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9" r:id="rId1"/>
  </p:sldMasterIdLst>
  <p:notesMasterIdLst>
    <p:notesMasterId r:id="rId54"/>
  </p:notesMasterIdLst>
  <p:handoutMasterIdLst>
    <p:handoutMasterId r:id="rId55"/>
  </p:handoutMasterIdLst>
  <p:sldIdLst>
    <p:sldId id="256" r:id="rId2"/>
    <p:sldId id="258" r:id="rId3"/>
    <p:sldId id="266" r:id="rId4"/>
    <p:sldId id="264" r:id="rId5"/>
    <p:sldId id="260" r:id="rId6"/>
    <p:sldId id="262" r:id="rId7"/>
    <p:sldId id="311"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40B2F1"/>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33" autoAdjust="0"/>
    <p:restoredTop sz="93665" autoAdjust="0"/>
  </p:normalViewPr>
  <p:slideViewPr>
    <p:cSldViewPr snapToGrid="0" snapToObjects="1">
      <p:cViewPr varScale="1">
        <p:scale>
          <a:sx n="103" d="100"/>
          <a:sy n="103" d="100"/>
        </p:scale>
        <p:origin x="75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7.xml.rels><?xml version="1.0" encoding="UTF-8" standalone="yes"?>
<Relationships xmlns="http://schemas.openxmlformats.org/package/2006/relationships"><Relationship Id="rId1" Type="http://schemas.openxmlformats.org/officeDocument/2006/relationships/image" Target="../media/image5.png"/></Relationships>
</file>

<file path=ppt/diagrams/_rels/data24.xml.rels><?xml version="1.0" encoding="UTF-8" standalone="yes"?>
<Relationships xmlns="http://schemas.openxmlformats.org/package/2006/relationships"><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7C819-22FC-9940-9E59-95FE49FEF966}"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3016EB62-65A1-874E-8399-29D67437536D}">
      <dgm:prSet custT="1"/>
      <dgm:spPr/>
      <dgm:t>
        <a:bodyPr/>
        <a:lstStyle/>
        <a:p>
          <a:r>
            <a:rPr lang="en-GB" sz="2000" b="1" dirty="0" smtClean="0"/>
            <a:t>Interactive Introduction</a:t>
          </a:r>
          <a:endParaRPr lang="it-IT" sz="2000" b="1" dirty="0"/>
        </a:p>
      </dgm:t>
    </dgm:pt>
    <dgm:pt modelId="{AF52CFFC-0017-0348-9C8C-9D4A542F2BBC}" type="parTrans" cxnId="{A2E98276-EB7B-2741-AECE-5BF84FEFF665}">
      <dgm:prSet/>
      <dgm:spPr/>
      <dgm:t>
        <a:bodyPr/>
        <a:lstStyle/>
        <a:p>
          <a:endParaRPr lang="it-IT"/>
        </a:p>
      </dgm:t>
    </dgm:pt>
    <dgm:pt modelId="{4E3847D7-795F-0345-AB42-08367FB9BB0B}" type="sibTrans" cxnId="{A2E98276-EB7B-2741-AECE-5BF84FEFF665}">
      <dgm:prSet/>
      <dgm:spPr/>
      <dgm:t>
        <a:bodyPr/>
        <a:lstStyle/>
        <a:p>
          <a:endParaRPr lang="it-IT"/>
        </a:p>
      </dgm:t>
    </dgm:pt>
    <dgm:pt modelId="{DA67B0B9-D338-A14B-9B1E-02043FF07B0D}">
      <dgm:prSet custT="1"/>
      <dgm:spPr/>
      <dgm:t>
        <a:bodyPr/>
        <a:lstStyle/>
        <a:p>
          <a:r>
            <a:rPr lang="en-GB" sz="2000" b="1" dirty="0" smtClean="0"/>
            <a:t>Group Exercise 1 – Role Play – imagine a CBC scenario</a:t>
          </a:r>
          <a:endParaRPr lang="it-IT" sz="2000" b="1" dirty="0"/>
        </a:p>
      </dgm:t>
    </dgm:pt>
    <dgm:pt modelId="{8E06C826-01B0-DB4A-A607-C7489931C69A}" type="parTrans" cxnId="{C041A8A4-B7AD-8B4C-99FE-67A9FF7BD150}">
      <dgm:prSet/>
      <dgm:spPr/>
      <dgm:t>
        <a:bodyPr/>
        <a:lstStyle/>
        <a:p>
          <a:endParaRPr lang="it-IT"/>
        </a:p>
      </dgm:t>
    </dgm:pt>
    <dgm:pt modelId="{704500B1-886B-4140-8BA8-426B60A5813C}" type="sibTrans" cxnId="{C041A8A4-B7AD-8B4C-99FE-67A9FF7BD150}">
      <dgm:prSet/>
      <dgm:spPr/>
      <dgm:t>
        <a:bodyPr/>
        <a:lstStyle/>
        <a:p>
          <a:endParaRPr lang="it-IT"/>
        </a:p>
      </dgm:t>
    </dgm:pt>
    <dgm:pt modelId="{83516A05-541A-8B4C-A0D6-031344BBF6E0}">
      <dgm:prSet custT="1"/>
      <dgm:spPr/>
      <dgm:t>
        <a:bodyPr/>
        <a:lstStyle/>
        <a:p>
          <a:r>
            <a:rPr lang="en-GB" sz="2000" b="1" dirty="0" smtClean="0"/>
            <a:t>Group Exercise 2 – Role Play – Define the CBC problem</a:t>
          </a:r>
          <a:endParaRPr lang="it-IT" sz="2000" b="1" dirty="0"/>
        </a:p>
      </dgm:t>
    </dgm:pt>
    <dgm:pt modelId="{B30F83A6-48F2-134E-A079-44A2BCCA24D8}" type="parTrans" cxnId="{A9F5EDC4-4CDF-7944-892C-5BA11F91149E}">
      <dgm:prSet/>
      <dgm:spPr/>
      <dgm:t>
        <a:bodyPr/>
        <a:lstStyle/>
        <a:p>
          <a:endParaRPr lang="it-IT"/>
        </a:p>
      </dgm:t>
    </dgm:pt>
    <dgm:pt modelId="{A7D685E4-58B1-3A40-81A9-7660F98089A1}" type="sibTrans" cxnId="{A9F5EDC4-4CDF-7944-892C-5BA11F91149E}">
      <dgm:prSet/>
      <dgm:spPr/>
      <dgm:t>
        <a:bodyPr/>
        <a:lstStyle/>
        <a:p>
          <a:endParaRPr lang="it-IT"/>
        </a:p>
      </dgm:t>
    </dgm:pt>
    <dgm:pt modelId="{01C94695-ACE2-8244-9F84-90665D6863C6}">
      <dgm:prSet custT="1"/>
      <dgm:spPr/>
      <dgm:t>
        <a:bodyPr/>
        <a:lstStyle/>
        <a:p>
          <a:r>
            <a:rPr lang="en-GB" sz="2000" b="1" dirty="0" smtClean="0"/>
            <a:t>Group Exercise 3 – Role Play – Simulation of a first meeting between CBC stakeholders</a:t>
          </a:r>
          <a:endParaRPr lang="it-IT" sz="2000" b="1" dirty="0"/>
        </a:p>
      </dgm:t>
    </dgm:pt>
    <dgm:pt modelId="{4237A304-1635-AF40-B232-ADE8500534A2}" type="parTrans" cxnId="{23259B4D-BC03-BF43-A051-AA37E469A5E1}">
      <dgm:prSet/>
      <dgm:spPr/>
      <dgm:t>
        <a:bodyPr/>
        <a:lstStyle/>
        <a:p>
          <a:endParaRPr lang="it-IT"/>
        </a:p>
      </dgm:t>
    </dgm:pt>
    <dgm:pt modelId="{15C5AB9A-B138-824D-BA5C-27B1BD7319A2}" type="sibTrans" cxnId="{23259B4D-BC03-BF43-A051-AA37E469A5E1}">
      <dgm:prSet/>
      <dgm:spPr/>
      <dgm:t>
        <a:bodyPr/>
        <a:lstStyle/>
        <a:p>
          <a:endParaRPr lang="it-IT"/>
        </a:p>
      </dgm:t>
    </dgm:pt>
    <dgm:pt modelId="{9472508D-D002-5341-92CF-759FCB97D50D}">
      <dgm:prSet custT="1"/>
      <dgm:spPr/>
      <dgm:t>
        <a:bodyPr/>
        <a:lstStyle/>
        <a:p>
          <a:r>
            <a:rPr lang="en-GB" sz="2000" b="1" dirty="0" smtClean="0"/>
            <a:t>Plenary Feedback</a:t>
          </a:r>
          <a:endParaRPr lang="it-IT" sz="2000" b="1" dirty="0"/>
        </a:p>
      </dgm:t>
    </dgm:pt>
    <dgm:pt modelId="{812E8DEB-2623-1A45-9BAA-2AA58CC4CA96}" type="parTrans" cxnId="{F4E4A11C-0925-364D-9EAB-429ADA6535E8}">
      <dgm:prSet/>
      <dgm:spPr/>
      <dgm:t>
        <a:bodyPr/>
        <a:lstStyle/>
        <a:p>
          <a:endParaRPr lang="it-IT"/>
        </a:p>
      </dgm:t>
    </dgm:pt>
    <dgm:pt modelId="{59EB8D4C-00D0-E54F-BFF1-767573DB881A}" type="sibTrans" cxnId="{F4E4A11C-0925-364D-9EAB-429ADA6535E8}">
      <dgm:prSet/>
      <dgm:spPr/>
      <dgm:t>
        <a:bodyPr/>
        <a:lstStyle/>
        <a:p>
          <a:endParaRPr lang="it-IT"/>
        </a:p>
      </dgm:t>
    </dgm:pt>
    <dgm:pt modelId="{C36E6E98-452A-4B47-906E-F45EEF12F12D}" type="pres">
      <dgm:prSet presAssocID="{5CC7C819-22FC-9940-9E59-95FE49FEF966}" presName="Name0" presStyleCnt="0">
        <dgm:presLayoutVars>
          <dgm:chMax val="7"/>
          <dgm:chPref val="7"/>
          <dgm:dir/>
        </dgm:presLayoutVars>
      </dgm:prSet>
      <dgm:spPr/>
      <dgm:t>
        <a:bodyPr/>
        <a:lstStyle/>
        <a:p>
          <a:endParaRPr lang="it-IT"/>
        </a:p>
      </dgm:t>
    </dgm:pt>
    <dgm:pt modelId="{CA63F03E-F6E6-E344-982A-46AC3C5BDA83}" type="pres">
      <dgm:prSet presAssocID="{5CC7C819-22FC-9940-9E59-95FE49FEF966}" presName="Name1" presStyleCnt="0"/>
      <dgm:spPr/>
    </dgm:pt>
    <dgm:pt modelId="{7E5E127E-E2B2-134B-A7E3-43A64E9B330A}" type="pres">
      <dgm:prSet presAssocID="{5CC7C819-22FC-9940-9E59-95FE49FEF966}" presName="cycle" presStyleCnt="0"/>
      <dgm:spPr/>
    </dgm:pt>
    <dgm:pt modelId="{001ABEE9-4061-F64F-8D01-52FEC11D3B2D}" type="pres">
      <dgm:prSet presAssocID="{5CC7C819-22FC-9940-9E59-95FE49FEF966}" presName="srcNode" presStyleLbl="node1" presStyleIdx="0" presStyleCnt="5"/>
      <dgm:spPr/>
    </dgm:pt>
    <dgm:pt modelId="{BB760403-48DE-9542-8416-1E8B6018467D}" type="pres">
      <dgm:prSet presAssocID="{5CC7C819-22FC-9940-9E59-95FE49FEF966}" presName="conn" presStyleLbl="parChTrans1D2" presStyleIdx="0" presStyleCnt="1"/>
      <dgm:spPr/>
      <dgm:t>
        <a:bodyPr/>
        <a:lstStyle/>
        <a:p>
          <a:endParaRPr lang="it-IT"/>
        </a:p>
      </dgm:t>
    </dgm:pt>
    <dgm:pt modelId="{9ADB08C2-130B-044E-841B-EF7FD7CD44B2}" type="pres">
      <dgm:prSet presAssocID="{5CC7C819-22FC-9940-9E59-95FE49FEF966}" presName="extraNode" presStyleLbl="node1" presStyleIdx="0" presStyleCnt="5"/>
      <dgm:spPr/>
    </dgm:pt>
    <dgm:pt modelId="{CD2871E0-B945-6845-8CD4-21F5038B9047}" type="pres">
      <dgm:prSet presAssocID="{5CC7C819-22FC-9940-9E59-95FE49FEF966}" presName="dstNode" presStyleLbl="node1" presStyleIdx="0" presStyleCnt="5"/>
      <dgm:spPr/>
    </dgm:pt>
    <dgm:pt modelId="{CDD3A5EF-1979-A140-9183-9835A674ABED}" type="pres">
      <dgm:prSet presAssocID="{3016EB62-65A1-874E-8399-29D67437536D}" presName="text_1" presStyleLbl="node1" presStyleIdx="0" presStyleCnt="5">
        <dgm:presLayoutVars>
          <dgm:bulletEnabled val="1"/>
        </dgm:presLayoutVars>
      </dgm:prSet>
      <dgm:spPr/>
      <dgm:t>
        <a:bodyPr/>
        <a:lstStyle/>
        <a:p>
          <a:endParaRPr lang="it-IT"/>
        </a:p>
      </dgm:t>
    </dgm:pt>
    <dgm:pt modelId="{091B7024-1BBD-704C-AB71-F7E4D31B7474}" type="pres">
      <dgm:prSet presAssocID="{3016EB62-65A1-874E-8399-29D67437536D}" presName="accent_1" presStyleCnt="0"/>
      <dgm:spPr/>
    </dgm:pt>
    <dgm:pt modelId="{EF4B8228-AF1D-E046-B6AB-15E7BA8B4404}" type="pres">
      <dgm:prSet presAssocID="{3016EB62-65A1-874E-8399-29D67437536D}" presName="accentRepeatNode" presStyleLbl="solidFgAcc1" presStyleIdx="0" presStyleCnt="5"/>
      <dgm:spPr/>
    </dgm:pt>
    <dgm:pt modelId="{708B6130-2F9E-6B44-9DF5-854F5AE8B33F}" type="pres">
      <dgm:prSet presAssocID="{DA67B0B9-D338-A14B-9B1E-02043FF07B0D}" presName="text_2" presStyleLbl="node1" presStyleIdx="1" presStyleCnt="5">
        <dgm:presLayoutVars>
          <dgm:bulletEnabled val="1"/>
        </dgm:presLayoutVars>
      </dgm:prSet>
      <dgm:spPr/>
      <dgm:t>
        <a:bodyPr/>
        <a:lstStyle/>
        <a:p>
          <a:endParaRPr lang="it-IT"/>
        </a:p>
      </dgm:t>
    </dgm:pt>
    <dgm:pt modelId="{1A2CAB44-7E0E-2B49-8FDD-6899C55BD3D1}" type="pres">
      <dgm:prSet presAssocID="{DA67B0B9-D338-A14B-9B1E-02043FF07B0D}" presName="accent_2" presStyleCnt="0"/>
      <dgm:spPr/>
    </dgm:pt>
    <dgm:pt modelId="{34FBCA7D-2D33-234B-A2B9-621133E7E03A}" type="pres">
      <dgm:prSet presAssocID="{DA67B0B9-D338-A14B-9B1E-02043FF07B0D}" presName="accentRepeatNode" presStyleLbl="solidFgAcc1" presStyleIdx="1" presStyleCnt="5"/>
      <dgm:spPr/>
    </dgm:pt>
    <dgm:pt modelId="{974BD0B8-3DCA-7749-BDC1-9C2D413B636E}" type="pres">
      <dgm:prSet presAssocID="{83516A05-541A-8B4C-A0D6-031344BBF6E0}" presName="text_3" presStyleLbl="node1" presStyleIdx="2" presStyleCnt="5">
        <dgm:presLayoutVars>
          <dgm:bulletEnabled val="1"/>
        </dgm:presLayoutVars>
      </dgm:prSet>
      <dgm:spPr/>
      <dgm:t>
        <a:bodyPr/>
        <a:lstStyle/>
        <a:p>
          <a:endParaRPr lang="it-IT"/>
        </a:p>
      </dgm:t>
    </dgm:pt>
    <dgm:pt modelId="{3087E947-7DC0-224D-9FC8-8965805A9BC0}" type="pres">
      <dgm:prSet presAssocID="{83516A05-541A-8B4C-A0D6-031344BBF6E0}" presName="accent_3" presStyleCnt="0"/>
      <dgm:spPr/>
    </dgm:pt>
    <dgm:pt modelId="{004AF6BE-8E9B-424D-968A-D2414A3930A3}" type="pres">
      <dgm:prSet presAssocID="{83516A05-541A-8B4C-A0D6-031344BBF6E0}" presName="accentRepeatNode" presStyleLbl="solidFgAcc1" presStyleIdx="2" presStyleCnt="5"/>
      <dgm:spPr/>
    </dgm:pt>
    <dgm:pt modelId="{CF70FED9-671C-044C-81F3-3660AC054CA6}" type="pres">
      <dgm:prSet presAssocID="{01C94695-ACE2-8244-9F84-90665D6863C6}" presName="text_4" presStyleLbl="node1" presStyleIdx="3" presStyleCnt="5">
        <dgm:presLayoutVars>
          <dgm:bulletEnabled val="1"/>
        </dgm:presLayoutVars>
      </dgm:prSet>
      <dgm:spPr/>
      <dgm:t>
        <a:bodyPr/>
        <a:lstStyle/>
        <a:p>
          <a:endParaRPr lang="it-IT"/>
        </a:p>
      </dgm:t>
    </dgm:pt>
    <dgm:pt modelId="{7C62B277-F8EC-9B40-8498-22840165B9F0}" type="pres">
      <dgm:prSet presAssocID="{01C94695-ACE2-8244-9F84-90665D6863C6}" presName="accent_4" presStyleCnt="0"/>
      <dgm:spPr/>
    </dgm:pt>
    <dgm:pt modelId="{D80F17F1-6AE6-6841-981A-FA64F04DE0B1}" type="pres">
      <dgm:prSet presAssocID="{01C94695-ACE2-8244-9F84-90665D6863C6}" presName="accentRepeatNode" presStyleLbl="solidFgAcc1" presStyleIdx="3" presStyleCnt="5"/>
      <dgm:spPr/>
    </dgm:pt>
    <dgm:pt modelId="{A91F711B-48A1-C14B-8F59-7035E34FC8B7}" type="pres">
      <dgm:prSet presAssocID="{9472508D-D002-5341-92CF-759FCB97D50D}" presName="text_5" presStyleLbl="node1" presStyleIdx="4" presStyleCnt="5">
        <dgm:presLayoutVars>
          <dgm:bulletEnabled val="1"/>
        </dgm:presLayoutVars>
      </dgm:prSet>
      <dgm:spPr/>
      <dgm:t>
        <a:bodyPr/>
        <a:lstStyle/>
        <a:p>
          <a:endParaRPr lang="it-IT"/>
        </a:p>
      </dgm:t>
    </dgm:pt>
    <dgm:pt modelId="{E83E4AA7-17F2-1642-AC5A-F4C2064F02F8}" type="pres">
      <dgm:prSet presAssocID="{9472508D-D002-5341-92CF-759FCB97D50D}" presName="accent_5" presStyleCnt="0"/>
      <dgm:spPr/>
    </dgm:pt>
    <dgm:pt modelId="{9748CF53-D9EA-8445-9D4D-CE69E653D321}" type="pres">
      <dgm:prSet presAssocID="{9472508D-D002-5341-92CF-759FCB97D50D}" presName="accentRepeatNode" presStyleLbl="solidFgAcc1" presStyleIdx="4" presStyleCnt="5"/>
      <dgm:spPr/>
    </dgm:pt>
  </dgm:ptLst>
  <dgm:cxnLst>
    <dgm:cxn modelId="{15AEA20B-0FC3-844C-B851-9A6FD4390AB6}" type="presOf" srcId="{4E3847D7-795F-0345-AB42-08367FB9BB0B}" destId="{BB760403-48DE-9542-8416-1E8B6018467D}" srcOrd="0" destOrd="0" presId="urn:microsoft.com/office/officeart/2008/layout/VerticalCurvedList"/>
    <dgm:cxn modelId="{F01A7E5C-1495-BD47-B634-4AA940B44D64}" type="presOf" srcId="{5CC7C819-22FC-9940-9E59-95FE49FEF966}" destId="{C36E6E98-452A-4B47-906E-F45EEF12F12D}" srcOrd="0" destOrd="0" presId="urn:microsoft.com/office/officeart/2008/layout/VerticalCurvedList"/>
    <dgm:cxn modelId="{A2E98276-EB7B-2741-AECE-5BF84FEFF665}" srcId="{5CC7C819-22FC-9940-9E59-95FE49FEF966}" destId="{3016EB62-65A1-874E-8399-29D67437536D}" srcOrd="0" destOrd="0" parTransId="{AF52CFFC-0017-0348-9C8C-9D4A542F2BBC}" sibTransId="{4E3847D7-795F-0345-AB42-08367FB9BB0B}"/>
    <dgm:cxn modelId="{DF46C439-2E44-474F-879B-1509D136F81D}" type="presOf" srcId="{9472508D-D002-5341-92CF-759FCB97D50D}" destId="{A91F711B-48A1-C14B-8F59-7035E34FC8B7}" srcOrd="0" destOrd="0" presId="urn:microsoft.com/office/officeart/2008/layout/VerticalCurvedList"/>
    <dgm:cxn modelId="{C041A8A4-B7AD-8B4C-99FE-67A9FF7BD150}" srcId="{5CC7C819-22FC-9940-9E59-95FE49FEF966}" destId="{DA67B0B9-D338-A14B-9B1E-02043FF07B0D}" srcOrd="1" destOrd="0" parTransId="{8E06C826-01B0-DB4A-A607-C7489931C69A}" sibTransId="{704500B1-886B-4140-8BA8-426B60A5813C}"/>
    <dgm:cxn modelId="{A02CF91D-0C5C-D54D-944C-7D6601711B40}" type="presOf" srcId="{DA67B0B9-D338-A14B-9B1E-02043FF07B0D}" destId="{708B6130-2F9E-6B44-9DF5-854F5AE8B33F}" srcOrd="0" destOrd="0" presId="urn:microsoft.com/office/officeart/2008/layout/VerticalCurvedList"/>
    <dgm:cxn modelId="{23259B4D-BC03-BF43-A051-AA37E469A5E1}" srcId="{5CC7C819-22FC-9940-9E59-95FE49FEF966}" destId="{01C94695-ACE2-8244-9F84-90665D6863C6}" srcOrd="3" destOrd="0" parTransId="{4237A304-1635-AF40-B232-ADE8500534A2}" sibTransId="{15C5AB9A-B138-824D-BA5C-27B1BD7319A2}"/>
    <dgm:cxn modelId="{4717ADCD-1414-AA4D-9955-DE7F4E7F9AB8}" type="presOf" srcId="{3016EB62-65A1-874E-8399-29D67437536D}" destId="{CDD3A5EF-1979-A140-9183-9835A674ABED}" srcOrd="0" destOrd="0" presId="urn:microsoft.com/office/officeart/2008/layout/VerticalCurvedList"/>
    <dgm:cxn modelId="{2E56A98B-B4DA-E941-8474-E8AC8E130425}" type="presOf" srcId="{01C94695-ACE2-8244-9F84-90665D6863C6}" destId="{CF70FED9-671C-044C-81F3-3660AC054CA6}" srcOrd="0" destOrd="0" presId="urn:microsoft.com/office/officeart/2008/layout/VerticalCurvedList"/>
    <dgm:cxn modelId="{A9F5EDC4-4CDF-7944-892C-5BA11F91149E}" srcId="{5CC7C819-22FC-9940-9E59-95FE49FEF966}" destId="{83516A05-541A-8B4C-A0D6-031344BBF6E0}" srcOrd="2" destOrd="0" parTransId="{B30F83A6-48F2-134E-A079-44A2BCCA24D8}" sibTransId="{A7D685E4-58B1-3A40-81A9-7660F98089A1}"/>
    <dgm:cxn modelId="{4B3069E5-A5B9-A74B-AD76-0E3C61DC3014}" type="presOf" srcId="{83516A05-541A-8B4C-A0D6-031344BBF6E0}" destId="{974BD0B8-3DCA-7749-BDC1-9C2D413B636E}" srcOrd="0" destOrd="0" presId="urn:microsoft.com/office/officeart/2008/layout/VerticalCurvedList"/>
    <dgm:cxn modelId="{F4E4A11C-0925-364D-9EAB-429ADA6535E8}" srcId="{5CC7C819-22FC-9940-9E59-95FE49FEF966}" destId="{9472508D-D002-5341-92CF-759FCB97D50D}" srcOrd="4" destOrd="0" parTransId="{812E8DEB-2623-1A45-9BAA-2AA58CC4CA96}" sibTransId="{59EB8D4C-00D0-E54F-BFF1-767573DB881A}"/>
    <dgm:cxn modelId="{A5662254-27A9-024C-ABB6-21AA7597E741}" type="presParOf" srcId="{C36E6E98-452A-4B47-906E-F45EEF12F12D}" destId="{CA63F03E-F6E6-E344-982A-46AC3C5BDA83}" srcOrd="0" destOrd="0" presId="urn:microsoft.com/office/officeart/2008/layout/VerticalCurvedList"/>
    <dgm:cxn modelId="{1C0150DD-74F6-FC44-80FC-D646E2D45FA2}" type="presParOf" srcId="{CA63F03E-F6E6-E344-982A-46AC3C5BDA83}" destId="{7E5E127E-E2B2-134B-A7E3-43A64E9B330A}" srcOrd="0" destOrd="0" presId="urn:microsoft.com/office/officeart/2008/layout/VerticalCurvedList"/>
    <dgm:cxn modelId="{A395D4C6-329C-2740-ABAA-C7F1BBA2B34B}" type="presParOf" srcId="{7E5E127E-E2B2-134B-A7E3-43A64E9B330A}" destId="{001ABEE9-4061-F64F-8D01-52FEC11D3B2D}" srcOrd="0" destOrd="0" presId="urn:microsoft.com/office/officeart/2008/layout/VerticalCurvedList"/>
    <dgm:cxn modelId="{4DADCD78-9645-7E4A-9ECA-B94721B56E8D}" type="presParOf" srcId="{7E5E127E-E2B2-134B-A7E3-43A64E9B330A}" destId="{BB760403-48DE-9542-8416-1E8B6018467D}" srcOrd="1" destOrd="0" presId="urn:microsoft.com/office/officeart/2008/layout/VerticalCurvedList"/>
    <dgm:cxn modelId="{4C56B15E-2BA0-BC46-9980-F28BBF88E07C}" type="presParOf" srcId="{7E5E127E-E2B2-134B-A7E3-43A64E9B330A}" destId="{9ADB08C2-130B-044E-841B-EF7FD7CD44B2}" srcOrd="2" destOrd="0" presId="urn:microsoft.com/office/officeart/2008/layout/VerticalCurvedList"/>
    <dgm:cxn modelId="{6497E360-CA2B-704C-8704-C4515232269A}" type="presParOf" srcId="{7E5E127E-E2B2-134B-A7E3-43A64E9B330A}" destId="{CD2871E0-B945-6845-8CD4-21F5038B9047}" srcOrd="3" destOrd="0" presId="urn:microsoft.com/office/officeart/2008/layout/VerticalCurvedList"/>
    <dgm:cxn modelId="{ABC76B89-DBC2-6D48-8F9C-9CAFEF85AB15}" type="presParOf" srcId="{CA63F03E-F6E6-E344-982A-46AC3C5BDA83}" destId="{CDD3A5EF-1979-A140-9183-9835A674ABED}" srcOrd="1" destOrd="0" presId="urn:microsoft.com/office/officeart/2008/layout/VerticalCurvedList"/>
    <dgm:cxn modelId="{416CB6EE-4842-0B44-B37A-36BAC7D46635}" type="presParOf" srcId="{CA63F03E-F6E6-E344-982A-46AC3C5BDA83}" destId="{091B7024-1BBD-704C-AB71-F7E4D31B7474}" srcOrd="2" destOrd="0" presId="urn:microsoft.com/office/officeart/2008/layout/VerticalCurvedList"/>
    <dgm:cxn modelId="{8EF76A9D-5745-0045-9079-1EC49BEDCB82}" type="presParOf" srcId="{091B7024-1BBD-704C-AB71-F7E4D31B7474}" destId="{EF4B8228-AF1D-E046-B6AB-15E7BA8B4404}" srcOrd="0" destOrd="0" presId="urn:microsoft.com/office/officeart/2008/layout/VerticalCurvedList"/>
    <dgm:cxn modelId="{95EA2E94-1660-AC4C-B8FB-24F4E51DF1D7}" type="presParOf" srcId="{CA63F03E-F6E6-E344-982A-46AC3C5BDA83}" destId="{708B6130-2F9E-6B44-9DF5-854F5AE8B33F}" srcOrd="3" destOrd="0" presId="urn:microsoft.com/office/officeart/2008/layout/VerticalCurvedList"/>
    <dgm:cxn modelId="{BD46DA80-0DB3-5146-B342-CCB862A5AC50}" type="presParOf" srcId="{CA63F03E-F6E6-E344-982A-46AC3C5BDA83}" destId="{1A2CAB44-7E0E-2B49-8FDD-6899C55BD3D1}" srcOrd="4" destOrd="0" presId="urn:microsoft.com/office/officeart/2008/layout/VerticalCurvedList"/>
    <dgm:cxn modelId="{BB3C9003-F163-2A44-9E5C-3DF08D670057}" type="presParOf" srcId="{1A2CAB44-7E0E-2B49-8FDD-6899C55BD3D1}" destId="{34FBCA7D-2D33-234B-A2B9-621133E7E03A}" srcOrd="0" destOrd="0" presId="urn:microsoft.com/office/officeart/2008/layout/VerticalCurvedList"/>
    <dgm:cxn modelId="{66C51358-1D72-2D4B-AC2A-8AECF01AF010}" type="presParOf" srcId="{CA63F03E-F6E6-E344-982A-46AC3C5BDA83}" destId="{974BD0B8-3DCA-7749-BDC1-9C2D413B636E}" srcOrd="5" destOrd="0" presId="urn:microsoft.com/office/officeart/2008/layout/VerticalCurvedList"/>
    <dgm:cxn modelId="{FCA2E7F1-7546-BB4F-B40D-ED73D43C518A}" type="presParOf" srcId="{CA63F03E-F6E6-E344-982A-46AC3C5BDA83}" destId="{3087E947-7DC0-224D-9FC8-8965805A9BC0}" srcOrd="6" destOrd="0" presId="urn:microsoft.com/office/officeart/2008/layout/VerticalCurvedList"/>
    <dgm:cxn modelId="{802D0DB2-8632-2D4A-94E7-9D285E2AF322}" type="presParOf" srcId="{3087E947-7DC0-224D-9FC8-8965805A9BC0}" destId="{004AF6BE-8E9B-424D-968A-D2414A3930A3}" srcOrd="0" destOrd="0" presId="urn:microsoft.com/office/officeart/2008/layout/VerticalCurvedList"/>
    <dgm:cxn modelId="{68C463F0-941F-F544-A002-1E7FA09B9FF8}" type="presParOf" srcId="{CA63F03E-F6E6-E344-982A-46AC3C5BDA83}" destId="{CF70FED9-671C-044C-81F3-3660AC054CA6}" srcOrd="7" destOrd="0" presId="urn:microsoft.com/office/officeart/2008/layout/VerticalCurvedList"/>
    <dgm:cxn modelId="{F6EE6010-731A-5848-86B8-30B7DEFB53C7}" type="presParOf" srcId="{CA63F03E-F6E6-E344-982A-46AC3C5BDA83}" destId="{7C62B277-F8EC-9B40-8498-22840165B9F0}" srcOrd="8" destOrd="0" presId="urn:microsoft.com/office/officeart/2008/layout/VerticalCurvedList"/>
    <dgm:cxn modelId="{1C87F522-F91D-E041-81BA-85C9271E04C7}" type="presParOf" srcId="{7C62B277-F8EC-9B40-8498-22840165B9F0}" destId="{D80F17F1-6AE6-6841-981A-FA64F04DE0B1}" srcOrd="0" destOrd="0" presId="urn:microsoft.com/office/officeart/2008/layout/VerticalCurvedList"/>
    <dgm:cxn modelId="{CB8D0179-A118-FF46-9868-3B77685B6F80}" type="presParOf" srcId="{CA63F03E-F6E6-E344-982A-46AC3C5BDA83}" destId="{A91F711B-48A1-C14B-8F59-7035E34FC8B7}" srcOrd="9" destOrd="0" presId="urn:microsoft.com/office/officeart/2008/layout/VerticalCurvedList"/>
    <dgm:cxn modelId="{F5CB109F-4E4E-6446-9B22-AAB2C2349CDD}" type="presParOf" srcId="{CA63F03E-F6E6-E344-982A-46AC3C5BDA83}" destId="{E83E4AA7-17F2-1642-AC5A-F4C2064F02F8}" srcOrd="10" destOrd="0" presId="urn:microsoft.com/office/officeart/2008/layout/VerticalCurvedList"/>
    <dgm:cxn modelId="{12C6B1DD-535E-F446-9AF6-85E50AF93A13}" type="presParOf" srcId="{E83E4AA7-17F2-1642-AC5A-F4C2064F02F8}" destId="{9748CF53-D9EA-8445-9D4D-CE69E653D3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D2DF71-84A1-4288-8CBF-68F3E3F287B6}"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DE827F6E-8C20-44CB-BA71-81A7CC86A589}">
      <dgm:prSet custT="1"/>
      <dgm:spPr/>
      <dgm:t>
        <a:bodyPr/>
        <a:lstStyle/>
        <a:p>
          <a:r>
            <a:rPr lang="en-US" sz="1200"/>
            <a:t>Small steps approach</a:t>
          </a:r>
        </a:p>
      </dgm:t>
    </dgm:pt>
    <dgm:pt modelId="{685DEFE4-F6C7-4498-8DB7-85CC54BD3CF4}" type="parTrans" cxnId="{5BC1A1D9-7CBC-45E2-8F3B-0F2A9B37FCAA}">
      <dgm:prSet/>
      <dgm:spPr/>
      <dgm:t>
        <a:bodyPr/>
        <a:lstStyle/>
        <a:p>
          <a:endParaRPr lang="en-US" sz="3200"/>
        </a:p>
      </dgm:t>
    </dgm:pt>
    <dgm:pt modelId="{F0626407-0DED-4E30-A354-B561101D09B3}" type="sibTrans" cxnId="{5BC1A1D9-7CBC-45E2-8F3B-0F2A9B37FCAA}">
      <dgm:prSet/>
      <dgm:spPr/>
      <dgm:t>
        <a:bodyPr/>
        <a:lstStyle/>
        <a:p>
          <a:endParaRPr lang="en-US" sz="3200"/>
        </a:p>
      </dgm:t>
    </dgm:pt>
    <dgm:pt modelId="{EE8F2531-9326-4C4A-A705-1A277603CA96}">
      <dgm:prSet custT="1"/>
      <dgm:spPr/>
      <dgm:t>
        <a:bodyPr/>
        <a:lstStyle/>
        <a:p>
          <a:r>
            <a:rPr lang="en-US" sz="1200"/>
            <a:t>Listening</a:t>
          </a:r>
        </a:p>
      </dgm:t>
    </dgm:pt>
    <dgm:pt modelId="{0F9ADCD9-BEEC-4337-B3AE-A35F16A2A0EA}" type="parTrans" cxnId="{FEFEB28A-67F0-480D-AD99-964B382A48DE}">
      <dgm:prSet/>
      <dgm:spPr/>
      <dgm:t>
        <a:bodyPr/>
        <a:lstStyle/>
        <a:p>
          <a:endParaRPr lang="en-US" sz="3200"/>
        </a:p>
      </dgm:t>
    </dgm:pt>
    <dgm:pt modelId="{9ED701D2-8642-436E-ABE2-0D6DAB80CF06}" type="sibTrans" cxnId="{FEFEB28A-67F0-480D-AD99-964B382A48DE}">
      <dgm:prSet/>
      <dgm:spPr/>
      <dgm:t>
        <a:bodyPr/>
        <a:lstStyle/>
        <a:p>
          <a:endParaRPr lang="en-US" sz="3200"/>
        </a:p>
      </dgm:t>
    </dgm:pt>
    <dgm:pt modelId="{C5A994C8-9E96-46D9-9FC7-612C5322F646}">
      <dgm:prSet custT="1"/>
      <dgm:spPr/>
      <dgm:t>
        <a:bodyPr/>
        <a:lstStyle/>
        <a:p>
          <a:r>
            <a:rPr lang="en-US" sz="1200"/>
            <a:t>Team-working</a:t>
          </a:r>
        </a:p>
      </dgm:t>
    </dgm:pt>
    <dgm:pt modelId="{45D7A775-5750-4664-900F-945BEF80AE4E}" type="parTrans" cxnId="{4F8736A3-8E4D-47ED-A3DB-7C50EEBC2F3B}">
      <dgm:prSet/>
      <dgm:spPr/>
      <dgm:t>
        <a:bodyPr/>
        <a:lstStyle/>
        <a:p>
          <a:endParaRPr lang="en-US" sz="3200"/>
        </a:p>
      </dgm:t>
    </dgm:pt>
    <dgm:pt modelId="{F0ECBC18-75C3-430F-8097-4140752359B5}" type="sibTrans" cxnId="{4F8736A3-8E4D-47ED-A3DB-7C50EEBC2F3B}">
      <dgm:prSet/>
      <dgm:spPr/>
      <dgm:t>
        <a:bodyPr/>
        <a:lstStyle/>
        <a:p>
          <a:endParaRPr lang="en-US" sz="3200"/>
        </a:p>
      </dgm:t>
    </dgm:pt>
    <dgm:pt modelId="{B025EE4D-C87B-4552-A60B-06FF4D0E8630}">
      <dgm:prSet custT="1"/>
      <dgm:spPr/>
      <dgm:t>
        <a:bodyPr/>
        <a:lstStyle/>
        <a:p>
          <a:r>
            <a:rPr lang="en-US" sz="1200"/>
            <a:t>Strategic thinking</a:t>
          </a:r>
        </a:p>
      </dgm:t>
    </dgm:pt>
    <dgm:pt modelId="{AB471677-90F2-412F-9E7F-799EE53B7A11}" type="parTrans" cxnId="{BD22EBC6-4D6C-4DC5-9A1F-94F2C18DC5A1}">
      <dgm:prSet/>
      <dgm:spPr/>
      <dgm:t>
        <a:bodyPr/>
        <a:lstStyle/>
        <a:p>
          <a:endParaRPr lang="en-US" sz="3200"/>
        </a:p>
      </dgm:t>
    </dgm:pt>
    <dgm:pt modelId="{ED4382AA-6E59-4E60-BCAA-BAC2D28FCA49}" type="sibTrans" cxnId="{BD22EBC6-4D6C-4DC5-9A1F-94F2C18DC5A1}">
      <dgm:prSet/>
      <dgm:spPr/>
      <dgm:t>
        <a:bodyPr/>
        <a:lstStyle/>
        <a:p>
          <a:endParaRPr lang="en-US" sz="3200"/>
        </a:p>
      </dgm:t>
    </dgm:pt>
    <dgm:pt modelId="{A77C10B8-2C44-442A-9D6C-4EF677D91C6A}">
      <dgm:prSet custT="1"/>
      <dgm:spPr/>
      <dgm:t>
        <a:bodyPr/>
        <a:lstStyle/>
        <a:p>
          <a:r>
            <a:rPr lang="en-US" sz="1200"/>
            <a:t>Managing criticism</a:t>
          </a:r>
        </a:p>
      </dgm:t>
    </dgm:pt>
    <dgm:pt modelId="{1A8AD950-815D-4F37-B259-FB0A95556E7B}" type="parTrans" cxnId="{9A52F5E8-FE73-4B80-BF3C-3603DA051BE7}">
      <dgm:prSet/>
      <dgm:spPr/>
      <dgm:t>
        <a:bodyPr/>
        <a:lstStyle/>
        <a:p>
          <a:endParaRPr lang="en-US" sz="3200"/>
        </a:p>
      </dgm:t>
    </dgm:pt>
    <dgm:pt modelId="{D9EF2431-1378-45DC-819C-4F5C4A39C6A4}" type="sibTrans" cxnId="{9A52F5E8-FE73-4B80-BF3C-3603DA051BE7}">
      <dgm:prSet/>
      <dgm:spPr/>
      <dgm:t>
        <a:bodyPr/>
        <a:lstStyle/>
        <a:p>
          <a:endParaRPr lang="en-US" sz="3200"/>
        </a:p>
      </dgm:t>
    </dgm:pt>
    <dgm:pt modelId="{BF4DDAE1-48B4-4478-B9E0-FBB104A4E330}">
      <dgm:prSet custT="1"/>
      <dgm:spPr/>
      <dgm:t>
        <a:bodyPr/>
        <a:lstStyle/>
        <a:p>
          <a:r>
            <a:rPr lang="en-US" sz="1200"/>
            <a:t>Managing risk</a:t>
          </a:r>
        </a:p>
      </dgm:t>
    </dgm:pt>
    <dgm:pt modelId="{39B43661-A839-4045-9F83-436B0A92C8DD}" type="parTrans" cxnId="{A698CCAA-07E1-400B-9883-2FD803556E69}">
      <dgm:prSet/>
      <dgm:spPr/>
      <dgm:t>
        <a:bodyPr/>
        <a:lstStyle/>
        <a:p>
          <a:endParaRPr lang="en-US" sz="3200"/>
        </a:p>
      </dgm:t>
    </dgm:pt>
    <dgm:pt modelId="{7EEC097C-7BD2-4AE8-98DB-B8EF22E81FDD}" type="sibTrans" cxnId="{A698CCAA-07E1-400B-9883-2FD803556E69}">
      <dgm:prSet/>
      <dgm:spPr/>
      <dgm:t>
        <a:bodyPr/>
        <a:lstStyle/>
        <a:p>
          <a:endParaRPr lang="en-US" sz="3200"/>
        </a:p>
      </dgm:t>
    </dgm:pt>
    <dgm:pt modelId="{49651EA6-A2C2-45DB-A2D7-12F891576627}">
      <dgm:prSet custT="1"/>
      <dgm:spPr/>
      <dgm:t>
        <a:bodyPr/>
        <a:lstStyle/>
        <a:p>
          <a:r>
            <a:rPr lang="en-US" sz="1200"/>
            <a:t>Organisation iceberg</a:t>
          </a:r>
        </a:p>
      </dgm:t>
    </dgm:pt>
    <dgm:pt modelId="{FFE0CFE6-D906-4232-8A3D-EBDCA17D2646}" type="sibTrans" cxnId="{90598E35-64D7-4466-B3EA-E7E59FF9B5C5}">
      <dgm:prSet/>
      <dgm:spPr/>
      <dgm:t>
        <a:bodyPr/>
        <a:lstStyle/>
        <a:p>
          <a:endParaRPr lang="en-US" sz="3200"/>
        </a:p>
      </dgm:t>
    </dgm:pt>
    <dgm:pt modelId="{D24001CC-C6C1-4391-A4C1-3DBF77090C62}" type="parTrans" cxnId="{90598E35-64D7-4466-B3EA-E7E59FF9B5C5}">
      <dgm:prSet/>
      <dgm:spPr/>
      <dgm:t>
        <a:bodyPr/>
        <a:lstStyle/>
        <a:p>
          <a:endParaRPr lang="en-US" sz="3200"/>
        </a:p>
      </dgm:t>
    </dgm:pt>
    <dgm:pt modelId="{34E2CB20-4C80-7540-8182-45E66E8104FE}">
      <dgm:prSet custT="1"/>
      <dgm:spPr/>
      <dgm:t>
        <a:bodyPr/>
        <a:lstStyle/>
        <a:p>
          <a:r>
            <a:rPr lang="en-US" sz="1200"/>
            <a:t>change occurs when you undertake small initiatives and achieve specific objectives</a:t>
          </a:r>
        </a:p>
      </dgm:t>
    </dgm:pt>
    <dgm:pt modelId="{D34FD5C7-91BB-D942-AFC4-0C0B5C24C3CA}" type="parTrans" cxnId="{449FE5F8-CFD3-074D-BF62-C2B687F681C0}">
      <dgm:prSet/>
      <dgm:spPr/>
      <dgm:t>
        <a:bodyPr/>
        <a:lstStyle/>
        <a:p>
          <a:endParaRPr lang="it-IT" sz="3200"/>
        </a:p>
      </dgm:t>
    </dgm:pt>
    <dgm:pt modelId="{21750816-5316-7749-BFCD-1C2C11CEFDB1}" type="sibTrans" cxnId="{449FE5F8-CFD3-074D-BF62-C2B687F681C0}">
      <dgm:prSet/>
      <dgm:spPr/>
      <dgm:t>
        <a:bodyPr/>
        <a:lstStyle/>
        <a:p>
          <a:endParaRPr lang="it-IT" sz="3200"/>
        </a:p>
      </dgm:t>
    </dgm:pt>
    <dgm:pt modelId="{7179CDA1-27D3-1544-9131-5E1509A903B7}">
      <dgm:prSet custT="1"/>
      <dgm:spPr/>
      <dgm:t>
        <a:bodyPr/>
        <a:lstStyle/>
        <a:p>
          <a:r>
            <a:rPr lang="en-US" sz="1200"/>
            <a:t>give motivation to the actors engaged in CBC, do not concentrate only on the “tip of the iceberg”. Stress the importance of CBC for the community’s development – do not approach CBC by tasks </a:t>
          </a:r>
        </a:p>
      </dgm:t>
    </dgm:pt>
    <dgm:pt modelId="{743655E7-41EB-394F-95EB-CF6424D13A4E}" type="parTrans" cxnId="{8E6434AE-4C04-C148-AB17-B703FFD125F9}">
      <dgm:prSet/>
      <dgm:spPr/>
      <dgm:t>
        <a:bodyPr/>
        <a:lstStyle/>
        <a:p>
          <a:endParaRPr lang="it-IT" sz="3200"/>
        </a:p>
      </dgm:t>
    </dgm:pt>
    <dgm:pt modelId="{85754214-07C3-4246-B9E0-58AE438B51F7}" type="sibTrans" cxnId="{8E6434AE-4C04-C148-AB17-B703FFD125F9}">
      <dgm:prSet/>
      <dgm:spPr/>
      <dgm:t>
        <a:bodyPr/>
        <a:lstStyle/>
        <a:p>
          <a:endParaRPr lang="it-IT" sz="3200"/>
        </a:p>
      </dgm:t>
    </dgm:pt>
    <dgm:pt modelId="{BC5A6702-EA1B-4C4A-A74C-881EB897981A}">
      <dgm:prSet custT="1"/>
      <dgm:spPr/>
      <dgm:t>
        <a:bodyPr/>
        <a:lstStyle/>
        <a:p>
          <a:r>
            <a:rPr lang="en-US" sz="1200"/>
            <a:t>a CBC champion is required to perform active listening </a:t>
          </a:r>
        </a:p>
      </dgm:t>
    </dgm:pt>
    <dgm:pt modelId="{926BBAD3-DC0A-7746-A41F-995CB2DDD621}" type="parTrans" cxnId="{9ECBE8F9-10FA-6D48-B733-FD75D0046AFD}">
      <dgm:prSet/>
      <dgm:spPr/>
      <dgm:t>
        <a:bodyPr/>
        <a:lstStyle/>
        <a:p>
          <a:endParaRPr lang="it-IT" sz="3200"/>
        </a:p>
      </dgm:t>
    </dgm:pt>
    <dgm:pt modelId="{718AAAC6-B6E6-7B4C-9B8C-97386DA24A84}" type="sibTrans" cxnId="{9ECBE8F9-10FA-6D48-B733-FD75D0046AFD}">
      <dgm:prSet/>
      <dgm:spPr/>
      <dgm:t>
        <a:bodyPr/>
        <a:lstStyle/>
        <a:p>
          <a:endParaRPr lang="it-IT" sz="3200"/>
        </a:p>
      </dgm:t>
    </dgm:pt>
    <dgm:pt modelId="{622C04DE-D531-1647-B584-C480CA90B587}">
      <dgm:prSet custT="1"/>
      <dgm:spPr/>
      <dgm:t>
        <a:bodyPr/>
        <a:lstStyle/>
        <a:p>
          <a:r>
            <a:rPr lang="en-US" sz="1200"/>
            <a:t>CBC is about team-work, a CBC champion must inspire and coordinate, but the process is developed by the team as a whole </a:t>
          </a:r>
        </a:p>
      </dgm:t>
    </dgm:pt>
    <dgm:pt modelId="{B7013A24-C26B-1442-BEE6-2B4AA4A02BDA}" type="parTrans" cxnId="{705EAEB3-8096-A74C-A121-63A1DB361E9E}">
      <dgm:prSet/>
      <dgm:spPr/>
      <dgm:t>
        <a:bodyPr/>
        <a:lstStyle/>
        <a:p>
          <a:endParaRPr lang="it-IT" sz="3200"/>
        </a:p>
      </dgm:t>
    </dgm:pt>
    <dgm:pt modelId="{E8AE40AB-955A-5F45-90C9-D05681090C3D}" type="sibTrans" cxnId="{705EAEB3-8096-A74C-A121-63A1DB361E9E}">
      <dgm:prSet/>
      <dgm:spPr/>
      <dgm:t>
        <a:bodyPr/>
        <a:lstStyle/>
        <a:p>
          <a:endParaRPr lang="it-IT" sz="3200"/>
        </a:p>
      </dgm:t>
    </dgm:pt>
    <dgm:pt modelId="{D77E6CEE-1D80-ED46-89C0-AEAC2AC206D2}">
      <dgm:prSet custT="1"/>
      <dgm:spPr/>
      <dgm:t>
        <a:bodyPr/>
        <a:lstStyle/>
        <a:p>
          <a:r>
            <a:rPr lang="en-US" sz="1200"/>
            <a:t>a CBC actor should share the priorities with his/her team</a:t>
          </a:r>
        </a:p>
      </dgm:t>
    </dgm:pt>
    <dgm:pt modelId="{99DED76A-DE4E-B849-9F05-42B91D5B5680}" type="parTrans" cxnId="{8076CDB2-474D-B142-AB5E-1BB20513736C}">
      <dgm:prSet/>
      <dgm:spPr/>
      <dgm:t>
        <a:bodyPr/>
        <a:lstStyle/>
        <a:p>
          <a:endParaRPr lang="it-IT" sz="3200"/>
        </a:p>
      </dgm:t>
    </dgm:pt>
    <dgm:pt modelId="{F36F8451-6E20-1C4D-86E7-2BC4FE489A7B}" type="sibTrans" cxnId="{8076CDB2-474D-B142-AB5E-1BB20513736C}">
      <dgm:prSet/>
      <dgm:spPr/>
      <dgm:t>
        <a:bodyPr/>
        <a:lstStyle/>
        <a:p>
          <a:endParaRPr lang="it-IT" sz="3200"/>
        </a:p>
      </dgm:t>
    </dgm:pt>
    <dgm:pt modelId="{02954C2C-8563-4A46-A26A-30C73EABDAE5}">
      <dgm:prSet custT="1"/>
      <dgm:spPr/>
      <dgm:t>
        <a:bodyPr/>
        <a:lstStyle/>
        <a:p>
          <a:r>
            <a:rPr lang="en-US" sz="1200"/>
            <a:t>a CBC champion should take responsibility of his/her actions</a:t>
          </a:r>
        </a:p>
      </dgm:t>
    </dgm:pt>
    <dgm:pt modelId="{A8E623B1-36E6-104C-93C3-561B8961D347}" type="parTrans" cxnId="{03CDF10B-C836-E84C-8D05-2F5119C2BF72}">
      <dgm:prSet/>
      <dgm:spPr/>
      <dgm:t>
        <a:bodyPr/>
        <a:lstStyle/>
        <a:p>
          <a:endParaRPr lang="it-IT" sz="3200"/>
        </a:p>
      </dgm:t>
    </dgm:pt>
    <dgm:pt modelId="{C88F79DC-9DC6-374B-8915-E94DDEFC1833}" type="sibTrans" cxnId="{03CDF10B-C836-E84C-8D05-2F5119C2BF72}">
      <dgm:prSet/>
      <dgm:spPr/>
      <dgm:t>
        <a:bodyPr/>
        <a:lstStyle/>
        <a:p>
          <a:endParaRPr lang="it-IT" sz="3200"/>
        </a:p>
      </dgm:t>
    </dgm:pt>
    <dgm:pt modelId="{37BF24AD-5C3B-824B-AC44-A92A7342DA0A}">
      <dgm:prSet custT="1"/>
      <dgm:spPr/>
      <dgm:t>
        <a:bodyPr/>
        <a:lstStyle/>
        <a:p>
          <a:r>
            <a:rPr lang="en-US" sz="1200"/>
            <a:t>a CBC champion does not avoid risk, but exercise caution  </a:t>
          </a:r>
        </a:p>
      </dgm:t>
    </dgm:pt>
    <dgm:pt modelId="{5A3F1E60-B9CA-B643-9FC3-AF1DAC05D282}" type="parTrans" cxnId="{C44EE0A9-CE11-BA4E-88AF-0BAA60BAB497}">
      <dgm:prSet/>
      <dgm:spPr/>
      <dgm:t>
        <a:bodyPr/>
        <a:lstStyle/>
        <a:p>
          <a:endParaRPr lang="it-IT" sz="3200"/>
        </a:p>
      </dgm:t>
    </dgm:pt>
    <dgm:pt modelId="{BAD55C92-3811-2245-9E5C-F60E54E4712D}" type="sibTrans" cxnId="{C44EE0A9-CE11-BA4E-88AF-0BAA60BAB497}">
      <dgm:prSet/>
      <dgm:spPr/>
      <dgm:t>
        <a:bodyPr/>
        <a:lstStyle/>
        <a:p>
          <a:endParaRPr lang="it-IT" sz="3200"/>
        </a:p>
      </dgm:t>
    </dgm:pt>
    <dgm:pt modelId="{F212B44D-CE2D-EC43-8B86-04A11E9F1008}" type="pres">
      <dgm:prSet presAssocID="{87D2DF71-84A1-4288-8CBF-68F3E3F287B6}" presName="linear" presStyleCnt="0">
        <dgm:presLayoutVars>
          <dgm:dir/>
          <dgm:animLvl val="lvl"/>
          <dgm:resizeHandles val="exact"/>
        </dgm:presLayoutVars>
      </dgm:prSet>
      <dgm:spPr/>
      <dgm:t>
        <a:bodyPr/>
        <a:lstStyle/>
        <a:p>
          <a:endParaRPr lang="it-IT"/>
        </a:p>
      </dgm:t>
    </dgm:pt>
    <dgm:pt modelId="{5FEA3EA9-8290-CC48-A99A-A8394C8CF13C}" type="pres">
      <dgm:prSet presAssocID="{DE827F6E-8C20-44CB-BA71-81A7CC86A589}" presName="parentLin" presStyleCnt="0"/>
      <dgm:spPr/>
      <dgm:t>
        <a:bodyPr/>
        <a:lstStyle/>
        <a:p>
          <a:endParaRPr lang="it-IT"/>
        </a:p>
      </dgm:t>
    </dgm:pt>
    <dgm:pt modelId="{EA6C8D2F-271E-A743-ABA1-8FA1614F2D05}" type="pres">
      <dgm:prSet presAssocID="{DE827F6E-8C20-44CB-BA71-81A7CC86A589}" presName="parentLeftMargin" presStyleLbl="node1" presStyleIdx="0" presStyleCnt="7"/>
      <dgm:spPr/>
      <dgm:t>
        <a:bodyPr/>
        <a:lstStyle/>
        <a:p>
          <a:endParaRPr lang="it-IT"/>
        </a:p>
      </dgm:t>
    </dgm:pt>
    <dgm:pt modelId="{30065C6F-E5FB-414E-9B32-14EEB2FFAD10}" type="pres">
      <dgm:prSet presAssocID="{DE827F6E-8C20-44CB-BA71-81A7CC86A589}" presName="parentText" presStyleLbl="node1" presStyleIdx="0" presStyleCnt="7">
        <dgm:presLayoutVars>
          <dgm:chMax val="0"/>
          <dgm:bulletEnabled val="1"/>
        </dgm:presLayoutVars>
      </dgm:prSet>
      <dgm:spPr/>
      <dgm:t>
        <a:bodyPr/>
        <a:lstStyle/>
        <a:p>
          <a:endParaRPr lang="it-IT"/>
        </a:p>
      </dgm:t>
    </dgm:pt>
    <dgm:pt modelId="{D806D309-CA38-3C4B-8188-BDFDBCB52A58}" type="pres">
      <dgm:prSet presAssocID="{DE827F6E-8C20-44CB-BA71-81A7CC86A589}" presName="negativeSpace" presStyleCnt="0"/>
      <dgm:spPr/>
      <dgm:t>
        <a:bodyPr/>
        <a:lstStyle/>
        <a:p>
          <a:endParaRPr lang="it-IT"/>
        </a:p>
      </dgm:t>
    </dgm:pt>
    <dgm:pt modelId="{EBBCA9EB-6B62-7741-B8F5-F94BF25A3941}" type="pres">
      <dgm:prSet presAssocID="{DE827F6E-8C20-44CB-BA71-81A7CC86A589}" presName="childText" presStyleLbl="conFgAcc1" presStyleIdx="0" presStyleCnt="7">
        <dgm:presLayoutVars>
          <dgm:bulletEnabled val="1"/>
        </dgm:presLayoutVars>
      </dgm:prSet>
      <dgm:spPr/>
      <dgm:t>
        <a:bodyPr/>
        <a:lstStyle/>
        <a:p>
          <a:endParaRPr lang="it-IT"/>
        </a:p>
      </dgm:t>
    </dgm:pt>
    <dgm:pt modelId="{B0F3B926-563F-964D-9F6C-1FF42882BB29}" type="pres">
      <dgm:prSet presAssocID="{F0626407-0DED-4E30-A354-B561101D09B3}" presName="spaceBetweenRectangles" presStyleCnt="0"/>
      <dgm:spPr/>
      <dgm:t>
        <a:bodyPr/>
        <a:lstStyle/>
        <a:p>
          <a:endParaRPr lang="it-IT"/>
        </a:p>
      </dgm:t>
    </dgm:pt>
    <dgm:pt modelId="{F7480619-EF60-764D-87EB-9D97A4B03A3E}" type="pres">
      <dgm:prSet presAssocID="{49651EA6-A2C2-45DB-A2D7-12F891576627}" presName="parentLin" presStyleCnt="0"/>
      <dgm:spPr/>
      <dgm:t>
        <a:bodyPr/>
        <a:lstStyle/>
        <a:p>
          <a:endParaRPr lang="it-IT"/>
        </a:p>
      </dgm:t>
    </dgm:pt>
    <dgm:pt modelId="{5F6D3805-0215-AD4E-A4F9-98B5B6CEB906}" type="pres">
      <dgm:prSet presAssocID="{49651EA6-A2C2-45DB-A2D7-12F891576627}" presName="parentLeftMargin" presStyleLbl="node1" presStyleIdx="0" presStyleCnt="7"/>
      <dgm:spPr/>
      <dgm:t>
        <a:bodyPr/>
        <a:lstStyle/>
        <a:p>
          <a:endParaRPr lang="it-IT"/>
        </a:p>
      </dgm:t>
    </dgm:pt>
    <dgm:pt modelId="{A65465C4-1701-A143-81BC-A4576CF64EEF}" type="pres">
      <dgm:prSet presAssocID="{49651EA6-A2C2-45DB-A2D7-12F891576627}" presName="parentText" presStyleLbl="node1" presStyleIdx="1" presStyleCnt="7">
        <dgm:presLayoutVars>
          <dgm:chMax val="0"/>
          <dgm:bulletEnabled val="1"/>
        </dgm:presLayoutVars>
      </dgm:prSet>
      <dgm:spPr/>
      <dgm:t>
        <a:bodyPr/>
        <a:lstStyle/>
        <a:p>
          <a:endParaRPr lang="it-IT"/>
        </a:p>
      </dgm:t>
    </dgm:pt>
    <dgm:pt modelId="{2AED04BF-5D10-1D4A-91A3-134EC0FDE1B9}" type="pres">
      <dgm:prSet presAssocID="{49651EA6-A2C2-45DB-A2D7-12F891576627}" presName="negativeSpace" presStyleCnt="0"/>
      <dgm:spPr/>
      <dgm:t>
        <a:bodyPr/>
        <a:lstStyle/>
        <a:p>
          <a:endParaRPr lang="it-IT"/>
        </a:p>
      </dgm:t>
    </dgm:pt>
    <dgm:pt modelId="{83405E31-BF16-844B-9263-AECDA13A893B}" type="pres">
      <dgm:prSet presAssocID="{49651EA6-A2C2-45DB-A2D7-12F891576627}" presName="childText" presStyleLbl="conFgAcc1" presStyleIdx="1" presStyleCnt="7">
        <dgm:presLayoutVars>
          <dgm:bulletEnabled val="1"/>
        </dgm:presLayoutVars>
      </dgm:prSet>
      <dgm:spPr/>
      <dgm:t>
        <a:bodyPr/>
        <a:lstStyle/>
        <a:p>
          <a:endParaRPr lang="it-IT"/>
        </a:p>
      </dgm:t>
    </dgm:pt>
    <dgm:pt modelId="{5478B05C-2681-1A49-910D-C56DA472CA14}" type="pres">
      <dgm:prSet presAssocID="{FFE0CFE6-D906-4232-8A3D-EBDCA17D2646}" presName="spaceBetweenRectangles" presStyleCnt="0"/>
      <dgm:spPr/>
      <dgm:t>
        <a:bodyPr/>
        <a:lstStyle/>
        <a:p>
          <a:endParaRPr lang="it-IT"/>
        </a:p>
      </dgm:t>
    </dgm:pt>
    <dgm:pt modelId="{3BB52DCB-EBBD-014E-94F3-B2685D291FA4}" type="pres">
      <dgm:prSet presAssocID="{EE8F2531-9326-4C4A-A705-1A277603CA96}" presName="parentLin" presStyleCnt="0"/>
      <dgm:spPr/>
      <dgm:t>
        <a:bodyPr/>
        <a:lstStyle/>
        <a:p>
          <a:endParaRPr lang="it-IT"/>
        </a:p>
      </dgm:t>
    </dgm:pt>
    <dgm:pt modelId="{11DD0A17-4F3A-5446-B31E-32C7E38838B7}" type="pres">
      <dgm:prSet presAssocID="{EE8F2531-9326-4C4A-A705-1A277603CA96}" presName="parentLeftMargin" presStyleLbl="node1" presStyleIdx="1" presStyleCnt="7"/>
      <dgm:spPr/>
      <dgm:t>
        <a:bodyPr/>
        <a:lstStyle/>
        <a:p>
          <a:endParaRPr lang="it-IT"/>
        </a:p>
      </dgm:t>
    </dgm:pt>
    <dgm:pt modelId="{73FE7267-5600-8A41-A0FC-ADF7CF3212FB}" type="pres">
      <dgm:prSet presAssocID="{EE8F2531-9326-4C4A-A705-1A277603CA96}" presName="parentText" presStyleLbl="node1" presStyleIdx="2" presStyleCnt="7">
        <dgm:presLayoutVars>
          <dgm:chMax val="0"/>
          <dgm:bulletEnabled val="1"/>
        </dgm:presLayoutVars>
      </dgm:prSet>
      <dgm:spPr/>
      <dgm:t>
        <a:bodyPr/>
        <a:lstStyle/>
        <a:p>
          <a:endParaRPr lang="it-IT"/>
        </a:p>
      </dgm:t>
    </dgm:pt>
    <dgm:pt modelId="{201A09BC-0F68-064A-B0FA-FA04A1E09C78}" type="pres">
      <dgm:prSet presAssocID="{EE8F2531-9326-4C4A-A705-1A277603CA96}" presName="negativeSpace" presStyleCnt="0"/>
      <dgm:spPr/>
      <dgm:t>
        <a:bodyPr/>
        <a:lstStyle/>
        <a:p>
          <a:endParaRPr lang="it-IT"/>
        </a:p>
      </dgm:t>
    </dgm:pt>
    <dgm:pt modelId="{D708CF11-DFDA-8E47-A057-D1C031EC000F}" type="pres">
      <dgm:prSet presAssocID="{EE8F2531-9326-4C4A-A705-1A277603CA96}" presName="childText" presStyleLbl="conFgAcc1" presStyleIdx="2" presStyleCnt="7">
        <dgm:presLayoutVars>
          <dgm:bulletEnabled val="1"/>
        </dgm:presLayoutVars>
      </dgm:prSet>
      <dgm:spPr/>
      <dgm:t>
        <a:bodyPr/>
        <a:lstStyle/>
        <a:p>
          <a:endParaRPr lang="it-IT"/>
        </a:p>
      </dgm:t>
    </dgm:pt>
    <dgm:pt modelId="{13AC40F5-93F2-2943-9909-909B5C46C2FE}" type="pres">
      <dgm:prSet presAssocID="{9ED701D2-8642-436E-ABE2-0D6DAB80CF06}" presName="spaceBetweenRectangles" presStyleCnt="0"/>
      <dgm:spPr/>
      <dgm:t>
        <a:bodyPr/>
        <a:lstStyle/>
        <a:p>
          <a:endParaRPr lang="it-IT"/>
        </a:p>
      </dgm:t>
    </dgm:pt>
    <dgm:pt modelId="{2A9002F3-55FB-AD4C-9627-FDEB31416C3C}" type="pres">
      <dgm:prSet presAssocID="{C5A994C8-9E96-46D9-9FC7-612C5322F646}" presName="parentLin" presStyleCnt="0"/>
      <dgm:spPr/>
      <dgm:t>
        <a:bodyPr/>
        <a:lstStyle/>
        <a:p>
          <a:endParaRPr lang="it-IT"/>
        </a:p>
      </dgm:t>
    </dgm:pt>
    <dgm:pt modelId="{6F25922A-5DE9-5047-BE8C-3470F32E42C3}" type="pres">
      <dgm:prSet presAssocID="{C5A994C8-9E96-46D9-9FC7-612C5322F646}" presName="parentLeftMargin" presStyleLbl="node1" presStyleIdx="2" presStyleCnt="7"/>
      <dgm:spPr/>
      <dgm:t>
        <a:bodyPr/>
        <a:lstStyle/>
        <a:p>
          <a:endParaRPr lang="it-IT"/>
        </a:p>
      </dgm:t>
    </dgm:pt>
    <dgm:pt modelId="{B8C41802-56BE-7444-8AAA-24A9EA5EDB30}" type="pres">
      <dgm:prSet presAssocID="{C5A994C8-9E96-46D9-9FC7-612C5322F646}" presName="parentText" presStyleLbl="node1" presStyleIdx="3" presStyleCnt="7">
        <dgm:presLayoutVars>
          <dgm:chMax val="0"/>
          <dgm:bulletEnabled val="1"/>
        </dgm:presLayoutVars>
      </dgm:prSet>
      <dgm:spPr/>
      <dgm:t>
        <a:bodyPr/>
        <a:lstStyle/>
        <a:p>
          <a:endParaRPr lang="it-IT"/>
        </a:p>
      </dgm:t>
    </dgm:pt>
    <dgm:pt modelId="{5B0A041A-A7A7-3E41-9C3A-2A1ADE4F2027}" type="pres">
      <dgm:prSet presAssocID="{C5A994C8-9E96-46D9-9FC7-612C5322F646}" presName="negativeSpace" presStyleCnt="0"/>
      <dgm:spPr/>
      <dgm:t>
        <a:bodyPr/>
        <a:lstStyle/>
        <a:p>
          <a:endParaRPr lang="it-IT"/>
        </a:p>
      </dgm:t>
    </dgm:pt>
    <dgm:pt modelId="{6F78AC55-E5E7-3944-9CEE-42C6320D1428}" type="pres">
      <dgm:prSet presAssocID="{C5A994C8-9E96-46D9-9FC7-612C5322F646}" presName="childText" presStyleLbl="conFgAcc1" presStyleIdx="3" presStyleCnt="7">
        <dgm:presLayoutVars>
          <dgm:bulletEnabled val="1"/>
        </dgm:presLayoutVars>
      </dgm:prSet>
      <dgm:spPr/>
      <dgm:t>
        <a:bodyPr/>
        <a:lstStyle/>
        <a:p>
          <a:endParaRPr lang="it-IT"/>
        </a:p>
      </dgm:t>
    </dgm:pt>
    <dgm:pt modelId="{E6F064B7-35FE-9942-9494-06808448A935}" type="pres">
      <dgm:prSet presAssocID="{F0ECBC18-75C3-430F-8097-4140752359B5}" presName="spaceBetweenRectangles" presStyleCnt="0"/>
      <dgm:spPr/>
      <dgm:t>
        <a:bodyPr/>
        <a:lstStyle/>
        <a:p>
          <a:endParaRPr lang="it-IT"/>
        </a:p>
      </dgm:t>
    </dgm:pt>
    <dgm:pt modelId="{D26AA7AE-6F23-2940-9DF7-CFC329D2F7F9}" type="pres">
      <dgm:prSet presAssocID="{B025EE4D-C87B-4552-A60B-06FF4D0E8630}" presName="parentLin" presStyleCnt="0"/>
      <dgm:spPr/>
      <dgm:t>
        <a:bodyPr/>
        <a:lstStyle/>
        <a:p>
          <a:endParaRPr lang="it-IT"/>
        </a:p>
      </dgm:t>
    </dgm:pt>
    <dgm:pt modelId="{D22DE0CD-2BFC-CA45-A172-B3BA7016ED63}" type="pres">
      <dgm:prSet presAssocID="{B025EE4D-C87B-4552-A60B-06FF4D0E8630}" presName="parentLeftMargin" presStyleLbl="node1" presStyleIdx="3" presStyleCnt="7"/>
      <dgm:spPr/>
      <dgm:t>
        <a:bodyPr/>
        <a:lstStyle/>
        <a:p>
          <a:endParaRPr lang="it-IT"/>
        </a:p>
      </dgm:t>
    </dgm:pt>
    <dgm:pt modelId="{4A8CDC9E-7169-FB42-99B7-6A2DAC7233EF}" type="pres">
      <dgm:prSet presAssocID="{B025EE4D-C87B-4552-A60B-06FF4D0E8630}" presName="parentText" presStyleLbl="node1" presStyleIdx="4" presStyleCnt="7">
        <dgm:presLayoutVars>
          <dgm:chMax val="0"/>
          <dgm:bulletEnabled val="1"/>
        </dgm:presLayoutVars>
      </dgm:prSet>
      <dgm:spPr/>
      <dgm:t>
        <a:bodyPr/>
        <a:lstStyle/>
        <a:p>
          <a:endParaRPr lang="it-IT"/>
        </a:p>
      </dgm:t>
    </dgm:pt>
    <dgm:pt modelId="{DB5D5615-C909-4A4B-90DB-0D0C7DFD2CEB}" type="pres">
      <dgm:prSet presAssocID="{B025EE4D-C87B-4552-A60B-06FF4D0E8630}" presName="negativeSpace" presStyleCnt="0"/>
      <dgm:spPr/>
      <dgm:t>
        <a:bodyPr/>
        <a:lstStyle/>
        <a:p>
          <a:endParaRPr lang="it-IT"/>
        </a:p>
      </dgm:t>
    </dgm:pt>
    <dgm:pt modelId="{00F3C62B-2E4E-D94C-9E6C-AA002A086785}" type="pres">
      <dgm:prSet presAssocID="{B025EE4D-C87B-4552-A60B-06FF4D0E8630}" presName="childText" presStyleLbl="conFgAcc1" presStyleIdx="4" presStyleCnt="7">
        <dgm:presLayoutVars>
          <dgm:bulletEnabled val="1"/>
        </dgm:presLayoutVars>
      </dgm:prSet>
      <dgm:spPr/>
      <dgm:t>
        <a:bodyPr/>
        <a:lstStyle/>
        <a:p>
          <a:endParaRPr lang="it-IT"/>
        </a:p>
      </dgm:t>
    </dgm:pt>
    <dgm:pt modelId="{E11F2EB5-AA88-C44E-8ABE-DF57F685C84B}" type="pres">
      <dgm:prSet presAssocID="{ED4382AA-6E59-4E60-BCAA-BAC2D28FCA49}" presName="spaceBetweenRectangles" presStyleCnt="0"/>
      <dgm:spPr/>
      <dgm:t>
        <a:bodyPr/>
        <a:lstStyle/>
        <a:p>
          <a:endParaRPr lang="it-IT"/>
        </a:p>
      </dgm:t>
    </dgm:pt>
    <dgm:pt modelId="{389BBC9C-19EB-DE49-A259-563D9D10B158}" type="pres">
      <dgm:prSet presAssocID="{A77C10B8-2C44-442A-9D6C-4EF677D91C6A}" presName="parentLin" presStyleCnt="0"/>
      <dgm:spPr/>
      <dgm:t>
        <a:bodyPr/>
        <a:lstStyle/>
        <a:p>
          <a:endParaRPr lang="it-IT"/>
        </a:p>
      </dgm:t>
    </dgm:pt>
    <dgm:pt modelId="{D36CB437-6B85-B54E-BBB0-615499B06552}" type="pres">
      <dgm:prSet presAssocID="{A77C10B8-2C44-442A-9D6C-4EF677D91C6A}" presName="parentLeftMargin" presStyleLbl="node1" presStyleIdx="4" presStyleCnt="7"/>
      <dgm:spPr/>
      <dgm:t>
        <a:bodyPr/>
        <a:lstStyle/>
        <a:p>
          <a:endParaRPr lang="it-IT"/>
        </a:p>
      </dgm:t>
    </dgm:pt>
    <dgm:pt modelId="{7A91C0DD-DEED-FD4F-8C05-FE1B90435FC7}" type="pres">
      <dgm:prSet presAssocID="{A77C10B8-2C44-442A-9D6C-4EF677D91C6A}" presName="parentText" presStyleLbl="node1" presStyleIdx="5" presStyleCnt="7">
        <dgm:presLayoutVars>
          <dgm:chMax val="0"/>
          <dgm:bulletEnabled val="1"/>
        </dgm:presLayoutVars>
      </dgm:prSet>
      <dgm:spPr/>
      <dgm:t>
        <a:bodyPr/>
        <a:lstStyle/>
        <a:p>
          <a:endParaRPr lang="it-IT"/>
        </a:p>
      </dgm:t>
    </dgm:pt>
    <dgm:pt modelId="{7FBD677A-88FA-834F-9EF1-CBC3C8AAB1C7}" type="pres">
      <dgm:prSet presAssocID="{A77C10B8-2C44-442A-9D6C-4EF677D91C6A}" presName="negativeSpace" presStyleCnt="0"/>
      <dgm:spPr/>
      <dgm:t>
        <a:bodyPr/>
        <a:lstStyle/>
        <a:p>
          <a:endParaRPr lang="it-IT"/>
        </a:p>
      </dgm:t>
    </dgm:pt>
    <dgm:pt modelId="{39C38B8C-E2AA-6B42-B121-8F70658C754B}" type="pres">
      <dgm:prSet presAssocID="{A77C10B8-2C44-442A-9D6C-4EF677D91C6A}" presName="childText" presStyleLbl="conFgAcc1" presStyleIdx="5" presStyleCnt="7">
        <dgm:presLayoutVars>
          <dgm:bulletEnabled val="1"/>
        </dgm:presLayoutVars>
      </dgm:prSet>
      <dgm:spPr/>
      <dgm:t>
        <a:bodyPr/>
        <a:lstStyle/>
        <a:p>
          <a:endParaRPr lang="it-IT"/>
        </a:p>
      </dgm:t>
    </dgm:pt>
    <dgm:pt modelId="{32E0F5FC-CDA2-AE4F-962A-B09168841E4E}" type="pres">
      <dgm:prSet presAssocID="{D9EF2431-1378-45DC-819C-4F5C4A39C6A4}" presName="spaceBetweenRectangles" presStyleCnt="0"/>
      <dgm:spPr/>
      <dgm:t>
        <a:bodyPr/>
        <a:lstStyle/>
        <a:p>
          <a:endParaRPr lang="it-IT"/>
        </a:p>
      </dgm:t>
    </dgm:pt>
    <dgm:pt modelId="{28D06010-047D-AD43-AB33-4168815E456C}" type="pres">
      <dgm:prSet presAssocID="{BF4DDAE1-48B4-4478-B9E0-FBB104A4E330}" presName="parentLin" presStyleCnt="0"/>
      <dgm:spPr/>
      <dgm:t>
        <a:bodyPr/>
        <a:lstStyle/>
        <a:p>
          <a:endParaRPr lang="it-IT"/>
        </a:p>
      </dgm:t>
    </dgm:pt>
    <dgm:pt modelId="{F1B1BFE0-3442-6743-A96F-84414676EC81}" type="pres">
      <dgm:prSet presAssocID="{BF4DDAE1-48B4-4478-B9E0-FBB104A4E330}" presName="parentLeftMargin" presStyleLbl="node1" presStyleIdx="5" presStyleCnt="7"/>
      <dgm:spPr/>
      <dgm:t>
        <a:bodyPr/>
        <a:lstStyle/>
        <a:p>
          <a:endParaRPr lang="it-IT"/>
        </a:p>
      </dgm:t>
    </dgm:pt>
    <dgm:pt modelId="{5953F09F-38E7-7E49-8172-9558272B20A8}" type="pres">
      <dgm:prSet presAssocID="{BF4DDAE1-48B4-4478-B9E0-FBB104A4E330}" presName="parentText" presStyleLbl="node1" presStyleIdx="6" presStyleCnt="7">
        <dgm:presLayoutVars>
          <dgm:chMax val="0"/>
          <dgm:bulletEnabled val="1"/>
        </dgm:presLayoutVars>
      </dgm:prSet>
      <dgm:spPr/>
      <dgm:t>
        <a:bodyPr/>
        <a:lstStyle/>
        <a:p>
          <a:endParaRPr lang="it-IT"/>
        </a:p>
      </dgm:t>
    </dgm:pt>
    <dgm:pt modelId="{194FB872-80CA-C04E-9F3D-E9645D45F4A9}" type="pres">
      <dgm:prSet presAssocID="{BF4DDAE1-48B4-4478-B9E0-FBB104A4E330}" presName="negativeSpace" presStyleCnt="0"/>
      <dgm:spPr/>
      <dgm:t>
        <a:bodyPr/>
        <a:lstStyle/>
        <a:p>
          <a:endParaRPr lang="it-IT"/>
        </a:p>
      </dgm:t>
    </dgm:pt>
    <dgm:pt modelId="{1F4FA8BC-7C30-A94B-AC6C-2DFA39560991}" type="pres">
      <dgm:prSet presAssocID="{BF4DDAE1-48B4-4478-B9E0-FBB104A4E330}" presName="childText" presStyleLbl="conFgAcc1" presStyleIdx="6" presStyleCnt="7">
        <dgm:presLayoutVars>
          <dgm:bulletEnabled val="1"/>
        </dgm:presLayoutVars>
      </dgm:prSet>
      <dgm:spPr/>
      <dgm:t>
        <a:bodyPr/>
        <a:lstStyle/>
        <a:p>
          <a:endParaRPr lang="it-IT"/>
        </a:p>
      </dgm:t>
    </dgm:pt>
  </dgm:ptLst>
  <dgm:cxnLst>
    <dgm:cxn modelId="{A698CCAA-07E1-400B-9883-2FD803556E69}" srcId="{87D2DF71-84A1-4288-8CBF-68F3E3F287B6}" destId="{BF4DDAE1-48B4-4478-B9E0-FBB104A4E330}" srcOrd="6" destOrd="0" parTransId="{39B43661-A839-4045-9F83-436B0A92C8DD}" sibTransId="{7EEC097C-7BD2-4AE8-98DB-B8EF22E81FDD}"/>
    <dgm:cxn modelId="{8E6434AE-4C04-C148-AB17-B703FFD125F9}" srcId="{49651EA6-A2C2-45DB-A2D7-12F891576627}" destId="{7179CDA1-27D3-1544-9131-5E1509A903B7}" srcOrd="0" destOrd="0" parTransId="{743655E7-41EB-394F-95EB-CF6424D13A4E}" sibTransId="{85754214-07C3-4246-B9E0-58AE438B51F7}"/>
    <dgm:cxn modelId="{C44EE0A9-CE11-BA4E-88AF-0BAA60BAB497}" srcId="{BF4DDAE1-48B4-4478-B9E0-FBB104A4E330}" destId="{37BF24AD-5C3B-824B-AC44-A92A7342DA0A}" srcOrd="0" destOrd="0" parTransId="{5A3F1E60-B9CA-B643-9FC3-AF1DAC05D282}" sibTransId="{BAD55C92-3811-2245-9E5C-F60E54E4712D}"/>
    <dgm:cxn modelId="{EE2F18F0-715A-7743-883F-8D41632E95CC}" type="presOf" srcId="{622C04DE-D531-1647-B584-C480CA90B587}" destId="{6F78AC55-E5E7-3944-9CEE-42C6320D1428}" srcOrd="0" destOrd="0" presId="urn:microsoft.com/office/officeart/2005/8/layout/list1"/>
    <dgm:cxn modelId="{90598E35-64D7-4466-B3EA-E7E59FF9B5C5}" srcId="{87D2DF71-84A1-4288-8CBF-68F3E3F287B6}" destId="{49651EA6-A2C2-45DB-A2D7-12F891576627}" srcOrd="1" destOrd="0" parTransId="{D24001CC-C6C1-4391-A4C1-3DBF77090C62}" sibTransId="{FFE0CFE6-D906-4232-8A3D-EBDCA17D2646}"/>
    <dgm:cxn modelId="{A3CA7FB8-799E-4141-A264-EE3A416683CD}" type="presOf" srcId="{B025EE4D-C87B-4552-A60B-06FF4D0E8630}" destId="{4A8CDC9E-7169-FB42-99B7-6A2DAC7233EF}" srcOrd="1" destOrd="0" presId="urn:microsoft.com/office/officeart/2005/8/layout/list1"/>
    <dgm:cxn modelId="{3B9366D5-6D6D-7B49-A246-99461C1A9B28}" type="presOf" srcId="{BF4DDAE1-48B4-4478-B9E0-FBB104A4E330}" destId="{F1B1BFE0-3442-6743-A96F-84414676EC81}" srcOrd="0" destOrd="0" presId="urn:microsoft.com/office/officeart/2005/8/layout/list1"/>
    <dgm:cxn modelId="{4F8736A3-8E4D-47ED-A3DB-7C50EEBC2F3B}" srcId="{87D2DF71-84A1-4288-8CBF-68F3E3F287B6}" destId="{C5A994C8-9E96-46D9-9FC7-612C5322F646}" srcOrd="3" destOrd="0" parTransId="{45D7A775-5750-4664-900F-945BEF80AE4E}" sibTransId="{F0ECBC18-75C3-430F-8097-4140752359B5}"/>
    <dgm:cxn modelId="{449FE5F8-CFD3-074D-BF62-C2B687F681C0}" srcId="{DE827F6E-8C20-44CB-BA71-81A7CC86A589}" destId="{34E2CB20-4C80-7540-8182-45E66E8104FE}" srcOrd="0" destOrd="0" parTransId="{D34FD5C7-91BB-D942-AFC4-0C0B5C24C3CA}" sibTransId="{21750816-5316-7749-BFCD-1C2C11CEFDB1}"/>
    <dgm:cxn modelId="{5BC1A1D9-7CBC-45E2-8F3B-0F2A9B37FCAA}" srcId="{87D2DF71-84A1-4288-8CBF-68F3E3F287B6}" destId="{DE827F6E-8C20-44CB-BA71-81A7CC86A589}" srcOrd="0" destOrd="0" parTransId="{685DEFE4-F6C7-4498-8DB7-85CC54BD3CF4}" sibTransId="{F0626407-0DED-4E30-A354-B561101D09B3}"/>
    <dgm:cxn modelId="{A209B932-3D03-9A45-BBDD-55B7260F75F1}" type="presOf" srcId="{DE827F6E-8C20-44CB-BA71-81A7CC86A589}" destId="{EA6C8D2F-271E-A743-ABA1-8FA1614F2D05}" srcOrd="0" destOrd="0" presId="urn:microsoft.com/office/officeart/2005/8/layout/list1"/>
    <dgm:cxn modelId="{21DF4B8B-D20C-A742-BE63-8DC3C2C41743}" type="presOf" srcId="{DE827F6E-8C20-44CB-BA71-81A7CC86A589}" destId="{30065C6F-E5FB-414E-9B32-14EEB2FFAD10}" srcOrd="1" destOrd="0" presId="urn:microsoft.com/office/officeart/2005/8/layout/list1"/>
    <dgm:cxn modelId="{BD22EBC6-4D6C-4DC5-9A1F-94F2C18DC5A1}" srcId="{87D2DF71-84A1-4288-8CBF-68F3E3F287B6}" destId="{B025EE4D-C87B-4552-A60B-06FF4D0E8630}" srcOrd="4" destOrd="0" parTransId="{AB471677-90F2-412F-9E7F-799EE53B7A11}" sibTransId="{ED4382AA-6E59-4E60-BCAA-BAC2D28FCA49}"/>
    <dgm:cxn modelId="{9FA90401-5A74-B94B-9BB5-2D848BB7E4C9}" type="presOf" srcId="{D77E6CEE-1D80-ED46-89C0-AEAC2AC206D2}" destId="{00F3C62B-2E4E-D94C-9E6C-AA002A086785}" srcOrd="0" destOrd="0" presId="urn:microsoft.com/office/officeart/2005/8/layout/list1"/>
    <dgm:cxn modelId="{B063B3F3-79BE-8E4B-883D-6F03E84E44AE}" type="presOf" srcId="{A77C10B8-2C44-442A-9D6C-4EF677D91C6A}" destId="{7A91C0DD-DEED-FD4F-8C05-FE1B90435FC7}" srcOrd="1" destOrd="0" presId="urn:microsoft.com/office/officeart/2005/8/layout/list1"/>
    <dgm:cxn modelId="{2C30A4F6-50A5-3442-8A03-740F1243A6C8}" type="presOf" srcId="{49651EA6-A2C2-45DB-A2D7-12F891576627}" destId="{5F6D3805-0215-AD4E-A4F9-98B5B6CEB906}" srcOrd="0" destOrd="0" presId="urn:microsoft.com/office/officeart/2005/8/layout/list1"/>
    <dgm:cxn modelId="{FB71F0F5-5043-8046-A16D-5FC299957124}" type="presOf" srcId="{B025EE4D-C87B-4552-A60B-06FF4D0E8630}" destId="{D22DE0CD-2BFC-CA45-A172-B3BA7016ED63}" srcOrd="0" destOrd="0" presId="urn:microsoft.com/office/officeart/2005/8/layout/list1"/>
    <dgm:cxn modelId="{C48C8D74-0037-F74F-9D10-81074B288BED}" type="presOf" srcId="{49651EA6-A2C2-45DB-A2D7-12F891576627}" destId="{A65465C4-1701-A143-81BC-A4576CF64EEF}" srcOrd="1" destOrd="0" presId="urn:microsoft.com/office/officeart/2005/8/layout/list1"/>
    <dgm:cxn modelId="{13F2711B-E09A-5743-915A-1B6A2D64988E}" type="presOf" srcId="{BF4DDAE1-48B4-4478-B9E0-FBB104A4E330}" destId="{5953F09F-38E7-7E49-8172-9558272B20A8}" srcOrd="1" destOrd="0" presId="urn:microsoft.com/office/officeart/2005/8/layout/list1"/>
    <dgm:cxn modelId="{705EAEB3-8096-A74C-A121-63A1DB361E9E}" srcId="{C5A994C8-9E96-46D9-9FC7-612C5322F646}" destId="{622C04DE-D531-1647-B584-C480CA90B587}" srcOrd="0" destOrd="0" parTransId="{B7013A24-C26B-1442-BEE6-2B4AA4A02BDA}" sibTransId="{E8AE40AB-955A-5F45-90C9-D05681090C3D}"/>
    <dgm:cxn modelId="{BBD0ECD3-70EA-E44C-9BE1-546D4DC21BE1}" type="presOf" srcId="{87D2DF71-84A1-4288-8CBF-68F3E3F287B6}" destId="{F212B44D-CE2D-EC43-8B86-04A11E9F1008}" srcOrd="0" destOrd="0" presId="urn:microsoft.com/office/officeart/2005/8/layout/list1"/>
    <dgm:cxn modelId="{6E6D8967-5BC4-1446-8045-F53B97410818}" type="presOf" srcId="{C5A994C8-9E96-46D9-9FC7-612C5322F646}" destId="{6F25922A-5DE9-5047-BE8C-3470F32E42C3}" srcOrd="0" destOrd="0" presId="urn:microsoft.com/office/officeart/2005/8/layout/list1"/>
    <dgm:cxn modelId="{03CDF10B-C836-E84C-8D05-2F5119C2BF72}" srcId="{A77C10B8-2C44-442A-9D6C-4EF677D91C6A}" destId="{02954C2C-8563-4A46-A26A-30C73EABDAE5}" srcOrd="0" destOrd="0" parTransId="{A8E623B1-36E6-104C-93C3-561B8961D347}" sibTransId="{C88F79DC-9DC6-374B-8915-E94DDEFC1833}"/>
    <dgm:cxn modelId="{9A52F5E8-FE73-4B80-BF3C-3603DA051BE7}" srcId="{87D2DF71-84A1-4288-8CBF-68F3E3F287B6}" destId="{A77C10B8-2C44-442A-9D6C-4EF677D91C6A}" srcOrd="5" destOrd="0" parTransId="{1A8AD950-815D-4F37-B259-FB0A95556E7B}" sibTransId="{D9EF2431-1378-45DC-819C-4F5C4A39C6A4}"/>
    <dgm:cxn modelId="{6DFD410F-57E7-F042-BEDD-BD7835D3425F}" type="presOf" srcId="{7179CDA1-27D3-1544-9131-5E1509A903B7}" destId="{83405E31-BF16-844B-9263-AECDA13A893B}" srcOrd="0" destOrd="0" presId="urn:microsoft.com/office/officeart/2005/8/layout/list1"/>
    <dgm:cxn modelId="{9048495B-5F0C-D146-A5D1-890C8923D73F}" type="presOf" srcId="{02954C2C-8563-4A46-A26A-30C73EABDAE5}" destId="{39C38B8C-E2AA-6B42-B121-8F70658C754B}" srcOrd="0" destOrd="0" presId="urn:microsoft.com/office/officeart/2005/8/layout/list1"/>
    <dgm:cxn modelId="{495056FE-C4C8-054A-B5D2-E2FA43C70D53}" type="presOf" srcId="{37BF24AD-5C3B-824B-AC44-A92A7342DA0A}" destId="{1F4FA8BC-7C30-A94B-AC6C-2DFA39560991}" srcOrd="0" destOrd="0" presId="urn:microsoft.com/office/officeart/2005/8/layout/list1"/>
    <dgm:cxn modelId="{FEFEB28A-67F0-480D-AD99-964B382A48DE}" srcId="{87D2DF71-84A1-4288-8CBF-68F3E3F287B6}" destId="{EE8F2531-9326-4C4A-A705-1A277603CA96}" srcOrd="2" destOrd="0" parTransId="{0F9ADCD9-BEEC-4337-B3AE-A35F16A2A0EA}" sibTransId="{9ED701D2-8642-436E-ABE2-0D6DAB80CF06}"/>
    <dgm:cxn modelId="{7CBAD28F-3A2B-BE45-9AC3-E17B3DB7610D}" type="presOf" srcId="{EE8F2531-9326-4C4A-A705-1A277603CA96}" destId="{73FE7267-5600-8A41-A0FC-ADF7CF3212FB}" srcOrd="1" destOrd="0" presId="urn:microsoft.com/office/officeart/2005/8/layout/list1"/>
    <dgm:cxn modelId="{300915A7-F50C-0049-BC9B-768FCA0458BD}" type="presOf" srcId="{C5A994C8-9E96-46D9-9FC7-612C5322F646}" destId="{B8C41802-56BE-7444-8AAA-24A9EA5EDB30}" srcOrd="1" destOrd="0" presId="urn:microsoft.com/office/officeart/2005/8/layout/list1"/>
    <dgm:cxn modelId="{E5E1E118-16CB-384E-AE25-F74535B28825}" type="presOf" srcId="{EE8F2531-9326-4C4A-A705-1A277603CA96}" destId="{11DD0A17-4F3A-5446-B31E-32C7E38838B7}" srcOrd="0" destOrd="0" presId="urn:microsoft.com/office/officeart/2005/8/layout/list1"/>
    <dgm:cxn modelId="{9ECBE8F9-10FA-6D48-B733-FD75D0046AFD}" srcId="{EE8F2531-9326-4C4A-A705-1A277603CA96}" destId="{BC5A6702-EA1B-4C4A-A74C-881EB897981A}" srcOrd="0" destOrd="0" parTransId="{926BBAD3-DC0A-7746-A41F-995CB2DDD621}" sibTransId="{718AAAC6-B6E6-7B4C-9B8C-97386DA24A84}"/>
    <dgm:cxn modelId="{9835447D-106D-F042-B0F0-E9BC578959D9}" type="presOf" srcId="{A77C10B8-2C44-442A-9D6C-4EF677D91C6A}" destId="{D36CB437-6B85-B54E-BBB0-615499B06552}" srcOrd="0" destOrd="0" presId="urn:microsoft.com/office/officeart/2005/8/layout/list1"/>
    <dgm:cxn modelId="{8076CDB2-474D-B142-AB5E-1BB20513736C}" srcId="{B025EE4D-C87B-4552-A60B-06FF4D0E8630}" destId="{D77E6CEE-1D80-ED46-89C0-AEAC2AC206D2}" srcOrd="0" destOrd="0" parTransId="{99DED76A-DE4E-B849-9F05-42B91D5B5680}" sibTransId="{F36F8451-6E20-1C4D-86E7-2BC4FE489A7B}"/>
    <dgm:cxn modelId="{4F4A8BAC-110E-A04B-90C3-D23126D75F3D}" type="presOf" srcId="{BC5A6702-EA1B-4C4A-A74C-881EB897981A}" destId="{D708CF11-DFDA-8E47-A057-D1C031EC000F}" srcOrd="0" destOrd="0" presId="urn:microsoft.com/office/officeart/2005/8/layout/list1"/>
    <dgm:cxn modelId="{98CBEF79-F991-C443-A990-4B7C803DC7F2}" type="presOf" srcId="{34E2CB20-4C80-7540-8182-45E66E8104FE}" destId="{EBBCA9EB-6B62-7741-B8F5-F94BF25A3941}" srcOrd="0" destOrd="0" presId="urn:microsoft.com/office/officeart/2005/8/layout/list1"/>
    <dgm:cxn modelId="{EACE5A15-FFAD-4545-A24C-2CF5CDB382D7}" type="presParOf" srcId="{F212B44D-CE2D-EC43-8B86-04A11E9F1008}" destId="{5FEA3EA9-8290-CC48-A99A-A8394C8CF13C}" srcOrd="0" destOrd="0" presId="urn:microsoft.com/office/officeart/2005/8/layout/list1"/>
    <dgm:cxn modelId="{511A0D00-4F60-3F47-86EC-B720276C72BE}" type="presParOf" srcId="{5FEA3EA9-8290-CC48-A99A-A8394C8CF13C}" destId="{EA6C8D2F-271E-A743-ABA1-8FA1614F2D05}" srcOrd="0" destOrd="0" presId="urn:microsoft.com/office/officeart/2005/8/layout/list1"/>
    <dgm:cxn modelId="{2902E439-8F2F-0544-8718-A2D9723F19DD}" type="presParOf" srcId="{5FEA3EA9-8290-CC48-A99A-A8394C8CF13C}" destId="{30065C6F-E5FB-414E-9B32-14EEB2FFAD10}" srcOrd="1" destOrd="0" presId="urn:microsoft.com/office/officeart/2005/8/layout/list1"/>
    <dgm:cxn modelId="{9FA98DAE-72D4-0341-BCCF-0459AAAFE372}" type="presParOf" srcId="{F212B44D-CE2D-EC43-8B86-04A11E9F1008}" destId="{D806D309-CA38-3C4B-8188-BDFDBCB52A58}" srcOrd="1" destOrd="0" presId="urn:microsoft.com/office/officeart/2005/8/layout/list1"/>
    <dgm:cxn modelId="{0725B28B-F2CB-934B-8813-6253E691920A}" type="presParOf" srcId="{F212B44D-CE2D-EC43-8B86-04A11E9F1008}" destId="{EBBCA9EB-6B62-7741-B8F5-F94BF25A3941}" srcOrd="2" destOrd="0" presId="urn:microsoft.com/office/officeart/2005/8/layout/list1"/>
    <dgm:cxn modelId="{0F396261-1773-FE40-8345-15962003974F}" type="presParOf" srcId="{F212B44D-CE2D-EC43-8B86-04A11E9F1008}" destId="{B0F3B926-563F-964D-9F6C-1FF42882BB29}" srcOrd="3" destOrd="0" presId="urn:microsoft.com/office/officeart/2005/8/layout/list1"/>
    <dgm:cxn modelId="{A3ADD8E4-9C05-1148-A3A8-BDA11230FDF6}" type="presParOf" srcId="{F212B44D-CE2D-EC43-8B86-04A11E9F1008}" destId="{F7480619-EF60-764D-87EB-9D97A4B03A3E}" srcOrd="4" destOrd="0" presId="urn:microsoft.com/office/officeart/2005/8/layout/list1"/>
    <dgm:cxn modelId="{EA00402D-85E3-CB41-889A-1E77D1DCA285}" type="presParOf" srcId="{F7480619-EF60-764D-87EB-9D97A4B03A3E}" destId="{5F6D3805-0215-AD4E-A4F9-98B5B6CEB906}" srcOrd="0" destOrd="0" presId="urn:microsoft.com/office/officeart/2005/8/layout/list1"/>
    <dgm:cxn modelId="{5DB58A2F-C76F-064C-B0EC-D16F3B14C57E}" type="presParOf" srcId="{F7480619-EF60-764D-87EB-9D97A4B03A3E}" destId="{A65465C4-1701-A143-81BC-A4576CF64EEF}" srcOrd="1" destOrd="0" presId="urn:microsoft.com/office/officeart/2005/8/layout/list1"/>
    <dgm:cxn modelId="{B44FDBC3-B7C7-AB48-92EC-EAACE07C5593}" type="presParOf" srcId="{F212B44D-CE2D-EC43-8B86-04A11E9F1008}" destId="{2AED04BF-5D10-1D4A-91A3-134EC0FDE1B9}" srcOrd="5" destOrd="0" presId="urn:microsoft.com/office/officeart/2005/8/layout/list1"/>
    <dgm:cxn modelId="{5F295F6A-EEBB-934A-9732-A2131F175BFD}" type="presParOf" srcId="{F212B44D-CE2D-EC43-8B86-04A11E9F1008}" destId="{83405E31-BF16-844B-9263-AECDA13A893B}" srcOrd="6" destOrd="0" presId="urn:microsoft.com/office/officeart/2005/8/layout/list1"/>
    <dgm:cxn modelId="{387A4F18-CA42-C04D-8221-39EC8F0579FF}" type="presParOf" srcId="{F212B44D-CE2D-EC43-8B86-04A11E9F1008}" destId="{5478B05C-2681-1A49-910D-C56DA472CA14}" srcOrd="7" destOrd="0" presId="urn:microsoft.com/office/officeart/2005/8/layout/list1"/>
    <dgm:cxn modelId="{872C33CD-9777-6549-8BD6-A354E186E869}" type="presParOf" srcId="{F212B44D-CE2D-EC43-8B86-04A11E9F1008}" destId="{3BB52DCB-EBBD-014E-94F3-B2685D291FA4}" srcOrd="8" destOrd="0" presId="urn:microsoft.com/office/officeart/2005/8/layout/list1"/>
    <dgm:cxn modelId="{CE20620D-D151-304B-ACEA-C9190A554003}" type="presParOf" srcId="{3BB52DCB-EBBD-014E-94F3-B2685D291FA4}" destId="{11DD0A17-4F3A-5446-B31E-32C7E38838B7}" srcOrd="0" destOrd="0" presId="urn:microsoft.com/office/officeart/2005/8/layout/list1"/>
    <dgm:cxn modelId="{75ECA1BD-F25C-2043-B104-4D83B9FC35A9}" type="presParOf" srcId="{3BB52DCB-EBBD-014E-94F3-B2685D291FA4}" destId="{73FE7267-5600-8A41-A0FC-ADF7CF3212FB}" srcOrd="1" destOrd="0" presId="urn:microsoft.com/office/officeart/2005/8/layout/list1"/>
    <dgm:cxn modelId="{A791CC0E-7104-954C-8486-FF2007DCD310}" type="presParOf" srcId="{F212B44D-CE2D-EC43-8B86-04A11E9F1008}" destId="{201A09BC-0F68-064A-B0FA-FA04A1E09C78}" srcOrd="9" destOrd="0" presId="urn:microsoft.com/office/officeart/2005/8/layout/list1"/>
    <dgm:cxn modelId="{A08AA8A9-ACD1-EF4A-878E-FFC6D52B4A22}" type="presParOf" srcId="{F212B44D-CE2D-EC43-8B86-04A11E9F1008}" destId="{D708CF11-DFDA-8E47-A057-D1C031EC000F}" srcOrd="10" destOrd="0" presId="urn:microsoft.com/office/officeart/2005/8/layout/list1"/>
    <dgm:cxn modelId="{6AB79871-C987-A348-AC0D-7FE4D707F12D}" type="presParOf" srcId="{F212B44D-CE2D-EC43-8B86-04A11E9F1008}" destId="{13AC40F5-93F2-2943-9909-909B5C46C2FE}" srcOrd="11" destOrd="0" presId="urn:microsoft.com/office/officeart/2005/8/layout/list1"/>
    <dgm:cxn modelId="{A1DC764F-6BCE-CC40-BD76-46F50AAAA741}" type="presParOf" srcId="{F212B44D-CE2D-EC43-8B86-04A11E9F1008}" destId="{2A9002F3-55FB-AD4C-9627-FDEB31416C3C}" srcOrd="12" destOrd="0" presId="urn:microsoft.com/office/officeart/2005/8/layout/list1"/>
    <dgm:cxn modelId="{CE2A81CC-6547-C148-AD60-7E5ECCAF36F9}" type="presParOf" srcId="{2A9002F3-55FB-AD4C-9627-FDEB31416C3C}" destId="{6F25922A-5DE9-5047-BE8C-3470F32E42C3}" srcOrd="0" destOrd="0" presId="urn:microsoft.com/office/officeart/2005/8/layout/list1"/>
    <dgm:cxn modelId="{6E854D1E-FA92-AE43-8B76-D10AE2D0C730}" type="presParOf" srcId="{2A9002F3-55FB-AD4C-9627-FDEB31416C3C}" destId="{B8C41802-56BE-7444-8AAA-24A9EA5EDB30}" srcOrd="1" destOrd="0" presId="urn:microsoft.com/office/officeart/2005/8/layout/list1"/>
    <dgm:cxn modelId="{EF126B22-E58D-3049-BF9F-644824B39BE6}" type="presParOf" srcId="{F212B44D-CE2D-EC43-8B86-04A11E9F1008}" destId="{5B0A041A-A7A7-3E41-9C3A-2A1ADE4F2027}" srcOrd="13" destOrd="0" presId="urn:microsoft.com/office/officeart/2005/8/layout/list1"/>
    <dgm:cxn modelId="{F28E03C1-21C0-5445-BD36-8513159EF44E}" type="presParOf" srcId="{F212B44D-CE2D-EC43-8B86-04A11E9F1008}" destId="{6F78AC55-E5E7-3944-9CEE-42C6320D1428}" srcOrd="14" destOrd="0" presId="urn:microsoft.com/office/officeart/2005/8/layout/list1"/>
    <dgm:cxn modelId="{25F83FF4-D8AE-AE45-A039-07519DEA443C}" type="presParOf" srcId="{F212B44D-CE2D-EC43-8B86-04A11E9F1008}" destId="{E6F064B7-35FE-9942-9494-06808448A935}" srcOrd="15" destOrd="0" presId="urn:microsoft.com/office/officeart/2005/8/layout/list1"/>
    <dgm:cxn modelId="{4A20B0B0-1493-5D47-9CB2-021DE3A174BE}" type="presParOf" srcId="{F212B44D-CE2D-EC43-8B86-04A11E9F1008}" destId="{D26AA7AE-6F23-2940-9DF7-CFC329D2F7F9}" srcOrd="16" destOrd="0" presId="urn:microsoft.com/office/officeart/2005/8/layout/list1"/>
    <dgm:cxn modelId="{FBFAC772-EB0A-9045-8636-0EABFF8837D7}" type="presParOf" srcId="{D26AA7AE-6F23-2940-9DF7-CFC329D2F7F9}" destId="{D22DE0CD-2BFC-CA45-A172-B3BA7016ED63}" srcOrd="0" destOrd="0" presId="urn:microsoft.com/office/officeart/2005/8/layout/list1"/>
    <dgm:cxn modelId="{C96CF5B3-02AF-474A-BDCC-0F5154C77934}" type="presParOf" srcId="{D26AA7AE-6F23-2940-9DF7-CFC329D2F7F9}" destId="{4A8CDC9E-7169-FB42-99B7-6A2DAC7233EF}" srcOrd="1" destOrd="0" presId="urn:microsoft.com/office/officeart/2005/8/layout/list1"/>
    <dgm:cxn modelId="{0B2D1179-C2E9-D248-8843-46238E80806B}" type="presParOf" srcId="{F212B44D-CE2D-EC43-8B86-04A11E9F1008}" destId="{DB5D5615-C909-4A4B-90DB-0D0C7DFD2CEB}" srcOrd="17" destOrd="0" presId="urn:microsoft.com/office/officeart/2005/8/layout/list1"/>
    <dgm:cxn modelId="{F99B23A3-3F16-1341-B981-480531F11D47}" type="presParOf" srcId="{F212B44D-CE2D-EC43-8B86-04A11E9F1008}" destId="{00F3C62B-2E4E-D94C-9E6C-AA002A086785}" srcOrd="18" destOrd="0" presId="urn:microsoft.com/office/officeart/2005/8/layout/list1"/>
    <dgm:cxn modelId="{D568ECEE-062C-2746-A881-2357BD742493}" type="presParOf" srcId="{F212B44D-CE2D-EC43-8B86-04A11E9F1008}" destId="{E11F2EB5-AA88-C44E-8ABE-DF57F685C84B}" srcOrd="19" destOrd="0" presId="urn:microsoft.com/office/officeart/2005/8/layout/list1"/>
    <dgm:cxn modelId="{247F0600-6439-8745-B02C-EE4453538515}" type="presParOf" srcId="{F212B44D-CE2D-EC43-8B86-04A11E9F1008}" destId="{389BBC9C-19EB-DE49-A259-563D9D10B158}" srcOrd="20" destOrd="0" presId="urn:microsoft.com/office/officeart/2005/8/layout/list1"/>
    <dgm:cxn modelId="{424F86F9-ECCE-314A-B240-E9371E38537B}" type="presParOf" srcId="{389BBC9C-19EB-DE49-A259-563D9D10B158}" destId="{D36CB437-6B85-B54E-BBB0-615499B06552}" srcOrd="0" destOrd="0" presId="urn:microsoft.com/office/officeart/2005/8/layout/list1"/>
    <dgm:cxn modelId="{230649E0-25F0-654A-A763-927BC325A594}" type="presParOf" srcId="{389BBC9C-19EB-DE49-A259-563D9D10B158}" destId="{7A91C0DD-DEED-FD4F-8C05-FE1B90435FC7}" srcOrd="1" destOrd="0" presId="urn:microsoft.com/office/officeart/2005/8/layout/list1"/>
    <dgm:cxn modelId="{13718314-5421-3A46-9149-3F01CFCE35EB}" type="presParOf" srcId="{F212B44D-CE2D-EC43-8B86-04A11E9F1008}" destId="{7FBD677A-88FA-834F-9EF1-CBC3C8AAB1C7}" srcOrd="21" destOrd="0" presId="urn:microsoft.com/office/officeart/2005/8/layout/list1"/>
    <dgm:cxn modelId="{770231CE-3216-D043-B953-064CF21C4325}" type="presParOf" srcId="{F212B44D-CE2D-EC43-8B86-04A11E9F1008}" destId="{39C38B8C-E2AA-6B42-B121-8F70658C754B}" srcOrd="22" destOrd="0" presId="urn:microsoft.com/office/officeart/2005/8/layout/list1"/>
    <dgm:cxn modelId="{1B385A5D-006B-144E-98A8-110C85D46776}" type="presParOf" srcId="{F212B44D-CE2D-EC43-8B86-04A11E9F1008}" destId="{32E0F5FC-CDA2-AE4F-962A-B09168841E4E}" srcOrd="23" destOrd="0" presId="urn:microsoft.com/office/officeart/2005/8/layout/list1"/>
    <dgm:cxn modelId="{16331954-A2A4-DD40-A291-1A2384BAF55B}" type="presParOf" srcId="{F212B44D-CE2D-EC43-8B86-04A11E9F1008}" destId="{28D06010-047D-AD43-AB33-4168815E456C}" srcOrd="24" destOrd="0" presId="urn:microsoft.com/office/officeart/2005/8/layout/list1"/>
    <dgm:cxn modelId="{C4DF33FA-A6C6-2C4E-B971-2A5226945941}" type="presParOf" srcId="{28D06010-047D-AD43-AB33-4168815E456C}" destId="{F1B1BFE0-3442-6743-A96F-84414676EC81}" srcOrd="0" destOrd="0" presId="urn:microsoft.com/office/officeart/2005/8/layout/list1"/>
    <dgm:cxn modelId="{BA76254F-E421-2243-B95F-5EC1B652C702}" type="presParOf" srcId="{28D06010-047D-AD43-AB33-4168815E456C}" destId="{5953F09F-38E7-7E49-8172-9558272B20A8}" srcOrd="1" destOrd="0" presId="urn:microsoft.com/office/officeart/2005/8/layout/list1"/>
    <dgm:cxn modelId="{811010FC-F8FF-304F-A442-6BE784D4AE92}" type="presParOf" srcId="{F212B44D-CE2D-EC43-8B86-04A11E9F1008}" destId="{194FB872-80CA-C04E-9F3D-E9645D45F4A9}" srcOrd="25" destOrd="0" presId="urn:microsoft.com/office/officeart/2005/8/layout/list1"/>
    <dgm:cxn modelId="{963C7686-97AA-6748-82B6-73C3C32E68CC}" type="presParOf" srcId="{F212B44D-CE2D-EC43-8B86-04A11E9F1008}" destId="{1F4FA8BC-7C30-A94B-AC6C-2DFA39560991}"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EA364A-4915-4166-A049-C50B2756EE15}" type="doc">
      <dgm:prSet loTypeId="urn:microsoft.com/office/officeart/2005/8/layout/matrix1" loCatId="matrix" qsTypeId="urn:microsoft.com/office/officeart/2005/8/quickstyle/simple1" qsCatId="simple" csTypeId="urn:microsoft.com/office/officeart/2005/8/colors/colorful1#2" csCatId="colorful" phldr="1"/>
      <dgm:spPr/>
      <dgm:t>
        <a:bodyPr/>
        <a:lstStyle/>
        <a:p>
          <a:endParaRPr lang="it-IT"/>
        </a:p>
      </dgm:t>
    </dgm:pt>
    <dgm:pt modelId="{C17EB7EE-629F-44AE-A300-86E08757EF8F}">
      <dgm:prSet phldrT="[Testo]"/>
      <dgm:spPr/>
      <dgm:t>
        <a:bodyPr/>
        <a:lstStyle/>
        <a:p>
          <a:r>
            <a:rPr lang="it-IT"/>
            <a:t>CBC</a:t>
          </a:r>
        </a:p>
      </dgm:t>
    </dgm:pt>
    <dgm:pt modelId="{24791207-F767-4F2D-83F1-3CBD70005E1C}" type="parTrans" cxnId="{5D968934-BCE5-434B-B2DC-FED3062C6A3F}">
      <dgm:prSet/>
      <dgm:spPr/>
      <dgm:t>
        <a:bodyPr/>
        <a:lstStyle/>
        <a:p>
          <a:endParaRPr lang="it-IT"/>
        </a:p>
      </dgm:t>
    </dgm:pt>
    <dgm:pt modelId="{60CC1316-2E7D-4C33-93C3-661083FC3332}" type="sibTrans" cxnId="{5D968934-BCE5-434B-B2DC-FED3062C6A3F}">
      <dgm:prSet/>
      <dgm:spPr/>
      <dgm:t>
        <a:bodyPr/>
        <a:lstStyle/>
        <a:p>
          <a:endParaRPr lang="it-IT"/>
        </a:p>
      </dgm:t>
    </dgm:pt>
    <dgm:pt modelId="{6833446E-901D-4339-9A13-7473EC04C749}">
      <dgm:prSet phldrT="[Testo]"/>
      <dgm:spPr/>
      <dgm:t>
        <a:bodyPr/>
        <a:lstStyle/>
        <a:p>
          <a:r>
            <a:rPr lang="it-IT"/>
            <a:t>2. Formalised CBC through cooperation agreements</a:t>
          </a:r>
        </a:p>
      </dgm:t>
    </dgm:pt>
    <dgm:pt modelId="{62C50EA3-1488-4EA1-B490-4FB5E39E1BFD}" type="parTrans" cxnId="{8D03F448-4D3E-44BD-BFD7-083427B5865A}">
      <dgm:prSet/>
      <dgm:spPr/>
      <dgm:t>
        <a:bodyPr/>
        <a:lstStyle/>
        <a:p>
          <a:endParaRPr lang="it-IT"/>
        </a:p>
      </dgm:t>
    </dgm:pt>
    <dgm:pt modelId="{364654A4-CFD1-462F-B4C9-3299E5F72BC3}" type="sibTrans" cxnId="{8D03F448-4D3E-44BD-BFD7-083427B5865A}">
      <dgm:prSet/>
      <dgm:spPr/>
      <dgm:t>
        <a:bodyPr/>
        <a:lstStyle/>
        <a:p>
          <a:endParaRPr lang="it-IT"/>
        </a:p>
      </dgm:t>
    </dgm:pt>
    <dgm:pt modelId="{9E2A5AA2-4691-447B-A27C-A3A4A3D07778}">
      <dgm:prSet phldrT="[Testo]"/>
      <dgm:spPr/>
      <dgm:t>
        <a:bodyPr/>
        <a:lstStyle/>
        <a:p>
          <a:r>
            <a:rPr lang="it-IT"/>
            <a:t>3. Establishment of CBC bodies governed by private law</a:t>
          </a:r>
        </a:p>
      </dgm:t>
    </dgm:pt>
    <dgm:pt modelId="{1E692D46-5438-42E0-8AFB-6D550E83A22A}" type="parTrans" cxnId="{7EAD6102-EFAB-4229-96AF-D31A81955CEB}">
      <dgm:prSet/>
      <dgm:spPr/>
      <dgm:t>
        <a:bodyPr/>
        <a:lstStyle/>
        <a:p>
          <a:endParaRPr lang="it-IT"/>
        </a:p>
      </dgm:t>
    </dgm:pt>
    <dgm:pt modelId="{9F4E3A58-38C4-4D2F-B510-E8CB9BFBAA78}" type="sibTrans" cxnId="{7EAD6102-EFAB-4229-96AF-D31A81955CEB}">
      <dgm:prSet/>
      <dgm:spPr/>
      <dgm:t>
        <a:bodyPr/>
        <a:lstStyle/>
        <a:p>
          <a:endParaRPr lang="it-IT"/>
        </a:p>
      </dgm:t>
    </dgm:pt>
    <dgm:pt modelId="{2533540C-5E82-4AC7-A3C6-EF88339D84BA}">
      <dgm:prSet phldrT="[Testo]"/>
      <dgm:spPr/>
      <dgm:t>
        <a:bodyPr/>
        <a:lstStyle/>
        <a:p>
          <a:r>
            <a:rPr lang="it-IT"/>
            <a:t>1.Informal CBC</a:t>
          </a:r>
        </a:p>
      </dgm:t>
    </dgm:pt>
    <dgm:pt modelId="{085899C4-A69B-48FC-AA9F-F6A934A9CDC5}" type="parTrans" cxnId="{34E40F07-0719-4C7D-8FB1-0956C1D3B8A4}">
      <dgm:prSet/>
      <dgm:spPr/>
      <dgm:t>
        <a:bodyPr/>
        <a:lstStyle/>
        <a:p>
          <a:endParaRPr lang="it-IT"/>
        </a:p>
      </dgm:t>
    </dgm:pt>
    <dgm:pt modelId="{05567D2A-8D00-4B71-9C28-920D66E65C8D}" type="sibTrans" cxnId="{34E40F07-0719-4C7D-8FB1-0956C1D3B8A4}">
      <dgm:prSet/>
      <dgm:spPr/>
      <dgm:t>
        <a:bodyPr/>
        <a:lstStyle/>
        <a:p>
          <a:endParaRPr lang="it-IT"/>
        </a:p>
      </dgm:t>
    </dgm:pt>
    <dgm:pt modelId="{77D0FD12-7254-4033-84FD-034DEAD5FB98}">
      <dgm:prSet phldrT="[Testo]"/>
      <dgm:spPr/>
      <dgm:t>
        <a:bodyPr/>
        <a:lstStyle/>
        <a:p>
          <a:r>
            <a:rPr lang="it-IT"/>
            <a:t>4. Establishment of CBC bodies governed by public law</a:t>
          </a:r>
        </a:p>
      </dgm:t>
    </dgm:pt>
    <dgm:pt modelId="{B598F75B-97E4-4F59-BA9D-FEC71430931C}" type="parTrans" cxnId="{F3A8D37E-5427-44D5-9ED6-CB048AD8EE52}">
      <dgm:prSet/>
      <dgm:spPr/>
      <dgm:t>
        <a:bodyPr/>
        <a:lstStyle/>
        <a:p>
          <a:endParaRPr lang="it-IT"/>
        </a:p>
      </dgm:t>
    </dgm:pt>
    <dgm:pt modelId="{055744CD-10F8-4199-88C3-E66E73CEFF7E}" type="sibTrans" cxnId="{F3A8D37E-5427-44D5-9ED6-CB048AD8EE52}">
      <dgm:prSet/>
      <dgm:spPr/>
      <dgm:t>
        <a:bodyPr/>
        <a:lstStyle/>
        <a:p>
          <a:endParaRPr lang="it-IT"/>
        </a:p>
      </dgm:t>
    </dgm:pt>
    <dgm:pt modelId="{47D6CC94-2C75-4627-808F-63471981F4E7}" type="pres">
      <dgm:prSet presAssocID="{69EA364A-4915-4166-A049-C50B2756EE15}" presName="diagram" presStyleCnt="0">
        <dgm:presLayoutVars>
          <dgm:chMax val="1"/>
          <dgm:dir/>
          <dgm:animLvl val="ctr"/>
          <dgm:resizeHandles val="exact"/>
        </dgm:presLayoutVars>
      </dgm:prSet>
      <dgm:spPr/>
      <dgm:t>
        <a:bodyPr/>
        <a:lstStyle/>
        <a:p>
          <a:endParaRPr lang="it-IT"/>
        </a:p>
      </dgm:t>
    </dgm:pt>
    <dgm:pt modelId="{BA6B03D8-D08F-4827-9D65-EC66A06470E1}" type="pres">
      <dgm:prSet presAssocID="{69EA364A-4915-4166-A049-C50B2756EE15}" presName="matrix" presStyleCnt="0"/>
      <dgm:spPr/>
      <dgm:t>
        <a:bodyPr/>
        <a:lstStyle/>
        <a:p>
          <a:endParaRPr lang="en-US"/>
        </a:p>
      </dgm:t>
    </dgm:pt>
    <dgm:pt modelId="{BAD607D8-7907-43C5-8C44-C500576026F6}" type="pres">
      <dgm:prSet presAssocID="{69EA364A-4915-4166-A049-C50B2756EE15}" presName="tile1" presStyleLbl="node1" presStyleIdx="0" presStyleCnt="4"/>
      <dgm:spPr/>
      <dgm:t>
        <a:bodyPr/>
        <a:lstStyle/>
        <a:p>
          <a:endParaRPr lang="it-IT"/>
        </a:p>
      </dgm:t>
    </dgm:pt>
    <dgm:pt modelId="{00AC60B2-DAFF-4B7E-BDD2-45B07C570AEE}" type="pres">
      <dgm:prSet presAssocID="{69EA364A-4915-4166-A049-C50B2756EE15}" presName="tile1text" presStyleLbl="node1" presStyleIdx="0" presStyleCnt="4">
        <dgm:presLayoutVars>
          <dgm:chMax val="0"/>
          <dgm:chPref val="0"/>
          <dgm:bulletEnabled val="1"/>
        </dgm:presLayoutVars>
      </dgm:prSet>
      <dgm:spPr/>
      <dgm:t>
        <a:bodyPr/>
        <a:lstStyle/>
        <a:p>
          <a:endParaRPr lang="it-IT"/>
        </a:p>
      </dgm:t>
    </dgm:pt>
    <dgm:pt modelId="{E85427D2-2E6E-4315-A785-5785C034B29A}" type="pres">
      <dgm:prSet presAssocID="{69EA364A-4915-4166-A049-C50B2756EE15}" presName="tile2" presStyleLbl="node1" presStyleIdx="1" presStyleCnt="4"/>
      <dgm:spPr/>
      <dgm:t>
        <a:bodyPr/>
        <a:lstStyle/>
        <a:p>
          <a:endParaRPr lang="it-IT"/>
        </a:p>
      </dgm:t>
    </dgm:pt>
    <dgm:pt modelId="{F6BF5C5C-1CD4-4E81-8711-8C05AC887224}" type="pres">
      <dgm:prSet presAssocID="{69EA364A-4915-4166-A049-C50B2756EE15}" presName="tile2text" presStyleLbl="node1" presStyleIdx="1" presStyleCnt="4">
        <dgm:presLayoutVars>
          <dgm:chMax val="0"/>
          <dgm:chPref val="0"/>
          <dgm:bulletEnabled val="1"/>
        </dgm:presLayoutVars>
      </dgm:prSet>
      <dgm:spPr/>
      <dgm:t>
        <a:bodyPr/>
        <a:lstStyle/>
        <a:p>
          <a:endParaRPr lang="it-IT"/>
        </a:p>
      </dgm:t>
    </dgm:pt>
    <dgm:pt modelId="{E06380F6-BC3B-457A-BEC7-06B28D1322A2}" type="pres">
      <dgm:prSet presAssocID="{69EA364A-4915-4166-A049-C50B2756EE15}" presName="tile3" presStyleLbl="node1" presStyleIdx="2" presStyleCnt="4"/>
      <dgm:spPr/>
      <dgm:t>
        <a:bodyPr/>
        <a:lstStyle/>
        <a:p>
          <a:endParaRPr lang="it-IT"/>
        </a:p>
      </dgm:t>
    </dgm:pt>
    <dgm:pt modelId="{0FE1696A-F328-4946-BE79-240D50B981FB}" type="pres">
      <dgm:prSet presAssocID="{69EA364A-4915-4166-A049-C50B2756EE15}" presName="tile3text" presStyleLbl="node1" presStyleIdx="2" presStyleCnt="4">
        <dgm:presLayoutVars>
          <dgm:chMax val="0"/>
          <dgm:chPref val="0"/>
          <dgm:bulletEnabled val="1"/>
        </dgm:presLayoutVars>
      </dgm:prSet>
      <dgm:spPr/>
      <dgm:t>
        <a:bodyPr/>
        <a:lstStyle/>
        <a:p>
          <a:endParaRPr lang="it-IT"/>
        </a:p>
      </dgm:t>
    </dgm:pt>
    <dgm:pt modelId="{1A4C11EE-348A-4083-A353-1A0D6E597EE0}" type="pres">
      <dgm:prSet presAssocID="{69EA364A-4915-4166-A049-C50B2756EE15}" presName="tile4" presStyleLbl="node1" presStyleIdx="3" presStyleCnt="4"/>
      <dgm:spPr/>
      <dgm:t>
        <a:bodyPr/>
        <a:lstStyle/>
        <a:p>
          <a:endParaRPr lang="it-IT"/>
        </a:p>
      </dgm:t>
    </dgm:pt>
    <dgm:pt modelId="{FCBEC1E6-5F7E-4739-9B3E-A2BABE7C3DFC}" type="pres">
      <dgm:prSet presAssocID="{69EA364A-4915-4166-A049-C50B2756EE15}" presName="tile4text" presStyleLbl="node1" presStyleIdx="3" presStyleCnt="4">
        <dgm:presLayoutVars>
          <dgm:chMax val="0"/>
          <dgm:chPref val="0"/>
          <dgm:bulletEnabled val="1"/>
        </dgm:presLayoutVars>
      </dgm:prSet>
      <dgm:spPr/>
      <dgm:t>
        <a:bodyPr/>
        <a:lstStyle/>
        <a:p>
          <a:endParaRPr lang="it-IT"/>
        </a:p>
      </dgm:t>
    </dgm:pt>
    <dgm:pt modelId="{23249062-02D6-4BB1-8499-A630D241BDE8}" type="pres">
      <dgm:prSet presAssocID="{69EA364A-4915-4166-A049-C50B2756EE15}" presName="centerTile" presStyleLbl="fgShp" presStyleIdx="0" presStyleCnt="1">
        <dgm:presLayoutVars>
          <dgm:chMax val="0"/>
          <dgm:chPref val="0"/>
        </dgm:presLayoutVars>
      </dgm:prSet>
      <dgm:spPr/>
      <dgm:t>
        <a:bodyPr/>
        <a:lstStyle/>
        <a:p>
          <a:endParaRPr lang="it-IT"/>
        </a:p>
      </dgm:t>
    </dgm:pt>
  </dgm:ptLst>
  <dgm:cxnLst>
    <dgm:cxn modelId="{DA3F6E31-0B6E-FB47-9CCC-7CA98AC7477E}" type="presOf" srcId="{C17EB7EE-629F-44AE-A300-86E08757EF8F}" destId="{23249062-02D6-4BB1-8499-A630D241BDE8}" srcOrd="0" destOrd="0" presId="urn:microsoft.com/office/officeart/2005/8/layout/matrix1"/>
    <dgm:cxn modelId="{8D03F448-4D3E-44BD-BFD7-083427B5865A}" srcId="{C17EB7EE-629F-44AE-A300-86E08757EF8F}" destId="{6833446E-901D-4339-9A13-7473EC04C749}" srcOrd="1" destOrd="0" parTransId="{62C50EA3-1488-4EA1-B490-4FB5E39E1BFD}" sibTransId="{364654A4-CFD1-462F-B4C9-3299E5F72BC3}"/>
    <dgm:cxn modelId="{33977EAE-17F5-1241-B31A-25190ABB10C3}" type="presOf" srcId="{2533540C-5E82-4AC7-A3C6-EF88339D84BA}" destId="{BAD607D8-7907-43C5-8C44-C500576026F6}" srcOrd="0" destOrd="0" presId="urn:microsoft.com/office/officeart/2005/8/layout/matrix1"/>
    <dgm:cxn modelId="{AE9AF7D9-EFFC-D043-9C71-9C217C54342D}" type="presOf" srcId="{6833446E-901D-4339-9A13-7473EC04C749}" destId="{E85427D2-2E6E-4315-A785-5785C034B29A}" srcOrd="0" destOrd="0" presId="urn:microsoft.com/office/officeart/2005/8/layout/matrix1"/>
    <dgm:cxn modelId="{8BC05A34-7991-C840-A76C-E55B8F622D16}" type="presOf" srcId="{9E2A5AA2-4691-447B-A27C-A3A4A3D07778}" destId="{E06380F6-BC3B-457A-BEC7-06B28D1322A2}" srcOrd="0" destOrd="0" presId="urn:microsoft.com/office/officeart/2005/8/layout/matrix1"/>
    <dgm:cxn modelId="{B390627C-51BD-2344-A010-A0F3B8D2561B}" type="presOf" srcId="{9E2A5AA2-4691-447B-A27C-A3A4A3D07778}" destId="{0FE1696A-F328-4946-BE79-240D50B981FB}" srcOrd="1" destOrd="0" presId="urn:microsoft.com/office/officeart/2005/8/layout/matrix1"/>
    <dgm:cxn modelId="{20C68847-A4E5-DC44-8D3F-EFC61BAFEAF5}" type="presOf" srcId="{6833446E-901D-4339-9A13-7473EC04C749}" destId="{F6BF5C5C-1CD4-4E81-8711-8C05AC887224}" srcOrd="1" destOrd="0" presId="urn:microsoft.com/office/officeart/2005/8/layout/matrix1"/>
    <dgm:cxn modelId="{BA955106-FC6B-C24B-9A46-98B2780C6454}" type="presOf" srcId="{77D0FD12-7254-4033-84FD-034DEAD5FB98}" destId="{FCBEC1E6-5F7E-4739-9B3E-A2BABE7C3DFC}" srcOrd="1" destOrd="0" presId="urn:microsoft.com/office/officeart/2005/8/layout/matrix1"/>
    <dgm:cxn modelId="{11F8D030-08B2-0C4F-99DE-075AAC9D01A8}" type="presOf" srcId="{69EA364A-4915-4166-A049-C50B2756EE15}" destId="{47D6CC94-2C75-4627-808F-63471981F4E7}" srcOrd="0" destOrd="0" presId="urn:microsoft.com/office/officeart/2005/8/layout/matrix1"/>
    <dgm:cxn modelId="{5D968934-BCE5-434B-B2DC-FED3062C6A3F}" srcId="{69EA364A-4915-4166-A049-C50B2756EE15}" destId="{C17EB7EE-629F-44AE-A300-86E08757EF8F}" srcOrd="0" destOrd="0" parTransId="{24791207-F767-4F2D-83F1-3CBD70005E1C}" sibTransId="{60CC1316-2E7D-4C33-93C3-661083FC3332}"/>
    <dgm:cxn modelId="{34E40F07-0719-4C7D-8FB1-0956C1D3B8A4}" srcId="{C17EB7EE-629F-44AE-A300-86E08757EF8F}" destId="{2533540C-5E82-4AC7-A3C6-EF88339D84BA}" srcOrd="0" destOrd="0" parTransId="{085899C4-A69B-48FC-AA9F-F6A934A9CDC5}" sibTransId="{05567D2A-8D00-4B71-9C28-920D66E65C8D}"/>
    <dgm:cxn modelId="{B72316DE-B89F-3C40-85A2-98CE0C8FCEAA}" type="presOf" srcId="{77D0FD12-7254-4033-84FD-034DEAD5FB98}" destId="{1A4C11EE-348A-4083-A353-1A0D6E597EE0}" srcOrd="0" destOrd="0" presId="urn:microsoft.com/office/officeart/2005/8/layout/matrix1"/>
    <dgm:cxn modelId="{07333574-BC22-ED48-A79B-D46E5B84D16C}" type="presOf" srcId="{2533540C-5E82-4AC7-A3C6-EF88339D84BA}" destId="{00AC60B2-DAFF-4B7E-BDD2-45B07C570AEE}" srcOrd="1" destOrd="0" presId="urn:microsoft.com/office/officeart/2005/8/layout/matrix1"/>
    <dgm:cxn modelId="{7EAD6102-EFAB-4229-96AF-D31A81955CEB}" srcId="{C17EB7EE-629F-44AE-A300-86E08757EF8F}" destId="{9E2A5AA2-4691-447B-A27C-A3A4A3D07778}" srcOrd="2" destOrd="0" parTransId="{1E692D46-5438-42E0-8AFB-6D550E83A22A}" sibTransId="{9F4E3A58-38C4-4D2F-B510-E8CB9BFBAA78}"/>
    <dgm:cxn modelId="{F3A8D37E-5427-44D5-9ED6-CB048AD8EE52}" srcId="{C17EB7EE-629F-44AE-A300-86E08757EF8F}" destId="{77D0FD12-7254-4033-84FD-034DEAD5FB98}" srcOrd="3" destOrd="0" parTransId="{B598F75B-97E4-4F59-BA9D-FEC71430931C}" sibTransId="{055744CD-10F8-4199-88C3-E66E73CEFF7E}"/>
    <dgm:cxn modelId="{C4FFB02B-5E54-D34F-988F-7B19221D5809}" type="presParOf" srcId="{47D6CC94-2C75-4627-808F-63471981F4E7}" destId="{BA6B03D8-D08F-4827-9D65-EC66A06470E1}" srcOrd="0" destOrd="0" presId="urn:microsoft.com/office/officeart/2005/8/layout/matrix1"/>
    <dgm:cxn modelId="{75044ADA-79DC-2741-B473-3A245D816DAC}" type="presParOf" srcId="{BA6B03D8-D08F-4827-9D65-EC66A06470E1}" destId="{BAD607D8-7907-43C5-8C44-C500576026F6}" srcOrd="0" destOrd="0" presId="urn:microsoft.com/office/officeart/2005/8/layout/matrix1"/>
    <dgm:cxn modelId="{45981511-5E5C-544B-83E2-F26992890222}" type="presParOf" srcId="{BA6B03D8-D08F-4827-9D65-EC66A06470E1}" destId="{00AC60B2-DAFF-4B7E-BDD2-45B07C570AEE}" srcOrd="1" destOrd="0" presId="urn:microsoft.com/office/officeart/2005/8/layout/matrix1"/>
    <dgm:cxn modelId="{4D725A78-2372-D944-B181-34377D45F3D9}" type="presParOf" srcId="{BA6B03D8-D08F-4827-9D65-EC66A06470E1}" destId="{E85427D2-2E6E-4315-A785-5785C034B29A}" srcOrd="2" destOrd="0" presId="urn:microsoft.com/office/officeart/2005/8/layout/matrix1"/>
    <dgm:cxn modelId="{61AE2200-F5E4-D64F-999F-E0DB241B5B50}" type="presParOf" srcId="{BA6B03D8-D08F-4827-9D65-EC66A06470E1}" destId="{F6BF5C5C-1CD4-4E81-8711-8C05AC887224}" srcOrd="3" destOrd="0" presId="urn:microsoft.com/office/officeart/2005/8/layout/matrix1"/>
    <dgm:cxn modelId="{4A99ACDF-EB62-6445-BC14-19D6CA1E5362}" type="presParOf" srcId="{BA6B03D8-D08F-4827-9D65-EC66A06470E1}" destId="{E06380F6-BC3B-457A-BEC7-06B28D1322A2}" srcOrd="4" destOrd="0" presId="urn:microsoft.com/office/officeart/2005/8/layout/matrix1"/>
    <dgm:cxn modelId="{3AF4D171-06D8-B74C-AD8F-37E9FB1ADD85}" type="presParOf" srcId="{BA6B03D8-D08F-4827-9D65-EC66A06470E1}" destId="{0FE1696A-F328-4946-BE79-240D50B981FB}" srcOrd="5" destOrd="0" presId="urn:microsoft.com/office/officeart/2005/8/layout/matrix1"/>
    <dgm:cxn modelId="{C3C32EA9-3A9C-FE45-B4EE-C09A89DB099A}" type="presParOf" srcId="{BA6B03D8-D08F-4827-9D65-EC66A06470E1}" destId="{1A4C11EE-348A-4083-A353-1A0D6E597EE0}" srcOrd="6" destOrd="0" presId="urn:microsoft.com/office/officeart/2005/8/layout/matrix1"/>
    <dgm:cxn modelId="{B393BB23-73FE-1342-AEB9-A23A1EA2052F}" type="presParOf" srcId="{BA6B03D8-D08F-4827-9D65-EC66A06470E1}" destId="{FCBEC1E6-5F7E-4739-9B3E-A2BABE7C3DFC}" srcOrd="7" destOrd="0" presId="urn:microsoft.com/office/officeart/2005/8/layout/matrix1"/>
    <dgm:cxn modelId="{98B4C28B-0541-8147-8EB0-ED3647FC42B3}" type="presParOf" srcId="{47D6CC94-2C75-4627-808F-63471981F4E7}" destId="{23249062-02D6-4BB1-8499-A630D241BDE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C29FD8-6A16-409E-989C-9BE885479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89F31D0-CC82-41F5-BD21-279F30B52AD2}">
      <dgm:prSet phldrT="[Text]"/>
      <dgm:spPr/>
      <dgm:t>
        <a:bodyPr/>
        <a:lstStyle/>
        <a:p>
          <a:r>
            <a:rPr lang="en-US"/>
            <a:t>1980</a:t>
          </a:r>
        </a:p>
      </dgm:t>
    </dgm:pt>
    <dgm:pt modelId="{CAD2A165-192B-42B8-882F-D584B439FDEE}" type="parTrans" cxnId="{23AAA1E7-D648-47D1-B6DD-5E4DED05ED1C}">
      <dgm:prSet/>
      <dgm:spPr/>
      <dgm:t>
        <a:bodyPr/>
        <a:lstStyle/>
        <a:p>
          <a:endParaRPr lang="en-US"/>
        </a:p>
      </dgm:t>
    </dgm:pt>
    <dgm:pt modelId="{9EBE8B54-C5B1-472F-AB4A-F55EB7BD6C34}" type="sibTrans" cxnId="{23AAA1E7-D648-47D1-B6DD-5E4DED05ED1C}">
      <dgm:prSet/>
      <dgm:spPr/>
      <dgm:t>
        <a:bodyPr/>
        <a:lstStyle/>
        <a:p>
          <a:endParaRPr lang="en-US"/>
        </a:p>
      </dgm:t>
    </dgm:pt>
    <dgm:pt modelId="{644F4400-20B2-430C-96FB-479C0C0A8718}">
      <dgm:prSet phldrT="[Text]"/>
      <dgm:spPr/>
      <dgm:t>
        <a:bodyPr/>
        <a:lstStyle/>
        <a:p>
          <a:r>
            <a:rPr lang="en-GB"/>
            <a:t>COUNCIL OF EUROPE</a:t>
          </a:r>
          <a:endParaRPr lang="en-US"/>
        </a:p>
      </dgm:t>
    </dgm:pt>
    <dgm:pt modelId="{14A75464-E5AD-4BD8-93FD-33468C1E9C2B}" type="parTrans" cxnId="{D24F0591-58BA-442B-BDFE-3861A1E4BE62}">
      <dgm:prSet/>
      <dgm:spPr/>
      <dgm:t>
        <a:bodyPr/>
        <a:lstStyle/>
        <a:p>
          <a:endParaRPr lang="en-US"/>
        </a:p>
      </dgm:t>
    </dgm:pt>
    <dgm:pt modelId="{5A1B97E0-5A6F-41AF-94C8-B3A04243F5A7}" type="sibTrans" cxnId="{D24F0591-58BA-442B-BDFE-3861A1E4BE62}">
      <dgm:prSet/>
      <dgm:spPr/>
      <dgm:t>
        <a:bodyPr/>
        <a:lstStyle/>
        <a:p>
          <a:endParaRPr lang="en-US"/>
        </a:p>
      </dgm:t>
    </dgm:pt>
    <dgm:pt modelId="{10426253-418B-407A-8554-8A0C9F8DCD4C}">
      <dgm:prSet phldrT="[Text]"/>
      <dgm:spPr/>
      <dgm:t>
        <a:bodyPr/>
        <a:lstStyle/>
        <a:p>
          <a:r>
            <a:rPr lang="en-US"/>
            <a:t>1995</a:t>
          </a:r>
        </a:p>
      </dgm:t>
    </dgm:pt>
    <dgm:pt modelId="{0A583069-D428-45A9-852E-7A8D7D88BE94}" type="parTrans" cxnId="{829C6A29-CACC-4B41-88CE-B19D43B833F6}">
      <dgm:prSet/>
      <dgm:spPr/>
      <dgm:t>
        <a:bodyPr/>
        <a:lstStyle/>
        <a:p>
          <a:endParaRPr lang="en-US"/>
        </a:p>
      </dgm:t>
    </dgm:pt>
    <dgm:pt modelId="{40DCFDCF-643F-4DE6-A6EE-E95F16F69B36}" type="sibTrans" cxnId="{829C6A29-CACC-4B41-88CE-B19D43B833F6}">
      <dgm:prSet/>
      <dgm:spPr/>
      <dgm:t>
        <a:bodyPr/>
        <a:lstStyle/>
        <a:p>
          <a:endParaRPr lang="en-US"/>
        </a:p>
      </dgm:t>
    </dgm:pt>
    <dgm:pt modelId="{2846A6C0-7EBE-4D03-AD9A-5FB5ED52A38F}">
      <dgm:prSet phldrT="[Text]"/>
      <dgm:spPr/>
      <dgm:t>
        <a:bodyPr/>
        <a:lstStyle/>
        <a:p>
          <a:r>
            <a:rPr lang="en-GB"/>
            <a:t>COUNCIL OF EUROPE</a:t>
          </a:r>
          <a:endParaRPr lang="en-US"/>
        </a:p>
      </dgm:t>
    </dgm:pt>
    <dgm:pt modelId="{133777BC-B05E-43FB-B1C0-C05DFD61A0E9}" type="parTrans" cxnId="{304136D5-0049-4631-82AA-F6B90FC89560}">
      <dgm:prSet/>
      <dgm:spPr/>
      <dgm:t>
        <a:bodyPr/>
        <a:lstStyle/>
        <a:p>
          <a:endParaRPr lang="en-US"/>
        </a:p>
      </dgm:t>
    </dgm:pt>
    <dgm:pt modelId="{2B15AB1B-D90D-4535-802F-6C1091883EB5}" type="sibTrans" cxnId="{304136D5-0049-4631-82AA-F6B90FC89560}">
      <dgm:prSet/>
      <dgm:spPr/>
      <dgm:t>
        <a:bodyPr/>
        <a:lstStyle/>
        <a:p>
          <a:endParaRPr lang="en-US"/>
        </a:p>
      </dgm:t>
    </dgm:pt>
    <dgm:pt modelId="{EBA4D67F-8034-4E7B-8A59-8713F45072C1}">
      <dgm:prSet phldrT="[Text]"/>
      <dgm:spPr/>
      <dgm:t>
        <a:bodyPr/>
        <a:lstStyle/>
        <a:p>
          <a:r>
            <a:rPr lang="en-US"/>
            <a:t>1998</a:t>
          </a:r>
        </a:p>
      </dgm:t>
    </dgm:pt>
    <dgm:pt modelId="{6F27EF08-3003-47B9-9925-37993881702D}" type="parTrans" cxnId="{805E396D-BB68-4E7D-B53E-FAAF09D874B5}">
      <dgm:prSet/>
      <dgm:spPr/>
      <dgm:t>
        <a:bodyPr/>
        <a:lstStyle/>
        <a:p>
          <a:endParaRPr lang="en-US"/>
        </a:p>
      </dgm:t>
    </dgm:pt>
    <dgm:pt modelId="{94C23BC6-63E8-4909-9BE1-1380CDCBB897}" type="sibTrans" cxnId="{805E396D-BB68-4E7D-B53E-FAAF09D874B5}">
      <dgm:prSet/>
      <dgm:spPr/>
      <dgm:t>
        <a:bodyPr/>
        <a:lstStyle/>
        <a:p>
          <a:endParaRPr lang="en-US"/>
        </a:p>
      </dgm:t>
    </dgm:pt>
    <dgm:pt modelId="{D0A939A0-8E95-4A35-9DDA-B8770DD1829A}">
      <dgm:prSet phldrT="[Text]"/>
      <dgm:spPr/>
      <dgm:t>
        <a:bodyPr/>
        <a:lstStyle/>
        <a:p>
          <a:r>
            <a:rPr lang="en-GB"/>
            <a:t>COUNCIL OF EUROPE</a:t>
          </a:r>
          <a:endParaRPr lang="en-US"/>
        </a:p>
      </dgm:t>
    </dgm:pt>
    <dgm:pt modelId="{8EFE8033-E778-495A-B59D-D13B589E1BB9}" type="parTrans" cxnId="{A068B665-90E6-4297-A2D9-37E3145C60CC}">
      <dgm:prSet/>
      <dgm:spPr/>
      <dgm:t>
        <a:bodyPr/>
        <a:lstStyle/>
        <a:p>
          <a:endParaRPr lang="en-US"/>
        </a:p>
      </dgm:t>
    </dgm:pt>
    <dgm:pt modelId="{162DA0C5-34B2-4403-BA86-BABE7ADD0BE8}" type="sibTrans" cxnId="{A068B665-90E6-4297-A2D9-37E3145C60CC}">
      <dgm:prSet/>
      <dgm:spPr/>
      <dgm:t>
        <a:bodyPr/>
        <a:lstStyle/>
        <a:p>
          <a:endParaRPr lang="en-US"/>
        </a:p>
      </dgm:t>
    </dgm:pt>
    <dgm:pt modelId="{D0097FAB-818F-46E6-8343-F7FA77E2012F}">
      <dgm:prSet phldrT="[Text]"/>
      <dgm:spPr/>
      <dgm:t>
        <a:bodyPr/>
        <a:lstStyle/>
        <a:p>
          <a:r>
            <a:rPr lang="en-US"/>
            <a:t>2009</a:t>
          </a:r>
        </a:p>
      </dgm:t>
    </dgm:pt>
    <dgm:pt modelId="{061E4DBD-C488-4E0D-8B3E-4CFFA7A7FFF3}" type="parTrans" cxnId="{F99161C4-C2B8-466F-8D48-65EE41840B17}">
      <dgm:prSet/>
      <dgm:spPr/>
      <dgm:t>
        <a:bodyPr/>
        <a:lstStyle/>
        <a:p>
          <a:endParaRPr lang="en-US"/>
        </a:p>
      </dgm:t>
    </dgm:pt>
    <dgm:pt modelId="{66687210-22CA-4830-8112-52EEE9171262}" type="sibTrans" cxnId="{F99161C4-C2B8-466F-8D48-65EE41840B17}">
      <dgm:prSet/>
      <dgm:spPr/>
      <dgm:t>
        <a:bodyPr/>
        <a:lstStyle/>
        <a:p>
          <a:endParaRPr lang="en-US"/>
        </a:p>
      </dgm:t>
    </dgm:pt>
    <dgm:pt modelId="{A80E3345-E2A8-4D19-96F7-93571ED0B133}">
      <dgm:prSet phldrT="[Text]"/>
      <dgm:spPr/>
      <dgm:t>
        <a:bodyPr/>
        <a:lstStyle/>
        <a:p>
          <a:r>
            <a:rPr lang="en-GB"/>
            <a:t>Protocol No. 3 to the European Outline Convention on Transfrontier Co-operation between Territorial Communities or Authorities concerning Euroregional Co-operation Groupings (EGTCs) </a:t>
          </a:r>
          <a:endParaRPr lang="en-US"/>
        </a:p>
      </dgm:t>
    </dgm:pt>
    <dgm:pt modelId="{0B8A4590-F50E-448C-9CE0-77E858765F7E}" type="parTrans" cxnId="{E877E914-9623-488C-8651-7D702584599A}">
      <dgm:prSet/>
      <dgm:spPr/>
      <dgm:t>
        <a:bodyPr/>
        <a:lstStyle/>
        <a:p>
          <a:endParaRPr lang="en-US"/>
        </a:p>
      </dgm:t>
    </dgm:pt>
    <dgm:pt modelId="{EF116293-5F94-48A8-A996-0348AA344DBF}" type="sibTrans" cxnId="{E877E914-9623-488C-8651-7D702584599A}">
      <dgm:prSet/>
      <dgm:spPr/>
      <dgm:t>
        <a:bodyPr/>
        <a:lstStyle/>
        <a:p>
          <a:endParaRPr lang="en-US"/>
        </a:p>
      </dgm:t>
    </dgm:pt>
    <dgm:pt modelId="{ED960D40-19C6-4D07-93BB-61A0A35D0C5D}">
      <dgm:prSet phldrT="[Text]"/>
      <dgm:spPr/>
      <dgm:t>
        <a:bodyPr/>
        <a:lstStyle/>
        <a:p>
          <a:r>
            <a:rPr lang="en-GB"/>
            <a:t>European Outline Convention on Transfrontier Co-operation between Territorial Communities or Authorities </a:t>
          </a:r>
          <a:endParaRPr lang="en-US"/>
        </a:p>
      </dgm:t>
    </dgm:pt>
    <dgm:pt modelId="{53FBA2B4-ED41-4536-8768-7C270385A3D0}" type="parTrans" cxnId="{D8E9FF65-3A16-420B-AC8F-A54311660B59}">
      <dgm:prSet/>
      <dgm:spPr/>
      <dgm:t>
        <a:bodyPr/>
        <a:lstStyle/>
        <a:p>
          <a:endParaRPr lang="en-US"/>
        </a:p>
      </dgm:t>
    </dgm:pt>
    <dgm:pt modelId="{02B1CD5F-425A-4302-909D-E1E90447A882}" type="sibTrans" cxnId="{D8E9FF65-3A16-420B-AC8F-A54311660B59}">
      <dgm:prSet/>
      <dgm:spPr/>
      <dgm:t>
        <a:bodyPr/>
        <a:lstStyle/>
        <a:p>
          <a:endParaRPr lang="en-US"/>
        </a:p>
      </dgm:t>
    </dgm:pt>
    <dgm:pt modelId="{69573245-47DC-4898-BF15-B57BBD5CCA39}">
      <dgm:prSet phldrT="[Text]"/>
      <dgm:spPr/>
      <dgm:t>
        <a:bodyPr/>
        <a:lstStyle/>
        <a:p>
          <a:r>
            <a:rPr lang="en-GB"/>
            <a:t>Additional Protocol to the European Outline Convention on Transfrontier Co-operation between Territorial Communities or Authorities </a:t>
          </a:r>
          <a:endParaRPr lang="en-US"/>
        </a:p>
      </dgm:t>
    </dgm:pt>
    <dgm:pt modelId="{2E39771D-39EB-4E0C-88F5-F6939DFFF83D}" type="parTrans" cxnId="{A940B857-9EBB-4AC4-8AD6-0FA5CBE4E602}">
      <dgm:prSet/>
      <dgm:spPr/>
      <dgm:t>
        <a:bodyPr/>
        <a:lstStyle/>
        <a:p>
          <a:endParaRPr lang="en-US"/>
        </a:p>
      </dgm:t>
    </dgm:pt>
    <dgm:pt modelId="{9FCD7814-A12D-4126-938C-19F6466A04EE}" type="sibTrans" cxnId="{A940B857-9EBB-4AC4-8AD6-0FA5CBE4E602}">
      <dgm:prSet/>
      <dgm:spPr/>
      <dgm:t>
        <a:bodyPr/>
        <a:lstStyle/>
        <a:p>
          <a:endParaRPr lang="en-US"/>
        </a:p>
      </dgm:t>
    </dgm:pt>
    <dgm:pt modelId="{71E8A872-42B1-46E3-BECC-DD6C0EC66314}">
      <dgm:prSet phldrT="[Text]"/>
      <dgm:spPr/>
      <dgm:t>
        <a:bodyPr/>
        <a:lstStyle/>
        <a:p>
          <a:r>
            <a:rPr lang="en-GB"/>
            <a:t>Protocol No. 2 to the European Outline Convention on Transfrontier Co-operation between Territorial Communities or Authorities concerning interterritorial co-operation </a:t>
          </a:r>
          <a:endParaRPr lang="en-US"/>
        </a:p>
      </dgm:t>
    </dgm:pt>
    <dgm:pt modelId="{C8A41402-02FC-4726-9752-F5765494540F}" type="parTrans" cxnId="{5A3252D1-1F0B-4070-95CA-2A5D070D75F9}">
      <dgm:prSet/>
      <dgm:spPr/>
      <dgm:t>
        <a:bodyPr/>
        <a:lstStyle/>
        <a:p>
          <a:endParaRPr lang="en-US"/>
        </a:p>
      </dgm:t>
    </dgm:pt>
    <dgm:pt modelId="{A0A98C3A-0158-4C23-A083-9C6251F250D8}" type="sibTrans" cxnId="{5A3252D1-1F0B-4070-95CA-2A5D070D75F9}">
      <dgm:prSet/>
      <dgm:spPr/>
      <dgm:t>
        <a:bodyPr/>
        <a:lstStyle/>
        <a:p>
          <a:endParaRPr lang="en-US"/>
        </a:p>
      </dgm:t>
    </dgm:pt>
    <dgm:pt modelId="{2953E93A-0966-48BA-A575-047A958FFD04}">
      <dgm:prSet phldrT="[Text]"/>
      <dgm:spPr/>
      <dgm:t>
        <a:bodyPr/>
        <a:lstStyle/>
        <a:p>
          <a:r>
            <a:rPr lang="en-US"/>
            <a:t>2006</a:t>
          </a:r>
        </a:p>
      </dgm:t>
    </dgm:pt>
    <dgm:pt modelId="{212D4DF7-B4BF-485E-A303-AF980DE196E9}" type="parTrans" cxnId="{4A4C8C44-0462-4F32-86F7-59A50F67A2FD}">
      <dgm:prSet/>
      <dgm:spPr/>
      <dgm:t>
        <a:bodyPr/>
        <a:lstStyle/>
        <a:p>
          <a:endParaRPr lang="en-US"/>
        </a:p>
      </dgm:t>
    </dgm:pt>
    <dgm:pt modelId="{0DD682A6-A77F-4D43-9BE8-93568738083F}" type="sibTrans" cxnId="{4A4C8C44-0462-4F32-86F7-59A50F67A2FD}">
      <dgm:prSet/>
      <dgm:spPr/>
      <dgm:t>
        <a:bodyPr/>
        <a:lstStyle/>
        <a:p>
          <a:endParaRPr lang="en-US"/>
        </a:p>
      </dgm:t>
    </dgm:pt>
    <dgm:pt modelId="{BC52BEFE-6E66-499F-B3BC-3EB621B4623C}">
      <dgm:prSet phldrT="[Text]"/>
      <dgm:spPr/>
      <dgm:t>
        <a:bodyPr/>
        <a:lstStyle/>
        <a:p>
          <a:r>
            <a:rPr lang="en-GB"/>
            <a:t>Regulation (EC) No 1082/2006 of the European Parliament and of the Council of 5 July 2006 on a European grouping of territorial cooperation (EGTC) (2006).</a:t>
          </a:r>
          <a:endParaRPr lang="en-US"/>
        </a:p>
      </dgm:t>
    </dgm:pt>
    <dgm:pt modelId="{1F5E2D6D-42D6-4961-90D0-72A7203E4AB4}" type="parTrans" cxnId="{B8899CA9-EB39-4F2E-8DCE-3807D4E6E866}">
      <dgm:prSet/>
      <dgm:spPr/>
      <dgm:t>
        <a:bodyPr/>
        <a:lstStyle/>
        <a:p>
          <a:endParaRPr lang="en-US"/>
        </a:p>
      </dgm:t>
    </dgm:pt>
    <dgm:pt modelId="{52F8DA67-14C9-4B33-8B81-FC6C774AA111}" type="sibTrans" cxnId="{B8899CA9-EB39-4F2E-8DCE-3807D4E6E866}">
      <dgm:prSet/>
      <dgm:spPr/>
      <dgm:t>
        <a:bodyPr/>
        <a:lstStyle/>
        <a:p>
          <a:endParaRPr lang="en-US"/>
        </a:p>
      </dgm:t>
    </dgm:pt>
    <dgm:pt modelId="{ADA563A4-BFA3-4C67-9A86-A08386A3E2D2}">
      <dgm:prSet phldrT="[Text]"/>
      <dgm:spPr/>
      <dgm:t>
        <a:bodyPr/>
        <a:lstStyle/>
        <a:p>
          <a:r>
            <a:rPr lang="en-US"/>
            <a:t>EUROPEAN UNION</a:t>
          </a:r>
        </a:p>
      </dgm:t>
    </dgm:pt>
    <dgm:pt modelId="{9DD69E11-3370-42CA-84A5-2767399BB24D}" type="parTrans" cxnId="{31B5DB25-4DF5-4909-B2C1-174FD9BE4A27}">
      <dgm:prSet/>
      <dgm:spPr/>
      <dgm:t>
        <a:bodyPr/>
        <a:lstStyle/>
        <a:p>
          <a:endParaRPr lang="en-US"/>
        </a:p>
      </dgm:t>
    </dgm:pt>
    <dgm:pt modelId="{732F483C-FE71-4E28-BBF4-985D045D3431}" type="sibTrans" cxnId="{31B5DB25-4DF5-4909-B2C1-174FD9BE4A27}">
      <dgm:prSet/>
      <dgm:spPr/>
      <dgm:t>
        <a:bodyPr/>
        <a:lstStyle/>
        <a:p>
          <a:endParaRPr lang="en-US"/>
        </a:p>
      </dgm:t>
    </dgm:pt>
    <dgm:pt modelId="{DA4CE07D-73B5-48B0-AB31-8C0945FF8B0A}">
      <dgm:prSet phldrT="[Text]"/>
      <dgm:spPr/>
      <dgm:t>
        <a:bodyPr/>
        <a:lstStyle/>
        <a:p>
          <a:r>
            <a:rPr lang="en-US"/>
            <a:t>COUNCIL OF EUROPE</a:t>
          </a:r>
        </a:p>
      </dgm:t>
    </dgm:pt>
    <dgm:pt modelId="{D3AB9CF7-192A-4A85-B8EB-DA91135B546E}" type="parTrans" cxnId="{3E12B9CB-2DC6-400E-8E0C-90004174D823}">
      <dgm:prSet/>
      <dgm:spPr/>
      <dgm:t>
        <a:bodyPr/>
        <a:lstStyle/>
        <a:p>
          <a:endParaRPr lang="en-US"/>
        </a:p>
      </dgm:t>
    </dgm:pt>
    <dgm:pt modelId="{0E7271DA-DF81-4656-A527-96FFFA7C0BC1}" type="sibTrans" cxnId="{3E12B9CB-2DC6-400E-8E0C-90004174D823}">
      <dgm:prSet/>
      <dgm:spPr/>
      <dgm:t>
        <a:bodyPr/>
        <a:lstStyle/>
        <a:p>
          <a:endParaRPr lang="en-US"/>
        </a:p>
      </dgm:t>
    </dgm:pt>
    <dgm:pt modelId="{31A2F0FC-D14C-40F6-8D4F-6207D13F5918}" type="pres">
      <dgm:prSet presAssocID="{13C29FD8-6A16-409E-989C-9BE8854798AF}" presName="Name0" presStyleCnt="0">
        <dgm:presLayoutVars>
          <dgm:dir/>
          <dgm:animLvl val="lvl"/>
          <dgm:resizeHandles val="exact"/>
        </dgm:presLayoutVars>
      </dgm:prSet>
      <dgm:spPr/>
      <dgm:t>
        <a:bodyPr/>
        <a:lstStyle/>
        <a:p>
          <a:endParaRPr lang="it-IT"/>
        </a:p>
      </dgm:t>
    </dgm:pt>
    <dgm:pt modelId="{37AED0A6-D8A5-4DF4-AD18-D29CD6AE26FF}" type="pres">
      <dgm:prSet presAssocID="{289F31D0-CC82-41F5-BD21-279F30B52AD2}" presName="linNode" presStyleCnt="0"/>
      <dgm:spPr/>
      <dgm:t>
        <a:bodyPr/>
        <a:lstStyle/>
        <a:p>
          <a:endParaRPr lang="it-IT"/>
        </a:p>
      </dgm:t>
    </dgm:pt>
    <dgm:pt modelId="{F45F364F-9B95-4A2C-86FF-DA739BE6802B}" type="pres">
      <dgm:prSet presAssocID="{289F31D0-CC82-41F5-BD21-279F30B52AD2}" presName="parentText" presStyleLbl="node1" presStyleIdx="0" presStyleCnt="5">
        <dgm:presLayoutVars>
          <dgm:chMax val="1"/>
          <dgm:bulletEnabled val="1"/>
        </dgm:presLayoutVars>
      </dgm:prSet>
      <dgm:spPr/>
      <dgm:t>
        <a:bodyPr/>
        <a:lstStyle/>
        <a:p>
          <a:endParaRPr lang="it-IT"/>
        </a:p>
      </dgm:t>
    </dgm:pt>
    <dgm:pt modelId="{A6C69242-BD43-42F8-ABD0-AA10E62EDB6C}" type="pres">
      <dgm:prSet presAssocID="{289F31D0-CC82-41F5-BD21-279F30B52AD2}" presName="descendantText" presStyleLbl="alignAccFollowNode1" presStyleIdx="0" presStyleCnt="5">
        <dgm:presLayoutVars>
          <dgm:bulletEnabled val="1"/>
        </dgm:presLayoutVars>
      </dgm:prSet>
      <dgm:spPr/>
      <dgm:t>
        <a:bodyPr/>
        <a:lstStyle/>
        <a:p>
          <a:endParaRPr lang="it-IT"/>
        </a:p>
      </dgm:t>
    </dgm:pt>
    <dgm:pt modelId="{A8736F32-F76F-41B9-90E6-DC6CDF96D625}" type="pres">
      <dgm:prSet presAssocID="{9EBE8B54-C5B1-472F-AB4A-F55EB7BD6C34}" presName="sp" presStyleCnt="0"/>
      <dgm:spPr/>
      <dgm:t>
        <a:bodyPr/>
        <a:lstStyle/>
        <a:p>
          <a:endParaRPr lang="it-IT"/>
        </a:p>
      </dgm:t>
    </dgm:pt>
    <dgm:pt modelId="{97E6F0CF-CCFD-4731-BAFF-F273A062A77B}" type="pres">
      <dgm:prSet presAssocID="{10426253-418B-407A-8554-8A0C9F8DCD4C}" presName="linNode" presStyleCnt="0"/>
      <dgm:spPr/>
      <dgm:t>
        <a:bodyPr/>
        <a:lstStyle/>
        <a:p>
          <a:endParaRPr lang="it-IT"/>
        </a:p>
      </dgm:t>
    </dgm:pt>
    <dgm:pt modelId="{2A5D5C8B-DABB-49A1-8847-CB5E61CAC523}" type="pres">
      <dgm:prSet presAssocID="{10426253-418B-407A-8554-8A0C9F8DCD4C}" presName="parentText" presStyleLbl="node1" presStyleIdx="1" presStyleCnt="5">
        <dgm:presLayoutVars>
          <dgm:chMax val="1"/>
          <dgm:bulletEnabled val="1"/>
        </dgm:presLayoutVars>
      </dgm:prSet>
      <dgm:spPr/>
      <dgm:t>
        <a:bodyPr/>
        <a:lstStyle/>
        <a:p>
          <a:endParaRPr lang="it-IT"/>
        </a:p>
      </dgm:t>
    </dgm:pt>
    <dgm:pt modelId="{EE3CDCB2-65FB-4DE8-9274-32C2B2F6ACBD}" type="pres">
      <dgm:prSet presAssocID="{10426253-418B-407A-8554-8A0C9F8DCD4C}" presName="descendantText" presStyleLbl="alignAccFollowNode1" presStyleIdx="1" presStyleCnt="5">
        <dgm:presLayoutVars>
          <dgm:bulletEnabled val="1"/>
        </dgm:presLayoutVars>
      </dgm:prSet>
      <dgm:spPr/>
      <dgm:t>
        <a:bodyPr/>
        <a:lstStyle/>
        <a:p>
          <a:endParaRPr lang="it-IT"/>
        </a:p>
      </dgm:t>
    </dgm:pt>
    <dgm:pt modelId="{9D3FD9EF-1B0A-4026-B911-6CF8DDF65837}" type="pres">
      <dgm:prSet presAssocID="{40DCFDCF-643F-4DE6-A6EE-E95F16F69B36}" presName="sp" presStyleCnt="0"/>
      <dgm:spPr/>
      <dgm:t>
        <a:bodyPr/>
        <a:lstStyle/>
        <a:p>
          <a:endParaRPr lang="it-IT"/>
        </a:p>
      </dgm:t>
    </dgm:pt>
    <dgm:pt modelId="{9DD1A8B0-1050-4BEE-9327-C6B8194B9E29}" type="pres">
      <dgm:prSet presAssocID="{EBA4D67F-8034-4E7B-8A59-8713F45072C1}" presName="linNode" presStyleCnt="0"/>
      <dgm:spPr/>
      <dgm:t>
        <a:bodyPr/>
        <a:lstStyle/>
        <a:p>
          <a:endParaRPr lang="it-IT"/>
        </a:p>
      </dgm:t>
    </dgm:pt>
    <dgm:pt modelId="{290BDB8C-AE50-4179-9033-8895A2ABD780}" type="pres">
      <dgm:prSet presAssocID="{EBA4D67F-8034-4E7B-8A59-8713F45072C1}" presName="parentText" presStyleLbl="node1" presStyleIdx="2" presStyleCnt="5">
        <dgm:presLayoutVars>
          <dgm:chMax val="1"/>
          <dgm:bulletEnabled val="1"/>
        </dgm:presLayoutVars>
      </dgm:prSet>
      <dgm:spPr/>
      <dgm:t>
        <a:bodyPr/>
        <a:lstStyle/>
        <a:p>
          <a:endParaRPr lang="it-IT"/>
        </a:p>
      </dgm:t>
    </dgm:pt>
    <dgm:pt modelId="{79A2A31D-DE78-498B-A8E4-5BA6D1E1E042}" type="pres">
      <dgm:prSet presAssocID="{EBA4D67F-8034-4E7B-8A59-8713F45072C1}" presName="descendantText" presStyleLbl="alignAccFollowNode1" presStyleIdx="2" presStyleCnt="5">
        <dgm:presLayoutVars>
          <dgm:bulletEnabled val="1"/>
        </dgm:presLayoutVars>
      </dgm:prSet>
      <dgm:spPr/>
      <dgm:t>
        <a:bodyPr/>
        <a:lstStyle/>
        <a:p>
          <a:endParaRPr lang="it-IT"/>
        </a:p>
      </dgm:t>
    </dgm:pt>
    <dgm:pt modelId="{6CDA6E4F-8B08-4E54-B61D-32C280813299}" type="pres">
      <dgm:prSet presAssocID="{94C23BC6-63E8-4909-9BE1-1380CDCBB897}" presName="sp" presStyleCnt="0"/>
      <dgm:spPr/>
      <dgm:t>
        <a:bodyPr/>
        <a:lstStyle/>
        <a:p>
          <a:endParaRPr lang="it-IT"/>
        </a:p>
      </dgm:t>
    </dgm:pt>
    <dgm:pt modelId="{131E21F6-DF29-42AB-A643-E8C778989329}" type="pres">
      <dgm:prSet presAssocID="{2953E93A-0966-48BA-A575-047A958FFD04}" presName="linNode" presStyleCnt="0"/>
      <dgm:spPr/>
      <dgm:t>
        <a:bodyPr/>
        <a:lstStyle/>
        <a:p>
          <a:endParaRPr lang="it-IT"/>
        </a:p>
      </dgm:t>
    </dgm:pt>
    <dgm:pt modelId="{AD19808E-E243-4A15-B573-4E6C471585C0}" type="pres">
      <dgm:prSet presAssocID="{2953E93A-0966-48BA-A575-047A958FFD04}" presName="parentText" presStyleLbl="node1" presStyleIdx="3" presStyleCnt="5">
        <dgm:presLayoutVars>
          <dgm:chMax val="1"/>
          <dgm:bulletEnabled val="1"/>
        </dgm:presLayoutVars>
      </dgm:prSet>
      <dgm:spPr/>
      <dgm:t>
        <a:bodyPr/>
        <a:lstStyle/>
        <a:p>
          <a:endParaRPr lang="it-IT"/>
        </a:p>
      </dgm:t>
    </dgm:pt>
    <dgm:pt modelId="{7092744A-035A-4B22-AE1E-57154F75AF35}" type="pres">
      <dgm:prSet presAssocID="{2953E93A-0966-48BA-A575-047A958FFD04}" presName="descendantText" presStyleLbl="alignAccFollowNode1" presStyleIdx="3" presStyleCnt="5">
        <dgm:presLayoutVars>
          <dgm:bulletEnabled val="1"/>
        </dgm:presLayoutVars>
      </dgm:prSet>
      <dgm:spPr/>
      <dgm:t>
        <a:bodyPr/>
        <a:lstStyle/>
        <a:p>
          <a:endParaRPr lang="it-IT"/>
        </a:p>
      </dgm:t>
    </dgm:pt>
    <dgm:pt modelId="{73C93853-145A-4838-A830-8C5B4F4E8703}" type="pres">
      <dgm:prSet presAssocID="{0DD682A6-A77F-4D43-9BE8-93568738083F}" presName="sp" presStyleCnt="0"/>
      <dgm:spPr/>
      <dgm:t>
        <a:bodyPr/>
        <a:lstStyle/>
        <a:p>
          <a:endParaRPr lang="it-IT"/>
        </a:p>
      </dgm:t>
    </dgm:pt>
    <dgm:pt modelId="{769C8A15-258A-4D39-A069-46F61B4F7057}" type="pres">
      <dgm:prSet presAssocID="{D0097FAB-818F-46E6-8343-F7FA77E2012F}" presName="linNode" presStyleCnt="0"/>
      <dgm:spPr/>
      <dgm:t>
        <a:bodyPr/>
        <a:lstStyle/>
        <a:p>
          <a:endParaRPr lang="it-IT"/>
        </a:p>
      </dgm:t>
    </dgm:pt>
    <dgm:pt modelId="{0DCAB3D4-3AEC-4BE2-84C4-8FD8A1BE6B3F}" type="pres">
      <dgm:prSet presAssocID="{D0097FAB-818F-46E6-8343-F7FA77E2012F}" presName="parentText" presStyleLbl="node1" presStyleIdx="4" presStyleCnt="5">
        <dgm:presLayoutVars>
          <dgm:chMax val="1"/>
          <dgm:bulletEnabled val="1"/>
        </dgm:presLayoutVars>
      </dgm:prSet>
      <dgm:spPr/>
      <dgm:t>
        <a:bodyPr/>
        <a:lstStyle/>
        <a:p>
          <a:endParaRPr lang="it-IT"/>
        </a:p>
      </dgm:t>
    </dgm:pt>
    <dgm:pt modelId="{36258B0A-D041-424A-9206-813AB337A7BB}" type="pres">
      <dgm:prSet presAssocID="{D0097FAB-818F-46E6-8343-F7FA77E2012F}" presName="descendantText" presStyleLbl="alignAccFollowNode1" presStyleIdx="4" presStyleCnt="5">
        <dgm:presLayoutVars>
          <dgm:bulletEnabled val="1"/>
        </dgm:presLayoutVars>
      </dgm:prSet>
      <dgm:spPr/>
      <dgm:t>
        <a:bodyPr/>
        <a:lstStyle/>
        <a:p>
          <a:endParaRPr lang="it-IT"/>
        </a:p>
      </dgm:t>
    </dgm:pt>
  </dgm:ptLst>
  <dgm:cxnLst>
    <dgm:cxn modelId="{FFE90391-EBE9-A346-A67A-11CEEDD519C3}" type="presOf" srcId="{D0A939A0-8E95-4A35-9DDA-B8770DD1829A}" destId="{79A2A31D-DE78-498B-A8E4-5BA6D1E1E042}" srcOrd="0" destOrd="0" presId="urn:microsoft.com/office/officeart/2005/8/layout/vList5"/>
    <dgm:cxn modelId="{F99161C4-C2B8-466F-8D48-65EE41840B17}" srcId="{13C29FD8-6A16-409E-989C-9BE8854798AF}" destId="{D0097FAB-818F-46E6-8343-F7FA77E2012F}" srcOrd="4" destOrd="0" parTransId="{061E4DBD-C488-4E0D-8B3E-4CFFA7A7FFF3}" sibTransId="{66687210-22CA-4830-8112-52EEE9171262}"/>
    <dgm:cxn modelId="{9F12E57E-9744-D040-A452-252F58529279}" type="presOf" srcId="{2953E93A-0966-48BA-A575-047A958FFD04}" destId="{AD19808E-E243-4A15-B573-4E6C471585C0}" srcOrd="0" destOrd="0" presId="urn:microsoft.com/office/officeart/2005/8/layout/vList5"/>
    <dgm:cxn modelId="{5DB626AE-5FCE-2546-910C-F73ECB379C37}" type="presOf" srcId="{D0097FAB-818F-46E6-8343-F7FA77E2012F}" destId="{0DCAB3D4-3AEC-4BE2-84C4-8FD8A1BE6B3F}" srcOrd="0" destOrd="0" presId="urn:microsoft.com/office/officeart/2005/8/layout/vList5"/>
    <dgm:cxn modelId="{CE4FDF21-F5AF-FB46-9C68-7144BD435C21}" type="presOf" srcId="{DA4CE07D-73B5-48B0-AB31-8C0945FF8B0A}" destId="{36258B0A-D041-424A-9206-813AB337A7BB}" srcOrd="0" destOrd="0" presId="urn:microsoft.com/office/officeart/2005/8/layout/vList5"/>
    <dgm:cxn modelId="{D8E9FF65-3A16-420B-AC8F-A54311660B59}" srcId="{289F31D0-CC82-41F5-BD21-279F30B52AD2}" destId="{ED960D40-19C6-4D07-93BB-61A0A35D0C5D}" srcOrd="1" destOrd="0" parTransId="{53FBA2B4-ED41-4536-8768-7C270385A3D0}" sibTransId="{02B1CD5F-425A-4302-909D-E1E90447A882}"/>
    <dgm:cxn modelId="{5A3252D1-1F0B-4070-95CA-2A5D070D75F9}" srcId="{EBA4D67F-8034-4E7B-8A59-8713F45072C1}" destId="{71E8A872-42B1-46E3-BECC-DD6C0EC66314}" srcOrd="1" destOrd="0" parTransId="{C8A41402-02FC-4726-9752-F5765494540F}" sibTransId="{A0A98C3A-0158-4C23-A083-9C6251F250D8}"/>
    <dgm:cxn modelId="{3E12B9CB-2DC6-400E-8E0C-90004174D823}" srcId="{D0097FAB-818F-46E6-8343-F7FA77E2012F}" destId="{DA4CE07D-73B5-48B0-AB31-8C0945FF8B0A}" srcOrd="0" destOrd="0" parTransId="{D3AB9CF7-192A-4A85-B8EB-DA91135B546E}" sibTransId="{0E7271DA-DF81-4656-A527-96FFFA7C0BC1}"/>
    <dgm:cxn modelId="{4ACAA44D-9DBF-CD42-8F13-6BAC5E2095C7}" type="presOf" srcId="{644F4400-20B2-430C-96FB-479C0C0A8718}" destId="{A6C69242-BD43-42F8-ABD0-AA10E62EDB6C}" srcOrd="0" destOrd="0" presId="urn:microsoft.com/office/officeart/2005/8/layout/vList5"/>
    <dgm:cxn modelId="{4A4C8C44-0462-4F32-86F7-59A50F67A2FD}" srcId="{13C29FD8-6A16-409E-989C-9BE8854798AF}" destId="{2953E93A-0966-48BA-A575-047A958FFD04}" srcOrd="3" destOrd="0" parTransId="{212D4DF7-B4BF-485E-A303-AF980DE196E9}" sibTransId="{0DD682A6-A77F-4D43-9BE8-93568738083F}"/>
    <dgm:cxn modelId="{E1406C24-CE62-ED4B-ABD6-E509394EE51D}" type="presOf" srcId="{289F31D0-CC82-41F5-BD21-279F30B52AD2}" destId="{F45F364F-9B95-4A2C-86FF-DA739BE6802B}" srcOrd="0" destOrd="0" presId="urn:microsoft.com/office/officeart/2005/8/layout/vList5"/>
    <dgm:cxn modelId="{A940B857-9EBB-4AC4-8AD6-0FA5CBE4E602}" srcId="{10426253-418B-407A-8554-8A0C9F8DCD4C}" destId="{69573245-47DC-4898-BF15-B57BBD5CCA39}" srcOrd="1" destOrd="0" parTransId="{2E39771D-39EB-4E0C-88F5-F6939DFFF83D}" sibTransId="{9FCD7814-A12D-4126-938C-19F6466A04EE}"/>
    <dgm:cxn modelId="{0397632D-2220-4240-9B5D-1414229ED826}" type="presOf" srcId="{BC52BEFE-6E66-499F-B3BC-3EB621B4623C}" destId="{7092744A-035A-4B22-AE1E-57154F75AF35}" srcOrd="0" destOrd="1" presId="urn:microsoft.com/office/officeart/2005/8/layout/vList5"/>
    <dgm:cxn modelId="{58CD5D2D-F793-8E4B-906C-62D4F41E4E50}" type="presOf" srcId="{13C29FD8-6A16-409E-989C-9BE8854798AF}" destId="{31A2F0FC-D14C-40F6-8D4F-6207D13F5918}" srcOrd="0" destOrd="0" presId="urn:microsoft.com/office/officeart/2005/8/layout/vList5"/>
    <dgm:cxn modelId="{23AAA1E7-D648-47D1-B6DD-5E4DED05ED1C}" srcId="{13C29FD8-6A16-409E-989C-9BE8854798AF}" destId="{289F31D0-CC82-41F5-BD21-279F30B52AD2}" srcOrd="0" destOrd="0" parTransId="{CAD2A165-192B-42B8-882F-D584B439FDEE}" sibTransId="{9EBE8B54-C5B1-472F-AB4A-F55EB7BD6C34}"/>
    <dgm:cxn modelId="{F2C84D36-551B-6D4B-A1C5-17290B557152}" type="presOf" srcId="{ADA563A4-BFA3-4C67-9A86-A08386A3E2D2}" destId="{7092744A-035A-4B22-AE1E-57154F75AF35}" srcOrd="0" destOrd="0" presId="urn:microsoft.com/office/officeart/2005/8/layout/vList5"/>
    <dgm:cxn modelId="{69B09815-4128-1A43-9F63-67585DDADA84}" type="presOf" srcId="{EBA4D67F-8034-4E7B-8A59-8713F45072C1}" destId="{290BDB8C-AE50-4179-9033-8895A2ABD780}" srcOrd="0" destOrd="0" presId="urn:microsoft.com/office/officeart/2005/8/layout/vList5"/>
    <dgm:cxn modelId="{829C6A29-CACC-4B41-88CE-B19D43B833F6}" srcId="{13C29FD8-6A16-409E-989C-9BE8854798AF}" destId="{10426253-418B-407A-8554-8A0C9F8DCD4C}" srcOrd="1" destOrd="0" parTransId="{0A583069-D428-45A9-852E-7A8D7D88BE94}" sibTransId="{40DCFDCF-643F-4DE6-A6EE-E95F16F69B36}"/>
    <dgm:cxn modelId="{805E396D-BB68-4E7D-B53E-FAAF09D874B5}" srcId="{13C29FD8-6A16-409E-989C-9BE8854798AF}" destId="{EBA4D67F-8034-4E7B-8A59-8713F45072C1}" srcOrd="2" destOrd="0" parTransId="{6F27EF08-3003-47B9-9925-37993881702D}" sibTransId="{94C23BC6-63E8-4909-9BE1-1380CDCBB897}"/>
    <dgm:cxn modelId="{304136D5-0049-4631-82AA-F6B90FC89560}" srcId="{10426253-418B-407A-8554-8A0C9F8DCD4C}" destId="{2846A6C0-7EBE-4D03-AD9A-5FB5ED52A38F}" srcOrd="0" destOrd="0" parTransId="{133777BC-B05E-43FB-B1C0-C05DFD61A0E9}" sibTransId="{2B15AB1B-D90D-4535-802F-6C1091883EB5}"/>
    <dgm:cxn modelId="{E3AAB211-E256-2F4F-80EA-5AB85D3726C3}" type="presOf" srcId="{ED960D40-19C6-4D07-93BB-61A0A35D0C5D}" destId="{A6C69242-BD43-42F8-ABD0-AA10E62EDB6C}" srcOrd="0" destOrd="1" presId="urn:microsoft.com/office/officeart/2005/8/layout/vList5"/>
    <dgm:cxn modelId="{A068B665-90E6-4297-A2D9-37E3145C60CC}" srcId="{EBA4D67F-8034-4E7B-8A59-8713F45072C1}" destId="{D0A939A0-8E95-4A35-9DDA-B8770DD1829A}" srcOrd="0" destOrd="0" parTransId="{8EFE8033-E778-495A-B59D-D13B589E1BB9}" sibTransId="{162DA0C5-34B2-4403-BA86-BABE7ADD0BE8}"/>
    <dgm:cxn modelId="{A46EDBB3-30F2-1246-84BB-B605843493F8}" type="presOf" srcId="{A80E3345-E2A8-4D19-96F7-93571ED0B133}" destId="{36258B0A-D041-424A-9206-813AB337A7BB}" srcOrd="0" destOrd="1" presId="urn:microsoft.com/office/officeart/2005/8/layout/vList5"/>
    <dgm:cxn modelId="{14D32597-878F-194C-BA89-458F379741AC}" type="presOf" srcId="{69573245-47DC-4898-BF15-B57BBD5CCA39}" destId="{EE3CDCB2-65FB-4DE8-9274-32C2B2F6ACBD}" srcOrd="0" destOrd="1" presId="urn:microsoft.com/office/officeart/2005/8/layout/vList5"/>
    <dgm:cxn modelId="{61F88832-1BCA-5948-9742-389C35238009}" type="presOf" srcId="{10426253-418B-407A-8554-8A0C9F8DCD4C}" destId="{2A5D5C8B-DABB-49A1-8847-CB5E61CAC523}" srcOrd="0" destOrd="0" presId="urn:microsoft.com/office/officeart/2005/8/layout/vList5"/>
    <dgm:cxn modelId="{31B5DB25-4DF5-4909-B2C1-174FD9BE4A27}" srcId="{2953E93A-0966-48BA-A575-047A958FFD04}" destId="{ADA563A4-BFA3-4C67-9A86-A08386A3E2D2}" srcOrd="0" destOrd="0" parTransId="{9DD69E11-3370-42CA-84A5-2767399BB24D}" sibTransId="{732F483C-FE71-4E28-BBF4-985D045D3431}"/>
    <dgm:cxn modelId="{9E5408A8-389C-4549-B9B8-8EA18E68D61D}" type="presOf" srcId="{71E8A872-42B1-46E3-BECC-DD6C0EC66314}" destId="{79A2A31D-DE78-498B-A8E4-5BA6D1E1E042}" srcOrd="0" destOrd="1" presId="urn:microsoft.com/office/officeart/2005/8/layout/vList5"/>
    <dgm:cxn modelId="{879F3B0C-C383-A747-9C1C-90EEB3B1E3DB}" type="presOf" srcId="{2846A6C0-7EBE-4D03-AD9A-5FB5ED52A38F}" destId="{EE3CDCB2-65FB-4DE8-9274-32C2B2F6ACBD}" srcOrd="0" destOrd="0" presId="urn:microsoft.com/office/officeart/2005/8/layout/vList5"/>
    <dgm:cxn modelId="{E877E914-9623-488C-8651-7D702584599A}" srcId="{D0097FAB-818F-46E6-8343-F7FA77E2012F}" destId="{A80E3345-E2A8-4D19-96F7-93571ED0B133}" srcOrd="1" destOrd="0" parTransId="{0B8A4590-F50E-448C-9CE0-77E858765F7E}" sibTransId="{EF116293-5F94-48A8-A996-0348AA344DBF}"/>
    <dgm:cxn modelId="{D24F0591-58BA-442B-BDFE-3861A1E4BE62}" srcId="{289F31D0-CC82-41F5-BD21-279F30B52AD2}" destId="{644F4400-20B2-430C-96FB-479C0C0A8718}" srcOrd="0" destOrd="0" parTransId="{14A75464-E5AD-4BD8-93FD-33468C1E9C2B}" sibTransId="{5A1B97E0-5A6F-41AF-94C8-B3A04243F5A7}"/>
    <dgm:cxn modelId="{B8899CA9-EB39-4F2E-8DCE-3807D4E6E866}" srcId="{2953E93A-0966-48BA-A575-047A958FFD04}" destId="{BC52BEFE-6E66-499F-B3BC-3EB621B4623C}" srcOrd="1" destOrd="0" parTransId="{1F5E2D6D-42D6-4961-90D0-72A7203E4AB4}" sibTransId="{52F8DA67-14C9-4B33-8B81-FC6C774AA111}"/>
    <dgm:cxn modelId="{A86AB24D-9B2F-E44C-BE35-819CD726AE94}" type="presParOf" srcId="{31A2F0FC-D14C-40F6-8D4F-6207D13F5918}" destId="{37AED0A6-D8A5-4DF4-AD18-D29CD6AE26FF}" srcOrd="0" destOrd="0" presId="urn:microsoft.com/office/officeart/2005/8/layout/vList5"/>
    <dgm:cxn modelId="{4B2D29F8-122E-704D-BADF-E341E828931D}" type="presParOf" srcId="{37AED0A6-D8A5-4DF4-AD18-D29CD6AE26FF}" destId="{F45F364F-9B95-4A2C-86FF-DA739BE6802B}" srcOrd="0" destOrd="0" presId="urn:microsoft.com/office/officeart/2005/8/layout/vList5"/>
    <dgm:cxn modelId="{A2FB80D3-E375-1A46-9584-1E19376BC7C7}" type="presParOf" srcId="{37AED0A6-D8A5-4DF4-AD18-D29CD6AE26FF}" destId="{A6C69242-BD43-42F8-ABD0-AA10E62EDB6C}" srcOrd="1" destOrd="0" presId="urn:microsoft.com/office/officeart/2005/8/layout/vList5"/>
    <dgm:cxn modelId="{0DEA6514-7F1C-1E47-B7BC-12F699AF6940}" type="presParOf" srcId="{31A2F0FC-D14C-40F6-8D4F-6207D13F5918}" destId="{A8736F32-F76F-41B9-90E6-DC6CDF96D625}" srcOrd="1" destOrd="0" presId="urn:microsoft.com/office/officeart/2005/8/layout/vList5"/>
    <dgm:cxn modelId="{6A692A2B-7240-CB4E-BCF7-32C6CB961191}" type="presParOf" srcId="{31A2F0FC-D14C-40F6-8D4F-6207D13F5918}" destId="{97E6F0CF-CCFD-4731-BAFF-F273A062A77B}" srcOrd="2" destOrd="0" presId="urn:microsoft.com/office/officeart/2005/8/layout/vList5"/>
    <dgm:cxn modelId="{AB57E00F-9820-C849-BEA9-7EB054FA9637}" type="presParOf" srcId="{97E6F0CF-CCFD-4731-BAFF-F273A062A77B}" destId="{2A5D5C8B-DABB-49A1-8847-CB5E61CAC523}" srcOrd="0" destOrd="0" presId="urn:microsoft.com/office/officeart/2005/8/layout/vList5"/>
    <dgm:cxn modelId="{709A1C2F-2809-A54D-BAD3-EF9A7383BFB3}" type="presParOf" srcId="{97E6F0CF-CCFD-4731-BAFF-F273A062A77B}" destId="{EE3CDCB2-65FB-4DE8-9274-32C2B2F6ACBD}" srcOrd="1" destOrd="0" presId="urn:microsoft.com/office/officeart/2005/8/layout/vList5"/>
    <dgm:cxn modelId="{FBDA8A80-D4F6-B94E-AE14-1600FC877DF9}" type="presParOf" srcId="{31A2F0FC-D14C-40F6-8D4F-6207D13F5918}" destId="{9D3FD9EF-1B0A-4026-B911-6CF8DDF65837}" srcOrd="3" destOrd="0" presId="urn:microsoft.com/office/officeart/2005/8/layout/vList5"/>
    <dgm:cxn modelId="{F151B44E-6BA2-3240-85BC-100BC5A001AD}" type="presParOf" srcId="{31A2F0FC-D14C-40F6-8D4F-6207D13F5918}" destId="{9DD1A8B0-1050-4BEE-9327-C6B8194B9E29}" srcOrd="4" destOrd="0" presId="urn:microsoft.com/office/officeart/2005/8/layout/vList5"/>
    <dgm:cxn modelId="{AEA5445B-A29D-4147-BAFB-56AB0145FFC8}" type="presParOf" srcId="{9DD1A8B0-1050-4BEE-9327-C6B8194B9E29}" destId="{290BDB8C-AE50-4179-9033-8895A2ABD780}" srcOrd="0" destOrd="0" presId="urn:microsoft.com/office/officeart/2005/8/layout/vList5"/>
    <dgm:cxn modelId="{BFDF1D04-981A-9D4E-BA52-CA4BB019F955}" type="presParOf" srcId="{9DD1A8B0-1050-4BEE-9327-C6B8194B9E29}" destId="{79A2A31D-DE78-498B-A8E4-5BA6D1E1E042}" srcOrd="1" destOrd="0" presId="urn:microsoft.com/office/officeart/2005/8/layout/vList5"/>
    <dgm:cxn modelId="{47D5E721-DCB1-E645-B99C-D168FE2AF6B4}" type="presParOf" srcId="{31A2F0FC-D14C-40F6-8D4F-6207D13F5918}" destId="{6CDA6E4F-8B08-4E54-B61D-32C280813299}" srcOrd="5" destOrd="0" presId="urn:microsoft.com/office/officeart/2005/8/layout/vList5"/>
    <dgm:cxn modelId="{24FFF8BC-5066-1640-AC69-12A9A6F351D8}" type="presParOf" srcId="{31A2F0FC-D14C-40F6-8D4F-6207D13F5918}" destId="{131E21F6-DF29-42AB-A643-E8C778989329}" srcOrd="6" destOrd="0" presId="urn:microsoft.com/office/officeart/2005/8/layout/vList5"/>
    <dgm:cxn modelId="{55522088-9C73-3C4B-83DA-8EE16D06285B}" type="presParOf" srcId="{131E21F6-DF29-42AB-A643-E8C778989329}" destId="{AD19808E-E243-4A15-B573-4E6C471585C0}" srcOrd="0" destOrd="0" presId="urn:microsoft.com/office/officeart/2005/8/layout/vList5"/>
    <dgm:cxn modelId="{408C347D-47AF-4145-9D1A-7B44C81712F8}" type="presParOf" srcId="{131E21F6-DF29-42AB-A643-E8C778989329}" destId="{7092744A-035A-4B22-AE1E-57154F75AF35}" srcOrd="1" destOrd="0" presId="urn:microsoft.com/office/officeart/2005/8/layout/vList5"/>
    <dgm:cxn modelId="{E318B3FD-F77A-F746-B31A-5B96563132A4}" type="presParOf" srcId="{31A2F0FC-D14C-40F6-8D4F-6207D13F5918}" destId="{73C93853-145A-4838-A830-8C5B4F4E8703}" srcOrd="7" destOrd="0" presId="urn:microsoft.com/office/officeart/2005/8/layout/vList5"/>
    <dgm:cxn modelId="{EA742378-CCBA-2841-96DD-E3F60923420C}" type="presParOf" srcId="{31A2F0FC-D14C-40F6-8D4F-6207D13F5918}" destId="{769C8A15-258A-4D39-A069-46F61B4F7057}" srcOrd="8" destOrd="0" presId="urn:microsoft.com/office/officeart/2005/8/layout/vList5"/>
    <dgm:cxn modelId="{ED63B456-E296-9E4A-A3A5-6DED49BB5923}" type="presParOf" srcId="{769C8A15-258A-4D39-A069-46F61B4F7057}" destId="{0DCAB3D4-3AEC-4BE2-84C4-8FD8A1BE6B3F}" srcOrd="0" destOrd="0" presId="urn:microsoft.com/office/officeart/2005/8/layout/vList5"/>
    <dgm:cxn modelId="{7920418B-28CF-1E49-B9EE-0212EA15C824}" type="presParOf" srcId="{769C8A15-258A-4D39-A069-46F61B4F7057}" destId="{36258B0A-D041-424A-9206-813AB337A7B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1009F0-8AD4-4999-AAC6-BBAAB1DEEBAB}"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it-IT"/>
        </a:p>
      </dgm:t>
    </dgm:pt>
    <dgm:pt modelId="{F397755C-D748-440B-B3A9-B0B55F37296D}">
      <dgm:prSet phldrT="[Testo]" custT="1"/>
      <dgm:spPr>
        <a:xfrm>
          <a:off x="0" y="2610871"/>
          <a:ext cx="1178089" cy="1312822"/>
        </a:xfrm>
      </dgm:spPr>
      <dgm:t>
        <a:bodyPr/>
        <a:lstStyle/>
        <a:p>
          <a:r>
            <a:rPr lang="en-GB" sz="1200" dirty="0"/>
            <a:t>Are  there specific provisions on CBC, whether national or international, that can be applied to the specific case?</a:t>
          </a:r>
          <a:endParaRPr lang="it-IT" sz="1200" dirty="0"/>
        </a:p>
      </dgm:t>
    </dgm:pt>
    <dgm:pt modelId="{07AF73A6-3476-4002-AB05-C543336B5AEF}" type="parTrans" cxnId="{7359DF58-DFB4-4F3D-A982-770964E3D9E8}">
      <dgm:prSet/>
      <dgm:spPr/>
      <dgm:t>
        <a:bodyPr/>
        <a:lstStyle/>
        <a:p>
          <a:endParaRPr lang="it-IT" sz="1200"/>
        </a:p>
      </dgm:t>
    </dgm:pt>
    <dgm:pt modelId="{BEB99290-47CB-4364-9CE1-450DF0990C55}" type="sibTrans" cxnId="{7359DF58-DFB4-4F3D-A982-770964E3D9E8}">
      <dgm:prSet/>
      <dgm:spPr/>
      <dgm:t>
        <a:bodyPr/>
        <a:lstStyle/>
        <a:p>
          <a:endParaRPr lang="it-IT" sz="1200"/>
        </a:p>
      </dgm:t>
    </dgm:pt>
    <dgm:pt modelId="{298BDE50-0A88-4B0C-B64D-949C49F1C13F}">
      <dgm:prSet phldrT="[Testo]" custT="1"/>
      <dgm:spPr>
        <a:xfrm>
          <a:off x="1369800" y="1371510"/>
          <a:ext cx="376152" cy="477690"/>
        </a:xfrm>
      </dgm:spPr>
      <dgm:t>
        <a:bodyPr/>
        <a:lstStyle/>
        <a:p>
          <a:r>
            <a:rPr lang="it-IT" sz="1200"/>
            <a:t>YES</a:t>
          </a:r>
        </a:p>
      </dgm:t>
    </dgm:pt>
    <dgm:pt modelId="{A9772C0D-ECFE-4E99-B741-F45A20293C6D}" type="parTrans" cxnId="{98B55AAF-0D84-41C8-89F2-9BFB6906544A}">
      <dgm:prSet custT="1"/>
      <dgm:spPr>
        <a:xfrm rot="16595994">
          <a:off x="439954" y="2431268"/>
          <a:ext cx="1667980" cy="15102"/>
        </a:xfrm>
      </dgm:spPr>
      <dgm:t>
        <a:bodyPr/>
        <a:lstStyle/>
        <a:p>
          <a:endParaRPr lang="it-IT" sz="1200"/>
        </a:p>
      </dgm:t>
    </dgm:pt>
    <dgm:pt modelId="{08972E31-594E-4B0B-A182-A7EEF9B5E885}" type="sibTrans" cxnId="{98B55AAF-0D84-41C8-89F2-9BFB6906544A}">
      <dgm:prSet/>
      <dgm:spPr/>
      <dgm:t>
        <a:bodyPr/>
        <a:lstStyle/>
        <a:p>
          <a:endParaRPr lang="it-IT" sz="1200"/>
        </a:p>
      </dgm:t>
    </dgm:pt>
    <dgm:pt modelId="{0D25F531-56D4-4C2F-8FDE-8DC44D32D920}">
      <dgm:prSet phldrT="[Testo]" custT="1"/>
      <dgm:spPr>
        <a:xfrm>
          <a:off x="2356307" y="5100"/>
          <a:ext cx="2380427" cy="477690"/>
        </a:xfrm>
      </dgm:spPr>
      <dgm:t>
        <a:bodyPr/>
        <a:lstStyle/>
        <a:p>
          <a:r>
            <a:rPr lang="it-IT" sz="1200"/>
            <a:t>What is allowed?</a:t>
          </a:r>
        </a:p>
      </dgm:t>
    </dgm:pt>
    <dgm:pt modelId="{710D2317-5691-458A-997D-A84242C1B478}" type="parTrans" cxnId="{DD9D5BE2-11B4-4A3C-B929-E075FA1BF6FF}">
      <dgm:prSet custT="1"/>
      <dgm:spPr>
        <a:xfrm rot="17644176">
          <a:off x="1302863" y="919599"/>
          <a:ext cx="1496532" cy="15102"/>
        </a:xfrm>
      </dgm:spPr>
      <dgm:t>
        <a:bodyPr/>
        <a:lstStyle/>
        <a:p>
          <a:endParaRPr lang="it-IT" sz="1200"/>
        </a:p>
      </dgm:t>
    </dgm:pt>
    <dgm:pt modelId="{DCD310C6-1F20-4148-B4B8-63A2590AF31A}" type="sibTrans" cxnId="{DD9D5BE2-11B4-4A3C-B929-E075FA1BF6FF}">
      <dgm:prSet/>
      <dgm:spPr/>
      <dgm:t>
        <a:bodyPr/>
        <a:lstStyle/>
        <a:p>
          <a:endParaRPr lang="it-IT" sz="1200"/>
        </a:p>
      </dgm:t>
    </dgm:pt>
    <dgm:pt modelId="{2DAB53C9-AF9F-43B8-A827-55FBE49F83DD}">
      <dgm:prSet phldrT="[Testo]" custT="1"/>
      <dgm:spPr>
        <a:xfrm>
          <a:off x="1369800" y="4654324"/>
          <a:ext cx="376152" cy="477690"/>
        </a:xfrm>
      </dgm:spPr>
      <dgm:t>
        <a:bodyPr/>
        <a:lstStyle/>
        <a:p>
          <a:r>
            <a:rPr lang="it-IT" sz="1200"/>
            <a:t>NO</a:t>
          </a:r>
        </a:p>
      </dgm:t>
    </dgm:pt>
    <dgm:pt modelId="{5E086BC4-7012-4C02-BE3B-13C1DD427F7D}" type="parTrans" cxnId="{EA0632CB-FFD3-4FE1-B27E-A434F853ACC7}">
      <dgm:prSet custT="1"/>
      <dgm:spPr>
        <a:xfrm rot="4996514">
          <a:off x="455370" y="4072674"/>
          <a:ext cx="1637149" cy="15102"/>
        </a:xfrm>
      </dgm:spPr>
      <dgm:t>
        <a:bodyPr/>
        <a:lstStyle/>
        <a:p>
          <a:endParaRPr lang="it-IT" sz="1200"/>
        </a:p>
      </dgm:t>
    </dgm:pt>
    <dgm:pt modelId="{FF4963B0-B4C9-418F-805D-BCC2A399FC56}" type="sibTrans" cxnId="{EA0632CB-FFD3-4FE1-B27E-A434F853ACC7}">
      <dgm:prSet/>
      <dgm:spPr/>
      <dgm:t>
        <a:bodyPr/>
        <a:lstStyle/>
        <a:p>
          <a:endParaRPr lang="it-IT" sz="1200"/>
        </a:p>
      </dgm:t>
    </dgm:pt>
    <dgm:pt modelId="{A91908BD-5BF9-4B0A-9949-0B90DAC5F5B4}">
      <dgm:prSet phldrT="[Testo]" custT="1"/>
      <dgm:spPr>
        <a:xfrm>
          <a:off x="2356307" y="4111930"/>
          <a:ext cx="1970167" cy="477690"/>
        </a:xfrm>
      </dgm:spPr>
      <dgm:t>
        <a:bodyPr/>
        <a:lstStyle/>
        <a:p>
          <a:r>
            <a:rPr lang="en-GB" sz="1200"/>
            <a:t>Is there any other legal provision which could provide a reference for CBC?</a:t>
          </a:r>
          <a:endParaRPr lang="it-IT" sz="1200"/>
        </a:p>
      </dgm:t>
    </dgm:pt>
    <dgm:pt modelId="{24A8C3C9-34B1-4A11-A2F2-0D78CAE8054F}" type="parTrans" cxnId="{98934BE3-83C7-46D0-8CA9-530418DE85BE}">
      <dgm:prSet custT="1"/>
      <dgm:spPr>
        <a:xfrm rot="19102440">
          <a:off x="1642864" y="4614421"/>
          <a:ext cx="816531" cy="15102"/>
        </a:xfrm>
      </dgm:spPr>
      <dgm:t>
        <a:bodyPr/>
        <a:lstStyle/>
        <a:p>
          <a:endParaRPr lang="it-IT" sz="1200"/>
        </a:p>
      </dgm:t>
    </dgm:pt>
    <dgm:pt modelId="{29BFB620-0577-4284-8B78-EC38E21A4A64}" type="sibTrans" cxnId="{98934BE3-83C7-46D0-8CA9-530418DE85BE}">
      <dgm:prSet/>
      <dgm:spPr/>
      <dgm:t>
        <a:bodyPr/>
        <a:lstStyle/>
        <a:p>
          <a:endParaRPr lang="it-IT" sz="1200"/>
        </a:p>
      </dgm:t>
    </dgm:pt>
    <dgm:pt modelId="{B33A6A0D-F5D1-4CC7-98E2-F217649E22B4}">
      <dgm:prSet custT="1"/>
      <dgm:spPr>
        <a:xfrm>
          <a:off x="4708627" y="3301165"/>
          <a:ext cx="1373742" cy="477690"/>
        </a:xfrm>
      </dgm:spPr>
      <dgm:t>
        <a:bodyPr/>
        <a:lstStyle/>
        <a:p>
          <a:r>
            <a:rPr lang="en-GB" sz="1200"/>
            <a:t>Can de facto tools under private law be used?</a:t>
          </a:r>
          <a:endParaRPr lang="it-IT" sz="1200"/>
        </a:p>
      </dgm:t>
    </dgm:pt>
    <dgm:pt modelId="{A6E28ECD-BEC5-4969-A90E-C48E190C61C3}" type="parTrans" cxnId="{C8D899EC-149D-4763-9A0B-43E6B61B839F}">
      <dgm:prSet custT="1"/>
      <dgm:spPr>
        <a:xfrm rot="17714205">
          <a:off x="4069393" y="3937842"/>
          <a:ext cx="896314" cy="15102"/>
        </a:xfrm>
      </dgm:spPr>
      <dgm:t>
        <a:bodyPr/>
        <a:lstStyle/>
        <a:p>
          <a:endParaRPr lang="it-IT" sz="1200"/>
        </a:p>
      </dgm:t>
    </dgm:pt>
    <dgm:pt modelId="{88A1F5A8-E90B-4D44-9F72-25ABD5CBFFC8}" type="sibTrans" cxnId="{C8D899EC-149D-4763-9A0B-43E6B61B839F}">
      <dgm:prSet/>
      <dgm:spPr/>
      <dgm:t>
        <a:bodyPr/>
        <a:lstStyle/>
        <a:p>
          <a:endParaRPr lang="it-IT" sz="1200"/>
        </a:p>
      </dgm:t>
    </dgm:pt>
    <dgm:pt modelId="{7D2D1BF8-7E2B-4438-983A-DE091E6C8CA6}">
      <dgm:prSet phldrT="[Testo]" custT="1"/>
      <dgm:spPr>
        <a:xfrm>
          <a:off x="2356307" y="554444"/>
          <a:ext cx="2380427" cy="477690"/>
        </a:xfrm>
      </dgm:spPr>
      <dgm:t>
        <a:bodyPr/>
        <a:lstStyle/>
        <a:p>
          <a:r>
            <a:rPr lang="it-IT" sz="1200"/>
            <a:t>What is prohibited?</a:t>
          </a:r>
        </a:p>
      </dgm:t>
    </dgm:pt>
    <dgm:pt modelId="{922CB7FB-C9F1-4D76-87EE-DF898659F928}" type="parTrans" cxnId="{BD6619EE-4371-4AC9-BEE5-1A3DACF886B4}">
      <dgm:prSet custT="1"/>
      <dgm:spPr>
        <a:xfrm rot="18405602">
          <a:off x="1541196" y="1194271"/>
          <a:ext cx="1019867" cy="15102"/>
        </a:xfrm>
      </dgm:spPr>
      <dgm:t>
        <a:bodyPr/>
        <a:lstStyle/>
        <a:p>
          <a:endParaRPr lang="it-IT" sz="1200"/>
        </a:p>
      </dgm:t>
    </dgm:pt>
    <dgm:pt modelId="{3CCDD277-DD4B-4E31-8B7C-0DD2D93AAA1E}" type="sibTrans" cxnId="{BD6619EE-4371-4AC9-BEE5-1A3DACF886B4}">
      <dgm:prSet/>
      <dgm:spPr/>
      <dgm:t>
        <a:bodyPr/>
        <a:lstStyle/>
        <a:p>
          <a:endParaRPr lang="it-IT" sz="1200"/>
        </a:p>
      </dgm:t>
    </dgm:pt>
    <dgm:pt modelId="{2FD7D5B3-15D0-40BB-BB1E-FE62811B5F0C}">
      <dgm:prSet custT="1"/>
      <dgm:spPr>
        <a:xfrm>
          <a:off x="4708627" y="4661274"/>
          <a:ext cx="1373742" cy="739111"/>
        </a:xfrm>
      </dgm:spPr>
      <dgm:t>
        <a:bodyPr/>
        <a:lstStyle/>
        <a:p>
          <a:r>
            <a:rPr lang="it-IT" sz="1200"/>
            <a:t>Can international funds be used? </a:t>
          </a:r>
        </a:p>
      </dgm:t>
    </dgm:pt>
    <dgm:pt modelId="{06B3D9C0-37A8-447B-8C38-327474886C3B}" type="parTrans" cxnId="{D22ECFDF-84B4-4D43-BAF4-85C7E2894CAC}">
      <dgm:prSet custT="1"/>
      <dgm:spPr>
        <a:xfrm rot="3639988">
          <a:off x="4127514" y="4683251"/>
          <a:ext cx="780073" cy="15102"/>
        </a:xfrm>
      </dgm:spPr>
      <dgm:t>
        <a:bodyPr/>
        <a:lstStyle/>
        <a:p>
          <a:endParaRPr lang="it-IT" sz="1200"/>
        </a:p>
      </dgm:t>
    </dgm:pt>
    <dgm:pt modelId="{4183D565-EC3A-42DD-A85F-FBAECA970651}" type="sibTrans" cxnId="{D22ECFDF-84B4-4D43-BAF4-85C7E2894CAC}">
      <dgm:prSet/>
      <dgm:spPr/>
      <dgm:t>
        <a:bodyPr/>
        <a:lstStyle/>
        <a:p>
          <a:endParaRPr lang="it-IT" sz="1200"/>
        </a:p>
      </dgm:t>
    </dgm:pt>
    <dgm:pt modelId="{3AA879BE-1E53-49F1-A2EE-B7B3667E1431}">
      <dgm:prSet phldrT="[Testo]" custT="1"/>
      <dgm:spPr>
        <a:xfrm>
          <a:off x="2356307" y="1103789"/>
          <a:ext cx="2380427" cy="477690"/>
        </a:xfrm>
      </dgm:spPr>
      <dgm:t>
        <a:bodyPr/>
        <a:lstStyle/>
        <a:p>
          <a:r>
            <a:rPr lang="it-IT" sz="1200"/>
            <a:t>What actors can be involved?</a:t>
          </a:r>
        </a:p>
      </dgm:t>
    </dgm:pt>
    <dgm:pt modelId="{6944AB93-34CD-4A8E-9896-1087B0A0E7C6}" type="parTrans" cxnId="{109CD1FE-BDD7-4BDC-8144-F0351AF51103}">
      <dgm:prSet custT="1"/>
      <dgm:spPr>
        <a:xfrm rot="20178970">
          <a:off x="1717885" y="1468943"/>
          <a:ext cx="666489" cy="15102"/>
        </a:xfrm>
      </dgm:spPr>
      <dgm:t>
        <a:bodyPr/>
        <a:lstStyle/>
        <a:p>
          <a:endParaRPr lang="it-IT" sz="1200"/>
        </a:p>
      </dgm:t>
    </dgm:pt>
    <dgm:pt modelId="{71DD14A0-3501-41A1-8580-7E65D0CA199A}" type="sibTrans" cxnId="{109CD1FE-BDD7-4BDC-8144-F0351AF51103}">
      <dgm:prSet/>
      <dgm:spPr/>
      <dgm:t>
        <a:bodyPr/>
        <a:lstStyle/>
        <a:p>
          <a:endParaRPr lang="it-IT" sz="1200"/>
        </a:p>
      </dgm:t>
    </dgm:pt>
    <dgm:pt modelId="{DCE7E48E-D39C-4660-A268-BE4DA3430E75}">
      <dgm:prSet phldrT="[Testo]" custT="1"/>
      <dgm:spPr>
        <a:xfrm>
          <a:off x="2356307" y="1653133"/>
          <a:ext cx="2380427" cy="477690"/>
        </a:xfrm>
      </dgm:spPr>
      <dgm:t>
        <a:bodyPr/>
        <a:lstStyle/>
        <a:p>
          <a:r>
            <a:rPr lang="it-IT" sz="1200"/>
            <a:t>What is the eligible area for CBC?</a:t>
          </a:r>
        </a:p>
      </dgm:t>
    </dgm:pt>
    <dgm:pt modelId="{317EDB20-508B-40D3-AAE0-BBC534A9977E}" type="parTrans" cxnId="{F468ACED-D636-44AB-BA40-526A890535DB}">
      <dgm:prSet custT="1"/>
      <dgm:spPr>
        <a:xfrm rot="1486138">
          <a:off x="1715033" y="1743615"/>
          <a:ext cx="672193" cy="15102"/>
        </a:xfrm>
      </dgm:spPr>
      <dgm:t>
        <a:bodyPr/>
        <a:lstStyle/>
        <a:p>
          <a:endParaRPr lang="it-IT" sz="1200"/>
        </a:p>
      </dgm:t>
    </dgm:pt>
    <dgm:pt modelId="{6C9423B4-0AA5-4CE0-86A3-3F7D17C25D66}" type="sibTrans" cxnId="{F468ACED-D636-44AB-BA40-526A890535DB}">
      <dgm:prSet/>
      <dgm:spPr/>
      <dgm:t>
        <a:bodyPr/>
        <a:lstStyle/>
        <a:p>
          <a:endParaRPr lang="it-IT" sz="1200"/>
        </a:p>
      </dgm:t>
    </dgm:pt>
    <dgm:pt modelId="{6B0AD547-2921-4314-8EF4-FAEFCE10782E}">
      <dgm:prSet custT="1"/>
      <dgm:spPr>
        <a:xfrm>
          <a:off x="2356307" y="4661274"/>
          <a:ext cx="1970167" cy="477690"/>
        </a:xfrm>
      </dgm:spPr>
      <dgm:t>
        <a:bodyPr/>
        <a:lstStyle/>
        <a:p>
          <a:r>
            <a:rPr lang="en-GB" sz="1200"/>
            <a:t>Is there a history of cooperation?</a:t>
          </a:r>
          <a:endParaRPr lang="it-IT" sz="1200"/>
        </a:p>
      </dgm:t>
    </dgm:pt>
    <dgm:pt modelId="{421BBDFC-0D60-409D-8FC3-B635EA15C6F1}" type="parTrans" cxnId="{506B4FF0-D869-4B57-965E-93356A2AC695}">
      <dgm:prSet custT="1"/>
      <dgm:spPr>
        <a:xfrm rot="39146">
          <a:off x="1745932" y="4889093"/>
          <a:ext cx="610394" cy="15102"/>
        </a:xfrm>
      </dgm:spPr>
      <dgm:t>
        <a:bodyPr/>
        <a:lstStyle/>
        <a:p>
          <a:endParaRPr lang="it-IT" sz="1200"/>
        </a:p>
      </dgm:t>
    </dgm:pt>
    <dgm:pt modelId="{B8489FD4-1621-481E-8EDC-4863C1A7CCD7}" type="sibTrans" cxnId="{506B4FF0-D869-4B57-965E-93356A2AC695}">
      <dgm:prSet/>
      <dgm:spPr/>
      <dgm:t>
        <a:bodyPr/>
        <a:lstStyle/>
        <a:p>
          <a:endParaRPr lang="it-IT" sz="1200"/>
        </a:p>
      </dgm:t>
    </dgm:pt>
    <dgm:pt modelId="{C8BC0DA5-0F30-40B3-A685-44350BF05975}">
      <dgm:prSet phldrT="[Testo]" custT="1"/>
      <dgm:spPr>
        <a:xfrm>
          <a:off x="2356307" y="2202477"/>
          <a:ext cx="2380427" cy="477690"/>
        </a:xfrm>
      </dgm:spPr>
      <dgm:t>
        <a:bodyPr/>
        <a:lstStyle/>
        <a:p>
          <a:r>
            <a:rPr lang="en-GB" sz="1200" dirty="0"/>
            <a:t>Is the scope of CBC action identified?</a:t>
          </a:r>
          <a:endParaRPr lang="it-IT" sz="1200" dirty="0"/>
        </a:p>
      </dgm:t>
    </dgm:pt>
    <dgm:pt modelId="{4FF6D8E5-5877-464E-AFF8-0E91DC4C3774}" type="parTrans" cxnId="{B571CD38-141A-42C1-B82A-97B50DFE3317}">
      <dgm:prSet custT="1"/>
      <dgm:spPr>
        <a:xfrm rot="3222137">
          <a:off x="1535611" y="2018287"/>
          <a:ext cx="1031037" cy="15102"/>
        </a:xfrm>
      </dgm:spPr>
      <dgm:t>
        <a:bodyPr/>
        <a:lstStyle/>
        <a:p>
          <a:endParaRPr lang="it-IT" sz="1200"/>
        </a:p>
      </dgm:t>
    </dgm:pt>
    <dgm:pt modelId="{89E68267-CA0A-4774-8754-CDBDA6881554}" type="sibTrans" cxnId="{B571CD38-141A-42C1-B82A-97B50DFE3317}">
      <dgm:prSet/>
      <dgm:spPr/>
      <dgm:t>
        <a:bodyPr/>
        <a:lstStyle/>
        <a:p>
          <a:endParaRPr lang="it-IT" sz="1200"/>
        </a:p>
      </dgm:t>
    </dgm:pt>
    <dgm:pt modelId="{C68ED2CB-6B77-4FEA-B2A6-0432FB0502FB}">
      <dgm:prSet phldrT="[Testo]" custT="1"/>
      <dgm:spPr>
        <a:xfrm>
          <a:off x="2356307" y="2751821"/>
          <a:ext cx="2380427" cy="477690"/>
        </a:xfrm>
      </dgm:spPr>
      <dgm:t>
        <a:bodyPr/>
        <a:lstStyle/>
        <a:p>
          <a:r>
            <a:rPr lang="en-GB" sz="1200"/>
            <a:t>Are the prerogatives of a possible CBC arrangement identified?</a:t>
          </a:r>
          <a:endParaRPr lang="it-IT" sz="1200"/>
        </a:p>
      </dgm:t>
    </dgm:pt>
    <dgm:pt modelId="{8E677377-227B-4C5B-BE3F-CFBBF90B88A7}" type="parTrans" cxnId="{9497B6D4-C543-4FCD-8CFB-83108B92E190}">
      <dgm:prSet custT="1"/>
      <dgm:spPr>
        <a:xfrm rot="3968738">
          <a:off x="1296512" y="2292960"/>
          <a:ext cx="1509235" cy="15102"/>
        </a:xfrm>
      </dgm:spPr>
      <dgm:t>
        <a:bodyPr/>
        <a:lstStyle/>
        <a:p>
          <a:endParaRPr lang="it-IT" sz="1200"/>
        </a:p>
      </dgm:t>
    </dgm:pt>
    <dgm:pt modelId="{092B5021-12F7-43BB-B53D-6CF9606837DD}" type="sibTrans" cxnId="{9497B6D4-C543-4FCD-8CFB-83108B92E190}">
      <dgm:prSet/>
      <dgm:spPr/>
      <dgm:t>
        <a:bodyPr/>
        <a:lstStyle/>
        <a:p>
          <a:endParaRPr lang="it-IT" sz="1200"/>
        </a:p>
      </dgm:t>
    </dgm:pt>
    <dgm:pt modelId="{AC7FFD81-E02F-4743-9010-075E9D805ED9}">
      <dgm:prSet custT="1"/>
      <dgm:spPr>
        <a:xfrm>
          <a:off x="2356307" y="5210618"/>
          <a:ext cx="1970167" cy="477690"/>
        </a:xfrm>
      </dgm:spPr>
      <dgm:t>
        <a:bodyPr/>
        <a:lstStyle/>
        <a:p>
          <a:r>
            <a:rPr lang="it-IT" sz="1200"/>
            <a:t>How are the objectives of cooperation defined</a:t>
          </a:r>
        </a:p>
      </dgm:t>
    </dgm:pt>
    <dgm:pt modelId="{F428F31B-A52F-4BD0-9F7C-6C1512264EE3}" type="parTrans" cxnId="{84AC3762-3C1C-4E17-A622-0226E85EC20C}">
      <dgm:prSet custT="1"/>
      <dgm:spPr>
        <a:xfrm rot="2540815">
          <a:off x="1638214" y="5163765"/>
          <a:ext cx="825830" cy="15102"/>
        </a:xfrm>
      </dgm:spPr>
      <dgm:t>
        <a:bodyPr/>
        <a:lstStyle/>
        <a:p>
          <a:endParaRPr lang="it-IT" sz="1200"/>
        </a:p>
      </dgm:t>
    </dgm:pt>
    <dgm:pt modelId="{CC0EC4C5-A8D8-47F2-9751-DE33E0576498}" type="sibTrans" cxnId="{84AC3762-3C1C-4E17-A622-0226E85EC20C}">
      <dgm:prSet/>
      <dgm:spPr/>
      <dgm:t>
        <a:bodyPr/>
        <a:lstStyle/>
        <a:p>
          <a:endParaRPr lang="it-IT" sz="1200"/>
        </a:p>
      </dgm:t>
    </dgm:pt>
    <dgm:pt modelId="{2D367712-47C0-4ABD-87F2-355213C5A1EF}">
      <dgm:prSet custT="1"/>
      <dgm:spPr>
        <a:xfrm>
          <a:off x="4708627" y="3850509"/>
          <a:ext cx="1373742" cy="739111"/>
        </a:xfrm>
      </dgm:spPr>
      <dgm:t>
        <a:bodyPr/>
        <a:lstStyle/>
        <a:p>
          <a:r>
            <a:rPr lang="it-IT" sz="1200"/>
            <a:t>Is it possible to enter international cooperation projects?</a:t>
          </a:r>
        </a:p>
      </dgm:t>
    </dgm:pt>
    <dgm:pt modelId="{8E319F4E-6AC7-40D9-976F-E8B17EC75B43}" type="parTrans" cxnId="{475356E6-F779-4D89-A47B-B58A907C9E9B}">
      <dgm:prSet custT="1"/>
      <dgm:spPr>
        <a:xfrm rot="20467043">
          <a:off x="4315607" y="4277869"/>
          <a:ext cx="403888" cy="15102"/>
        </a:xfrm>
      </dgm:spPr>
      <dgm:t>
        <a:bodyPr/>
        <a:lstStyle/>
        <a:p>
          <a:endParaRPr lang="it-IT" sz="1200"/>
        </a:p>
      </dgm:t>
    </dgm:pt>
    <dgm:pt modelId="{6975FE6F-41EC-4A5F-BB46-D1BB44FFA235}" type="sibTrans" cxnId="{475356E6-F779-4D89-A47B-B58A907C9E9B}">
      <dgm:prSet/>
      <dgm:spPr/>
      <dgm:t>
        <a:bodyPr/>
        <a:lstStyle/>
        <a:p>
          <a:endParaRPr lang="it-IT" sz="1200"/>
        </a:p>
      </dgm:t>
    </dgm:pt>
    <dgm:pt modelId="{5F54C7FA-B61F-4C16-9922-BBAA8403C102}" type="pres">
      <dgm:prSet presAssocID="{F61009F0-8AD4-4999-AAC6-BBAAB1DEEBAB}" presName="Name0" presStyleCnt="0">
        <dgm:presLayoutVars>
          <dgm:chPref val="1"/>
          <dgm:dir/>
          <dgm:animOne val="branch"/>
          <dgm:animLvl val="lvl"/>
          <dgm:resizeHandles val="exact"/>
        </dgm:presLayoutVars>
      </dgm:prSet>
      <dgm:spPr/>
      <dgm:t>
        <a:bodyPr/>
        <a:lstStyle/>
        <a:p>
          <a:endParaRPr lang="en-US"/>
        </a:p>
      </dgm:t>
    </dgm:pt>
    <dgm:pt modelId="{DF907D1F-15D9-4072-BC31-3A1A2F708076}" type="pres">
      <dgm:prSet presAssocID="{F397755C-D748-440B-B3A9-B0B55F37296D}" presName="root1" presStyleCnt="0"/>
      <dgm:spPr/>
      <dgm:t>
        <a:bodyPr/>
        <a:lstStyle/>
        <a:p>
          <a:endParaRPr lang="en-GB"/>
        </a:p>
      </dgm:t>
    </dgm:pt>
    <dgm:pt modelId="{F2A55631-8A19-4F03-A17E-AAD5BA854E71}" type="pres">
      <dgm:prSet presAssocID="{F397755C-D748-440B-B3A9-B0B55F37296D}" presName="LevelOneTextNode" presStyleLbl="node0" presStyleIdx="0" presStyleCnt="1" custScaleX="420863" custScaleY="232512">
        <dgm:presLayoutVars>
          <dgm:chPref val="3"/>
        </dgm:presLayoutVars>
      </dgm:prSet>
      <dgm:spPr/>
      <dgm:t>
        <a:bodyPr/>
        <a:lstStyle/>
        <a:p>
          <a:endParaRPr lang="en-US"/>
        </a:p>
      </dgm:t>
    </dgm:pt>
    <dgm:pt modelId="{8727EFA5-642D-421E-9B64-23740A9C68AB}" type="pres">
      <dgm:prSet presAssocID="{F397755C-D748-440B-B3A9-B0B55F37296D}" presName="level2hierChild" presStyleCnt="0"/>
      <dgm:spPr/>
      <dgm:t>
        <a:bodyPr/>
        <a:lstStyle/>
        <a:p>
          <a:endParaRPr lang="en-GB"/>
        </a:p>
      </dgm:t>
    </dgm:pt>
    <dgm:pt modelId="{6F3CD8DB-175D-4DCD-918C-F5C6E26257A0}" type="pres">
      <dgm:prSet presAssocID="{A9772C0D-ECFE-4E99-B741-F45A20293C6D}" presName="conn2-1" presStyleLbl="parChTrans1D2" presStyleIdx="0" presStyleCnt="2"/>
      <dgm:spPr/>
      <dgm:t>
        <a:bodyPr/>
        <a:lstStyle/>
        <a:p>
          <a:endParaRPr lang="en-US"/>
        </a:p>
      </dgm:t>
    </dgm:pt>
    <dgm:pt modelId="{CFC5B0A0-8403-4C52-B88F-7EE92E2C5283}" type="pres">
      <dgm:prSet presAssocID="{A9772C0D-ECFE-4E99-B741-F45A20293C6D}" presName="connTx" presStyleLbl="parChTrans1D2" presStyleIdx="0" presStyleCnt="2"/>
      <dgm:spPr/>
      <dgm:t>
        <a:bodyPr/>
        <a:lstStyle/>
        <a:p>
          <a:endParaRPr lang="en-US"/>
        </a:p>
      </dgm:t>
    </dgm:pt>
    <dgm:pt modelId="{52AFB02B-418D-4667-A662-A234239BCB78}" type="pres">
      <dgm:prSet presAssocID="{298BDE50-0A88-4B0C-B64D-949C49F1C13F}" presName="root2" presStyleCnt="0"/>
      <dgm:spPr/>
      <dgm:t>
        <a:bodyPr/>
        <a:lstStyle/>
        <a:p>
          <a:endParaRPr lang="en-GB"/>
        </a:p>
      </dgm:t>
    </dgm:pt>
    <dgm:pt modelId="{3DE53D68-3251-4F13-8583-6D35980E14A8}" type="pres">
      <dgm:prSet presAssocID="{298BDE50-0A88-4B0C-B64D-949C49F1C13F}" presName="LevelTwoTextNode" presStyleLbl="node2" presStyleIdx="0" presStyleCnt="2">
        <dgm:presLayoutVars>
          <dgm:chPref val="3"/>
        </dgm:presLayoutVars>
      </dgm:prSet>
      <dgm:spPr/>
      <dgm:t>
        <a:bodyPr/>
        <a:lstStyle/>
        <a:p>
          <a:endParaRPr lang="en-US"/>
        </a:p>
      </dgm:t>
    </dgm:pt>
    <dgm:pt modelId="{BD13A15A-8BA5-4E3D-936D-53149A84F7BB}" type="pres">
      <dgm:prSet presAssocID="{298BDE50-0A88-4B0C-B64D-949C49F1C13F}" presName="level3hierChild" presStyleCnt="0"/>
      <dgm:spPr/>
      <dgm:t>
        <a:bodyPr/>
        <a:lstStyle/>
        <a:p>
          <a:endParaRPr lang="en-GB"/>
        </a:p>
      </dgm:t>
    </dgm:pt>
    <dgm:pt modelId="{8ED76DBD-C313-4CD7-9A7E-123D66C642A6}" type="pres">
      <dgm:prSet presAssocID="{710D2317-5691-458A-997D-A84242C1B478}" presName="conn2-1" presStyleLbl="parChTrans1D3" presStyleIdx="0" presStyleCnt="9"/>
      <dgm:spPr/>
      <dgm:t>
        <a:bodyPr/>
        <a:lstStyle/>
        <a:p>
          <a:endParaRPr lang="en-US"/>
        </a:p>
      </dgm:t>
    </dgm:pt>
    <dgm:pt modelId="{62807242-7135-44D2-A760-FB3330BE0F7E}" type="pres">
      <dgm:prSet presAssocID="{710D2317-5691-458A-997D-A84242C1B478}" presName="connTx" presStyleLbl="parChTrans1D3" presStyleIdx="0" presStyleCnt="9"/>
      <dgm:spPr/>
      <dgm:t>
        <a:bodyPr/>
        <a:lstStyle/>
        <a:p>
          <a:endParaRPr lang="en-US"/>
        </a:p>
      </dgm:t>
    </dgm:pt>
    <dgm:pt modelId="{9040836F-58BA-4A6D-BB65-87F8D07AE421}" type="pres">
      <dgm:prSet presAssocID="{0D25F531-56D4-4C2F-8FDE-8DC44D32D920}" presName="root2" presStyleCnt="0"/>
      <dgm:spPr/>
      <dgm:t>
        <a:bodyPr/>
        <a:lstStyle/>
        <a:p>
          <a:endParaRPr lang="en-GB"/>
        </a:p>
      </dgm:t>
    </dgm:pt>
    <dgm:pt modelId="{AD85C595-61E2-478F-8C5C-89FD292C979B}" type="pres">
      <dgm:prSet presAssocID="{0D25F531-56D4-4C2F-8FDE-8DC44D32D920}" presName="LevelTwoTextNode" presStyleLbl="node3" presStyleIdx="0" presStyleCnt="9" custScaleX="359669" custScaleY="131669">
        <dgm:presLayoutVars>
          <dgm:chPref val="3"/>
        </dgm:presLayoutVars>
      </dgm:prSet>
      <dgm:spPr/>
      <dgm:t>
        <a:bodyPr/>
        <a:lstStyle/>
        <a:p>
          <a:endParaRPr lang="en-US"/>
        </a:p>
      </dgm:t>
    </dgm:pt>
    <dgm:pt modelId="{3EE3B81A-43C5-4E61-ABD8-20384674C3B4}" type="pres">
      <dgm:prSet presAssocID="{0D25F531-56D4-4C2F-8FDE-8DC44D32D920}" presName="level3hierChild" presStyleCnt="0"/>
      <dgm:spPr/>
      <dgm:t>
        <a:bodyPr/>
        <a:lstStyle/>
        <a:p>
          <a:endParaRPr lang="en-GB"/>
        </a:p>
      </dgm:t>
    </dgm:pt>
    <dgm:pt modelId="{83D30AF5-5DED-468E-89B0-934E934CD587}" type="pres">
      <dgm:prSet presAssocID="{922CB7FB-C9F1-4D76-87EE-DF898659F928}" presName="conn2-1" presStyleLbl="parChTrans1D3" presStyleIdx="1" presStyleCnt="9"/>
      <dgm:spPr/>
      <dgm:t>
        <a:bodyPr/>
        <a:lstStyle/>
        <a:p>
          <a:endParaRPr lang="en-US"/>
        </a:p>
      </dgm:t>
    </dgm:pt>
    <dgm:pt modelId="{E21DBB34-9E69-4A08-B7D3-EEFC34430033}" type="pres">
      <dgm:prSet presAssocID="{922CB7FB-C9F1-4D76-87EE-DF898659F928}" presName="connTx" presStyleLbl="parChTrans1D3" presStyleIdx="1" presStyleCnt="9"/>
      <dgm:spPr/>
      <dgm:t>
        <a:bodyPr/>
        <a:lstStyle/>
        <a:p>
          <a:endParaRPr lang="en-US"/>
        </a:p>
      </dgm:t>
    </dgm:pt>
    <dgm:pt modelId="{847FCCD6-4642-4A81-B882-88332F236DD2}" type="pres">
      <dgm:prSet presAssocID="{7D2D1BF8-7E2B-4438-983A-DE091E6C8CA6}" presName="root2" presStyleCnt="0"/>
      <dgm:spPr/>
      <dgm:t>
        <a:bodyPr/>
        <a:lstStyle/>
        <a:p>
          <a:endParaRPr lang="en-GB"/>
        </a:p>
      </dgm:t>
    </dgm:pt>
    <dgm:pt modelId="{D5EA6513-B3B4-4F62-8829-E563D8F93DAB}" type="pres">
      <dgm:prSet presAssocID="{7D2D1BF8-7E2B-4438-983A-DE091E6C8CA6}" presName="LevelTwoTextNode" presStyleLbl="node3" presStyleIdx="1" presStyleCnt="9" custScaleX="359669" custScaleY="131669">
        <dgm:presLayoutVars>
          <dgm:chPref val="3"/>
        </dgm:presLayoutVars>
      </dgm:prSet>
      <dgm:spPr/>
      <dgm:t>
        <a:bodyPr/>
        <a:lstStyle/>
        <a:p>
          <a:endParaRPr lang="en-US"/>
        </a:p>
      </dgm:t>
    </dgm:pt>
    <dgm:pt modelId="{FBD5B948-A94E-47D6-A184-AFB2E419D031}" type="pres">
      <dgm:prSet presAssocID="{7D2D1BF8-7E2B-4438-983A-DE091E6C8CA6}" presName="level3hierChild" presStyleCnt="0"/>
      <dgm:spPr/>
      <dgm:t>
        <a:bodyPr/>
        <a:lstStyle/>
        <a:p>
          <a:endParaRPr lang="en-GB"/>
        </a:p>
      </dgm:t>
    </dgm:pt>
    <dgm:pt modelId="{CB0DA4CB-81B9-4EDB-B0CC-01AFDE107A35}" type="pres">
      <dgm:prSet presAssocID="{6944AB93-34CD-4A8E-9896-1087B0A0E7C6}" presName="conn2-1" presStyleLbl="parChTrans1D3" presStyleIdx="2" presStyleCnt="9"/>
      <dgm:spPr/>
      <dgm:t>
        <a:bodyPr/>
        <a:lstStyle/>
        <a:p>
          <a:endParaRPr lang="en-US"/>
        </a:p>
      </dgm:t>
    </dgm:pt>
    <dgm:pt modelId="{3B73609C-7E0B-482F-9AD6-AAA58AED5167}" type="pres">
      <dgm:prSet presAssocID="{6944AB93-34CD-4A8E-9896-1087B0A0E7C6}" presName="connTx" presStyleLbl="parChTrans1D3" presStyleIdx="2" presStyleCnt="9"/>
      <dgm:spPr/>
      <dgm:t>
        <a:bodyPr/>
        <a:lstStyle/>
        <a:p>
          <a:endParaRPr lang="en-US"/>
        </a:p>
      </dgm:t>
    </dgm:pt>
    <dgm:pt modelId="{032C7273-5466-4FB3-8826-99809E6BCAB1}" type="pres">
      <dgm:prSet presAssocID="{3AA879BE-1E53-49F1-A2EE-B7B3667E1431}" presName="root2" presStyleCnt="0"/>
      <dgm:spPr/>
      <dgm:t>
        <a:bodyPr/>
        <a:lstStyle/>
        <a:p>
          <a:endParaRPr lang="en-GB"/>
        </a:p>
      </dgm:t>
    </dgm:pt>
    <dgm:pt modelId="{0F5472E3-BC0E-498E-ADC3-F65407601425}" type="pres">
      <dgm:prSet presAssocID="{3AA879BE-1E53-49F1-A2EE-B7B3667E1431}" presName="LevelTwoTextNode" presStyleLbl="node3" presStyleIdx="2" presStyleCnt="9" custScaleX="359669" custScaleY="131669">
        <dgm:presLayoutVars>
          <dgm:chPref val="3"/>
        </dgm:presLayoutVars>
      </dgm:prSet>
      <dgm:spPr/>
      <dgm:t>
        <a:bodyPr/>
        <a:lstStyle/>
        <a:p>
          <a:endParaRPr lang="en-US"/>
        </a:p>
      </dgm:t>
    </dgm:pt>
    <dgm:pt modelId="{9CF88015-8BA4-462C-AB13-9FDF178695BB}" type="pres">
      <dgm:prSet presAssocID="{3AA879BE-1E53-49F1-A2EE-B7B3667E1431}" presName="level3hierChild" presStyleCnt="0"/>
      <dgm:spPr/>
      <dgm:t>
        <a:bodyPr/>
        <a:lstStyle/>
        <a:p>
          <a:endParaRPr lang="en-GB"/>
        </a:p>
      </dgm:t>
    </dgm:pt>
    <dgm:pt modelId="{90A4AA38-EA6A-4E4E-8DD2-3350D4DB6C56}" type="pres">
      <dgm:prSet presAssocID="{317EDB20-508B-40D3-AAE0-BBC534A9977E}" presName="conn2-1" presStyleLbl="parChTrans1D3" presStyleIdx="3" presStyleCnt="9"/>
      <dgm:spPr/>
      <dgm:t>
        <a:bodyPr/>
        <a:lstStyle/>
        <a:p>
          <a:endParaRPr lang="en-US"/>
        </a:p>
      </dgm:t>
    </dgm:pt>
    <dgm:pt modelId="{AE659946-18F9-4A3D-B764-04F2016C8DC9}" type="pres">
      <dgm:prSet presAssocID="{317EDB20-508B-40D3-AAE0-BBC534A9977E}" presName="connTx" presStyleLbl="parChTrans1D3" presStyleIdx="3" presStyleCnt="9"/>
      <dgm:spPr/>
      <dgm:t>
        <a:bodyPr/>
        <a:lstStyle/>
        <a:p>
          <a:endParaRPr lang="en-US"/>
        </a:p>
      </dgm:t>
    </dgm:pt>
    <dgm:pt modelId="{1CE2C6CB-7865-486D-9833-E617A783AE79}" type="pres">
      <dgm:prSet presAssocID="{DCE7E48E-D39C-4660-A268-BE4DA3430E75}" presName="root2" presStyleCnt="0"/>
      <dgm:spPr/>
      <dgm:t>
        <a:bodyPr/>
        <a:lstStyle/>
        <a:p>
          <a:endParaRPr lang="en-GB"/>
        </a:p>
      </dgm:t>
    </dgm:pt>
    <dgm:pt modelId="{78307FCC-3770-4793-9DD1-D8B829785F9F}" type="pres">
      <dgm:prSet presAssocID="{DCE7E48E-D39C-4660-A268-BE4DA3430E75}" presName="LevelTwoTextNode" presStyleLbl="node3" presStyleIdx="3" presStyleCnt="9" custScaleX="359669" custScaleY="131669">
        <dgm:presLayoutVars>
          <dgm:chPref val="3"/>
        </dgm:presLayoutVars>
      </dgm:prSet>
      <dgm:spPr/>
      <dgm:t>
        <a:bodyPr/>
        <a:lstStyle/>
        <a:p>
          <a:endParaRPr lang="en-US"/>
        </a:p>
      </dgm:t>
    </dgm:pt>
    <dgm:pt modelId="{45A13D92-856E-4777-B6B7-49EA7235659F}" type="pres">
      <dgm:prSet presAssocID="{DCE7E48E-D39C-4660-A268-BE4DA3430E75}" presName="level3hierChild" presStyleCnt="0"/>
      <dgm:spPr/>
      <dgm:t>
        <a:bodyPr/>
        <a:lstStyle/>
        <a:p>
          <a:endParaRPr lang="en-GB"/>
        </a:p>
      </dgm:t>
    </dgm:pt>
    <dgm:pt modelId="{00163100-4724-4A31-891D-E376F7556D4B}" type="pres">
      <dgm:prSet presAssocID="{4FF6D8E5-5877-464E-AFF8-0E91DC4C3774}" presName="conn2-1" presStyleLbl="parChTrans1D3" presStyleIdx="4" presStyleCnt="9"/>
      <dgm:spPr/>
      <dgm:t>
        <a:bodyPr/>
        <a:lstStyle/>
        <a:p>
          <a:endParaRPr lang="en-US"/>
        </a:p>
      </dgm:t>
    </dgm:pt>
    <dgm:pt modelId="{7847DBA5-CE6C-41C0-AB38-BE1ACC93B50A}" type="pres">
      <dgm:prSet presAssocID="{4FF6D8E5-5877-464E-AFF8-0E91DC4C3774}" presName="connTx" presStyleLbl="parChTrans1D3" presStyleIdx="4" presStyleCnt="9"/>
      <dgm:spPr/>
      <dgm:t>
        <a:bodyPr/>
        <a:lstStyle/>
        <a:p>
          <a:endParaRPr lang="en-US"/>
        </a:p>
      </dgm:t>
    </dgm:pt>
    <dgm:pt modelId="{D4C4DA4C-C9E6-489C-9A77-BCB7BECE8B54}" type="pres">
      <dgm:prSet presAssocID="{C8BC0DA5-0F30-40B3-A685-44350BF05975}" presName="root2" presStyleCnt="0"/>
      <dgm:spPr/>
      <dgm:t>
        <a:bodyPr/>
        <a:lstStyle/>
        <a:p>
          <a:endParaRPr lang="en-GB"/>
        </a:p>
      </dgm:t>
    </dgm:pt>
    <dgm:pt modelId="{EE939804-9208-498A-8BE3-29BC058AF261}" type="pres">
      <dgm:prSet presAssocID="{C8BC0DA5-0F30-40B3-A685-44350BF05975}" presName="LevelTwoTextNode" presStyleLbl="node3" presStyleIdx="4" presStyleCnt="9" custScaleX="359419" custScaleY="131669">
        <dgm:presLayoutVars>
          <dgm:chPref val="3"/>
        </dgm:presLayoutVars>
      </dgm:prSet>
      <dgm:spPr/>
      <dgm:t>
        <a:bodyPr/>
        <a:lstStyle/>
        <a:p>
          <a:endParaRPr lang="en-US"/>
        </a:p>
      </dgm:t>
    </dgm:pt>
    <dgm:pt modelId="{1339CCA1-19EF-473B-BF8A-99704C48CD5D}" type="pres">
      <dgm:prSet presAssocID="{C8BC0DA5-0F30-40B3-A685-44350BF05975}" presName="level3hierChild" presStyleCnt="0"/>
      <dgm:spPr/>
      <dgm:t>
        <a:bodyPr/>
        <a:lstStyle/>
        <a:p>
          <a:endParaRPr lang="en-GB"/>
        </a:p>
      </dgm:t>
    </dgm:pt>
    <dgm:pt modelId="{0BD44AED-B639-4929-890D-FAB4E945F389}" type="pres">
      <dgm:prSet presAssocID="{8E677377-227B-4C5B-BE3F-CFBBF90B88A7}" presName="conn2-1" presStyleLbl="parChTrans1D3" presStyleIdx="5" presStyleCnt="9"/>
      <dgm:spPr/>
      <dgm:t>
        <a:bodyPr/>
        <a:lstStyle/>
        <a:p>
          <a:endParaRPr lang="en-US"/>
        </a:p>
      </dgm:t>
    </dgm:pt>
    <dgm:pt modelId="{5870DDF9-A895-463E-B3D0-9E4C7BB97C86}" type="pres">
      <dgm:prSet presAssocID="{8E677377-227B-4C5B-BE3F-CFBBF90B88A7}" presName="connTx" presStyleLbl="parChTrans1D3" presStyleIdx="5" presStyleCnt="9"/>
      <dgm:spPr/>
      <dgm:t>
        <a:bodyPr/>
        <a:lstStyle/>
        <a:p>
          <a:endParaRPr lang="en-US"/>
        </a:p>
      </dgm:t>
    </dgm:pt>
    <dgm:pt modelId="{0A6C87A2-1A8E-4CAA-B205-967CD992040B}" type="pres">
      <dgm:prSet presAssocID="{C68ED2CB-6B77-4FEA-B2A6-0432FB0502FB}" presName="root2" presStyleCnt="0"/>
      <dgm:spPr/>
      <dgm:t>
        <a:bodyPr/>
        <a:lstStyle/>
        <a:p>
          <a:endParaRPr lang="en-GB"/>
        </a:p>
      </dgm:t>
    </dgm:pt>
    <dgm:pt modelId="{F75D0967-BD5B-43E2-970C-68576CBD8BD4}" type="pres">
      <dgm:prSet presAssocID="{C68ED2CB-6B77-4FEA-B2A6-0432FB0502FB}" presName="LevelTwoTextNode" presStyleLbl="node3" presStyleIdx="5" presStyleCnt="9" custScaleX="359669" custScaleY="131669">
        <dgm:presLayoutVars>
          <dgm:chPref val="3"/>
        </dgm:presLayoutVars>
      </dgm:prSet>
      <dgm:spPr/>
      <dgm:t>
        <a:bodyPr/>
        <a:lstStyle/>
        <a:p>
          <a:endParaRPr lang="en-US"/>
        </a:p>
      </dgm:t>
    </dgm:pt>
    <dgm:pt modelId="{B939AFF7-14E3-47C7-AA2A-9797C5B565F1}" type="pres">
      <dgm:prSet presAssocID="{C68ED2CB-6B77-4FEA-B2A6-0432FB0502FB}" presName="level3hierChild" presStyleCnt="0"/>
      <dgm:spPr/>
      <dgm:t>
        <a:bodyPr/>
        <a:lstStyle/>
        <a:p>
          <a:endParaRPr lang="en-GB"/>
        </a:p>
      </dgm:t>
    </dgm:pt>
    <dgm:pt modelId="{8076F034-1DE1-429C-9CC9-8547C7AED225}" type="pres">
      <dgm:prSet presAssocID="{5E086BC4-7012-4C02-BE3B-13C1DD427F7D}" presName="conn2-1" presStyleLbl="parChTrans1D2" presStyleIdx="1" presStyleCnt="2"/>
      <dgm:spPr/>
      <dgm:t>
        <a:bodyPr/>
        <a:lstStyle/>
        <a:p>
          <a:endParaRPr lang="en-US"/>
        </a:p>
      </dgm:t>
    </dgm:pt>
    <dgm:pt modelId="{348D5293-7E4E-4C2E-9A95-C36B46D05E26}" type="pres">
      <dgm:prSet presAssocID="{5E086BC4-7012-4C02-BE3B-13C1DD427F7D}" presName="connTx" presStyleLbl="parChTrans1D2" presStyleIdx="1" presStyleCnt="2"/>
      <dgm:spPr/>
      <dgm:t>
        <a:bodyPr/>
        <a:lstStyle/>
        <a:p>
          <a:endParaRPr lang="en-US"/>
        </a:p>
      </dgm:t>
    </dgm:pt>
    <dgm:pt modelId="{D263A46B-0295-4036-AD30-4F64EB762AF3}" type="pres">
      <dgm:prSet presAssocID="{2DAB53C9-AF9F-43B8-A827-55FBE49F83DD}" presName="root2" presStyleCnt="0"/>
      <dgm:spPr/>
      <dgm:t>
        <a:bodyPr/>
        <a:lstStyle/>
        <a:p>
          <a:endParaRPr lang="en-GB"/>
        </a:p>
      </dgm:t>
    </dgm:pt>
    <dgm:pt modelId="{4D71062E-4A68-4EDB-B4ED-585E60AF2789}" type="pres">
      <dgm:prSet presAssocID="{2DAB53C9-AF9F-43B8-A827-55FBE49F83DD}" presName="LevelTwoTextNode" presStyleLbl="node2" presStyleIdx="1" presStyleCnt="2">
        <dgm:presLayoutVars>
          <dgm:chPref val="3"/>
        </dgm:presLayoutVars>
      </dgm:prSet>
      <dgm:spPr/>
      <dgm:t>
        <a:bodyPr/>
        <a:lstStyle/>
        <a:p>
          <a:endParaRPr lang="en-US"/>
        </a:p>
      </dgm:t>
    </dgm:pt>
    <dgm:pt modelId="{1F098C11-D590-4B88-A55D-E0EC3AB30A74}" type="pres">
      <dgm:prSet presAssocID="{2DAB53C9-AF9F-43B8-A827-55FBE49F83DD}" presName="level3hierChild" presStyleCnt="0"/>
      <dgm:spPr/>
      <dgm:t>
        <a:bodyPr/>
        <a:lstStyle/>
        <a:p>
          <a:endParaRPr lang="en-GB"/>
        </a:p>
      </dgm:t>
    </dgm:pt>
    <dgm:pt modelId="{DAB750CC-7D34-41D4-8E3B-02189E36B6A2}" type="pres">
      <dgm:prSet presAssocID="{24A8C3C9-34B1-4A11-A2F2-0D78CAE8054F}" presName="conn2-1" presStyleLbl="parChTrans1D3" presStyleIdx="6" presStyleCnt="9"/>
      <dgm:spPr/>
      <dgm:t>
        <a:bodyPr/>
        <a:lstStyle/>
        <a:p>
          <a:endParaRPr lang="en-US"/>
        </a:p>
      </dgm:t>
    </dgm:pt>
    <dgm:pt modelId="{D903C593-EED0-41C1-A3EF-0AA952AF0437}" type="pres">
      <dgm:prSet presAssocID="{24A8C3C9-34B1-4A11-A2F2-0D78CAE8054F}" presName="connTx" presStyleLbl="parChTrans1D3" presStyleIdx="6" presStyleCnt="9"/>
      <dgm:spPr/>
      <dgm:t>
        <a:bodyPr/>
        <a:lstStyle/>
        <a:p>
          <a:endParaRPr lang="en-US"/>
        </a:p>
      </dgm:t>
    </dgm:pt>
    <dgm:pt modelId="{3FB17E77-EDFA-48C6-8071-6F424B85C2DC}" type="pres">
      <dgm:prSet presAssocID="{A91908BD-5BF9-4B0A-9949-0B90DAC5F5B4}" presName="root2" presStyleCnt="0"/>
      <dgm:spPr/>
      <dgm:t>
        <a:bodyPr/>
        <a:lstStyle/>
        <a:p>
          <a:endParaRPr lang="en-GB"/>
        </a:p>
      </dgm:t>
    </dgm:pt>
    <dgm:pt modelId="{D97D3DC3-4F3E-4112-81D0-BF8CE9AD3C04}" type="pres">
      <dgm:prSet presAssocID="{A91908BD-5BF9-4B0A-9949-0B90DAC5F5B4}" presName="LevelTwoTextNode" presStyleLbl="node3" presStyleIdx="6" presStyleCnt="9" custScaleX="359669" custScaleY="131669">
        <dgm:presLayoutVars>
          <dgm:chPref val="3"/>
        </dgm:presLayoutVars>
      </dgm:prSet>
      <dgm:spPr/>
      <dgm:t>
        <a:bodyPr/>
        <a:lstStyle/>
        <a:p>
          <a:endParaRPr lang="en-US"/>
        </a:p>
      </dgm:t>
    </dgm:pt>
    <dgm:pt modelId="{8B6272D1-FBB6-4A26-A8FE-9F4215E3B93B}" type="pres">
      <dgm:prSet presAssocID="{A91908BD-5BF9-4B0A-9949-0B90DAC5F5B4}" presName="level3hierChild" presStyleCnt="0"/>
      <dgm:spPr/>
      <dgm:t>
        <a:bodyPr/>
        <a:lstStyle/>
        <a:p>
          <a:endParaRPr lang="en-GB"/>
        </a:p>
      </dgm:t>
    </dgm:pt>
    <dgm:pt modelId="{54F3ED15-425A-4C21-86AC-A63AA45F4D4C}" type="pres">
      <dgm:prSet presAssocID="{A6E28ECD-BEC5-4969-A90E-C48E190C61C3}" presName="conn2-1" presStyleLbl="parChTrans1D4" presStyleIdx="0" presStyleCnt="3"/>
      <dgm:spPr/>
      <dgm:t>
        <a:bodyPr/>
        <a:lstStyle/>
        <a:p>
          <a:endParaRPr lang="en-US"/>
        </a:p>
      </dgm:t>
    </dgm:pt>
    <dgm:pt modelId="{FF9DE597-158E-4F46-B9F1-E03BBC2A8066}" type="pres">
      <dgm:prSet presAssocID="{A6E28ECD-BEC5-4969-A90E-C48E190C61C3}" presName="connTx" presStyleLbl="parChTrans1D4" presStyleIdx="0" presStyleCnt="3"/>
      <dgm:spPr/>
      <dgm:t>
        <a:bodyPr/>
        <a:lstStyle/>
        <a:p>
          <a:endParaRPr lang="en-US"/>
        </a:p>
      </dgm:t>
    </dgm:pt>
    <dgm:pt modelId="{7F1435B2-BCA1-45A2-93FC-B04B07AD0CF1}" type="pres">
      <dgm:prSet presAssocID="{B33A6A0D-F5D1-4CC7-98E2-F217649E22B4}" presName="root2" presStyleCnt="0"/>
      <dgm:spPr/>
      <dgm:t>
        <a:bodyPr/>
        <a:lstStyle/>
        <a:p>
          <a:endParaRPr lang="en-GB"/>
        </a:p>
      </dgm:t>
    </dgm:pt>
    <dgm:pt modelId="{31D92DF6-AA81-436B-8A66-F4C7A70A4A83}" type="pres">
      <dgm:prSet presAssocID="{B33A6A0D-F5D1-4CC7-98E2-F217649E22B4}" presName="LevelTwoTextNode" presStyleLbl="node4" presStyleIdx="0" presStyleCnt="3" custScaleX="359669" custScaleY="131669">
        <dgm:presLayoutVars>
          <dgm:chPref val="3"/>
        </dgm:presLayoutVars>
      </dgm:prSet>
      <dgm:spPr/>
      <dgm:t>
        <a:bodyPr/>
        <a:lstStyle/>
        <a:p>
          <a:endParaRPr lang="en-US"/>
        </a:p>
      </dgm:t>
    </dgm:pt>
    <dgm:pt modelId="{9E05DC70-C9E9-40EC-B4E8-50477B00C175}" type="pres">
      <dgm:prSet presAssocID="{B33A6A0D-F5D1-4CC7-98E2-F217649E22B4}" presName="level3hierChild" presStyleCnt="0"/>
      <dgm:spPr/>
      <dgm:t>
        <a:bodyPr/>
        <a:lstStyle/>
        <a:p>
          <a:endParaRPr lang="en-GB"/>
        </a:p>
      </dgm:t>
    </dgm:pt>
    <dgm:pt modelId="{C5BF7244-F52F-4B60-9EAB-06344524B954}" type="pres">
      <dgm:prSet presAssocID="{8E319F4E-6AC7-40D9-976F-E8B17EC75B43}" presName="conn2-1" presStyleLbl="parChTrans1D4" presStyleIdx="1" presStyleCnt="3"/>
      <dgm:spPr/>
      <dgm:t>
        <a:bodyPr/>
        <a:lstStyle/>
        <a:p>
          <a:endParaRPr lang="en-US"/>
        </a:p>
      </dgm:t>
    </dgm:pt>
    <dgm:pt modelId="{E2BDE842-2A7B-47FC-A027-B50347B4AB4B}" type="pres">
      <dgm:prSet presAssocID="{8E319F4E-6AC7-40D9-976F-E8B17EC75B43}" presName="connTx" presStyleLbl="parChTrans1D4" presStyleIdx="1" presStyleCnt="3"/>
      <dgm:spPr/>
      <dgm:t>
        <a:bodyPr/>
        <a:lstStyle/>
        <a:p>
          <a:endParaRPr lang="en-US"/>
        </a:p>
      </dgm:t>
    </dgm:pt>
    <dgm:pt modelId="{5F32062A-305E-4873-95DC-1FC2FD748FFB}" type="pres">
      <dgm:prSet presAssocID="{2D367712-47C0-4ABD-87F2-355213C5A1EF}" presName="root2" presStyleCnt="0"/>
      <dgm:spPr/>
      <dgm:t>
        <a:bodyPr/>
        <a:lstStyle/>
        <a:p>
          <a:endParaRPr lang="en-GB"/>
        </a:p>
      </dgm:t>
    </dgm:pt>
    <dgm:pt modelId="{335C425A-853F-469A-BB86-D1A543DA1EC9}" type="pres">
      <dgm:prSet presAssocID="{2D367712-47C0-4ABD-87F2-355213C5A1EF}" presName="LevelTwoTextNode" presStyleLbl="node4" presStyleIdx="1" presStyleCnt="3" custScaleX="359669" custScaleY="131669">
        <dgm:presLayoutVars>
          <dgm:chPref val="3"/>
        </dgm:presLayoutVars>
      </dgm:prSet>
      <dgm:spPr/>
      <dgm:t>
        <a:bodyPr/>
        <a:lstStyle/>
        <a:p>
          <a:endParaRPr lang="en-US"/>
        </a:p>
      </dgm:t>
    </dgm:pt>
    <dgm:pt modelId="{61F5761C-6EFE-4B78-90A9-C8CC7B1EBE23}" type="pres">
      <dgm:prSet presAssocID="{2D367712-47C0-4ABD-87F2-355213C5A1EF}" presName="level3hierChild" presStyleCnt="0"/>
      <dgm:spPr/>
      <dgm:t>
        <a:bodyPr/>
        <a:lstStyle/>
        <a:p>
          <a:endParaRPr lang="en-GB"/>
        </a:p>
      </dgm:t>
    </dgm:pt>
    <dgm:pt modelId="{0F3C0BF9-ED9E-45C7-BA27-E0C015600D07}" type="pres">
      <dgm:prSet presAssocID="{06B3D9C0-37A8-447B-8C38-327474886C3B}" presName="conn2-1" presStyleLbl="parChTrans1D4" presStyleIdx="2" presStyleCnt="3"/>
      <dgm:spPr/>
      <dgm:t>
        <a:bodyPr/>
        <a:lstStyle/>
        <a:p>
          <a:endParaRPr lang="en-US"/>
        </a:p>
      </dgm:t>
    </dgm:pt>
    <dgm:pt modelId="{025DD4F0-866B-4FB7-B798-0A992CED249B}" type="pres">
      <dgm:prSet presAssocID="{06B3D9C0-37A8-447B-8C38-327474886C3B}" presName="connTx" presStyleLbl="parChTrans1D4" presStyleIdx="2" presStyleCnt="3"/>
      <dgm:spPr/>
      <dgm:t>
        <a:bodyPr/>
        <a:lstStyle/>
        <a:p>
          <a:endParaRPr lang="en-US"/>
        </a:p>
      </dgm:t>
    </dgm:pt>
    <dgm:pt modelId="{CAC20D5E-162E-4B7D-996F-88AE6E9309E8}" type="pres">
      <dgm:prSet presAssocID="{2FD7D5B3-15D0-40BB-BB1E-FE62811B5F0C}" presName="root2" presStyleCnt="0"/>
      <dgm:spPr/>
      <dgm:t>
        <a:bodyPr/>
        <a:lstStyle/>
        <a:p>
          <a:endParaRPr lang="en-GB"/>
        </a:p>
      </dgm:t>
    </dgm:pt>
    <dgm:pt modelId="{32665306-F53A-4A99-89D8-679EC5458CC2}" type="pres">
      <dgm:prSet presAssocID="{2FD7D5B3-15D0-40BB-BB1E-FE62811B5F0C}" presName="LevelTwoTextNode" presStyleLbl="node4" presStyleIdx="2" presStyleCnt="3" custScaleX="359669" custScaleY="131669">
        <dgm:presLayoutVars>
          <dgm:chPref val="3"/>
        </dgm:presLayoutVars>
      </dgm:prSet>
      <dgm:spPr/>
      <dgm:t>
        <a:bodyPr/>
        <a:lstStyle/>
        <a:p>
          <a:endParaRPr lang="en-US"/>
        </a:p>
      </dgm:t>
    </dgm:pt>
    <dgm:pt modelId="{1C7093BE-A8BB-49D4-AB6D-25D0D28AF105}" type="pres">
      <dgm:prSet presAssocID="{2FD7D5B3-15D0-40BB-BB1E-FE62811B5F0C}" presName="level3hierChild" presStyleCnt="0"/>
      <dgm:spPr/>
      <dgm:t>
        <a:bodyPr/>
        <a:lstStyle/>
        <a:p>
          <a:endParaRPr lang="en-GB"/>
        </a:p>
      </dgm:t>
    </dgm:pt>
    <dgm:pt modelId="{B075E374-68B3-4E53-85D2-3E8136A7991E}" type="pres">
      <dgm:prSet presAssocID="{421BBDFC-0D60-409D-8FC3-B635EA15C6F1}" presName="conn2-1" presStyleLbl="parChTrans1D3" presStyleIdx="7" presStyleCnt="9"/>
      <dgm:spPr/>
      <dgm:t>
        <a:bodyPr/>
        <a:lstStyle/>
        <a:p>
          <a:endParaRPr lang="en-US"/>
        </a:p>
      </dgm:t>
    </dgm:pt>
    <dgm:pt modelId="{EDB52269-FAED-4D4A-8A12-A0A287E6EF3A}" type="pres">
      <dgm:prSet presAssocID="{421BBDFC-0D60-409D-8FC3-B635EA15C6F1}" presName="connTx" presStyleLbl="parChTrans1D3" presStyleIdx="7" presStyleCnt="9"/>
      <dgm:spPr/>
      <dgm:t>
        <a:bodyPr/>
        <a:lstStyle/>
        <a:p>
          <a:endParaRPr lang="en-US"/>
        </a:p>
      </dgm:t>
    </dgm:pt>
    <dgm:pt modelId="{75F1C5C3-4B8B-4C6B-ACCC-DDBD0F74F241}" type="pres">
      <dgm:prSet presAssocID="{6B0AD547-2921-4314-8EF4-FAEFCE10782E}" presName="root2" presStyleCnt="0"/>
      <dgm:spPr/>
      <dgm:t>
        <a:bodyPr/>
        <a:lstStyle/>
        <a:p>
          <a:endParaRPr lang="en-GB"/>
        </a:p>
      </dgm:t>
    </dgm:pt>
    <dgm:pt modelId="{946F4CB8-AB5F-4467-9A49-692B3EDAAD1B}" type="pres">
      <dgm:prSet presAssocID="{6B0AD547-2921-4314-8EF4-FAEFCE10782E}" presName="LevelTwoTextNode" presStyleLbl="node3" presStyleIdx="7" presStyleCnt="9" custScaleX="359669" custScaleY="131669">
        <dgm:presLayoutVars>
          <dgm:chPref val="3"/>
        </dgm:presLayoutVars>
      </dgm:prSet>
      <dgm:spPr/>
      <dgm:t>
        <a:bodyPr/>
        <a:lstStyle/>
        <a:p>
          <a:endParaRPr lang="en-US"/>
        </a:p>
      </dgm:t>
    </dgm:pt>
    <dgm:pt modelId="{1F854629-269B-4131-9DA3-851D2721FDCF}" type="pres">
      <dgm:prSet presAssocID="{6B0AD547-2921-4314-8EF4-FAEFCE10782E}" presName="level3hierChild" presStyleCnt="0"/>
      <dgm:spPr/>
      <dgm:t>
        <a:bodyPr/>
        <a:lstStyle/>
        <a:p>
          <a:endParaRPr lang="en-GB"/>
        </a:p>
      </dgm:t>
    </dgm:pt>
    <dgm:pt modelId="{CBAD36E6-570E-41F0-AF60-7ED2CF6177B8}" type="pres">
      <dgm:prSet presAssocID="{F428F31B-A52F-4BD0-9F7C-6C1512264EE3}" presName="conn2-1" presStyleLbl="parChTrans1D3" presStyleIdx="8" presStyleCnt="9"/>
      <dgm:spPr/>
      <dgm:t>
        <a:bodyPr/>
        <a:lstStyle/>
        <a:p>
          <a:endParaRPr lang="en-US"/>
        </a:p>
      </dgm:t>
    </dgm:pt>
    <dgm:pt modelId="{74C3C936-9691-4A7E-B803-39BD4222FF68}" type="pres">
      <dgm:prSet presAssocID="{F428F31B-A52F-4BD0-9F7C-6C1512264EE3}" presName="connTx" presStyleLbl="parChTrans1D3" presStyleIdx="8" presStyleCnt="9"/>
      <dgm:spPr/>
      <dgm:t>
        <a:bodyPr/>
        <a:lstStyle/>
        <a:p>
          <a:endParaRPr lang="en-US"/>
        </a:p>
      </dgm:t>
    </dgm:pt>
    <dgm:pt modelId="{6C93A306-B6F4-4E62-B6DE-53EC6024CC20}" type="pres">
      <dgm:prSet presAssocID="{AC7FFD81-E02F-4743-9010-075E9D805ED9}" presName="root2" presStyleCnt="0"/>
      <dgm:spPr/>
      <dgm:t>
        <a:bodyPr/>
        <a:lstStyle/>
        <a:p>
          <a:endParaRPr lang="en-GB"/>
        </a:p>
      </dgm:t>
    </dgm:pt>
    <dgm:pt modelId="{0D7CA530-20E3-4083-95F9-ADAC49A10D4A}" type="pres">
      <dgm:prSet presAssocID="{AC7FFD81-E02F-4743-9010-075E9D805ED9}" presName="LevelTwoTextNode" presStyleLbl="node3" presStyleIdx="8" presStyleCnt="9" custScaleX="359669" custScaleY="131669">
        <dgm:presLayoutVars>
          <dgm:chPref val="3"/>
        </dgm:presLayoutVars>
      </dgm:prSet>
      <dgm:spPr/>
      <dgm:t>
        <a:bodyPr/>
        <a:lstStyle/>
        <a:p>
          <a:endParaRPr lang="en-US"/>
        </a:p>
      </dgm:t>
    </dgm:pt>
    <dgm:pt modelId="{BDF7F223-A099-4CB5-86FC-9E8ADF100E68}" type="pres">
      <dgm:prSet presAssocID="{AC7FFD81-E02F-4743-9010-075E9D805ED9}" presName="level3hierChild" presStyleCnt="0"/>
      <dgm:spPr/>
      <dgm:t>
        <a:bodyPr/>
        <a:lstStyle/>
        <a:p>
          <a:endParaRPr lang="en-GB"/>
        </a:p>
      </dgm:t>
    </dgm:pt>
  </dgm:ptLst>
  <dgm:cxnLst>
    <dgm:cxn modelId="{7202214E-5BB6-5748-9683-E04D77F1FFB0}" type="presOf" srcId="{2D367712-47C0-4ABD-87F2-355213C5A1EF}" destId="{335C425A-853F-469A-BB86-D1A543DA1EC9}" srcOrd="0" destOrd="0" presId="urn:microsoft.com/office/officeart/2008/layout/HorizontalMultiLevelHierarchy"/>
    <dgm:cxn modelId="{CC51E635-135F-B94E-AFCC-3C1FF59E3333}" type="presOf" srcId="{3AA879BE-1E53-49F1-A2EE-B7B3667E1431}" destId="{0F5472E3-BC0E-498E-ADC3-F65407601425}" srcOrd="0" destOrd="0" presId="urn:microsoft.com/office/officeart/2008/layout/HorizontalMultiLevelHierarchy"/>
    <dgm:cxn modelId="{8D96C62F-26AC-784A-86E7-DBC0169F5E8A}" type="presOf" srcId="{24A8C3C9-34B1-4A11-A2F2-0D78CAE8054F}" destId="{D903C593-EED0-41C1-A3EF-0AA952AF0437}" srcOrd="1" destOrd="0" presId="urn:microsoft.com/office/officeart/2008/layout/HorizontalMultiLevelHierarchy"/>
    <dgm:cxn modelId="{D22ECFDF-84B4-4D43-BAF4-85C7E2894CAC}" srcId="{A91908BD-5BF9-4B0A-9949-0B90DAC5F5B4}" destId="{2FD7D5B3-15D0-40BB-BB1E-FE62811B5F0C}" srcOrd="2" destOrd="0" parTransId="{06B3D9C0-37A8-447B-8C38-327474886C3B}" sibTransId="{4183D565-EC3A-42DD-A85F-FBAECA970651}"/>
    <dgm:cxn modelId="{55B3718D-30CC-FE40-8140-0749390746B1}" type="presOf" srcId="{421BBDFC-0D60-409D-8FC3-B635EA15C6F1}" destId="{EDB52269-FAED-4D4A-8A12-A0A287E6EF3A}" srcOrd="1" destOrd="0" presId="urn:microsoft.com/office/officeart/2008/layout/HorizontalMultiLevelHierarchy"/>
    <dgm:cxn modelId="{4731A62B-B183-B545-A4CE-DDAB5AFD469F}" type="presOf" srcId="{C68ED2CB-6B77-4FEA-B2A6-0432FB0502FB}" destId="{F75D0967-BD5B-43E2-970C-68576CBD8BD4}" srcOrd="0" destOrd="0" presId="urn:microsoft.com/office/officeart/2008/layout/HorizontalMultiLevelHierarchy"/>
    <dgm:cxn modelId="{2E5DE438-C837-D748-90A1-618D81A45F9A}" type="presOf" srcId="{06B3D9C0-37A8-447B-8C38-327474886C3B}" destId="{025DD4F0-866B-4FB7-B798-0A992CED249B}" srcOrd="1" destOrd="0" presId="urn:microsoft.com/office/officeart/2008/layout/HorizontalMultiLevelHierarchy"/>
    <dgm:cxn modelId="{C89DE272-B9D4-C54C-B1CA-2675A03AE765}" type="presOf" srcId="{2DAB53C9-AF9F-43B8-A827-55FBE49F83DD}" destId="{4D71062E-4A68-4EDB-B4ED-585E60AF2789}" srcOrd="0" destOrd="0" presId="urn:microsoft.com/office/officeart/2008/layout/HorizontalMultiLevelHierarchy"/>
    <dgm:cxn modelId="{B571CD38-141A-42C1-B82A-97B50DFE3317}" srcId="{298BDE50-0A88-4B0C-B64D-949C49F1C13F}" destId="{C8BC0DA5-0F30-40B3-A685-44350BF05975}" srcOrd="4" destOrd="0" parTransId="{4FF6D8E5-5877-464E-AFF8-0E91DC4C3774}" sibTransId="{89E68267-CA0A-4774-8754-CDBDA6881554}"/>
    <dgm:cxn modelId="{0CE6FF0E-A742-5B43-88BA-DDC502957143}" type="presOf" srcId="{7D2D1BF8-7E2B-4438-983A-DE091E6C8CA6}" destId="{D5EA6513-B3B4-4F62-8829-E563D8F93DAB}" srcOrd="0" destOrd="0" presId="urn:microsoft.com/office/officeart/2008/layout/HorizontalMultiLevelHierarchy"/>
    <dgm:cxn modelId="{BD6619EE-4371-4AC9-BEE5-1A3DACF886B4}" srcId="{298BDE50-0A88-4B0C-B64D-949C49F1C13F}" destId="{7D2D1BF8-7E2B-4438-983A-DE091E6C8CA6}" srcOrd="1" destOrd="0" parTransId="{922CB7FB-C9F1-4D76-87EE-DF898659F928}" sibTransId="{3CCDD277-DD4B-4E31-8B7C-0DD2D93AAA1E}"/>
    <dgm:cxn modelId="{475356E6-F779-4D89-A47B-B58A907C9E9B}" srcId="{A91908BD-5BF9-4B0A-9949-0B90DAC5F5B4}" destId="{2D367712-47C0-4ABD-87F2-355213C5A1EF}" srcOrd="1" destOrd="0" parTransId="{8E319F4E-6AC7-40D9-976F-E8B17EC75B43}" sibTransId="{6975FE6F-41EC-4A5F-BB46-D1BB44FFA235}"/>
    <dgm:cxn modelId="{506B4FF0-D869-4B57-965E-93356A2AC695}" srcId="{2DAB53C9-AF9F-43B8-A827-55FBE49F83DD}" destId="{6B0AD547-2921-4314-8EF4-FAEFCE10782E}" srcOrd="1" destOrd="0" parTransId="{421BBDFC-0D60-409D-8FC3-B635EA15C6F1}" sibTransId="{B8489FD4-1621-481E-8EDC-4863C1A7CCD7}"/>
    <dgm:cxn modelId="{9F35E18A-EB46-C843-9CD0-9528EF203901}" type="presOf" srcId="{F61009F0-8AD4-4999-AAC6-BBAAB1DEEBAB}" destId="{5F54C7FA-B61F-4C16-9922-BBAA8403C102}" srcOrd="0" destOrd="0" presId="urn:microsoft.com/office/officeart/2008/layout/HorizontalMultiLevelHierarchy"/>
    <dgm:cxn modelId="{DD9D5BE2-11B4-4A3C-B929-E075FA1BF6FF}" srcId="{298BDE50-0A88-4B0C-B64D-949C49F1C13F}" destId="{0D25F531-56D4-4C2F-8FDE-8DC44D32D920}" srcOrd="0" destOrd="0" parTransId="{710D2317-5691-458A-997D-A84242C1B478}" sibTransId="{DCD310C6-1F20-4148-B4B8-63A2590AF31A}"/>
    <dgm:cxn modelId="{11654A7D-CDB4-0A4E-B338-ED3D8E566913}" type="presOf" srcId="{317EDB20-508B-40D3-AAE0-BBC534A9977E}" destId="{90A4AA38-EA6A-4E4E-8DD2-3350D4DB6C56}" srcOrd="0" destOrd="0" presId="urn:microsoft.com/office/officeart/2008/layout/HorizontalMultiLevelHierarchy"/>
    <dgm:cxn modelId="{909228C1-1EC3-7F48-9F0F-D112AEBEA1D5}" type="presOf" srcId="{421BBDFC-0D60-409D-8FC3-B635EA15C6F1}" destId="{B075E374-68B3-4E53-85D2-3E8136A7991E}" srcOrd="0" destOrd="0" presId="urn:microsoft.com/office/officeart/2008/layout/HorizontalMultiLevelHierarchy"/>
    <dgm:cxn modelId="{2221C4C4-C304-D64A-8272-DC0579A5654D}" type="presOf" srcId="{A6E28ECD-BEC5-4969-A90E-C48E190C61C3}" destId="{54F3ED15-425A-4C21-86AC-A63AA45F4D4C}" srcOrd="0" destOrd="0" presId="urn:microsoft.com/office/officeart/2008/layout/HorizontalMultiLevelHierarchy"/>
    <dgm:cxn modelId="{1CB11F4A-190C-6D43-9535-7792B35F00F9}" type="presOf" srcId="{8E677377-227B-4C5B-BE3F-CFBBF90B88A7}" destId="{5870DDF9-A895-463E-B3D0-9E4C7BB97C86}" srcOrd="1" destOrd="0" presId="urn:microsoft.com/office/officeart/2008/layout/HorizontalMultiLevelHierarchy"/>
    <dgm:cxn modelId="{109CD1FE-BDD7-4BDC-8144-F0351AF51103}" srcId="{298BDE50-0A88-4B0C-B64D-949C49F1C13F}" destId="{3AA879BE-1E53-49F1-A2EE-B7B3667E1431}" srcOrd="2" destOrd="0" parTransId="{6944AB93-34CD-4A8E-9896-1087B0A0E7C6}" sibTransId="{71DD14A0-3501-41A1-8580-7E65D0CA199A}"/>
    <dgm:cxn modelId="{903041BA-D023-3249-BDDE-F5D144593E6D}" type="presOf" srcId="{06B3D9C0-37A8-447B-8C38-327474886C3B}" destId="{0F3C0BF9-ED9E-45C7-BA27-E0C015600D07}" srcOrd="0" destOrd="0" presId="urn:microsoft.com/office/officeart/2008/layout/HorizontalMultiLevelHierarchy"/>
    <dgm:cxn modelId="{ED8EA6DF-5C2A-E648-9216-7119FC73B2C9}" type="presOf" srcId="{6944AB93-34CD-4A8E-9896-1087B0A0E7C6}" destId="{CB0DA4CB-81B9-4EDB-B0CC-01AFDE107A35}" srcOrd="0" destOrd="0" presId="urn:microsoft.com/office/officeart/2008/layout/HorizontalMultiLevelHierarchy"/>
    <dgm:cxn modelId="{1E8F92BE-2AAB-C246-A495-10DDD128A09C}" type="presOf" srcId="{A6E28ECD-BEC5-4969-A90E-C48E190C61C3}" destId="{FF9DE597-158E-4F46-B9F1-E03BBC2A8066}" srcOrd="1" destOrd="0" presId="urn:microsoft.com/office/officeart/2008/layout/HorizontalMultiLevelHierarchy"/>
    <dgm:cxn modelId="{26D72175-601D-0B4E-9378-EBFD140A4BB6}" type="presOf" srcId="{5E086BC4-7012-4C02-BE3B-13C1DD427F7D}" destId="{8076F034-1DE1-429C-9CC9-8547C7AED225}" srcOrd="0" destOrd="0" presId="urn:microsoft.com/office/officeart/2008/layout/HorizontalMultiLevelHierarchy"/>
    <dgm:cxn modelId="{70D1C621-302D-F74F-9F94-0B8B1120BFA9}" type="presOf" srcId="{A9772C0D-ECFE-4E99-B741-F45A20293C6D}" destId="{CFC5B0A0-8403-4C52-B88F-7EE92E2C5283}" srcOrd="1" destOrd="0" presId="urn:microsoft.com/office/officeart/2008/layout/HorizontalMultiLevelHierarchy"/>
    <dgm:cxn modelId="{235AC8ED-D424-BC4F-8E75-4344DB77EA11}" type="presOf" srcId="{2FD7D5B3-15D0-40BB-BB1E-FE62811B5F0C}" destId="{32665306-F53A-4A99-89D8-679EC5458CC2}" srcOrd="0" destOrd="0" presId="urn:microsoft.com/office/officeart/2008/layout/HorizontalMultiLevelHierarchy"/>
    <dgm:cxn modelId="{98B55AAF-0D84-41C8-89F2-9BFB6906544A}" srcId="{F397755C-D748-440B-B3A9-B0B55F37296D}" destId="{298BDE50-0A88-4B0C-B64D-949C49F1C13F}" srcOrd="0" destOrd="0" parTransId="{A9772C0D-ECFE-4E99-B741-F45A20293C6D}" sibTransId="{08972E31-594E-4B0B-A182-A7EEF9B5E885}"/>
    <dgm:cxn modelId="{3E5DB22D-5F88-0F46-AAD6-4242E071F340}" type="presOf" srcId="{24A8C3C9-34B1-4A11-A2F2-0D78CAE8054F}" destId="{DAB750CC-7D34-41D4-8E3B-02189E36B6A2}" srcOrd="0" destOrd="0" presId="urn:microsoft.com/office/officeart/2008/layout/HorizontalMultiLevelHierarchy"/>
    <dgm:cxn modelId="{BB4C55CE-79C6-7845-BA86-4355D5467418}" type="presOf" srcId="{710D2317-5691-458A-997D-A84242C1B478}" destId="{8ED76DBD-C313-4CD7-9A7E-123D66C642A6}" srcOrd="0" destOrd="0" presId="urn:microsoft.com/office/officeart/2008/layout/HorizontalMultiLevelHierarchy"/>
    <dgm:cxn modelId="{BF1F19B0-B771-3B47-A993-BDB8ED77E698}" type="presOf" srcId="{4FF6D8E5-5877-464E-AFF8-0E91DC4C3774}" destId="{00163100-4724-4A31-891D-E376F7556D4B}" srcOrd="0" destOrd="0" presId="urn:microsoft.com/office/officeart/2008/layout/HorizontalMultiLevelHierarchy"/>
    <dgm:cxn modelId="{AB15EE03-18A0-C84E-8A81-929613291D8F}" type="presOf" srcId="{B33A6A0D-F5D1-4CC7-98E2-F217649E22B4}" destId="{31D92DF6-AA81-436B-8A66-F4C7A70A4A83}" srcOrd="0" destOrd="0" presId="urn:microsoft.com/office/officeart/2008/layout/HorizontalMultiLevelHierarchy"/>
    <dgm:cxn modelId="{88DE5670-0252-864F-94BE-9104DF975E3B}" type="presOf" srcId="{F397755C-D748-440B-B3A9-B0B55F37296D}" destId="{F2A55631-8A19-4F03-A17E-AAD5BA854E71}" srcOrd="0" destOrd="0" presId="urn:microsoft.com/office/officeart/2008/layout/HorizontalMultiLevelHierarchy"/>
    <dgm:cxn modelId="{EA0632CB-FFD3-4FE1-B27E-A434F853ACC7}" srcId="{F397755C-D748-440B-B3A9-B0B55F37296D}" destId="{2DAB53C9-AF9F-43B8-A827-55FBE49F83DD}" srcOrd="1" destOrd="0" parTransId="{5E086BC4-7012-4C02-BE3B-13C1DD427F7D}" sibTransId="{FF4963B0-B4C9-418F-805D-BCC2A399FC56}"/>
    <dgm:cxn modelId="{D2413164-EB55-9B4A-8D17-8F2404FCDD93}" type="presOf" srcId="{8E319F4E-6AC7-40D9-976F-E8B17EC75B43}" destId="{E2BDE842-2A7B-47FC-A027-B50347B4AB4B}" srcOrd="1" destOrd="0" presId="urn:microsoft.com/office/officeart/2008/layout/HorizontalMultiLevelHierarchy"/>
    <dgm:cxn modelId="{677E58EA-5776-0E43-93B1-956EE4C00B50}" type="presOf" srcId="{5E086BC4-7012-4C02-BE3B-13C1DD427F7D}" destId="{348D5293-7E4E-4C2E-9A95-C36B46D05E26}" srcOrd="1" destOrd="0" presId="urn:microsoft.com/office/officeart/2008/layout/HorizontalMultiLevelHierarchy"/>
    <dgm:cxn modelId="{7110F629-38AD-0545-BA8E-8FCF2D52DAD6}" type="presOf" srcId="{A9772C0D-ECFE-4E99-B741-F45A20293C6D}" destId="{6F3CD8DB-175D-4DCD-918C-F5C6E26257A0}" srcOrd="0" destOrd="0" presId="urn:microsoft.com/office/officeart/2008/layout/HorizontalMultiLevelHierarchy"/>
    <dgm:cxn modelId="{A3A9711D-AD8B-6B48-A22E-15E41BC554C3}" type="presOf" srcId="{0D25F531-56D4-4C2F-8FDE-8DC44D32D920}" destId="{AD85C595-61E2-478F-8C5C-89FD292C979B}" srcOrd="0" destOrd="0" presId="urn:microsoft.com/office/officeart/2008/layout/HorizontalMultiLevelHierarchy"/>
    <dgm:cxn modelId="{EFFED99F-35FA-6C47-8F8B-5409646BE539}" type="presOf" srcId="{6B0AD547-2921-4314-8EF4-FAEFCE10782E}" destId="{946F4CB8-AB5F-4467-9A49-692B3EDAAD1B}" srcOrd="0" destOrd="0" presId="urn:microsoft.com/office/officeart/2008/layout/HorizontalMultiLevelHierarchy"/>
    <dgm:cxn modelId="{411F2776-4046-9E4C-BD74-08A1ED301FC3}" type="presOf" srcId="{F428F31B-A52F-4BD0-9F7C-6C1512264EE3}" destId="{74C3C936-9691-4A7E-B803-39BD4222FF68}" srcOrd="1" destOrd="0" presId="urn:microsoft.com/office/officeart/2008/layout/HorizontalMultiLevelHierarchy"/>
    <dgm:cxn modelId="{84AC3762-3C1C-4E17-A622-0226E85EC20C}" srcId="{2DAB53C9-AF9F-43B8-A827-55FBE49F83DD}" destId="{AC7FFD81-E02F-4743-9010-075E9D805ED9}" srcOrd="2" destOrd="0" parTransId="{F428F31B-A52F-4BD0-9F7C-6C1512264EE3}" sibTransId="{CC0EC4C5-A8D8-47F2-9751-DE33E0576498}"/>
    <dgm:cxn modelId="{78E260A8-D33B-464A-9DDA-01A2E8302F0C}" type="presOf" srcId="{922CB7FB-C9F1-4D76-87EE-DF898659F928}" destId="{E21DBB34-9E69-4A08-B7D3-EEFC34430033}" srcOrd="1" destOrd="0" presId="urn:microsoft.com/office/officeart/2008/layout/HorizontalMultiLevelHierarchy"/>
    <dgm:cxn modelId="{7359DF58-DFB4-4F3D-A982-770964E3D9E8}" srcId="{F61009F0-8AD4-4999-AAC6-BBAAB1DEEBAB}" destId="{F397755C-D748-440B-B3A9-B0B55F37296D}" srcOrd="0" destOrd="0" parTransId="{07AF73A6-3476-4002-AB05-C543336B5AEF}" sibTransId="{BEB99290-47CB-4364-9CE1-450DF0990C55}"/>
    <dgm:cxn modelId="{A65792B9-6FD5-E54D-9E32-3AF3E188B7E0}" type="presOf" srcId="{8E677377-227B-4C5B-BE3F-CFBBF90B88A7}" destId="{0BD44AED-B639-4929-890D-FAB4E945F389}" srcOrd="0" destOrd="0" presId="urn:microsoft.com/office/officeart/2008/layout/HorizontalMultiLevelHierarchy"/>
    <dgm:cxn modelId="{7C6DE0A7-7D79-6744-B4B9-46E7D1589325}" type="presOf" srcId="{A91908BD-5BF9-4B0A-9949-0B90DAC5F5B4}" destId="{D97D3DC3-4F3E-4112-81D0-BF8CE9AD3C04}" srcOrd="0" destOrd="0" presId="urn:microsoft.com/office/officeart/2008/layout/HorizontalMultiLevelHierarchy"/>
    <dgm:cxn modelId="{BBB53836-D620-1C4C-B25B-F33B49E35341}" type="presOf" srcId="{DCE7E48E-D39C-4660-A268-BE4DA3430E75}" destId="{78307FCC-3770-4793-9DD1-D8B829785F9F}" srcOrd="0" destOrd="0" presId="urn:microsoft.com/office/officeart/2008/layout/HorizontalMultiLevelHierarchy"/>
    <dgm:cxn modelId="{9497B6D4-C543-4FCD-8CFB-83108B92E190}" srcId="{298BDE50-0A88-4B0C-B64D-949C49F1C13F}" destId="{C68ED2CB-6B77-4FEA-B2A6-0432FB0502FB}" srcOrd="5" destOrd="0" parTransId="{8E677377-227B-4C5B-BE3F-CFBBF90B88A7}" sibTransId="{092B5021-12F7-43BB-B53D-6CF9606837DD}"/>
    <dgm:cxn modelId="{27529875-B5D1-324E-AF7C-76207B2581CF}" type="presOf" srcId="{F428F31B-A52F-4BD0-9F7C-6C1512264EE3}" destId="{CBAD36E6-570E-41F0-AF60-7ED2CF6177B8}" srcOrd="0" destOrd="0" presId="urn:microsoft.com/office/officeart/2008/layout/HorizontalMultiLevelHierarchy"/>
    <dgm:cxn modelId="{BF9D4E81-B02A-F244-8972-8C81661C84C8}" type="presOf" srcId="{C8BC0DA5-0F30-40B3-A685-44350BF05975}" destId="{EE939804-9208-498A-8BE3-29BC058AF261}" srcOrd="0" destOrd="0" presId="urn:microsoft.com/office/officeart/2008/layout/HorizontalMultiLevelHierarchy"/>
    <dgm:cxn modelId="{DD3D5264-176B-3D49-BBE2-D697DEAE1B3D}" type="presOf" srcId="{8E319F4E-6AC7-40D9-976F-E8B17EC75B43}" destId="{C5BF7244-F52F-4B60-9EAB-06344524B954}" srcOrd="0" destOrd="0" presId="urn:microsoft.com/office/officeart/2008/layout/HorizontalMultiLevelHierarchy"/>
    <dgm:cxn modelId="{5D58FAE4-6A00-AA4A-BF98-67F6BCF27E3F}" type="presOf" srcId="{317EDB20-508B-40D3-AAE0-BBC534A9977E}" destId="{AE659946-18F9-4A3D-B764-04F2016C8DC9}" srcOrd="1" destOrd="0" presId="urn:microsoft.com/office/officeart/2008/layout/HorizontalMultiLevelHierarchy"/>
    <dgm:cxn modelId="{3352D8F9-2AFD-734A-812B-160FD832D00B}" type="presOf" srcId="{710D2317-5691-458A-997D-A84242C1B478}" destId="{62807242-7135-44D2-A760-FB3330BE0F7E}" srcOrd="1" destOrd="0" presId="urn:microsoft.com/office/officeart/2008/layout/HorizontalMultiLevelHierarchy"/>
    <dgm:cxn modelId="{86C7B923-E1B9-AB4D-9A74-115D26FC357E}" type="presOf" srcId="{4FF6D8E5-5877-464E-AFF8-0E91DC4C3774}" destId="{7847DBA5-CE6C-41C0-AB38-BE1ACC93B50A}" srcOrd="1" destOrd="0" presId="urn:microsoft.com/office/officeart/2008/layout/HorizontalMultiLevelHierarchy"/>
    <dgm:cxn modelId="{F468ACED-D636-44AB-BA40-526A890535DB}" srcId="{298BDE50-0A88-4B0C-B64D-949C49F1C13F}" destId="{DCE7E48E-D39C-4660-A268-BE4DA3430E75}" srcOrd="3" destOrd="0" parTransId="{317EDB20-508B-40D3-AAE0-BBC534A9977E}" sibTransId="{6C9423B4-0AA5-4CE0-86A3-3F7D17C25D66}"/>
    <dgm:cxn modelId="{80F0555A-D2EA-7848-ABDA-1F7B81C1E259}" type="presOf" srcId="{922CB7FB-C9F1-4D76-87EE-DF898659F928}" destId="{83D30AF5-5DED-468E-89B0-934E934CD587}" srcOrd="0" destOrd="0" presId="urn:microsoft.com/office/officeart/2008/layout/HorizontalMultiLevelHierarchy"/>
    <dgm:cxn modelId="{C8D899EC-149D-4763-9A0B-43E6B61B839F}" srcId="{A91908BD-5BF9-4B0A-9949-0B90DAC5F5B4}" destId="{B33A6A0D-F5D1-4CC7-98E2-F217649E22B4}" srcOrd="0" destOrd="0" parTransId="{A6E28ECD-BEC5-4969-A90E-C48E190C61C3}" sibTransId="{88A1F5A8-E90B-4D44-9F72-25ABD5CBFFC8}"/>
    <dgm:cxn modelId="{E6BF27DC-1CEE-CC44-AD11-3B95158411E6}" type="presOf" srcId="{6944AB93-34CD-4A8E-9896-1087B0A0E7C6}" destId="{3B73609C-7E0B-482F-9AD6-AAA58AED5167}" srcOrd="1" destOrd="0" presId="urn:microsoft.com/office/officeart/2008/layout/HorizontalMultiLevelHierarchy"/>
    <dgm:cxn modelId="{E74637EA-5AE0-324F-BCA9-D85D1B207146}" type="presOf" srcId="{298BDE50-0A88-4B0C-B64D-949C49F1C13F}" destId="{3DE53D68-3251-4F13-8583-6D35980E14A8}" srcOrd="0" destOrd="0" presId="urn:microsoft.com/office/officeart/2008/layout/HorizontalMultiLevelHierarchy"/>
    <dgm:cxn modelId="{C56F52E7-33D7-CD4E-8F10-5B395A428581}" type="presOf" srcId="{AC7FFD81-E02F-4743-9010-075E9D805ED9}" destId="{0D7CA530-20E3-4083-95F9-ADAC49A10D4A}" srcOrd="0" destOrd="0" presId="urn:microsoft.com/office/officeart/2008/layout/HorizontalMultiLevelHierarchy"/>
    <dgm:cxn modelId="{98934BE3-83C7-46D0-8CA9-530418DE85BE}" srcId="{2DAB53C9-AF9F-43B8-A827-55FBE49F83DD}" destId="{A91908BD-5BF9-4B0A-9949-0B90DAC5F5B4}" srcOrd="0" destOrd="0" parTransId="{24A8C3C9-34B1-4A11-A2F2-0D78CAE8054F}" sibTransId="{29BFB620-0577-4284-8B78-EC38E21A4A64}"/>
    <dgm:cxn modelId="{18D808F2-048F-6F42-BF5B-80B58C0BF7A3}" type="presParOf" srcId="{5F54C7FA-B61F-4C16-9922-BBAA8403C102}" destId="{DF907D1F-15D9-4072-BC31-3A1A2F708076}" srcOrd="0" destOrd="0" presId="urn:microsoft.com/office/officeart/2008/layout/HorizontalMultiLevelHierarchy"/>
    <dgm:cxn modelId="{89AF701F-A653-A645-AF16-9F6686615FDE}" type="presParOf" srcId="{DF907D1F-15D9-4072-BC31-3A1A2F708076}" destId="{F2A55631-8A19-4F03-A17E-AAD5BA854E71}" srcOrd="0" destOrd="0" presId="urn:microsoft.com/office/officeart/2008/layout/HorizontalMultiLevelHierarchy"/>
    <dgm:cxn modelId="{A71BA63D-786F-2846-9109-A0A3EFA68066}" type="presParOf" srcId="{DF907D1F-15D9-4072-BC31-3A1A2F708076}" destId="{8727EFA5-642D-421E-9B64-23740A9C68AB}" srcOrd="1" destOrd="0" presId="urn:microsoft.com/office/officeart/2008/layout/HorizontalMultiLevelHierarchy"/>
    <dgm:cxn modelId="{718DF03C-D057-FA4E-B2AA-7D7D2F6AD121}" type="presParOf" srcId="{8727EFA5-642D-421E-9B64-23740A9C68AB}" destId="{6F3CD8DB-175D-4DCD-918C-F5C6E26257A0}" srcOrd="0" destOrd="0" presId="urn:microsoft.com/office/officeart/2008/layout/HorizontalMultiLevelHierarchy"/>
    <dgm:cxn modelId="{98D2BBD1-D4A8-3541-AAAB-D0581348D28B}" type="presParOf" srcId="{6F3CD8DB-175D-4DCD-918C-F5C6E26257A0}" destId="{CFC5B0A0-8403-4C52-B88F-7EE92E2C5283}" srcOrd="0" destOrd="0" presId="urn:microsoft.com/office/officeart/2008/layout/HorizontalMultiLevelHierarchy"/>
    <dgm:cxn modelId="{4E093F7F-1A52-5549-8689-FBDBF7EDBE06}" type="presParOf" srcId="{8727EFA5-642D-421E-9B64-23740A9C68AB}" destId="{52AFB02B-418D-4667-A662-A234239BCB78}" srcOrd="1" destOrd="0" presId="urn:microsoft.com/office/officeart/2008/layout/HorizontalMultiLevelHierarchy"/>
    <dgm:cxn modelId="{AC13D00D-3881-C14D-BF49-E308A6F54B3F}" type="presParOf" srcId="{52AFB02B-418D-4667-A662-A234239BCB78}" destId="{3DE53D68-3251-4F13-8583-6D35980E14A8}" srcOrd="0" destOrd="0" presId="urn:microsoft.com/office/officeart/2008/layout/HorizontalMultiLevelHierarchy"/>
    <dgm:cxn modelId="{9F8E2C94-5949-FE40-9EC1-C4ECFF2C2CB4}" type="presParOf" srcId="{52AFB02B-418D-4667-A662-A234239BCB78}" destId="{BD13A15A-8BA5-4E3D-936D-53149A84F7BB}" srcOrd="1" destOrd="0" presId="urn:microsoft.com/office/officeart/2008/layout/HorizontalMultiLevelHierarchy"/>
    <dgm:cxn modelId="{9212D24B-20E8-EF4F-ADA1-85FED71B1AE5}" type="presParOf" srcId="{BD13A15A-8BA5-4E3D-936D-53149A84F7BB}" destId="{8ED76DBD-C313-4CD7-9A7E-123D66C642A6}" srcOrd="0" destOrd="0" presId="urn:microsoft.com/office/officeart/2008/layout/HorizontalMultiLevelHierarchy"/>
    <dgm:cxn modelId="{15347994-4020-914E-8C10-96D6E82CD093}" type="presParOf" srcId="{8ED76DBD-C313-4CD7-9A7E-123D66C642A6}" destId="{62807242-7135-44D2-A760-FB3330BE0F7E}" srcOrd="0" destOrd="0" presId="urn:microsoft.com/office/officeart/2008/layout/HorizontalMultiLevelHierarchy"/>
    <dgm:cxn modelId="{51330B04-AD7E-C64F-880C-A10C8B269AF7}" type="presParOf" srcId="{BD13A15A-8BA5-4E3D-936D-53149A84F7BB}" destId="{9040836F-58BA-4A6D-BB65-87F8D07AE421}" srcOrd="1" destOrd="0" presId="urn:microsoft.com/office/officeart/2008/layout/HorizontalMultiLevelHierarchy"/>
    <dgm:cxn modelId="{F4FF31BE-B32A-0C47-A443-3200755DC1A6}" type="presParOf" srcId="{9040836F-58BA-4A6D-BB65-87F8D07AE421}" destId="{AD85C595-61E2-478F-8C5C-89FD292C979B}" srcOrd="0" destOrd="0" presId="urn:microsoft.com/office/officeart/2008/layout/HorizontalMultiLevelHierarchy"/>
    <dgm:cxn modelId="{A328E79E-4CCE-624D-98E4-1C366DEB497D}" type="presParOf" srcId="{9040836F-58BA-4A6D-BB65-87F8D07AE421}" destId="{3EE3B81A-43C5-4E61-ABD8-20384674C3B4}" srcOrd="1" destOrd="0" presId="urn:microsoft.com/office/officeart/2008/layout/HorizontalMultiLevelHierarchy"/>
    <dgm:cxn modelId="{EC90833C-98E3-F54E-ABDE-E8D5AF36D96F}" type="presParOf" srcId="{BD13A15A-8BA5-4E3D-936D-53149A84F7BB}" destId="{83D30AF5-5DED-468E-89B0-934E934CD587}" srcOrd="2" destOrd="0" presId="urn:microsoft.com/office/officeart/2008/layout/HorizontalMultiLevelHierarchy"/>
    <dgm:cxn modelId="{8E8037CA-76D0-D743-94B9-A12F9276C1D8}" type="presParOf" srcId="{83D30AF5-5DED-468E-89B0-934E934CD587}" destId="{E21DBB34-9E69-4A08-B7D3-EEFC34430033}" srcOrd="0" destOrd="0" presId="urn:microsoft.com/office/officeart/2008/layout/HorizontalMultiLevelHierarchy"/>
    <dgm:cxn modelId="{CEB47FDA-15A4-5346-BA04-0662B4C2125A}" type="presParOf" srcId="{BD13A15A-8BA5-4E3D-936D-53149A84F7BB}" destId="{847FCCD6-4642-4A81-B882-88332F236DD2}" srcOrd="3" destOrd="0" presId="urn:microsoft.com/office/officeart/2008/layout/HorizontalMultiLevelHierarchy"/>
    <dgm:cxn modelId="{4957D386-E57C-1246-9C62-8615E650BD4A}" type="presParOf" srcId="{847FCCD6-4642-4A81-B882-88332F236DD2}" destId="{D5EA6513-B3B4-4F62-8829-E563D8F93DAB}" srcOrd="0" destOrd="0" presId="urn:microsoft.com/office/officeart/2008/layout/HorizontalMultiLevelHierarchy"/>
    <dgm:cxn modelId="{CC9DA402-A2E4-4C49-89F5-14C58CE88395}" type="presParOf" srcId="{847FCCD6-4642-4A81-B882-88332F236DD2}" destId="{FBD5B948-A94E-47D6-A184-AFB2E419D031}" srcOrd="1" destOrd="0" presId="urn:microsoft.com/office/officeart/2008/layout/HorizontalMultiLevelHierarchy"/>
    <dgm:cxn modelId="{EBC90304-3A3E-3041-A22E-366BFADBCC5B}" type="presParOf" srcId="{BD13A15A-8BA5-4E3D-936D-53149A84F7BB}" destId="{CB0DA4CB-81B9-4EDB-B0CC-01AFDE107A35}" srcOrd="4" destOrd="0" presId="urn:microsoft.com/office/officeart/2008/layout/HorizontalMultiLevelHierarchy"/>
    <dgm:cxn modelId="{5485B196-01A5-C543-B706-189EA2C36403}" type="presParOf" srcId="{CB0DA4CB-81B9-4EDB-B0CC-01AFDE107A35}" destId="{3B73609C-7E0B-482F-9AD6-AAA58AED5167}" srcOrd="0" destOrd="0" presId="urn:microsoft.com/office/officeart/2008/layout/HorizontalMultiLevelHierarchy"/>
    <dgm:cxn modelId="{6BE85EBD-0972-1444-9A79-61AC4D940A77}" type="presParOf" srcId="{BD13A15A-8BA5-4E3D-936D-53149A84F7BB}" destId="{032C7273-5466-4FB3-8826-99809E6BCAB1}" srcOrd="5" destOrd="0" presId="urn:microsoft.com/office/officeart/2008/layout/HorizontalMultiLevelHierarchy"/>
    <dgm:cxn modelId="{7FA0AFBF-58D3-DC4D-BB4C-5A58F99AE89F}" type="presParOf" srcId="{032C7273-5466-4FB3-8826-99809E6BCAB1}" destId="{0F5472E3-BC0E-498E-ADC3-F65407601425}" srcOrd="0" destOrd="0" presId="urn:microsoft.com/office/officeart/2008/layout/HorizontalMultiLevelHierarchy"/>
    <dgm:cxn modelId="{E3C83357-7045-894E-9E60-765DAEF4E3D0}" type="presParOf" srcId="{032C7273-5466-4FB3-8826-99809E6BCAB1}" destId="{9CF88015-8BA4-462C-AB13-9FDF178695BB}" srcOrd="1" destOrd="0" presId="urn:microsoft.com/office/officeart/2008/layout/HorizontalMultiLevelHierarchy"/>
    <dgm:cxn modelId="{44936E70-D0C4-054A-B39E-BD1E7F2BD19F}" type="presParOf" srcId="{BD13A15A-8BA5-4E3D-936D-53149A84F7BB}" destId="{90A4AA38-EA6A-4E4E-8DD2-3350D4DB6C56}" srcOrd="6" destOrd="0" presId="urn:microsoft.com/office/officeart/2008/layout/HorizontalMultiLevelHierarchy"/>
    <dgm:cxn modelId="{82550826-221D-ED40-A683-5490EC2A0321}" type="presParOf" srcId="{90A4AA38-EA6A-4E4E-8DD2-3350D4DB6C56}" destId="{AE659946-18F9-4A3D-B764-04F2016C8DC9}" srcOrd="0" destOrd="0" presId="urn:microsoft.com/office/officeart/2008/layout/HorizontalMultiLevelHierarchy"/>
    <dgm:cxn modelId="{7952BD69-30AC-BB45-AEBA-D46E7B7D1A29}" type="presParOf" srcId="{BD13A15A-8BA5-4E3D-936D-53149A84F7BB}" destId="{1CE2C6CB-7865-486D-9833-E617A783AE79}" srcOrd="7" destOrd="0" presId="urn:microsoft.com/office/officeart/2008/layout/HorizontalMultiLevelHierarchy"/>
    <dgm:cxn modelId="{4A20122C-6ACC-2449-B2BA-4D1A6A5F9B39}" type="presParOf" srcId="{1CE2C6CB-7865-486D-9833-E617A783AE79}" destId="{78307FCC-3770-4793-9DD1-D8B829785F9F}" srcOrd="0" destOrd="0" presId="urn:microsoft.com/office/officeart/2008/layout/HorizontalMultiLevelHierarchy"/>
    <dgm:cxn modelId="{5B8818F2-6ACE-874D-9F7F-8E25C204025E}" type="presParOf" srcId="{1CE2C6CB-7865-486D-9833-E617A783AE79}" destId="{45A13D92-856E-4777-B6B7-49EA7235659F}" srcOrd="1" destOrd="0" presId="urn:microsoft.com/office/officeart/2008/layout/HorizontalMultiLevelHierarchy"/>
    <dgm:cxn modelId="{34414335-3DC5-4A40-8250-4577B40EEF5A}" type="presParOf" srcId="{BD13A15A-8BA5-4E3D-936D-53149A84F7BB}" destId="{00163100-4724-4A31-891D-E376F7556D4B}" srcOrd="8" destOrd="0" presId="urn:microsoft.com/office/officeart/2008/layout/HorizontalMultiLevelHierarchy"/>
    <dgm:cxn modelId="{5801160E-D847-F545-96E8-12B162C0A323}" type="presParOf" srcId="{00163100-4724-4A31-891D-E376F7556D4B}" destId="{7847DBA5-CE6C-41C0-AB38-BE1ACC93B50A}" srcOrd="0" destOrd="0" presId="urn:microsoft.com/office/officeart/2008/layout/HorizontalMultiLevelHierarchy"/>
    <dgm:cxn modelId="{B0DACE3C-8214-DB41-82E3-47B8D95055C1}" type="presParOf" srcId="{BD13A15A-8BA5-4E3D-936D-53149A84F7BB}" destId="{D4C4DA4C-C9E6-489C-9A77-BCB7BECE8B54}" srcOrd="9" destOrd="0" presId="urn:microsoft.com/office/officeart/2008/layout/HorizontalMultiLevelHierarchy"/>
    <dgm:cxn modelId="{9C99BC2A-D64D-C64E-ACFE-97FF33E2C4FD}" type="presParOf" srcId="{D4C4DA4C-C9E6-489C-9A77-BCB7BECE8B54}" destId="{EE939804-9208-498A-8BE3-29BC058AF261}" srcOrd="0" destOrd="0" presId="urn:microsoft.com/office/officeart/2008/layout/HorizontalMultiLevelHierarchy"/>
    <dgm:cxn modelId="{E629B1EA-A554-8143-B2BC-C7CEC1DFBA25}" type="presParOf" srcId="{D4C4DA4C-C9E6-489C-9A77-BCB7BECE8B54}" destId="{1339CCA1-19EF-473B-BF8A-99704C48CD5D}" srcOrd="1" destOrd="0" presId="urn:microsoft.com/office/officeart/2008/layout/HorizontalMultiLevelHierarchy"/>
    <dgm:cxn modelId="{0577DCFB-DCCB-E14A-9D07-1EBA0146F45C}" type="presParOf" srcId="{BD13A15A-8BA5-4E3D-936D-53149A84F7BB}" destId="{0BD44AED-B639-4929-890D-FAB4E945F389}" srcOrd="10" destOrd="0" presId="urn:microsoft.com/office/officeart/2008/layout/HorizontalMultiLevelHierarchy"/>
    <dgm:cxn modelId="{03D2C846-4BDD-0F48-AF2A-633942CB538F}" type="presParOf" srcId="{0BD44AED-B639-4929-890D-FAB4E945F389}" destId="{5870DDF9-A895-463E-B3D0-9E4C7BB97C86}" srcOrd="0" destOrd="0" presId="urn:microsoft.com/office/officeart/2008/layout/HorizontalMultiLevelHierarchy"/>
    <dgm:cxn modelId="{7B4486C1-1A5C-BE4D-9EE5-BFA477875078}" type="presParOf" srcId="{BD13A15A-8BA5-4E3D-936D-53149A84F7BB}" destId="{0A6C87A2-1A8E-4CAA-B205-967CD992040B}" srcOrd="11" destOrd="0" presId="urn:microsoft.com/office/officeart/2008/layout/HorizontalMultiLevelHierarchy"/>
    <dgm:cxn modelId="{DA42D59E-7385-A241-8A36-B44EB8204B7F}" type="presParOf" srcId="{0A6C87A2-1A8E-4CAA-B205-967CD992040B}" destId="{F75D0967-BD5B-43E2-970C-68576CBD8BD4}" srcOrd="0" destOrd="0" presId="urn:microsoft.com/office/officeart/2008/layout/HorizontalMultiLevelHierarchy"/>
    <dgm:cxn modelId="{271C723B-D03E-454A-9327-83FD56E28AD4}" type="presParOf" srcId="{0A6C87A2-1A8E-4CAA-B205-967CD992040B}" destId="{B939AFF7-14E3-47C7-AA2A-9797C5B565F1}" srcOrd="1" destOrd="0" presId="urn:microsoft.com/office/officeart/2008/layout/HorizontalMultiLevelHierarchy"/>
    <dgm:cxn modelId="{4F696152-E8D7-9648-9E58-96C5029C4A1B}" type="presParOf" srcId="{8727EFA5-642D-421E-9B64-23740A9C68AB}" destId="{8076F034-1DE1-429C-9CC9-8547C7AED225}" srcOrd="2" destOrd="0" presId="urn:microsoft.com/office/officeart/2008/layout/HorizontalMultiLevelHierarchy"/>
    <dgm:cxn modelId="{02B4823B-9931-0041-9D7C-1E5A962E9BD8}" type="presParOf" srcId="{8076F034-1DE1-429C-9CC9-8547C7AED225}" destId="{348D5293-7E4E-4C2E-9A95-C36B46D05E26}" srcOrd="0" destOrd="0" presId="urn:microsoft.com/office/officeart/2008/layout/HorizontalMultiLevelHierarchy"/>
    <dgm:cxn modelId="{D1DBCCC8-D2B5-F040-9185-216A6B68DAE3}" type="presParOf" srcId="{8727EFA5-642D-421E-9B64-23740A9C68AB}" destId="{D263A46B-0295-4036-AD30-4F64EB762AF3}" srcOrd="3" destOrd="0" presId="urn:microsoft.com/office/officeart/2008/layout/HorizontalMultiLevelHierarchy"/>
    <dgm:cxn modelId="{79728B48-87CE-F14B-B0B6-FF24B481EFBB}" type="presParOf" srcId="{D263A46B-0295-4036-AD30-4F64EB762AF3}" destId="{4D71062E-4A68-4EDB-B4ED-585E60AF2789}" srcOrd="0" destOrd="0" presId="urn:microsoft.com/office/officeart/2008/layout/HorizontalMultiLevelHierarchy"/>
    <dgm:cxn modelId="{B99FD7E6-318E-2D43-A9B2-2D0C7717B256}" type="presParOf" srcId="{D263A46B-0295-4036-AD30-4F64EB762AF3}" destId="{1F098C11-D590-4B88-A55D-E0EC3AB30A74}" srcOrd="1" destOrd="0" presId="urn:microsoft.com/office/officeart/2008/layout/HorizontalMultiLevelHierarchy"/>
    <dgm:cxn modelId="{080C709F-F6C3-214E-AFAA-0C430E7258C7}" type="presParOf" srcId="{1F098C11-D590-4B88-A55D-E0EC3AB30A74}" destId="{DAB750CC-7D34-41D4-8E3B-02189E36B6A2}" srcOrd="0" destOrd="0" presId="urn:microsoft.com/office/officeart/2008/layout/HorizontalMultiLevelHierarchy"/>
    <dgm:cxn modelId="{6B5DDE72-1004-D14F-A777-C9BF3EB5DF64}" type="presParOf" srcId="{DAB750CC-7D34-41D4-8E3B-02189E36B6A2}" destId="{D903C593-EED0-41C1-A3EF-0AA952AF0437}" srcOrd="0" destOrd="0" presId="urn:microsoft.com/office/officeart/2008/layout/HorizontalMultiLevelHierarchy"/>
    <dgm:cxn modelId="{B2B0053E-A8C9-0B43-A39B-10F4CE8CFD76}" type="presParOf" srcId="{1F098C11-D590-4B88-A55D-E0EC3AB30A74}" destId="{3FB17E77-EDFA-48C6-8071-6F424B85C2DC}" srcOrd="1" destOrd="0" presId="urn:microsoft.com/office/officeart/2008/layout/HorizontalMultiLevelHierarchy"/>
    <dgm:cxn modelId="{92054333-52BD-BC40-8F33-A033E4775425}" type="presParOf" srcId="{3FB17E77-EDFA-48C6-8071-6F424B85C2DC}" destId="{D97D3DC3-4F3E-4112-81D0-BF8CE9AD3C04}" srcOrd="0" destOrd="0" presId="urn:microsoft.com/office/officeart/2008/layout/HorizontalMultiLevelHierarchy"/>
    <dgm:cxn modelId="{F0956220-3DA9-DE4D-BB8E-C2E09B4025CA}" type="presParOf" srcId="{3FB17E77-EDFA-48C6-8071-6F424B85C2DC}" destId="{8B6272D1-FBB6-4A26-A8FE-9F4215E3B93B}" srcOrd="1" destOrd="0" presId="urn:microsoft.com/office/officeart/2008/layout/HorizontalMultiLevelHierarchy"/>
    <dgm:cxn modelId="{C11C8A12-5140-A84C-88FE-A52AB9CAAD95}" type="presParOf" srcId="{8B6272D1-FBB6-4A26-A8FE-9F4215E3B93B}" destId="{54F3ED15-425A-4C21-86AC-A63AA45F4D4C}" srcOrd="0" destOrd="0" presId="urn:microsoft.com/office/officeart/2008/layout/HorizontalMultiLevelHierarchy"/>
    <dgm:cxn modelId="{5032901C-D353-1E4C-BD51-D995802DEE5D}" type="presParOf" srcId="{54F3ED15-425A-4C21-86AC-A63AA45F4D4C}" destId="{FF9DE597-158E-4F46-B9F1-E03BBC2A8066}" srcOrd="0" destOrd="0" presId="urn:microsoft.com/office/officeart/2008/layout/HorizontalMultiLevelHierarchy"/>
    <dgm:cxn modelId="{634B8C88-B019-194B-829C-2A31053B321A}" type="presParOf" srcId="{8B6272D1-FBB6-4A26-A8FE-9F4215E3B93B}" destId="{7F1435B2-BCA1-45A2-93FC-B04B07AD0CF1}" srcOrd="1" destOrd="0" presId="urn:microsoft.com/office/officeart/2008/layout/HorizontalMultiLevelHierarchy"/>
    <dgm:cxn modelId="{5736A0C3-7C4E-DF49-92AD-FFEBECDB9B68}" type="presParOf" srcId="{7F1435B2-BCA1-45A2-93FC-B04B07AD0CF1}" destId="{31D92DF6-AA81-436B-8A66-F4C7A70A4A83}" srcOrd="0" destOrd="0" presId="urn:microsoft.com/office/officeart/2008/layout/HorizontalMultiLevelHierarchy"/>
    <dgm:cxn modelId="{EC55292B-2B99-1B4A-96C1-C50F4E759A5A}" type="presParOf" srcId="{7F1435B2-BCA1-45A2-93FC-B04B07AD0CF1}" destId="{9E05DC70-C9E9-40EC-B4E8-50477B00C175}" srcOrd="1" destOrd="0" presId="urn:microsoft.com/office/officeart/2008/layout/HorizontalMultiLevelHierarchy"/>
    <dgm:cxn modelId="{C0EE64A3-3C18-DE4C-B98D-26CD1CF160D9}" type="presParOf" srcId="{8B6272D1-FBB6-4A26-A8FE-9F4215E3B93B}" destId="{C5BF7244-F52F-4B60-9EAB-06344524B954}" srcOrd="2" destOrd="0" presId="urn:microsoft.com/office/officeart/2008/layout/HorizontalMultiLevelHierarchy"/>
    <dgm:cxn modelId="{C3BC2B1E-7E77-C94A-BE12-0BF09164265A}" type="presParOf" srcId="{C5BF7244-F52F-4B60-9EAB-06344524B954}" destId="{E2BDE842-2A7B-47FC-A027-B50347B4AB4B}" srcOrd="0" destOrd="0" presId="urn:microsoft.com/office/officeart/2008/layout/HorizontalMultiLevelHierarchy"/>
    <dgm:cxn modelId="{11A125A6-B6CE-EB4C-9E6C-363AE3B0CB69}" type="presParOf" srcId="{8B6272D1-FBB6-4A26-A8FE-9F4215E3B93B}" destId="{5F32062A-305E-4873-95DC-1FC2FD748FFB}" srcOrd="3" destOrd="0" presId="urn:microsoft.com/office/officeart/2008/layout/HorizontalMultiLevelHierarchy"/>
    <dgm:cxn modelId="{1AA041C6-D9F1-BC44-9B54-6CE38D1DABA6}" type="presParOf" srcId="{5F32062A-305E-4873-95DC-1FC2FD748FFB}" destId="{335C425A-853F-469A-BB86-D1A543DA1EC9}" srcOrd="0" destOrd="0" presId="urn:microsoft.com/office/officeart/2008/layout/HorizontalMultiLevelHierarchy"/>
    <dgm:cxn modelId="{CE6FB128-648E-C74D-B240-2E2D35294248}" type="presParOf" srcId="{5F32062A-305E-4873-95DC-1FC2FD748FFB}" destId="{61F5761C-6EFE-4B78-90A9-C8CC7B1EBE23}" srcOrd="1" destOrd="0" presId="urn:microsoft.com/office/officeart/2008/layout/HorizontalMultiLevelHierarchy"/>
    <dgm:cxn modelId="{9F07B493-6E24-374A-838E-17DF334508F5}" type="presParOf" srcId="{8B6272D1-FBB6-4A26-A8FE-9F4215E3B93B}" destId="{0F3C0BF9-ED9E-45C7-BA27-E0C015600D07}" srcOrd="4" destOrd="0" presId="urn:microsoft.com/office/officeart/2008/layout/HorizontalMultiLevelHierarchy"/>
    <dgm:cxn modelId="{494B6D56-AEB1-1549-89E7-F4AB509FEEB7}" type="presParOf" srcId="{0F3C0BF9-ED9E-45C7-BA27-E0C015600D07}" destId="{025DD4F0-866B-4FB7-B798-0A992CED249B}" srcOrd="0" destOrd="0" presId="urn:microsoft.com/office/officeart/2008/layout/HorizontalMultiLevelHierarchy"/>
    <dgm:cxn modelId="{266C3D11-B402-7D4B-847D-9E42C415ACD6}" type="presParOf" srcId="{8B6272D1-FBB6-4A26-A8FE-9F4215E3B93B}" destId="{CAC20D5E-162E-4B7D-996F-88AE6E9309E8}" srcOrd="5" destOrd="0" presId="urn:microsoft.com/office/officeart/2008/layout/HorizontalMultiLevelHierarchy"/>
    <dgm:cxn modelId="{2A26DD88-F536-5E4B-B3CA-F0D2871AB27D}" type="presParOf" srcId="{CAC20D5E-162E-4B7D-996F-88AE6E9309E8}" destId="{32665306-F53A-4A99-89D8-679EC5458CC2}" srcOrd="0" destOrd="0" presId="urn:microsoft.com/office/officeart/2008/layout/HorizontalMultiLevelHierarchy"/>
    <dgm:cxn modelId="{F3658B6C-63AD-B84F-98BE-FDBD64A63144}" type="presParOf" srcId="{CAC20D5E-162E-4B7D-996F-88AE6E9309E8}" destId="{1C7093BE-A8BB-49D4-AB6D-25D0D28AF105}" srcOrd="1" destOrd="0" presId="urn:microsoft.com/office/officeart/2008/layout/HorizontalMultiLevelHierarchy"/>
    <dgm:cxn modelId="{B8894777-D552-1C4E-9EA1-3E6CCE190883}" type="presParOf" srcId="{1F098C11-D590-4B88-A55D-E0EC3AB30A74}" destId="{B075E374-68B3-4E53-85D2-3E8136A7991E}" srcOrd="2" destOrd="0" presId="urn:microsoft.com/office/officeart/2008/layout/HorizontalMultiLevelHierarchy"/>
    <dgm:cxn modelId="{02388646-79F4-C742-909C-A8CD2B21A640}" type="presParOf" srcId="{B075E374-68B3-4E53-85D2-3E8136A7991E}" destId="{EDB52269-FAED-4D4A-8A12-A0A287E6EF3A}" srcOrd="0" destOrd="0" presId="urn:microsoft.com/office/officeart/2008/layout/HorizontalMultiLevelHierarchy"/>
    <dgm:cxn modelId="{80702A02-D73D-E64E-9311-4DF3FB15FBE6}" type="presParOf" srcId="{1F098C11-D590-4B88-A55D-E0EC3AB30A74}" destId="{75F1C5C3-4B8B-4C6B-ACCC-DDBD0F74F241}" srcOrd="3" destOrd="0" presId="urn:microsoft.com/office/officeart/2008/layout/HorizontalMultiLevelHierarchy"/>
    <dgm:cxn modelId="{2FA76838-DCC0-3643-B1B6-C2E76773793C}" type="presParOf" srcId="{75F1C5C3-4B8B-4C6B-ACCC-DDBD0F74F241}" destId="{946F4CB8-AB5F-4467-9A49-692B3EDAAD1B}" srcOrd="0" destOrd="0" presId="urn:microsoft.com/office/officeart/2008/layout/HorizontalMultiLevelHierarchy"/>
    <dgm:cxn modelId="{D25EE515-A724-B240-9D90-67B3A2309989}" type="presParOf" srcId="{75F1C5C3-4B8B-4C6B-ACCC-DDBD0F74F241}" destId="{1F854629-269B-4131-9DA3-851D2721FDCF}" srcOrd="1" destOrd="0" presId="urn:microsoft.com/office/officeart/2008/layout/HorizontalMultiLevelHierarchy"/>
    <dgm:cxn modelId="{AEF80BB1-ED57-014B-B34F-4175D3952772}" type="presParOf" srcId="{1F098C11-D590-4B88-A55D-E0EC3AB30A74}" destId="{CBAD36E6-570E-41F0-AF60-7ED2CF6177B8}" srcOrd="4" destOrd="0" presId="urn:microsoft.com/office/officeart/2008/layout/HorizontalMultiLevelHierarchy"/>
    <dgm:cxn modelId="{F401BC4E-7637-5C4E-AA85-5B522FEBDC01}" type="presParOf" srcId="{CBAD36E6-570E-41F0-AF60-7ED2CF6177B8}" destId="{74C3C936-9691-4A7E-B803-39BD4222FF68}" srcOrd="0" destOrd="0" presId="urn:microsoft.com/office/officeart/2008/layout/HorizontalMultiLevelHierarchy"/>
    <dgm:cxn modelId="{E48CB12D-F565-7145-A63C-2B8655786F2C}" type="presParOf" srcId="{1F098C11-D590-4B88-A55D-E0EC3AB30A74}" destId="{6C93A306-B6F4-4E62-B6DE-53EC6024CC20}" srcOrd="5" destOrd="0" presId="urn:microsoft.com/office/officeart/2008/layout/HorizontalMultiLevelHierarchy"/>
    <dgm:cxn modelId="{5AD789F7-1156-4543-87D6-C1E245B79840}" type="presParOf" srcId="{6C93A306-B6F4-4E62-B6DE-53EC6024CC20}" destId="{0D7CA530-20E3-4083-95F9-ADAC49A10D4A}" srcOrd="0" destOrd="0" presId="urn:microsoft.com/office/officeart/2008/layout/HorizontalMultiLevelHierarchy"/>
    <dgm:cxn modelId="{73BB703A-B3CF-F54B-A481-2B326942C637}" type="presParOf" srcId="{6C93A306-B6F4-4E62-B6DE-53EC6024CC20}" destId="{BDF7F223-A099-4CB5-86FC-9E8ADF100E6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3756B8-94E9-4057-ADF7-95330DA7A32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A0E9F0B9-F996-483C-A8D7-C3E4B2E3E369}">
      <dgm:prSet phldrT="[Testo]" custT="1"/>
      <dgm:spPr/>
      <dgm:t>
        <a:bodyPr/>
        <a:lstStyle/>
        <a:p>
          <a:r>
            <a:rPr lang="en-US" sz="1200" noProof="0" dirty="0" smtClean="0"/>
            <a:t>CBC increases mutual trust and a common vision for the cross-border area.</a:t>
          </a:r>
          <a:endParaRPr lang="en-US" sz="1200" noProof="0" dirty="0"/>
        </a:p>
      </dgm:t>
    </dgm:pt>
    <dgm:pt modelId="{C888038C-77EE-4BD9-92B6-7B417F2DDB0A}" type="parTrans" cxnId="{23E15491-3773-4653-B803-C66E2E8D988B}">
      <dgm:prSet/>
      <dgm:spPr/>
      <dgm:t>
        <a:bodyPr/>
        <a:lstStyle/>
        <a:p>
          <a:endParaRPr lang="en-US" sz="1200" noProof="0" dirty="0"/>
        </a:p>
      </dgm:t>
    </dgm:pt>
    <dgm:pt modelId="{34FAAD2D-B602-48A9-A01A-2186A0A32E2D}" type="sibTrans" cxnId="{23E15491-3773-4653-B803-C66E2E8D988B}">
      <dgm:prSet/>
      <dgm:spPr/>
      <dgm:t>
        <a:bodyPr/>
        <a:lstStyle/>
        <a:p>
          <a:endParaRPr lang="en-US" sz="1200" noProof="0" dirty="0"/>
        </a:p>
      </dgm:t>
    </dgm:pt>
    <dgm:pt modelId="{3BE5384C-E5AF-4670-ABE5-42800DC76ED1}">
      <dgm:prSet phldrT="[Testo]" custT="1"/>
      <dgm:spPr/>
      <dgm:t>
        <a:bodyPr/>
        <a:lstStyle/>
        <a:p>
          <a:r>
            <a:rPr lang="en-US" sz="1200" noProof="0" dirty="0" smtClean="0"/>
            <a:t>Shared goal to improve citizens' quality of life across the border area.</a:t>
          </a:r>
          <a:endParaRPr lang="en-US" sz="1200" noProof="0" dirty="0"/>
        </a:p>
      </dgm:t>
    </dgm:pt>
    <dgm:pt modelId="{2B61CEE6-E7AE-4479-97EA-77D6685FCC51}" type="parTrans" cxnId="{5D26C300-56DF-4739-97D7-AAFA5ACDBCA4}">
      <dgm:prSet/>
      <dgm:spPr/>
      <dgm:t>
        <a:bodyPr/>
        <a:lstStyle/>
        <a:p>
          <a:endParaRPr lang="en-US" sz="1200" noProof="0" dirty="0"/>
        </a:p>
      </dgm:t>
    </dgm:pt>
    <dgm:pt modelId="{5FF76E53-6BB8-428F-86BA-99DCFE00D16A}" type="sibTrans" cxnId="{5D26C300-56DF-4739-97D7-AAFA5ACDBCA4}">
      <dgm:prSet/>
      <dgm:spPr/>
      <dgm:t>
        <a:bodyPr/>
        <a:lstStyle/>
        <a:p>
          <a:endParaRPr lang="en-US" sz="1200" noProof="0" dirty="0"/>
        </a:p>
      </dgm:t>
    </dgm:pt>
    <dgm:pt modelId="{5B7B9449-F903-4384-A54F-D568DC8B2B7E}">
      <dgm:prSet phldrT="[Testo]" custT="1"/>
      <dgm:spPr/>
      <dgm:t>
        <a:bodyPr/>
        <a:lstStyle/>
        <a:p>
          <a:r>
            <a:rPr lang="en-US" sz="1200" noProof="0" dirty="0" smtClean="0"/>
            <a:t>Identifying cross-border area resources  and possible synergies.</a:t>
          </a:r>
          <a:endParaRPr lang="en-US" sz="1200" noProof="0" dirty="0"/>
        </a:p>
      </dgm:t>
    </dgm:pt>
    <dgm:pt modelId="{1B6B8841-E934-4A01-8A5E-4A1CB3E65902}" type="parTrans" cxnId="{097B52DE-0AE6-4C50-942D-6A54FF292A7D}">
      <dgm:prSet/>
      <dgm:spPr/>
      <dgm:t>
        <a:bodyPr/>
        <a:lstStyle/>
        <a:p>
          <a:endParaRPr lang="en-US" sz="1200" noProof="0" dirty="0"/>
        </a:p>
      </dgm:t>
    </dgm:pt>
    <dgm:pt modelId="{40E1C81D-AF5B-4FE5-BE44-1CFE5537DCC7}" type="sibTrans" cxnId="{097B52DE-0AE6-4C50-942D-6A54FF292A7D}">
      <dgm:prSet/>
      <dgm:spPr/>
      <dgm:t>
        <a:bodyPr/>
        <a:lstStyle/>
        <a:p>
          <a:endParaRPr lang="en-US" sz="1200" noProof="0" dirty="0"/>
        </a:p>
      </dgm:t>
    </dgm:pt>
    <dgm:pt modelId="{4E171697-DC77-4A85-803D-34FF6E0BB3B1}">
      <dgm:prSet phldrT="[Testo]" custT="1"/>
      <dgm:spPr/>
      <dgm:t>
        <a:bodyPr/>
        <a:lstStyle/>
        <a:p>
          <a:r>
            <a:rPr lang="en-US" sz="1200" noProof="0" dirty="0" smtClean="0"/>
            <a:t>By creating economies of scale and more efficient use of resources, better services are provided.</a:t>
          </a:r>
          <a:endParaRPr lang="en-US" sz="1200" noProof="0" dirty="0"/>
        </a:p>
      </dgm:t>
    </dgm:pt>
    <dgm:pt modelId="{E13EF46B-4029-48F3-8456-8FED7EF2C943}" type="parTrans" cxnId="{A2700CA4-0560-45B7-8428-AAC763CCB18C}">
      <dgm:prSet/>
      <dgm:spPr/>
      <dgm:t>
        <a:bodyPr/>
        <a:lstStyle/>
        <a:p>
          <a:endParaRPr lang="en-US" sz="1200" noProof="0" dirty="0"/>
        </a:p>
      </dgm:t>
    </dgm:pt>
    <dgm:pt modelId="{0D28218F-735E-4CB2-8B24-393049B12CC2}" type="sibTrans" cxnId="{A2700CA4-0560-45B7-8428-AAC763CCB18C}">
      <dgm:prSet/>
      <dgm:spPr/>
      <dgm:t>
        <a:bodyPr/>
        <a:lstStyle/>
        <a:p>
          <a:endParaRPr lang="en-US" sz="1200" noProof="0" dirty="0"/>
        </a:p>
      </dgm:t>
    </dgm:pt>
    <dgm:pt modelId="{EA03C1DD-3429-473A-98D6-46E231689965}">
      <dgm:prSet phldrT="[Testo]" custT="1"/>
      <dgm:spPr/>
      <dgm:t>
        <a:bodyPr/>
        <a:lstStyle/>
        <a:p>
          <a:r>
            <a:rPr lang="en-US" sz="1200" noProof="0" dirty="0" smtClean="0"/>
            <a:t>Improved capacity to attract external funds to support CBC.</a:t>
          </a:r>
          <a:endParaRPr lang="en-US" sz="1200" noProof="0" dirty="0"/>
        </a:p>
      </dgm:t>
    </dgm:pt>
    <dgm:pt modelId="{C55C78A8-4B51-47B7-B87E-67DFBD0B89E0}" type="parTrans" cxnId="{D185781C-9200-44FC-972E-6EE8F74069E4}">
      <dgm:prSet/>
      <dgm:spPr/>
      <dgm:t>
        <a:bodyPr/>
        <a:lstStyle/>
        <a:p>
          <a:endParaRPr lang="en-US" sz="1200" noProof="0" dirty="0"/>
        </a:p>
      </dgm:t>
    </dgm:pt>
    <dgm:pt modelId="{EF872F0A-7447-4436-9F11-73ED1615E42B}" type="sibTrans" cxnId="{D185781C-9200-44FC-972E-6EE8F74069E4}">
      <dgm:prSet/>
      <dgm:spPr/>
      <dgm:t>
        <a:bodyPr/>
        <a:lstStyle/>
        <a:p>
          <a:endParaRPr lang="en-US" sz="1200" noProof="0" dirty="0"/>
        </a:p>
      </dgm:t>
    </dgm:pt>
    <dgm:pt modelId="{5300AC6A-426D-4EEA-95D4-EA8103DBC691}">
      <dgm:prSet phldrT="[Testo]" custT="1"/>
      <dgm:spPr/>
      <dgm:t>
        <a:bodyPr/>
        <a:lstStyle/>
        <a:p>
          <a:r>
            <a:rPr lang="en-US" sz="1200" noProof="0" dirty="0" smtClean="0"/>
            <a:t>Improved development perspectives; improved visibility and territorial marketing possibilities.</a:t>
          </a:r>
          <a:endParaRPr lang="en-US" sz="1200" noProof="0" dirty="0"/>
        </a:p>
      </dgm:t>
    </dgm:pt>
    <dgm:pt modelId="{2364658A-F2B7-45D4-98C2-B90ECF49F1E4}" type="parTrans" cxnId="{F57804DD-63B4-48F9-86A6-FDD3B5592CF0}">
      <dgm:prSet/>
      <dgm:spPr/>
      <dgm:t>
        <a:bodyPr/>
        <a:lstStyle/>
        <a:p>
          <a:endParaRPr lang="en-US" sz="1200" noProof="0" dirty="0"/>
        </a:p>
      </dgm:t>
    </dgm:pt>
    <dgm:pt modelId="{12E53858-B314-448A-AEC1-66FA61BCC3A7}" type="sibTrans" cxnId="{F57804DD-63B4-48F9-86A6-FDD3B5592CF0}">
      <dgm:prSet/>
      <dgm:spPr/>
      <dgm:t>
        <a:bodyPr/>
        <a:lstStyle/>
        <a:p>
          <a:endParaRPr lang="en-US" sz="1200" noProof="0" dirty="0"/>
        </a:p>
      </dgm:t>
    </dgm:pt>
    <dgm:pt modelId="{2098F3C5-CC5A-4AF4-86DC-074248573725}" type="pres">
      <dgm:prSet presAssocID="{603756B8-94E9-4057-ADF7-95330DA7A327}" presName="Name0" presStyleCnt="0">
        <dgm:presLayoutVars>
          <dgm:dir/>
          <dgm:resizeHandles val="exact"/>
        </dgm:presLayoutVars>
      </dgm:prSet>
      <dgm:spPr/>
      <dgm:t>
        <a:bodyPr/>
        <a:lstStyle/>
        <a:p>
          <a:endParaRPr lang="en-US"/>
        </a:p>
      </dgm:t>
    </dgm:pt>
    <dgm:pt modelId="{18C70C23-3D1A-4ABE-8F1C-C87984402A2F}" type="pres">
      <dgm:prSet presAssocID="{603756B8-94E9-4057-ADF7-95330DA7A327}" presName="cycle" presStyleCnt="0"/>
      <dgm:spPr/>
    </dgm:pt>
    <dgm:pt modelId="{57AC5B7E-350A-4F6B-B82C-B86C2BEBAADC}" type="pres">
      <dgm:prSet presAssocID="{A0E9F0B9-F996-483C-A8D7-C3E4B2E3E369}" presName="nodeFirstNode" presStyleLbl="node1" presStyleIdx="0" presStyleCnt="6" custScaleX="119612">
        <dgm:presLayoutVars>
          <dgm:bulletEnabled val="1"/>
        </dgm:presLayoutVars>
      </dgm:prSet>
      <dgm:spPr/>
      <dgm:t>
        <a:bodyPr/>
        <a:lstStyle/>
        <a:p>
          <a:endParaRPr lang="en-US"/>
        </a:p>
      </dgm:t>
    </dgm:pt>
    <dgm:pt modelId="{839AB36B-1499-45C1-B2C9-8C3B631EDB3D}" type="pres">
      <dgm:prSet presAssocID="{34FAAD2D-B602-48A9-A01A-2186A0A32E2D}" presName="sibTransFirstNode" presStyleLbl="bgShp" presStyleIdx="0" presStyleCnt="1"/>
      <dgm:spPr/>
      <dgm:t>
        <a:bodyPr/>
        <a:lstStyle/>
        <a:p>
          <a:endParaRPr lang="en-US"/>
        </a:p>
      </dgm:t>
    </dgm:pt>
    <dgm:pt modelId="{34A19A77-1037-470D-9F79-70B4F872438F}" type="pres">
      <dgm:prSet presAssocID="{3BE5384C-E5AF-4670-ABE5-42800DC76ED1}" presName="nodeFollowingNodes" presStyleLbl="node1" presStyleIdx="1" presStyleCnt="6" custScaleX="119612">
        <dgm:presLayoutVars>
          <dgm:bulletEnabled val="1"/>
        </dgm:presLayoutVars>
      </dgm:prSet>
      <dgm:spPr/>
      <dgm:t>
        <a:bodyPr/>
        <a:lstStyle/>
        <a:p>
          <a:endParaRPr lang="en-US"/>
        </a:p>
      </dgm:t>
    </dgm:pt>
    <dgm:pt modelId="{5C0BFF17-0DF8-4D3B-AF3E-3D16C52A2DCE}" type="pres">
      <dgm:prSet presAssocID="{5B7B9449-F903-4384-A54F-D568DC8B2B7E}" presName="nodeFollowingNodes" presStyleLbl="node1" presStyleIdx="2" presStyleCnt="6" custScaleX="119612">
        <dgm:presLayoutVars>
          <dgm:bulletEnabled val="1"/>
        </dgm:presLayoutVars>
      </dgm:prSet>
      <dgm:spPr/>
      <dgm:t>
        <a:bodyPr/>
        <a:lstStyle/>
        <a:p>
          <a:endParaRPr lang="en-US"/>
        </a:p>
      </dgm:t>
    </dgm:pt>
    <dgm:pt modelId="{F871A31D-00DC-47B6-9B91-592FF76DC923}" type="pres">
      <dgm:prSet presAssocID="{4E171697-DC77-4A85-803D-34FF6E0BB3B1}" presName="nodeFollowingNodes" presStyleLbl="node1" presStyleIdx="3" presStyleCnt="6" custScaleX="119612">
        <dgm:presLayoutVars>
          <dgm:bulletEnabled val="1"/>
        </dgm:presLayoutVars>
      </dgm:prSet>
      <dgm:spPr/>
      <dgm:t>
        <a:bodyPr/>
        <a:lstStyle/>
        <a:p>
          <a:endParaRPr lang="en-US"/>
        </a:p>
      </dgm:t>
    </dgm:pt>
    <dgm:pt modelId="{ED8A65AF-F008-4103-809E-B9B00F5815D0}" type="pres">
      <dgm:prSet presAssocID="{5300AC6A-426D-4EEA-95D4-EA8103DBC691}" presName="nodeFollowingNodes" presStyleLbl="node1" presStyleIdx="4" presStyleCnt="6" custScaleX="119612">
        <dgm:presLayoutVars>
          <dgm:bulletEnabled val="1"/>
        </dgm:presLayoutVars>
      </dgm:prSet>
      <dgm:spPr/>
      <dgm:t>
        <a:bodyPr/>
        <a:lstStyle/>
        <a:p>
          <a:endParaRPr lang="en-US"/>
        </a:p>
      </dgm:t>
    </dgm:pt>
    <dgm:pt modelId="{05E62E09-56CD-4CCC-85E3-C19B6918F1DD}" type="pres">
      <dgm:prSet presAssocID="{EA03C1DD-3429-473A-98D6-46E231689965}" presName="nodeFollowingNodes" presStyleLbl="node1" presStyleIdx="5" presStyleCnt="6" custScaleX="119612">
        <dgm:presLayoutVars>
          <dgm:bulletEnabled val="1"/>
        </dgm:presLayoutVars>
      </dgm:prSet>
      <dgm:spPr/>
      <dgm:t>
        <a:bodyPr/>
        <a:lstStyle/>
        <a:p>
          <a:endParaRPr lang="en-US"/>
        </a:p>
      </dgm:t>
    </dgm:pt>
  </dgm:ptLst>
  <dgm:cxnLst>
    <dgm:cxn modelId="{097B52DE-0AE6-4C50-942D-6A54FF292A7D}" srcId="{603756B8-94E9-4057-ADF7-95330DA7A327}" destId="{5B7B9449-F903-4384-A54F-D568DC8B2B7E}" srcOrd="2" destOrd="0" parTransId="{1B6B8841-E934-4A01-8A5E-4A1CB3E65902}" sibTransId="{40E1C81D-AF5B-4FE5-BE44-1CFE5537DCC7}"/>
    <dgm:cxn modelId="{5ECE016C-BDF2-8A48-9244-B962F3509D20}" type="presOf" srcId="{5B7B9449-F903-4384-A54F-D568DC8B2B7E}" destId="{5C0BFF17-0DF8-4D3B-AF3E-3D16C52A2DCE}" srcOrd="0" destOrd="0" presId="urn:microsoft.com/office/officeart/2005/8/layout/cycle3"/>
    <dgm:cxn modelId="{5D26C300-56DF-4739-97D7-AAFA5ACDBCA4}" srcId="{603756B8-94E9-4057-ADF7-95330DA7A327}" destId="{3BE5384C-E5AF-4670-ABE5-42800DC76ED1}" srcOrd="1" destOrd="0" parTransId="{2B61CEE6-E7AE-4479-97EA-77D6685FCC51}" sibTransId="{5FF76E53-6BB8-428F-86BA-99DCFE00D16A}"/>
    <dgm:cxn modelId="{CC8EF99D-69DC-8C4B-9278-3FABC0229A12}" type="presOf" srcId="{3BE5384C-E5AF-4670-ABE5-42800DC76ED1}" destId="{34A19A77-1037-470D-9F79-70B4F872438F}" srcOrd="0" destOrd="0" presId="urn:microsoft.com/office/officeart/2005/8/layout/cycle3"/>
    <dgm:cxn modelId="{B8BD54AB-5C8E-914E-BF0B-5F7C5791487D}" type="presOf" srcId="{603756B8-94E9-4057-ADF7-95330DA7A327}" destId="{2098F3C5-CC5A-4AF4-86DC-074248573725}" srcOrd="0" destOrd="0" presId="urn:microsoft.com/office/officeart/2005/8/layout/cycle3"/>
    <dgm:cxn modelId="{F57804DD-63B4-48F9-86A6-FDD3B5592CF0}" srcId="{603756B8-94E9-4057-ADF7-95330DA7A327}" destId="{5300AC6A-426D-4EEA-95D4-EA8103DBC691}" srcOrd="4" destOrd="0" parTransId="{2364658A-F2B7-45D4-98C2-B90ECF49F1E4}" sibTransId="{12E53858-B314-448A-AEC1-66FA61BCC3A7}"/>
    <dgm:cxn modelId="{A2700CA4-0560-45B7-8428-AAC763CCB18C}" srcId="{603756B8-94E9-4057-ADF7-95330DA7A327}" destId="{4E171697-DC77-4A85-803D-34FF6E0BB3B1}" srcOrd="3" destOrd="0" parTransId="{E13EF46B-4029-48F3-8456-8FED7EF2C943}" sibTransId="{0D28218F-735E-4CB2-8B24-393049B12CC2}"/>
    <dgm:cxn modelId="{D185781C-9200-44FC-972E-6EE8F74069E4}" srcId="{603756B8-94E9-4057-ADF7-95330DA7A327}" destId="{EA03C1DD-3429-473A-98D6-46E231689965}" srcOrd="5" destOrd="0" parTransId="{C55C78A8-4B51-47B7-B87E-67DFBD0B89E0}" sibTransId="{EF872F0A-7447-4436-9F11-73ED1615E42B}"/>
    <dgm:cxn modelId="{9CF9BEC0-B17F-1A4D-AC17-92AE8D3AA82A}" type="presOf" srcId="{A0E9F0B9-F996-483C-A8D7-C3E4B2E3E369}" destId="{57AC5B7E-350A-4F6B-B82C-B86C2BEBAADC}" srcOrd="0" destOrd="0" presId="urn:microsoft.com/office/officeart/2005/8/layout/cycle3"/>
    <dgm:cxn modelId="{23E15491-3773-4653-B803-C66E2E8D988B}" srcId="{603756B8-94E9-4057-ADF7-95330DA7A327}" destId="{A0E9F0B9-F996-483C-A8D7-C3E4B2E3E369}" srcOrd="0" destOrd="0" parTransId="{C888038C-77EE-4BD9-92B6-7B417F2DDB0A}" sibTransId="{34FAAD2D-B602-48A9-A01A-2186A0A32E2D}"/>
    <dgm:cxn modelId="{34BCF266-8FB3-2243-97AF-18C15A796110}" type="presOf" srcId="{34FAAD2D-B602-48A9-A01A-2186A0A32E2D}" destId="{839AB36B-1499-45C1-B2C9-8C3B631EDB3D}" srcOrd="0" destOrd="0" presId="urn:microsoft.com/office/officeart/2005/8/layout/cycle3"/>
    <dgm:cxn modelId="{9781FB1F-A35F-DB4C-B23E-3FC9C0E13121}" type="presOf" srcId="{4E171697-DC77-4A85-803D-34FF6E0BB3B1}" destId="{F871A31D-00DC-47B6-9B91-592FF76DC923}" srcOrd="0" destOrd="0" presId="urn:microsoft.com/office/officeart/2005/8/layout/cycle3"/>
    <dgm:cxn modelId="{8A87FCA3-8071-B446-A949-985C57888F86}" type="presOf" srcId="{EA03C1DD-3429-473A-98D6-46E231689965}" destId="{05E62E09-56CD-4CCC-85E3-C19B6918F1DD}" srcOrd="0" destOrd="0" presId="urn:microsoft.com/office/officeart/2005/8/layout/cycle3"/>
    <dgm:cxn modelId="{67F6F84D-C3E3-2F4D-8273-8A1D9D2C9F4D}" type="presOf" srcId="{5300AC6A-426D-4EEA-95D4-EA8103DBC691}" destId="{ED8A65AF-F008-4103-809E-B9B00F5815D0}" srcOrd="0" destOrd="0" presId="urn:microsoft.com/office/officeart/2005/8/layout/cycle3"/>
    <dgm:cxn modelId="{2EB1AED4-F09D-9045-95AE-2D9E079DC26F}" type="presParOf" srcId="{2098F3C5-CC5A-4AF4-86DC-074248573725}" destId="{18C70C23-3D1A-4ABE-8F1C-C87984402A2F}" srcOrd="0" destOrd="0" presId="urn:microsoft.com/office/officeart/2005/8/layout/cycle3"/>
    <dgm:cxn modelId="{9E22DA5A-8A73-6143-99D5-395519937D1D}" type="presParOf" srcId="{18C70C23-3D1A-4ABE-8F1C-C87984402A2F}" destId="{57AC5B7E-350A-4F6B-B82C-B86C2BEBAADC}" srcOrd="0" destOrd="0" presId="urn:microsoft.com/office/officeart/2005/8/layout/cycle3"/>
    <dgm:cxn modelId="{CD738D06-C361-364B-8D62-A4B419A87BB5}" type="presParOf" srcId="{18C70C23-3D1A-4ABE-8F1C-C87984402A2F}" destId="{839AB36B-1499-45C1-B2C9-8C3B631EDB3D}" srcOrd="1" destOrd="0" presId="urn:microsoft.com/office/officeart/2005/8/layout/cycle3"/>
    <dgm:cxn modelId="{043B6150-FD08-0E45-A476-6616DE56A4BC}" type="presParOf" srcId="{18C70C23-3D1A-4ABE-8F1C-C87984402A2F}" destId="{34A19A77-1037-470D-9F79-70B4F872438F}" srcOrd="2" destOrd="0" presId="urn:microsoft.com/office/officeart/2005/8/layout/cycle3"/>
    <dgm:cxn modelId="{DE5BFE26-3A2F-7841-827B-57965A668B7D}" type="presParOf" srcId="{18C70C23-3D1A-4ABE-8F1C-C87984402A2F}" destId="{5C0BFF17-0DF8-4D3B-AF3E-3D16C52A2DCE}" srcOrd="3" destOrd="0" presId="urn:microsoft.com/office/officeart/2005/8/layout/cycle3"/>
    <dgm:cxn modelId="{16CC631C-D866-F44C-B4F2-AE03BDE61ECE}" type="presParOf" srcId="{18C70C23-3D1A-4ABE-8F1C-C87984402A2F}" destId="{F871A31D-00DC-47B6-9B91-592FF76DC923}" srcOrd="4" destOrd="0" presId="urn:microsoft.com/office/officeart/2005/8/layout/cycle3"/>
    <dgm:cxn modelId="{C14E0B40-C84C-8D4E-8B4D-FF9F3FD987DB}" type="presParOf" srcId="{18C70C23-3D1A-4ABE-8F1C-C87984402A2F}" destId="{ED8A65AF-F008-4103-809E-B9B00F5815D0}" srcOrd="5" destOrd="0" presId="urn:microsoft.com/office/officeart/2005/8/layout/cycle3"/>
    <dgm:cxn modelId="{2CD8337C-5C38-ED42-AE56-23B1AAD963F8}" type="presParOf" srcId="{18C70C23-3D1A-4ABE-8F1C-C87984402A2F}" destId="{05E62E09-56CD-4CCC-85E3-C19B6918F1D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57DD86-7105-40D8-B8AC-23C103E25B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835DB9C-D42B-4254-AFAC-8011D0145C44}">
      <dgm:prSet phldrT="[Text]" custT="1"/>
      <dgm:spPr/>
      <dgm:t>
        <a:bodyPr/>
        <a:lstStyle/>
        <a:p>
          <a:r>
            <a:rPr lang="en-US" sz="1200"/>
            <a:t>Knowledge of the tools - of CBC partners</a:t>
          </a:r>
        </a:p>
      </dgm:t>
    </dgm:pt>
    <dgm:pt modelId="{6C010DB0-5C36-41DF-A24B-8F78512FCDC4}" type="parTrans" cxnId="{C822851F-1D56-4A96-B6C8-525594AB3598}">
      <dgm:prSet/>
      <dgm:spPr/>
      <dgm:t>
        <a:bodyPr/>
        <a:lstStyle/>
        <a:p>
          <a:endParaRPr lang="en-US" sz="1200"/>
        </a:p>
      </dgm:t>
    </dgm:pt>
    <dgm:pt modelId="{4C5B3C99-5760-4827-A0C1-0D9A11D80C91}" type="sibTrans" cxnId="{C822851F-1D56-4A96-B6C8-525594AB3598}">
      <dgm:prSet/>
      <dgm:spPr/>
      <dgm:t>
        <a:bodyPr/>
        <a:lstStyle/>
        <a:p>
          <a:endParaRPr lang="en-US" sz="1200"/>
        </a:p>
      </dgm:t>
    </dgm:pt>
    <dgm:pt modelId="{5A5D0E22-F5F3-477C-AEEB-5DFF9F67CD15}">
      <dgm:prSet phldrT="[Text]" custT="1"/>
      <dgm:spPr/>
      <dgm:t>
        <a:bodyPr/>
        <a:lstStyle/>
        <a:p>
          <a:r>
            <a:rPr lang="en-US" sz="1200"/>
            <a:t>Knowledge of the stakeholders - of CBC partners</a:t>
          </a:r>
        </a:p>
      </dgm:t>
    </dgm:pt>
    <dgm:pt modelId="{1EA46F2F-B640-4CE0-8C95-62CD29ED079A}" type="parTrans" cxnId="{F6BEF275-BCC6-4218-9667-FB01C78C9796}">
      <dgm:prSet/>
      <dgm:spPr/>
      <dgm:t>
        <a:bodyPr/>
        <a:lstStyle/>
        <a:p>
          <a:endParaRPr lang="en-US" sz="1200"/>
        </a:p>
      </dgm:t>
    </dgm:pt>
    <dgm:pt modelId="{3B1951B8-F8C4-4BAD-9AE1-FF29DF9470B3}" type="sibTrans" cxnId="{F6BEF275-BCC6-4218-9667-FB01C78C9796}">
      <dgm:prSet/>
      <dgm:spPr/>
      <dgm:t>
        <a:bodyPr/>
        <a:lstStyle/>
        <a:p>
          <a:endParaRPr lang="en-US" sz="1200"/>
        </a:p>
      </dgm:t>
    </dgm:pt>
    <dgm:pt modelId="{262DD53D-C184-44EA-9CA6-7DCB4F622DCA}">
      <dgm:prSet phldrT="[Text]" custT="1"/>
      <dgm:spPr/>
      <dgm:t>
        <a:bodyPr/>
        <a:lstStyle/>
        <a:p>
          <a:r>
            <a:rPr lang="en-US" sz="1200"/>
            <a:t>legal tools</a:t>
          </a:r>
        </a:p>
      </dgm:t>
    </dgm:pt>
    <dgm:pt modelId="{88BAFADB-C811-4E35-B20F-496CD5E8F6D9}" type="parTrans" cxnId="{24055D2E-A14D-4169-967C-F8EF54B6564A}">
      <dgm:prSet/>
      <dgm:spPr/>
      <dgm:t>
        <a:bodyPr/>
        <a:lstStyle/>
        <a:p>
          <a:endParaRPr lang="en-US" sz="1200"/>
        </a:p>
      </dgm:t>
    </dgm:pt>
    <dgm:pt modelId="{E6BE5BF1-1088-42AC-B17C-B98ADE0D9D43}" type="sibTrans" cxnId="{24055D2E-A14D-4169-967C-F8EF54B6564A}">
      <dgm:prSet/>
      <dgm:spPr/>
      <dgm:t>
        <a:bodyPr/>
        <a:lstStyle/>
        <a:p>
          <a:endParaRPr lang="en-US" sz="1200"/>
        </a:p>
      </dgm:t>
    </dgm:pt>
    <dgm:pt modelId="{DFB627AB-E345-47A0-92AB-6C14994D56C9}">
      <dgm:prSet phldrT="[Text]" custT="1"/>
      <dgm:spPr/>
      <dgm:t>
        <a:bodyPr/>
        <a:lstStyle/>
        <a:p>
          <a:r>
            <a:rPr lang="en-US" sz="1200"/>
            <a:t>financial tools</a:t>
          </a:r>
        </a:p>
      </dgm:t>
    </dgm:pt>
    <dgm:pt modelId="{B48E0F55-5739-4A05-A264-843A04E511DC}" type="parTrans" cxnId="{6DCF625F-A7E3-4347-BF1B-04E0DF31A4C0}">
      <dgm:prSet/>
      <dgm:spPr/>
      <dgm:t>
        <a:bodyPr/>
        <a:lstStyle/>
        <a:p>
          <a:endParaRPr lang="en-US" sz="1200"/>
        </a:p>
      </dgm:t>
    </dgm:pt>
    <dgm:pt modelId="{16F2C5EB-477F-4C0D-9239-97E00321100E}" type="sibTrans" cxnId="{6DCF625F-A7E3-4347-BF1B-04E0DF31A4C0}">
      <dgm:prSet/>
      <dgm:spPr/>
      <dgm:t>
        <a:bodyPr/>
        <a:lstStyle/>
        <a:p>
          <a:endParaRPr lang="en-US" sz="1200"/>
        </a:p>
      </dgm:t>
    </dgm:pt>
    <dgm:pt modelId="{247A6B48-912D-4662-A7D9-4CEDF7414BA3}">
      <dgm:prSet phldrT="[Text]" custT="1"/>
      <dgm:spPr/>
      <dgm:t>
        <a:bodyPr/>
        <a:lstStyle/>
        <a:p>
          <a:r>
            <a:rPr lang="en-US" sz="1200"/>
            <a:t>stakeholders good will </a:t>
          </a:r>
        </a:p>
      </dgm:t>
    </dgm:pt>
    <dgm:pt modelId="{132498BF-9D19-46EC-B4CF-B6AFD39935C9}" type="parTrans" cxnId="{93D58652-B087-4AC0-8114-2FA1EC81F42E}">
      <dgm:prSet/>
      <dgm:spPr/>
      <dgm:t>
        <a:bodyPr/>
        <a:lstStyle/>
        <a:p>
          <a:endParaRPr lang="en-US" sz="1200"/>
        </a:p>
      </dgm:t>
    </dgm:pt>
    <dgm:pt modelId="{C005A865-D0BD-4EC2-AF81-11AEDB50A489}" type="sibTrans" cxnId="{93D58652-B087-4AC0-8114-2FA1EC81F42E}">
      <dgm:prSet/>
      <dgm:spPr/>
      <dgm:t>
        <a:bodyPr/>
        <a:lstStyle/>
        <a:p>
          <a:endParaRPr lang="en-US" sz="1200"/>
        </a:p>
      </dgm:t>
    </dgm:pt>
    <dgm:pt modelId="{2A1981E0-2FA1-4B2B-ABC4-5A271BE08C1F}">
      <dgm:prSet phldrT="[Text]" custT="1"/>
      <dgm:spPr/>
      <dgm:t>
        <a:bodyPr/>
        <a:lstStyle/>
        <a:p>
          <a:r>
            <a:rPr lang="en-US" sz="1200"/>
            <a:t>stakeholders capacity  </a:t>
          </a:r>
        </a:p>
      </dgm:t>
    </dgm:pt>
    <dgm:pt modelId="{2925C478-38F5-42D6-ACC8-733348505DE5}" type="parTrans" cxnId="{42E75484-EA00-4AE7-AE6B-BCDDEE592D4B}">
      <dgm:prSet/>
      <dgm:spPr/>
      <dgm:t>
        <a:bodyPr/>
        <a:lstStyle/>
        <a:p>
          <a:endParaRPr lang="en-US" sz="1200"/>
        </a:p>
      </dgm:t>
    </dgm:pt>
    <dgm:pt modelId="{6140226B-D78B-4825-9734-764D8E1C25DA}" type="sibTrans" cxnId="{42E75484-EA00-4AE7-AE6B-BCDDEE592D4B}">
      <dgm:prSet/>
      <dgm:spPr/>
      <dgm:t>
        <a:bodyPr/>
        <a:lstStyle/>
        <a:p>
          <a:endParaRPr lang="en-US" sz="1200"/>
        </a:p>
      </dgm:t>
    </dgm:pt>
    <dgm:pt modelId="{DE3E2AC0-0EA1-4E40-B136-FA5213FBE898}">
      <dgm:prSet phldrT="[Text]" custT="1"/>
      <dgm:spPr/>
      <dgm:t>
        <a:bodyPr/>
        <a:lstStyle/>
        <a:p>
          <a:r>
            <a:rPr lang="en-US" sz="1200"/>
            <a:t>Strategies - drafted at CBC level</a:t>
          </a:r>
        </a:p>
      </dgm:t>
    </dgm:pt>
    <dgm:pt modelId="{0215FD02-1F17-444C-A1D2-36A60C83AFB1}" type="parTrans" cxnId="{73296D44-637D-4D23-9A19-222B7DA0536B}">
      <dgm:prSet/>
      <dgm:spPr/>
      <dgm:t>
        <a:bodyPr/>
        <a:lstStyle/>
        <a:p>
          <a:endParaRPr lang="en-US" sz="1200"/>
        </a:p>
      </dgm:t>
    </dgm:pt>
    <dgm:pt modelId="{954DF091-9653-4048-A546-9956D1B049DF}" type="sibTrans" cxnId="{73296D44-637D-4D23-9A19-222B7DA0536B}">
      <dgm:prSet/>
      <dgm:spPr/>
      <dgm:t>
        <a:bodyPr/>
        <a:lstStyle/>
        <a:p>
          <a:endParaRPr lang="en-US" sz="1200"/>
        </a:p>
      </dgm:t>
    </dgm:pt>
    <dgm:pt modelId="{C938BAE6-49F3-4FC3-BDCE-6000E8356F0D}">
      <dgm:prSet phldrT="[Text]" custT="1"/>
      <dgm:spPr/>
      <dgm:t>
        <a:bodyPr/>
        <a:lstStyle/>
        <a:p>
          <a:r>
            <a:rPr lang="en-US" sz="1200"/>
            <a:t>context-based</a:t>
          </a:r>
        </a:p>
      </dgm:t>
    </dgm:pt>
    <dgm:pt modelId="{34106FA1-4B45-45CF-8719-9931C513F3B6}" type="parTrans" cxnId="{704B3482-151B-44F6-ADC2-80D33273162C}">
      <dgm:prSet/>
      <dgm:spPr/>
      <dgm:t>
        <a:bodyPr/>
        <a:lstStyle/>
        <a:p>
          <a:endParaRPr lang="en-US" sz="1200"/>
        </a:p>
      </dgm:t>
    </dgm:pt>
    <dgm:pt modelId="{7C53D518-5CF4-43A7-836E-C96CD9641EBD}" type="sibTrans" cxnId="{704B3482-151B-44F6-ADC2-80D33273162C}">
      <dgm:prSet/>
      <dgm:spPr/>
      <dgm:t>
        <a:bodyPr/>
        <a:lstStyle/>
        <a:p>
          <a:endParaRPr lang="en-US" sz="1200"/>
        </a:p>
      </dgm:t>
    </dgm:pt>
    <dgm:pt modelId="{AE7357E1-DD00-4F82-B48F-5C2FCFD3AD39}">
      <dgm:prSet phldrT="[Text]" custT="1"/>
      <dgm:spPr/>
      <dgm:t>
        <a:bodyPr/>
        <a:lstStyle/>
        <a:p>
          <a:r>
            <a:rPr lang="en-US" sz="1200"/>
            <a:t>Creativity - of the CBC partners</a:t>
          </a:r>
        </a:p>
      </dgm:t>
    </dgm:pt>
    <dgm:pt modelId="{6AF746D9-07B5-4E6D-9837-346662DF37B0}" type="parTrans" cxnId="{6B6A7C5C-1D3E-4532-9AA4-5F9F32A85051}">
      <dgm:prSet/>
      <dgm:spPr/>
      <dgm:t>
        <a:bodyPr/>
        <a:lstStyle/>
        <a:p>
          <a:endParaRPr lang="en-US" sz="1200"/>
        </a:p>
      </dgm:t>
    </dgm:pt>
    <dgm:pt modelId="{6F1E8129-4AD4-4CEC-8610-8BE2784F4167}" type="sibTrans" cxnId="{6B6A7C5C-1D3E-4532-9AA4-5F9F32A85051}">
      <dgm:prSet/>
      <dgm:spPr/>
      <dgm:t>
        <a:bodyPr/>
        <a:lstStyle/>
        <a:p>
          <a:endParaRPr lang="en-US" sz="1200"/>
        </a:p>
      </dgm:t>
    </dgm:pt>
    <dgm:pt modelId="{F772C483-6F9F-4860-953B-7DF1084A222B}">
      <dgm:prSet phldrT="[Text]" custT="1"/>
      <dgm:spPr/>
      <dgm:t>
        <a:bodyPr/>
        <a:lstStyle/>
        <a:p>
          <a:r>
            <a:rPr lang="en-US" sz="1200" dirty="0"/>
            <a:t>in identifying solutions to overcome the obstacles. that arise in the implementation of the CBC process</a:t>
          </a:r>
        </a:p>
      </dgm:t>
    </dgm:pt>
    <dgm:pt modelId="{535CF080-838E-4849-B5E6-05ABB8CEB598}" type="parTrans" cxnId="{2FA9931C-1E5D-4A6B-B203-EC4500F3E72B}">
      <dgm:prSet/>
      <dgm:spPr/>
      <dgm:t>
        <a:bodyPr/>
        <a:lstStyle/>
        <a:p>
          <a:endParaRPr lang="en-US" sz="1200"/>
        </a:p>
      </dgm:t>
    </dgm:pt>
    <dgm:pt modelId="{50178EE8-15B9-485D-AC0B-1617CF34B8CF}" type="sibTrans" cxnId="{2FA9931C-1E5D-4A6B-B203-EC4500F3E72B}">
      <dgm:prSet/>
      <dgm:spPr/>
      <dgm:t>
        <a:bodyPr/>
        <a:lstStyle/>
        <a:p>
          <a:endParaRPr lang="en-US" sz="1200"/>
        </a:p>
      </dgm:t>
    </dgm:pt>
    <dgm:pt modelId="{4829003F-F4E0-4895-8C62-290E2535146D}">
      <dgm:prSet phldrT="[Text]" custT="1"/>
      <dgm:spPr/>
      <dgm:t>
        <a:bodyPr/>
        <a:lstStyle/>
        <a:p>
          <a:r>
            <a:rPr lang="en-US" sz="1200" dirty="0"/>
            <a:t>in identifying the strategies and actions to overcome the problems that arise from the presence of the border</a:t>
          </a:r>
        </a:p>
      </dgm:t>
    </dgm:pt>
    <dgm:pt modelId="{0C85CF81-653D-4EB8-9A94-E17E11E26FA4}" type="parTrans" cxnId="{86F4905E-623C-4D7B-8295-2E62F4247EAE}">
      <dgm:prSet/>
      <dgm:spPr/>
      <dgm:t>
        <a:bodyPr/>
        <a:lstStyle/>
        <a:p>
          <a:endParaRPr lang="en-US" sz="1200"/>
        </a:p>
      </dgm:t>
    </dgm:pt>
    <dgm:pt modelId="{3221FB7C-7B65-46A7-8F20-D288982787B4}" type="sibTrans" cxnId="{86F4905E-623C-4D7B-8295-2E62F4247EAE}">
      <dgm:prSet/>
      <dgm:spPr/>
      <dgm:t>
        <a:bodyPr/>
        <a:lstStyle/>
        <a:p>
          <a:endParaRPr lang="en-US" sz="1200"/>
        </a:p>
      </dgm:t>
    </dgm:pt>
    <dgm:pt modelId="{443B73D2-AF26-4C83-9249-01F7FEDB7E92}">
      <dgm:prSet phldrT="[Text]" custT="1"/>
      <dgm:spPr/>
      <dgm:t>
        <a:bodyPr/>
        <a:lstStyle/>
        <a:p>
          <a:r>
            <a:rPr lang="en-US" sz="1200" dirty="0" smtClean="0"/>
            <a:t>challenges</a:t>
          </a:r>
          <a:endParaRPr lang="en-US" sz="1200" dirty="0"/>
        </a:p>
      </dgm:t>
    </dgm:pt>
    <dgm:pt modelId="{350B5216-AE61-4973-BC82-B0ADF29BD343}">
      <dgm:prSet phldrT="[Text]" custT="1"/>
      <dgm:spPr/>
      <dgm:t>
        <a:bodyPr/>
        <a:lstStyle/>
        <a:p>
          <a:r>
            <a:rPr lang="en-US" sz="1200"/>
            <a:t>resources</a:t>
          </a:r>
        </a:p>
      </dgm:t>
    </dgm:pt>
    <dgm:pt modelId="{2249FDC0-9906-43F4-80B2-4D34A0D56189}">
      <dgm:prSet phldrT="[Text]" custT="1"/>
      <dgm:spPr/>
      <dgm:t>
        <a:bodyPr/>
        <a:lstStyle/>
        <a:p>
          <a:r>
            <a:rPr lang="en-US" sz="1200"/>
            <a:t>Knowledge of the context - of CBC partners</a:t>
          </a:r>
        </a:p>
      </dgm:t>
    </dgm:pt>
    <dgm:pt modelId="{8446A464-F9E0-4837-8349-97C1987FF707}" type="sibTrans" cxnId="{E0D09C72-32CC-4CE8-A55F-C5B9E2E6B564}">
      <dgm:prSet/>
      <dgm:spPr/>
      <dgm:t>
        <a:bodyPr/>
        <a:lstStyle/>
        <a:p>
          <a:endParaRPr lang="en-US" sz="1200"/>
        </a:p>
      </dgm:t>
    </dgm:pt>
    <dgm:pt modelId="{F06EED43-446B-4816-8206-260F45128596}" type="parTrans" cxnId="{E0D09C72-32CC-4CE8-A55F-C5B9E2E6B564}">
      <dgm:prSet/>
      <dgm:spPr/>
      <dgm:t>
        <a:bodyPr/>
        <a:lstStyle/>
        <a:p>
          <a:endParaRPr lang="en-US" sz="1200"/>
        </a:p>
      </dgm:t>
    </dgm:pt>
    <dgm:pt modelId="{A2EF6A6C-9287-4B39-A355-B352200EFE59}" type="sibTrans" cxnId="{0D87FC06-5B22-43D6-B77B-8D4E1E67F283}">
      <dgm:prSet/>
      <dgm:spPr/>
      <dgm:t>
        <a:bodyPr/>
        <a:lstStyle/>
        <a:p>
          <a:endParaRPr lang="en-US" sz="1200"/>
        </a:p>
      </dgm:t>
    </dgm:pt>
    <dgm:pt modelId="{87383B9A-180B-47A0-AA7E-96431EEDC465}" type="parTrans" cxnId="{0D87FC06-5B22-43D6-B77B-8D4E1E67F283}">
      <dgm:prSet/>
      <dgm:spPr/>
      <dgm:t>
        <a:bodyPr/>
        <a:lstStyle/>
        <a:p>
          <a:endParaRPr lang="en-US" sz="1200"/>
        </a:p>
      </dgm:t>
    </dgm:pt>
    <dgm:pt modelId="{B18220FF-F015-43BD-9E89-44042E938175}" type="sibTrans" cxnId="{A7CB5986-3361-4F76-9E8C-AD85E8FC981E}">
      <dgm:prSet/>
      <dgm:spPr/>
      <dgm:t>
        <a:bodyPr/>
        <a:lstStyle/>
        <a:p>
          <a:endParaRPr lang="en-US" sz="1200"/>
        </a:p>
      </dgm:t>
    </dgm:pt>
    <dgm:pt modelId="{A74058B3-827A-43E0-91F4-A9B94556F0BE}" type="parTrans" cxnId="{A7CB5986-3361-4F76-9E8C-AD85E8FC981E}">
      <dgm:prSet/>
      <dgm:spPr/>
      <dgm:t>
        <a:bodyPr/>
        <a:lstStyle/>
        <a:p>
          <a:endParaRPr lang="en-US" sz="1200"/>
        </a:p>
      </dgm:t>
    </dgm:pt>
    <dgm:pt modelId="{8D2A8CE2-9894-474E-AB72-20C9F230DD68}">
      <dgm:prSet phldrT="[Text]" custT="1"/>
      <dgm:spPr/>
      <dgm:t>
        <a:bodyPr/>
        <a:lstStyle/>
        <a:p>
          <a:r>
            <a:rPr lang="en-US" sz="1200"/>
            <a:t>community level</a:t>
          </a:r>
        </a:p>
      </dgm:t>
    </dgm:pt>
    <dgm:pt modelId="{ADB18F5C-01BC-4D03-8E99-38EE37DE5DBA}">
      <dgm:prSet phldrT="[Text]" custT="1"/>
      <dgm:spPr/>
      <dgm:t>
        <a:bodyPr/>
        <a:lstStyle/>
        <a:p>
          <a:r>
            <a:rPr lang="en-US" sz="1200" dirty="0"/>
            <a:t>institutional level</a:t>
          </a:r>
        </a:p>
      </dgm:t>
    </dgm:pt>
    <dgm:pt modelId="{4D753BE4-954E-4070-A110-6522F79928EF}">
      <dgm:prSet phldrT="[Text]" custT="1"/>
      <dgm:spPr/>
      <dgm:t>
        <a:bodyPr/>
        <a:lstStyle/>
        <a:p>
          <a:r>
            <a:rPr lang="en-US" sz="1200"/>
            <a:t>political level </a:t>
          </a:r>
        </a:p>
      </dgm:t>
    </dgm:pt>
    <dgm:pt modelId="{D3C469B8-AB68-488D-9C8B-76D8E1F04544}">
      <dgm:prSet phldrT="[Text]" custT="1"/>
      <dgm:spPr/>
      <dgm:t>
        <a:bodyPr/>
        <a:lstStyle/>
        <a:p>
          <a:r>
            <a:rPr lang="en-US" sz="1200"/>
            <a:t>Willingness - of all involved actors</a:t>
          </a:r>
        </a:p>
      </dgm:t>
    </dgm:pt>
    <dgm:pt modelId="{A99B9FA6-EE88-44F1-9AEC-1EA5FE4DA792}" type="sibTrans" cxnId="{05814216-2875-4F10-8A52-7E9A5458118B}">
      <dgm:prSet/>
      <dgm:spPr/>
      <dgm:t>
        <a:bodyPr/>
        <a:lstStyle/>
        <a:p>
          <a:endParaRPr lang="en-US" sz="1200"/>
        </a:p>
      </dgm:t>
    </dgm:pt>
    <dgm:pt modelId="{660D89CA-0CC5-4448-8E89-CBC80D183155}" type="parTrans" cxnId="{05814216-2875-4F10-8A52-7E9A5458118B}">
      <dgm:prSet/>
      <dgm:spPr/>
      <dgm:t>
        <a:bodyPr/>
        <a:lstStyle/>
        <a:p>
          <a:endParaRPr lang="en-US" sz="1200"/>
        </a:p>
      </dgm:t>
    </dgm:pt>
    <dgm:pt modelId="{68CA31A2-2127-4B5C-AD7E-663171111080}" type="sibTrans" cxnId="{7A370A75-0AE6-4721-8E9A-3DFE801E5EB7}">
      <dgm:prSet/>
      <dgm:spPr/>
      <dgm:t>
        <a:bodyPr/>
        <a:lstStyle/>
        <a:p>
          <a:endParaRPr lang="en-US" sz="1200"/>
        </a:p>
      </dgm:t>
    </dgm:pt>
    <dgm:pt modelId="{9D69A9C4-9A67-4482-99B5-A126F86D3FA6}" type="parTrans" cxnId="{7A370A75-0AE6-4721-8E9A-3DFE801E5EB7}">
      <dgm:prSet/>
      <dgm:spPr/>
      <dgm:t>
        <a:bodyPr/>
        <a:lstStyle/>
        <a:p>
          <a:endParaRPr lang="en-US" sz="1200"/>
        </a:p>
      </dgm:t>
    </dgm:pt>
    <dgm:pt modelId="{F3B6780E-DB22-4D40-BE65-3A4C1855CC8C}" type="sibTrans" cxnId="{70F71AF8-B9B3-4379-A853-17299EF9698B}">
      <dgm:prSet/>
      <dgm:spPr/>
      <dgm:t>
        <a:bodyPr/>
        <a:lstStyle/>
        <a:p>
          <a:endParaRPr lang="en-US" sz="1200"/>
        </a:p>
      </dgm:t>
    </dgm:pt>
    <dgm:pt modelId="{989351E7-04F3-4217-ADF4-965DF54045F6}" type="parTrans" cxnId="{70F71AF8-B9B3-4379-A853-17299EF9698B}">
      <dgm:prSet/>
      <dgm:spPr/>
      <dgm:t>
        <a:bodyPr/>
        <a:lstStyle/>
        <a:p>
          <a:endParaRPr lang="en-US" sz="1200"/>
        </a:p>
      </dgm:t>
    </dgm:pt>
    <dgm:pt modelId="{67B272BA-8EE6-448C-AFA5-C23642083E27}" type="sibTrans" cxnId="{8AB382E8-35EA-4165-B6C9-EFA7355525D5}">
      <dgm:prSet/>
      <dgm:spPr/>
      <dgm:t>
        <a:bodyPr/>
        <a:lstStyle/>
        <a:p>
          <a:endParaRPr lang="en-US" sz="1200"/>
        </a:p>
      </dgm:t>
    </dgm:pt>
    <dgm:pt modelId="{F9331C63-A54A-49BC-8025-0866C1B7C3C1}" type="parTrans" cxnId="{8AB382E8-35EA-4165-B6C9-EFA7355525D5}">
      <dgm:prSet/>
      <dgm:spPr/>
      <dgm:t>
        <a:bodyPr/>
        <a:lstStyle/>
        <a:p>
          <a:endParaRPr lang="en-US" sz="1200"/>
        </a:p>
      </dgm:t>
    </dgm:pt>
    <dgm:pt modelId="{537856E3-02E0-4370-BC45-030474048F01}" type="pres">
      <dgm:prSet presAssocID="{9657DD86-7105-40D8-B8AC-23C103E25B67}" presName="vert0" presStyleCnt="0">
        <dgm:presLayoutVars>
          <dgm:dir/>
          <dgm:animOne val="branch"/>
          <dgm:animLvl val="lvl"/>
        </dgm:presLayoutVars>
      </dgm:prSet>
      <dgm:spPr/>
      <dgm:t>
        <a:bodyPr/>
        <a:lstStyle/>
        <a:p>
          <a:endParaRPr lang="en-US"/>
        </a:p>
      </dgm:t>
    </dgm:pt>
    <dgm:pt modelId="{3F779AA6-1729-48AE-8430-B47573BFFA98}" type="pres">
      <dgm:prSet presAssocID="{D3C469B8-AB68-488D-9C8B-76D8E1F04544}" presName="thickLine" presStyleLbl="alignNode1" presStyleIdx="0" presStyleCnt="6"/>
      <dgm:spPr/>
    </dgm:pt>
    <dgm:pt modelId="{46B1C78B-D7AA-4CF4-AD0D-A4F79EAFFD0F}" type="pres">
      <dgm:prSet presAssocID="{D3C469B8-AB68-488D-9C8B-76D8E1F04544}" presName="horz1" presStyleCnt="0"/>
      <dgm:spPr/>
    </dgm:pt>
    <dgm:pt modelId="{E0BD5BEC-90D1-4037-A057-5CE8CDAF72C5}" type="pres">
      <dgm:prSet presAssocID="{D3C469B8-AB68-488D-9C8B-76D8E1F04544}" presName="tx1" presStyleLbl="revTx" presStyleIdx="0" presStyleCnt="18"/>
      <dgm:spPr/>
      <dgm:t>
        <a:bodyPr/>
        <a:lstStyle/>
        <a:p>
          <a:endParaRPr lang="en-US"/>
        </a:p>
      </dgm:t>
    </dgm:pt>
    <dgm:pt modelId="{68EAB722-1C48-4244-8B8E-A118429006C9}" type="pres">
      <dgm:prSet presAssocID="{D3C469B8-AB68-488D-9C8B-76D8E1F04544}" presName="vert1" presStyleCnt="0"/>
      <dgm:spPr/>
    </dgm:pt>
    <dgm:pt modelId="{1C26FA7D-BC66-420F-B726-0BDAE8843915}" type="pres">
      <dgm:prSet presAssocID="{4D753BE4-954E-4070-A110-6522F79928EF}" presName="vertSpace2a" presStyleCnt="0"/>
      <dgm:spPr/>
    </dgm:pt>
    <dgm:pt modelId="{864011A8-9996-4CDB-8B03-D03A2DD7EA24}" type="pres">
      <dgm:prSet presAssocID="{4D753BE4-954E-4070-A110-6522F79928EF}" presName="horz2" presStyleCnt="0"/>
      <dgm:spPr/>
    </dgm:pt>
    <dgm:pt modelId="{05679B91-A7BC-4405-8A75-1706D3FB2B5D}" type="pres">
      <dgm:prSet presAssocID="{4D753BE4-954E-4070-A110-6522F79928EF}" presName="horzSpace2" presStyleCnt="0"/>
      <dgm:spPr/>
    </dgm:pt>
    <dgm:pt modelId="{A0C76A99-1D03-42FF-B884-D19B55F8C228}" type="pres">
      <dgm:prSet presAssocID="{4D753BE4-954E-4070-A110-6522F79928EF}" presName="tx2" presStyleLbl="revTx" presStyleIdx="1" presStyleCnt="18"/>
      <dgm:spPr/>
      <dgm:t>
        <a:bodyPr/>
        <a:lstStyle/>
        <a:p>
          <a:endParaRPr lang="en-US"/>
        </a:p>
      </dgm:t>
    </dgm:pt>
    <dgm:pt modelId="{624067AC-2FA3-4C6D-AE35-1B467C07BC1E}" type="pres">
      <dgm:prSet presAssocID="{4D753BE4-954E-4070-A110-6522F79928EF}" presName="vert2" presStyleCnt="0"/>
      <dgm:spPr/>
    </dgm:pt>
    <dgm:pt modelId="{880A110D-EFBE-437C-96A2-C00C4583DE91}" type="pres">
      <dgm:prSet presAssocID="{4D753BE4-954E-4070-A110-6522F79928EF}" presName="thinLine2b" presStyleLbl="callout" presStyleIdx="0" presStyleCnt="12"/>
      <dgm:spPr/>
    </dgm:pt>
    <dgm:pt modelId="{28C7BCBE-B274-48DB-9360-3157EB33FFED}" type="pres">
      <dgm:prSet presAssocID="{4D753BE4-954E-4070-A110-6522F79928EF}" presName="vertSpace2b" presStyleCnt="0"/>
      <dgm:spPr/>
    </dgm:pt>
    <dgm:pt modelId="{B241CEE7-D89C-46CE-9E8A-D5F8771530CB}" type="pres">
      <dgm:prSet presAssocID="{ADB18F5C-01BC-4D03-8E99-38EE37DE5DBA}" presName="horz2" presStyleCnt="0"/>
      <dgm:spPr/>
    </dgm:pt>
    <dgm:pt modelId="{271DC14B-0673-410F-8DCC-6899BD80CA5B}" type="pres">
      <dgm:prSet presAssocID="{ADB18F5C-01BC-4D03-8E99-38EE37DE5DBA}" presName="horzSpace2" presStyleCnt="0"/>
      <dgm:spPr/>
    </dgm:pt>
    <dgm:pt modelId="{3F432C4A-524F-4206-B933-FC77A4634A6E}" type="pres">
      <dgm:prSet presAssocID="{ADB18F5C-01BC-4D03-8E99-38EE37DE5DBA}" presName="tx2" presStyleLbl="revTx" presStyleIdx="2" presStyleCnt="18"/>
      <dgm:spPr/>
      <dgm:t>
        <a:bodyPr/>
        <a:lstStyle/>
        <a:p>
          <a:endParaRPr lang="en-US"/>
        </a:p>
      </dgm:t>
    </dgm:pt>
    <dgm:pt modelId="{06CAA85F-A0F6-4272-8CFC-A3431DEB9756}" type="pres">
      <dgm:prSet presAssocID="{ADB18F5C-01BC-4D03-8E99-38EE37DE5DBA}" presName="vert2" presStyleCnt="0"/>
      <dgm:spPr/>
    </dgm:pt>
    <dgm:pt modelId="{92E98C1D-C7F9-4484-9B86-CAB07F3CBDAF}" type="pres">
      <dgm:prSet presAssocID="{ADB18F5C-01BC-4D03-8E99-38EE37DE5DBA}" presName="thinLine2b" presStyleLbl="callout" presStyleIdx="1" presStyleCnt="12"/>
      <dgm:spPr/>
    </dgm:pt>
    <dgm:pt modelId="{09EF7614-EDA6-4500-B005-B7FD8D675322}" type="pres">
      <dgm:prSet presAssocID="{ADB18F5C-01BC-4D03-8E99-38EE37DE5DBA}" presName="vertSpace2b" presStyleCnt="0"/>
      <dgm:spPr/>
    </dgm:pt>
    <dgm:pt modelId="{02024DE0-E96B-4588-8910-0C86DC51D64D}" type="pres">
      <dgm:prSet presAssocID="{8D2A8CE2-9894-474E-AB72-20C9F230DD68}" presName="horz2" presStyleCnt="0"/>
      <dgm:spPr/>
    </dgm:pt>
    <dgm:pt modelId="{0925226D-8DFC-48CB-9986-B26DC42CDDC8}" type="pres">
      <dgm:prSet presAssocID="{8D2A8CE2-9894-474E-AB72-20C9F230DD68}" presName="horzSpace2" presStyleCnt="0"/>
      <dgm:spPr/>
    </dgm:pt>
    <dgm:pt modelId="{44B00DFD-319C-49C4-95CE-5F07F239EE45}" type="pres">
      <dgm:prSet presAssocID="{8D2A8CE2-9894-474E-AB72-20C9F230DD68}" presName="tx2" presStyleLbl="revTx" presStyleIdx="3" presStyleCnt="18"/>
      <dgm:spPr/>
      <dgm:t>
        <a:bodyPr/>
        <a:lstStyle/>
        <a:p>
          <a:endParaRPr lang="en-US"/>
        </a:p>
      </dgm:t>
    </dgm:pt>
    <dgm:pt modelId="{621174A3-0B99-415A-BA7B-BBE15EDAB083}" type="pres">
      <dgm:prSet presAssocID="{8D2A8CE2-9894-474E-AB72-20C9F230DD68}" presName="vert2" presStyleCnt="0"/>
      <dgm:spPr/>
    </dgm:pt>
    <dgm:pt modelId="{0BD21AE5-3647-46C6-9D18-8F536B1D59C5}" type="pres">
      <dgm:prSet presAssocID="{8D2A8CE2-9894-474E-AB72-20C9F230DD68}" presName="thinLine2b" presStyleLbl="callout" presStyleIdx="2" presStyleCnt="12"/>
      <dgm:spPr/>
    </dgm:pt>
    <dgm:pt modelId="{F1F3547A-CFB1-4976-BAA3-FE60E9ADBF6B}" type="pres">
      <dgm:prSet presAssocID="{8D2A8CE2-9894-474E-AB72-20C9F230DD68}" presName="vertSpace2b" presStyleCnt="0"/>
      <dgm:spPr/>
    </dgm:pt>
    <dgm:pt modelId="{21FCB05C-0511-4BEB-BAAF-720105A3EF79}" type="pres">
      <dgm:prSet presAssocID="{2249FDC0-9906-43F4-80B2-4D34A0D56189}" presName="thickLine" presStyleLbl="alignNode1" presStyleIdx="1" presStyleCnt="6"/>
      <dgm:spPr/>
    </dgm:pt>
    <dgm:pt modelId="{388A2410-C6CC-4889-8349-83B55019E0C1}" type="pres">
      <dgm:prSet presAssocID="{2249FDC0-9906-43F4-80B2-4D34A0D56189}" presName="horz1" presStyleCnt="0"/>
      <dgm:spPr/>
    </dgm:pt>
    <dgm:pt modelId="{66EB1024-0113-49E0-919B-A1428946D897}" type="pres">
      <dgm:prSet presAssocID="{2249FDC0-9906-43F4-80B2-4D34A0D56189}" presName="tx1" presStyleLbl="revTx" presStyleIdx="4" presStyleCnt="18"/>
      <dgm:spPr/>
      <dgm:t>
        <a:bodyPr/>
        <a:lstStyle/>
        <a:p>
          <a:endParaRPr lang="en-US"/>
        </a:p>
      </dgm:t>
    </dgm:pt>
    <dgm:pt modelId="{9FD86413-DE64-4292-A134-1FD51D519063}" type="pres">
      <dgm:prSet presAssocID="{2249FDC0-9906-43F4-80B2-4D34A0D56189}" presName="vert1" presStyleCnt="0"/>
      <dgm:spPr/>
    </dgm:pt>
    <dgm:pt modelId="{87C2E927-A48A-4596-9237-B4A2BD02F4ED}" type="pres">
      <dgm:prSet presAssocID="{350B5216-AE61-4973-BC82-B0ADF29BD343}" presName="vertSpace2a" presStyleCnt="0"/>
      <dgm:spPr/>
    </dgm:pt>
    <dgm:pt modelId="{7CD8307E-D71A-48A4-B647-31EA0A80B80C}" type="pres">
      <dgm:prSet presAssocID="{350B5216-AE61-4973-BC82-B0ADF29BD343}" presName="horz2" presStyleCnt="0"/>
      <dgm:spPr/>
    </dgm:pt>
    <dgm:pt modelId="{DF12CB0F-2D4E-4FCE-A04A-56000C2B46F7}" type="pres">
      <dgm:prSet presAssocID="{350B5216-AE61-4973-BC82-B0ADF29BD343}" presName="horzSpace2" presStyleCnt="0"/>
      <dgm:spPr/>
    </dgm:pt>
    <dgm:pt modelId="{470883A8-7064-446C-AE12-B53968885B9D}" type="pres">
      <dgm:prSet presAssocID="{350B5216-AE61-4973-BC82-B0ADF29BD343}" presName="tx2" presStyleLbl="revTx" presStyleIdx="5" presStyleCnt="18"/>
      <dgm:spPr/>
      <dgm:t>
        <a:bodyPr/>
        <a:lstStyle/>
        <a:p>
          <a:endParaRPr lang="en-US"/>
        </a:p>
      </dgm:t>
    </dgm:pt>
    <dgm:pt modelId="{8B03B071-741F-4B50-8CFB-5A3D68E8A78A}" type="pres">
      <dgm:prSet presAssocID="{350B5216-AE61-4973-BC82-B0ADF29BD343}" presName="vert2" presStyleCnt="0"/>
      <dgm:spPr/>
    </dgm:pt>
    <dgm:pt modelId="{1D702047-E7E5-4637-ACC7-0047F8B72250}" type="pres">
      <dgm:prSet presAssocID="{350B5216-AE61-4973-BC82-B0ADF29BD343}" presName="thinLine2b" presStyleLbl="callout" presStyleIdx="3" presStyleCnt="12"/>
      <dgm:spPr/>
    </dgm:pt>
    <dgm:pt modelId="{2E2C796E-629F-46F2-8374-AB4A4BFC9BAA}" type="pres">
      <dgm:prSet presAssocID="{350B5216-AE61-4973-BC82-B0ADF29BD343}" presName="vertSpace2b" presStyleCnt="0"/>
      <dgm:spPr/>
    </dgm:pt>
    <dgm:pt modelId="{ABD19F07-FD7D-4C8F-BF50-073B5C7A53EF}" type="pres">
      <dgm:prSet presAssocID="{443B73D2-AF26-4C83-9249-01F7FEDB7E92}" presName="horz2" presStyleCnt="0"/>
      <dgm:spPr/>
    </dgm:pt>
    <dgm:pt modelId="{646BEEA5-400F-436D-9975-CB8A783CB70C}" type="pres">
      <dgm:prSet presAssocID="{443B73D2-AF26-4C83-9249-01F7FEDB7E92}" presName="horzSpace2" presStyleCnt="0"/>
      <dgm:spPr/>
    </dgm:pt>
    <dgm:pt modelId="{D5EE2EA4-E29C-4BA2-BCC5-14B446347C5E}" type="pres">
      <dgm:prSet presAssocID="{443B73D2-AF26-4C83-9249-01F7FEDB7E92}" presName="tx2" presStyleLbl="revTx" presStyleIdx="6" presStyleCnt="18"/>
      <dgm:spPr/>
      <dgm:t>
        <a:bodyPr/>
        <a:lstStyle/>
        <a:p>
          <a:endParaRPr lang="en-US"/>
        </a:p>
      </dgm:t>
    </dgm:pt>
    <dgm:pt modelId="{13EE905B-3DDD-4CEB-A76B-577D37A7A8B1}" type="pres">
      <dgm:prSet presAssocID="{443B73D2-AF26-4C83-9249-01F7FEDB7E92}" presName="vert2" presStyleCnt="0"/>
      <dgm:spPr/>
    </dgm:pt>
    <dgm:pt modelId="{44EE4AAC-01E7-431D-8A6D-A701B7EB0617}" type="pres">
      <dgm:prSet presAssocID="{443B73D2-AF26-4C83-9249-01F7FEDB7E92}" presName="thinLine2b" presStyleLbl="callout" presStyleIdx="4" presStyleCnt="12"/>
      <dgm:spPr/>
    </dgm:pt>
    <dgm:pt modelId="{D8B81E00-EC9C-4312-BCE0-B94C912CA933}" type="pres">
      <dgm:prSet presAssocID="{443B73D2-AF26-4C83-9249-01F7FEDB7E92}" presName="vertSpace2b" presStyleCnt="0"/>
      <dgm:spPr/>
    </dgm:pt>
    <dgm:pt modelId="{FF584BFF-26D0-4F7C-BAE6-D79549AD4493}" type="pres">
      <dgm:prSet presAssocID="{1835DB9C-D42B-4254-AFAC-8011D0145C44}" presName="thickLine" presStyleLbl="alignNode1" presStyleIdx="2" presStyleCnt="6"/>
      <dgm:spPr/>
    </dgm:pt>
    <dgm:pt modelId="{BF678501-01AF-4031-9616-CB69EFFACEC2}" type="pres">
      <dgm:prSet presAssocID="{1835DB9C-D42B-4254-AFAC-8011D0145C44}" presName="horz1" presStyleCnt="0"/>
      <dgm:spPr/>
    </dgm:pt>
    <dgm:pt modelId="{907BC273-0941-46D2-A563-E3107FFE67D5}" type="pres">
      <dgm:prSet presAssocID="{1835DB9C-D42B-4254-AFAC-8011D0145C44}" presName="tx1" presStyleLbl="revTx" presStyleIdx="7" presStyleCnt="18"/>
      <dgm:spPr/>
      <dgm:t>
        <a:bodyPr/>
        <a:lstStyle/>
        <a:p>
          <a:endParaRPr lang="en-US"/>
        </a:p>
      </dgm:t>
    </dgm:pt>
    <dgm:pt modelId="{730976FB-F437-4B53-A7C4-5815BB705549}" type="pres">
      <dgm:prSet presAssocID="{1835DB9C-D42B-4254-AFAC-8011D0145C44}" presName="vert1" presStyleCnt="0"/>
      <dgm:spPr/>
    </dgm:pt>
    <dgm:pt modelId="{BD56126F-331A-46F5-B4C9-14F71C5FD90E}" type="pres">
      <dgm:prSet presAssocID="{262DD53D-C184-44EA-9CA6-7DCB4F622DCA}" presName="vertSpace2a" presStyleCnt="0"/>
      <dgm:spPr/>
    </dgm:pt>
    <dgm:pt modelId="{32064018-C497-4E7A-9F3E-71BA6DA14607}" type="pres">
      <dgm:prSet presAssocID="{262DD53D-C184-44EA-9CA6-7DCB4F622DCA}" presName="horz2" presStyleCnt="0"/>
      <dgm:spPr/>
    </dgm:pt>
    <dgm:pt modelId="{6E1E834B-0D35-45E1-B75D-64AF6D78B47F}" type="pres">
      <dgm:prSet presAssocID="{262DD53D-C184-44EA-9CA6-7DCB4F622DCA}" presName="horzSpace2" presStyleCnt="0"/>
      <dgm:spPr/>
    </dgm:pt>
    <dgm:pt modelId="{1D227BBA-A4D6-47E5-A68A-BE60980A6D76}" type="pres">
      <dgm:prSet presAssocID="{262DD53D-C184-44EA-9CA6-7DCB4F622DCA}" presName="tx2" presStyleLbl="revTx" presStyleIdx="8" presStyleCnt="18"/>
      <dgm:spPr/>
      <dgm:t>
        <a:bodyPr/>
        <a:lstStyle/>
        <a:p>
          <a:endParaRPr lang="en-US"/>
        </a:p>
      </dgm:t>
    </dgm:pt>
    <dgm:pt modelId="{4C1AEB41-32AD-44A3-BFF4-EAD6FFC51BC9}" type="pres">
      <dgm:prSet presAssocID="{262DD53D-C184-44EA-9CA6-7DCB4F622DCA}" presName="vert2" presStyleCnt="0"/>
      <dgm:spPr/>
    </dgm:pt>
    <dgm:pt modelId="{E14ACEE7-CB11-4AFC-8419-0AFDA2BFA067}" type="pres">
      <dgm:prSet presAssocID="{262DD53D-C184-44EA-9CA6-7DCB4F622DCA}" presName="thinLine2b" presStyleLbl="callout" presStyleIdx="5" presStyleCnt="12"/>
      <dgm:spPr/>
    </dgm:pt>
    <dgm:pt modelId="{D9AAB56E-7B97-412B-9D41-7629DDA75DE5}" type="pres">
      <dgm:prSet presAssocID="{262DD53D-C184-44EA-9CA6-7DCB4F622DCA}" presName="vertSpace2b" presStyleCnt="0"/>
      <dgm:spPr/>
    </dgm:pt>
    <dgm:pt modelId="{5F27D2F0-1196-49B5-821B-AE5106E97633}" type="pres">
      <dgm:prSet presAssocID="{DFB627AB-E345-47A0-92AB-6C14994D56C9}" presName="horz2" presStyleCnt="0"/>
      <dgm:spPr/>
    </dgm:pt>
    <dgm:pt modelId="{5C833E15-DF0C-4D40-98BA-367361CAB70C}" type="pres">
      <dgm:prSet presAssocID="{DFB627AB-E345-47A0-92AB-6C14994D56C9}" presName="horzSpace2" presStyleCnt="0"/>
      <dgm:spPr/>
    </dgm:pt>
    <dgm:pt modelId="{E91B7E0B-BD16-414B-AB97-7680513179ED}" type="pres">
      <dgm:prSet presAssocID="{DFB627AB-E345-47A0-92AB-6C14994D56C9}" presName="tx2" presStyleLbl="revTx" presStyleIdx="9" presStyleCnt="18"/>
      <dgm:spPr/>
      <dgm:t>
        <a:bodyPr/>
        <a:lstStyle/>
        <a:p>
          <a:endParaRPr lang="en-US"/>
        </a:p>
      </dgm:t>
    </dgm:pt>
    <dgm:pt modelId="{5ED917A5-9147-4A2C-8D1C-9C7A55B094CB}" type="pres">
      <dgm:prSet presAssocID="{DFB627AB-E345-47A0-92AB-6C14994D56C9}" presName="vert2" presStyleCnt="0"/>
      <dgm:spPr/>
    </dgm:pt>
    <dgm:pt modelId="{ADAFB6C0-EE61-44ED-88AF-8CEE3282B930}" type="pres">
      <dgm:prSet presAssocID="{DFB627AB-E345-47A0-92AB-6C14994D56C9}" presName="thinLine2b" presStyleLbl="callout" presStyleIdx="6" presStyleCnt="12"/>
      <dgm:spPr/>
    </dgm:pt>
    <dgm:pt modelId="{7CE1F60E-9696-4028-840B-FC1350B2A82F}" type="pres">
      <dgm:prSet presAssocID="{DFB627AB-E345-47A0-92AB-6C14994D56C9}" presName="vertSpace2b" presStyleCnt="0"/>
      <dgm:spPr/>
    </dgm:pt>
    <dgm:pt modelId="{2E36233E-3080-4CE1-AFD4-29F7AF752CFC}" type="pres">
      <dgm:prSet presAssocID="{5A5D0E22-F5F3-477C-AEEB-5DFF9F67CD15}" presName="thickLine" presStyleLbl="alignNode1" presStyleIdx="3" presStyleCnt="6"/>
      <dgm:spPr/>
    </dgm:pt>
    <dgm:pt modelId="{50FE8F9A-BF7E-439A-A6DC-E20DA2FAECBD}" type="pres">
      <dgm:prSet presAssocID="{5A5D0E22-F5F3-477C-AEEB-5DFF9F67CD15}" presName="horz1" presStyleCnt="0"/>
      <dgm:spPr/>
    </dgm:pt>
    <dgm:pt modelId="{9B1241AB-72C3-465C-999A-D323B27FB5CD}" type="pres">
      <dgm:prSet presAssocID="{5A5D0E22-F5F3-477C-AEEB-5DFF9F67CD15}" presName="tx1" presStyleLbl="revTx" presStyleIdx="10" presStyleCnt="18"/>
      <dgm:spPr/>
      <dgm:t>
        <a:bodyPr/>
        <a:lstStyle/>
        <a:p>
          <a:endParaRPr lang="en-US"/>
        </a:p>
      </dgm:t>
    </dgm:pt>
    <dgm:pt modelId="{BC1CF409-6AA6-46F8-8A93-F0269A7D8B5C}" type="pres">
      <dgm:prSet presAssocID="{5A5D0E22-F5F3-477C-AEEB-5DFF9F67CD15}" presName="vert1" presStyleCnt="0"/>
      <dgm:spPr/>
    </dgm:pt>
    <dgm:pt modelId="{99B06251-BDA5-42E2-BC4D-BE1D1E72DCD1}" type="pres">
      <dgm:prSet presAssocID="{247A6B48-912D-4662-A7D9-4CEDF7414BA3}" presName="vertSpace2a" presStyleCnt="0"/>
      <dgm:spPr/>
    </dgm:pt>
    <dgm:pt modelId="{320A5C86-6A41-4FA3-AB6F-4490BFE0985A}" type="pres">
      <dgm:prSet presAssocID="{247A6B48-912D-4662-A7D9-4CEDF7414BA3}" presName="horz2" presStyleCnt="0"/>
      <dgm:spPr/>
    </dgm:pt>
    <dgm:pt modelId="{425A7B75-ADE3-44D1-937E-55E81F951960}" type="pres">
      <dgm:prSet presAssocID="{247A6B48-912D-4662-A7D9-4CEDF7414BA3}" presName="horzSpace2" presStyleCnt="0"/>
      <dgm:spPr/>
    </dgm:pt>
    <dgm:pt modelId="{BA086A87-A07C-4D27-9D6D-155770F59799}" type="pres">
      <dgm:prSet presAssocID="{247A6B48-912D-4662-A7D9-4CEDF7414BA3}" presName="tx2" presStyleLbl="revTx" presStyleIdx="11" presStyleCnt="18"/>
      <dgm:spPr/>
      <dgm:t>
        <a:bodyPr/>
        <a:lstStyle/>
        <a:p>
          <a:endParaRPr lang="en-US"/>
        </a:p>
      </dgm:t>
    </dgm:pt>
    <dgm:pt modelId="{4F5EFDAF-9212-4FCD-90A6-1F439607500F}" type="pres">
      <dgm:prSet presAssocID="{247A6B48-912D-4662-A7D9-4CEDF7414BA3}" presName="vert2" presStyleCnt="0"/>
      <dgm:spPr/>
    </dgm:pt>
    <dgm:pt modelId="{AA2A798A-4DEA-45CC-B1E6-32C8F9742746}" type="pres">
      <dgm:prSet presAssocID="{247A6B48-912D-4662-A7D9-4CEDF7414BA3}" presName="thinLine2b" presStyleLbl="callout" presStyleIdx="7" presStyleCnt="12"/>
      <dgm:spPr/>
    </dgm:pt>
    <dgm:pt modelId="{222ECD6D-9099-4529-B208-48C33CC59D14}" type="pres">
      <dgm:prSet presAssocID="{247A6B48-912D-4662-A7D9-4CEDF7414BA3}" presName="vertSpace2b" presStyleCnt="0"/>
      <dgm:spPr/>
    </dgm:pt>
    <dgm:pt modelId="{62956178-12B0-4186-ABF3-E1A93B175B82}" type="pres">
      <dgm:prSet presAssocID="{2A1981E0-2FA1-4B2B-ABC4-5A271BE08C1F}" presName="horz2" presStyleCnt="0"/>
      <dgm:spPr/>
    </dgm:pt>
    <dgm:pt modelId="{5591D489-77E9-4D37-AC8E-2F1234C6F30C}" type="pres">
      <dgm:prSet presAssocID="{2A1981E0-2FA1-4B2B-ABC4-5A271BE08C1F}" presName="horzSpace2" presStyleCnt="0"/>
      <dgm:spPr/>
    </dgm:pt>
    <dgm:pt modelId="{58A05419-73D3-417C-A953-F4A401DD5260}" type="pres">
      <dgm:prSet presAssocID="{2A1981E0-2FA1-4B2B-ABC4-5A271BE08C1F}" presName="tx2" presStyleLbl="revTx" presStyleIdx="12" presStyleCnt="18"/>
      <dgm:spPr/>
      <dgm:t>
        <a:bodyPr/>
        <a:lstStyle/>
        <a:p>
          <a:endParaRPr lang="en-US"/>
        </a:p>
      </dgm:t>
    </dgm:pt>
    <dgm:pt modelId="{59DC619F-BA5D-4E16-BC63-D4C040779555}" type="pres">
      <dgm:prSet presAssocID="{2A1981E0-2FA1-4B2B-ABC4-5A271BE08C1F}" presName="vert2" presStyleCnt="0"/>
      <dgm:spPr/>
    </dgm:pt>
    <dgm:pt modelId="{393F311D-FDCB-405C-A258-00FD0989061D}" type="pres">
      <dgm:prSet presAssocID="{2A1981E0-2FA1-4B2B-ABC4-5A271BE08C1F}" presName="thinLine2b" presStyleLbl="callout" presStyleIdx="8" presStyleCnt="12"/>
      <dgm:spPr/>
    </dgm:pt>
    <dgm:pt modelId="{507BFD7C-8286-457F-A2A1-7AB7920FA147}" type="pres">
      <dgm:prSet presAssocID="{2A1981E0-2FA1-4B2B-ABC4-5A271BE08C1F}" presName="vertSpace2b" presStyleCnt="0"/>
      <dgm:spPr/>
    </dgm:pt>
    <dgm:pt modelId="{1C291325-25A7-402A-998B-F0AD67A9BD70}" type="pres">
      <dgm:prSet presAssocID="{DE3E2AC0-0EA1-4E40-B136-FA5213FBE898}" presName="thickLine" presStyleLbl="alignNode1" presStyleIdx="4" presStyleCnt="6"/>
      <dgm:spPr/>
    </dgm:pt>
    <dgm:pt modelId="{9BF1EEBA-FD27-46C9-BCFC-2740328CE975}" type="pres">
      <dgm:prSet presAssocID="{DE3E2AC0-0EA1-4E40-B136-FA5213FBE898}" presName="horz1" presStyleCnt="0"/>
      <dgm:spPr/>
    </dgm:pt>
    <dgm:pt modelId="{58C43C9F-FD6E-422E-AE3C-0380AF4A35A8}" type="pres">
      <dgm:prSet presAssocID="{DE3E2AC0-0EA1-4E40-B136-FA5213FBE898}" presName="tx1" presStyleLbl="revTx" presStyleIdx="13" presStyleCnt="18"/>
      <dgm:spPr/>
      <dgm:t>
        <a:bodyPr/>
        <a:lstStyle/>
        <a:p>
          <a:endParaRPr lang="en-US"/>
        </a:p>
      </dgm:t>
    </dgm:pt>
    <dgm:pt modelId="{3383E750-C006-4E35-BBF8-EC7A28BDEF4C}" type="pres">
      <dgm:prSet presAssocID="{DE3E2AC0-0EA1-4E40-B136-FA5213FBE898}" presName="vert1" presStyleCnt="0"/>
      <dgm:spPr/>
    </dgm:pt>
    <dgm:pt modelId="{A15D11F5-5DED-4C90-ABD1-74BF3CCE1716}" type="pres">
      <dgm:prSet presAssocID="{C938BAE6-49F3-4FC3-BDCE-6000E8356F0D}" presName="vertSpace2a" presStyleCnt="0"/>
      <dgm:spPr/>
    </dgm:pt>
    <dgm:pt modelId="{8ACF573E-7EF0-4DE7-BA5B-2BA11AA3C971}" type="pres">
      <dgm:prSet presAssocID="{C938BAE6-49F3-4FC3-BDCE-6000E8356F0D}" presName="horz2" presStyleCnt="0"/>
      <dgm:spPr/>
    </dgm:pt>
    <dgm:pt modelId="{6F230A11-00F7-46BE-92AF-7245DED9AEDD}" type="pres">
      <dgm:prSet presAssocID="{C938BAE6-49F3-4FC3-BDCE-6000E8356F0D}" presName="horzSpace2" presStyleCnt="0"/>
      <dgm:spPr/>
    </dgm:pt>
    <dgm:pt modelId="{608BA648-1398-4A72-9589-111DD673284A}" type="pres">
      <dgm:prSet presAssocID="{C938BAE6-49F3-4FC3-BDCE-6000E8356F0D}" presName="tx2" presStyleLbl="revTx" presStyleIdx="14" presStyleCnt="18"/>
      <dgm:spPr/>
      <dgm:t>
        <a:bodyPr/>
        <a:lstStyle/>
        <a:p>
          <a:endParaRPr lang="en-US"/>
        </a:p>
      </dgm:t>
    </dgm:pt>
    <dgm:pt modelId="{2D8CCF6D-E149-4C8D-9118-9AD2FBA495FE}" type="pres">
      <dgm:prSet presAssocID="{C938BAE6-49F3-4FC3-BDCE-6000E8356F0D}" presName="vert2" presStyleCnt="0"/>
      <dgm:spPr/>
    </dgm:pt>
    <dgm:pt modelId="{7B9A2B3A-B7B7-4250-A5F0-7D2317FABDB7}" type="pres">
      <dgm:prSet presAssocID="{C938BAE6-49F3-4FC3-BDCE-6000E8356F0D}" presName="thinLine2b" presStyleLbl="callout" presStyleIdx="9" presStyleCnt="12"/>
      <dgm:spPr/>
    </dgm:pt>
    <dgm:pt modelId="{362D97D2-A0CF-453A-BF1F-52F1A75B5B6F}" type="pres">
      <dgm:prSet presAssocID="{C938BAE6-49F3-4FC3-BDCE-6000E8356F0D}" presName="vertSpace2b" presStyleCnt="0"/>
      <dgm:spPr/>
    </dgm:pt>
    <dgm:pt modelId="{1479817C-34ED-4EBD-AA09-850867B41DBA}" type="pres">
      <dgm:prSet presAssocID="{AE7357E1-DD00-4F82-B48F-5C2FCFD3AD39}" presName="thickLine" presStyleLbl="alignNode1" presStyleIdx="5" presStyleCnt="6"/>
      <dgm:spPr/>
    </dgm:pt>
    <dgm:pt modelId="{EED13578-911E-4B59-BA8D-BEF3D8D70ED3}" type="pres">
      <dgm:prSet presAssocID="{AE7357E1-DD00-4F82-B48F-5C2FCFD3AD39}" presName="horz1" presStyleCnt="0"/>
      <dgm:spPr/>
    </dgm:pt>
    <dgm:pt modelId="{64293BF0-4545-42C9-BD0D-FFBE4211F4C1}" type="pres">
      <dgm:prSet presAssocID="{AE7357E1-DD00-4F82-B48F-5C2FCFD3AD39}" presName="tx1" presStyleLbl="revTx" presStyleIdx="15" presStyleCnt="18"/>
      <dgm:spPr/>
      <dgm:t>
        <a:bodyPr/>
        <a:lstStyle/>
        <a:p>
          <a:endParaRPr lang="en-US"/>
        </a:p>
      </dgm:t>
    </dgm:pt>
    <dgm:pt modelId="{1FABE50C-8320-423F-A181-718146E06A40}" type="pres">
      <dgm:prSet presAssocID="{AE7357E1-DD00-4F82-B48F-5C2FCFD3AD39}" presName="vert1" presStyleCnt="0"/>
      <dgm:spPr/>
    </dgm:pt>
    <dgm:pt modelId="{C25069C0-4892-41B7-AC21-901164C19E45}" type="pres">
      <dgm:prSet presAssocID="{4829003F-F4E0-4895-8C62-290E2535146D}" presName="vertSpace2a" presStyleCnt="0"/>
      <dgm:spPr/>
    </dgm:pt>
    <dgm:pt modelId="{4D8ACC14-B019-42BF-BDDE-AF43702C34FC}" type="pres">
      <dgm:prSet presAssocID="{4829003F-F4E0-4895-8C62-290E2535146D}" presName="horz2" presStyleCnt="0"/>
      <dgm:spPr/>
    </dgm:pt>
    <dgm:pt modelId="{997ED686-D1E9-464E-B003-7C532BC43EA8}" type="pres">
      <dgm:prSet presAssocID="{4829003F-F4E0-4895-8C62-290E2535146D}" presName="horzSpace2" presStyleCnt="0"/>
      <dgm:spPr/>
    </dgm:pt>
    <dgm:pt modelId="{3C0039A3-7BE6-4694-9475-D305BE1F27D6}" type="pres">
      <dgm:prSet presAssocID="{4829003F-F4E0-4895-8C62-290E2535146D}" presName="tx2" presStyleLbl="revTx" presStyleIdx="16" presStyleCnt="18"/>
      <dgm:spPr/>
      <dgm:t>
        <a:bodyPr/>
        <a:lstStyle/>
        <a:p>
          <a:endParaRPr lang="en-US"/>
        </a:p>
      </dgm:t>
    </dgm:pt>
    <dgm:pt modelId="{09809AA0-62DF-4182-97BD-376AA5B653C2}" type="pres">
      <dgm:prSet presAssocID="{4829003F-F4E0-4895-8C62-290E2535146D}" presName="vert2" presStyleCnt="0"/>
      <dgm:spPr/>
    </dgm:pt>
    <dgm:pt modelId="{E4A2F538-E042-43E4-A370-3C644677CB86}" type="pres">
      <dgm:prSet presAssocID="{4829003F-F4E0-4895-8C62-290E2535146D}" presName="thinLine2b" presStyleLbl="callout" presStyleIdx="10" presStyleCnt="12"/>
      <dgm:spPr/>
    </dgm:pt>
    <dgm:pt modelId="{9F3C5348-8FE6-45D7-89B9-5A99C63515DE}" type="pres">
      <dgm:prSet presAssocID="{4829003F-F4E0-4895-8C62-290E2535146D}" presName="vertSpace2b" presStyleCnt="0"/>
      <dgm:spPr/>
    </dgm:pt>
    <dgm:pt modelId="{70762742-809A-4F3A-A4D1-DA146CADF3D4}" type="pres">
      <dgm:prSet presAssocID="{F772C483-6F9F-4860-953B-7DF1084A222B}" presName="horz2" presStyleCnt="0"/>
      <dgm:spPr/>
    </dgm:pt>
    <dgm:pt modelId="{C7E018FF-AF3A-4F5C-8C23-CB94B068851A}" type="pres">
      <dgm:prSet presAssocID="{F772C483-6F9F-4860-953B-7DF1084A222B}" presName="horzSpace2" presStyleCnt="0"/>
      <dgm:spPr/>
    </dgm:pt>
    <dgm:pt modelId="{5A51FED3-5DDA-499B-A444-619BF8994EFF}" type="pres">
      <dgm:prSet presAssocID="{F772C483-6F9F-4860-953B-7DF1084A222B}" presName="tx2" presStyleLbl="revTx" presStyleIdx="17" presStyleCnt="18"/>
      <dgm:spPr/>
      <dgm:t>
        <a:bodyPr/>
        <a:lstStyle/>
        <a:p>
          <a:endParaRPr lang="en-US"/>
        </a:p>
      </dgm:t>
    </dgm:pt>
    <dgm:pt modelId="{F2939154-C813-4291-BA08-1FE67E580E3B}" type="pres">
      <dgm:prSet presAssocID="{F772C483-6F9F-4860-953B-7DF1084A222B}" presName="vert2" presStyleCnt="0"/>
      <dgm:spPr/>
    </dgm:pt>
    <dgm:pt modelId="{6BB68D30-19CE-4647-A20B-62C557BCC67C}" type="pres">
      <dgm:prSet presAssocID="{F772C483-6F9F-4860-953B-7DF1084A222B}" presName="thinLine2b" presStyleLbl="callout" presStyleIdx="11" presStyleCnt="12"/>
      <dgm:spPr/>
    </dgm:pt>
    <dgm:pt modelId="{18318ABA-B14F-49A6-9D6C-F0B987E7E522}" type="pres">
      <dgm:prSet presAssocID="{F772C483-6F9F-4860-953B-7DF1084A222B}" presName="vertSpace2b" presStyleCnt="0"/>
      <dgm:spPr/>
    </dgm:pt>
  </dgm:ptLst>
  <dgm:cxnLst>
    <dgm:cxn modelId="{D4AB1571-969F-E04C-A5A6-937D954993B3}" type="presOf" srcId="{1835DB9C-D42B-4254-AFAC-8011D0145C44}" destId="{907BC273-0941-46D2-A563-E3107FFE67D5}" srcOrd="0" destOrd="0" presId="urn:microsoft.com/office/officeart/2008/layout/LinedList"/>
    <dgm:cxn modelId="{22F3935A-1E73-DA40-B3CC-F53E94E1A2DE}" type="presOf" srcId="{262DD53D-C184-44EA-9CA6-7DCB4F622DCA}" destId="{1D227BBA-A4D6-47E5-A68A-BE60980A6D76}" srcOrd="0" destOrd="0" presId="urn:microsoft.com/office/officeart/2008/layout/LinedList"/>
    <dgm:cxn modelId="{AAD658EF-4740-1F4C-AB1A-BC378BE696B9}" type="presOf" srcId="{5A5D0E22-F5F3-477C-AEEB-5DFF9F67CD15}" destId="{9B1241AB-72C3-465C-999A-D323B27FB5CD}" srcOrd="0" destOrd="0" presId="urn:microsoft.com/office/officeart/2008/layout/LinedList"/>
    <dgm:cxn modelId="{A31C4B5A-7F52-D942-92BC-FC834DCCFCD4}" type="presOf" srcId="{AE7357E1-DD00-4F82-B48F-5C2FCFD3AD39}" destId="{64293BF0-4545-42C9-BD0D-FFBE4211F4C1}" srcOrd="0" destOrd="0" presId="urn:microsoft.com/office/officeart/2008/layout/LinedList"/>
    <dgm:cxn modelId="{15BD1D8F-5004-F242-B105-C1A39B347C5B}" type="presOf" srcId="{4D753BE4-954E-4070-A110-6522F79928EF}" destId="{A0C76A99-1D03-42FF-B884-D19B55F8C228}" srcOrd="0" destOrd="0" presId="urn:microsoft.com/office/officeart/2008/layout/LinedList"/>
    <dgm:cxn modelId="{42E75484-EA00-4AE7-AE6B-BCDDEE592D4B}" srcId="{5A5D0E22-F5F3-477C-AEEB-5DFF9F67CD15}" destId="{2A1981E0-2FA1-4B2B-ABC4-5A271BE08C1F}" srcOrd="1" destOrd="0" parTransId="{2925C478-38F5-42D6-ACC8-733348505DE5}" sibTransId="{6140226B-D78B-4825-9734-764D8E1C25DA}"/>
    <dgm:cxn modelId="{73296D44-637D-4D23-9A19-222B7DA0536B}" srcId="{9657DD86-7105-40D8-B8AC-23C103E25B67}" destId="{DE3E2AC0-0EA1-4E40-B136-FA5213FBE898}" srcOrd="4" destOrd="0" parTransId="{0215FD02-1F17-444C-A1D2-36A60C83AFB1}" sibTransId="{954DF091-9653-4048-A546-9956D1B049DF}"/>
    <dgm:cxn modelId="{7A370A75-0AE6-4721-8E9A-3DFE801E5EB7}" srcId="{D3C469B8-AB68-488D-9C8B-76D8E1F04544}" destId="{8D2A8CE2-9894-474E-AB72-20C9F230DD68}" srcOrd="2" destOrd="0" parTransId="{9D69A9C4-9A67-4482-99B5-A126F86D3FA6}" sibTransId="{68CA31A2-2127-4B5C-AD7E-663171111080}"/>
    <dgm:cxn modelId="{B934643B-28CB-5B4D-9389-36F643172D50}" type="presOf" srcId="{ADB18F5C-01BC-4D03-8E99-38EE37DE5DBA}" destId="{3F432C4A-524F-4206-B933-FC77A4634A6E}" srcOrd="0" destOrd="0" presId="urn:microsoft.com/office/officeart/2008/layout/LinedList"/>
    <dgm:cxn modelId="{70F71AF8-B9B3-4379-A853-17299EF9698B}" srcId="{D3C469B8-AB68-488D-9C8B-76D8E1F04544}" destId="{ADB18F5C-01BC-4D03-8E99-38EE37DE5DBA}" srcOrd="1" destOrd="0" parTransId="{989351E7-04F3-4217-ADF4-965DF54045F6}" sibTransId="{F3B6780E-DB22-4D40-BE65-3A4C1855CC8C}"/>
    <dgm:cxn modelId="{D65DA431-0A7F-4147-9B24-BA49F930941A}" type="presOf" srcId="{8D2A8CE2-9894-474E-AB72-20C9F230DD68}" destId="{44B00DFD-319C-49C4-95CE-5F07F239EE45}" srcOrd="0" destOrd="0" presId="urn:microsoft.com/office/officeart/2008/layout/LinedList"/>
    <dgm:cxn modelId="{606509FE-141F-FB40-9FDC-6FF86B04248E}" type="presOf" srcId="{443B73D2-AF26-4C83-9249-01F7FEDB7E92}" destId="{D5EE2EA4-E29C-4BA2-BCC5-14B446347C5E}" srcOrd="0" destOrd="0" presId="urn:microsoft.com/office/officeart/2008/layout/LinedList"/>
    <dgm:cxn modelId="{2FA9931C-1E5D-4A6B-B203-EC4500F3E72B}" srcId="{AE7357E1-DD00-4F82-B48F-5C2FCFD3AD39}" destId="{F772C483-6F9F-4860-953B-7DF1084A222B}" srcOrd="1" destOrd="0" parTransId="{535CF080-838E-4849-B5E6-05ABB8CEB598}" sibTransId="{50178EE8-15B9-485D-AC0B-1617CF34B8CF}"/>
    <dgm:cxn modelId="{C822851F-1D56-4A96-B6C8-525594AB3598}" srcId="{9657DD86-7105-40D8-B8AC-23C103E25B67}" destId="{1835DB9C-D42B-4254-AFAC-8011D0145C44}" srcOrd="2" destOrd="0" parTransId="{6C010DB0-5C36-41DF-A24B-8F78512FCDC4}" sibTransId="{4C5B3C99-5760-4827-A0C1-0D9A11D80C91}"/>
    <dgm:cxn modelId="{85E90C6B-E21B-0944-B790-3F7A83DC6A47}" type="presOf" srcId="{D3C469B8-AB68-488D-9C8B-76D8E1F04544}" destId="{E0BD5BEC-90D1-4037-A057-5CE8CDAF72C5}" srcOrd="0" destOrd="0" presId="urn:microsoft.com/office/officeart/2008/layout/LinedList"/>
    <dgm:cxn modelId="{6DCF625F-A7E3-4347-BF1B-04E0DF31A4C0}" srcId="{1835DB9C-D42B-4254-AFAC-8011D0145C44}" destId="{DFB627AB-E345-47A0-92AB-6C14994D56C9}" srcOrd="1" destOrd="0" parTransId="{B48E0F55-5739-4A05-A264-843A04E511DC}" sibTransId="{16F2C5EB-477F-4C0D-9239-97E00321100E}"/>
    <dgm:cxn modelId="{8AB382E8-35EA-4165-B6C9-EFA7355525D5}" srcId="{D3C469B8-AB68-488D-9C8B-76D8E1F04544}" destId="{4D753BE4-954E-4070-A110-6522F79928EF}" srcOrd="0" destOrd="0" parTransId="{F9331C63-A54A-49BC-8025-0866C1B7C3C1}" sibTransId="{67B272BA-8EE6-448C-AFA5-C23642083E27}"/>
    <dgm:cxn modelId="{88085519-BB23-D34C-AB52-5F45902CB90C}" type="presOf" srcId="{F772C483-6F9F-4860-953B-7DF1084A222B}" destId="{5A51FED3-5DDA-499B-A444-619BF8994EFF}" srcOrd="0" destOrd="0" presId="urn:microsoft.com/office/officeart/2008/layout/LinedList"/>
    <dgm:cxn modelId="{E0D09C72-32CC-4CE8-A55F-C5B9E2E6B564}" srcId="{9657DD86-7105-40D8-B8AC-23C103E25B67}" destId="{2249FDC0-9906-43F4-80B2-4D34A0D56189}" srcOrd="1" destOrd="0" parTransId="{F06EED43-446B-4816-8206-260F45128596}" sibTransId="{8446A464-F9E0-4837-8349-97C1987FF707}"/>
    <dgm:cxn modelId="{EC5A9CD7-7C6C-C54C-A6D8-51C7A5073D85}" type="presOf" srcId="{2249FDC0-9906-43F4-80B2-4D34A0D56189}" destId="{66EB1024-0113-49E0-919B-A1428946D897}" srcOrd="0" destOrd="0" presId="urn:microsoft.com/office/officeart/2008/layout/LinedList"/>
    <dgm:cxn modelId="{0D87FC06-5B22-43D6-B77B-8D4E1E67F283}" srcId="{2249FDC0-9906-43F4-80B2-4D34A0D56189}" destId="{443B73D2-AF26-4C83-9249-01F7FEDB7E92}" srcOrd="1" destOrd="0" parTransId="{87383B9A-180B-47A0-AA7E-96431EEDC465}" sibTransId="{A2EF6A6C-9287-4B39-A355-B352200EFE59}"/>
    <dgm:cxn modelId="{A7CB5986-3361-4F76-9E8C-AD85E8FC981E}" srcId="{2249FDC0-9906-43F4-80B2-4D34A0D56189}" destId="{350B5216-AE61-4973-BC82-B0ADF29BD343}" srcOrd="0" destOrd="0" parTransId="{A74058B3-827A-43E0-91F4-A9B94556F0BE}" sibTransId="{B18220FF-F015-43BD-9E89-44042E938175}"/>
    <dgm:cxn modelId="{6AEC51D4-407F-5147-BBB1-7A4D9B814856}" type="presOf" srcId="{9657DD86-7105-40D8-B8AC-23C103E25B67}" destId="{537856E3-02E0-4370-BC45-030474048F01}" srcOrd="0" destOrd="0" presId="urn:microsoft.com/office/officeart/2008/layout/LinedList"/>
    <dgm:cxn modelId="{05814216-2875-4F10-8A52-7E9A5458118B}" srcId="{9657DD86-7105-40D8-B8AC-23C103E25B67}" destId="{D3C469B8-AB68-488D-9C8B-76D8E1F04544}" srcOrd="0" destOrd="0" parTransId="{660D89CA-0CC5-4448-8E89-CBC80D183155}" sibTransId="{A99B9FA6-EE88-44F1-9AEC-1EA5FE4DA792}"/>
    <dgm:cxn modelId="{42576681-7503-1541-920A-8F8F194E96D8}" type="presOf" srcId="{247A6B48-912D-4662-A7D9-4CEDF7414BA3}" destId="{BA086A87-A07C-4D27-9D6D-155770F59799}" srcOrd="0" destOrd="0" presId="urn:microsoft.com/office/officeart/2008/layout/LinedList"/>
    <dgm:cxn modelId="{A9E16CF1-BCC3-6E4C-BD95-A9CFEAED1AF2}" type="presOf" srcId="{350B5216-AE61-4973-BC82-B0ADF29BD343}" destId="{470883A8-7064-446C-AE12-B53968885B9D}" srcOrd="0" destOrd="0" presId="urn:microsoft.com/office/officeart/2008/layout/LinedList"/>
    <dgm:cxn modelId="{704B3482-151B-44F6-ADC2-80D33273162C}" srcId="{DE3E2AC0-0EA1-4E40-B136-FA5213FBE898}" destId="{C938BAE6-49F3-4FC3-BDCE-6000E8356F0D}" srcOrd="0" destOrd="0" parTransId="{34106FA1-4B45-45CF-8719-9931C513F3B6}" sibTransId="{7C53D518-5CF4-43A7-836E-C96CD9641EBD}"/>
    <dgm:cxn modelId="{F6BEF275-BCC6-4218-9667-FB01C78C9796}" srcId="{9657DD86-7105-40D8-B8AC-23C103E25B67}" destId="{5A5D0E22-F5F3-477C-AEEB-5DFF9F67CD15}" srcOrd="3" destOrd="0" parTransId="{1EA46F2F-B640-4CE0-8C95-62CD29ED079A}" sibTransId="{3B1951B8-F8C4-4BAD-9AE1-FF29DF9470B3}"/>
    <dgm:cxn modelId="{86F4905E-623C-4D7B-8295-2E62F4247EAE}" srcId="{AE7357E1-DD00-4F82-B48F-5C2FCFD3AD39}" destId="{4829003F-F4E0-4895-8C62-290E2535146D}" srcOrd="0" destOrd="0" parTransId="{0C85CF81-653D-4EB8-9A94-E17E11E26FA4}" sibTransId="{3221FB7C-7B65-46A7-8F20-D288982787B4}"/>
    <dgm:cxn modelId="{6B6A7C5C-1D3E-4532-9AA4-5F9F32A85051}" srcId="{9657DD86-7105-40D8-B8AC-23C103E25B67}" destId="{AE7357E1-DD00-4F82-B48F-5C2FCFD3AD39}" srcOrd="5" destOrd="0" parTransId="{6AF746D9-07B5-4E6D-9837-346662DF37B0}" sibTransId="{6F1E8129-4AD4-4CEC-8610-8BE2784F4167}"/>
    <dgm:cxn modelId="{4362BC1F-3EF4-2746-B7D7-5738738534F0}" type="presOf" srcId="{DFB627AB-E345-47A0-92AB-6C14994D56C9}" destId="{E91B7E0B-BD16-414B-AB97-7680513179ED}" srcOrd="0" destOrd="0" presId="urn:microsoft.com/office/officeart/2008/layout/LinedList"/>
    <dgm:cxn modelId="{5B4D4E45-1F9C-8142-BF72-02B30CE07EF8}" type="presOf" srcId="{C938BAE6-49F3-4FC3-BDCE-6000E8356F0D}" destId="{608BA648-1398-4A72-9589-111DD673284A}" srcOrd="0" destOrd="0" presId="urn:microsoft.com/office/officeart/2008/layout/LinedList"/>
    <dgm:cxn modelId="{93D58652-B087-4AC0-8114-2FA1EC81F42E}" srcId="{5A5D0E22-F5F3-477C-AEEB-5DFF9F67CD15}" destId="{247A6B48-912D-4662-A7D9-4CEDF7414BA3}" srcOrd="0" destOrd="0" parTransId="{132498BF-9D19-46EC-B4CF-B6AFD39935C9}" sibTransId="{C005A865-D0BD-4EC2-AF81-11AEDB50A489}"/>
    <dgm:cxn modelId="{24055D2E-A14D-4169-967C-F8EF54B6564A}" srcId="{1835DB9C-D42B-4254-AFAC-8011D0145C44}" destId="{262DD53D-C184-44EA-9CA6-7DCB4F622DCA}" srcOrd="0" destOrd="0" parTransId="{88BAFADB-C811-4E35-B20F-496CD5E8F6D9}" sibTransId="{E6BE5BF1-1088-42AC-B17C-B98ADE0D9D43}"/>
    <dgm:cxn modelId="{1A0AB1C6-3501-C748-838E-2135DFF17FD9}" type="presOf" srcId="{2A1981E0-2FA1-4B2B-ABC4-5A271BE08C1F}" destId="{58A05419-73D3-417C-A953-F4A401DD5260}" srcOrd="0" destOrd="0" presId="urn:microsoft.com/office/officeart/2008/layout/LinedList"/>
    <dgm:cxn modelId="{523E1E2B-FB40-3A44-811E-9430CD75F08E}" type="presOf" srcId="{DE3E2AC0-0EA1-4E40-B136-FA5213FBE898}" destId="{58C43C9F-FD6E-422E-AE3C-0380AF4A35A8}" srcOrd="0" destOrd="0" presId="urn:microsoft.com/office/officeart/2008/layout/LinedList"/>
    <dgm:cxn modelId="{7F79DEB8-C8C2-CE45-9005-11042246DA35}" type="presOf" srcId="{4829003F-F4E0-4895-8C62-290E2535146D}" destId="{3C0039A3-7BE6-4694-9475-D305BE1F27D6}" srcOrd="0" destOrd="0" presId="urn:microsoft.com/office/officeart/2008/layout/LinedList"/>
    <dgm:cxn modelId="{19280B55-495E-3D42-88C0-BE69510F0995}" type="presParOf" srcId="{537856E3-02E0-4370-BC45-030474048F01}" destId="{3F779AA6-1729-48AE-8430-B47573BFFA98}" srcOrd="0" destOrd="0" presId="urn:microsoft.com/office/officeart/2008/layout/LinedList"/>
    <dgm:cxn modelId="{90981885-9802-034E-BB1C-C9B9B762C045}" type="presParOf" srcId="{537856E3-02E0-4370-BC45-030474048F01}" destId="{46B1C78B-D7AA-4CF4-AD0D-A4F79EAFFD0F}" srcOrd="1" destOrd="0" presId="urn:microsoft.com/office/officeart/2008/layout/LinedList"/>
    <dgm:cxn modelId="{9B447599-4E21-3A44-85F1-54964A04D54C}" type="presParOf" srcId="{46B1C78B-D7AA-4CF4-AD0D-A4F79EAFFD0F}" destId="{E0BD5BEC-90D1-4037-A057-5CE8CDAF72C5}" srcOrd="0" destOrd="0" presId="urn:microsoft.com/office/officeart/2008/layout/LinedList"/>
    <dgm:cxn modelId="{FF542A32-5AF0-C343-9503-650BB9B8BCF5}" type="presParOf" srcId="{46B1C78B-D7AA-4CF4-AD0D-A4F79EAFFD0F}" destId="{68EAB722-1C48-4244-8B8E-A118429006C9}" srcOrd="1" destOrd="0" presId="urn:microsoft.com/office/officeart/2008/layout/LinedList"/>
    <dgm:cxn modelId="{F3D9658E-3A0E-D54F-9317-FF2AA16240F1}" type="presParOf" srcId="{68EAB722-1C48-4244-8B8E-A118429006C9}" destId="{1C26FA7D-BC66-420F-B726-0BDAE8843915}" srcOrd="0" destOrd="0" presId="urn:microsoft.com/office/officeart/2008/layout/LinedList"/>
    <dgm:cxn modelId="{E3DA721E-BCE1-DD4E-93D5-C877571F8824}" type="presParOf" srcId="{68EAB722-1C48-4244-8B8E-A118429006C9}" destId="{864011A8-9996-4CDB-8B03-D03A2DD7EA24}" srcOrd="1" destOrd="0" presId="urn:microsoft.com/office/officeart/2008/layout/LinedList"/>
    <dgm:cxn modelId="{D67F2D79-28B7-C540-BDA9-2842CF23D78A}" type="presParOf" srcId="{864011A8-9996-4CDB-8B03-D03A2DD7EA24}" destId="{05679B91-A7BC-4405-8A75-1706D3FB2B5D}" srcOrd="0" destOrd="0" presId="urn:microsoft.com/office/officeart/2008/layout/LinedList"/>
    <dgm:cxn modelId="{DE3A63D2-AC6B-A443-BDC5-21F56F2574CC}" type="presParOf" srcId="{864011A8-9996-4CDB-8B03-D03A2DD7EA24}" destId="{A0C76A99-1D03-42FF-B884-D19B55F8C228}" srcOrd="1" destOrd="0" presId="urn:microsoft.com/office/officeart/2008/layout/LinedList"/>
    <dgm:cxn modelId="{C6F7F2D6-6DB3-B14C-87D5-2D00F7B6E709}" type="presParOf" srcId="{864011A8-9996-4CDB-8B03-D03A2DD7EA24}" destId="{624067AC-2FA3-4C6D-AE35-1B467C07BC1E}" srcOrd="2" destOrd="0" presId="urn:microsoft.com/office/officeart/2008/layout/LinedList"/>
    <dgm:cxn modelId="{145DE03F-9EDA-0449-995F-9DC5EFF46186}" type="presParOf" srcId="{68EAB722-1C48-4244-8B8E-A118429006C9}" destId="{880A110D-EFBE-437C-96A2-C00C4583DE91}" srcOrd="2" destOrd="0" presId="urn:microsoft.com/office/officeart/2008/layout/LinedList"/>
    <dgm:cxn modelId="{722B43D6-CD1F-A940-895D-840291D4D63B}" type="presParOf" srcId="{68EAB722-1C48-4244-8B8E-A118429006C9}" destId="{28C7BCBE-B274-48DB-9360-3157EB33FFED}" srcOrd="3" destOrd="0" presId="urn:microsoft.com/office/officeart/2008/layout/LinedList"/>
    <dgm:cxn modelId="{B3F488A7-7EBD-5D47-A4A0-309B663D2943}" type="presParOf" srcId="{68EAB722-1C48-4244-8B8E-A118429006C9}" destId="{B241CEE7-D89C-46CE-9E8A-D5F8771530CB}" srcOrd="4" destOrd="0" presId="urn:microsoft.com/office/officeart/2008/layout/LinedList"/>
    <dgm:cxn modelId="{F5D60175-1F34-1340-96B2-B0F114A3E528}" type="presParOf" srcId="{B241CEE7-D89C-46CE-9E8A-D5F8771530CB}" destId="{271DC14B-0673-410F-8DCC-6899BD80CA5B}" srcOrd="0" destOrd="0" presId="urn:microsoft.com/office/officeart/2008/layout/LinedList"/>
    <dgm:cxn modelId="{B7AD988A-7EB0-E242-8938-34D9C54BC69B}" type="presParOf" srcId="{B241CEE7-D89C-46CE-9E8A-D5F8771530CB}" destId="{3F432C4A-524F-4206-B933-FC77A4634A6E}" srcOrd="1" destOrd="0" presId="urn:microsoft.com/office/officeart/2008/layout/LinedList"/>
    <dgm:cxn modelId="{30F67F68-80A8-E94E-8FC7-9170FEAAF899}" type="presParOf" srcId="{B241CEE7-D89C-46CE-9E8A-D5F8771530CB}" destId="{06CAA85F-A0F6-4272-8CFC-A3431DEB9756}" srcOrd="2" destOrd="0" presId="urn:microsoft.com/office/officeart/2008/layout/LinedList"/>
    <dgm:cxn modelId="{4038E7E3-03BF-5346-9C32-89752BDB701B}" type="presParOf" srcId="{68EAB722-1C48-4244-8B8E-A118429006C9}" destId="{92E98C1D-C7F9-4484-9B86-CAB07F3CBDAF}" srcOrd="5" destOrd="0" presId="urn:microsoft.com/office/officeart/2008/layout/LinedList"/>
    <dgm:cxn modelId="{550EF09C-2761-154F-AE22-3B66323EF88E}" type="presParOf" srcId="{68EAB722-1C48-4244-8B8E-A118429006C9}" destId="{09EF7614-EDA6-4500-B005-B7FD8D675322}" srcOrd="6" destOrd="0" presId="urn:microsoft.com/office/officeart/2008/layout/LinedList"/>
    <dgm:cxn modelId="{340BFB70-01F2-6E40-A9BF-082ABEFFCB6E}" type="presParOf" srcId="{68EAB722-1C48-4244-8B8E-A118429006C9}" destId="{02024DE0-E96B-4588-8910-0C86DC51D64D}" srcOrd="7" destOrd="0" presId="urn:microsoft.com/office/officeart/2008/layout/LinedList"/>
    <dgm:cxn modelId="{92B5EC7F-C7E7-2743-8155-8B2CC1C6005F}" type="presParOf" srcId="{02024DE0-E96B-4588-8910-0C86DC51D64D}" destId="{0925226D-8DFC-48CB-9986-B26DC42CDDC8}" srcOrd="0" destOrd="0" presId="urn:microsoft.com/office/officeart/2008/layout/LinedList"/>
    <dgm:cxn modelId="{518410C9-F7E4-9B40-8269-111109B0FC98}" type="presParOf" srcId="{02024DE0-E96B-4588-8910-0C86DC51D64D}" destId="{44B00DFD-319C-49C4-95CE-5F07F239EE45}" srcOrd="1" destOrd="0" presId="urn:microsoft.com/office/officeart/2008/layout/LinedList"/>
    <dgm:cxn modelId="{7EF8146E-F26A-B14E-A3A5-E59C1377EAE1}" type="presParOf" srcId="{02024DE0-E96B-4588-8910-0C86DC51D64D}" destId="{621174A3-0B99-415A-BA7B-BBE15EDAB083}" srcOrd="2" destOrd="0" presId="urn:microsoft.com/office/officeart/2008/layout/LinedList"/>
    <dgm:cxn modelId="{14EE83C6-5763-1645-980B-9138AF0FB027}" type="presParOf" srcId="{68EAB722-1C48-4244-8B8E-A118429006C9}" destId="{0BD21AE5-3647-46C6-9D18-8F536B1D59C5}" srcOrd="8" destOrd="0" presId="urn:microsoft.com/office/officeart/2008/layout/LinedList"/>
    <dgm:cxn modelId="{56F9F302-E0DA-B64D-B85E-FCCA5690ECAF}" type="presParOf" srcId="{68EAB722-1C48-4244-8B8E-A118429006C9}" destId="{F1F3547A-CFB1-4976-BAA3-FE60E9ADBF6B}" srcOrd="9" destOrd="0" presId="urn:microsoft.com/office/officeart/2008/layout/LinedList"/>
    <dgm:cxn modelId="{203E41B9-A38C-C244-8682-924371CCF107}" type="presParOf" srcId="{537856E3-02E0-4370-BC45-030474048F01}" destId="{21FCB05C-0511-4BEB-BAAF-720105A3EF79}" srcOrd="2" destOrd="0" presId="urn:microsoft.com/office/officeart/2008/layout/LinedList"/>
    <dgm:cxn modelId="{71C92605-AAA8-9145-9D44-F884EFCB072D}" type="presParOf" srcId="{537856E3-02E0-4370-BC45-030474048F01}" destId="{388A2410-C6CC-4889-8349-83B55019E0C1}" srcOrd="3" destOrd="0" presId="urn:microsoft.com/office/officeart/2008/layout/LinedList"/>
    <dgm:cxn modelId="{0AE43A1C-F137-4E4F-A5CA-51B133E75B50}" type="presParOf" srcId="{388A2410-C6CC-4889-8349-83B55019E0C1}" destId="{66EB1024-0113-49E0-919B-A1428946D897}" srcOrd="0" destOrd="0" presId="urn:microsoft.com/office/officeart/2008/layout/LinedList"/>
    <dgm:cxn modelId="{0DB703DE-7C4B-7249-87BB-177DEE4098FB}" type="presParOf" srcId="{388A2410-C6CC-4889-8349-83B55019E0C1}" destId="{9FD86413-DE64-4292-A134-1FD51D519063}" srcOrd="1" destOrd="0" presId="urn:microsoft.com/office/officeart/2008/layout/LinedList"/>
    <dgm:cxn modelId="{06AF3734-7DF7-334D-9567-011B9E886540}" type="presParOf" srcId="{9FD86413-DE64-4292-A134-1FD51D519063}" destId="{87C2E927-A48A-4596-9237-B4A2BD02F4ED}" srcOrd="0" destOrd="0" presId="urn:microsoft.com/office/officeart/2008/layout/LinedList"/>
    <dgm:cxn modelId="{4250C40D-99B4-D149-B290-8281296A2995}" type="presParOf" srcId="{9FD86413-DE64-4292-A134-1FD51D519063}" destId="{7CD8307E-D71A-48A4-B647-31EA0A80B80C}" srcOrd="1" destOrd="0" presId="urn:microsoft.com/office/officeart/2008/layout/LinedList"/>
    <dgm:cxn modelId="{103EDD94-B5CC-4B4A-9008-1E1DFE8320E8}" type="presParOf" srcId="{7CD8307E-D71A-48A4-B647-31EA0A80B80C}" destId="{DF12CB0F-2D4E-4FCE-A04A-56000C2B46F7}" srcOrd="0" destOrd="0" presId="urn:microsoft.com/office/officeart/2008/layout/LinedList"/>
    <dgm:cxn modelId="{48FE0B5E-85A3-B74C-9124-8C2C01BBA196}" type="presParOf" srcId="{7CD8307E-D71A-48A4-B647-31EA0A80B80C}" destId="{470883A8-7064-446C-AE12-B53968885B9D}" srcOrd="1" destOrd="0" presId="urn:microsoft.com/office/officeart/2008/layout/LinedList"/>
    <dgm:cxn modelId="{950F9F46-15FA-5442-9289-6C944453046B}" type="presParOf" srcId="{7CD8307E-D71A-48A4-B647-31EA0A80B80C}" destId="{8B03B071-741F-4B50-8CFB-5A3D68E8A78A}" srcOrd="2" destOrd="0" presId="urn:microsoft.com/office/officeart/2008/layout/LinedList"/>
    <dgm:cxn modelId="{7A356B28-DE00-9740-ADA3-0C8F8344A0F8}" type="presParOf" srcId="{9FD86413-DE64-4292-A134-1FD51D519063}" destId="{1D702047-E7E5-4637-ACC7-0047F8B72250}" srcOrd="2" destOrd="0" presId="urn:microsoft.com/office/officeart/2008/layout/LinedList"/>
    <dgm:cxn modelId="{C0643912-5000-2C41-A480-15CDE4678F89}" type="presParOf" srcId="{9FD86413-DE64-4292-A134-1FD51D519063}" destId="{2E2C796E-629F-46F2-8374-AB4A4BFC9BAA}" srcOrd="3" destOrd="0" presId="urn:microsoft.com/office/officeart/2008/layout/LinedList"/>
    <dgm:cxn modelId="{33B3F2BF-6455-6E4C-AE07-FFF1080D1AAF}" type="presParOf" srcId="{9FD86413-DE64-4292-A134-1FD51D519063}" destId="{ABD19F07-FD7D-4C8F-BF50-073B5C7A53EF}" srcOrd="4" destOrd="0" presId="urn:microsoft.com/office/officeart/2008/layout/LinedList"/>
    <dgm:cxn modelId="{C48218C6-83DC-304E-AE64-EBA429EA38E8}" type="presParOf" srcId="{ABD19F07-FD7D-4C8F-BF50-073B5C7A53EF}" destId="{646BEEA5-400F-436D-9975-CB8A783CB70C}" srcOrd="0" destOrd="0" presId="urn:microsoft.com/office/officeart/2008/layout/LinedList"/>
    <dgm:cxn modelId="{56A8E186-6CBB-B04D-BC86-038ECB5486CE}" type="presParOf" srcId="{ABD19F07-FD7D-4C8F-BF50-073B5C7A53EF}" destId="{D5EE2EA4-E29C-4BA2-BCC5-14B446347C5E}" srcOrd="1" destOrd="0" presId="urn:microsoft.com/office/officeart/2008/layout/LinedList"/>
    <dgm:cxn modelId="{F49E8ACA-9613-B247-ADE7-87742B448F1C}" type="presParOf" srcId="{ABD19F07-FD7D-4C8F-BF50-073B5C7A53EF}" destId="{13EE905B-3DDD-4CEB-A76B-577D37A7A8B1}" srcOrd="2" destOrd="0" presId="urn:microsoft.com/office/officeart/2008/layout/LinedList"/>
    <dgm:cxn modelId="{89E0B38D-213C-3640-A68A-45B4E7C9468C}" type="presParOf" srcId="{9FD86413-DE64-4292-A134-1FD51D519063}" destId="{44EE4AAC-01E7-431D-8A6D-A701B7EB0617}" srcOrd="5" destOrd="0" presId="urn:microsoft.com/office/officeart/2008/layout/LinedList"/>
    <dgm:cxn modelId="{A089D901-C5B0-5043-83C5-70A9ECC47A1E}" type="presParOf" srcId="{9FD86413-DE64-4292-A134-1FD51D519063}" destId="{D8B81E00-EC9C-4312-BCE0-B94C912CA933}" srcOrd="6" destOrd="0" presId="urn:microsoft.com/office/officeart/2008/layout/LinedList"/>
    <dgm:cxn modelId="{B84D242F-DCB6-424D-B645-C609E64BF6D9}" type="presParOf" srcId="{537856E3-02E0-4370-BC45-030474048F01}" destId="{FF584BFF-26D0-4F7C-BAE6-D79549AD4493}" srcOrd="4" destOrd="0" presId="urn:microsoft.com/office/officeart/2008/layout/LinedList"/>
    <dgm:cxn modelId="{C428BCD0-0AF7-4F47-AC71-186AE043F3C7}" type="presParOf" srcId="{537856E3-02E0-4370-BC45-030474048F01}" destId="{BF678501-01AF-4031-9616-CB69EFFACEC2}" srcOrd="5" destOrd="0" presId="urn:microsoft.com/office/officeart/2008/layout/LinedList"/>
    <dgm:cxn modelId="{1836E32C-69A7-D94D-8BC2-81BECD2EE5D4}" type="presParOf" srcId="{BF678501-01AF-4031-9616-CB69EFFACEC2}" destId="{907BC273-0941-46D2-A563-E3107FFE67D5}" srcOrd="0" destOrd="0" presId="urn:microsoft.com/office/officeart/2008/layout/LinedList"/>
    <dgm:cxn modelId="{9DC4888E-C0C0-3142-A8BA-FB6D9366419C}" type="presParOf" srcId="{BF678501-01AF-4031-9616-CB69EFFACEC2}" destId="{730976FB-F437-4B53-A7C4-5815BB705549}" srcOrd="1" destOrd="0" presId="urn:microsoft.com/office/officeart/2008/layout/LinedList"/>
    <dgm:cxn modelId="{2FA478EF-47BB-5F46-8657-506D9AE66CCA}" type="presParOf" srcId="{730976FB-F437-4B53-A7C4-5815BB705549}" destId="{BD56126F-331A-46F5-B4C9-14F71C5FD90E}" srcOrd="0" destOrd="0" presId="urn:microsoft.com/office/officeart/2008/layout/LinedList"/>
    <dgm:cxn modelId="{193A2149-7D42-4443-A63B-3C84953A9D95}" type="presParOf" srcId="{730976FB-F437-4B53-A7C4-5815BB705549}" destId="{32064018-C497-4E7A-9F3E-71BA6DA14607}" srcOrd="1" destOrd="0" presId="urn:microsoft.com/office/officeart/2008/layout/LinedList"/>
    <dgm:cxn modelId="{BC6864CE-6673-1449-B2A9-5F37B04BB4EB}" type="presParOf" srcId="{32064018-C497-4E7A-9F3E-71BA6DA14607}" destId="{6E1E834B-0D35-45E1-B75D-64AF6D78B47F}" srcOrd="0" destOrd="0" presId="urn:microsoft.com/office/officeart/2008/layout/LinedList"/>
    <dgm:cxn modelId="{F8CA2CF2-86B1-0445-A3B2-E4BAEA6599B9}" type="presParOf" srcId="{32064018-C497-4E7A-9F3E-71BA6DA14607}" destId="{1D227BBA-A4D6-47E5-A68A-BE60980A6D76}" srcOrd="1" destOrd="0" presId="urn:microsoft.com/office/officeart/2008/layout/LinedList"/>
    <dgm:cxn modelId="{B913B996-B2EE-4140-A4B2-7EDE21797DF8}" type="presParOf" srcId="{32064018-C497-4E7A-9F3E-71BA6DA14607}" destId="{4C1AEB41-32AD-44A3-BFF4-EAD6FFC51BC9}" srcOrd="2" destOrd="0" presId="urn:microsoft.com/office/officeart/2008/layout/LinedList"/>
    <dgm:cxn modelId="{C262CFE9-3377-A24E-A4E8-F2A3E97810F2}" type="presParOf" srcId="{730976FB-F437-4B53-A7C4-5815BB705549}" destId="{E14ACEE7-CB11-4AFC-8419-0AFDA2BFA067}" srcOrd="2" destOrd="0" presId="urn:microsoft.com/office/officeart/2008/layout/LinedList"/>
    <dgm:cxn modelId="{164209DE-B9C5-8F42-A26F-40EE15BD5695}" type="presParOf" srcId="{730976FB-F437-4B53-A7C4-5815BB705549}" destId="{D9AAB56E-7B97-412B-9D41-7629DDA75DE5}" srcOrd="3" destOrd="0" presId="urn:microsoft.com/office/officeart/2008/layout/LinedList"/>
    <dgm:cxn modelId="{BFC7A876-84CA-5F44-855B-A0A40A2CD20D}" type="presParOf" srcId="{730976FB-F437-4B53-A7C4-5815BB705549}" destId="{5F27D2F0-1196-49B5-821B-AE5106E97633}" srcOrd="4" destOrd="0" presId="urn:microsoft.com/office/officeart/2008/layout/LinedList"/>
    <dgm:cxn modelId="{91F2ED2E-1B77-354D-A977-B902CE749BF6}" type="presParOf" srcId="{5F27D2F0-1196-49B5-821B-AE5106E97633}" destId="{5C833E15-DF0C-4D40-98BA-367361CAB70C}" srcOrd="0" destOrd="0" presId="urn:microsoft.com/office/officeart/2008/layout/LinedList"/>
    <dgm:cxn modelId="{E5062E09-BFB5-124F-BF55-2492AE55DAD7}" type="presParOf" srcId="{5F27D2F0-1196-49B5-821B-AE5106E97633}" destId="{E91B7E0B-BD16-414B-AB97-7680513179ED}" srcOrd="1" destOrd="0" presId="urn:microsoft.com/office/officeart/2008/layout/LinedList"/>
    <dgm:cxn modelId="{A67532FD-CA5F-4C43-9707-B5706C564ECE}" type="presParOf" srcId="{5F27D2F0-1196-49B5-821B-AE5106E97633}" destId="{5ED917A5-9147-4A2C-8D1C-9C7A55B094CB}" srcOrd="2" destOrd="0" presId="urn:microsoft.com/office/officeart/2008/layout/LinedList"/>
    <dgm:cxn modelId="{A06654F5-F30F-A042-A60E-298BB6A9D474}" type="presParOf" srcId="{730976FB-F437-4B53-A7C4-5815BB705549}" destId="{ADAFB6C0-EE61-44ED-88AF-8CEE3282B930}" srcOrd="5" destOrd="0" presId="urn:microsoft.com/office/officeart/2008/layout/LinedList"/>
    <dgm:cxn modelId="{863DC750-78D5-0F4A-B72B-9B28471CC55F}" type="presParOf" srcId="{730976FB-F437-4B53-A7C4-5815BB705549}" destId="{7CE1F60E-9696-4028-840B-FC1350B2A82F}" srcOrd="6" destOrd="0" presId="urn:microsoft.com/office/officeart/2008/layout/LinedList"/>
    <dgm:cxn modelId="{0EDFF942-A612-B049-A4C3-60764BCD3C1C}" type="presParOf" srcId="{537856E3-02E0-4370-BC45-030474048F01}" destId="{2E36233E-3080-4CE1-AFD4-29F7AF752CFC}" srcOrd="6" destOrd="0" presId="urn:microsoft.com/office/officeart/2008/layout/LinedList"/>
    <dgm:cxn modelId="{090D1145-D638-F74F-A3BE-BF9114636594}" type="presParOf" srcId="{537856E3-02E0-4370-BC45-030474048F01}" destId="{50FE8F9A-BF7E-439A-A6DC-E20DA2FAECBD}" srcOrd="7" destOrd="0" presId="urn:microsoft.com/office/officeart/2008/layout/LinedList"/>
    <dgm:cxn modelId="{4FA54E7B-EEB0-0B4F-9AB1-41CA520AE700}" type="presParOf" srcId="{50FE8F9A-BF7E-439A-A6DC-E20DA2FAECBD}" destId="{9B1241AB-72C3-465C-999A-D323B27FB5CD}" srcOrd="0" destOrd="0" presId="urn:microsoft.com/office/officeart/2008/layout/LinedList"/>
    <dgm:cxn modelId="{8B401529-57B4-5444-9C9C-4FEBCA8BB18A}" type="presParOf" srcId="{50FE8F9A-BF7E-439A-A6DC-E20DA2FAECBD}" destId="{BC1CF409-6AA6-46F8-8A93-F0269A7D8B5C}" srcOrd="1" destOrd="0" presId="urn:microsoft.com/office/officeart/2008/layout/LinedList"/>
    <dgm:cxn modelId="{6D65EAAA-101C-C04B-9045-B79326C31079}" type="presParOf" srcId="{BC1CF409-6AA6-46F8-8A93-F0269A7D8B5C}" destId="{99B06251-BDA5-42E2-BC4D-BE1D1E72DCD1}" srcOrd="0" destOrd="0" presId="urn:microsoft.com/office/officeart/2008/layout/LinedList"/>
    <dgm:cxn modelId="{96652A73-4A87-DA49-8B85-88BB144E6F2A}" type="presParOf" srcId="{BC1CF409-6AA6-46F8-8A93-F0269A7D8B5C}" destId="{320A5C86-6A41-4FA3-AB6F-4490BFE0985A}" srcOrd="1" destOrd="0" presId="urn:microsoft.com/office/officeart/2008/layout/LinedList"/>
    <dgm:cxn modelId="{2505BE1B-7206-3645-880F-CC02C42177F2}" type="presParOf" srcId="{320A5C86-6A41-4FA3-AB6F-4490BFE0985A}" destId="{425A7B75-ADE3-44D1-937E-55E81F951960}" srcOrd="0" destOrd="0" presId="urn:microsoft.com/office/officeart/2008/layout/LinedList"/>
    <dgm:cxn modelId="{CD477C1D-D320-9442-9A45-B2A3C6045BFF}" type="presParOf" srcId="{320A5C86-6A41-4FA3-AB6F-4490BFE0985A}" destId="{BA086A87-A07C-4D27-9D6D-155770F59799}" srcOrd="1" destOrd="0" presId="urn:microsoft.com/office/officeart/2008/layout/LinedList"/>
    <dgm:cxn modelId="{D7E0F3A2-7419-3E47-ACA8-9D3E8536F01A}" type="presParOf" srcId="{320A5C86-6A41-4FA3-AB6F-4490BFE0985A}" destId="{4F5EFDAF-9212-4FCD-90A6-1F439607500F}" srcOrd="2" destOrd="0" presId="urn:microsoft.com/office/officeart/2008/layout/LinedList"/>
    <dgm:cxn modelId="{7A35E5AC-A309-B840-AD4F-E84C14D44EF3}" type="presParOf" srcId="{BC1CF409-6AA6-46F8-8A93-F0269A7D8B5C}" destId="{AA2A798A-4DEA-45CC-B1E6-32C8F9742746}" srcOrd="2" destOrd="0" presId="urn:microsoft.com/office/officeart/2008/layout/LinedList"/>
    <dgm:cxn modelId="{A1E48D49-1CB9-8147-B30D-F095C89E431F}" type="presParOf" srcId="{BC1CF409-6AA6-46F8-8A93-F0269A7D8B5C}" destId="{222ECD6D-9099-4529-B208-48C33CC59D14}" srcOrd="3" destOrd="0" presId="urn:microsoft.com/office/officeart/2008/layout/LinedList"/>
    <dgm:cxn modelId="{A8F6AF8A-2D1B-2D4F-838F-38DB34CF55AF}" type="presParOf" srcId="{BC1CF409-6AA6-46F8-8A93-F0269A7D8B5C}" destId="{62956178-12B0-4186-ABF3-E1A93B175B82}" srcOrd="4" destOrd="0" presId="urn:microsoft.com/office/officeart/2008/layout/LinedList"/>
    <dgm:cxn modelId="{F40E0DE9-07B4-5C45-BAF0-F562A4508A39}" type="presParOf" srcId="{62956178-12B0-4186-ABF3-E1A93B175B82}" destId="{5591D489-77E9-4D37-AC8E-2F1234C6F30C}" srcOrd="0" destOrd="0" presId="urn:microsoft.com/office/officeart/2008/layout/LinedList"/>
    <dgm:cxn modelId="{FE7E5DF7-50DF-2843-8699-E35F079AACED}" type="presParOf" srcId="{62956178-12B0-4186-ABF3-E1A93B175B82}" destId="{58A05419-73D3-417C-A953-F4A401DD5260}" srcOrd="1" destOrd="0" presId="urn:microsoft.com/office/officeart/2008/layout/LinedList"/>
    <dgm:cxn modelId="{24C5F632-1B7E-D446-97CB-6212C6B147D1}" type="presParOf" srcId="{62956178-12B0-4186-ABF3-E1A93B175B82}" destId="{59DC619F-BA5D-4E16-BC63-D4C040779555}" srcOrd="2" destOrd="0" presId="urn:microsoft.com/office/officeart/2008/layout/LinedList"/>
    <dgm:cxn modelId="{F040BAB4-4F03-0144-AB17-5F938F683546}" type="presParOf" srcId="{BC1CF409-6AA6-46F8-8A93-F0269A7D8B5C}" destId="{393F311D-FDCB-405C-A258-00FD0989061D}" srcOrd="5" destOrd="0" presId="urn:microsoft.com/office/officeart/2008/layout/LinedList"/>
    <dgm:cxn modelId="{30485226-03ED-FF46-B7D9-89DEF26D5F7C}" type="presParOf" srcId="{BC1CF409-6AA6-46F8-8A93-F0269A7D8B5C}" destId="{507BFD7C-8286-457F-A2A1-7AB7920FA147}" srcOrd="6" destOrd="0" presId="urn:microsoft.com/office/officeart/2008/layout/LinedList"/>
    <dgm:cxn modelId="{F2262CAB-6CB4-6948-A9B0-8D91B8C5BA80}" type="presParOf" srcId="{537856E3-02E0-4370-BC45-030474048F01}" destId="{1C291325-25A7-402A-998B-F0AD67A9BD70}" srcOrd="8" destOrd="0" presId="urn:microsoft.com/office/officeart/2008/layout/LinedList"/>
    <dgm:cxn modelId="{80E89F40-0059-714E-B381-2227790CA4A0}" type="presParOf" srcId="{537856E3-02E0-4370-BC45-030474048F01}" destId="{9BF1EEBA-FD27-46C9-BCFC-2740328CE975}" srcOrd="9" destOrd="0" presId="urn:microsoft.com/office/officeart/2008/layout/LinedList"/>
    <dgm:cxn modelId="{5C3426C1-B88F-864F-86D3-586B49CB20D4}" type="presParOf" srcId="{9BF1EEBA-FD27-46C9-BCFC-2740328CE975}" destId="{58C43C9F-FD6E-422E-AE3C-0380AF4A35A8}" srcOrd="0" destOrd="0" presId="urn:microsoft.com/office/officeart/2008/layout/LinedList"/>
    <dgm:cxn modelId="{BECE282D-53DE-6E4F-AFAD-B83F0D715846}" type="presParOf" srcId="{9BF1EEBA-FD27-46C9-BCFC-2740328CE975}" destId="{3383E750-C006-4E35-BBF8-EC7A28BDEF4C}" srcOrd="1" destOrd="0" presId="urn:microsoft.com/office/officeart/2008/layout/LinedList"/>
    <dgm:cxn modelId="{D961283A-3261-A942-898D-E938D9057AA2}" type="presParOf" srcId="{3383E750-C006-4E35-BBF8-EC7A28BDEF4C}" destId="{A15D11F5-5DED-4C90-ABD1-74BF3CCE1716}" srcOrd="0" destOrd="0" presId="urn:microsoft.com/office/officeart/2008/layout/LinedList"/>
    <dgm:cxn modelId="{CC285E41-1A66-8240-A6CC-B1882CC34030}" type="presParOf" srcId="{3383E750-C006-4E35-BBF8-EC7A28BDEF4C}" destId="{8ACF573E-7EF0-4DE7-BA5B-2BA11AA3C971}" srcOrd="1" destOrd="0" presId="urn:microsoft.com/office/officeart/2008/layout/LinedList"/>
    <dgm:cxn modelId="{D54DF6C9-5BC2-E14D-B279-D7995A8E7417}" type="presParOf" srcId="{8ACF573E-7EF0-4DE7-BA5B-2BA11AA3C971}" destId="{6F230A11-00F7-46BE-92AF-7245DED9AEDD}" srcOrd="0" destOrd="0" presId="urn:microsoft.com/office/officeart/2008/layout/LinedList"/>
    <dgm:cxn modelId="{31578D4B-3ABA-2E4F-A676-DA55FAB4CF40}" type="presParOf" srcId="{8ACF573E-7EF0-4DE7-BA5B-2BA11AA3C971}" destId="{608BA648-1398-4A72-9589-111DD673284A}" srcOrd="1" destOrd="0" presId="urn:microsoft.com/office/officeart/2008/layout/LinedList"/>
    <dgm:cxn modelId="{558B03A2-9B75-364F-8F4A-4E6425D40BA2}" type="presParOf" srcId="{8ACF573E-7EF0-4DE7-BA5B-2BA11AA3C971}" destId="{2D8CCF6D-E149-4C8D-9118-9AD2FBA495FE}" srcOrd="2" destOrd="0" presId="urn:microsoft.com/office/officeart/2008/layout/LinedList"/>
    <dgm:cxn modelId="{A22DFFD9-91AD-D448-ACBF-90F56C06C8F7}" type="presParOf" srcId="{3383E750-C006-4E35-BBF8-EC7A28BDEF4C}" destId="{7B9A2B3A-B7B7-4250-A5F0-7D2317FABDB7}" srcOrd="2" destOrd="0" presId="urn:microsoft.com/office/officeart/2008/layout/LinedList"/>
    <dgm:cxn modelId="{D25E6945-0F91-B54A-818C-F80E7302A4D3}" type="presParOf" srcId="{3383E750-C006-4E35-BBF8-EC7A28BDEF4C}" destId="{362D97D2-A0CF-453A-BF1F-52F1A75B5B6F}" srcOrd="3" destOrd="0" presId="urn:microsoft.com/office/officeart/2008/layout/LinedList"/>
    <dgm:cxn modelId="{A159345A-1181-4942-84EB-3C7AE25161A2}" type="presParOf" srcId="{537856E3-02E0-4370-BC45-030474048F01}" destId="{1479817C-34ED-4EBD-AA09-850867B41DBA}" srcOrd="10" destOrd="0" presId="urn:microsoft.com/office/officeart/2008/layout/LinedList"/>
    <dgm:cxn modelId="{A2E50917-F0B4-4D4A-A77C-7C34616C066E}" type="presParOf" srcId="{537856E3-02E0-4370-BC45-030474048F01}" destId="{EED13578-911E-4B59-BA8D-BEF3D8D70ED3}" srcOrd="11" destOrd="0" presId="urn:microsoft.com/office/officeart/2008/layout/LinedList"/>
    <dgm:cxn modelId="{4461F1A1-8765-3443-BB34-526F8C26C010}" type="presParOf" srcId="{EED13578-911E-4B59-BA8D-BEF3D8D70ED3}" destId="{64293BF0-4545-42C9-BD0D-FFBE4211F4C1}" srcOrd="0" destOrd="0" presId="urn:microsoft.com/office/officeart/2008/layout/LinedList"/>
    <dgm:cxn modelId="{34F5E350-DCF7-BC45-94EE-F0DE675598B8}" type="presParOf" srcId="{EED13578-911E-4B59-BA8D-BEF3D8D70ED3}" destId="{1FABE50C-8320-423F-A181-718146E06A40}" srcOrd="1" destOrd="0" presId="urn:microsoft.com/office/officeart/2008/layout/LinedList"/>
    <dgm:cxn modelId="{09254A82-3C8D-D245-B6A3-1E2E8C2B208F}" type="presParOf" srcId="{1FABE50C-8320-423F-A181-718146E06A40}" destId="{C25069C0-4892-41B7-AC21-901164C19E45}" srcOrd="0" destOrd="0" presId="urn:microsoft.com/office/officeart/2008/layout/LinedList"/>
    <dgm:cxn modelId="{3A8DF108-F33B-4241-B3CD-F61924DFEC07}" type="presParOf" srcId="{1FABE50C-8320-423F-A181-718146E06A40}" destId="{4D8ACC14-B019-42BF-BDDE-AF43702C34FC}" srcOrd="1" destOrd="0" presId="urn:microsoft.com/office/officeart/2008/layout/LinedList"/>
    <dgm:cxn modelId="{ED69587A-C79A-A24D-9B42-8244988DEEB3}" type="presParOf" srcId="{4D8ACC14-B019-42BF-BDDE-AF43702C34FC}" destId="{997ED686-D1E9-464E-B003-7C532BC43EA8}" srcOrd="0" destOrd="0" presId="urn:microsoft.com/office/officeart/2008/layout/LinedList"/>
    <dgm:cxn modelId="{EA1E4CD3-B6DE-8E4F-8CC1-C695015A2659}" type="presParOf" srcId="{4D8ACC14-B019-42BF-BDDE-AF43702C34FC}" destId="{3C0039A3-7BE6-4694-9475-D305BE1F27D6}" srcOrd="1" destOrd="0" presId="urn:microsoft.com/office/officeart/2008/layout/LinedList"/>
    <dgm:cxn modelId="{F84DA355-A687-0D41-BA08-C84491B3E0BA}" type="presParOf" srcId="{4D8ACC14-B019-42BF-BDDE-AF43702C34FC}" destId="{09809AA0-62DF-4182-97BD-376AA5B653C2}" srcOrd="2" destOrd="0" presId="urn:microsoft.com/office/officeart/2008/layout/LinedList"/>
    <dgm:cxn modelId="{9B70F3C6-278D-6B4E-9421-9D944086690E}" type="presParOf" srcId="{1FABE50C-8320-423F-A181-718146E06A40}" destId="{E4A2F538-E042-43E4-A370-3C644677CB86}" srcOrd="2" destOrd="0" presId="urn:microsoft.com/office/officeart/2008/layout/LinedList"/>
    <dgm:cxn modelId="{2C6309DB-0360-B54E-BD22-C48758DA7D39}" type="presParOf" srcId="{1FABE50C-8320-423F-A181-718146E06A40}" destId="{9F3C5348-8FE6-45D7-89B9-5A99C63515DE}" srcOrd="3" destOrd="0" presId="urn:microsoft.com/office/officeart/2008/layout/LinedList"/>
    <dgm:cxn modelId="{8EFE6CB4-8D37-FF4A-81A8-C94AEC902622}" type="presParOf" srcId="{1FABE50C-8320-423F-A181-718146E06A40}" destId="{70762742-809A-4F3A-A4D1-DA146CADF3D4}" srcOrd="4" destOrd="0" presId="urn:microsoft.com/office/officeart/2008/layout/LinedList"/>
    <dgm:cxn modelId="{15D6D1E4-4B85-814C-9996-4B81350C2549}" type="presParOf" srcId="{70762742-809A-4F3A-A4D1-DA146CADF3D4}" destId="{C7E018FF-AF3A-4F5C-8C23-CB94B068851A}" srcOrd="0" destOrd="0" presId="urn:microsoft.com/office/officeart/2008/layout/LinedList"/>
    <dgm:cxn modelId="{4E9AB3C3-0F2D-634B-B62A-62C4D8DC4576}" type="presParOf" srcId="{70762742-809A-4F3A-A4D1-DA146CADF3D4}" destId="{5A51FED3-5DDA-499B-A444-619BF8994EFF}" srcOrd="1" destOrd="0" presId="urn:microsoft.com/office/officeart/2008/layout/LinedList"/>
    <dgm:cxn modelId="{EEBB6D5E-AE9C-9340-A2D6-385C6E8D9795}" type="presParOf" srcId="{70762742-809A-4F3A-A4D1-DA146CADF3D4}" destId="{F2939154-C813-4291-BA08-1FE67E580E3B}" srcOrd="2" destOrd="0" presId="urn:microsoft.com/office/officeart/2008/layout/LinedList"/>
    <dgm:cxn modelId="{49F060AF-2FC7-3043-8F70-A2192763F236}" type="presParOf" srcId="{1FABE50C-8320-423F-A181-718146E06A40}" destId="{6BB68D30-19CE-4647-A20B-62C557BCC67C}" srcOrd="5" destOrd="0" presId="urn:microsoft.com/office/officeart/2008/layout/LinedList"/>
    <dgm:cxn modelId="{40B00652-6F2B-AD46-B6DE-A7A38F5E1CEE}" type="presParOf" srcId="{1FABE50C-8320-423F-A181-718146E06A40}" destId="{18318ABA-B14F-49A6-9D6C-F0B987E7E522}"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7A692E-E551-AE4D-B463-34B926C56207}"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en-GB"/>
        </a:p>
      </dgm:t>
    </dgm:pt>
    <dgm:pt modelId="{8FEC6A2B-CD98-A647-B8FE-5BFFB9B7A44F}">
      <dgm:prSet phldrT="[Testo]"/>
      <dgm:spPr/>
      <dgm:t>
        <a:bodyPr/>
        <a:lstStyle/>
        <a:p>
          <a:r>
            <a:rPr lang="en-GB" dirty="0" smtClean="0"/>
            <a:t>RATIONALE</a:t>
          </a:r>
          <a:endParaRPr lang="en-GB" dirty="0"/>
        </a:p>
      </dgm:t>
    </dgm:pt>
    <dgm:pt modelId="{F4D9BDFC-0A96-2B40-A548-6AF0DABD5267}" type="parTrans" cxnId="{A0A0EDDC-F9F2-FF48-84CA-9004C3795F59}">
      <dgm:prSet/>
      <dgm:spPr/>
      <dgm:t>
        <a:bodyPr/>
        <a:lstStyle/>
        <a:p>
          <a:endParaRPr lang="en-GB"/>
        </a:p>
      </dgm:t>
    </dgm:pt>
    <dgm:pt modelId="{574EE7A2-F94B-C24E-A183-F968A138B699}" type="sibTrans" cxnId="{A0A0EDDC-F9F2-FF48-84CA-9004C3795F59}">
      <dgm:prSet/>
      <dgm:spPr/>
      <dgm:t>
        <a:bodyPr/>
        <a:lstStyle/>
        <a:p>
          <a:endParaRPr lang="en-GB"/>
        </a:p>
      </dgm:t>
    </dgm:pt>
    <dgm:pt modelId="{B1A4340E-40EB-D14D-871B-88FF9CEF4154}">
      <dgm:prSet phldrT="[Testo]"/>
      <dgm:spPr/>
      <dgm:t>
        <a:bodyPr/>
        <a:lstStyle/>
        <a:p>
          <a:r>
            <a:rPr lang="en-GB" dirty="0" smtClean="0"/>
            <a:t>DEFINITIONS</a:t>
          </a:r>
          <a:endParaRPr lang="en-GB" dirty="0"/>
        </a:p>
      </dgm:t>
    </dgm:pt>
    <dgm:pt modelId="{866EDCAB-0AB5-2F49-A119-263986D6866E}" type="parTrans" cxnId="{3F309E2D-4F6F-6E45-88AF-004EC619CBD8}">
      <dgm:prSet/>
      <dgm:spPr/>
      <dgm:t>
        <a:bodyPr/>
        <a:lstStyle/>
        <a:p>
          <a:endParaRPr lang="en-GB"/>
        </a:p>
      </dgm:t>
    </dgm:pt>
    <dgm:pt modelId="{832203B4-42F3-1943-8A71-8AF8D80C0479}" type="sibTrans" cxnId="{3F309E2D-4F6F-6E45-88AF-004EC619CBD8}">
      <dgm:prSet/>
      <dgm:spPr/>
      <dgm:t>
        <a:bodyPr/>
        <a:lstStyle/>
        <a:p>
          <a:endParaRPr lang="en-GB"/>
        </a:p>
      </dgm:t>
    </dgm:pt>
    <dgm:pt modelId="{2DF016CC-7A8B-2E40-8E09-0644BA55EE51}">
      <dgm:prSet phldrT="[Testo]"/>
      <dgm:spPr/>
      <dgm:t>
        <a:bodyPr/>
        <a:lstStyle/>
        <a:p>
          <a:r>
            <a:rPr lang="en-GB" dirty="0" smtClean="0"/>
            <a:t>EDEN – ON-LINE PLATFORM</a:t>
          </a:r>
          <a:endParaRPr lang="en-GB" dirty="0"/>
        </a:p>
      </dgm:t>
    </dgm:pt>
    <dgm:pt modelId="{E7352805-D03E-EA48-9764-F2D133CCBFFE}" type="parTrans" cxnId="{2515F110-D815-8241-998D-8518FDA45E54}">
      <dgm:prSet/>
      <dgm:spPr/>
      <dgm:t>
        <a:bodyPr/>
        <a:lstStyle/>
        <a:p>
          <a:endParaRPr lang="en-GB"/>
        </a:p>
      </dgm:t>
    </dgm:pt>
    <dgm:pt modelId="{E78914AB-5693-DF4F-AAF5-A1D19D84EC35}" type="sibTrans" cxnId="{2515F110-D815-8241-998D-8518FDA45E54}">
      <dgm:prSet/>
      <dgm:spPr/>
      <dgm:t>
        <a:bodyPr/>
        <a:lstStyle/>
        <a:p>
          <a:endParaRPr lang="en-GB"/>
        </a:p>
      </dgm:t>
    </dgm:pt>
    <dgm:pt modelId="{4CFC80CB-D675-F240-8BC1-EA3C937A366F}">
      <dgm:prSet phldrT="[Testo]"/>
      <dgm:spPr/>
      <dgm:t>
        <a:bodyPr/>
        <a:lstStyle/>
        <a:p>
          <a:r>
            <a:rPr lang="en-GB" dirty="0" smtClean="0"/>
            <a:t>APPROACH</a:t>
          </a:r>
          <a:endParaRPr lang="en-GB" dirty="0"/>
        </a:p>
      </dgm:t>
    </dgm:pt>
    <dgm:pt modelId="{0968A1D9-E7C9-224D-8EBA-A371095891AA}" type="parTrans" cxnId="{769FEC27-66B1-5F44-B6C6-AA221160A667}">
      <dgm:prSet/>
      <dgm:spPr/>
      <dgm:t>
        <a:bodyPr/>
        <a:lstStyle/>
        <a:p>
          <a:endParaRPr lang="en-GB"/>
        </a:p>
      </dgm:t>
    </dgm:pt>
    <dgm:pt modelId="{B4F8E1AE-A4CA-784F-A690-2F9CA177B3B1}" type="sibTrans" cxnId="{769FEC27-66B1-5F44-B6C6-AA221160A667}">
      <dgm:prSet/>
      <dgm:spPr/>
      <dgm:t>
        <a:bodyPr/>
        <a:lstStyle/>
        <a:p>
          <a:endParaRPr lang="en-GB"/>
        </a:p>
      </dgm:t>
    </dgm:pt>
    <dgm:pt modelId="{0A644E4A-FEDF-AE46-8A15-5F59C501E619}">
      <dgm:prSet phldrT="[Testo]"/>
      <dgm:spPr/>
      <dgm:t>
        <a:bodyPr/>
        <a:lstStyle/>
        <a:p>
          <a:r>
            <a:rPr lang="en-GB" dirty="0" smtClean="0"/>
            <a:t>6 STEPS</a:t>
          </a:r>
          <a:endParaRPr lang="en-GB" dirty="0"/>
        </a:p>
      </dgm:t>
    </dgm:pt>
    <dgm:pt modelId="{751C4CFC-034E-BF4C-B7C3-9D3BD0E08E6B}" type="parTrans" cxnId="{1AD3C5DD-9A17-A144-91A0-65FAB50D6F5A}">
      <dgm:prSet/>
      <dgm:spPr/>
      <dgm:t>
        <a:bodyPr/>
        <a:lstStyle/>
        <a:p>
          <a:endParaRPr lang="en-GB"/>
        </a:p>
      </dgm:t>
    </dgm:pt>
    <dgm:pt modelId="{1DCB5629-2AF5-8947-A929-280676A438E9}" type="sibTrans" cxnId="{1AD3C5DD-9A17-A144-91A0-65FAB50D6F5A}">
      <dgm:prSet/>
      <dgm:spPr/>
      <dgm:t>
        <a:bodyPr/>
        <a:lstStyle/>
        <a:p>
          <a:endParaRPr lang="en-GB"/>
        </a:p>
      </dgm:t>
    </dgm:pt>
    <dgm:pt modelId="{FB5D0498-22FF-6048-A101-1111E887547A}">
      <dgm:prSet phldrT="[Testo]"/>
      <dgm:spPr/>
      <dgm:t>
        <a:bodyPr/>
        <a:lstStyle/>
        <a:p>
          <a:r>
            <a:rPr lang="en-GB" dirty="0" smtClean="0"/>
            <a:t>EXERCISE</a:t>
          </a:r>
          <a:endParaRPr lang="en-GB" dirty="0"/>
        </a:p>
      </dgm:t>
    </dgm:pt>
    <dgm:pt modelId="{DD905CAE-65AA-BF44-A462-87C3604C2B00}" type="parTrans" cxnId="{6A17B419-514B-7E4E-8564-3AB1ECC7F527}">
      <dgm:prSet/>
      <dgm:spPr/>
      <dgm:t>
        <a:bodyPr/>
        <a:lstStyle/>
        <a:p>
          <a:endParaRPr lang="en-GB"/>
        </a:p>
      </dgm:t>
    </dgm:pt>
    <dgm:pt modelId="{F58AEAC6-BD73-A94F-A6F7-8AE9A0E3532A}" type="sibTrans" cxnId="{6A17B419-514B-7E4E-8564-3AB1ECC7F527}">
      <dgm:prSet/>
      <dgm:spPr/>
      <dgm:t>
        <a:bodyPr/>
        <a:lstStyle/>
        <a:p>
          <a:endParaRPr lang="en-GB"/>
        </a:p>
      </dgm:t>
    </dgm:pt>
    <dgm:pt modelId="{03F4EB4B-879F-9646-821F-68B34CD3F4B7}" type="pres">
      <dgm:prSet presAssocID="{C07A692E-E551-AE4D-B463-34B926C56207}" presName="Name0" presStyleCnt="0">
        <dgm:presLayoutVars>
          <dgm:dir/>
        </dgm:presLayoutVars>
      </dgm:prSet>
      <dgm:spPr/>
      <dgm:t>
        <a:bodyPr/>
        <a:lstStyle/>
        <a:p>
          <a:endParaRPr lang="en-GB"/>
        </a:p>
      </dgm:t>
    </dgm:pt>
    <dgm:pt modelId="{B95450E7-1924-FC4C-A0CA-F409D4756C94}" type="pres">
      <dgm:prSet presAssocID="{8FEC6A2B-CD98-A647-B8FE-5BFFB9B7A44F}" presName="parComposite" presStyleCnt="0"/>
      <dgm:spPr/>
    </dgm:pt>
    <dgm:pt modelId="{45788B0F-1878-A44C-AD26-B9822A88F4D9}" type="pres">
      <dgm:prSet presAssocID="{8FEC6A2B-CD98-A647-B8FE-5BFFB9B7A44F}" presName="parBigCircle" presStyleLbl="node0" presStyleIdx="0" presStyleCnt="2"/>
      <dgm:spPr/>
    </dgm:pt>
    <dgm:pt modelId="{D1A9A412-ED21-914D-A6C1-DAA136055D26}" type="pres">
      <dgm:prSet presAssocID="{8FEC6A2B-CD98-A647-B8FE-5BFFB9B7A44F}" presName="parTx" presStyleLbl="revTx" presStyleIdx="0" presStyleCnt="10"/>
      <dgm:spPr/>
      <dgm:t>
        <a:bodyPr/>
        <a:lstStyle/>
        <a:p>
          <a:endParaRPr lang="en-GB"/>
        </a:p>
      </dgm:t>
    </dgm:pt>
    <dgm:pt modelId="{7FCB8143-A338-914A-8095-613834F6A0DD}" type="pres">
      <dgm:prSet presAssocID="{8FEC6A2B-CD98-A647-B8FE-5BFFB9B7A44F}" presName="bSpace" presStyleCnt="0"/>
      <dgm:spPr/>
    </dgm:pt>
    <dgm:pt modelId="{A9AE46D7-1C0D-204F-A336-306C73D0BC28}" type="pres">
      <dgm:prSet presAssocID="{8FEC6A2B-CD98-A647-B8FE-5BFFB9B7A44F}" presName="parBackupNorm" presStyleCnt="0"/>
      <dgm:spPr/>
    </dgm:pt>
    <dgm:pt modelId="{92E2BC73-F08A-A944-903D-2231EED19954}" type="pres">
      <dgm:prSet presAssocID="{574EE7A2-F94B-C24E-A183-F968A138B699}" presName="parSpace" presStyleCnt="0"/>
      <dgm:spPr/>
    </dgm:pt>
    <dgm:pt modelId="{A7900180-BEC4-8E46-939E-A1C0250DD5B5}" type="pres">
      <dgm:prSet presAssocID="{B1A4340E-40EB-D14D-871B-88FF9CEF4154}" presName="desBackupLeftNorm" presStyleCnt="0"/>
      <dgm:spPr/>
    </dgm:pt>
    <dgm:pt modelId="{FC19D47E-5E8A-6349-B7F1-585E4A28D29F}" type="pres">
      <dgm:prSet presAssocID="{B1A4340E-40EB-D14D-871B-88FF9CEF4154}" presName="desComposite" presStyleCnt="0"/>
      <dgm:spPr/>
    </dgm:pt>
    <dgm:pt modelId="{4BB5BDC7-AD4A-7644-B287-EDCA458CD0AF}" type="pres">
      <dgm:prSet presAssocID="{B1A4340E-40EB-D14D-871B-88FF9CEF4154}" presName="desCircle" presStyleLbl="node1" presStyleIdx="0" presStyleCnt="4"/>
      <dgm:spPr/>
    </dgm:pt>
    <dgm:pt modelId="{3CF786EF-0FB2-2A4E-97B8-05A8F1A35BF7}" type="pres">
      <dgm:prSet presAssocID="{B1A4340E-40EB-D14D-871B-88FF9CEF4154}" presName="chTx" presStyleLbl="revTx" presStyleIdx="1" presStyleCnt="10"/>
      <dgm:spPr/>
      <dgm:t>
        <a:bodyPr/>
        <a:lstStyle/>
        <a:p>
          <a:endParaRPr lang="en-GB"/>
        </a:p>
      </dgm:t>
    </dgm:pt>
    <dgm:pt modelId="{FD4C4C67-8AA8-8C41-B4A6-5F4D072A9296}" type="pres">
      <dgm:prSet presAssocID="{B1A4340E-40EB-D14D-871B-88FF9CEF4154}" presName="desTx" presStyleLbl="revTx" presStyleIdx="2" presStyleCnt="10">
        <dgm:presLayoutVars>
          <dgm:bulletEnabled val="1"/>
        </dgm:presLayoutVars>
      </dgm:prSet>
      <dgm:spPr/>
    </dgm:pt>
    <dgm:pt modelId="{FC4CE7E2-C70C-4449-B6A0-19E067012974}" type="pres">
      <dgm:prSet presAssocID="{B1A4340E-40EB-D14D-871B-88FF9CEF4154}" presName="desBackupRightNorm" presStyleCnt="0"/>
      <dgm:spPr/>
    </dgm:pt>
    <dgm:pt modelId="{099197E2-0086-F642-9CE5-885C2EB66718}" type="pres">
      <dgm:prSet presAssocID="{832203B4-42F3-1943-8A71-8AF8D80C0479}" presName="desSpace" presStyleCnt="0"/>
      <dgm:spPr/>
    </dgm:pt>
    <dgm:pt modelId="{4A0F553F-51C0-4348-A503-0E5AEC06DCC7}" type="pres">
      <dgm:prSet presAssocID="{2DF016CC-7A8B-2E40-8E09-0644BA55EE51}" presName="desBackupLeftNorm" presStyleCnt="0"/>
      <dgm:spPr/>
    </dgm:pt>
    <dgm:pt modelId="{EF80B018-6F51-4749-9381-361FE4FDAD7C}" type="pres">
      <dgm:prSet presAssocID="{2DF016CC-7A8B-2E40-8E09-0644BA55EE51}" presName="desComposite" presStyleCnt="0"/>
      <dgm:spPr/>
    </dgm:pt>
    <dgm:pt modelId="{9B86D58E-E625-4949-B209-D0A9CC42658F}" type="pres">
      <dgm:prSet presAssocID="{2DF016CC-7A8B-2E40-8E09-0644BA55EE51}" presName="desCircle" presStyleLbl="node1" presStyleIdx="1" presStyleCnt="4"/>
      <dgm:spPr/>
    </dgm:pt>
    <dgm:pt modelId="{69A23648-8710-AF47-BEEE-F0B5F19D2FFC}" type="pres">
      <dgm:prSet presAssocID="{2DF016CC-7A8B-2E40-8E09-0644BA55EE51}" presName="chTx" presStyleLbl="revTx" presStyleIdx="3" presStyleCnt="10"/>
      <dgm:spPr/>
      <dgm:t>
        <a:bodyPr/>
        <a:lstStyle/>
        <a:p>
          <a:endParaRPr lang="en-GB"/>
        </a:p>
      </dgm:t>
    </dgm:pt>
    <dgm:pt modelId="{7105AA60-CBD6-544A-9811-995FCD3243B8}" type="pres">
      <dgm:prSet presAssocID="{2DF016CC-7A8B-2E40-8E09-0644BA55EE51}" presName="desTx" presStyleLbl="revTx" presStyleIdx="4" presStyleCnt="10">
        <dgm:presLayoutVars>
          <dgm:bulletEnabled val="1"/>
        </dgm:presLayoutVars>
      </dgm:prSet>
      <dgm:spPr/>
    </dgm:pt>
    <dgm:pt modelId="{B936CC39-4C9E-7343-948B-F528F2712C66}" type="pres">
      <dgm:prSet presAssocID="{2DF016CC-7A8B-2E40-8E09-0644BA55EE51}" presName="desBackupRightNorm" presStyleCnt="0"/>
      <dgm:spPr/>
    </dgm:pt>
    <dgm:pt modelId="{9AAD9F4B-1E25-5243-8520-1034E4B92AB2}" type="pres">
      <dgm:prSet presAssocID="{E78914AB-5693-DF4F-AAF5-A1D19D84EC35}" presName="desSpace" presStyleCnt="0"/>
      <dgm:spPr/>
    </dgm:pt>
    <dgm:pt modelId="{2D65C3CD-176A-F74B-99DE-8F181D959AE2}" type="pres">
      <dgm:prSet presAssocID="{4CFC80CB-D675-F240-8BC1-EA3C937A366F}" presName="parComposite" presStyleCnt="0"/>
      <dgm:spPr/>
    </dgm:pt>
    <dgm:pt modelId="{B2F14D32-3BFD-A749-AD01-38ECFEF841DA}" type="pres">
      <dgm:prSet presAssocID="{4CFC80CB-D675-F240-8BC1-EA3C937A366F}" presName="parBigCircle" presStyleLbl="node0" presStyleIdx="1" presStyleCnt="2"/>
      <dgm:spPr/>
    </dgm:pt>
    <dgm:pt modelId="{B3893DE9-084A-0242-A456-62FC7C63AC37}" type="pres">
      <dgm:prSet presAssocID="{4CFC80CB-D675-F240-8BC1-EA3C937A366F}" presName="parTx" presStyleLbl="revTx" presStyleIdx="5" presStyleCnt="10"/>
      <dgm:spPr/>
      <dgm:t>
        <a:bodyPr/>
        <a:lstStyle/>
        <a:p>
          <a:endParaRPr lang="en-GB"/>
        </a:p>
      </dgm:t>
    </dgm:pt>
    <dgm:pt modelId="{9C42E1DB-4098-D04D-ADB7-BB0B5AB50D24}" type="pres">
      <dgm:prSet presAssocID="{4CFC80CB-D675-F240-8BC1-EA3C937A366F}" presName="bSpace" presStyleCnt="0"/>
      <dgm:spPr/>
    </dgm:pt>
    <dgm:pt modelId="{77DB8DCC-88B1-A144-BBB2-29FC2894A6D9}" type="pres">
      <dgm:prSet presAssocID="{4CFC80CB-D675-F240-8BC1-EA3C937A366F}" presName="parBackupNorm" presStyleCnt="0"/>
      <dgm:spPr/>
    </dgm:pt>
    <dgm:pt modelId="{5D9BF5B3-8092-DD45-80ED-7AAD6021D3C1}" type="pres">
      <dgm:prSet presAssocID="{B4F8E1AE-A4CA-784F-A690-2F9CA177B3B1}" presName="parSpace" presStyleCnt="0"/>
      <dgm:spPr/>
    </dgm:pt>
    <dgm:pt modelId="{60DE52A8-8BEC-654A-AA89-AEF3FA47C391}" type="pres">
      <dgm:prSet presAssocID="{0A644E4A-FEDF-AE46-8A15-5F59C501E619}" presName="desBackupLeftNorm" presStyleCnt="0"/>
      <dgm:spPr/>
    </dgm:pt>
    <dgm:pt modelId="{4E4B063B-98D6-A240-9E02-DD745583DCD7}" type="pres">
      <dgm:prSet presAssocID="{0A644E4A-FEDF-AE46-8A15-5F59C501E619}" presName="desComposite" presStyleCnt="0"/>
      <dgm:spPr/>
    </dgm:pt>
    <dgm:pt modelId="{436E21E3-F341-294D-B33A-EDE88BAE9CB0}" type="pres">
      <dgm:prSet presAssocID="{0A644E4A-FEDF-AE46-8A15-5F59C501E619}" presName="desCircle" presStyleLbl="node1" presStyleIdx="2" presStyleCnt="4"/>
      <dgm:spPr/>
    </dgm:pt>
    <dgm:pt modelId="{C8205DFC-736A-E14C-9FEF-2EE6AF3A20EA}" type="pres">
      <dgm:prSet presAssocID="{0A644E4A-FEDF-AE46-8A15-5F59C501E619}" presName="chTx" presStyleLbl="revTx" presStyleIdx="6" presStyleCnt="10"/>
      <dgm:spPr/>
      <dgm:t>
        <a:bodyPr/>
        <a:lstStyle/>
        <a:p>
          <a:endParaRPr lang="en-GB"/>
        </a:p>
      </dgm:t>
    </dgm:pt>
    <dgm:pt modelId="{0DF8A0B0-596E-2E4E-8202-B32D7548F3C7}" type="pres">
      <dgm:prSet presAssocID="{0A644E4A-FEDF-AE46-8A15-5F59C501E619}" presName="desTx" presStyleLbl="revTx" presStyleIdx="7" presStyleCnt="10">
        <dgm:presLayoutVars>
          <dgm:bulletEnabled val="1"/>
        </dgm:presLayoutVars>
      </dgm:prSet>
      <dgm:spPr/>
    </dgm:pt>
    <dgm:pt modelId="{3D8347E3-D112-C444-9F1F-BD3F3DD18912}" type="pres">
      <dgm:prSet presAssocID="{0A644E4A-FEDF-AE46-8A15-5F59C501E619}" presName="desBackupRightNorm" presStyleCnt="0"/>
      <dgm:spPr/>
    </dgm:pt>
    <dgm:pt modelId="{21D6FB4F-D452-6242-8E88-5583F76086D6}" type="pres">
      <dgm:prSet presAssocID="{1DCB5629-2AF5-8947-A929-280676A438E9}" presName="desSpace" presStyleCnt="0"/>
      <dgm:spPr/>
    </dgm:pt>
    <dgm:pt modelId="{28216CE8-0FA8-1642-BAEB-96A2A1AE647D}" type="pres">
      <dgm:prSet presAssocID="{FB5D0498-22FF-6048-A101-1111E887547A}" presName="desBackupLeftNorm" presStyleCnt="0"/>
      <dgm:spPr/>
    </dgm:pt>
    <dgm:pt modelId="{892761EB-4E4D-FB49-B456-5E9420B40C95}" type="pres">
      <dgm:prSet presAssocID="{FB5D0498-22FF-6048-A101-1111E887547A}" presName="desComposite" presStyleCnt="0"/>
      <dgm:spPr/>
    </dgm:pt>
    <dgm:pt modelId="{B01306D4-0B68-5745-8300-9C4FF4D9161E}" type="pres">
      <dgm:prSet presAssocID="{FB5D0498-22FF-6048-A101-1111E887547A}" presName="desCircle" presStyleLbl="node1" presStyleIdx="3" presStyleCnt="4"/>
      <dgm:spPr/>
    </dgm:pt>
    <dgm:pt modelId="{A7DA6FD0-09F2-2D45-BA93-B62AB8A5C8C2}" type="pres">
      <dgm:prSet presAssocID="{FB5D0498-22FF-6048-A101-1111E887547A}" presName="chTx" presStyleLbl="revTx" presStyleIdx="8" presStyleCnt="10"/>
      <dgm:spPr/>
      <dgm:t>
        <a:bodyPr/>
        <a:lstStyle/>
        <a:p>
          <a:endParaRPr lang="en-GB"/>
        </a:p>
      </dgm:t>
    </dgm:pt>
    <dgm:pt modelId="{E5133DFA-6FD4-EC44-95FF-982D9A7212FD}" type="pres">
      <dgm:prSet presAssocID="{FB5D0498-22FF-6048-A101-1111E887547A}" presName="desTx" presStyleLbl="revTx" presStyleIdx="9" presStyleCnt="10">
        <dgm:presLayoutVars>
          <dgm:bulletEnabled val="1"/>
        </dgm:presLayoutVars>
      </dgm:prSet>
      <dgm:spPr/>
    </dgm:pt>
    <dgm:pt modelId="{389DFEC9-FA10-3648-9942-38A23FBDB094}" type="pres">
      <dgm:prSet presAssocID="{FB5D0498-22FF-6048-A101-1111E887547A}" presName="desBackupRightNorm" presStyleCnt="0"/>
      <dgm:spPr/>
    </dgm:pt>
    <dgm:pt modelId="{9F65FFF7-DA92-2C4C-B8A7-54756FB1752A}" type="pres">
      <dgm:prSet presAssocID="{F58AEAC6-BD73-A94F-A6F7-8AE9A0E3532A}" presName="desSpace" presStyleCnt="0"/>
      <dgm:spPr/>
    </dgm:pt>
  </dgm:ptLst>
  <dgm:cxnLst>
    <dgm:cxn modelId="{A0A0EDDC-F9F2-FF48-84CA-9004C3795F59}" srcId="{C07A692E-E551-AE4D-B463-34B926C56207}" destId="{8FEC6A2B-CD98-A647-B8FE-5BFFB9B7A44F}" srcOrd="0" destOrd="0" parTransId="{F4D9BDFC-0A96-2B40-A548-6AF0DABD5267}" sibTransId="{574EE7A2-F94B-C24E-A183-F968A138B699}"/>
    <dgm:cxn modelId="{E80F716C-B16E-2543-BEF1-26041E8CD944}" type="presOf" srcId="{B1A4340E-40EB-D14D-871B-88FF9CEF4154}" destId="{3CF786EF-0FB2-2A4E-97B8-05A8F1A35BF7}" srcOrd="0" destOrd="0" presId="urn:microsoft.com/office/officeart/2008/layout/CircleAccentTimeline"/>
    <dgm:cxn modelId="{6672D663-973B-2743-A3CE-16833C76FDFA}" type="presOf" srcId="{0A644E4A-FEDF-AE46-8A15-5F59C501E619}" destId="{C8205DFC-736A-E14C-9FEF-2EE6AF3A20EA}" srcOrd="0" destOrd="0" presId="urn:microsoft.com/office/officeart/2008/layout/CircleAccentTimeline"/>
    <dgm:cxn modelId="{7473AA76-F3DF-4142-96EF-2477751B4445}" type="presOf" srcId="{2DF016CC-7A8B-2E40-8E09-0644BA55EE51}" destId="{69A23648-8710-AF47-BEEE-F0B5F19D2FFC}" srcOrd="0" destOrd="0" presId="urn:microsoft.com/office/officeart/2008/layout/CircleAccentTimeline"/>
    <dgm:cxn modelId="{2515F110-D815-8241-998D-8518FDA45E54}" srcId="{8FEC6A2B-CD98-A647-B8FE-5BFFB9B7A44F}" destId="{2DF016CC-7A8B-2E40-8E09-0644BA55EE51}" srcOrd="1" destOrd="0" parTransId="{E7352805-D03E-EA48-9764-F2D133CCBFFE}" sibTransId="{E78914AB-5693-DF4F-AAF5-A1D19D84EC35}"/>
    <dgm:cxn modelId="{2CE92A4D-840D-4149-B138-4FC6E021EEB7}" type="presOf" srcId="{4CFC80CB-D675-F240-8BC1-EA3C937A366F}" destId="{B3893DE9-084A-0242-A456-62FC7C63AC37}" srcOrd="0" destOrd="0" presId="urn:microsoft.com/office/officeart/2008/layout/CircleAccentTimeline"/>
    <dgm:cxn modelId="{A6E2D2E1-5D56-1F45-9EE4-C993D416229F}" type="presOf" srcId="{8FEC6A2B-CD98-A647-B8FE-5BFFB9B7A44F}" destId="{D1A9A412-ED21-914D-A6C1-DAA136055D26}" srcOrd="0" destOrd="0" presId="urn:microsoft.com/office/officeart/2008/layout/CircleAccentTimeline"/>
    <dgm:cxn modelId="{1AD3C5DD-9A17-A144-91A0-65FAB50D6F5A}" srcId="{4CFC80CB-D675-F240-8BC1-EA3C937A366F}" destId="{0A644E4A-FEDF-AE46-8A15-5F59C501E619}" srcOrd="0" destOrd="0" parTransId="{751C4CFC-034E-BF4C-B7C3-9D3BD0E08E6B}" sibTransId="{1DCB5629-2AF5-8947-A929-280676A438E9}"/>
    <dgm:cxn modelId="{769FEC27-66B1-5F44-B6C6-AA221160A667}" srcId="{C07A692E-E551-AE4D-B463-34B926C56207}" destId="{4CFC80CB-D675-F240-8BC1-EA3C937A366F}" srcOrd="1" destOrd="0" parTransId="{0968A1D9-E7C9-224D-8EBA-A371095891AA}" sibTransId="{B4F8E1AE-A4CA-784F-A690-2F9CA177B3B1}"/>
    <dgm:cxn modelId="{9EB9F8B3-3F95-C94B-B7B8-635C9F1EF768}" type="presOf" srcId="{C07A692E-E551-AE4D-B463-34B926C56207}" destId="{03F4EB4B-879F-9646-821F-68B34CD3F4B7}" srcOrd="0" destOrd="0" presId="urn:microsoft.com/office/officeart/2008/layout/CircleAccentTimeline"/>
    <dgm:cxn modelId="{0F37179E-696C-FE4F-B58C-AF760FD7EA77}" type="presOf" srcId="{FB5D0498-22FF-6048-A101-1111E887547A}" destId="{A7DA6FD0-09F2-2D45-BA93-B62AB8A5C8C2}" srcOrd="0" destOrd="0" presId="urn:microsoft.com/office/officeart/2008/layout/CircleAccentTimeline"/>
    <dgm:cxn modelId="{3F309E2D-4F6F-6E45-88AF-004EC619CBD8}" srcId="{8FEC6A2B-CD98-A647-B8FE-5BFFB9B7A44F}" destId="{B1A4340E-40EB-D14D-871B-88FF9CEF4154}" srcOrd="0" destOrd="0" parTransId="{866EDCAB-0AB5-2F49-A119-263986D6866E}" sibTransId="{832203B4-42F3-1943-8A71-8AF8D80C0479}"/>
    <dgm:cxn modelId="{6A17B419-514B-7E4E-8564-3AB1ECC7F527}" srcId="{4CFC80CB-D675-F240-8BC1-EA3C937A366F}" destId="{FB5D0498-22FF-6048-A101-1111E887547A}" srcOrd="1" destOrd="0" parTransId="{DD905CAE-65AA-BF44-A462-87C3604C2B00}" sibTransId="{F58AEAC6-BD73-A94F-A6F7-8AE9A0E3532A}"/>
    <dgm:cxn modelId="{45BA53E3-9F17-1A40-9889-5FB89AA85731}" type="presParOf" srcId="{03F4EB4B-879F-9646-821F-68B34CD3F4B7}" destId="{B95450E7-1924-FC4C-A0CA-F409D4756C94}" srcOrd="0" destOrd="0" presId="urn:microsoft.com/office/officeart/2008/layout/CircleAccentTimeline"/>
    <dgm:cxn modelId="{0099CD75-5870-5742-9A81-2A6DCD9A3F39}" type="presParOf" srcId="{B95450E7-1924-FC4C-A0CA-F409D4756C94}" destId="{45788B0F-1878-A44C-AD26-B9822A88F4D9}" srcOrd="0" destOrd="0" presId="urn:microsoft.com/office/officeart/2008/layout/CircleAccentTimeline"/>
    <dgm:cxn modelId="{6A908A1D-3218-4C48-AF7B-F9BE9387D22E}" type="presParOf" srcId="{B95450E7-1924-FC4C-A0CA-F409D4756C94}" destId="{D1A9A412-ED21-914D-A6C1-DAA136055D26}" srcOrd="1" destOrd="0" presId="urn:microsoft.com/office/officeart/2008/layout/CircleAccentTimeline"/>
    <dgm:cxn modelId="{AE3593F4-A328-B448-81A2-239497D8133A}" type="presParOf" srcId="{B95450E7-1924-FC4C-A0CA-F409D4756C94}" destId="{7FCB8143-A338-914A-8095-613834F6A0DD}" srcOrd="2" destOrd="0" presId="urn:microsoft.com/office/officeart/2008/layout/CircleAccentTimeline"/>
    <dgm:cxn modelId="{4CA95BCF-FE26-6644-B938-88FE627CFD97}" type="presParOf" srcId="{03F4EB4B-879F-9646-821F-68B34CD3F4B7}" destId="{A9AE46D7-1C0D-204F-A336-306C73D0BC28}" srcOrd="1" destOrd="0" presId="urn:microsoft.com/office/officeart/2008/layout/CircleAccentTimeline"/>
    <dgm:cxn modelId="{44575919-8666-C646-950A-5D582F9FA06C}" type="presParOf" srcId="{03F4EB4B-879F-9646-821F-68B34CD3F4B7}" destId="{92E2BC73-F08A-A944-903D-2231EED19954}" srcOrd="2" destOrd="0" presId="urn:microsoft.com/office/officeart/2008/layout/CircleAccentTimeline"/>
    <dgm:cxn modelId="{B7993C3F-45E5-4E4A-906E-B012ABBA1FBF}" type="presParOf" srcId="{03F4EB4B-879F-9646-821F-68B34CD3F4B7}" destId="{A7900180-BEC4-8E46-939E-A1C0250DD5B5}" srcOrd="3" destOrd="0" presId="urn:microsoft.com/office/officeart/2008/layout/CircleAccentTimeline"/>
    <dgm:cxn modelId="{F6DC98B4-A70D-CC4F-B114-66E9A0A10420}" type="presParOf" srcId="{03F4EB4B-879F-9646-821F-68B34CD3F4B7}" destId="{FC19D47E-5E8A-6349-B7F1-585E4A28D29F}" srcOrd="4" destOrd="0" presId="urn:microsoft.com/office/officeart/2008/layout/CircleAccentTimeline"/>
    <dgm:cxn modelId="{B3EFC5D4-3C69-104B-9A53-963E23A87B53}" type="presParOf" srcId="{FC19D47E-5E8A-6349-B7F1-585E4A28D29F}" destId="{4BB5BDC7-AD4A-7644-B287-EDCA458CD0AF}" srcOrd="0" destOrd="0" presId="urn:microsoft.com/office/officeart/2008/layout/CircleAccentTimeline"/>
    <dgm:cxn modelId="{0817F093-C70F-134E-A998-6CA8BF92EAE8}" type="presParOf" srcId="{FC19D47E-5E8A-6349-B7F1-585E4A28D29F}" destId="{3CF786EF-0FB2-2A4E-97B8-05A8F1A35BF7}" srcOrd="1" destOrd="0" presId="urn:microsoft.com/office/officeart/2008/layout/CircleAccentTimeline"/>
    <dgm:cxn modelId="{3089AAC6-6E1E-574F-B4B9-C92C7A14D073}" type="presParOf" srcId="{FC19D47E-5E8A-6349-B7F1-585E4A28D29F}" destId="{FD4C4C67-8AA8-8C41-B4A6-5F4D072A9296}" srcOrd="2" destOrd="0" presId="urn:microsoft.com/office/officeart/2008/layout/CircleAccentTimeline"/>
    <dgm:cxn modelId="{B198CD4B-10E7-6149-905F-8BDD81F8D567}" type="presParOf" srcId="{03F4EB4B-879F-9646-821F-68B34CD3F4B7}" destId="{FC4CE7E2-C70C-4449-B6A0-19E067012974}" srcOrd="5" destOrd="0" presId="urn:microsoft.com/office/officeart/2008/layout/CircleAccentTimeline"/>
    <dgm:cxn modelId="{DB082F44-3B44-BC49-8B1D-21D4F749E9A4}" type="presParOf" srcId="{03F4EB4B-879F-9646-821F-68B34CD3F4B7}" destId="{099197E2-0086-F642-9CE5-885C2EB66718}" srcOrd="6" destOrd="0" presId="urn:microsoft.com/office/officeart/2008/layout/CircleAccentTimeline"/>
    <dgm:cxn modelId="{B9CF8D2A-43E1-FB4A-8ED2-D87641260FE6}" type="presParOf" srcId="{03F4EB4B-879F-9646-821F-68B34CD3F4B7}" destId="{4A0F553F-51C0-4348-A503-0E5AEC06DCC7}" srcOrd="7" destOrd="0" presId="urn:microsoft.com/office/officeart/2008/layout/CircleAccentTimeline"/>
    <dgm:cxn modelId="{6A715B43-87E3-894F-9532-0E46661BE5C4}" type="presParOf" srcId="{03F4EB4B-879F-9646-821F-68B34CD3F4B7}" destId="{EF80B018-6F51-4749-9381-361FE4FDAD7C}" srcOrd="8" destOrd="0" presId="urn:microsoft.com/office/officeart/2008/layout/CircleAccentTimeline"/>
    <dgm:cxn modelId="{02A5338E-2B41-854A-8FAB-98D376BC3480}" type="presParOf" srcId="{EF80B018-6F51-4749-9381-361FE4FDAD7C}" destId="{9B86D58E-E625-4949-B209-D0A9CC42658F}" srcOrd="0" destOrd="0" presId="urn:microsoft.com/office/officeart/2008/layout/CircleAccentTimeline"/>
    <dgm:cxn modelId="{DC24DA25-3879-6245-84E3-C87891424EF4}" type="presParOf" srcId="{EF80B018-6F51-4749-9381-361FE4FDAD7C}" destId="{69A23648-8710-AF47-BEEE-F0B5F19D2FFC}" srcOrd="1" destOrd="0" presId="urn:microsoft.com/office/officeart/2008/layout/CircleAccentTimeline"/>
    <dgm:cxn modelId="{904DE105-C0FF-A44C-9B72-1E58FD06E5E4}" type="presParOf" srcId="{EF80B018-6F51-4749-9381-361FE4FDAD7C}" destId="{7105AA60-CBD6-544A-9811-995FCD3243B8}" srcOrd="2" destOrd="0" presId="urn:microsoft.com/office/officeart/2008/layout/CircleAccentTimeline"/>
    <dgm:cxn modelId="{DADEF3D0-B5AD-5044-8BE3-793A4F7A4C7A}" type="presParOf" srcId="{03F4EB4B-879F-9646-821F-68B34CD3F4B7}" destId="{B936CC39-4C9E-7343-948B-F528F2712C66}" srcOrd="9" destOrd="0" presId="urn:microsoft.com/office/officeart/2008/layout/CircleAccentTimeline"/>
    <dgm:cxn modelId="{965A6F2E-0A06-B046-B1A2-47BBC0F50F5C}" type="presParOf" srcId="{03F4EB4B-879F-9646-821F-68B34CD3F4B7}" destId="{9AAD9F4B-1E25-5243-8520-1034E4B92AB2}" srcOrd="10" destOrd="0" presId="urn:microsoft.com/office/officeart/2008/layout/CircleAccentTimeline"/>
    <dgm:cxn modelId="{D68FBBF9-A9F8-2045-8ED0-190CD7D6F772}" type="presParOf" srcId="{03F4EB4B-879F-9646-821F-68B34CD3F4B7}" destId="{2D65C3CD-176A-F74B-99DE-8F181D959AE2}" srcOrd="11" destOrd="0" presId="urn:microsoft.com/office/officeart/2008/layout/CircleAccentTimeline"/>
    <dgm:cxn modelId="{0F1C129C-7C66-3046-B9E6-CDC1BFCED865}" type="presParOf" srcId="{2D65C3CD-176A-F74B-99DE-8F181D959AE2}" destId="{B2F14D32-3BFD-A749-AD01-38ECFEF841DA}" srcOrd="0" destOrd="0" presId="urn:microsoft.com/office/officeart/2008/layout/CircleAccentTimeline"/>
    <dgm:cxn modelId="{CD1C525C-486F-CA42-A7AA-E55CF581AE96}" type="presParOf" srcId="{2D65C3CD-176A-F74B-99DE-8F181D959AE2}" destId="{B3893DE9-084A-0242-A456-62FC7C63AC37}" srcOrd="1" destOrd="0" presId="urn:microsoft.com/office/officeart/2008/layout/CircleAccentTimeline"/>
    <dgm:cxn modelId="{16BAE462-AB3B-D441-AA45-25EA2F5844C5}" type="presParOf" srcId="{2D65C3CD-176A-F74B-99DE-8F181D959AE2}" destId="{9C42E1DB-4098-D04D-ADB7-BB0B5AB50D24}" srcOrd="2" destOrd="0" presId="urn:microsoft.com/office/officeart/2008/layout/CircleAccentTimeline"/>
    <dgm:cxn modelId="{1E233CAA-0851-614B-A3C7-48F833EE2890}" type="presParOf" srcId="{03F4EB4B-879F-9646-821F-68B34CD3F4B7}" destId="{77DB8DCC-88B1-A144-BBB2-29FC2894A6D9}" srcOrd="12" destOrd="0" presId="urn:microsoft.com/office/officeart/2008/layout/CircleAccentTimeline"/>
    <dgm:cxn modelId="{D2B4AB83-463F-164C-A3CD-4CBB8B78CBE2}" type="presParOf" srcId="{03F4EB4B-879F-9646-821F-68B34CD3F4B7}" destId="{5D9BF5B3-8092-DD45-80ED-7AAD6021D3C1}" srcOrd="13" destOrd="0" presId="urn:microsoft.com/office/officeart/2008/layout/CircleAccentTimeline"/>
    <dgm:cxn modelId="{5E6227F8-F781-3F49-9369-CB191EE53BD8}" type="presParOf" srcId="{03F4EB4B-879F-9646-821F-68B34CD3F4B7}" destId="{60DE52A8-8BEC-654A-AA89-AEF3FA47C391}" srcOrd="14" destOrd="0" presId="urn:microsoft.com/office/officeart/2008/layout/CircleAccentTimeline"/>
    <dgm:cxn modelId="{FA4E37FA-574C-B444-B6ED-00755CAAC533}" type="presParOf" srcId="{03F4EB4B-879F-9646-821F-68B34CD3F4B7}" destId="{4E4B063B-98D6-A240-9E02-DD745583DCD7}" srcOrd="15" destOrd="0" presId="urn:microsoft.com/office/officeart/2008/layout/CircleAccentTimeline"/>
    <dgm:cxn modelId="{BF0CA793-F531-8948-8290-25139397B760}" type="presParOf" srcId="{4E4B063B-98D6-A240-9E02-DD745583DCD7}" destId="{436E21E3-F341-294D-B33A-EDE88BAE9CB0}" srcOrd="0" destOrd="0" presId="urn:microsoft.com/office/officeart/2008/layout/CircleAccentTimeline"/>
    <dgm:cxn modelId="{FF7FE951-B132-194C-9F1B-4FAA1241FFF4}" type="presParOf" srcId="{4E4B063B-98D6-A240-9E02-DD745583DCD7}" destId="{C8205DFC-736A-E14C-9FEF-2EE6AF3A20EA}" srcOrd="1" destOrd="0" presId="urn:microsoft.com/office/officeart/2008/layout/CircleAccentTimeline"/>
    <dgm:cxn modelId="{6325F5C3-F9D7-1142-83E4-92C7C8694028}" type="presParOf" srcId="{4E4B063B-98D6-A240-9E02-DD745583DCD7}" destId="{0DF8A0B0-596E-2E4E-8202-B32D7548F3C7}" srcOrd="2" destOrd="0" presId="urn:microsoft.com/office/officeart/2008/layout/CircleAccentTimeline"/>
    <dgm:cxn modelId="{4FCED07A-1C06-D344-8BBE-994689C36C9D}" type="presParOf" srcId="{03F4EB4B-879F-9646-821F-68B34CD3F4B7}" destId="{3D8347E3-D112-C444-9F1F-BD3F3DD18912}" srcOrd="16" destOrd="0" presId="urn:microsoft.com/office/officeart/2008/layout/CircleAccentTimeline"/>
    <dgm:cxn modelId="{79E8FF26-6127-9147-B2FD-2E1CE479A6D3}" type="presParOf" srcId="{03F4EB4B-879F-9646-821F-68B34CD3F4B7}" destId="{21D6FB4F-D452-6242-8E88-5583F76086D6}" srcOrd="17" destOrd="0" presId="urn:microsoft.com/office/officeart/2008/layout/CircleAccentTimeline"/>
    <dgm:cxn modelId="{1E4F5112-F2C2-F342-A6F1-EC0B8D4697B8}" type="presParOf" srcId="{03F4EB4B-879F-9646-821F-68B34CD3F4B7}" destId="{28216CE8-0FA8-1642-BAEB-96A2A1AE647D}" srcOrd="18" destOrd="0" presId="urn:microsoft.com/office/officeart/2008/layout/CircleAccentTimeline"/>
    <dgm:cxn modelId="{0E4E9D0E-4BB7-2E40-B68C-29BC4A87361F}" type="presParOf" srcId="{03F4EB4B-879F-9646-821F-68B34CD3F4B7}" destId="{892761EB-4E4D-FB49-B456-5E9420B40C95}" srcOrd="19" destOrd="0" presId="urn:microsoft.com/office/officeart/2008/layout/CircleAccentTimeline"/>
    <dgm:cxn modelId="{7E5F7DA5-7BF1-6B43-B20D-4A1067CD7A36}" type="presParOf" srcId="{892761EB-4E4D-FB49-B456-5E9420B40C95}" destId="{B01306D4-0B68-5745-8300-9C4FF4D9161E}" srcOrd="0" destOrd="0" presId="urn:microsoft.com/office/officeart/2008/layout/CircleAccentTimeline"/>
    <dgm:cxn modelId="{AF560078-F1D5-C049-BDF6-FB00B38CECAD}" type="presParOf" srcId="{892761EB-4E4D-FB49-B456-5E9420B40C95}" destId="{A7DA6FD0-09F2-2D45-BA93-B62AB8A5C8C2}" srcOrd="1" destOrd="0" presId="urn:microsoft.com/office/officeart/2008/layout/CircleAccentTimeline"/>
    <dgm:cxn modelId="{6F06A45A-2ABD-3A4A-B818-8E5611D4DF6F}" type="presParOf" srcId="{892761EB-4E4D-FB49-B456-5E9420B40C95}" destId="{E5133DFA-6FD4-EC44-95FF-982D9A7212FD}" srcOrd="2" destOrd="0" presId="urn:microsoft.com/office/officeart/2008/layout/CircleAccentTimeline"/>
    <dgm:cxn modelId="{C44EEE2A-AC2D-BD4A-AECB-1D1E6255328D}" type="presParOf" srcId="{03F4EB4B-879F-9646-821F-68B34CD3F4B7}" destId="{389DFEC9-FA10-3648-9942-38A23FBDB094}" srcOrd="20" destOrd="0" presId="urn:microsoft.com/office/officeart/2008/layout/CircleAccentTimeline"/>
    <dgm:cxn modelId="{4ACE4031-AF38-ED48-9B4A-FA3C484858CF}" type="presParOf" srcId="{03F4EB4B-879F-9646-821F-68B34CD3F4B7}" destId="{9F65FFF7-DA92-2C4C-B8A7-54756FB1752A}"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61930C-AFD9-4230-A307-B8D967067D23}" type="doc">
      <dgm:prSet loTypeId="urn:microsoft.com/office/officeart/2005/8/layout/bList2#1" loCatId="list" qsTypeId="urn:microsoft.com/office/officeart/2005/8/quickstyle/simple1" qsCatId="simple" csTypeId="urn:microsoft.com/office/officeart/2005/8/colors/accent1_2" csCatId="accent1" phldr="1"/>
      <dgm:spPr/>
    </dgm:pt>
    <dgm:pt modelId="{42F6DF8F-4001-4238-ADB0-5D91279E40C1}">
      <dgm:prSet phldrT="[Text]"/>
      <dgm:spPr/>
      <dgm:t>
        <a:bodyPr/>
        <a:lstStyle/>
        <a:p>
          <a:pPr algn="l"/>
          <a:r>
            <a:rPr lang="en-GB" b="0" dirty="0" smtClean="0"/>
            <a:t>Problem determined by a set of causes and implying a number of effects</a:t>
          </a:r>
          <a:endParaRPr lang="en-US" b="0" dirty="0"/>
        </a:p>
      </dgm:t>
    </dgm:pt>
    <dgm:pt modelId="{EF2BCE36-CAED-499A-9F95-E00DADB65546}" type="parTrans" cxnId="{E928AFF0-2677-47EE-B7AA-4E67ED93DC31}">
      <dgm:prSet/>
      <dgm:spPr/>
      <dgm:t>
        <a:bodyPr/>
        <a:lstStyle/>
        <a:p>
          <a:endParaRPr lang="en-US"/>
        </a:p>
      </dgm:t>
    </dgm:pt>
    <dgm:pt modelId="{18DF0A59-5DAE-469F-BF9D-EBD8B68C0813}" type="sibTrans" cxnId="{E928AFF0-2677-47EE-B7AA-4E67ED93DC31}">
      <dgm:prSet/>
      <dgm:spPr/>
      <dgm:t>
        <a:bodyPr/>
        <a:lstStyle/>
        <a:p>
          <a:endParaRPr lang="en-US"/>
        </a:p>
      </dgm:t>
    </dgm:pt>
    <dgm:pt modelId="{EBBE6FB9-34EA-4BD7-800B-6E4E2384D4CE}">
      <dgm:prSet phldrT="[Text]"/>
      <dgm:spPr/>
      <dgm:t>
        <a:bodyPr/>
        <a:lstStyle/>
        <a:p>
          <a:r>
            <a:rPr lang="en-US" dirty="0" smtClean="0"/>
            <a:t>DEFINITION</a:t>
          </a:r>
          <a:endParaRPr lang="en-US" dirty="0"/>
        </a:p>
      </dgm:t>
    </dgm:pt>
    <dgm:pt modelId="{5121103C-102E-4762-8778-4180AED2DC4A}" type="parTrans" cxnId="{6C831046-E3D4-41D4-AC7F-BA46F19631B6}">
      <dgm:prSet/>
      <dgm:spPr/>
      <dgm:t>
        <a:bodyPr/>
        <a:lstStyle/>
        <a:p>
          <a:endParaRPr lang="en-US"/>
        </a:p>
      </dgm:t>
    </dgm:pt>
    <dgm:pt modelId="{7BCCE46D-1240-4A0E-B3D6-774AFE218F1A}" type="sibTrans" cxnId="{6C831046-E3D4-41D4-AC7F-BA46F19631B6}">
      <dgm:prSet/>
      <dgm:spPr/>
      <dgm:t>
        <a:bodyPr/>
        <a:lstStyle/>
        <a:p>
          <a:endParaRPr lang="en-US"/>
        </a:p>
      </dgm:t>
    </dgm:pt>
    <dgm:pt modelId="{0F366CE7-8A6F-4AB5-8C32-408F2480834A}" type="pres">
      <dgm:prSet presAssocID="{8461930C-AFD9-4230-A307-B8D967067D23}" presName="diagram" presStyleCnt="0">
        <dgm:presLayoutVars>
          <dgm:dir/>
          <dgm:animLvl val="lvl"/>
          <dgm:resizeHandles val="exact"/>
        </dgm:presLayoutVars>
      </dgm:prSet>
      <dgm:spPr/>
    </dgm:pt>
    <dgm:pt modelId="{D595A8F0-A4C9-482F-BC9B-0C562C5CCE76}" type="pres">
      <dgm:prSet presAssocID="{EBBE6FB9-34EA-4BD7-800B-6E4E2384D4CE}" presName="compNode" presStyleCnt="0"/>
      <dgm:spPr/>
    </dgm:pt>
    <dgm:pt modelId="{ECDC5411-4E18-47BD-B0E9-3D0FDC743E86}" type="pres">
      <dgm:prSet presAssocID="{EBBE6FB9-34EA-4BD7-800B-6E4E2384D4CE}" presName="childRect" presStyleLbl="bgAcc1" presStyleIdx="0" presStyleCnt="1" custScaleY="99485">
        <dgm:presLayoutVars>
          <dgm:bulletEnabled val="1"/>
        </dgm:presLayoutVars>
      </dgm:prSet>
      <dgm:spPr/>
      <dgm:t>
        <a:bodyPr/>
        <a:lstStyle/>
        <a:p>
          <a:endParaRPr lang="en-US"/>
        </a:p>
      </dgm:t>
    </dgm:pt>
    <dgm:pt modelId="{C9D2B397-E1BC-4607-ACB2-E67C79740F7E}" type="pres">
      <dgm:prSet presAssocID="{EBBE6FB9-34EA-4BD7-800B-6E4E2384D4CE}" presName="parentText" presStyleLbl="node1" presStyleIdx="0" presStyleCnt="0">
        <dgm:presLayoutVars>
          <dgm:chMax val="0"/>
          <dgm:bulletEnabled val="1"/>
        </dgm:presLayoutVars>
      </dgm:prSet>
      <dgm:spPr/>
      <dgm:t>
        <a:bodyPr/>
        <a:lstStyle/>
        <a:p>
          <a:endParaRPr lang="en-US"/>
        </a:p>
      </dgm:t>
    </dgm:pt>
    <dgm:pt modelId="{14DA7941-0F68-415E-9A60-AA1E59DDE37D}" type="pres">
      <dgm:prSet presAssocID="{EBBE6FB9-34EA-4BD7-800B-6E4E2384D4CE}" presName="parentRect" presStyleLbl="alignNode1" presStyleIdx="0" presStyleCnt="1"/>
      <dgm:spPr/>
      <dgm:t>
        <a:bodyPr/>
        <a:lstStyle/>
        <a:p>
          <a:endParaRPr lang="en-US"/>
        </a:p>
      </dgm:t>
    </dgm:pt>
    <dgm:pt modelId="{157FDF72-E6F1-4EBB-A6DC-79F24C29A3F9}" type="pres">
      <dgm:prSet presAssocID="{EBBE6FB9-34EA-4BD7-800B-6E4E2384D4CE}" presName="adorn" presStyleLbl="fgAccFollowNode1" presStyleIdx="0" presStyleCnt="1"/>
      <dgm:spPr>
        <a:blipFill rotWithShape="0">
          <a:blip xmlns:r="http://schemas.openxmlformats.org/officeDocument/2006/relationships" r:embed="rId1"/>
          <a:stretch>
            <a:fillRect/>
          </a:stretch>
        </a:blipFill>
      </dgm:spPr>
    </dgm:pt>
  </dgm:ptLst>
  <dgm:cxnLst>
    <dgm:cxn modelId="{ACE463C9-5070-EF4D-AD98-AA4B5C5EA9B7}" type="presOf" srcId="{EBBE6FB9-34EA-4BD7-800B-6E4E2384D4CE}" destId="{C9D2B397-E1BC-4607-ACB2-E67C79740F7E}" srcOrd="0" destOrd="0" presId="urn:microsoft.com/office/officeart/2005/8/layout/bList2#1"/>
    <dgm:cxn modelId="{6C831046-E3D4-41D4-AC7F-BA46F19631B6}" srcId="{8461930C-AFD9-4230-A307-B8D967067D23}" destId="{EBBE6FB9-34EA-4BD7-800B-6E4E2384D4CE}" srcOrd="0" destOrd="0" parTransId="{5121103C-102E-4762-8778-4180AED2DC4A}" sibTransId="{7BCCE46D-1240-4A0E-B3D6-774AFE218F1A}"/>
    <dgm:cxn modelId="{DB998061-7B73-F44F-B35F-18055ED79064}" type="presOf" srcId="{42F6DF8F-4001-4238-ADB0-5D91279E40C1}" destId="{ECDC5411-4E18-47BD-B0E9-3D0FDC743E86}" srcOrd="0" destOrd="0" presId="urn:microsoft.com/office/officeart/2005/8/layout/bList2#1"/>
    <dgm:cxn modelId="{2E2C974C-3EBC-3347-B2D7-4C893070D64A}" type="presOf" srcId="{EBBE6FB9-34EA-4BD7-800B-6E4E2384D4CE}" destId="{14DA7941-0F68-415E-9A60-AA1E59DDE37D}" srcOrd="1" destOrd="0" presId="urn:microsoft.com/office/officeart/2005/8/layout/bList2#1"/>
    <dgm:cxn modelId="{E928AFF0-2677-47EE-B7AA-4E67ED93DC31}" srcId="{EBBE6FB9-34EA-4BD7-800B-6E4E2384D4CE}" destId="{42F6DF8F-4001-4238-ADB0-5D91279E40C1}" srcOrd="0" destOrd="0" parTransId="{EF2BCE36-CAED-499A-9F95-E00DADB65546}" sibTransId="{18DF0A59-5DAE-469F-BF9D-EBD8B68C0813}"/>
    <dgm:cxn modelId="{C4D8D0AF-3714-FC47-9095-055F0A6281EA}" type="presOf" srcId="{8461930C-AFD9-4230-A307-B8D967067D23}" destId="{0F366CE7-8A6F-4AB5-8C32-408F2480834A}" srcOrd="0" destOrd="0" presId="urn:microsoft.com/office/officeart/2005/8/layout/bList2#1"/>
    <dgm:cxn modelId="{C53DC0D9-7FEF-5B45-A145-4E463616A3A1}" type="presParOf" srcId="{0F366CE7-8A6F-4AB5-8C32-408F2480834A}" destId="{D595A8F0-A4C9-482F-BC9B-0C562C5CCE76}" srcOrd="0" destOrd="0" presId="urn:microsoft.com/office/officeart/2005/8/layout/bList2#1"/>
    <dgm:cxn modelId="{7666078E-D66A-254D-9D9E-738155FC91BA}" type="presParOf" srcId="{D595A8F0-A4C9-482F-BC9B-0C562C5CCE76}" destId="{ECDC5411-4E18-47BD-B0E9-3D0FDC743E86}" srcOrd="0" destOrd="0" presId="urn:microsoft.com/office/officeart/2005/8/layout/bList2#1"/>
    <dgm:cxn modelId="{EF318500-4959-0A44-877F-FCFF14296195}" type="presParOf" srcId="{D595A8F0-A4C9-482F-BC9B-0C562C5CCE76}" destId="{C9D2B397-E1BC-4607-ACB2-E67C79740F7E}" srcOrd="1" destOrd="0" presId="urn:microsoft.com/office/officeart/2005/8/layout/bList2#1"/>
    <dgm:cxn modelId="{218E7F35-5248-2A47-B65F-102E94E887A0}" type="presParOf" srcId="{D595A8F0-A4C9-482F-BC9B-0C562C5CCE76}" destId="{14DA7941-0F68-415E-9A60-AA1E59DDE37D}" srcOrd="2" destOrd="0" presId="urn:microsoft.com/office/officeart/2005/8/layout/bList2#1"/>
    <dgm:cxn modelId="{95D0F0A4-5C12-3E43-B9EB-E94A7F97C433}" type="presParOf" srcId="{D595A8F0-A4C9-482F-BC9B-0C562C5CCE76}" destId="{157FDF72-E6F1-4EBB-A6DC-79F24C29A3F9}"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00601C-667F-407E-B62B-7AEB02B8C32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5544904-9137-4F9E-BFF5-466D45655062}">
      <dgm:prSet phldrT="[Text]"/>
      <dgm:spPr/>
      <dgm:t>
        <a:bodyPr/>
        <a:lstStyle/>
        <a:p>
          <a:pPr algn="ctr"/>
          <a:r>
            <a:rPr lang="en-US" dirty="0" smtClean="0"/>
            <a:t>Define the core problem</a:t>
          </a:r>
          <a:endParaRPr lang="en-US" dirty="0"/>
        </a:p>
      </dgm:t>
    </dgm:pt>
    <dgm:pt modelId="{9B069E23-0F71-4C68-8F75-B3A2CCA72BA7}" type="parTrans" cxnId="{DFF8BEE4-BB4E-43EA-A5CA-BC6D976CF650}">
      <dgm:prSet/>
      <dgm:spPr/>
      <dgm:t>
        <a:bodyPr/>
        <a:lstStyle/>
        <a:p>
          <a:endParaRPr lang="en-US"/>
        </a:p>
      </dgm:t>
    </dgm:pt>
    <dgm:pt modelId="{EF2BBA1D-426F-47B6-9CCF-9CC1EB045712}" type="sibTrans" cxnId="{DFF8BEE4-BB4E-43EA-A5CA-BC6D976CF650}">
      <dgm:prSet/>
      <dgm:spPr/>
      <dgm:t>
        <a:bodyPr/>
        <a:lstStyle/>
        <a:p>
          <a:endParaRPr lang="en-US"/>
        </a:p>
      </dgm:t>
    </dgm:pt>
    <dgm:pt modelId="{53837DE2-04B6-4103-B1D7-48E3873C5AAE}">
      <dgm:prSet phldrT="[Text]"/>
      <dgm:spPr/>
      <dgm:t>
        <a:bodyPr/>
        <a:lstStyle/>
        <a:p>
          <a:pPr algn="ctr"/>
          <a:r>
            <a:rPr lang="en-US" b="1" dirty="0" smtClean="0"/>
            <a:t>SET THE PROBLEM AGAINST THE WIDER CBC CONTEXT</a:t>
          </a:r>
          <a:endParaRPr lang="en-US" b="1" dirty="0"/>
        </a:p>
      </dgm:t>
    </dgm:pt>
    <dgm:pt modelId="{43CD1B50-A92D-476F-B383-7016255B6E4E}" type="parTrans" cxnId="{CF7FBE21-BD93-49D4-BCDD-CF35D2FB4B58}">
      <dgm:prSet/>
      <dgm:spPr/>
      <dgm:t>
        <a:bodyPr/>
        <a:lstStyle/>
        <a:p>
          <a:endParaRPr lang="en-US"/>
        </a:p>
      </dgm:t>
    </dgm:pt>
    <dgm:pt modelId="{63E02099-7C11-4A1C-99BC-7EAC68BE09F1}" type="sibTrans" cxnId="{CF7FBE21-BD93-49D4-BCDD-CF35D2FB4B58}">
      <dgm:prSet/>
      <dgm:spPr/>
      <dgm:t>
        <a:bodyPr/>
        <a:lstStyle/>
        <a:p>
          <a:endParaRPr lang="en-US"/>
        </a:p>
      </dgm:t>
    </dgm:pt>
    <dgm:pt modelId="{418AA860-98C4-462F-B727-A933ED9A101D}">
      <dgm:prSet phldrT="[Text]"/>
      <dgm:spPr/>
      <dgm:t>
        <a:bodyPr/>
        <a:lstStyle/>
        <a:p>
          <a:pPr algn="ctr"/>
          <a:r>
            <a:rPr lang="en-GB" dirty="0" smtClean="0"/>
            <a:t>Identifying the operational area within which the obstacle arises</a:t>
          </a:r>
          <a:endParaRPr lang="en-US" dirty="0"/>
        </a:p>
      </dgm:t>
    </dgm:pt>
    <dgm:pt modelId="{2969BC43-5D03-4702-807C-51081B7902F7}" type="parTrans" cxnId="{98045F41-2CB2-4F32-8A7D-79199524A55C}">
      <dgm:prSet/>
      <dgm:spPr/>
      <dgm:t>
        <a:bodyPr/>
        <a:lstStyle/>
        <a:p>
          <a:endParaRPr lang="en-US"/>
        </a:p>
      </dgm:t>
    </dgm:pt>
    <dgm:pt modelId="{BA2A03B9-AE02-4014-BCBF-733A50CFE54B}" type="sibTrans" cxnId="{98045F41-2CB2-4F32-8A7D-79199524A55C}">
      <dgm:prSet/>
      <dgm:spPr/>
      <dgm:t>
        <a:bodyPr/>
        <a:lstStyle/>
        <a:p>
          <a:endParaRPr lang="en-US"/>
        </a:p>
      </dgm:t>
    </dgm:pt>
    <dgm:pt modelId="{CD7CBB69-4E9C-4C5C-B0AF-7BD5A3E69A27}">
      <dgm:prSet/>
      <dgm:spPr/>
      <dgm:t>
        <a:bodyPr/>
        <a:lstStyle/>
        <a:p>
          <a:pPr algn="ctr"/>
          <a:r>
            <a:rPr lang="en-GB" dirty="0" smtClean="0"/>
            <a:t>Identifying the factors contributing to its persistence</a:t>
          </a:r>
          <a:endParaRPr lang="en-US" dirty="0"/>
        </a:p>
      </dgm:t>
    </dgm:pt>
    <dgm:pt modelId="{44DE7771-6C3B-492D-B6E7-D984E273409C}" type="parTrans" cxnId="{52953A3A-017B-4F82-992D-B030089B9BF2}">
      <dgm:prSet/>
      <dgm:spPr/>
      <dgm:t>
        <a:bodyPr/>
        <a:lstStyle/>
        <a:p>
          <a:endParaRPr lang="en-US"/>
        </a:p>
      </dgm:t>
    </dgm:pt>
    <dgm:pt modelId="{7CF533CE-687E-473D-95C5-7CCF55B494BD}" type="sibTrans" cxnId="{52953A3A-017B-4F82-992D-B030089B9BF2}">
      <dgm:prSet/>
      <dgm:spPr/>
      <dgm:t>
        <a:bodyPr/>
        <a:lstStyle/>
        <a:p>
          <a:endParaRPr lang="en-US"/>
        </a:p>
      </dgm:t>
    </dgm:pt>
    <dgm:pt modelId="{81800449-02D8-4900-AB54-7474FD9C195A}">
      <dgm:prSet/>
      <dgm:spPr/>
      <dgm:t>
        <a:bodyPr/>
        <a:lstStyle/>
        <a:p>
          <a:pPr algn="ctr"/>
          <a:r>
            <a:rPr lang="en-GB" dirty="0" smtClean="0"/>
            <a:t>Identify the level of clearance requested by the obstacle</a:t>
          </a:r>
          <a:endParaRPr lang="en-US" dirty="0"/>
        </a:p>
      </dgm:t>
    </dgm:pt>
    <dgm:pt modelId="{CF9D2FE6-2717-4C5F-9FA9-73DA000FFE03}" type="parTrans" cxnId="{0A5B55AB-73C7-4F1E-AAF8-E600044F74DB}">
      <dgm:prSet/>
      <dgm:spPr/>
      <dgm:t>
        <a:bodyPr/>
        <a:lstStyle/>
        <a:p>
          <a:endParaRPr lang="en-US"/>
        </a:p>
      </dgm:t>
    </dgm:pt>
    <dgm:pt modelId="{4C736D31-EDBE-4394-BEC3-80B57278A8D6}" type="sibTrans" cxnId="{0A5B55AB-73C7-4F1E-AAF8-E600044F74DB}">
      <dgm:prSet/>
      <dgm:spPr/>
      <dgm:t>
        <a:bodyPr/>
        <a:lstStyle/>
        <a:p>
          <a:endParaRPr lang="en-US"/>
        </a:p>
      </dgm:t>
    </dgm:pt>
    <dgm:pt modelId="{E48597A7-709C-4015-8A73-282A82440CB7}">
      <dgm:prSet phldrT="[Text]"/>
      <dgm:spPr/>
      <dgm:t>
        <a:bodyPr/>
        <a:lstStyle/>
        <a:p>
          <a:pPr algn="ctr"/>
          <a:r>
            <a:rPr lang="en-US" dirty="0" smtClean="0"/>
            <a:t>Identify causes</a:t>
          </a:r>
          <a:endParaRPr lang="en-US" dirty="0"/>
        </a:p>
      </dgm:t>
    </dgm:pt>
    <dgm:pt modelId="{108C1A8A-9870-44D5-9F7F-9D58021EDEAC}" type="parTrans" cxnId="{846986F9-F9E2-4E24-B997-BF2E69A1367C}">
      <dgm:prSet/>
      <dgm:spPr/>
      <dgm:t>
        <a:bodyPr/>
        <a:lstStyle/>
        <a:p>
          <a:endParaRPr lang="en-US"/>
        </a:p>
      </dgm:t>
    </dgm:pt>
    <dgm:pt modelId="{A8EFAB17-4918-429A-9C03-D50E8FD48B31}" type="sibTrans" cxnId="{846986F9-F9E2-4E24-B997-BF2E69A1367C}">
      <dgm:prSet/>
      <dgm:spPr/>
      <dgm:t>
        <a:bodyPr/>
        <a:lstStyle/>
        <a:p>
          <a:endParaRPr lang="en-US"/>
        </a:p>
      </dgm:t>
    </dgm:pt>
    <dgm:pt modelId="{82316723-9D43-4D6E-B7E1-CEC4E4288302}">
      <dgm:prSet phldrT="[Text]"/>
      <dgm:spPr/>
      <dgm:t>
        <a:bodyPr/>
        <a:lstStyle/>
        <a:p>
          <a:pPr algn="ctr"/>
          <a:r>
            <a:rPr lang="en-US" dirty="0" smtClean="0"/>
            <a:t>Identify effects</a:t>
          </a:r>
          <a:endParaRPr lang="en-US" dirty="0"/>
        </a:p>
      </dgm:t>
    </dgm:pt>
    <dgm:pt modelId="{9AE61F58-3F97-4328-A1E0-EE65F6ED140E}" type="parTrans" cxnId="{C3314211-74E2-455A-8DCB-D9EEBDD9392A}">
      <dgm:prSet/>
      <dgm:spPr/>
      <dgm:t>
        <a:bodyPr/>
        <a:lstStyle/>
        <a:p>
          <a:endParaRPr lang="en-US"/>
        </a:p>
      </dgm:t>
    </dgm:pt>
    <dgm:pt modelId="{78B36A38-1797-438D-9EE8-3FCE8E8B8DEA}" type="sibTrans" cxnId="{C3314211-74E2-455A-8DCB-D9EEBDD9392A}">
      <dgm:prSet/>
      <dgm:spPr/>
      <dgm:t>
        <a:bodyPr/>
        <a:lstStyle/>
        <a:p>
          <a:endParaRPr lang="en-US"/>
        </a:p>
      </dgm:t>
    </dgm:pt>
    <dgm:pt modelId="{794FFA89-64A5-4AAD-BE0E-E9E65DE2C27D}">
      <dgm:prSet phldrT="[Text]"/>
      <dgm:spPr/>
      <dgm:t>
        <a:bodyPr/>
        <a:lstStyle/>
        <a:p>
          <a:pPr algn="ctr"/>
          <a:r>
            <a:rPr lang="en-US" b="1" dirty="0" smtClean="0"/>
            <a:t>IDENTIFYING THE PROBLEM</a:t>
          </a:r>
          <a:endParaRPr lang="en-US" b="1" dirty="0"/>
        </a:p>
      </dgm:t>
    </dgm:pt>
    <dgm:pt modelId="{27EBFD26-3F0B-4EF3-8517-C830B5DC2605}" type="sibTrans" cxnId="{F546CE19-B834-40D8-8DE0-A66B91622D97}">
      <dgm:prSet/>
      <dgm:spPr/>
      <dgm:t>
        <a:bodyPr/>
        <a:lstStyle/>
        <a:p>
          <a:endParaRPr lang="en-US"/>
        </a:p>
      </dgm:t>
    </dgm:pt>
    <dgm:pt modelId="{9A47751B-2FC7-4741-B6FF-B25EAE34BC9E}" type="parTrans" cxnId="{F546CE19-B834-40D8-8DE0-A66B91622D97}">
      <dgm:prSet/>
      <dgm:spPr/>
      <dgm:t>
        <a:bodyPr/>
        <a:lstStyle/>
        <a:p>
          <a:endParaRPr lang="en-US"/>
        </a:p>
      </dgm:t>
    </dgm:pt>
    <dgm:pt modelId="{CA519C5E-7667-4843-8AA5-09C2B3ABEFD6}" type="pres">
      <dgm:prSet presAssocID="{C100601C-667F-407E-B62B-7AEB02B8C329}" presName="Name0" presStyleCnt="0">
        <dgm:presLayoutVars>
          <dgm:dir/>
          <dgm:animLvl val="lvl"/>
          <dgm:resizeHandles val="exact"/>
        </dgm:presLayoutVars>
      </dgm:prSet>
      <dgm:spPr/>
      <dgm:t>
        <a:bodyPr/>
        <a:lstStyle/>
        <a:p>
          <a:endParaRPr lang="en-US"/>
        </a:p>
      </dgm:t>
    </dgm:pt>
    <dgm:pt modelId="{FC541E3A-9940-48B1-99F8-BC17CF40AD4B}" type="pres">
      <dgm:prSet presAssocID="{53837DE2-04B6-4103-B1D7-48E3873C5AAE}" presName="boxAndChildren" presStyleCnt="0"/>
      <dgm:spPr/>
    </dgm:pt>
    <dgm:pt modelId="{3027A79B-3F3F-4404-A93B-4708E295F144}" type="pres">
      <dgm:prSet presAssocID="{53837DE2-04B6-4103-B1D7-48E3873C5AAE}" presName="parentTextBox" presStyleLbl="node1" presStyleIdx="0" presStyleCnt="2"/>
      <dgm:spPr/>
      <dgm:t>
        <a:bodyPr/>
        <a:lstStyle/>
        <a:p>
          <a:endParaRPr lang="en-US"/>
        </a:p>
      </dgm:t>
    </dgm:pt>
    <dgm:pt modelId="{8682F4D3-B3FD-4710-95C6-67F56729D870}" type="pres">
      <dgm:prSet presAssocID="{53837DE2-04B6-4103-B1D7-48E3873C5AAE}" presName="entireBox" presStyleLbl="node1" presStyleIdx="0" presStyleCnt="2"/>
      <dgm:spPr/>
      <dgm:t>
        <a:bodyPr/>
        <a:lstStyle/>
        <a:p>
          <a:endParaRPr lang="en-US"/>
        </a:p>
      </dgm:t>
    </dgm:pt>
    <dgm:pt modelId="{B84D61DA-DF26-4DC7-A61E-AAADD31B2600}" type="pres">
      <dgm:prSet presAssocID="{53837DE2-04B6-4103-B1D7-48E3873C5AAE}" presName="descendantBox" presStyleCnt="0"/>
      <dgm:spPr/>
    </dgm:pt>
    <dgm:pt modelId="{A1C06F30-7280-48E9-BC71-F1EB551B6A93}" type="pres">
      <dgm:prSet presAssocID="{418AA860-98C4-462F-B727-A933ED9A101D}" presName="childTextBox" presStyleLbl="fgAccFollowNode1" presStyleIdx="0" presStyleCnt="6">
        <dgm:presLayoutVars>
          <dgm:bulletEnabled val="1"/>
        </dgm:presLayoutVars>
      </dgm:prSet>
      <dgm:spPr/>
      <dgm:t>
        <a:bodyPr/>
        <a:lstStyle/>
        <a:p>
          <a:endParaRPr lang="en-US"/>
        </a:p>
      </dgm:t>
    </dgm:pt>
    <dgm:pt modelId="{D5E03679-84D3-41E1-B016-06D43FB93118}" type="pres">
      <dgm:prSet presAssocID="{CD7CBB69-4E9C-4C5C-B0AF-7BD5A3E69A27}" presName="childTextBox" presStyleLbl="fgAccFollowNode1" presStyleIdx="1" presStyleCnt="6">
        <dgm:presLayoutVars>
          <dgm:bulletEnabled val="1"/>
        </dgm:presLayoutVars>
      </dgm:prSet>
      <dgm:spPr/>
      <dgm:t>
        <a:bodyPr/>
        <a:lstStyle/>
        <a:p>
          <a:endParaRPr lang="en-US"/>
        </a:p>
      </dgm:t>
    </dgm:pt>
    <dgm:pt modelId="{94BE9D9E-E3A6-49B8-BEE5-C8695B843053}" type="pres">
      <dgm:prSet presAssocID="{81800449-02D8-4900-AB54-7474FD9C195A}" presName="childTextBox" presStyleLbl="fgAccFollowNode1" presStyleIdx="2" presStyleCnt="6">
        <dgm:presLayoutVars>
          <dgm:bulletEnabled val="1"/>
        </dgm:presLayoutVars>
      </dgm:prSet>
      <dgm:spPr/>
      <dgm:t>
        <a:bodyPr/>
        <a:lstStyle/>
        <a:p>
          <a:endParaRPr lang="en-US"/>
        </a:p>
      </dgm:t>
    </dgm:pt>
    <dgm:pt modelId="{0A542770-5154-497E-B56D-985E4F3A3B0E}" type="pres">
      <dgm:prSet presAssocID="{27EBFD26-3F0B-4EF3-8517-C830B5DC2605}" presName="sp" presStyleCnt="0"/>
      <dgm:spPr/>
    </dgm:pt>
    <dgm:pt modelId="{6EC68645-E7C7-42AF-9F82-DC927CD3238A}" type="pres">
      <dgm:prSet presAssocID="{794FFA89-64A5-4AAD-BE0E-E9E65DE2C27D}" presName="arrowAndChildren" presStyleCnt="0"/>
      <dgm:spPr/>
    </dgm:pt>
    <dgm:pt modelId="{6FFE40AB-0B9B-45C7-8388-E322DE536118}" type="pres">
      <dgm:prSet presAssocID="{794FFA89-64A5-4AAD-BE0E-E9E65DE2C27D}" presName="parentTextArrow" presStyleLbl="node1" presStyleIdx="0" presStyleCnt="2"/>
      <dgm:spPr/>
      <dgm:t>
        <a:bodyPr/>
        <a:lstStyle/>
        <a:p>
          <a:endParaRPr lang="en-US"/>
        </a:p>
      </dgm:t>
    </dgm:pt>
    <dgm:pt modelId="{0BF11E5C-44FA-48D4-B21F-7FAE3BBBB5BD}" type="pres">
      <dgm:prSet presAssocID="{794FFA89-64A5-4AAD-BE0E-E9E65DE2C27D}" presName="arrow" presStyleLbl="node1" presStyleIdx="1" presStyleCnt="2"/>
      <dgm:spPr/>
      <dgm:t>
        <a:bodyPr/>
        <a:lstStyle/>
        <a:p>
          <a:endParaRPr lang="en-US"/>
        </a:p>
      </dgm:t>
    </dgm:pt>
    <dgm:pt modelId="{A0343482-14D7-40C0-808C-3F6590BD4978}" type="pres">
      <dgm:prSet presAssocID="{794FFA89-64A5-4AAD-BE0E-E9E65DE2C27D}" presName="descendantArrow" presStyleCnt="0"/>
      <dgm:spPr/>
    </dgm:pt>
    <dgm:pt modelId="{1BF031B6-6B28-4281-8806-4DEE323D3883}" type="pres">
      <dgm:prSet presAssocID="{E5544904-9137-4F9E-BFF5-466D45655062}" presName="childTextArrow" presStyleLbl="fgAccFollowNode1" presStyleIdx="3" presStyleCnt="6">
        <dgm:presLayoutVars>
          <dgm:bulletEnabled val="1"/>
        </dgm:presLayoutVars>
      </dgm:prSet>
      <dgm:spPr/>
      <dgm:t>
        <a:bodyPr/>
        <a:lstStyle/>
        <a:p>
          <a:endParaRPr lang="en-US"/>
        </a:p>
      </dgm:t>
    </dgm:pt>
    <dgm:pt modelId="{6E2CDDE1-C62D-4C61-A402-AB84C5ACF80E}" type="pres">
      <dgm:prSet presAssocID="{E48597A7-709C-4015-8A73-282A82440CB7}" presName="childTextArrow" presStyleLbl="fgAccFollowNode1" presStyleIdx="4" presStyleCnt="6">
        <dgm:presLayoutVars>
          <dgm:bulletEnabled val="1"/>
        </dgm:presLayoutVars>
      </dgm:prSet>
      <dgm:spPr/>
      <dgm:t>
        <a:bodyPr/>
        <a:lstStyle/>
        <a:p>
          <a:endParaRPr lang="en-US"/>
        </a:p>
      </dgm:t>
    </dgm:pt>
    <dgm:pt modelId="{691580F1-1DF8-4F8B-BD2F-14E84CED1E31}" type="pres">
      <dgm:prSet presAssocID="{82316723-9D43-4D6E-B7E1-CEC4E4288302}" presName="childTextArrow" presStyleLbl="fgAccFollowNode1" presStyleIdx="5" presStyleCnt="6">
        <dgm:presLayoutVars>
          <dgm:bulletEnabled val="1"/>
        </dgm:presLayoutVars>
      </dgm:prSet>
      <dgm:spPr/>
      <dgm:t>
        <a:bodyPr/>
        <a:lstStyle/>
        <a:p>
          <a:endParaRPr lang="en-US"/>
        </a:p>
      </dgm:t>
    </dgm:pt>
  </dgm:ptLst>
  <dgm:cxnLst>
    <dgm:cxn modelId="{DFF8BEE4-BB4E-43EA-A5CA-BC6D976CF650}" srcId="{794FFA89-64A5-4AAD-BE0E-E9E65DE2C27D}" destId="{E5544904-9137-4F9E-BFF5-466D45655062}" srcOrd="0" destOrd="0" parTransId="{9B069E23-0F71-4C68-8F75-B3A2CCA72BA7}" sibTransId="{EF2BBA1D-426F-47B6-9CCF-9CC1EB045712}"/>
    <dgm:cxn modelId="{98045F41-2CB2-4F32-8A7D-79199524A55C}" srcId="{53837DE2-04B6-4103-B1D7-48E3873C5AAE}" destId="{418AA860-98C4-462F-B727-A933ED9A101D}" srcOrd="0" destOrd="0" parTransId="{2969BC43-5D03-4702-807C-51081B7902F7}" sibTransId="{BA2A03B9-AE02-4014-BCBF-733A50CFE54B}"/>
    <dgm:cxn modelId="{5DCC0A2B-B091-A140-82D1-CA10438654AB}" type="presOf" srcId="{81800449-02D8-4900-AB54-7474FD9C195A}" destId="{94BE9D9E-E3A6-49B8-BEE5-C8695B843053}" srcOrd="0" destOrd="0" presId="urn:microsoft.com/office/officeart/2005/8/layout/process4"/>
    <dgm:cxn modelId="{CF7FBE21-BD93-49D4-BCDD-CF35D2FB4B58}" srcId="{C100601C-667F-407E-B62B-7AEB02B8C329}" destId="{53837DE2-04B6-4103-B1D7-48E3873C5AAE}" srcOrd="1" destOrd="0" parTransId="{43CD1B50-A92D-476F-B383-7016255B6E4E}" sibTransId="{63E02099-7C11-4A1C-99BC-7EAC68BE09F1}"/>
    <dgm:cxn modelId="{52953A3A-017B-4F82-992D-B030089B9BF2}" srcId="{53837DE2-04B6-4103-B1D7-48E3873C5AAE}" destId="{CD7CBB69-4E9C-4C5C-B0AF-7BD5A3E69A27}" srcOrd="1" destOrd="0" parTransId="{44DE7771-6C3B-492D-B6E7-D984E273409C}" sibTransId="{7CF533CE-687E-473D-95C5-7CCF55B494BD}"/>
    <dgm:cxn modelId="{82F4E514-D66D-604A-B1FC-885462400E59}" type="presOf" srcId="{CD7CBB69-4E9C-4C5C-B0AF-7BD5A3E69A27}" destId="{D5E03679-84D3-41E1-B016-06D43FB93118}" srcOrd="0" destOrd="0" presId="urn:microsoft.com/office/officeart/2005/8/layout/process4"/>
    <dgm:cxn modelId="{654B326A-2B12-B348-A5AC-7CF3B1AC4081}" type="presOf" srcId="{53837DE2-04B6-4103-B1D7-48E3873C5AAE}" destId="{3027A79B-3F3F-4404-A93B-4708E295F144}" srcOrd="0" destOrd="0" presId="urn:microsoft.com/office/officeart/2005/8/layout/process4"/>
    <dgm:cxn modelId="{865EC64B-6F61-BD49-9F61-532EBEADFCF4}" type="presOf" srcId="{794FFA89-64A5-4AAD-BE0E-E9E65DE2C27D}" destId="{6FFE40AB-0B9B-45C7-8388-E322DE536118}" srcOrd="0" destOrd="0" presId="urn:microsoft.com/office/officeart/2005/8/layout/process4"/>
    <dgm:cxn modelId="{E15E45A7-8E2E-4841-9874-D27372C5EBED}" type="presOf" srcId="{53837DE2-04B6-4103-B1D7-48E3873C5AAE}" destId="{8682F4D3-B3FD-4710-95C6-67F56729D870}" srcOrd="1" destOrd="0" presId="urn:microsoft.com/office/officeart/2005/8/layout/process4"/>
    <dgm:cxn modelId="{AA7D3A63-CE51-EE4A-9FBB-9A3685ED0776}" type="presOf" srcId="{E48597A7-709C-4015-8A73-282A82440CB7}" destId="{6E2CDDE1-C62D-4C61-A402-AB84C5ACF80E}" srcOrd="0" destOrd="0" presId="urn:microsoft.com/office/officeart/2005/8/layout/process4"/>
    <dgm:cxn modelId="{C3314211-74E2-455A-8DCB-D9EEBDD9392A}" srcId="{794FFA89-64A5-4AAD-BE0E-E9E65DE2C27D}" destId="{82316723-9D43-4D6E-B7E1-CEC4E4288302}" srcOrd="2" destOrd="0" parTransId="{9AE61F58-3F97-4328-A1E0-EE65F6ED140E}" sibTransId="{78B36A38-1797-438D-9EE8-3FCE8E8B8DEA}"/>
    <dgm:cxn modelId="{0485A9D1-90A2-384D-BC5E-1F717B4FCCA1}" type="presOf" srcId="{C100601C-667F-407E-B62B-7AEB02B8C329}" destId="{CA519C5E-7667-4843-8AA5-09C2B3ABEFD6}" srcOrd="0" destOrd="0" presId="urn:microsoft.com/office/officeart/2005/8/layout/process4"/>
    <dgm:cxn modelId="{0A5B55AB-73C7-4F1E-AAF8-E600044F74DB}" srcId="{53837DE2-04B6-4103-B1D7-48E3873C5AAE}" destId="{81800449-02D8-4900-AB54-7474FD9C195A}" srcOrd="2" destOrd="0" parTransId="{CF9D2FE6-2717-4C5F-9FA9-73DA000FFE03}" sibTransId="{4C736D31-EDBE-4394-BEC3-80B57278A8D6}"/>
    <dgm:cxn modelId="{9E65C322-7BB2-4D46-879F-8B0F0604C842}" type="presOf" srcId="{794FFA89-64A5-4AAD-BE0E-E9E65DE2C27D}" destId="{0BF11E5C-44FA-48D4-B21F-7FAE3BBBB5BD}" srcOrd="1" destOrd="0" presId="urn:microsoft.com/office/officeart/2005/8/layout/process4"/>
    <dgm:cxn modelId="{B0B0542C-2B7D-0C4D-9CEC-A8B314D9B1D2}" type="presOf" srcId="{82316723-9D43-4D6E-B7E1-CEC4E4288302}" destId="{691580F1-1DF8-4F8B-BD2F-14E84CED1E31}" srcOrd="0" destOrd="0" presId="urn:microsoft.com/office/officeart/2005/8/layout/process4"/>
    <dgm:cxn modelId="{846986F9-F9E2-4E24-B997-BF2E69A1367C}" srcId="{794FFA89-64A5-4AAD-BE0E-E9E65DE2C27D}" destId="{E48597A7-709C-4015-8A73-282A82440CB7}" srcOrd="1" destOrd="0" parTransId="{108C1A8A-9870-44D5-9F7F-9D58021EDEAC}" sibTransId="{A8EFAB17-4918-429A-9C03-D50E8FD48B31}"/>
    <dgm:cxn modelId="{4BEA91F9-873E-7A40-90AC-654CD232F2C4}" type="presOf" srcId="{E5544904-9137-4F9E-BFF5-466D45655062}" destId="{1BF031B6-6B28-4281-8806-4DEE323D3883}" srcOrd="0" destOrd="0" presId="urn:microsoft.com/office/officeart/2005/8/layout/process4"/>
    <dgm:cxn modelId="{F546CE19-B834-40D8-8DE0-A66B91622D97}" srcId="{C100601C-667F-407E-B62B-7AEB02B8C329}" destId="{794FFA89-64A5-4AAD-BE0E-E9E65DE2C27D}" srcOrd="0" destOrd="0" parTransId="{9A47751B-2FC7-4741-B6FF-B25EAE34BC9E}" sibTransId="{27EBFD26-3F0B-4EF3-8517-C830B5DC2605}"/>
    <dgm:cxn modelId="{D9378EA5-21A7-C149-8954-74678B7BEB1D}" type="presOf" srcId="{418AA860-98C4-462F-B727-A933ED9A101D}" destId="{A1C06F30-7280-48E9-BC71-F1EB551B6A93}" srcOrd="0" destOrd="0" presId="urn:microsoft.com/office/officeart/2005/8/layout/process4"/>
    <dgm:cxn modelId="{41AA29C4-9C06-BB42-A1DC-4860C41BB8DF}" type="presParOf" srcId="{CA519C5E-7667-4843-8AA5-09C2B3ABEFD6}" destId="{FC541E3A-9940-48B1-99F8-BC17CF40AD4B}" srcOrd="0" destOrd="0" presId="urn:microsoft.com/office/officeart/2005/8/layout/process4"/>
    <dgm:cxn modelId="{30E0572D-99D7-1B44-B52D-0A5E6360A0CA}" type="presParOf" srcId="{FC541E3A-9940-48B1-99F8-BC17CF40AD4B}" destId="{3027A79B-3F3F-4404-A93B-4708E295F144}" srcOrd="0" destOrd="0" presId="urn:microsoft.com/office/officeart/2005/8/layout/process4"/>
    <dgm:cxn modelId="{90215CDF-EF92-354D-8CC3-156CA81275E0}" type="presParOf" srcId="{FC541E3A-9940-48B1-99F8-BC17CF40AD4B}" destId="{8682F4D3-B3FD-4710-95C6-67F56729D870}" srcOrd="1" destOrd="0" presId="urn:microsoft.com/office/officeart/2005/8/layout/process4"/>
    <dgm:cxn modelId="{382C422A-4246-8B47-87FE-03A74C3474C2}" type="presParOf" srcId="{FC541E3A-9940-48B1-99F8-BC17CF40AD4B}" destId="{B84D61DA-DF26-4DC7-A61E-AAADD31B2600}" srcOrd="2" destOrd="0" presId="urn:microsoft.com/office/officeart/2005/8/layout/process4"/>
    <dgm:cxn modelId="{FC0E2E0E-AF57-004C-8BC4-0D3235417041}" type="presParOf" srcId="{B84D61DA-DF26-4DC7-A61E-AAADD31B2600}" destId="{A1C06F30-7280-48E9-BC71-F1EB551B6A93}" srcOrd="0" destOrd="0" presId="urn:microsoft.com/office/officeart/2005/8/layout/process4"/>
    <dgm:cxn modelId="{D3325E4A-6A80-634D-A4F7-DFCCD3E63E50}" type="presParOf" srcId="{B84D61DA-DF26-4DC7-A61E-AAADD31B2600}" destId="{D5E03679-84D3-41E1-B016-06D43FB93118}" srcOrd="1" destOrd="0" presId="urn:microsoft.com/office/officeart/2005/8/layout/process4"/>
    <dgm:cxn modelId="{54972921-910D-B443-A6B3-A7C311B36FDD}" type="presParOf" srcId="{B84D61DA-DF26-4DC7-A61E-AAADD31B2600}" destId="{94BE9D9E-E3A6-49B8-BEE5-C8695B843053}" srcOrd="2" destOrd="0" presId="urn:microsoft.com/office/officeart/2005/8/layout/process4"/>
    <dgm:cxn modelId="{A5AB2AF5-DA78-F84C-9B7A-D7A29C11EE66}" type="presParOf" srcId="{CA519C5E-7667-4843-8AA5-09C2B3ABEFD6}" destId="{0A542770-5154-497E-B56D-985E4F3A3B0E}" srcOrd="1" destOrd="0" presId="urn:microsoft.com/office/officeart/2005/8/layout/process4"/>
    <dgm:cxn modelId="{D3B12AF1-5A82-D740-9E3A-AAFFE9DA4892}" type="presParOf" srcId="{CA519C5E-7667-4843-8AA5-09C2B3ABEFD6}" destId="{6EC68645-E7C7-42AF-9F82-DC927CD3238A}" srcOrd="2" destOrd="0" presId="urn:microsoft.com/office/officeart/2005/8/layout/process4"/>
    <dgm:cxn modelId="{3135EC4E-F4FD-904F-B91A-B3C9FAEC264E}" type="presParOf" srcId="{6EC68645-E7C7-42AF-9F82-DC927CD3238A}" destId="{6FFE40AB-0B9B-45C7-8388-E322DE536118}" srcOrd="0" destOrd="0" presId="urn:microsoft.com/office/officeart/2005/8/layout/process4"/>
    <dgm:cxn modelId="{BDEDCF14-66C1-314A-88E9-8DB4BEE14EC2}" type="presParOf" srcId="{6EC68645-E7C7-42AF-9F82-DC927CD3238A}" destId="{0BF11E5C-44FA-48D4-B21F-7FAE3BBBB5BD}" srcOrd="1" destOrd="0" presId="urn:microsoft.com/office/officeart/2005/8/layout/process4"/>
    <dgm:cxn modelId="{3711E606-EA71-A94A-A0F4-8B896ED12249}" type="presParOf" srcId="{6EC68645-E7C7-42AF-9F82-DC927CD3238A}" destId="{A0343482-14D7-40C0-808C-3F6590BD4978}" srcOrd="2" destOrd="0" presId="urn:microsoft.com/office/officeart/2005/8/layout/process4"/>
    <dgm:cxn modelId="{B31E7238-1A56-7E44-9AD4-49974B9DF64C}" type="presParOf" srcId="{A0343482-14D7-40C0-808C-3F6590BD4978}" destId="{1BF031B6-6B28-4281-8806-4DEE323D3883}" srcOrd="0" destOrd="0" presId="urn:microsoft.com/office/officeart/2005/8/layout/process4"/>
    <dgm:cxn modelId="{649A41DB-BC07-2649-872B-1D62A1287D02}" type="presParOf" srcId="{A0343482-14D7-40C0-808C-3F6590BD4978}" destId="{6E2CDDE1-C62D-4C61-A402-AB84C5ACF80E}" srcOrd="1" destOrd="0" presId="urn:microsoft.com/office/officeart/2005/8/layout/process4"/>
    <dgm:cxn modelId="{BEBBB308-7010-5248-9FC2-B232C9B07734}" type="presParOf" srcId="{A0343482-14D7-40C0-808C-3F6590BD4978}" destId="{691580F1-1DF8-4F8B-BD2F-14E84CED1E31}"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7A692E-E551-AE4D-B463-34B926C56207}"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en-GB"/>
        </a:p>
      </dgm:t>
    </dgm:pt>
    <dgm:pt modelId="{8FEC6A2B-CD98-A647-B8FE-5BFFB9B7A44F}">
      <dgm:prSet phldrT="[Testo]"/>
      <dgm:spPr/>
      <dgm:t>
        <a:bodyPr/>
        <a:lstStyle/>
        <a:p>
          <a:r>
            <a:rPr lang="en-GB" dirty="0" smtClean="0"/>
            <a:t>RATIONALE</a:t>
          </a:r>
          <a:endParaRPr lang="en-GB" dirty="0"/>
        </a:p>
      </dgm:t>
    </dgm:pt>
    <dgm:pt modelId="{F4D9BDFC-0A96-2B40-A548-6AF0DABD5267}" type="parTrans" cxnId="{A0A0EDDC-F9F2-FF48-84CA-9004C3795F59}">
      <dgm:prSet/>
      <dgm:spPr/>
      <dgm:t>
        <a:bodyPr/>
        <a:lstStyle/>
        <a:p>
          <a:endParaRPr lang="en-GB"/>
        </a:p>
      </dgm:t>
    </dgm:pt>
    <dgm:pt modelId="{574EE7A2-F94B-C24E-A183-F968A138B699}" type="sibTrans" cxnId="{A0A0EDDC-F9F2-FF48-84CA-9004C3795F59}">
      <dgm:prSet/>
      <dgm:spPr/>
      <dgm:t>
        <a:bodyPr/>
        <a:lstStyle/>
        <a:p>
          <a:endParaRPr lang="en-GB"/>
        </a:p>
      </dgm:t>
    </dgm:pt>
    <dgm:pt modelId="{B1A4340E-40EB-D14D-871B-88FF9CEF4154}">
      <dgm:prSet phldrT="[Testo]"/>
      <dgm:spPr/>
      <dgm:t>
        <a:bodyPr/>
        <a:lstStyle/>
        <a:p>
          <a:r>
            <a:rPr lang="en-GB" dirty="0" smtClean="0"/>
            <a:t>DEFINITIONS</a:t>
          </a:r>
          <a:endParaRPr lang="en-GB" dirty="0"/>
        </a:p>
      </dgm:t>
    </dgm:pt>
    <dgm:pt modelId="{866EDCAB-0AB5-2F49-A119-263986D6866E}" type="parTrans" cxnId="{3F309E2D-4F6F-6E45-88AF-004EC619CBD8}">
      <dgm:prSet/>
      <dgm:spPr/>
      <dgm:t>
        <a:bodyPr/>
        <a:lstStyle/>
        <a:p>
          <a:endParaRPr lang="en-GB"/>
        </a:p>
      </dgm:t>
    </dgm:pt>
    <dgm:pt modelId="{832203B4-42F3-1943-8A71-8AF8D80C0479}" type="sibTrans" cxnId="{3F309E2D-4F6F-6E45-88AF-004EC619CBD8}">
      <dgm:prSet/>
      <dgm:spPr/>
      <dgm:t>
        <a:bodyPr/>
        <a:lstStyle/>
        <a:p>
          <a:endParaRPr lang="en-GB"/>
        </a:p>
      </dgm:t>
    </dgm:pt>
    <dgm:pt modelId="{2DF016CC-7A8B-2E40-8E09-0644BA55EE51}">
      <dgm:prSet phldrT="[Testo]"/>
      <dgm:spPr/>
      <dgm:t>
        <a:bodyPr/>
        <a:lstStyle/>
        <a:p>
          <a:r>
            <a:rPr lang="en-GB" dirty="0" smtClean="0"/>
            <a:t>EDEN – ON-LINE PLATFORM</a:t>
          </a:r>
          <a:endParaRPr lang="en-GB" dirty="0"/>
        </a:p>
      </dgm:t>
    </dgm:pt>
    <dgm:pt modelId="{E7352805-D03E-EA48-9764-F2D133CCBFFE}" type="parTrans" cxnId="{2515F110-D815-8241-998D-8518FDA45E54}">
      <dgm:prSet/>
      <dgm:spPr/>
      <dgm:t>
        <a:bodyPr/>
        <a:lstStyle/>
        <a:p>
          <a:endParaRPr lang="en-GB"/>
        </a:p>
      </dgm:t>
    </dgm:pt>
    <dgm:pt modelId="{E78914AB-5693-DF4F-AAF5-A1D19D84EC35}" type="sibTrans" cxnId="{2515F110-D815-8241-998D-8518FDA45E54}">
      <dgm:prSet/>
      <dgm:spPr/>
      <dgm:t>
        <a:bodyPr/>
        <a:lstStyle/>
        <a:p>
          <a:endParaRPr lang="en-GB"/>
        </a:p>
      </dgm:t>
    </dgm:pt>
    <dgm:pt modelId="{4CFC80CB-D675-F240-8BC1-EA3C937A366F}">
      <dgm:prSet phldrT="[Testo]"/>
      <dgm:spPr/>
      <dgm:t>
        <a:bodyPr/>
        <a:lstStyle/>
        <a:p>
          <a:r>
            <a:rPr lang="en-GB" dirty="0" smtClean="0"/>
            <a:t>APPROACH</a:t>
          </a:r>
          <a:endParaRPr lang="en-GB" dirty="0"/>
        </a:p>
      </dgm:t>
    </dgm:pt>
    <dgm:pt modelId="{0968A1D9-E7C9-224D-8EBA-A371095891AA}" type="parTrans" cxnId="{769FEC27-66B1-5F44-B6C6-AA221160A667}">
      <dgm:prSet/>
      <dgm:spPr/>
      <dgm:t>
        <a:bodyPr/>
        <a:lstStyle/>
        <a:p>
          <a:endParaRPr lang="en-GB"/>
        </a:p>
      </dgm:t>
    </dgm:pt>
    <dgm:pt modelId="{B4F8E1AE-A4CA-784F-A690-2F9CA177B3B1}" type="sibTrans" cxnId="{769FEC27-66B1-5F44-B6C6-AA221160A667}">
      <dgm:prSet/>
      <dgm:spPr/>
      <dgm:t>
        <a:bodyPr/>
        <a:lstStyle/>
        <a:p>
          <a:endParaRPr lang="en-GB"/>
        </a:p>
      </dgm:t>
    </dgm:pt>
    <dgm:pt modelId="{0A644E4A-FEDF-AE46-8A15-5F59C501E619}">
      <dgm:prSet phldrT="[Testo]"/>
      <dgm:spPr/>
      <dgm:t>
        <a:bodyPr/>
        <a:lstStyle/>
        <a:p>
          <a:r>
            <a:rPr lang="en-GB" dirty="0" smtClean="0"/>
            <a:t>6 STEPS</a:t>
          </a:r>
          <a:endParaRPr lang="en-GB" dirty="0"/>
        </a:p>
      </dgm:t>
    </dgm:pt>
    <dgm:pt modelId="{751C4CFC-034E-BF4C-B7C3-9D3BD0E08E6B}" type="parTrans" cxnId="{1AD3C5DD-9A17-A144-91A0-65FAB50D6F5A}">
      <dgm:prSet/>
      <dgm:spPr/>
      <dgm:t>
        <a:bodyPr/>
        <a:lstStyle/>
        <a:p>
          <a:endParaRPr lang="en-GB"/>
        </a:p>
      </dgm:t>
    </dgm:pt>
    <dgm:pt modelId="{1DCB5629-2AF5-8947-A929-280676A438E9}" type="sibTrans" cxnId="{1AD3C5DD-9A17-A144-91A0-65FAB50D6F5A}">
      <dgm:prSet/>
      <dgm:spPr/>
      <dgm:t>
        <a:bodyPr/>
        <a:lstStyle/>
        <a:p>
          <a:endParaRPr lang="en-GB"/>
        </a:p>
      </dgm:t>
    </dgm:pt>
    <dgm:pt modelId="{FB5D0498-22FF-6048-A101-1111E887547A}">
      <dgm:prSet phldrT="[Testo]"/>
      <dgm:spPr/>
      <dgm:t>
        <a:bodyPr/>
        <a:lstStyle/>
        <a:p>
          <a:r>
            <a:rPr lang="en-GB" dirty="0" smtClean="0"/>
            <a:t>EXERCISE</a:t>
          </a:r>
          <a:endParaRPr lang="en-GB" dirty="0"/>
        </a:p>
      </dgm:t>
    </dgm:pt>
    <dgm:pt modelId="{DD905CAE-65AA-BF44-A462-87C3604C2B00}" type="parTrans" cxnId="{6A17B419-514B-7E4E-8564-3AB1ECC7F527}">
      <dgm:prSet/>
      <dgm:spPr/>
      <dgm:t>
        <a:bodyPr/>
        <a:lstStyle/>
        <a:p>
          <a:endParaRPr lang="en-GB"/>
        </a:p>
      </dgm:t>
    </dgm:pt>
    <dgm:pt modelId="{F58AEAC6-BD73-A94F-A6F7-8AE9A0E3532A}" type="sibTrans" cxnId="{6A17B419-514B-7E4E-8564-3AB1ECC7F527}">
      <dgm:prSet/>
      <dgm:spPr/>
      <dgm:t>
        <a:bodyPr/>
        <a:lstStyle/>
        <a:p>
          <a:endParaRPr lang="en-GB"/>
        </a:p>
      </dgm:t>
    </dgm:pt>
    <dgm:pt modelId="{03F4EB4B-879F-9646-821F-68B34CD3F4B7}" type="pres">
      <dgm:prSet presAssocID="{C07A692E-E551-AE4D-B463-34B926C56207}" presName="Name0" presStyleCnt="0">
        <dgm:presLayoutVars>
          <dgm:dir/>
        </dgm:presLayoutVars>
      </dgm:prSet>
      <dgm:spPr/>
      <dgm:t>
        <a:bodyPr/>
        <a:lstStyle/>
        <a:p>
          <a:endParaRPr lang="en-GB"/>
        </a:p>
      </dgm:t>
    </dgm:pt>
    <dgm:pt modelId="{B95450E7-1924-FC4C-A0CA-F409D4756C94}" type="pres">
      <dgm:prSet presAssocID="{8FEC6A2B-CD98-A647-B8FE-5BFFB9B7A44F}" presName="parComposite" presStyleCnt="0"/>
      <dgm:spPr/>
    </dgm:pt>
    <dgm:pt modelId="{45788B0F-1878-A44C-AD26-B9822A88F4D9}" type="pres">
      <dgm:prSet presAssocID="{8FEC6A2B-CD98-A647-B8FE-5BFFB9B7A44F}" presName="parBigCircle" presStyleLbl="node0" presStyleIdx="0" presStyleCnt="2"/>
      <dgm:spPr/>
    </dgm:pt>
    <dgm:pt modelId="{D1A9A412-ED21-914D-A6C1-DAA136055D26}" type="pres">
      <dgm:prSet presAssocID="{8FEC6A2B-CD98-A647-B8FE-5BFFB9B7A44F}" presName="parTx" presStyleLbl="revTx" presStyleIdx="0" presStyleCnt="10"/>
      <dgm:spPr/>
      <dgm:t>
        <a:bodyPr/>
        <a:lstStyle/>
        <a:p>
          <a:endParaRPr lang="en-GB"/>
        </a:p>
      </dgm:t>
    </dgm:pt>
    <dgm:pt modelId="{7FCB8143-A338-914A-8095-613834F6A0DD}" type="pres">
      <dgm:prSet presAssocID="{8FEC6A2B-CD98-A647-B8FE-5BFFB9B7A44F}" presName="bSpace" presStyleCnt="0"/>
      <dgm:spPr/>
    </dgm:pt>
    <dgm:pt modelId="{A9AE46D7-1C0D-204F-A336-306C73D0BC28}" type="pres">
      <dgm:prSet presAssocID="{8FEC6A2B-CD98-A647-B8FE-5BFFB9B7A44F}" presName="parBackupNorm" presStyleCnt="0"/>
      <dgm:spPr/>
    </dgm:pt>
    <dgm:pt modelId="{92E2BC73-F08A-A944-903D-2231EED19954}" type="pres">
      <dgm:prSet presAssocID="{574EE7A2-F94B-C24E-A183-F968A138B699}" presName="parSpace" presStyleCnt="0"/>
      <dgm:spPr/>
    </dgm:pt>
    <dgm:pt modelId="{A7900180-BEC4-8E46-939E-A1C0250DD5B5}" type="pres">
      <dgm:prSet presAssocID="{B1A4340E-40EB-D14D-871B-88FF9CEF4154}" presName="desBackupLeftNorm" presStyleCnt="0"/>
      <dgm:spPr/>
    </dgm:pt>
    <dgm:pt modelId="{FC19D47E-5E8A-6349-B7F1-585E4A28D29F}" type="pres">
      <dgm:prSet presAssocID="{B1A4340E-40EB-D14D-871B-88FF9CEF4154}" presName="desComposite" presStyleCnt="0"/>
      <dgm:spPr/>
    </dgm:pt>
    <dgm:pt modelId="{4BB5BDC7-AD4A-7644-B287-EDCA458CD0AF}" type="pres">
      <dgm:prSet presAssocID="{B1A4340E-40EB-D14D-871B-88FF9CEF4154}" presName="desCircle" presStyleLbl="node1" presStyleIdx="0" presStyleCnt="4"/>
      <dgm:spPr/>
    </dgm:pt>
    <dgm:pt modelId="{3CF786EF-0FB2-2A4E-97B8-05A8F1A35BF7}" type="pres">
      <dgm:prSet presAssocID="{B1A4340E-40EB-D14D-871B-88FF9CEF4154}" presName="chTx" presStyleLbl="revTx" presStyleIdx="1" presStyleCnt="10"/>
      <dgm:spPr/>
      <dgm:t>
        <a:bodyPr/>
        <a:lstStyle/>
        <a:p>
          <a:endParaRPr lang="en-GB"/>
        </a:p>
      </dgm:t>
    </dgm:pt>
    <dgm:pt modelId="{FD4C4C67-8AA8-8C41-B4A6-5F4D072A9296}" type="pres">
      <dgm:prSet presAssocID="{B1A4340E-40EB-D14D-871B-88FF9CEF4154}" presName="desTx" presStyleLbl="revTx" presStyleIdx="2" presStyleCnt="10">
        <dgm:presLayoutVars>
          <dgm:bulletEnabled val="1"/>
        </dgm:presLayoutVars>
      </dgm:prSet>
      <dgm:spPr/>
    </dgm:pt>
    <dgm:pt modelId="{FC4CE7E2-C70C-4449-B6A0-19E067012974}" type="pres">
      <dgm:prSet presAssocID="{B1A4340E-40EB-D14D-871B-88FF9CEF4154}" presName="desBackupRightNorm" presStyleCnt="0"/>
      <dgm:spPr/>
    </dgm:pt>
    <dgm:pt modelId="{099197E2-0086-F642-9CE5-885C2EB66718}" type="pres">
      <dgm:prSet presAssocID="{832203B4-42F3-1943-8A71-8AF8D80C0479}" presName="desSpace" presStyleCnt="0"/>
      <dgm:spPr/>
    </dgm:pt>
    <dgm:pt modelId="{4A0F553F-51C0-4348-A503-0E5AEC06DCC7}" type="pres">
      <dgm:prSet presAssocID="{2DF016CC-7A8B-2E40-8E09-0644BA55EE51}" presName="desBackupLeftNorm" presStyleCnt="0"/>
      <dgm:spPr/>
    </dgm:pt>
    <dgm:pt modelId="{EF80B018-6F51-4749-9381-361FE4FDAD7C}" type="pres">
      <dgm:prSet presAssocID="{2DF016CC-7A8B-2E40-8E09-0644BA55EE51}" presName="desComposite" presStyleCnt="0"/>
      <dgm:spPr/>
    </dgm:pt>
    <dgm:pt modelId="{9B86D58E-E625-4949-B209-D0A9CC42658F}" type="pres">
      <dgm:prSet presAssocID="{2DF016CC-7A8B-2E40-8E09-0644BA55EE51}" presName="desCircle" presStyleLbl="node1" presStyleIdx="1" presStyleCnt="4"/>
      <dgm:spPr/>
    </dgm:pt>
    <dgm:pt modelId="{69A23648-8710-AF47-BEEE-F0B5F19D2FFC}" type="pres">
      <dgm:prSet presAssocID="{2DF016CC-7A8B-2E40-8E09-0644BA55EE51}" presName="chTx" presStyleLbl="revTx" presStyleIdx="3" presStyleCnt="10"/>
      <dgm:spPr/>
      <dgm:t>
        <a:bodyPr/>
        <a:lstStyle/>
        <a:p>
          <a:endParaRPr lang="en-GB"/>
        </a:p>
      </dgm:t>
    </dgm:pt>
    <dgm:pt modelId="{7105AA60-CBD6-544A-9811-995FCD3243B8}" type="pres">
      <dgm:prSet presAssocID="{2DF016CC-7A8B-2E40-8E09-0644BA55EE51}" presName="desTx" presStyleLbl="revTx" presStyleIdx="4" presStyleCnt="10">
        <dgm:presLayoutVars>
          <dgm:bulletEnabled val="1"/>
        </dgm:presLayoutVars>
      </dgm:prSet>
      <dgm:spPr/>
    </dgm:pt>
    <dgm:pt modelId="{B936CC39-4C9E-7343-948B-F528F2712C66}" type="pres">
      <dgm:prSet presAssocID="{2DF016CC-7A8B-2E40-8E09-0644BA55EE51}" presName="desBackupRightNorm" presStyleCnt="0"/>
      <dgm:spPr/>
    </dgm:pt>
    <dgm:pt modelId="{9AAD9F4B-1E25-5243-8520-1034E4B92AB2}" type="pres">
      <dgm:prSet presAssocID="{E78914AB-5693-DF4F-AAF5-A1D19D84EC35}" presName="desSpace" presStyleCnt="0"/>
      <dgm:spPr/>
    </dgm:pt>
    <dgm:pt modelId="{2D65C3CD-176A-F74B-99DE-8F181D959AE2}" type="pres">
      <dgm:prSet presAssocID="{4CFC80CB-D675-F240-8BC1-EA3C937A366F}" presName="parComposite" presStyleCnt="0"/>
      <dgm:spPr/>
    </dgm:pt>
    <dgm:pt modelId="{B2F14D32-3BFD-A749-AD01-38ECFEF841DA}" type="pres">
      <dgm:prSet presAssocID="{4CFC80CB-D675-F240-8BC1-EA3C937A366F}" presName="parBigCircle" presStyleLbl="node0" presStyleIdx="1" presStyleCnt="2"/>
      <dgm:spPr/>
    </dgm:pt>
    <dgm:pt modelId="{B3893DE9-084A-0242-A456-62FC7C63AC37}" type="pres">
      <dgm:prSet presAssocID="{4CFC80CB-D675-F240-8BC1-EA3C937A366F}" presName="parTx" presStyleLbl="revTx" presStyleIdx="5" presStyleCnt="10"/>
      <dgm:spPr/>
      <dgm:t>
        <a:bodyPr/>
        <a:lstStyle/>
        <a:p>
          <a:endParaRPr lang="en-GB"/>
        </a:p>
      </dgm:t>
    </dgm:pt>
    <dgm:pt modelId="{9C42E1DB-4098-D04D-ADB7-BB0B5AB50D24}" type="pres">
      <dgm:prSet presAssocID="{4CFC80CB-D675-F240-8BC1-EA3C937A366F}" presName="bSpace" presStyleCnt="0"/>
      <dgm:spPr/>
    </dgm:pt>
    <dgm:pt modelId="{77DB8DCC-88B1-A144-BBB2-29FC2894A6D9}" type="pres">
      <dgm:prSet presAssocID="{4CFC80CB-D675-F240-8BC1-EA3C937A366F}" presName="parBackupNorm" presStyleCnt="0"/>
      <dgm:spPr/>
    </dgm:pt>
    <dgm:pt modelId="{5D9BF5B3-8092-DD45-80ED-7AAD6021D3C1}" type="pres">
      <dgm:prSet presAssocID="{B4F8E1AE-A4CA-784F-A690-2F9CA177B3B1}" presName="parSpace" presStyleCnt="0"/>
      <dgm:spPr/>
    </dgm:pt>
    <dgm:pt modelId="{60DE52A8-8BEC-654A-AA89-AEF3FA47C391}" type="pres">
      <dgm:prSet presAssocID="{0A644E4A-FEDF-AE46-8A15-5F59C501E619}" presName="desBackupLeftNorm" presStyleCnt="0"/>
      <dgm:spPr/>
    </dgm:pt>
    <dgm:pt modelId="{4E4B063B-98D6-A240-9E02-DD745583DCD7}" type="pres">
      <dgm:prSet presAssocID="{0A644E4A-FEDF-AE46-8A15-5F59C501E619}" presName="desComposite" presStyleCnt="0"/>
      <dgm:spPr/>
    </dgm:pt>
    <dgm:pt modelId="{436E21E3-F341-294D-B33A-EDE88BAE9CB0}" type="pres">
      <dgm:prSet presAssocID="{0A644E4A-FEDF-AE46-8A15-5F59C501E619}" presName="desCircle" presStyleLbl="node1" presStyleIdx="2" presStyleCnt="4"/>
      <dgm:spPr/>
    </dgm:pt>
    <dgm:pt modelId="{C8205DFC-736A-E14C-9FEF-2EE6AF3A20EA}" type="pres">
      <dgm:prSet presAssocID="{0A644E4A-FEDF-AE46-8A15-5F59C501E619}" presName="chTx" presStyleLbl="revTx" presStyleIdx="6" presStyleCnt="10"/>
      <dgm:spPr/>
      <dgm:t>
        <a:bodyPr/>
        <a:lstStyle/>
        <a:p>
          <a:endParaRPr lang="en-GB"/>
        </a:p>
      </dgm:t>
    </dgm:pt>
    <dgm:pt modelId="{0DF8A0B0-596E-2E4E-8202-B32D7548F3C7}" type="pres">
      <dgm:prSet presAssocID="{0A644E4A-FEDF-AE46-8A15-5F59C501E619}" presName="desTx" presStyleLbl="revTx" presStyleIdx="7" presStyleCnt="10">
        <dgm:presLayoutVars>
          <dgm:bulletEnabled val="1"/>
        </dgm:presLayoutVars>
      </dgm:prSet>
      <dgm:spPr/>
    </dgm:pt>
    <dgm:pt modelId="{3D8347E3-D112-C444-9F1F-BD3F3DD18912}" type="pres">
      <dgm:prSet presAssocID="{0A644E4A-FEDF-AE46-8A15-5F59C501E619}" presName="desBackupRightNorm" presStyleCnt="0"/>
      <dgm:spPr/>
    </dgm:pt>
    <dgm:pt modelId="{21D6FB4F-D452-6242-8E88-5583F76086D6}" type="pres">
      <dgm:prSet presAssocID="{1DCB5629-2AF5-8947-A929-280676A438E9}" presName="desSpace" presStyleCnt="0"/>
      <dgm:spPr/>
    </dgm:pt>
    <dgm:pt modelId="{28216CE8-0FA8-1642-BAEB-96A2A1AE647D}" type="pres">
      <dgm:prSet presAssocID="{FB5D0498-22FF-6048-A101-1111E887547A}" presName="desBackupLeftNorm" presStyleCnt="0"/>
      <dgm:spPr/>
    </dgm:pt>
    <dgm:pt modelId="{892761EB-4E4D-FB49-B456-5E9420B40C95}" type="pres">
      <dgm:prSet presAssocID="{FB5D0498-22FF-6048-A101-1111E887547A}" presName="desComposite" presStyleCnt="0"/>
      <dgm:spPr/>
    </dgm:pt>
    <dgm:pt modelId="{B01306D4-0B68-5745-8300-9C4FF4D9161E}" type="pres">
      <dgm:prSet presAssocID="{FB5D0498-22FF-6048-A101-1111E887547A}" presName="desCircle" presStyleLbl="node1" presStyleIdx="3" presStyleCnt="4"/>
      <dgm:spPr/>
    </dgm:pt>
    <dgm:pt modelId="{A7DA6FD0-09F2-2D45-BA93-B62AB8A5C8C2}" type="pres">
      <dgm:prSet presAssocID="{FB5D0498-22FF-6048-A101-1111E887547A}" presName="chTx" presStyleLbl="revTx" presStyleIdx="8" presStyleCnt="10"/>
      <dgm:spPr/>
      <dgm:t>
        <a:bodyPr/>
        <a:lstStyle/>
        <a:p>
          <a:endParaRPr lang="en-GB"/>
        </a:p>
      </dgm:t>
    </dgm:pt>
    <dgm:pt modelId="{E5133DFA-6FD4-EC44-95FF-982D9A7212FD}" type="pres">
      <dgm:prSet presAssocID="{FB5D0498-22FF-6048-A101-1111E887547A}" presName="desTx" presStyleLbl="revTx" presStyleIdx="9" presStyleCnt="10">
        <dgm:presLayoutVars>
          <dgm:bulletEnabled val="1"/>
        </dgm:presLayoutVars>
      </dgm:prSet>
      <dgm:spPr/>
    </dgm:pt>
    <dgm:pt modelId="{389DFEC9-FA10-3648-9942-38A23FBDB094}" type="pres">
      <dgm:prSet presAssocID="{FB5D0498-22FF-6048-A101-1111E887547A}" presName="desBackupRightNorm" presStyleCnt="0"/>
      <dgm:spPr/>
    </dgm:pt>
    <dgm:pt modelId="{9F65FFF7-DA92-2C4C-B8A7-54756FB1752A}" type="pres">
      <dgm:prSet presAssocID="{F58AEAC6-BD73-A94F-A6F7-8AE9A0E3532A}" presName="desSpace" presStyleCnt="0"/>
      <dgm:spPr/>
    </dgm:pt>
  </dgm:ptLst>
  <dgm:cxnLst>
    <dgm:cxn modelId="{D118CEB1-B9F6-E449-9339-DC96DA53BD05}" type="presOf" srcId="{0A644E4A-FEDF-AE46-8A15-5F59C501E619}" destId="{C8205DFC-736A-E14C-9FEF-2EE6AF3A20EA}" srcOrd="0" destOrd="0" presId="urn:microsoft.com/office/officeart/2008/layout/CircleAccentTimeline"/>
    <dgm:cxn modelId="{82CF2BD8-EF97-DA4D-B662-58C13DACE390}" type="presOf" srcId="{2DF016CC-7A8B-2E40-8E09-0644BA55EE51}" destId="{69A23648-8710-AF47-BEEE-F0B5F19D2FFC}" srcOrd="0" destOrd="0" presId="urn:microsoft.com/office/officeart/2008/layout/CircleAccentTimeline"/>
    <dgm:cxn modelId="{A0A0EDDC-F9F2-FF48-84CA-9004C3795F59}" srcId="{C07A692E-E551-AE4D-B463-34B926C56207}" destId="{8FEC6A2B-CD98-A647-B8FE-5BFFB9B7A44F}" srcOrd="0" destOrd="0" parTransId="{F4D9BDFC-0A96-2B40-A548-6AF0DABD5267}" sibTransId="{574EE7A2-F94B-C24E-A183-F968A138B699}"/>
    <dgm:cxn modelId="{47FF3A59-D286-5C4E-9634-3C0FD3CB4971}" type="presOf" srcId="{8FEC6A2B-CD98-A647-B8FE-5BFFB9B7A44F}" destId="{D1A9A412-ED21-914D-A6C1-DAA136055D26}" srcOrd="0" destOrd="0" presId="urn:microsoft.com/office/officeart/2008/layout/CircleAccentTimeline"/>
    <dgm:cxn modelId="{23E30D55-3AF9-A344-AB02-CB19F04C5B2C}" type="presOf" srcId="{4CFC80CB-D675-F240-8BC1-EA3C937A366F}" destId="{B3893DE9-084A-0242-A456-62FC7C63AC37}" srcOrd="0" destOrd="0" presId="urn:microsoft.com/office/officeart/2008/layout/CircleAccentTimeline"/>
    <dgm:cxn modelId="{2515F110-D815-8241-998D-8518FDA45E54}" srcId="{8FEC6A2B-CD98-A647-B8FE-5BFFB9B7A44F}" destId="{2DF016CC-7A8B-2E40-8E09-0644BA55EE51}" srcOrd="1" destOrd="0" parTransId="{E7352805-D03E-EA48-9764-F2D133CCBFFE}" sibTransId="{E78914AB-5693-DF4F-AAF5-A1D19D84EC35}"/>
    <dgm:cxn modelId="{1D708A28-EEA6-304A-9752-C1642BAABAF5}" type="presOf" srcId="{FB5D0498-22FF-6048-A101-1111E887547A}" destId="{A7DA6FD0-09F2-2D45-BA93-B62AB8A5C8C2}" srcOrd="0" destOrd="0" presId="urn:microsoft.com/office/officeart/2008/layout/CircleAccentTimeline"/>
    <dgm:cxn modelId="{1AD3C5DD-9A17-A144-91A0-65FAB50D6F5A}" srcId="{4CFC80CB-D675-F240-8BC1-EA3C937A366F}" destId="{0A644E4A-FEDF-AE46-8A15-5F59C501E619}" srcOrd="0" destOrd="0" parTransId="{751C4CFC-034E-BF4C-B7C3-9D3BD0E08E6B}" sibTransId="{1DCB5629-2AF5-8947-A929-280676A438E9}"/>
    <dgm:cxn modelId="{769FEC27-66B1-5F44-B6C6-AA221160A667}" srcId="{C07A692E-E551-AE4D-B463-34B926C56207}" destId="{4CFC80CB-D675-F240-8BC1-EA3C937A366F}" srcOrd="1" destOrd="0" parTransId="{0968A1D9-E7C9-224D-8EBA-A371095891AA}" sibTransId="{B4F8E1AE-A4CA-784F-A690-2F9CA177B3B1}"/>
    <dgm:cxn modelId="{E2EAA4C5-8910-1342-A0A9-1562414B5D4F}" type="presOf" srcId="{C07A692E-E551-AE4D-B463-34B926C56207}" destId="{03F4EB4B-879F-9646-821F-68B34CD3F4B7}" srcOrd="0" destOrd="0" presId="urn:microsoft.com/office/officeart/2008/layout/CircleAccentTimeline"/>
    <dgm:cxn modelId="{C126C2CF-CA18-6A47-AC9F-CCC34A7AC88D}" type="presOf" srcId="{B1A4340E-40EB-D14D-871B-88FF9CEF4154}" destId="{3CF786EF-0FB2-2A4E-97B8-05A8F1A35BF7}" srcOrd="0" destOrd="0" presId="urn:microsoft.com/office/officeart/2008/layout/CircleAccentTimeline"/>
    <dgm:cxn modelId="{3F309E2D-4F6F-6E45-88AF-004EC619CBD8}" srcId="{8FEC6A2B-CD98-A647-B8FE-5BFFB9B7A44F}" destId="{B1A4340E-40EB-D14D-871B-88FF9CEF4154}" srcOrd="0" destOrd="0" parTransId="{866EDCAB-0AB5-2F49-A119-263986D6866E}" sibTransId="{832203B4-42F3-1943-8A71-8AF8D80C0479}"/>
    <dgm:cxn modelId="{6A17B419-514B-7E4E-8564-3AB1ECC7F527}" srcId="{4CFC80CB-D675-F240-8BC1-EA3C937A366F}" destId="{FB5D0498-22FF-6048-A101-1111E887547A}" srcOrd="1" destOrd="0" parTransId="{DD905CAE-65AA-BF44-A462-87C3604C2B00}" sibTransId="{F58AEAC6-BD73-A94F-A6F7-8AE9A0E3532A}"/>
    <dgm:cxn modelId="{886D98A1-8952-DD47-B700-F34DFA4534A0}" type="presParOf" srcId="{03F4EB4B-879F-9646-821F-68B34CD3F4B7}" destId="{B95450E7-1924-FC4C-A0CA-F409D4756C94}" srcOrd="0" destOrd="0" presId="urn:microsoft.com/office/officeart/2008/layout/CircleAccentTimeline"/>
    <dgm:cxn modelId="{0E06BBEB-E8A5-5A45-9057-C80D7DD25E20}" type="presParOf" srcId="{B95450E7-1924-FC4C-A0CA-F409D4756C94}" destId="{45788B0F-1878-A44C-AD26-B9822A88F4D9}" srcOrd="0" destOrd="0" presId="urn:microsoft.com/office/officeart/2008/layout/CircleAccentTimeline"/>
    <dgm:cxn modelId="{487324E3-3EE3-3D4C-A2E5-A9A1B11BC02F}" type="presParOf" srcId="{B95450E7-1924-FC4C-A0CA-F409D4756C94}" destId="{D1A9A412-ED21-914D-A6C1-DAA136055D26}" srcOrd="1" destOrd="0" presId="urn:microsoft.com/office/officeart/2008/layout/CircleAccentTimeline"/>
    <dgm:cxn modelId="{A72DD51C-26C5-C144-8829-E8F4405D9FC0}" type="presParOf" srcId="{B95450E7-1924-FC4C-A0CA-F409D4756C94}" destId="{7FCB8143-A338-914A-8095-613834F6A0DD}" srcOrd="2" destOrd="0" presId="urn:microsoft.com/office/officeart/2008/layout/CircleAccentTimeline"/>
    <dgm:cxn modelId="{E9E0FA0C-5428-A94D-9625-0535A70D82EE}" type="presParOf" srcId="{03F4EB4B-879F-9646-821F-68B34CD3F4B7}" destId="{A9AE46D7-1C0D-204F-A336-306C73D0BC28}" srcOrd="1" destOrd="0" presId="urn:microsoft.com/office/officeart/2008/layout/CircleAccentTimeline"/>
    <dgm:cxn modelId="{BB480948-63F1-1C4E-B82D-4BC664FF7BA8}" type="presParOf" srcId="{03F4EB4B-879F-9646-821F-68B34CD3F4B7}" destId="{92E2BC73-F08A-A944-903D-2231EED19954}" srcOrd="2" destOrd="0" presId="urn:microsoft.com/office/officeart/2008/layout/CircleAccentTimeline"/>
    <dgm:cxn modelId="{9C9457ED-02A3-B748-8E56-2FDEF753BE72}" type="presParOf" srcId="{03F4EB4B-879F-9646-821F-68B34CD3F4B7}" destId="{A7900180-BEC4-8E46-939E-A1C0250DD5B5}" srcOrd="3" destOrd="0" presId="urn:microsoft.com/office/officeart/2008/layout/CircleAccentTimeline"/>
    <dgm:cxn modelId="{09F5262F-11C8-5840-B221-8BAD88DC4677}" type="presParOf" srcId="{03F4EB4B-879F-9646-821F-68B34CD3F4B7}" destId="{FC19D47E-5E8A-6349-B7F1-585E4A28D29F}" srcOrd="4" destOrd="0" presId="urn:microsoft.com/office/officeart/2008/layout/CircleAccentTimeline"/>
    <dgm:cxn modelId="{3B1FAD87-0856-B842-9D77-0F939008B453}" type="presParOf" srcId="{FC19D47E-5E8A-6349-B7F1-585E4A28D29F}" destId="{4BB5BDC7-AD4A-7644-B287-EDCA458CD0AF}" srcOrd="0" destOrd="0" presId="urn:microsoft.com/office/officeart/2008/layout/CircleAccentTimeline"/>
    <dgm:cxn modelId="{904402A0-5405-B04E-AF13-C910E14B21B5}" type="presParOf" srcId="{FC19D47E-5E8A-6349-B7F1-585E4A28D29F}" destId="{3CF786EF-0FB2-2A4E-97B8-05A8F1A35BF7}" srcOrd="1" destOrd="0" presId="urn:microsoft.com/office/officeart/2008/layout/CircleAccentTimeline"/>
    <dgm:cxn modelId="{9063E020-9888-0D4A-96FF-A5E5C644604A}" type="presParOf" srcId="{FC19D47E-5E8A-6349-B7F1-585E4A28D29F}" destId="{FD4C4C67-8AA8-8C41-B4A6-5F4D072A9296}" srcOrd="2" destOrd="0" presId="urn:microsoft.com/office/officeart/2008/layout/CircleAccentTimeline"/>
    <dgm:cxn modelId="{0F01E401-EED5-2D48-8072-D55232C594C9}" type="presParOf" srcId="{03F4EB4B-879F-9646-821F-68B34CD3F4B7}" destId="{FC4CE7E2-C70C-4449-B6A0-19E067012974}" srcOrd="5" destOrd="0" presId="urn:microsoft.com/office/officeart/2008/layout/CircleAccentTimeline"/>
    <dgm:cxn modelId="{FA8F9B99-C5C9-7144-BF71-6269CD14EB3D}" type="presParOf" srcId="{03F4EB4B-879F-9646-821F-68B34CD3F4B7}" destId="{099197E2-0086-F642-9CE5-885C2EB66718}" srcOrd="6" destOrd="0" presId="urn:microsoft.com/office/officeart/2008/layout/CircleAccentTimeline"/>
    <dgm:cxn modelId="{521DB7E0-DF98-F84B-BF07-B714DB8E5EDF}" type="presParOf" srcId="{03F4EB4B-879F-9646-821F-68B34CD3F4B7}" destId="{4A0F553F-51C0-4348-A503-0E5AEC06DCC7}" srcOrd="7" destOrd="0" presId="urn:microsoft.com/office/officeart/2008/layout/CircleAccentTimeline"/>
    <dgm:cxn modelId="{628B9186-7CC5-AB40-AF48-DD4481AFA2B9}" type="presParOf" srcId="{03F4EB4B-879F-9646-821F-68B34CD3F4B7}" destId="{EF80B018-6F51-4749-9381-361FE4FDAD7C}" srcOrd="8" destOrd="0" presId="urn:microsoft.com/office/officeart/2008/layout/CircleAccentTimeline"/>
    <dgm:cxn modelId="{154F1FD9-650B-A946-A797-99BA8BF0F770}" type="presParOf" srcId="{EF80B018-6F51-4749-9381-361FE4FDAD7C}" destId="{9B86D58E-E625-4949-B209-D0A9CC42658F}" srcOrd="0" destOrd="0" presId="urn:microsoft.com/office/officeart/2008/layout/CircleAccentTimeline"/>
    <dgm:cxn modelId="{7F237E81-60E2-E444-8F1E-79AB3D432E72}" type="presParOf" srcId="{EF80B018-6F51-4749-9381-361FE4FDAD7C}" destId="{69A23648-8710-AF47-BEEE-F0B5F19D2FFC}" srcOrd="1" destOrd="0" presId="urn:microsoft.com/office/officeart/2008/layout/CircleAccentTimeline"/>
    <dgm:cxn modelId="{470661A0-D618-4B4E-9F8C-95A31B54D864}" type="presParOf" srcId="{EF80B018-6F51-4749-9381-361FE4FDAD7C}" destId="{7105AA60-CBD6-544A-9811-995FCD3243B8}" srcOrd="2" destOrd="0" presId="urn:microsoft.com/office/officeart/2008/layout/CircleAccentTimeline"/>
    <dgm:cxn modelId="{F65FDD0E-8B0E-5B42-BB3B-C25DF3445C7A}" type="presParOf" srcId="{03F4EB4B-879F-9646-821F-68B34CD3F4B7}" destId="{B936CC39-4C9E-7343-948B-F528F2712C66}" srcOrd="9" destOrd="0" presId="urn:microsoft.com/office/officeart/2008/layout/CircleAccentTimeline"/>
    <dgm:cxn modelId="{230DEA2F-310B-A744-BF1E-AD624E12CC85}" type="presParOf" srcId="{03F4EB4B-879F-9646-821F-68B34CD3F4B7}" destId="{9AAD9F4B-1E25-5243-8520-1034E4B92AB2}" srcOrd="10" destOrd="0" presId="urn:microsoft.com/office/officeart/2008/layout/CircleAccentTimeline"/>
    <dgm:cxn modelId="{330B91F7-517E-0D46-A384-681465C3C2E0}" type="presParOf" srcId="{03F4EB4B-879F-9646-821F-68B34CD3F4B7}" destId="{2D65C3CD-176A-F74B-99DE-8F181D959AE2}" srcOrd="11" destOrd="0" presId="urn:microsoft.com/office/officeart/2008/layout/CircleAccentTimeline"/>
    <dgm:cxn modelId="{554CFE8A-589A-224F-9808-513CDA999469}" type="presParOf" srcId="{2D65C3CD-176A-F74B-99DE-8F181D959AE2}" destId="{B2F14D32-3BFD-A749-AD01-38ECFEF841DA}" srcOrd="0" destOrd="0" presId="urn:microsoft.com/office/officeart/2008/layout/CircleAccentTimeline"/>
    <dgm:cxn modelId="{6FA13D97-92EF-E848-ADD0-5864AEBD3AFB}" type="presParOf" srcId="{2D65C3CD-176A-F74B-99DE-8F181D959AE2}" destId="{B3893DE9-084A-0242-A456-62FC7C63AC37}" srcOrd="1" destOrd="0" presId="urn:microsoft.com/office/officeart/2008/layout/CircleAccentTimeline"/>
    <dgm:cxn modelId="{ADB9CDFA-3323-8A4B-B4B6-67134132E269}" type="presParOf" srcId="{2D65C3CD-176A-F74B-99DE-8F181D959AE2}" destId="{9C42E1DB-4098-D04D-ADB7-BB0B5AB50D24}" srcOrd="2" destOrd="0" presId="urn:microsoft.com/office/officeart/2008/layout/CircleAccentTimeline"/>
    <dgm:cxn modelId="{5E779878-6F73-C143-A6C0-5A7D0D5D4A83}" type="presParOf" srcId="{03F4EB4B-879F-9646-821F-68B34CD3F4B7}" destId="{77DB8DCC-88B1-A144-BBB2-29FC2894A6D9}" srcOrd="12" destOrd="0" presId="urn:microsoft.com/office/officeart/2008/layout/CircleAccentTimeline"/>
    <dgm:cxn modelId="{6C324D38-70BE-7A4A-8FFF-D8B9C2EDB5B3}" type="presParOf" srcId="{03F4EB4B-879F-9646-821F-68B34CD3F4B7}" destId="{5D9BF5B3-8092-DD45-80ED-7AAD6021D3C1}" srcOrd="13" destOrd="0" presId="urn:microsoft.com/office/officeart/2008/layout/CircleAccentTimeline"/>
    <dgm:cxn modelId="{2F232C56-AE42-F24D-81B1-0C3CE9BEE07F}" type="presParOf" srcId="{03F4EB4B-879F-9646-821F-68B34CD3F4B7}" destId="{60DE52A8-8BEC-654A-AA89-AEF3FA47C391}" srcOrd="14" destOrd="0" presId="urn:microsoft.com/office/officeart/2008/layout/CircleAccentTimeline"/>
    <dgm:cxn modelId="{92DCAF2F-5645-BE4B-8913-BFA790D8A81E}" type="presParOf" srcId="{03F4EB4B-879F-9646-821F-68B34CD3F4B7}" destId="{4E4B063B-98D6-A240-9E02-DD745583DCD7}" srcOrd="15" destOrd="0" presId="urn:microsoft.com/office/officeart/2008/layout/CircleAccentTimeline"/>
    <dgm:cxn modelId="{827371E4-572F-B048-B8AD-7611415F0E71}" type="presParOf" srcId="{4E4B063B-98D6-A240-9E02-DD745583DCD7}" destId="{436E21E3-F341-294D-B33A-EDE88BAE9CB0}" srcOrd="0" destOrd="0" presId="urn:microsoft.com/office/officeart/2008/layout/CircleAccentTimeline"/>
    <dgm:cxn modelId="{A982DFE0-C4A6-494E-A545-A4D01DBC5736}" type="presParOf" srcId="{4E4B063B-98D6-A240-9E02-DD745583DCD7}" destId="{C8205DFC-736A-E14C-9FEF-2EE6AF3A20EA}" srcOrd="1" destOrd="0" presId="urn:microsoft.com/office/officeart/2008/layout/CircleAccentTimeline"/>
    <dgm:cxn modelId="{89CC71B7-6023-394F-BC04-7407DCA55E63}" type="presParOf" srcId="{4E4B063B-98D6-A240-9E02-DD745583DCD7}" destId="{0DF8A0B0-596E-2E4E-8202-B32D7548F3C7}" srcOrd="2" destOrd="0" presId="urn:microsoft.com/office/officeart/2008/layout/CircleAccentTimeline"/>
    <dgm:cxn modelId="{F115C128-49FA-6A46-8D8E-30D49DF23989}" type="presParOf" srcId="{03F4EB4B-879F-9646-821F-68B34CD3F4B7}" destId="{3D8347E3-D112-C444-9F1F-BD3F3DD18912}" srcOrd="16" destOrd="0" presId="urn:microsoft.com/office/officeart/2008/layout/CircleAccentTimeline"/>
    <dgm:cxn modelId="{7833CB0F-7D5C-9C42-B4FF-4D93BEAB826D}" type="presParOf" srcId="{03F4EB4B-879F-9646-821F-68B34CD3F4B7}" destId="{21D6FB4F-D452-6242-8E88-5583F76086D6}" srcOrd="17" destOrd="0" presId="urn:microsoft.com/office/officeart/2008/layout/CircleAccentTimeline"/>
    <dgm:cxn modelId="{9C3ABDDC-FB11-C948-B075-278EEE695D15}" type="presParOf" srcId="{03F4EB4B-879F-9646-821F-68B34CD3F4B7}" destId="{28216CE8-0FA8-1642-BAEB-96A2A1AE647D}" srcOrd="18" destOrd="0" presId="urn:microsoft.com/office/officeart/2008/layout/CircleAccentTimeline"/>
    <dgm:cxn modelId="{34F8BE38-A793-8A4F-91CD-6AA5F37B0184}" type="presParOf" srcId="{03F4EB4B-879F-9646-821F-68B34CD3F4B7}" destId="{892761EB-4E4D-FB49-B456-5E9420B40C95}" srcOrd="19" destOrd="0" presId="urn:microsoft.com/office/officeart/2008/layout/CircleAccentTimeline"/>
    <dgm:cxn modelId="{C497607F-39A8-D742-A0B2-340974E92EA7}" type="presParOf" srcId="{892761EB-4E4D-FB49-B456-5E9420B40C95}" destId="{B01306D4-0B68-5745-8300-9C4FF4D9161E}" srcOrd="0" destOrd="0" presId="urn:microsoft.com/office/officeart/2008/layout/CircleAccentTimeline"/>
    <dgm:cxn modelId="{A8410914-2BAB-6448-86A3-21D90ED52718}" type="presParOf" srcId="{892761EB-4E4D-FB49-B456-5E9420B40C95}" destId="{A7DA6FD0-09F2-2D45-BA93-B62AB8A5C8C2}" srcOrd="1" destOrd="0" presId="urn:microsoft.com/office/officeart/2008/layout/CircleAccentTimeline"/>
    <dgm:cxn modelId="{06BF76FC-AE84-894B-9ADC-70029563E8C1}" type="presParOf" srcId="{892761EB-4E4D-FB49-B456-5E9420B40C95}" destId="{E5133DFA-6FD4-EC44-95FF-982D9A7212FD}" srcOrd="2" destOrd="0" presId="urn:microsoft.com/office/officeart/2008/layout/CircleAccentTimeline"/>
    <dgm:cxn modelId="{C685EAF6-F7D3-5943-B517-C688F1A6D867}" type="presParOf" srcId="{03F4EB4B-879F-9646-821F-68B34CD3F4B7}" destId="{389DFEC9-FA10-3648-9942-38A23FBDB094}" srcOrd="20" destOrd="0" presId="urn:microsoft.com/office/officeart/2008/layout/CircleAccentTimeline"/>
    <dgm:cxn modelId="{29420D36-9A79-5A4E-8603-6B3EADEC6D17}" type="presParOf" srcId="{03F4EB4B-879F-9646-821F-68B34CD3F4B7}" destId="{9F65FFF7-DA92-2C4C-B8A7-54756FB1752A}"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2009D-3DBA-472A-8A8C-DB78B796499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C604B9CC-EFF3-4FD5-AEC2-20653A27A1A3}">
      <dgm:prSet/>
      <dgm:spPr/>
      <dgm:t>
        <a:bodyPr/>
        <a:lstStyle/>
        <a:p>
          <a:r>
            <a:rPr lang="en-US" dirty="0"/>
            <a:t>Mobility and (public) transport	</a:t>
          </a:r>
        </a:p>
      </dgm:t>
    </dgm:pt>
    <dgm:pt modelId="{A768E469-F637-49D0-ABA1-852534E5A507}" type="parTrans" cxnId="{3BCA8041-4B31-47DF-AA31-43BE068CAB1D}">
      <dgm:prSet/>
      <dgm:spPr/>
      <dgm:t>
        <a:bodyPr/>
        <a:lstStyle/>
        <a:p>
          <a:endParaRPr lang="en-US"/>
        </a:p>
      </dgm:t>
    </dgm:pt>
    <dgm:pt modelId="{4E60AD4A-A1D2-4975-B0AC-664EC2CDE4D1}" type="sibTrans" cxnId="{3BCA8041-4B31-47DF-AA31-43BE068CAB1D}">
      <dgm:prSet/>
      <dgm:spPr/>
      <dgm:t>
        <a:bodyPr/>
        <a:lstStyle/>
        <a:p>
          <a:endParaRPr lang="en-US"/>
        </a:p>
      </dgm:t>
    </dgm:pt>
    <dgm:pt modelId="{FFF0A257-EEE4-4070-808A-8EA22CE57AC2}">
      <dgm:prSet/>
      <dgm:spPr/>
      <dgm:t>
        <a:bodyPr/>
        <a:lstStyle/>
        <a:p>
          <a:r>
            <a:rPr lang="en-US" dirty="0"/>
            <a:t>Health care	</a:t>
          </a:r>
        </a:p>
      </dgm:t>
    </dgm:pt>
    <dgm:pt modelId="{1C0C469F-F6BE-41B2-9AB4-26F919EEE065}" type="parTrans" cxnId="{6FDBA0C2-1A08-42FC-B620-688479E60280}">
      <dgm:prSet/>
      <dgm:spPr/>
      <dgm:t>
        <a:bodyPr/>
        <a:lstStyle/>
        <a:p>
          <a:endParaRPr lang="en-US"/>
        </a:p>
      </dgm:t>
    </dgm:pt>
    <dgm:pt modelId="{2DC2D65A-6203-4889-ACDF-9AC20890308D}" type="sibTrans" cxnId="{6FDBA0C2-1A08-42FC-B620-688479E60280}">
      <dgm:prSet/>
      <dgm:spPr/>
      <dgm:t>
        <a:bodyPr/>
        <a:lstStyle/>
        <a:p>
          <a:endParaRPr lang="en-US"/>
        </a:p>
      </dgm:t>
    </dgm:pt>
    <dgm:pt modelId="{F0EB7EB0-9213-4101-BA54-84275F9C95D4}">
      <dgm:prSet/>
      <dgm:spPr/>
      <dgm:t>
        <a:bodyPr/>
        <a:lstStyle/>
        <a:p>
          <a:r>
            <a:rPr lang="en-US" dirty="0"/>
            <a:t>Education and Training	</a:t>
          </a:r>
        </a:p>
      </dgm:t>
    </dgm:pt>
    <dgm:pt modelId="{29F907B0-6B46-4945-A070-9253CCF3B58D}" type="parTrans" cxnId="{9F51A705-8355-4F7B-9CD4-49821B41C7BE}">
      <dgm:prSet/>
      <dgm:spPr/>
      <dgm:t>
        <a:bodyPr/>
        <a:lstStyle/>
        <a:p>
          <a:endParaRPr lang="en-US"/>
        </a:p>
      </dgm:t>
    </dgm:pt>
    <dgm:pt modelId="{19CD6F57-BA28-41EB-BE15-DD2100D77B7A}" type="sibTrans" cxnId="{9F51A705-8355-4F7B-9CD4-49821B41C7BE}">
      <dgm:prSet/>
      <dgm:spPr/>
      <dgm:t>
        <a:bodyPr/>
        <a:lstStyle/>
        <a:p>
          <a:endParaRPr lang="en-US"/>
        </a:p>
      </dgm:t>
    </dgm:pt>
    <dgm:pt modelId="{3C862CC1-1A0E-4B61-9DFB-FA7C2070AA3C}">
      <dgm:prSet/>
      <dgm:spPr/>
      <dgm:t>
        <a:bodyPr/>
        <a:lstStyle/>
        <a:p>
          <a:r>
            <a:rPr lang="en-GB" noProof="0" dirty="0" smtClean="0"/>
            <a:t>Labour</a:t>
          </a:r>
          <a:r>
            <a:rPr lang="en-US" dirty="0" smtClean="0"/>
            <a:t> </a:t>
          </a:r>
          <a:r>
            <a:rPr lang="en-US" dirty="0"/>
            <a:t>market</a:t>
          </a:r>
        </a:p>
      </dgm:t>
    </dgm:pt>
    <dgm:pt modelId="{7FE3C16A-2B99-4690-8A8F-EFB6FBD66DC2}" type="parTrans" cxnId="{03E85F09-ECCD-4570-850D-C91583B1E445}">
      <dgm:prSet/>
      <dgm:spPr/>
      <dgm:t>
        <a:bodyPr/>
        <a:lstStyle/>
        <a:p>
          <a:endParaRPr lang="en-US"/>
        </a:p>
      </dgm:t>
    </dgm:pt>
    <dgm:pt modelId="{727CCFB1-5A3A-4ABE-B409-97BB6496238C}" type="sibTrans" cxnId="{03E85F09-ECCD-4570-850D-C91583B1E445}">
      <dgm:prSet/>
      <dgm:spPr/>
      <dgm:t>
        <a:bodyPr/>
        <a:lstStyle/>
        <a:p>
          <a:endParaRPr lang="en-US"/>
        </a:p>
      </dgm:t>
    </dgm:pt>
    <dgm:pt modelId="{A64FC94C-AAEF-418C-9482-9AFE4F26B401}">
      <dgm:prSet/>
      <dgm:spPr/>
      <dgm:t>
        <a:bodyPr/>
        <a:lstStyle/>
        <a:p>
          <a:r>
            <a:rPr lang="en-US" dirty="0"/>
            <a:t>Crisis and Disaster/Emergency Management	</a:t>
          </a:r>
        </a:p>
      </dgm:t>
    </dgm:pt>
    <dgm:pt modelId="{2BB781CE-04DF-49FF-A22C-9568B8EA048E}" type="parTrans" cxnId="{555639C8-D65B-4048-84ED-95890EACC0D1}">
      <dgm:prSet/>
      <dgm:spPr/>
      <dgm:t>
        <a:bodyPr/>
        <a:lstStyle/>
        <a:p>
          <a:endParaRPr lang="en-US"/>
        </a:p>
      </dgm:t>
    </dgm:pt>
    <dgm:pt modelId="{36A756E2-6B69-45F0-BA40-A1B9596DF379}" type="sibTrans" cxnId="{555639C8-D65B-4048-84ED-95890EACC0D1}">
      <dgm:prSet/>
      <dgm:spPr/>
      <dgm:t>
        <a:bodyPr/>
        <a:lstStyle/>
        <a:p>
          <a:endParaRPr lang="en-US"/>
        </a:p>
      </dgm:t>
    </dgm:pt>
    <dgm:pt modelId="{CE3A9C56-BA7C-4CDC-944A-DBF2A0EF119E}">
      <dgm:prSet/>
      <dgm:spPr/>
      <dgm:t>
        <a:bodyPr/>
        <a:lstStyle/>
        <a:p>
          <a:r>
            <a:rPr lang="en-US" dirty="0"/>
            <a:t>Crime prevention and Criminal Investigation	</a:t>
          </a:r>
        </a:p>
      </dgm:t>
    </dgm:pt>
    <dgm:pt modelId="{05E3B7CB-4A70-4465-97A9-AE81A6FFBB8C}" type="parTrans" cxnId="{90C34C22-5D29-4953-AC9A-993D0C31FA24}">
      <dgm:prSet/>
      <dgm:spPr/>
      <dgm:t>
        <a:bodyPr/>
        <a:lstStyle/>
        <a:p>
          <a:endParaRPr lang="en-US"/>
        </a:p>
      </dgm:t>
    </dgm:pt>
    <dgm:pt modelId="{47FB8E10-085F-4D32-8090-2AAD7B1112BD}" type="sibTrans" cxnId="{90C34C22-5D29-4953-AC9A-993D0C31FA24}">
      <dgm:prSet/>
      <dgm:spPr/>
      <dgm:t>
        <a:bodyPr/>
        <a:lstStyle/>
        <a:p>
          <a:endParaRPr lang="en-US"/>
        </a:p>
      </dgm:t>
    </dgm:pt>
    <dgm:pt modelId="{54F6225E-ECB2-448F-AE05-5DA6788F9537}">
      <dgm:prSet/>
      <dgm:spPr/>
      <dgm:t>
        <a:bodyPr/>
        <a:lstStyle/>
        <a:p>
          <a:r>
            <a:rPr lang="en-US" dirty="0"/>
            <a:t>Environment	</a:t>
          </a:r>
        </a:p>
      </dgm:t>
    </dgm:pt>
    <dgm:pt modelId="{3AD371C0-774D-49E4-8AF8-FB2FDCF4F242}" type="parTrans" cxnId="{52339F5A-461A-418C-9BE1-2296DB75FD7E}">
      <dgm:prSet/>
      <dgm:spPr/>
      <dgm:t>
        <a:bodyPr/>
        <a:lstStyle/>
        <a:p>
          <a:endParaRPr lang="en-US"/>
        </a:p>
      </dgm:t>
    </dgm:pt>
    <dgm:pt modelId="{7978C874-0EA5-4294-A4CB-5B3E61EEF427}" type="sibTrans" cxnId="{52339F5A-461A-418C-9BE1-2296DB75FD7E}">
      <dgm:prSet/>
      <dgm:spPr/>
      <dgm:t>
        <a:bodyPr/>
        <a:lstStyle/>
        <a:p>
          <a:endParaRPr lang="en-US"/>
        </a:p>
      </dgm:t>
    </dgm:pt>
    <dgm:pt modelId="{D1497FBB-F6ED-4090-AE19-EF2AB9905B61}">
      <dgm:prSet/>
      <dgm:spPr/>
      <dgm:t>
        <a:bodyPr/>
        <a:lstStyle/>
        <a:p>
          <a:r>
            <a:rPr lang="en-US" dirty="0"/>
            <a:t>Finance</a:t>
          </a:r>
        </a:p>
      </dgm:t>
    </dgm:pt>
    <dgm:pt modelId="{44D510DF-D158-49B2-856D-81A91BA47188}" type="parTrans" cxnId="{9D91C6D2-4EC2-4346-B752-D4704AB334E0}">
      <dgm:prSet/>
      <dgm:spPr/>
      <dgm:t>
        <a:bodyPr/>
        <a:lstStyle/>
        <a:p>
          <a:endParaRPr lang="en-US"/>
        </a:p>
      </dgm:t>
    </dgm:pt>
    <dgm:pt modelId="{DA6A8AA4-F3CD-4B6C-9664-B7D4BE202806}" type="sibTrans" cxnId="{9D91C6D2-4EC2-4346-B752-D4704AB334E0}">
      <dgm:prSet/>
      <dgm:spPr/>
      <dgm:t>
        <a:bodyPr/>
        <a:lstStyle/>
        <a:p>
          <a:endParaRPr lang="en-US"/>
        </a:p>
      </dgm:t>
    </dgm:pt>
    <dgm:pt modelId="{9A7C3E5D-2070-4976-869C-3D9E04025D7E}" type="pres">
      <dgm:prSet presAssocID="{9B32009D-3DBA-472A-8A8C-DB78B7964994}" presName="diagram" presStyleCnt="0">
        <dgm:presLayoutVars>
          <dgm:dir/>
          <dgm:resizeHandles val="exact"/>
        </dgm:presLayoutVars>
      </dgm:prSet>
      <dgm:spPr/>
      <dgm:t>
        <a:bodyPr/>
        <a:lstStyle/>
        <a:p>
          <a:endParaRPr lang="it-IT"/>
        </a:p>
      </dgm:t>
    </dgm:pt>
    <dgm:pt modelId="{18960641-B408-4A86-B0DD-064903168E47}" type="pres">
      <dgm:prSet presAssocID="{C604B9CC-EFF3-4FD5-AEC2-20653A27A1A3}" presName="node" presStyleLbl="node1" presStyleIdx="0" presStyleCnt="8">
        <dgm:presLayoutVars>
          <dgm:bulletEnabled val="1"/>
        </dgm:presLayoutVars>
      </dgm:prSet>
      <dgm:spPr/>
      <dgm:t>
        <a:bodyPr/>
        <a:lstStyle/>
        <a:p>
          <a:endParaRPr lang="en-US"/>
        </a:p>
      </dgm:t>
    </dgm:pt>
    <dgm:pt modelId="{2B79FF48-1784-476B-918C-183AE0B5B64A}" type="pres">
      <dgm:prSet presAssocID="{4E60AD4A-A1D2-4975-B0AC-664EC2CDE4D1}" presName="sibTrans" presStyleCnt="0"/>
      <dgm:spPr/>
      <dgm:t>
        <a:bodyPr/>
        <a:lstStyle/>
        <a:p>
          <a:endParaRPr lang="it-IT"/>
        </a:p>
      </dgm:t>
    </dgm:pt>
    <dgm:pt modelId="{BB49F582-F565-45C9-B381-4E389A50B911}" type="pres">
      <dgm:prSet presAssocID="{FFF0A257-EEE4-4070-808A-8EA22CE57AC2}" presName="node" presStyleLbl="node1" presStyleIdx="1" presStyleCnt="8">
        <dgm:presLayoutVars>
          <dgm:bulletEnabled val="1"/>
        </dgm:presLayoutVars>
      </dgm:prSet>
      <dgm:spPr/>
      <dgm:t>
        <a:bodyPr/>
        <a:lstStyle/>
        <a:p>
          <a:endParaRPr lang="en-US"/>
        </a:p>
      </dgm:t>
    </dgm:pt>
    <dgm:pt modelId="{5850C6F1-CE69-4720-9AEA-39520DA3EB23}" type="pres">
      <dgm:prSet presAssocID="{2DC2D65A-6203-4889-ACDF-9AC20890308D}" presName="sibTrans" presStyleCnt="0"/>
      <dgm:spPr/>
      <dgm:t>
        <a:bodyPr/>
        <a:lstStyle/>
        <a:p>
          <a:endParaRPr lang="it-IT"/>
        </a:p>
      </dgm:t>
    </dgm:pt>
    <dgm:pt modelId="{6499D6A6-973C-4FC3-9C85-5AD7FC939B2B}" type="pres">
      <dgm:prSet presAssocID="{F0EB7EB0-9213-4101-BA54-84275F9C95D4}" presName="node" presStyleLbl="node1" presStyleIdx="2" presStyleCnt="8">
        <dgm:presLayoutVars>
          <dgm:bulletEnabled val="1"/>
        </dgm:presLayoutVars>
      </dgm:prSet>
      <dgm:spPr/>
      <dgm:t>
        <a:bodyPr/>
        <a:lstStyle/>
        <a:p>
          <a:endParaRPr lang="en-US"/>
        </a:p>
      </dgm:t>
    </dgm:pt>
    <dgm:pt modelId="{DEEBE10D-D164-455C-AA0E-28449F3EC7B8}" type="pres">
      <dgm:prSet presAssocID="{19CD6F57-BA28-41EB-BE15-DD2100D77B7A}" presName="sibTrans" presStyleCnt="0"/>
      <dgm:spPr/>
      <dgm:t>
        <a:bodyPr/>
        <a:lstStyle/>
        <a:p>
          <a:endParaRPr lang="it-IT"/>
        </a:p>
      </dgm:t>
    </dgm:pt>
    <dgm:pt modelId="{38DE82DE-8B39-49A8-A0AD-603B244D914E}" type="pres">
      <dgm:prSet presAssocID="{3C862CC1-1A0E-4B61-9DFB-FA7C2070AA3C}" presName="node" presStyleLbl="node1" presStyleIdx="3" presStyleCnt="8">
        <dgm:presLayoutVars>
          <dgm:bulletEnabled val="1"/>
        </dgm:presLayoutVars>
      </dgm:prSet>
      <dgm:spPr/>
      <dgm:t>
        <a:bodyPr/>
        <a:lstStyle/>
        <a:p>
          <a:endParaRPr lang="en-US"/>
        </a:p>
      </dgm:t>
    </dgm:pt>
    <dgm:pt modelId="{7F6310F5-2134-432E-A19D-177D3F656AD7}" type="pres">
      <dgm:prSet presAssocID="{727CCFB1-5A3A-4ABE-B409-97BB6496238C}" presName="sibTrans" presStyleCnt="0"/>
      <dgm:spPr/>
      <dgm:t>
        <a:bodyPr/>
        <a:lstStyle/>
        <a:p>
          <a:endParaRPr lang="it-IT"/>
        </a:p>
      </dgm:t>
    </dgm:pt>
    <dgm:pt modelId="{41A1DF1F-1CF0-4D6D-B84A-0F7D118FF928}" type="pres">
      <dgm:prSet presAssocID="{A64FC94C-AAEF-418C-9482-9AFE4F26B401}" presName="node" presStyleLbl="node1" presStyleIdx="4" presStyleCnt="8">
        <dgm:presLayoutVars>
          <dgm:bulletEnabled val="1"/>
        </dgm:presLayoutVars>
      </dgm:prSet>
      <dgm:spPr/>
      <dgm:t>
        <a:bodyPr/>
        <a:lstStyle/>
        <a:p>
          <a:endParaRPr lang="en-US"/>
        </a:p>
      </dgm:t>
    </dgm:pt>
    <dgm:pt modelId="{5DEE6521-003A-41E1-8A72-B101EB3A87D3}" type="pres">
      <dgm:prSet presAssocID="{36A756E2-6B69-45F0-BA40-A1B9596DF379}" presName="sibTrans" presStyleCnt="0"/>
      <dgm:spPr/>
      <dgm:t>
        <a:bodyPr/>
        <a:lstStyle/>
        <a:p>
          <a:endParaRPr lang="it-IT"/>
        </a:p>
      </dgm:t>
    </dgm:pt>
    <dgm:pt modelId="{6B74B7CB-556A-4523-B5BA-AC82DB4EAAEB}" type="pres">
      <dgm:prSet presAssocID="{CE3A9C56-BA7C-4CDC-944A-DBF2A0EF119E}" presName="node" presStyleLbl="node1" presStyleIdx="5" presStyleCnt="8">
        <dgm:presLayoutVars>
          <dgm:bulletEnabled val="1"/>
        </dgm:presLayoutVars>
      </dgm:prSet>
      <dgm:spPr/>
      <dgm:t>
        <a:bodyPr/>
        <a:lstStyle/>
        <a:p>
          <a:endParaRPr lang="en-US"/>
        </a:p>
      </dgm:t>
    </dgm:pt>
    <dgm:pt modelId="{E3BC693E-E4B6-4049-B680-3854FF3C6CA9}" type="pres">
      <dgm:prSet presAssocID="{47FB8E10-085F-4D32-8090-2AAD7B1112BD}" presName="sibTrans" presStyleCnt="0"/>
      <dgm:spPr/>
      <dgm:t>
        <a:bodyPr/>
        <a:lstStyle/>
        <a:p>
          <a:endParaRPr lang="it-IT"/>
        </a:p>
      </dgm:t>
    </dgm:pt>
    <dgm:pt modelId="{8BB4A855-BCD5-466C-B68F-BD57F3623264}" type="pres">
      <dgm:prSet presAssocID="{54F6225E-ECB2-448F-AE05-5DA6788F9537}" presName="node" presStyleLbl="node1" presStyleIdx="6" presStyleCnt="8">
        <dgm:presLayoutVars>
          <dgm:bulletEnabled val="1"/>
        </dgm:presLayoutVars>
      </dgm:prSet>
      <dgm:spPr/>
      <dgm:t>
        <a:bodyPr/>
        <a:lstStyle/>
        <a:p>
          <a:endParaRPr lang="en-US"/>
        </a:p>
      </dgm:t>
    </dgm:pt>
    <dgm:pt modelId="{419D5952-E9FA-4A00-B130-1A4E92FDC96B}" type="pres">
      <dgm:prSet presAssocID="{7978C874-0EA5-4294-A4CB-5B3E61EEF427}" presName="sibTrans" presStyleCnt="0"/>
      <dgm:spPr/>
      <dgm:t>
        <a:bodyPr/>
        <a:lstStyle/>
        <a:p>
          <a:endParaRPr lang="it-IT"/>
        </a:p>
      </dgm:t>
    </dgm:pt>
    <dgm:pt modelId="{F9321407-B808-481E-979B-36D320808CA0}" type="pres">
      <dgm:prSet presAssocID="{D1497FBB-F6ED-4090-AE19-EF2AB9905B61}" presName="node" presStyleLbl="node1" presStyleIdx="7" presStyleCnt="8">
        <dgm:presLayoutVars>
          <dgm:bulletEnabled val="1"/>
        </dgm:presLayoutVars>
      </dgm:prSet>
      <dgm:spPr/>
      <dgm:t>
        <a:bodyPr/>
        <a:lstStyle/>
        <a:p>
          <a:endParaRPr lang="it-IT"/>
        </a:p>
      </dgm:t>
    </dgm:pt>
  </dgm:ptLst>
  <dgm:cxnLst>
    <dgm:cxn modelId="{52339F5A-461A-418C-9BE1-2296DB75FD7E}" srcId="{9B32009D-3DBA-472A-8A8C-DB78B7964994}" destId="{54F6225E-ECB2-448F-AE05-5DA6788F9537}" srcOrd="6" destOrd="0" parTransId="{3AD371C0-774D-49E4-8AF8-FB2FDCF4F242}" sibTransId="{7978C874-0EA5-4294-A4CB-5B3E61EEF427}"/>
    <dgm:cxn modelId="{555639C8-D65B-4048-84ED-95890EACC0D1}" srcId="{9B32009D-3DBA-472A-8A8C-DB78B7964994}" destId="{A64FC94C-AAEF-418C-9482-9AFE4F26B401}" srcOrd="4" destOrd="0" parTransId="{2BB781CE-04DF-49FF-A22C-9568B8EA048E}" sibTransId="{36A756E2-6B69-45F0-BA40-A1B9596DF379}"/>
    <dgm:cxn modelId="{0D6183F5-8A67-4547-8401-618212150D3E}" type="presOf" srcId="{FFF0A257-EEE4-4070-808A-8EA22CE57AC2}" destId="{BB49F582-F565-45C9-B381-4E389A50B911}" srcOrd="0" destOrd="0" presId="urn:microsoft.com/office/officeart/2005/8/layout/default#1"/>
    <dgm:cxn modelId="{9F51A705-8355-4F7B-9CD4-49821B41C7BE}" srcId="{9B32009D-3DBA-472A-8A8C-DB78B7964994}" destId="{F0EB7EB0-9213-4101-BA54-84275F9C95D4}" srcOrd="2" destOrd="0" parTransId="{29F907B0-6B46-4945-A070-9253CCF3B58D}" sibTransId="{19CD6F57-BA28-41EB-BE15-DD2100D77B7A}"/>
    <dgm:cxn modelId="{B16E52FB-6019-5943-B043-8E9A068378EC}" type="presOf" srcId="{A64FC94C-AAEF-418C-9482-9AFE4F26B401}" destId="{41A1DF1F-1CF0-4D6D-B84A-0F7D118FF928}" srcOrd="0" destOrd="0" presId="urn:microsoft.com/office/officeart/2005/8/layout/default#1"/>
    <dgm:cxn modelId="{3BCA8041-4B31-47DF-AA31-43BE068CAB1D}" srcId="{9B32009D-3DBA-472A-8A8C-DB78B7964994}" destId="{C604B9CC-EFF3-4FD5-AEC2-20653A27A1A3}" srcOrd="0" destOrd="0" parTransId="{A768E469-F637-49D0-ABA1-852534E5A507}" sibTransId="{4E60AD4A-A1D2-4975-B0AC-664EC2CDE4D1}"/>
    <dgm:cxn modelId="{00C3FDDA-8C91-AD46-9FBA-E7827B40CC70}" type="presOf" srcId="{D1497FBB-F6ED-4090-AE19-EF2AB9905B61}" destId="{F9321407-B808-481E-979B-36D320808CA0}" srcOrd="0" destOrd="0" presId="urn:microsoft.com/office/officeart/2005/8/layout/default#1"/>
    <dgm:cxn modelId="{E71F0C05-D469-7448-B6E9-340AE863D68D}" type="presOf" srcId="{54F6225E-ECB2-448F-AE05-5DA6788F9537}" destId="{8BB4A855-BCD5-466C-B68F-BD57F3623264}" srcOrd="0" destOrd="0" presId="urn:microsoft.com/office/officeart/2005/8/layout/default#1"/>
    <dgm:cxn modelId="{776AE008-8AFA-C943-8781-B47A23078D3E}" type="presOf" srcId="{C604B9CC-EFF3-4FD5-AEC2-20653A27A1A3}" destId="{18960641-B408-4A86-B0DD-064903168E47}" srcOrd="0" destOrd="0" presId="urn:microsoft.com/office/officeart/2005/8/layout/default#1"/>
    <dgm:cxn modelId="{9527482B-15E1-5D4B-9382-A1F49FC829B7}" type="presOf" srcId="{F0EB7EB0-9213-4101-BA54-84275F9C95D4}" destId="{6499D6A6-973C-4FC3-9C85-5AD7FC939B2B}" srcOrd="0" destOrd="0" presId="urn:microsoft.com/office/officeart/2005/8/layout/default#1"/>
    <dgm:cxn modelId="{90C34C22-5D29-4953-AC9A-993D0C31FA24}" srcId="{9B32009D-3DBA-472A-8A8C-DB78B7964994}" destId="{CE3A9C56-BA7C-4CDC-944A-DBF2A0EF119E}" srcOrd="5" destOrd="0" parTransId="{05E3B7CB-4A70-4465-97A9-AE81A6FFBB8C}" sibTransId="{47FB8E10-085F-4D32-8090-2AAD7B1112BD}"/>
    <dgm:cxn modelId="{A7BC34CB-C521-974B-AC8B-45E058164076}" type="presOf" srcId="{3C862CC1-1A0E-4B61-9DFB-FA7C2070AA3C}" destId="{38DE82DE-8B39-49A8-A0AD-603B244D914E}" srcOrd="0" destOrd="0" presId="urn:microsoft.com/office/officeart/2005/8/layout/default#1"/>
    <dgm:cxn modelId="{0C364406-31B1-2448-92AA-41C14CDD8823}" type="presOf" srcId="{9B32009D-3DBA-472A-8A8C-DB78B7964994}" destId="{9A7C3E5D-2070-4976-869C-3D9E04025D7E}" srcOrd="0" destOrd="0" presId="urn:microsoft.com/office/officeart/2005/8/layout/default#1"/>
    <dgm:cxn modelId="{6FDBA0C2-1A08-42FC-B620-688479E60280}" srcId="{9B32009D-3DBA-472A-8A8C-DB78B7964994}" destId="{FFF0A257-EEE4-4070-808A-8EA22CE57AC2}" srcOrd="1" destOrd="0" parTransId="{1C0C469F-F6BE-41B2-9AB4-26F919EEE065}" sibTransId="{2DC2D65A-6203-4889-ACDF-9AC20890308D}"/>
    <dgm:cxn modelId="{03E85F09-ECCD-4570-850D-C91583B1E445}" srcId="{9B32009D-3DBA-472A-8A8C-DB78B7964994}" destId="{3C862CC1-1A0E-4B61-9DFB-FA7C2070AA3C}" srcOrd="3" destOrd="0" parTransId="{7FE3C16A-2B99-4690-8A8F-EFB6FBD66DC2}" sibTransId="{727CCFB1-5A3A-4ABE-B409-97BB6496238C}"/>
    <dgm:cxn modelId="{771FE5FB-7AD3-F84D-BB77-9F17FD01567F}" type="presOf" srcId="{CE3A9C56-BA7C-4CDC-944A-DBF2A0EF119E}" destId="{6B74B7CB-556A-4523-B5BA-AC82DB4EAAEB}" srcOrd="0" destOrd="0" presId="urn:microsoft.com/office/officeart/2005/8/layout/default#1"/>
    <dgm:cxn modelId="{9D91C6D2-4EC2-4346-B752-D4704AB334E0}" srcId="{9B32009D-3DBA-472A-8A8C-DB78B7964994}" destId="{D1497FBB-F6ED-4090-AE19-EF2AB9905B61}" srcOrd="7" destOrd="0" parTransId="{44D510DF-D158-49B2-856D-81A91BA47188}" sibTransId="{DA6A8AA4-F3CD-4B6C-9664-B7D4BE202806}"/>
    <dgm:cxn modelId="{E6979A7A-ED79-5D46-83CF-BB55A3220E10}" type="presParOf" srcId="{9A7C3E5D-2070-4976-869C-3D9E04025D7E}" destId="{18960641-B408-4A86-B0DD-064903168E47}" srcOrd="0" destOrd="0" presId="urn:microsoft.com/office/officeart/2005/8/layout/default#1"/>
    <dgm:cxn modelId="{B48B8A95-380D-EB43-9365-23194F3CD647}" type="presParOf" srcId="{9A7C3E5D-2070-4976-869C-3D9E04025D7E}" destId="{2B79FF48-1784-476B-918C-183AE0B5B64A}" srcOrd="1" destOrd="0" presId="urn:microsoft.com/office/officeart/2005/8/layout/default#1"/>
    <dgm:cxn modelId="{31E9A879-4038-B64A-8CBE-1A36725DFDEC}" type="presParOf" srcId="{9A7C3E5D-2070-4976-869C-3D9E04025D7E}" destId="{BB49F582-F565-45C9-B381-4E389A50B911}" srcOrd="2" destOrd="0" presId="urn:microsoft.com/office/officeart/2005/8/layout/default#1"/>
    <dgm:cxn modelId="{93ED2361-3B44-4348-83E9-4F61D537D432}" type="presParOf" srcId="{9A7C3E5D-2070-4976-869C-3D9E04025D7E}" destId="{5850C6F1-CE69-4720-9AEA-39520DA3EB23}" srcOrd="3" destOrd="0" presId="urn:microsoft.com/office/officeart/2005/8/layout/default#1"/>
    <dgm:cxn modelId="{6CFA114C-5D64-9447-8513-9B937CD117D9}" type="presParOf" srcId="{9A7C3E5D-2070-4976-869C-3D9E04025D7E}" destId="{6499D6A6-973C-4FC3-9C85-5AD7FC939B2B}" srcOrd="4" destOrd="0" presId="urn:microsoft.com/office/officeart/2005/8/layout/default#1"/>
    <dgm:cxn modelId="{FC011FAF-BD80-8147-B5BB-51F1035AF620}" type="presParOf" srcId="{9A7C3E5D-2070-4976-869C-3D9E04025D7E}" destId="{DEEBE10D-D164-455C-AA0E-28449F3EC7B8}" srcOrd="5" destOrd="0" presId="urn:microsoft.com/office/officeart/2005/8/layout/default#1"/>
    <dgm:cxn modelId="{B1319884-BBEE-A145-97F0-DC32C6FC593B}" type="presParOf" srcId="{9A7C3E5D-2070-4976-869C-3D9E04025D7E}" destId="{38DE82DE-8B39-49A8-A0AD-603B244D914E}" srcOrd="6" destOrd="0" presId="urn:microsoft.com/office/officeart/2005/8/layout/default#1"/>
    <dgm:cxn modelId="{96084657-5901-AA47-AA6D-8DA2D7A4E72F}" type="presParOf" srcId="{9A7C3E5D-2070-4976-869C-3D9E04025D7E}" destId="{7F6310F5-2134-432E-A19D-177D3F656AD7}" srcOrd="7" destOrd="0" presId="urn:microsoft.com/office/officeart/2005/8/layout/default#1"/>
    <dgm:cxn modelId="{B69A1052-3E5A-124D-8892-123D14C0C8A0}" type="presParOf" srcId="{9A7C3E5D-2070-4976-869C-3D9E04025D7E}" destId="{41A1DF1F-1CF0-4D6D-B84A-0F7D118FF928}" srcOrd="8" destOrd="0" presId="urn:microsoft.com/office/officeart/2005/8/layout/default#1"/>
    <dgm:cxn modelId="{2E9C99E2-4DBA-3248-9B18-23844D91F249}" type="presParOf" srcId="{9A7C3E5D-2070-4976-869C-3D9E04025D7E}" destId="{5DEE6521-003A-41E1-8A72-B101EB3A87D3}" srcOrd="9" destOrd="0" presId="urn:microsoft.com/office/officeart/2005/8/layout/default#1"/>
    <dgm:cxn modelId="{939CEF1C-BF4F-8F44-96E1-0F79B2484514}" type="presParOf" srcId="{9A7C3E5D-2070-4976-869C-3D9E04025D7E}" destId="{6B74B7CB-556A-4523-B5BA-AC82DB4EAAEB}" srcOrd="10" destOrd="0" presId="urn:microsoft.com/office/officeart/2005/8/layout/default#1"/>
    <dgm:cxn modelId="{DBCCDB8F-8A76-994D-97B1-56F56EC3EE3C}" type="presParOf" srcId="{9A7C3E5D-2070-4976-869C-3D9E04025D7E}" destId="{E3BC693E-E4B6-4049-B680-3854FF3C6CA9}" srcOrd="11" destOrd="0" presId="urn:microsoft.com/office/officeart/2005/8/layout/default#1"/>
    <dgm:cxn modelId="{4BD5D460-ED84-6E4D-8B93-EAC2411E4C51}" type="presParOf" srcId="{9A7C3E5D-2070-4976-869C-3D9E04025D7E}" destId="{8BB4A855-BCD5-466C-B68F-BD57F3623264}" srcOrd="12" destOrd="0" presId="urn:microsoft.com/office/officeart/2005/8/layout/default#1"/>
    <dgm:cxn modelId="{58749D76-C438-1C4B-B760-3ED0A18AB28C}" type="presParOf" srcId="{9A7C3E5D-2070-4976-869C-3D9E04025D7E}" destId="{419D5952-E9FA-4A00-B130-1A4E92FDC96B}" srcOrd="13" destOrd="0" presId="urn:microsoft.com/office/officeart/2005/8/layout/default#1"/>
    <dgm:cxn modelId="{1AFA3CDC-2BB4-4744-93AA-5AB53117BBAF}" type="presParOf" srcId="{9A7C3E5D-2070-4976-869C-3D9E04025D7E}" destId="{F9321407-B808-481E-979B-36D320808CA0}"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95A1554-7834-49D6-9A3F-C8AF6D79C3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F26305E6-4A65-4A03-ACE5-FD77384059DA}">
      <dgm:prSet phldrT="[Testo]" custT="1"/>
      <dgm:spPr>
        <a:xfrm>
          <a:off x="159067" y="1639"/>
          <a:ext cx="2712730" cy="404693"/>
        </a:xfrm>
      </dgm:spPr>
      <dgm:t>
        <a:bodyPr/>
        <a:lstStyle/>
        <a:p>
          <a:r>
            <a:rPr lang="it-IT" sz="900" b="1" dirty="0" smtClean="0">
              <a:latin typeface="+mn-lt"/>
              <a:ea typeface="+mn-ea"/>
              <a:cs typeface="+mn-cs"/>
            </a:rPr>
            <a:t>1</a:t>
          </a:r>
          <a:r>
            <a:rPr lang="it-IT" sz="1100" b="1" dirty="0" smtClean="0">
              <a:latin typeface="+mn-lt"/>
              <a:ea typeface="+mn-ea"/>
              <a:cs typeface="+mn-cs"/>
            </a:rPr>
            <a:t>. CLEARLY DEFINE THE CORE PROBLEM</a:t>
          </a:r>
          <a:endParaRPr lang="it-IT" sz="1100" b="1" dirty="0">
            <a:latin typeface="+mn-lt"/>
            <a:ea typeface="+mn-ea"/>
            <a:cs typeface="+mn-cs"/>
          </a:endParaRPr>
        </a:p>
      </dgm:t>
    </dgm:pt>
    <dgm:pt modelId="{34EE769F-240C-41FA-BA39-D65BC4F85D22}" type="parTrans" cxnId="{1125B134-A041-4687-A7A2-ADA637CE22C6}">
      <dgm:prSet/>
      <dgm:spPr/>
      <dgm:t>
        <a:bodyPr/>
        <a:lstStyle/>
        <a:p>
          <a:endParaRPr lang="it-IT" sz="900">
            <a:latin typeface="+mn-lt"/>
          </a:endParaRPr>
        </a:p>
      </dgm:t>
    </dgm:pt>
    <dgm:pt modelId="{AEAF21DE-2828-4E43-8D90-5EAD9BDDD1BE}" type="sibTrans" cxnId="{1125B134-A041-4687-A7A2-ADA637CE22C6}">
      <dgm:prSet/>
      <dgm:spPr/>
      <dgm:t>
        <a:bodyPr/>
        <a:lstStyle/>
        <a:p>
          <a:endParaRPr lang="it-IT" sz="900">
            <a:latin typeface="+mn-lt"/>
          </a:endParaRPr>
        </a:p>
      </dgm:t>
    </dgm:pt>
    <dgm:pt modelId="{478B4620-12AC-4FA1-A01D-A282F00A026C}">
      <dgm:prSet phldrT="[Testo]" custT="1"/>
      <dgm:spPr>
        <a:xfrm>
          <a:off x="159067" y="1157563"/>
          <a:ext cx="2712730" cy="404693"/>
        </a:xfrm>
      </dgm:spPr>
      <dgm:t>
        <a:bodyPr/>
        <a:lstStyle/>
        <a:p>
          <a:r>
            <a:rPr lang="it-IT" sz="1100" b="1" dirty="0" smtClean="0">
              <a:latin typeface="+mn-lt"/>
              <a:ea typeface="+mn-ea"/>
              <a:cs typeface="+mn-cs"/>
            </a:rPr>
            <a:t>2. IDENTIFY ITS CAUSES</a:t>
          </a:r>
          <a:endParaRPr lang="it-IT" sz="1100" b="1" dirty="0">
            <a:latin typeface="+mn-lt"/>
            <a:ea typeface="+mn-ea"/>
            <a:cs typeface="+mn-cs"/>
          </a:endParaRPr>
        </a:p>
      </dgm:t>
    </dgm:pt>
    <dgm:pt modelId="{3A68A49B-FE43-46E6-9366-83F8DFEAE3B6}" type="parTrans" cxnId="{08BE94E1-EBF8-493E-BE88-2079AAADE073}">
      <dgm:prSet/>
      <dgm:spPr/>
      <dgm:t>
        <a:bodyPr/>
        <a:lstStyle/>
        <a:p>
          <a:endParaRPr lang="it-IT" sz="900">
            <a:latin typeface="+mn-lt"/>
          </a:endParaRPr>
        </a:p>
      </dgm:t>
    </dgm:pt>
    <dgm:pt modelId="{9A21A591-7B4D-4CD0-B34E-E9DFC1216910}" type="sibTrans" cxnId="{08BE94E1-EBF8-493E-BE88-2079AAADE073}">
      <dgm:prSet/>
      <dgm:spPr/>
      <dgm:t>
        <a:bodyPr/>
        <a:lstStyle/>
        <a:p>
          <a:endParaRPr lang="it-IT" sz="900">
            <a:latin typeface="+mn-lt"/>
          </a:endParaRPr>
        </a:p>
      </dgm:t>
    </dgm:pt>
    <dgm:pt modelId="{FF2CB498-2B1E-4EFA-B0BD-6FA312806B39}">
      <dgm:prSet phldrT="[Testo]" custT="1"/>
      <dgm:spPr>
        <a:xfrm>
          <a:off x="159067" y="2474137"/>
          <a:ext cx="2712730" cy="404693"/>
        </a:xfrm>
      </dgm:spPr>
      <dgm:t>
        <a:bodyPr/>
        <a:lstStyle/>
        <a:p>
          <a:r>
            <a:rPr lang="it-IT" sz="1100" b="1" dirty="0" smtClean="0">
              <a:latin typeface="+mn-lt"/>
              <a:ea typeface="+mn-ea"/>
              <a:cs typeface="+mn-cs"/>
            </a:rPr>
            <a:t>3. IDENTIFY ITS EFFECTS</a:t>
          </a:r>
          <a:endParaRPr lang="it-IT" sz="1100" b="1" dirty="0">
            <a:latin typeface="+mn-lt"/>
            <a:ea typeface="+mn-ea"/>
            <a:cs typeface="+mn-cs"/>
          </a:endParaRPr>
        </a:p>
      </dgm:t>
    </dgm:pt>
    <dgm:pt modelId="{97155361-BB8B-4731-B78E-A10B8B1EFB93}" type="parTrans" cxnId="{96126582-0702-4557-817F-811B63DA85B4}">
      <dgm:prSet/>
      <dgm:spPr/>
      <dgm:t>
        <a:bodyPr/>
        <a:lstStyle/>
        <a:p>
          <a:endParaRPr lang="it-IT" sz="900">
            <a:latin typeface="+mn-lt"/>
          </a:endParaRPr>
        </a:p>
      </dgm:t>
    </dgm:pt>
    <dgm:pt modelId="{502A48B8-8CBD-483B-AF97-F4AB88EC065A}" type="sibTrans" cxnId="{96126582-0702-4557-817F-811B63DA85B4}">
      <dgm:prSet/>
      <dgm:spPr/>
      <dgm:t>
        <a:bodyPr/>
        <a:lstStyle/>
        <a:p>
          <a:endParaRPr lang="it-IT" sz="900">
            <a:latin typeface="+mn-lt"/>
          </a:endParaRPr>
        </a:p>
      </dgm:t>
    </dgm:pt>
    <dgm:pt modelId="{35FFAC7B-6C41-4961-AC21-F9B801883252}">
      <dgm:prSet phldrT="[Testo]" custT="1"/>
      <dgm:spPr>
        <a:xfrm>
          <a:off x="0" y="1311337"/>
          <a:ext cx="3181350" cy="1071000"/>
        </a:xfrm>
      </dgm:spPr>
      <dgm:t>
        <a:bodyPr/>
        <a:lstStyle/>
        <a:p>
          <a:r>
            <a:rPr lang="it-IT" sz="1100" dirty="0">
              <a:latin typeface="+mn-lt"/>
              <a:ea typeface="+mn-ea"/>
              <a:cs typeface="+mn-cs"/>
            </a:rPr>
            <a:t>Why did this problem arise now? </a:t>
          </a:r>
        </a:p>
      </dgm:t>
    </dgm:pt>
    <dgm:pt modelId="{04CAF673-72C6-41A9-9488-D668E95E07D3}" type="parTrans" cxnId="{E717F4FE-598A-4C4C-90BB-5D7215834910}">
      <dgm:prSet/>
      <dgm:spPr/>
      <dgm:t>
        <a:bodyPr/>
        <a:lstStyle/>
        <a:p>
          <a:endParaRPr lang="it-IT" sz="900">
            <a:latin typeface="+mn-lt"/>
          </a:endParaRPr>
        </a:p>
      </dgm:t>
    </dgm:pt>
    <dgm:pt modelId="{87948366-504A-48F6-9BB2-C7403BD21E06}" type="sibTrans" cxnId="{E717F4FE-598A-4C4C-90BB-5D7215834910}">
      <dgm:prSet/>
      <dgm:spPr/>
      <dgm:t>
        <a:bodyPr/>
        <a:lstStyle/>
        <a:p>
          <a:endParaRPr lang="it-IT" sz="900">
            <a:latin typeface="+mn-lt"/>
          </a:endParaRPr>
        </a:p>
      </dgm:t>
    </dgm:pt>
    <dgm:pt modelId="{3770EEC9-7EE9-4643-9459-32DEAE1FA1FE}">
      <dgm:prSet phldrT="[Testo]" custT="1"/>
      <dgm:spPr>
        <a:xfrm>
          <a:off x="0" y="2627911"/>
          <a:ext cx="3181350" cy="910350"/>
        </a:xfrm>
        <a:noFill/>
      </dgm:spPr>
      <dgm:t>
        <a:bodyPr/>
        <a:lstStyle/>
        <a:p>
          <a:r>
            <a:rPr lang="it-IT" sz="1100" dirty="0">
              <a:latin typeface="+mn-lt"/>
              <a:ea typeface="+mn-ea"/>
              <a:cs typeface="+mn-cs"/>
            </a:rPr>
            <a:t>Who is most affected? How? How much?</a:t>
          </a:r>
        </a:p>
      </dgm:t>
    </dgm:pt>
    <dgm:pt modelId="{B431F099-3913-453E-AED5-0D3021ABCD7D}" type="parTrans" cxnId="{047A2DA0-A1A9-41E2-8BBB-222A2ED4AA2F}">
      <dgm:prSet/>
      <dgm:spPr/>
      <dgm:t>
        <a:bodyPr/>
        <a:lstStyle/>
        <a:p>
          <a:endParaRPr lang="it-IT" sz="900">
            <a:latin typeface="+mn-lt"/>
          </a:endParaRPr>
        </a:p>
      </dgm:t>
    </dgm:pt>
    <dgm:pt modelId="{C69F1271-2CF2-41A7-A864-509B232503A9}" type="sibTrans" cxnId="{047A2DA0-A1A9-41E2-8BBB-222A2ED4AA2F}">
      <dgm:prSet/>
      <dgm:spPr/>
      <dgm:t>
        <a:bodyPr/>
        <a:lstStyle/>
        <a:p>
          <a:endParaRPr lang="it-IT" sz="900">
            <a:latin typeface="+mn-lt"/>
          </a:endParaRPr>
        </a:p>
      </dgm:t>
    </dgm:pt>
    <dgm:pt modelId="{D45EE7BA-9D2A-4D7C-9D6D-F8C823CCD1CE}">
      <dgm:prSet phldrT="[Testo]" custT="1"/>
      <dgm:spPr>
        <a:xfrm>
          <a:off x="0" y="155413"/>
          <a:ext cx="3181350" cy="910350"/>
        </a:xfrm>
      </dgm:spPr>
      <dgm:t>
        <a:bodyPr/>
        <a:lstStyle/>
        <a:p>
          <a:r>
            <a:rPr lang="it-IT" sz="1100" dirty="0">
              <a:latin typeface="+mn-lt"/>
              <a:ea typeface="+mn-ea"/>
              <a:cs typeface="+mn-cs"/>
            </a:rPr>
            <a:t>What is the problem that requires immediate action?</a:t>
          </a:r>
        </a:p>
      </dgm:t>
    </dgm:pt>
    <dgm:pt modelId="{82AB7399-C165-4B6D-A90A-1ADB6CAC8DA0}" type="parTrans" cxnId="{055C5543-52E7-484B-82C6-F107836AE290}">
      <dgm:prSet/>
      <dgm:spPr/>
      <dgm:t>
        <a:bodyPr/>
        <a:lstStyle/>
        <a:p>
          <a:endParaRPr lang="it-IT" sz="900">
            <a:latin typeface="+mn-lt"/>
          </a:endParaRPr>
        </a:p>
      </dgm:t>
    </dgm:pt>
    <dgm:pt modelId="{C4960440-6CB4-421F-9B4C-2D8F496ED1BB}" type="sibTrans" cxnId="{055C5543-52E7-484B-82C6-F107836AE290}">
      <dgm:prSet/>
      <dgm:spPr/>
      <dgm:t>
        <a:bodyPr/>
        <a:lstStyle/>
        <a:p>
          <a:endParaRPr lang="it-IT" sz="900">
            <a:latin typeface="+mn-lt"/>
          </a:endParaRPr>
        </a:p>
      </dgm:t>
    </dgm:pt>
    <dgm:pt modelId="{C0013F4B-79C4-4C9D-9049-98C3F7068316}">
      <dgm:prSet phldrT="[Testo]" custT="1"/>
      <dgm:spPr>
        <a:xfrm>
          <a:off x="0" y="155413"/>
          <a:ext cx="3181350" cy="910350"/>
        </a:xfrm>
      </dgm:spPr>
      <dgm:t>
        <a:bodyPr/>
        <a:lstStyle/>
        <a:p>
          <a:r>
            <a:rPr lang="it-IT" sz="1100" dirty="0">
              <a:latin typeface="+mn-lt"/>
              <a:ea typeface="+mn-ea"/>
              <a:cs typeface="+mn-cs"/>
            </a:rPr>
            <a:t>Is something being done already? By whom? How?</a:t>
          </a:r>
        </a:p>
      </dgm:t>
    </dgm:pt>
    <dgm:pt modelId="{5281DF0F-35BC-4E88-8BAE-CF2C2464C5A3}" type="parTrans" cxnId="{E26CBD92-5241-4811-8C5A-ABF8B7940816}">
      <dgm:prSet/>
      <dgm:spPr/>
      <dgm:t>
        <a:bodyPr/>
        <a:lstStyle/>
        <a:p>
          <a:endParaRPr lang="it-IT" sz="900"/>
        </a:p>
      </dgm:t>
    </dgm:pt>
    <dgm:pt modelId="{0BA98D00-48FA-4925-B470-B4E0AFF6C425}" type="sibTrans" cxnId="{E26CBD92-5241-4811-8C5A-ABF8B7940816}">
      <dgm:prSet/>
      <dgm:spPr/>
      <dgm:t>
        <a:bodyPr/>
        <a:lstStyle/>
        <a:p>
          <a:endParaRPr lang="it-IT" sz="900"/>
        </a:p>
      </dgm:t>
    </dgm:pt>
    <dgm:pt modelId="{EA3755C8-191B-4E19-88FD-3F2F3A68ECB8}">
      <dgm:prSet phldrT="[Testo]" custT="1"/>
      <dgm:spPr>
        <a:xfrm>
          <a:off x="0" y="1311337"/>
          <a:ext cx="3181350" cy="1071000"/>
        </a:xfrm>
      </dgm:spPr>
      <dgm:t>
        <a:bodyPr/>
        <a:lstStyle/>
        <a:p>
          <a:r>
            <a:rPr lang="it-IT" sz="1100" dirty="0">
              <a:latin typeface="+mn-lt"/>
              <a:ea typeface="+mn-ea"/>
              <a:cs typeface="+mn-cs"/>
            </a:rPr>
            <a:t>Where does it come </a:t>
          </a:r>
          <a:r>
            <a:rPr lang="it-IT" sz="1100" dirty="0" smtClean="0">
              <a:latin typeface="+mn-lt"/>
              <a:ea typeface="+mn-ea"/>
              <a:cs typeface="+mn-cs"/>
            </a:rPr>
            <a:t>from? What is causing it?</a:t>
          </a:r>
          <a:endParaRPr lang="it-IT" sz="1100" dirty="0">
            <a:latin typeface="+mn-lt"/>
            <a:ea typeface="+mn-ea"/>
            <a:cs typeface="+mn-cs"/>
          </a:endParaRPr>
        </a:p>
      </dgm:t>
    </dgm:pt>
    <dgm:pt modelId="{47C9AA1C-D56A-4911-A536-537D2577A595}" type="parTrans" cxnId="{794EDA28-139C-422C-9DC0-171C32648363}">
      <dgm:prSet/>
      <dgm:spPr/>
      <dgm:t>
        <a:bodyPr/>
        <a:lstStyle/>
        <a:p>
          <a:endParaRPr lang="it-IT" sz="900"/>
        </a:p>
      </dgm:t>
    </dgm:pt>
    <dgm:pt modelId="{FC53B790-7A34-4A54-9829-3BC946AA4365}" type="sibTrans" cxnId="{794EDA28-139C-422C-9DC0-171C32648363}">
      <dgm:prSet/>
      <dgm:spPr/>
      <dgm:t>
        <a:bodyPr/>
        <a:lstStyle/>
        <a:p>
          <a:endParaRPr lang="it-IT" sz="900"/>
        </a:p>
      </dgm:t>
    </dgm:pt>
    <dgm:pt modelId="{6D81AC68-F2B9-45DA-A0B1-9BA6D5EB653C}">
      <dgm:prSet custT="1"/>
      <dgm:spPr/>
      <dgm:t>
        <a:bodyPr/>
        <a:lstStyle/>
        <a:p>
          <a:r>
            <a:rPr lang="it-IT" sz="1100" dirty="0">
              <a:latin typeface="+mn-lt"/>
              <a:ea typeface="+mn-ea"/>
              <a:cs typeface="+mn-cs"/>
            </a:rPr>
            <a:t>Is it linked to social/economic/environmental/institutional/administrative characteristics of the border area?</a:t>
          </a:r>
        </a:p>
      </dgm:t>
    </dgm:pt>
    <dgm:pt modelId="{AFE6BE7B-F63E-456F-813E-4A4653E6E518}" type="parTrans" cxnId="{2DEC785B-5ECA-4507-B59C-189DD26AD636}">
      <dgm:prSet/>
      <dgm:spPr/>
      <dgm:t>
        <a:bodyPr/>
        <a:lstStyle/>
        <a:p>
          <a:endParaRPr lang="it-IT" sz="900"/>
        </a:p>
      </dgm:t>
    </dgm:pt>
    <dgm:pt modelId="{DD0F03E5-D90F-4546-BCB7-BEE8402C20B7}" type="sibTrans" cxnId="{2DEC785B-5ECA-4507-B59C-189DD26AD636}">
      <dgm:prSet/>
      <dgm:spPr/>
      <dgm:t>
        <a:bodyPr/>
        <a:lstStyle/>
        <a:p>
          <a:endParaRPr lang="it-IT" sz="900"/>
        </a:p>
      </dgm:t>
    </dgm:pt>
    <dgm:pt modelId="{5296EC87-2CB8-4C72-8301-AD11676D3CC2}">
      <dgm:prSet phldrT="[Testo]" custT="1"/>
      <dgm:spPr>
        <a:xfrm>
          <a:off x="0" y="155413"/>
          <a:ext cx="3181350" cy="910350"/>
        </a:xfrm>
      </dgm:spPr>
      <dgm:t>
        <a:bodyPr/>
        <a:lstStyle/>
        <a:p>
          <a:r>
            <a:rPr lang="it-IT" sz="1100" dirty="0">
              <a:latin typeface="+mn-lt"/>
              <a:ea typeface="+mn-ea"/>
              <a:cs typeface="+mn-cs"/>
            </a:rPr>
            <a:t>Why is it a priority? To whom?</a:t>
          </a:r>
        </a:p>
      </dgm:t>
    </dgm:pt>
    <dgm:pt modelId="{8BD55D68-BD16-48A8-8B4C-50C67EB6F4D5}" type="parTrans" cxnId="{3E116E45-C0CB-478B-BA8A-9D9A8663C041}">
      <dgm:prSet/>
      <dgm:spPr/>
      <dgm:t>
        <a:bodyPr/>
        <a:lstStyle/>
        <a:p>
          <a:endParaRPr lang="it-IT" sz="900"/>
        </a:p>
      </dgm:t>
    </dgm:pt>
    <dgm:pt modelId="{41DF809D-C6C0-4B0E-AA1F-4A1FEC97628A}" type="sibTrans" cxnId="{3E116E45-C0CB-478B-BA8A-9D9A8663C041}">
      <dgm:prSet/>
      <dgm:spPr/>
      <dgm:t>
        <a:bodyPr/>
        <a:lstStyle/>
        <a:p>
          <a:endParaRPr lang="it-IT" sz="900"/>
        </a:p>
      </dgm:t>
    </dgm:pt>
    <dgm:pt modelId="{6A758C26-A20A-4E9C-93A0-D0C2267CD46D}">
      <dgm:prSet phldrT="[Testo]" custT="1"/>
      <dgm:spPr>
        <a:xfrm>
          <a:off x="0" y="155413"/>
          <a:ext cx="3181350" cy="910350"/>
        </a:xfrm>
      </dgm:spPr>
      <dgm:t>
        <a:bodyPr/>
        <a:lstStyle/>
        <a:p>
          <a:r>
            <a:rPr lang="it-IT" sz="1100" dirty="0">
              <a:latin typeface="+mn-lt"/>
              <a:ea typeface="+mn-ea"/>
              <a:cs typeface="+mn-cs"/>
            </a:rPr>
            <a:t>Is it necessary to deploy cross-border actions?</a:t>
          </a:r>
        </a:p>
      </dgm:t>
    </dgm:pt>
    <dgm:pt modelId="{FB8340E4-02A1-471C-BCB4-FF427ECC1F75}" type="parTrans" cxnId="{A5254E86-F7AA-468F-AB6D-48B96B837EB3}">
      <dgm:prSet/>
      <dgm:spPr/>
      <dgm:t>
        <a:bodyPr/>
        <a:lstStyle/>
        <a:p>
          <a:endParaRPr lang="it-IT" sz="900"/>
        </a:p>
      </dgm:t>
    </dgm:pt>
    <dgm:pt modelId="{B665A19D-FCAD-4CFD-B7F5-EBED116BBFE4}" type="sibTrans" cxnId="{A5254E86-F7AA-468F-AB6D-48B96B837EB3}">
      <dgm:prSet/>
      <dgm:spPr/>
      <dgm:t>
        <a:bodyPr/>
        <a:lstStyle/>
        <a:p>
          <a:endParaRPr lang="it-IT" sz="900"/>
        </a:p>
      </dgm:t>
    </dgm:pt>
    <dgm:pt modelId="{78303994-1C12-4D42-8FB5-45C555589EF8}">
      <dgm:prSet phldrT="[Testo]" custT="1"/>
      <dgm:spPr>
        <a:xfrm>
          <a:off x="0" y="2627911"/>
          <a:ext cx="3181350" cy="910350"/>
        </a:xfrm>
        <a:noFill/>
      </dgm:spPr>
      <dgm:t>
        <a:bodyPr/>
        <a:lstStyle/>
        <a:p>
          <a:r>
            <a:rPr lang="it-IT" sz="1100" dirty="0">
              <a:latin typeface="+mn-lt"/>
              <a:ea typeface="+mn-ea"/>
              <a:cs typeface="+mn-cs"/>
            </a:rPr>
            <a:t>What would happen if no solution is found?</a:t>
          </a:r>
        </a:p>
      </dgm:t>
    </dgm:pt>
    <dgm:pt modelId="{782780CF-4493-4235-B508-08E15A039D45}" type="parTrans" cxnId="{89E8D946-787B-4F02-BB61-7FFBFD071355}">
      <dgm:prSet/>
      <dgm:spPr/>
      <dgm:t>
        <a:bodyPr/>
        <a:lstStyle/>
        <a:p>
          <a:endParaRPr lang="it-IT" sz="900"/>
        </a:p>
      </dgm:t>
    </dgm:pt>
    <dgm:pt modelId="{9F83FD47-ADF4-4ABD-821A-4C51E3D43489}" type="sibTrans" cxnId="{89E8D946-787B-4F02-BB61-7FFBFD071355}">
      <dgm:prSet/>
      <dgm:spPr/>
      <dgm:t>
        <a:bodyPr/>
        <a:lstStyle/>
        <a:p>
          <a:endParaRPr lang="it-IT" sz="900"/>
        </a:p>
      </dgm:t>
    </dgm:pt>
    <dgm:pt modelId="{DD4967DB-D2EA-4FD8-8422-9E73DA19FCF4}">
      <dgm:prSet phldrT="[Testo]" custT="1"/>
      <dgm:spPr>
        <a:xfrm>
          <a:off x="0" y="2627911"/>
          <a:ext cx="3181350" cy="910350"/>
        </a:xfrm>
        <a:noFill/>
      </dgm:spPr>
      <dgm:t>
        <a:bodyPr/>
        <a:lstStyle/>
        <a:p>
          <a:r>
            <a:rPr lang="it-IT" sz="1100" dirty="0">
              <a:latin typeface="+mn-lt"/>
              <a:ea typeface="+mn-ea"/>
              <a:cs typeface="+mn-cs"/>
            </a:rPr>
            <a:t>What implication would there be on the social/economic/environmental/institutional/administrative levels?</a:t>
          </a:r>
        </a:p>
      </dgm:t>
    </dgm:pt>
    <dgm:pt modelId="{51738D56-AF78-4152-A61D-194FACCD7DEF}" type="parTrans" cxnId="{FFED346D-A089-4ADE-9627-F914EF11168E}">
      <dgm:prSet/>
      <dgm:spPr/>
      <dgm:t>
        <a:bodyPr/>
        <a:lstStyle/>
        <a:p>
          <a:endParaRPr lang="it-IT" sz="900"/>
        </a:p>
      </dgm:t>
    </dgm:pt>
    <dgm:pt modelId="{A543FB3A-D64D-4AE5-AF66-D1871E0879EB}" type="sibTrans" cxnId="{FFED346D-A089-4ADE-9627-F914EF11168E}">
      <dgm:prSet/>
      <dgm:spPr/>
      <dgm:t>
        <a:bodyPr/>
        <a:lstStyle/>
        <a:p>
          <a:endParaRPr lang="it-IT" sz="900"/>
        </a:p>
      </dgm:t>
    </dgm:pt>
    <dgm:pt modelId="{BB594CCC-3E56-4FBA-A227-D87C11636FF3}" type="pres">
      <dgm:prSet presAssocID="{395A1554-7834-49D6-9A3F-C8AF6D79C33C}" presName="linear" presStyleCnt="0">
        <dgm:presLayoutVars>
          <dgm:dir/>
          <dgm:animLvl val="lvl"/>
          <dgm:resizeHandles val="exact"/>
        </dgm:presLayoutVars>
      </dgm:prSet>
      <dgm:spPr/>
      <dgm:t>
        <a:bodyPr/>
        <a:lstStyle/>
        <a:p>
          <a:endParaRPr lang="it-IT"/>
        </a:p>
      </dgm:t>
    </dgm:pt>
    <dgm:pt modelId="{5118DC14-2AD8-41F1-BA46-F2F6648DE8C7}" type="pres">
      <dgm:prSet presAssocID="{F26305E6-4A65-4A03-ACE5-FD77384059DA}" presName="parentLin" presStyleCnt="0"/>
      <dgm:spPr/>
      <dgm:t>
        <a:bodyPr/>
        <a:lstStyle/>
        <a:p>
          <a:endParaRPr lang="it-IT"/>
        </a:p>
      </dgm:t>
    </dgm:pt>
    <dgm:pt modelId="{3C911733-010C-4E5F-812C-BA56999A625E}" type="pres">
      <dgm:prSet presAssocID="{F26305E6-4A65-4A03-ACE5-FD77384059DA}" presName="parentLeftMargin" presStyleLbl="node1" presStyleIdx="0" presStyleCnt="3"/>
      <dgm:spPr>
        <a:prstGeom prst="roundRect">
          <a:avLst/>
        </a:prstGeom>
      </dgm:spPr>
      <dgm:t>
        <a:bodyPr/>
        <a:lstStyle/>
        <a:p>
          <a:endParaRPr lang="it-IT"/>
        </a:p>
      </dgm:t>
    </dgm:pt>
    <dgm:pt modelId="{12F0A292-BD18-4985-9D08-788B24406C31}" type="pres">
      <dgm:prSet presAssocID="{F26305E6-4A65-4A03-ACE5-FD77384059DA}" presName="parentText" presStyleLbl="node1" presStyleIdx="0" presStyleCnt="3" custScaleX="121814" custScaleY="80642">
        <dgm:presLayoutVars>
          <dgm:chMax val="0"/>
          <dgm:bulletEnabled val="1"/>
        </dgm:presLayoutVars>
      </dgm:prSet>
      <dgm:spPr/>
      <dgm:t>
        <a:bodyPr/>
        <a:lstStyle/>
        <a:p>
          <a:endParaRPr lang="it-IT"/>
        </a:p>
      </dgm:t>
    </dgm:pt>
    <dgm:pt modelId="{15E4C677-8164-47A0-B20E-0045095C38AD}" type="pres">
      <dgm:prSet presAssocID="{F26305E6-4A65-4A03-ACE5-FD77384059DA}" presName="negativeSpace" presStyleCnt="0"/>
      <dgm:spPr/>
      <dgm:t>
        <a:bodyPr/>
        <a:lstStyle/>
        <a:p>
          <a:endParaRPr lang="it-IT"/>
        </a:p>
      </dgm:t>
    </dgm:pt>
    <dgm:pt modelId="{51E4A9BE-4296-4F72-91AF-BE435B534433}" type="pres">
      <dgm:prSet presAssocID="{F26305E6-4A65-4A03-ACE5-FD77384059DA}" presName="childText" presStyleLbl="conFgAcc1" presStyleIdx="0" presStyleCnt="3">
        <dgm:presLayoutVars>
          <dgm:bulletEnabled val="1"/>
        </dgm:presLayoutVars>
      </dgm:prSet>
      <dgm:spPr>
        <a:prstGeom prst="rect">
          <a:avLst/>
        </a:prstGeom>
      </dgm:spPr>
      <dgm:t>
        <a:bodyPr/>
        <a:lstStyle/>
        <a:p>
          <a:endParaRPr lang="it-IT"/>
        </a:p>
      </dgm:t>
    </dgm:pt>
    <dgm:pt modelId="{4436E896-AACD-46C8-A577-DF51A87916B3}" type="pres">
      <dgm:prSet presAssocID="{AEAF21DE-2828-4E43-8D90-5EAD9BDDD1BE}" presName="spaceBetweenRectangles" presStyleCnt="0"/>
      <dgm:spPr/>
      <dgm:t>
        <a:bodyPr/>
        <a:lstStyle/>
        <a:p>
          <a:endParaRPr lang="it-IT"/>
        </a:p>
      </dgm:t>
    </dgm:pt>
    <dgm:pt modelId="{1BBE8703-82CD-4F54-89F9-C5700A1AB811}" type="pres">
      <dgm:prSet presAssocID="{478B4620-12AC-4FA1-A01D-A282F00A026C}" presName="parentLin" presStyleCnt="0"/>
      <dgm:spPr/>
      <dgm:t>
        <a:bodyPr/>
        <a:lstStyle/>
        <a:p>
          <a:endParaRPr lang="it-IT"/>
        </a:p>
      </dgm:t>
    </dgm:pt>
    <dgm:pt modelId="{95E27F08-89E4-40EC-8DCB-B50C1B95A21E}" type="pres">
      <dgm:prSet presAssocID="{478B4620-12AC-4FA1-A01D-A282F00A026C}" presName="parentLeftMargin" presStyleLbl="node1" presStyleIdx="0" presStyleCnt="3"/>
      <dgm:spPr>
        <a:prstGeom prst="roundRect">
          <a:avLst/>
        </a:prstGeom>
      </dgm:spPr>
      <dgm:t>
        <a:bodyPr/>
        <a:lstStyle/>
        <a:p>
          <a:endParaRPr lang="it-IT"/>
        </a:p>
      </dgm:t>
    </dgm:pt>
    <dgm:pt modelId="{FA17FED1-ECEA-4E3F-8A86-77803F256DA7}" type="pres">
      <dgm:prSet presAssocID="{478B4620-12AC-4FA1-A01D-A282F00A026C}" presName="parentText" presStyleLbl="node1" presStyleIdx="1" presStyleCnt="3" custScaleX="121814" custScaleY="80642">
        <dgm:presLayoutVars>
          <dgm:chMax val="0"/>
          <dgm:bulletEnabled val="1"/>
        </dgm:presLayoutVars>
      </dgm:prSet>
      <dgm:spPr/>
      <dgm:t>
        <a:bodyPr/>
        <a:lstStyle/>
        <a:p>
          <a:endParaRPr lang="it-IT"/>
        </a:p>
      </dgm:t>
    </dgm:pt>
    <dgm:pt modelId="{70E9A1E7-49BC-4F41-B059-D98D9E623D83}" type="pres">
      <dgm:prSet presAssocID="{478B4620-12AC-4FA1-A01D-A282F00A026C}" presName="negativeSpace" presStyleCnt="0"/>
      <dgm:spPr/>
      <dgm:t>
        <a:bodyPr/>
        <a:lstStyle/>
        <a:p>
          <a:endParaRPr lang="it-IT"/>
        </a:p>
      </dgm:t>
    </dgm:pt>
    <dgm:pt modelId="{89C0B913-AC00-4C7A-91BC-43397D57237B}" type="pres">
      <dgm:prSet presAssocID="{478B4620-12AC-4FA1-A01D-A282F00A026C}" presName="childText" presStyleLbl="conFgAcc1" presStyleIdx="1" presStyleCnt="3" custLinFactNeighborY="-51879">
        <dgm:presLayoutVars>
          <dgm:bulletEnabled val="1"/>
        </dgm:presLayoutVars>
      </dgm:prSet>
      <dgm:spPr>
        <a:prstGeom prst="rect">
          <a:avLst/>
        </a:prstGeom>
      </dgm:spPr>
      <dgm:t>
        <a:bodyPr/>
        <a:lstStyle/>
        <a:p>
          <a:endParaRPr lang="it-IT"/>
        </a:p>
      </dgm:t>
    </dgm:pt>
    <dgm:pt modelId="{AC5D69F9-F11F-4E33-B055-90A1C4D75CA9}" type="pres">
      <dgm:prSet presAssocID="{9A21A591-7B4D-4CD0-B34E-E9DFC1216910}" presName="spaceBetweenRectangles" presStyleCnt="0"/>
      <dgm:spPr/>
      <dgm:t>
        <a:bodyPr/>
        <a:lstStyle/>
        <a:p>
          <a:endParaRPr lang="it-IT"/>
        </a:p>
      </dgm:t>
    </dgm:pt>
    <dgm:pt modelId="{B5E98DF0-B392-477B-B36A-F8DB1706D157}" type="pres">
      <dgm:prSet presAssocID="{FF2CB498-2B1E-4EFA-B0BD-6FA312806B39}" presName="parentLin" presStyleCnt="0"/>
      <dgm:spPr/>
      <dgm:t>
        <a:bodyPr/>
        <a:lstStyle/>
        <a:p>
          <a:endParaRPr lang="it-IT"/>
        </a:p>
      </dgm:t>
    </dgm:pt>
    <dgm:pt modelId="{493F1DF3-1DA8-400D-8161-5274811ADCAF}" type="pres">
      <dgm:prSet presAssocID="{FF2CB498-2B1E-4EFA-B0BD-6FA312806B39}" presName="parentLeftMargin" presStyleLbl="node1" presStyleIdx="1" presStyleCnt="3"/>
      <dgm:spPr>
        <a:prstGeom prst="roundRect">
          <a:avLst/>
        </a:prstGeom>
      </dgm:spPr>
      <dgm:t>
        <a:bodyPr/>
        <a:lstStyle/>
        <a:p>
          <a:endParaRPr lang="it-IT"/>
        </a:p>
      </dgm:t>
    </dgm:pt>
    <dgm:pt modelId="{E20D2C49-F524-4D35-9FA4-D005A5CD9C84}" type="pres">
      <dgm:prSet presAssocID="{FF2CB498-2B1E-4EFA-B0BD-6FA312806B39}" presName="parentText" presStyleLbl="node1" presStyleIdx="2" presStyleCnt="3" custScaleX="121814" custScaleY="80642">
        <dgm:presLayoutVars>
          <dgm:chMax val="0"/>
          <dgm:bulletEnabled val="1"/>
        </dgm:presLayoutVars>
      </dgm:prSet>
      <dgm:spPr/>
      <dgm:t>
        <a:bodyPr/>
        <a:lstStyle/>
        <a:p>
          <a:endParaRPr lang="it-IT"/>
        </a:p>
      </dgm:t>
    </dgm:pt>
    <dgm:pt modelId="{68F0953B-CA83-4794-9B8B-DFB404F87ED8}" type="pres">
      <dgm:prSet presAssocID="{FF2CB498-2B1E-4EFA-B0BD-6FA312806B39}" presName="negativeSpace" presStyleCnt="0"/>
      <dgm:spPr/>
      <dgm:t>
        <a:bodyPr/>
        <a:lstStyle/>
        <a:p>
          <a:endParaRPr lang="it-IT"/>
        </a:p>
      </dgm:t>
    </dgm:pt>
    <dgm:pt modelId="{8E855943-EA66-4CAE-8A4A-8BC9F434DFDC}" type="pres">
      <dgm:prSet presAssocID="{FF2CB498-2B1E-4EFA-B0BD-6FA312806B39}" presName="childText" presStyleLbl="conFgAcc1" presStyleIdx="2" presStyleCnt="3" custLinFactNeighborX="-781" custLinFactNeighborY="5920">
        <dgm:presLayoutVars>
          <dgm:bulletEnabled val="1"/>
        </dgm:presLayoutVars>
      </dgm:prSet>
      <dgm:spPr>
        <a:prstGeom prst="rect">
          <a:avLst/>
        </a:prstGeom>
      </dgm:spPr>
      <dgm:t>
        <a:bodyPr/>
        <a:lstStyle/>
        <a:p>
          <a:endParaRPr lang="it-IT"/>
        </a:p>
      </dgm:t>
    </dgm:pt>
  </dgm:ptLst>
  <dgm:cxnLst>
    <dgm:cxn modelId="{54B33DCC-DB68-4D48-B1F4-E0EBE5614073}" type="presOf" srcId="{EA3755C8-191B-4E19-88FD-3F2F3A68ECB8}" destId="{89C0B913-AC00-4C7A-91BC-43397D57237B}" srcOrd="0" destOrd="1" presId="urn:microsoft.com/office/officeart/2005/8/layout/list1"/>
    <dgm:cxn modelId="{74ABE750-DC5C-FF47-9D3D-F6EAEC9F02DA}" type="presOf" srcId="{DD4967DB-D2EA-4FD8-8422-9E73DA19FCF4}" destId="{8E855943-EA66-4CAE-8A4A-8BC9F434DFDC}" srcOrd="0" destOrd="2" presId="urn:microsoft.com/office/officeart/2005/8/layout/list1"/>
    <dgm:cxn modelId="{E717F4FE-598A-4C4C-90BB-5D7215834910}" srcId="{478B4620-12AC-4FA1-A01D-A282F00A026C}" destId="{35FFAC7B-6C41-4961-AC21-F9B801883252}" srcOrd="0" destOrd="0" parTransId="{04CAF673-72C6-41A9-9488-D668E95E07D3}" sibTransId="{87948366-504A-48F6-9BB2-C7403BD21E06}"/>
    <dgm:cxn modelId="{4CA487E9-DBE2-834F-B44D-067FC634B851}" type="presOf" srcId="{478B4620-12AC-4FA1-A01D-A282F00A026C}" destId="{FA17FED1-ECEA-4E3F-8A86-77803F256DA7}" srcOrd="1" destOrd="0" presId="urn:microsoft.com/office/officeart/2005/8/layout/list1"/>
    <dgm:cxn modelId="{19AB5618-AB62-E245-8135-27BDB30A4180}" type="presOf" srcId="{5296EC87-2CB8-4C72-8301-AD11676D3CC2}" destId="{51E4A9BE-4296-4F72-91AF-BE435B534433}" srcOrd="0" destOrd="1" presId="urn:microsoft.com/office/officeart/2005/8/layout/list1"/>
    <dgm:cxn modelId="{89E8D946-787B-4F02-BB61-7FFBFD071355}" srcId="{FF2CB498-2B1E-4EFA-B0BD-6FA312806B39}" destId="{78303994-1C12-4D42-8FB5-45C555589EF8}" srcOrd="1" destOrd="0" parTransId="{782780CF-4493-4235-B508-08E15A039D45}" sibTransId="{9F83FD47-ADF4-4ABD-821A-4C51E3D43489}"/>
    <dgm:cxn modelId="{1E26C6DC-2C71-1C40-86F1-FB531ADA3ED1}" type="presOf" srcId="{35FFAC7B-6C41-4961-AC21-F9B801883252}" destId="{89C0B913-AC00-4C7A-91BC-43397D57237B}" srcOrd="0" destOrd="0" presId="urn:microsoft.com/office/officeart/2005/8/layout/list1"/>
    <dgm:cxn modelId="{4BF24CBA-7345-8B46-9E43-C0BE4219185D}" type="presOf" srcId="{C0013F4B-79C4-4C9D-9049-98C3F7068316}" destId="{51E4A9BE-4296-4F72-91AF-BE435B534433}" srcOrd="0" destOrd="2" presId="urn:microsoft.com/office/officeart/2005/8/layout/list1"/>
    <dgm:cxn modelId="{8229F352-03C2-584B-8486-8CD3E96C83B7}" type="presOf" srcId="{78303994-1C12-4D42-8FB5-45C555589EF8}" destId="{8E855943-EA66-4CAE-8A4A-8BC9F434DFDC}" srcOrd="0" destOrd="1" presId="urn:microsoft.com/office/officeart/2005/8/layout/list1"/>
    <dgm:cxn modelId="{96126582-0702-4557-817F-811B63DA85B4}" srcId="{395A1554-7834-49D6-9A3F-C8AF6D79C33C}" destId="{FF2CB498-2B1E-4EFA-B0BD-6FA312806B39}" srcOrd="2" destOrd="0" parTransId="{97155361-BB8B-4731-B78E-A10B8B1EFB93}" sibTransId="{502A48B8-8CBD-483B-AF97-F4AB88EC065A}"/>
    <dgm:cxn modelId="{57B10697-3726-FC4B-BF31-EDB48FEFF757}" type="presOf" srcId="{F26305E6-4A65-4A03-ACE5-FD77384059DA}" destId="{3C911733-010C-4E5F-812C-BA56999A625E}" srcOrd="0" destOrd="0" presId="urn:microsoft.com/office/officeart/2005/8/layout/list1"/>
    <dgm:cxn modelId="{06CBF684-52C2-EA4D-A05C-036B6450CE5F}" type="presOf" srcId="{6D81AC68-F2B9-45DA-A0B1-9BA6D5EB653C}" destId="{89C0B913-AC00-4C7A-91BC-43397D57237B}" srcOrd="0" destOrd="2" presId="urn:microsoft.com/office/officeart/2005/8/layout/list1"/>
    <dgm:cxn modelId="{FFED346D-A089-4ADE-9627-F914EF11168E}" srcId="{FF2CB498-2B1E-4EFA-B0BD-6FA312806B39}" destId="{DD4967DB-D2EA-4FD8-8422-9E73DA19FCF4}" srcOrd="2" destOrd="0" parTransId="{51738D56-AF78-4152-A61D-194FACCD7DEF}" sibTransId="{A543FB3A-D64D-4AE5-AF66-D1871E0879EB}"/>
    <dgm:cxn modelId="{B08366E9-2DD0-9F44-B3B9-90E176AF74BE}" type="presOf" srcId="{FF2CB498-2B1E-4EFA-B0BD-6FA312806B39}" destId="{E20D2C49-F524-4D35-9FA4-D005A5CD9C84}" srcOrd="1" destOrd="0" presId="urn:microsoft.com/office/officeart/2005/8/layout/list1"/>
    <dgm:cxn modelId="{08BE94E1-EBF8-493E-BE88-2079AAADE073}" srcId="{395A1554-7834-49D6-9A3F-C8AF6D79C33C}" destId="{478B4620-12AC-4FA1-A01D-A282F00A026C}" srcOrd="1" destOrd="0" parTransId="{3A68A49B-FE43-46E6-9366-83F8DFEAE3B6}" sibTransId="{9A21A591-7B4D-4CD0-B34E-E9DFC1216910}"/>
    <dgm:cxn modelId="{1125B134-A041-4687-A7A2-ADA637CE22C6}" srcId="{395A1554-7834-49D6-9A3F-C8AF6D79C33C}" destId="{F26305E6-4A65-4A03-ACE5-FD77384059DA}" srcOrd="0" destOrd="0" parTransId="{34EE769F-240C-41FA-BA39-D65BC4F85D22}" sibTransId="{AEAF21DE-2828-4E43-8D90-5EAD9BDDD1BE}"/>
    <dgm:cxn modelId="{36157E4C-2D20-A14A-A273-5D73BB298BFD}" type="presOf" srcId="{F26305E6-4A65-4A03-ACE5-FD77384059DA}" destId="{12F0A292-BD18-4985-9D08-788B24406C31}" srcOrd="1" destOrd="0" presId="urn:microsoft.com/office/officeart/2005/8/layout/list1"/>
    <dgm:cxn modelId="{055C5543-52E7-484B-82C6-F107836AE290}" srcId="{F26305E6-4A65-4A03-ACE5-FD77384059DA}" destId="{D45EE7BA-9D2A-4D7C-9D6D-F8C823CCD1CE}" srcOrd="0" destOrd="0" parTransId="{82AB7399-C165-4B6D-A90A-1ADB6CAC8DA0}" sibTransId="{C4960440-6CB4-421F-9B4C-2D8F496ED1BB}"/>
    <dgm:cxn modelId="{A5254E86-F7AA-468F-AB6D-48B96B837EB3}" srcId="{F26305E6-4A65-4A03-ACE5-FD77384059DA}" destId="{6A758C26-A20A-4E9C-93A0-D0C2267CD46D}" srcOrd="3" destOrd="0" parTransId="{FB8340E4-02A1-471C-BCB4-FF427ECC1F75}" sibTransId="{B665A19D-FCAD-4CFD-B7F5-EBED116BBFE4}"/>
    <dgm:cxn modelId="{2F7F7F39-1624-064C-BBA0-B9658D6E8333}" type="presOf" srcId="{3770EEC9-7EE9-4643-9459-32DEAE1FA1FE}" destId="{8E855943-EA66-4CAE-8A4A-8BC9F434DFDC}" srcOrd="0" destOrd="0" presId="urn:microsoft.com/office/officeart/2005/8/layout/list1"/>
    <dgm:cxn modelId="{60445342-ADFB-574D-814D-259B86293C7B}" type="presOf" srcId="{6A758C26-A20A-4E9C-93A0-D0C2267CD46D}" destId="{51E4A9BE-4296-4F72-91AF-BE435B534433}" srcOrd="0" destOrd="3" presId="urn:microsoft.com/office/officeart/2005/8/layout/list1"/>
    <dgm:cxn modelId="{D69626EE-F740-6341-8667-180E0A4BB6DB}" type="presOf" srcId="{D45EE7BA-9D2A-4D7C-9D6D-F8C823CCD1CE}" destId="{51E4A9BE-4296-4F72-91AF-BE435B534433}" srcOrd="0" destOrd="0" presId="urn:microsoft.com/office/officeart/2005/8/layout/list1"/>
    <dgm:cxn modelId="{2DEC785B-5ECA-4507-B59C-189DD26AD636}" srcId="{478B4620-12AC-4FA1-A01D-A282F00A026C}" destId="{6D81AC68-F2B9-45DA-A0B1-9BA6D5EB653C}" srcOrd="2" destOrd="0" parTransId="{AFE6BE7B-F63E-456F-813E-4A4653E6E518}" sibTransId="{DD0F03E5-D90F-4546-BCB7-BEE8402C20B7}"/>
    <dgm:cxn modelId="{E26CBD92-5241-4811-8C5A-ABF8B7940816}" srcId="{F26305E6-4A65-4A03-ACE5-FD77384059DA}" destId="{C0013F4B-79C4-4C9D-9049-98C3F7068316}" srcOrd="2" destOrd="0" parTransId="{5281DF0F-35BC-4E88-8BAE-CF2C2464C5A3}" sibTransId="{0BA98D00-48FA-4925-B470-B4E0AFF6C425}"/>
    <dgm:cxn modelId="{794EDA28-139C-422C-9DC0-171C32648363}" srcId="{478B4620-12AC-4FA1-A01D-A282F00A026C}" destId="{EA3755C8-191B-4E19-88FD-3F2F3A68ECB8}" srcOrd="1" destOrd="0" parTransId="{47C9AA1C-D56A-4911-A536-537D2577A595}" sibTransId="{FC53B790-7A34-4A54-9829-3BC946AA4365}"/>
    <dgm:cxn modelId="{C36941C7-1BE8-F54A-9186-06F068DE5211}" type="presOf" srcId="{478B4620-12AC-4FA1-A01D-A282F00A026C}" destId="{95E27F08-89E4-40EC-8DCB-B50C1B95A21E}" srcOrd="0" destOrd="0" presId="urn:microsoft.com/office/officeart/2005/8/layout/list1"/>
    <dgm:cxn modelId="{E276BFBB-AA2C-514A-A5CC-D4BB54071F2D}" type="presOf" srcId="{395A1554-7834-49D6-9A3F-C8AF6D79C33C}" destId="{BB594CCC-3E56-4FBA-A227-D87C11636FF3}" srcOrd="0" destOrd="0" presId="urn:microsoft.com/office/officeart/2005/8/layout/list1"/>
    <dgm:cxn modelId="{047A2DA0-A1A9-41E2-8BBB-222A2ED4AA2F}" srcId="{FF2CB498-2B1E-4EFA-B0BD-6FA312806B39}" destId="{3770EEC9-7EE9-4643-9459-32DEAE1FA1FE}" srcOrd="0" destOrd="0" parTransId="{B431F099-3913-453E-AED5-0D3021ABCD7D}" sibTransId="{C69F1271-2CF2-41A7-A864-509B232503A9}"/>
    <dgm:cxn modelId="{3E116E45-C0CB-478B-BA8A-9D9A8663C041}" srcId="{F26305E6-4A65-4A03-ACE5-FD77384059DA}" destId="{5296EC87-2CB8-4C72-8301-AD11676D3CC2}" srcOrd="1" destOrd="0" parTransId="{8BD55D68-BD16-48A8-8B4C-50C67EB6F4D5}" sibTransId="{41DF809D-C6C0-4B0E-AA1F-4A1FEC97628A}"/>
    <dgm:cxn modelId="{494FE060-A8D9-6B43-A963-BC91CC252B86}" type="presOf" srcId="{FF2CB498-2B1E-4EFA-B0BD-6FA312806B39}" destId="{493F1DF3-1DA8-400D-8161-5274811ADCAF}" srcOrd="0" destOrd="0" presId="urn:microsoft.com/office/officeart/2005/8/layout/list1"/>
    <dgm:cxn modelId="{5A972A11-35ED-5E4F-9A9E-25A492DA07F1}" type="presParOf" srcId="{BB594CCC-3E56-4FBA-A227-D87C11636FF3}" destId="{5118DC14-2AD8-41F1-BA46-F2F6648DE8C7}" srcOrd="0" destOrd="0" presId="urn:microsoft.com/office/officeart/2005/8/layout/list1"/>
    <dgm:cxn modelId="{0CA68FB3-76CD-5946-B78A-C591C1DBC7F1}" type="presParOf" srcId="{5118DC14-2AD8-41F1-BA46-F2F6648DE8C7}" destId="{3C911733-010C-4E5F-812C-BA56999A625E}" srcOrd="0" destOrd="0" presId="urn:microsoft.com/office/officeart/2005/8/layout/list1"/>
    <dgm:cxn modelId="{327F09D5-DBE7-B742-8130-8DD85A60AF9D}" type="presParOf" srcId="{5118DC14-2AD8-41F1-BA46-F2F6648DE8C7}" destId="{12F0A292-BD18-4985-9D08-788B24406C31}" srcOrd="1" destOrd="0" presId="urn:microsoft.com/office/officeart/2005/8/layout/list1"/>
    <dgm:cxn modelId="{5D4626FE-414F-8A42-9298-AA38BE67037F}" type="presParOf" srcId="{BB594CCC-3E56-4FBA-A227-D87C11636FF3}" destId="{15E4C677-8164-47A0-B20E-0045095C38AD}" srcOrd="1" destOrd="0" presId="urn:microsoft.com/office/officeart/2005/8/layout/list1"/>
    <dgm:cxn modelId="{6988073A-3257-184E-97A4-D7762E7DADED}" type="presParOf" srcId="{BB594CCC-3E56-4FBA-A227-D87C11636FF3}" destId="{51E4A9BE-4296-4F72-91AF-BE435B534433}" srcOrd="2" destOrd="0" presId="urn:microsoft.com/office/officeart/2005/8/layout/list1"/>
    <dgm:cxn modelId="{EC380DB6-D9E3-5F46-93AC-397FB9A38DEB}" type="presParOf" srcId="{BB594CCC-3E56-4FBA-A227-D87C11636FF3}" destId="{4436E896-AACD-46C8-A577-DF51A87916B3}" srcOrd="3" destOrd="0" presId="urn:microsoft.com/office/officeart/2005/8/layout/list1"/>
    <dgm:cxn modelId="{BF6864F4-8CE9-8946-9FC1-4743AEC933F4}" type="presParOf" srcId="{BB594CCC-3E56-4FBA-A227-D87C11636FF3}" destId="{1BBE8703-82CD-4F54-89F9-C5700A1AB811}" srcOrd="4" destOrd="0" presId="urn:microsoft.com/office/officeart/2005/8/layout/list1"/>
    <dgm:cxn modelId="{2DB1B6A3-CE19-3B41-86AE-61C34B0E521E}" type="presParOf" srcId="{1BBE8703-82CD-4F54-89F9-C5700A1AB811}" destId="{95E27F08-89E4-40EC-8DCB-B50C1B95A21E}" srcOrd="0" destOrd="0" presId="urn:microsoft.com/office/officeart/2005/8/layout/list1"/>
    <dgm:cxn modelId="{E3720092-84EB-454C-BDDA-AA8089C7E5B2}" type="presParOf" srcId="{1BBE8703-82CD-4F54-89F9-C5700A1AB811}" destId="{FA17FED1-ECEA-4E3F-8A86-77803F256DA7}" srcOrd="1" destOrd="0" presId="urn:microsoft.com/office/officeart/2005/8/layout/list1"/>
    <dgm:cxn modelId="{D6EFDCEF-CF2C-6F43-80EB-1A81198F98D1}" type="presParOf" srcId="{BB594CCC-3E56-4FBA-A227-D87C11636FF3}" destId="{70E9A1E7-49BC-4F41-B059-D98D9E623D83}" srcOrd="5" destOrd="0" presId="urn:microsoft.com/office/officeart/2005/8/layout/list1"/>
    <dgm:cxn modelId="{7F1DDF55-F87C-4C49-87F0-F321A44A67DA}" type="presParOf" srcId="{BB594CCC-3E56-4FBA-A227-D87C11636FF3}" destId="{89C0B913-AC00-4C7A-91BC-43397D57237B}" srcOrd="6" destOrd="0" presId="urn:microsoft.com/office/officeart/2005/8/layout/list1"/>
    <dgm:cxn modelId="{8E6BDB73-4679-3844-9B63-6248B0D4CF6F}" type="presParOf" srcId="{BB594CCC-3E56-4FBA-A227-D87C11636FF3}" destId="{AC5D69F9-F11F-4E33-B055-90A1C4D75CA9}" srcOrd="7" destOrd="0" presId="urn:microsoft.com/office/officeart/2005/8/layout/list1"/>
    <dgm:cxn modelId="{76BB5D64-06C6-3140-A473-84DE4A952E10}" type="presParOf" srcId="{BB594CCC-3E56-4FBA-A227-D87C11636FF3}" destId="{B5E98DF0-B392-477B-B36A-F8DB1706D157}" srcOrd="8" destOrd="0" presId="urn:microsoft.com/office/officeart/2005/8/layout/list1"/>
    <dgm:cxn modelId="{33159791-BCB2-8C49-B194-D2B0F0D5FBC6}" type="presParOf" srcId="{B5E98DF0-B392-477B-B36A-F8DB1706D157}" destId="{493F1DF3-1DA8-400D-8161-5274811ADCAF}" srcOrd="0" destOrd="0" presId="urn:microsoft.com/office/officeart/2005/8/layout/list1"/>
    <dgm:cxn modelId="{235E1957-72E5-5F4D-BF14-7E2F822A48C8}" type="presParOf" srcId="{B5E98DF0-B392-477B-B36A-F8DB1706D157}" destId="{E20D2C49-F524-4D35-9FA4-D005A5CD9C84}" srcOrd="1" destOrd="0" presId="urn:microsoft.com/office/officeart/2005/8/layout/list1"/>
    <dgm:cxn modelId="{8AFAAE46-72B5-2140-B490-EC56DDEEE2A1}" type="presParOf" srcId="{BB594CCC-3E56-4FBA-A227-D87C11636FF3}" destId="{68F0953B-CA83-4794-9B8B-DFB404F87ED8}" srcOrd="9" destOrd="0" presId="urn:microsoft.com/office/officeart/2005/8/layout/list1"/>
    <dgm:cxn modelId="{8DF26C63-29A3-FC46-975D-F29B3C960196}" type="presParOf" srcId="{BB594CCC-3E56-4FBA-A227-D87C11636FF3}" destId="{8E855943-EA66-4CAE-8A4A-8BC9F434DFD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7B0C9D8-7311-4CB3-AC77-13AA928E6102}" type="doc">
      <dgm:prSet loTypeId="urn:microsoft.com/office/officeart/2005/8/layout/cycle4#1" loCatId="cycle" qsTypeId="urn:microsoft.com/office/officeart/2005/8/quickstyle/simple1" qsCatId="simple" csTypeId="urn:microsoft.com/office/officeart/2005/8/colors/colorful2" csCatId="colorful" phldr="1"/>
      <dgm:spPr/>
      <dgm:t>
        <a:bodyPr/>
        <a:lstStyle/>
        <a:p>
          <a:endParaRPr lang="it-IT"/>
        </a:p>
      </dgm:t>
    </dgm:pt>
    <dgm:pt modelId="{3D0371BC-CF1A-4F98-AD69-31361B660888}">
      <dgm:prSet phldrT="[Testo]" custT="1"/>
      <dgm:spPr/>
      <dgm:t>
        <a:bodyPr lIns="0" rIns="36000"/>
        <a:lstStyle/>
        <a:p>
          <a:pPr algn="r"/>
          <a:r>
            <a:rPr lang="it-IT" sz="1300" b="1" dirty="0"/>
            <a:t>STAKEHOLDERS DIMENSION</a:t>
          </a:r>
        </a:p>
      </dgm:t>
    </dgm:pt>
    <dgm:pt modelId="{2498192E-43F3-48F8-8586-CCA162979F0E}" type="parTrans" cxnId="{EE56CA61-05F6-44DF-84EC-4C5DCA1A1BF3}">
      <dgm:prSet/>
      <dgm:spPr/>
      <dgm:t>
        <a:bodyPr/>
        <a:lstStyle/>
        <a:p>
          <a:endParaRPr lang="it-IT" sz="900"/>
        </a:p>
      </dgm:t>
    </dgm:pt>
    <dgm:pt modelId="{7E9EF9EF-2928-40DD-BD1E-6EEFD539D789}" type="sibTrans" cxnId="{EE56CA61-05F6-44DF-84EC-4C5DCA1A1BF3}">
      <dgm:prSet/>
      <dgm:spPr/>
      <dgm:t>
        <a:bodyPr/>
        <a:lstStyle/>
        <a:p>
          <a:endParaRPr lang="it-IT" sz="900"/>
        </a:p>
      </dgm:t>
    </dgm:pt>
    <dgm:pt modelId="{1C951886-F6D7-418B-87BB-215F01B5E50D}">
      <dgm:prSet phldrT="[Testo]" custT="1"/>
      <dgm:spPr/>
      <dgm:t>
        <a:bodyPr/>
        <a:lstStyle/>
        <a:p>
          <a:r>
            <a:rPr lang="it-IT" sz="1300" dirty="0"/>
            <a:t>Institutional actors</a:t>
          </a:r>
        </a:p>
      </dgm:t>
    </dgm:pt>
    <dgm:pt modelId="{D54970B4-6081-46DA-A7B3-C7BE56516E9B}" type="parTrans" cxnId="{0F8CB48A-6C16-420B-AA5E-FDED010735E3}">
      <dgm:prSet/>
      <dgm:spPr/>
      <dgm:t>
        <a:bodyPr/>
        <a:lstStyle/>
        <a:p>
          <a:endParaRPr lang="it-IT" sz="900"/>
        </a:p>
      </dgm:t>
    </dgm:pt>
    <dgm:pt modelId="{2D2674A6-5882-4022-887F-4CA77E074F23}" type="sibTrans" cxnId="{0F8CB48A-6C16-420B-AA5E-FDED010735E3}">
      <dgm:prSet/>
      <dgm:spPr/>
      <dgm:t>
        <a:bodyPr/>
        <a:lstStyle/>
        <a:p>
          <a:endParaRPr lang="it-IT" sz="900"/>
        </a:p>
      </dgm:t>
    </dgm:pt>
    <dgm:pt modelId="{234A58CF-433E-4941-8436-4C84AE2976EE}">
      <dgm:prSet phldrT="[Testo]" custT="1"/>
      <dgm:spPr/>
      <dgm:t>
        <a:bodyPr/>
        <a:lstStyle/>
        <a:p>
          <a:pPr algn="l"/>
          <a:r>
            <a:rPr lang="it-IT" sz="1300" b="1" dirty="0"/>
            <a:t>SOCIO-CULTURAL DIMENSION</a:t>
          </a:r>
        </a:p>
      </dgm:t>
    </dgm:pt>
    <dgm:pt modelId="{49857528-2984-401B-9140-99A143577B1E}" type="parTrans" cxnId="{FFD8C94A-2407-42DD-AC82-E2E694BE6961}">
      <dgm:prSet/>
      <dgm:spPr/>
      <dgm:t>
        <a:bodyPr/>
        <a:lstStyle/>
        <a:p>
          <a:endParaRPr lang="it-IT" sz="900"/>
        </a:p>
      </dgm:t>
    </dgm:pt>
    <dgm:pt modelId="{A7CB25C7-F408-4D64-A55C-0A6D40C752F4}" type="sibTrans" cxnId="{FFD8C94A-2407-42DD-AC82-E2E694BE6961}">
      <dgm:prSet/>
      <dgm:spPr/>
      <dgm:t>
        <a:bodyPr/>
        <a:lstStyle/>
        <a:p>
          <a:endParaRPr lang="it-IT" sz="900"/>
        </a:p>
      </dgm:t>
    </dgm:pt>
    <dgm:pt modelId="{E4B4CFA6-6EAE-4BE7-8861-903BDD0594E6}">
      <dgm:prSet phldrT="[Testo]" custT="1"/>
      <dgm:spPr/>
      <dgm:t>
        <a:bodyPr lIns="216000"/>
        <a:lstStyle/>
        <a:p>
          <a:r>
            <a:rPr lang="en-GB" sz="1300" dirty="0"/>
            <a:t>Stereotypes</a:t>
          </a:r>
          <a:endParaRPr lang="it-IT" sz="1300" dirty="0"/>
        </a:p>
      </dgm:t>
    </dgm:pt>
    <dgm:pt modelId="{E715C03F-5F19-4ED2-9C84-65EAFF50A1ED}" type="parTrans" cxnId="{16D894D1-4082-47BF-9C20-98865AA5529E}">
      <dgm:prSet/>
      <dgm:spPr/>
      <dgm:t>
        <a:bodyPr/>
        <a:lstStyle/>
        <a:p>
          <a:endParaRPr lang="it-IT" sz="900"/>
        </a:p>
      </dgm:t>
    </dgm:pt>
    <dgm:pt modelId="{24732390-CF49-4850-AA4F-50AA15B2FAA6}" type="sibTrans" cxnId="{16D894D1-4082-47BF-9C20-98865AA5529E}">
      <dgm:prSet/>
      <dgm:spPr/>
      <dgm:t>
        <a:bodyPr/>
        <a:lstStyle/>
        <a:p>
          <a:endParaRPr lang="it-IT" sz="900"/>
        </a:p>
      </dgm:t>
    </dgm:pt>
    <dgm:pt modelId="{C8EE8418-4B56-4F36-B944-A52AE108D153}">
      <dgm:prSet phldrT="[Testo]" custT="1"/>
      <dgm:spPr/>
      <dgm:t>
        <a:bodyPr/>
        <a:lstStyle/>
        <a:p>
          <a:pPr algn="l"/>
          <a:r>
            <a:rPr lang="it-IT" sz="1300" b="1"/>
            <a:t>ECONOMIC DIMENSION</a:t>
          </a:r>
        </a:p>
      </dgm:t>
    </dgm:pt>
    <dgm:pt modelId="{51D705B7-EDBB-4CAB-89B2-4EC33947768F}" type="parTrans" cxnId="{35C6E930-174E-4E30-A7E9-3AE79FC3D54E}">
      <dgm:prSet/>
      <dgm:spPr/>
      <dgm:t>
        <a:bodyPr/>
        <a:lstStyle/>
        <a:p>
          <a:endParaRPr lang="it-IT" sz="900"/>
        </a:p>
      </dgm:t>
    </dgm:pt>
    <dgm:pt modelId="{ECE7754A-8AAC-4048-B2A9-5466276DE954}" type="sibTrans" cxnId="{35C6E930-174E-4E30-A7E9-3AE79FC3D54E}">
      <dgm:prSet/>
      <dgm:spPr/>
      <dgm:t>
        <a:bodyPr/>
        <a:lstStyle/>
        <a:p>
          <a:endParaRPr lang="it-IT" sz="900"/>
        </a:p>
      </dgm:t>
    </dgm:pt>
    <dgm:pt modelId="{1A2F276D-4252-4809-AF2A-41F465819937}">
      <dgm:prSet phldrT="[Testo]" custT="1"/>
      <dgm:spPr/>
      <dgm:t>
        <a:bodyPr lIns="251999"/>
        <a:lstStyle/>
        <a:p>
          <a:pPr algn="l"/>
          <a:r>
            <a:rPr lang="it-IT" sz="1300" dirty="0" smtClean="0"/>
            <a:t>Competition</a:t>
          </a:r>
          <a:endParaRPr lang="it-IT" sz="1300" dirty="0"/>
        </a:p>
      </dgm:t>
    </dgm:pt>
    <dgm:pt modelId="{2761C174-124D-4CA2-BF17-26195F95B7A0}" type="parTrans" cxnId="{B9E441BC-6C43-4B1A-9934-9F0B50967AA5}">
      <dgm:prSet/>
      <dgm:spPr/>
      <dgm:t>
        <a:bodyPr/>
        <a:lstStyle/>
        <a:p>
          <a:endParaRPr lang="it-IT" sz="900"/>
        </a:p>
      </dgm:t>
    </dgm:pt>
    <dgm:pt modelId="{9B037874-2659-4FA5-B282-74238B9ABB87}" type="sibTrans" cxnId="{B9E441BC-6C43-4B1A-9934-9F0B50967AA5}">
      <dgm:prSet/>
      <dgm:spPr/>
      <dgm:t>
        <a:bodyPr/>
        <a:lstStyle/>
        <a:p>
          <a:endParaRPr lang="it-IT" sz="900"/>
        </a:p>
      </dgm:t>
    </dgm:pt>
    <dgm:pt modelId="{BC00A2E2-DDCF-4455-A0C3-8E621690AD1A}">
      <dgm:prSet phldrT="[Testo]" custT="1"/>
      <dgm:spPr/>
      <dgm:t>
        <a:bodyPr lIns="36000"/>
        <a:lstStyle/>
        <a:p>
          <a:pPr algn="r"/>
          <a:r>
            <a:rPr lang="it-IT" sz="1300" b="1" dirty="0"/>
            <a:t>INSTITUTIONAL DIMENSION</a:t>
          </a:r>
        </a:p>
      </dgm:t>
    </dgm:pt>
    <dgm:pt modelId="{81881E4A-FFD0-4CA4-BCD3-1FB30AAF06CA}" type="parTrans" cxnId="{EB92D376-71DB-4A2A-AE27-1C9B20ED440C}">
      <dgm:prSet/>
      <dgm:spPr/>
      <dgm:t>
        <a:bodyPr/>
        <a:lstStyle/>
        <a:p>
          <a:endParaRPr lang="it-IT" sz="900"/>
        </a:p>
      </dgm:t>
    </dgm:pt>
    <dgm:pt modelId="{7DC49A60-80F9-4FE8-8163-2BAF262DEC9D}" type="sibTrans" cxnId="{EB92D376-71DB-4A2A-AE27-1C9B20ED440C}">
      <dgm:prSet/>
      <dgm:spPr/>
      <dgm:t>
        <a:bodyPr/>
        <a:lstStyle/>
        <a:p>
          <a:endParaRPr lang="it-IT" sz="900"/>
        </a:p>
      </dgm:t>
    </dgm:pt>
    <dgm:pt modelId="{001B75AB-2F74-4B62-A154-F50FD21D912E}">
      <dgm:prSet phldrT="[Testo]" custT="1"/>
      <dgm:spPr/>
      <dgm:t>
        <a:bodyPr/>
        <a:lstStyle/>
        <a:p>
          <a:r>
            <a:rPr lang="it-IT" sz="1300"/>
            <a:t>Local</a:t>
          </a:r>
        </a:p>
      </dgm:t>
    </dgm:pt>
    <dgm:pt modelId="{55D57301-FF6B-406C-8B38-E57D6DF30AB5}" type="parTrans" cxnId="{F341BC19-8783-4D3E-8FB0-5DF17BF1C179}">
      <dgm:prSet/>
      <dgm:spPr/>
      <dgm:t>
        <a:bodyPr/>
        <a:lstStyle/>
        <a:p>
          <a:endParaRPr lang="it-IT" sz="900"/>
        </a:p>
      </dgm:t>
    </dgm:pt>
    <dgm:pt modelId="{57E6372E-3BB6-4C22-970C-6B0558D16572}" type="sibTrans" cxnId="{F341BC19-8783-4D3E-8FB0-5DF17BF1C179}">
      <dgm:prSet/>
      <dgm:spPr/>
      <dgm:t>
        <a:bodyPr/>
        <a:lstStyle/>
        <a:p>
          <a:endParaRPr lang="it-IT" sz="900"/>
        </a:p>
      </dgm:t>
    </dgm:pt>
    <dgm:pt modelId="{370C9746-4977-4B1B-8D67-8CCDC32E4251}">
      <dgm:prSet phldrT="[Testo]" custT="1"/>
      <dgm:spPr/>
      <dgm:t>
        <a:bodyPr/>
        <a:lstStyle/>
        <a:p>
          <a:r>
            <a:rPr lang="it-IT" sz="1300" dirty="0"/>
            <a:t>Socio-cultural actors</a:t>
          </a:r>
        </a:p>
      </dgm:t>
    </dgm:pt>
    <dgm:pt modelId="{5D5C3ED5-F3E1-4B62-B9C9-D046E05017A1}" type="parTrans" cxnId="{3AD3D5D7-2D56-4193-B7CD-C686435D5508}">
      <dgm:prSet/>
      <dgm:spPr/>
      <dgm:t>
        <a:bodyPr/>
        <a:lstStyle/>
        <a:p>
          <a:endParaRPr lang="it-IT" sz="900"/>
        </a:p>
      </dgm:t>
    </dgm:pt>
    <dgm:pt modelId="{50B2F388-5C91-48D7-A942-8F6323082391}" type="sibTrans" cxnId="{3AD3D5D7-2D56-4193-B7CD-C686435D5508}">
      <dgm:prSet/>
      <dgm:spPr/>
      <dgm:t>
        <a:bodyPr/>
        <a:lstStyle/>
        <a:p>
          <a:endParaRPr lang="it-IT" sz="900"/>
        </a:p>
      </dgm:t>
    </dgm:pt>
    <dgm:pt modelId="{C26D71A2-8F66-4F5C-B4D8-6827E6096EFF}">
      <dgm:prSet phldrT="[Testo]" custT="1"/>
      <dgm:spPr/>
      <dgm:t>
        <a:bodyPr/>
        <a:lstStyle/>
        <a:p>
          <a:r>
            <a:rPr lang="it-IT" sz="1300" dirty="0"/>
            <a:t>Economic actors</a:t>
          </a:r>
        </a:p>
      </dgm:t>
    </dgm:pt>
    <dgm:pt modelId="{1CB065C0-6321-48BB-A9C0-0323F5B6190F}" type="parTrans" cxnId="{3EF463FE-5C78-45BB-B3DD-EEA034ECC8E5}">
      <dgm:prSet/>
      <dgm:spPr/>
      <dgm:t>
        <a:bodyPr/>
        <a:lstStyle/>
        <a:p>
          <a:endParaRPr lang="it-IT" sz="900"/>
        </a:p>
      </dgm:t>
    </dgm:pt>
    <dgm:pt modelId="{434788CC-3F14-430A-BA8A-AD9B20149803}" type="sibTrans" cxnId="{3EF463FE-5C78-45BB-B3DD-EEA034ECC8E5}">
      <dgm:prSet/>
      <dgm:spPr/>
      <dgm:t>
        <a:bodyPr/>
        <a:lstStyle/>
        <a:p>
          <a:endParaRPr lang="it-IT" sz="900"/>
        </a:p>
      </dgm:t>
    </dgm:pt>
    <dgm:pt modelId="{BDA383FC-816E-4257-B484-ABCA68D61928}">
      <dgm:prSet custT="1"/>
      <dgm:spPr/>
      <dgm:t>
        <a:bodyPr lIns="216000"/>
        <a:lstStyle/>
        <a:p>
          <a:r>
            <a:rPr lang="en-GB" sz="1300" dirty="0"/>
            <a:t>Level of mutual trust</a:t>
          </a:r>
          <a:endParaRPr lang="it-IT" sz="1300" dirty="0"/>
        </a:p>
      </dgm:t>
    </dgm:pt>
    <dgm:pt modelId="{3B0D1D8B-03B0-4D7C-8274-BEDD9DF90848}" type="parTrans" cxnId="{9A258ECA-C3D9-4187-953C-623D2AAEECE2}">
      <dgm:prSet/>
      <dgm:spPr/>
      <dgm:t>
        <a:bodyPr/>
        <a:lstStyle/>
        <a:p>
          <a:endParaRPr lang="it-IT" sz="900"/>
        </a:p>
      </dgm:t>
    </dgm:pt>
    <dgm:pt modelId="{D58A155A-AC4B-4F2A-8077-91A61B08B156}" type="sibTrans" cxnId="{9A258ECA-C3D9-4187-953C-623D2AAEECE2}">
      <dgm:prSet/>
      <dgm:spPr/>
      <dgm:t>
        <a:bodyPr/>
        <a:lstStyle/>
        <a:p>
          <a:endParaRPr lang="it-IT" sz="900"/>
        </a:p>
      </dgm:t>
    </dgm:pt>
    <dgm:pt modelId="{A47E6D42-38D9-4964-B945-E8EA02882B10}">
      <dgm:prSet custT="1"/>
      <dgm:spPr/>
      <dgm:t>
        <a:bodyPr lIns="216000"/>
        <a:lstStyle/>
        <a:p>
          <a:r>
            <a:rPr lang="en-GB" sz="1300" dirty="0"/>
            <a:t>Language</a:t>
          </a:r>
          <a:endParaRPr lang="it-IT" sz="1300" dirty="0"/>
        </a:p>
      </dgm:t>
    </dgm:pt>
    <dgm:pt modelId="{E49011AA-99FC-4E6C-9F7F-6CCA8EECA712}" type="parTrans" cxnId="{883511BF-42DB-4DF2-AA52-C3B507E86027}">
      <dgm:prSet/>
      <dgm:spPr/>
      <dgm:t>
        <a:bodyPr/>
        <a:lstStyle/>
        <a:p>
          <a:endParaRPr lang="it-IT" sz="900"/>
        </a:p>
      </dgm:t>
    </dgm:pt>
    <dgm:pt modelId="{44FD4E60-E839-4AA8-9049-33C1A1B29B9F}" type="sibTrans" cxnId="{883511BF-42DB-4DF2-AA52-C3B507E86027}">
      <dgm:prSet/>
      <dgm:spPr/>
      <dgm:t>
        <a:bodyPr/>
        <a:lstStyle/>
        <a:p>
          <a:endParaRPr lang="it-IT" sz="900"/>
        </a:p>
      </dgm:t>
    </dgm:pt>
    <dgm:pt modelId="{CBE2C5DF-9CE6-4FC2-9440-A88031AFC4B1}">
      <dgm:prSet phldrT="[Testo]" custT="1"/>
      <dgm:spPr/>
      <dgm:t>
        <a:bodyPr/>
        <a:lstStyle/>
        <a:p>
          <a:r>
            <a:rPr lang="it-IT" sz="1300"/>
            <a:t>...</a:t>
          </a:r>
        </a:p>
      </dgm:t>
    </dgm:pt>
    <dgm:pt modelId="{D60B4EAF-1FCE-477D-A97C-3BDC3B54A338}" type="parTrans" cxnId="{E39263E6-7993-4FEA-8576-B5EB1FBFA0FA}">
      <dgm:prSet/>
      <dgm:spPr/>
      <dgm:t>
        <a:bodyPr/>
        <a:lstStyle/>
        <a:p>
          <a:endParaRPr lang="it-IT" sz="900"/>
        </a:p>
      </dgm:t>
    </dgm:pt>
    <dgm:pt modelId="{B71AC3B6-28B3-452E-A74D-5A2533628EC2}" type="sibTrans" cxnId="{E39263E6-7993-4FEA-8576-B5EB1FBFA0FA}">
      <dgm:prSet/>
      <dgm:spPr/>
      <dgm:t>
        <a:bodyPr/>
        <a:lstStyle/>
        <a:p>
          <a:endParaRPr lang="it-IT" sz="900"/>
        </a:p>
      </dgm:t>
    </dgm:pt>
    <dgm:pt modelId="{F6D5ADF5-E412-46FB-B2FF-EAEB6B735031}">
      <dgm:prSet custT="1"/>
      <dgm:spPr/>
      <dgm:t>
        <a:bodyPr lIns="216000"/>
        <a:lstStyle/>
        <a:p>
          <a:r>
            <a:rPr lang="it-IT" sz="1300" dirty="0" smtClean="0"/>
            <a:t>.....</a:t>
          </a:r>
          <a:endParaRPr lang="it-IT" sz="1300" dirty="0"/>
        </a:p>
      </dgm:t>
    </dgm:pt>
    <dgm:pt modelId="{FF596EFB-E9C7-4C8E-B100-112C217E6A92}" type="parTrans" cxnId="{B6792942-A87C-4B46-9423-C6872B1885C7}">
      <dgm:prSet/>
      <dgm:spPr/>
      <dgm:t>
        <a:bodyPr/>
        <a:lstStyle/>
        <a:p>
          <a:endParaRPr lang="it-IT" sz="900"/>
        </a:p>
      </dgm:t>
    </dgm:pt>
    <dgm:pt modelId="{F9A1F666-D799-4CD4-8AAE-1D521637F026}" type="sibTrans" cxnId="{B6792942-A87C-4B46-9423-C6872B1885C7}">
      <dgm:prSet/>
      <dgm:spPr/>
      <dgm:t>
        <a:bodyPr/>
        <a:lstStyle/>
        <a:p>
          <a:endParaRPr lang="it-IT" sz="900"/>
        </a:p>
      </dgm:t>
    </dgm:pt>
    <dgm:pt modelId="{A6B6A98A-08EC-4A29-BAB5-B211DD11CDD6}">
      <dgm:prSet phldrT="[Testo]" custT="1"/>
      <dgm:spPr/>
      <dgm:t>
        <a:bodyPr lIns="251999"/>
        <a:lstStyle/>
        <a:p>
          <a:pPr algn="l"/>
          <a:r>
            <a:rPr lang="it-IT" sz="1300" dirty="0" smtClean="0"/>
            <a:t>Cooperation</a:t>
          </a:r>
          <a:endParaRPr lang="it-IT" sz="1300" dirty="0"/>
        </a:p>
      </dgm:t>
    </dgm:pt>
    <dgm:pt modelId="{56F34D7E-BF1B-46E0-BDCD-7A7069071AF1}" type="parTrans" cxnId="{49CDD6A1-4C1E-4C76-84B5-47ECD402C3C4}">
      <dgm:prSet/>
      <dgm:spPr/>
      <dgm:t>
        <a:bodyPr/>
        <a:lstStyle/>
        <a:p>
          <a:endParaRPr lang="it-IT" sz="900"/>
        </a:p>
      </dgm:t>
    </dgm:pt>
    <dgm:pt modelId="{90DA1753-35FA-4017-B529-C18871766691}" type="sibTrans" cxnId="{49CDD6A1-4C1E-4C76-84B5-47ECD402C3C4}">
      <dgm:prSet/>
      <dgm:spPr/>
      <dgm:t>
        <a:bodyPr/>
        <a:lstStyle/>
        <a:p>
          <a:endParaRPr lang="it-IT" sz="900"/>
        </a:p>
      </dgm:t>
    </dgm:pt>
    <dgm:pt modelId="{8CA81DFF-A935-4507-A8C3-B79831E97216}">
      <dgm:prSet phldrT="[Testo]" custT="1"/>
      <dgm:spPr/>
      <dgm:t>
        <a:bodyPr lIns="251999"/>
        <a:lstStyle/>
        <a:p>
          <a:pPr algn="l"/>
          <a:r>
            <a:rPr lang="it-IT" sz="1300" dirty="0" smtClean="0"/>
            <a:t>Integration</a:t>
          </a:r>
          <a:endParaRPr lang="it-IT" sz="1300" dirty="0"/>
        </a:p>
      </dgm:t>
    </dgm:pt>
    <dgm:pt modelId="{7E88E428-33FF-4AE4-A837-61E15912636E}" type="parTrans" cxnId="{F61C18C9-3275-4715-9D13-340D0204AE82}">
      <dgm:prSet/>
      <dgm:spPr/>
      <dgm:t>
        <a:bodyPr/>
        <a:lstStyle/>
        <a:p>
          <a:endParaRPr lang="it-IT" sz="900"/>
        </a:p>
      </dgm:t>
    </dgm:pt>
    <dgm:pt modelId="{6A70720E-AC2D-4672-9628-EED2151D473F}" type="sibTrans" cxnId="{F61C18C9-3275-4715-9D13-340D0204AE82}">
      <dgm:prSet/>
      <dgm:spPr/>
      <dgm:t>
        <a:bodyPr/>
        <a:lstStyle/>
        <a:p>
          <a:endParaRPr lang="it-IT" sz="900"/>
        </a:p>
      </dgm:t>
    </dgm:pt>
    <dgm:pt modelId="{5F4D9DF3-E2E9-4DF6-9C20-FD4B7D15DA4B}">
      <dgm:prSet phldrT="[Testo]" custT="1"/>
      <dgm:spPr/>
      <dgm:t>
        <a:bodyPr lIns="251999"/>
        <a:lstStyle/>
        <a:p>
          <a:pPr algn="l"/>
          <a:r>
            <a:rPr lang="it-IT" sz="1300"/>
            <a:t>...</a:t>
          </a:r>
        </a:p>
      </dgm:t>
    </dgm:pt>
    <dgm:pt modelId="{432D30CE-6325-41F5-92A9-4457BC30C566}" type="parTrans" cxnId="{4821AF03-084C-4EEC-9619-3C03B7AF9061}">
      <dgm:prSet/>
      <dgm:spPr/>
      <dgm:t>
        <a:bodyPr/>
        <a:lstStyle/>
        <a:p>
          <a:endParaRPr lang="it-IT" sz="900"/>
        </a:p>
      </dgm:t>
    </dgm:pt>
    <dgm:pt modelId="{AEFE5405-52E4-4F18-A3A5-EBD6B7FE1CBC}" type="sibTrans" cxnId="{4821AF03-084C-4EEC-9619-3C03B7AF9061}">
      <dgm:prSet/>
      <dgm:spPr/>
      <dgm:t>
        <a:bodyPr/>
        <a:lstStyle/>
        <a:p>
          <a:endParaRPr lang="it-IT" sz="900"/>
        </a:p>
      </dgm:t>
    </dgm:pt>
    <dgm:pt modelId="{5F579EC8-789F-49B1-BF8A-687A65145CF6}">
      <dgm:prSet phldrT="[Testo]" custT="1"/>
      <dgm:spPr/>
      <dgm:t>
        <a:bodyPr/>
        <a:lstStyle/>
        <a:p>
          <a:r>
            <a:rPr lang="it-IT" sz="1300" dirty="0"/>
            <a:t>Regional/state</a:t>
          </a:r>
        </a:p>
      </dgm:t>
    </dgm:pt>
    <dgm:pt modelId="{858DF8AD-1798-419B-9B1D-67F34441D5E4}" type="parTrans" cxnId="{C84A6E53-1DB8-4E9C-B113-13888E6C8DBC}">
      <dgm:prSet/>
      <dgm:spPr/>
      <dgm:t>
        <a:bodyPr/>
        <a:lstStyle/>
        <a:p>
          <a:endParaRPr lang="it-IT" sz="900"/>
        </a:p>
      </dgm:t>
    </dgm:pt>
    <dgm:pt modelId="{615AD805-0D40-43F0-A26A-EF6BF47DE82E}" type="sibTrans" cxnId="{C84A6E53-1DB8-4E9C-B113-13888E6C8DBC}">
      <dgm:prSet/>
      <dgm:spPr/>
      <dgm:t>
        <a:bodyPr/>
        <a:lstStyle/>
        <a:p>
          <a:endParaRPr lang="it-IT" sz="900"/>
        </a:p>
      </dgm:t>
    </dgm:pt>
    <dgm:pt modelId="{2469AA92-48BF-4C8F-B31C-3D436BCEC688}">
      <dgm:prSet phldrT="[Testo]" custT="1"/>
      <dgm:spPr/>
      <dgm:t>
        <a:bodyPr/>
        <a:lstStyle/>
        <a:p>
          <a:r>
            <a:rPr lang="it-IT" sz="1300" dirty="0"/>
            <a:t>International</a:t>
          </a:r>
        </a:p>
      </dgm:t>
    </dgm:pt>
    <dgm:pt modelId="{DF901366-127F-4468-AA32-2067C1177990}" type="parTrans" cxnId="{1FBC7463-82A4-4E98-9CB4-0CB2C8B579A8}">
      <dgm:prSet/>
      <dgm:spPr/>
      <dgm:t>
        <a:bodyPr/>
        <a:lstStyle/>
        <a:p>
          <a:endParaRPr lang="it-IT" sz="900"/>
        </a:p>
      </dgm:t>
    </dgm:pt>
    <dgm:pt modelId="{E35A05A8-5FA7-4BC8-8C32-6BB322E60627}" type="sibTrans" cxnId="{1FBC7463-82A4-4E98-9CB4-0CB2C8B579A8}">
      <dgm:prSet/>
      <dgm:spPr/>
      <dgm:t>
        <a:bodyPr/>
        <a:lstStyle/>
        <a:p>
          <a:endParaRPr lang="it-IT" sz="900"/>
        </a:p>
      </dgm:t>
    </dgm:pt>
    <dgm:pt modelId="{0BCA4A28-8EC0-4829-901F-A7331C38CC97}">
      <dgm:prSet phldrT="[Testo]" custT="1"/>
      <dgm:spPr/>
      <dgm:t>
        <a:bodyPr/>
        <a:lstStyle/>
        <a:p>
          <a:r>
            <a:rPr lang="it-IT" sz="1300" dirty="0"/>
            <a:t>...</a:t>
          </a:r>
        </a:p>
      </dgm:t>
    </dgm:pt>
    <dgm:pt modelId="{C6F15044-3456-4569-813B-9559A9232A21}" type="parTrans" cxnId="{7735187F-271C-4193-84B5-9B85D3BF70DF}">
      <dgm:prSet/>
      <dgm:spPr/>
      <dgm:t>
        <a:bodyPr/>
        <a:lstStyle/>
        <a:p>
          <a:endParaRPr lang="it-IT" sz="900"/>
        </a:p>
      </dgm:t>
    </dgm:pt>
    <dgm:pt modelId="{CA3CB140-4BA5-49AC-8001-CAEA166B7848}" type="sibTrans" cxnId="{7735187F-271C-4193-84B5-9B85D3BF70DF}">
      <dgm:prSet/>
      <dgm:spPr/>
      <dgm:t>
        <a:bodyPr/>
        <a:lstStyle/>
        <a:p>
          <a:endParaRPr lang="it-IT" sz="900"/>
        </a:p>
      </dgm:t>
    </dgm:pt>
    <dgm:pt modelId="{733E81FE-8C3A-4EA2-A71D-EB3EEB7E774C}" type="pres">
      <dgm:prSet presAssocID="{27B0C9D8-7311-4CB3-AC77-13AA928E6102}" presName="cycleMatrixDiagram" presStyleCnt="0">
        <dgm:presLayoutVars>
          <dgm:chMax val="1"/>
          <dgm:dir/>
          <dgm:animLvl val="lvl"/>
          <dgm:resizeHandles val="exact"/>
        </dgm:presLayoutVars>
      </dgm:prSet>
      <dgm:spPr/>
      <dgm:t>
        <a:bodyPr/>
        <a:lstStyle/>
        <a:p>
          <a:endParaRPr lang="it-IT"/>
        </a:p>
      </dgm:t>
    </dgm:pt>
    <dgm:pt modelId="{8A504D58-6B54-4D80-A936-C3755706F19F}" type="pres">
      <dgm:prSet presAssocID="{27B0C9D8-7311-4CB3-AC77-13AA928E6102}" presName="children" presStyleCnt="0"/>
      <dgm:spPr/>
      <dgm:t>
        <a:bodyPr/>
        <a:lstStyle/>
        <a:p>
          <a:endParaRPr lang="it-IT"/>
        </a:p>
      </dgm:t>
    </dgm:pt>
    <dgm:pt modelId="{C0359341-A5D3-4BBA-950A-B87B86ADACDF}" type="pres">
      <dgm:prSet presAssocID="{27B0C9D8-7311-4CB3-AC77-13AA928E6102}" presName="child1group" presStyleCnt="0"/>
      <dgm:spPr/>
      <dgm:t>
        <a:bodyPr/>
        <a:lstStyle/>
        <a:p>
          <a:endParaRPr lang="it-IT"/>
        </a:p>
      </dgm:t>
    </dgm:pt>
    <dgm:pt modelId="{CE536969-CFDF-46FF-A431-DF5B16C16BF6}" type="pres">
      <dgm:prSet presAssocID="{27B0C9D8-7311-4CB3-AC77-13AA928E6102}" presName="child1" presStyleLbl="bgAcc1" presStyleIdx="0" presStyleCnt="4" custScaleX="149645"/>
      <dgm:spPr/>
      <dgm:t>
        <a:bodyPr/>
        <a:lstStyle/>
        <a:p>
          <a:endParaRPr lang="it-IT"/>
        </a:p>
      </dgm:t>
    </dgm:pt>
    <dgm:pt modelId="{F9C5F77B-DC8C-40A4-BE12-D03504A661B9}" type="pres">
      <dgm:prSet presAssocID="{27B0C9D8-7311-4CB3-AC77-13AA928E6102}" presName="child1Text" presStyleLbl="bgAcc1" presStyleIdx="0" presStyleCnt="4">
        <dgm:presLayoutVars>
          <dgm:bulletEnabled val="1"/>
        </dgm:presLayoutVars>
      </dgm:prSet>
      <dgm:spPr/>
      <dgm:t>
        <a:bodyPr/>
        <a:lstStyle/>
        <a:p>
          <a:endParaRPr lang="it-IT"/>
        </a:p>
      </dgm:t>
    </dgm:pt>
    <dgm:pt modelId="{F810D367-92A0-41C0-9395-099917A96A38}" type="pres">
      <dgm:prSet presAssocID="{27B0C9D8-7311-4CB3-AC77-13AA928E6102}" presName="child2group" presStyleCnt="0"/>
      <dgm:spPr/>
      <dgm:t>
        <a:bodyPr/>
        <a:lstStyle/>
        <a:p>
          <a:endParaRPr lang="it-IT"/>
        </a:p>
      </dgm:t>
    </dgm:pt>
    <dgm:pt modelId="{42C4ADFE-DD03-42C1-9518-CA805F722318}" type="pres">
      <dgm:prSet presAssocID="{27B0C9D8-7311-4CB3-AC77-13AA928E6102}" presName="child2" presStyleLbl="bgAcc1" presStyleIdx="1" presStyleCnt="4" custScaleX="149645"/>
      <dgm:spPr/>
      <dgm:t>
        <a:bodyPr/>
        <a:lstStyle/>
        <a:p>
          <a:endParaRPr lang="it-IT"/>
        </a:p>
      </dgm:t>
    </dgm:pt>
    <dgm:pt modelId="{7C4F2D95-F45E-4B1A-B716-C59065C57253}" type="pres">
      <dgm:prSet presAssocID="{27B0C9D8-7311-4CB3-AC77-13AA928E6102}" presName="child2Text" presStyleLbl="bgAcc1" presStyleIdx="1" presStyleCnt="4">
        <dgm:presLayoutVars>
          <dgm:bulletEnabled val="1"/>
        </dgm:presLayoutVars>
      </dgm:prSet>
      <dgm:spPr/>
      <dgm:t>
        <a:bodyPr/>
        <a:lstStyle/>
        <a:p>
          <a:endParaRPr lang="it-IT"/>
        </a:p>
      </dgm:t>
    </dgm:pt>
    <dgm:pt modelId="{0F7AE0A9-B273-4792-BF53-B404EF7CDF05}" type="pres">
      <dgm:prSet presAssocID="{27B0C9D8-7311-4CB3-AC77-13AA928E6102}" presName="child3group" presStyleCnt="0"/>
      <dgm:spPr/>
      <dgm:t>
        <a:bodyPr/>
        <a:lstStyle/>
        <a:p>
          <a:endParaRPr lang="it-IT"/>
        </a:p>
      </dgm:t>
    </dgm:pt>
    <dgm:pt modelId="{00620823-E08B-496D-9BCE-7583642F05BB}" type="pres">
      <dgm:prSet presAssocID="{27B0C9D8-7311-4CB3-AC77-13AA928E6102}" presName="child3" presStyleLbl="bgAcc1" presStyleIdx="2" presStyleCnt="4" custScaleX="149645"/>
      <dgm:spPr/>
      <dgm:t>
        <a:bodyPr/>
        <a:lstStyle/>
        <a:p>
          <a:endParaRPr lang="it-IT"/>
        </a:p>
      </dgm:t>
    </dgm:pt>
    <dgm:pt modelId="{BD53CB1A-44D7-4EC5-B21F-7341A97B9D3F}" type="pres">
      <dgm:prSet presAssocID="{27B0C9D8-7311-4CB3-AC77-13AA928E6102}" presName="child3Text" presStyleLbl="bgAcc1" presStyleIdx="2" presStyleCnt="4">
        <dgm:presLayoutVars>
          <dgm:bulletEnabled val="1"/>
        </dgm:presLayoutVars>
      </dgm:prSet>
      <dgm:spPr/>
      <dgm:t>
        <a:bodyPr/>
        <a:lstStyle/>
        <a:p>
          <a:endParaRPr lang="it-IT"/>
        </a:p>
      </dgm:t>
    </dgm:pt>
    <dgm:pt modelId="{2E27C7D7-B7D1-41DB-A942-FCF874EC23C4}" type="pres">
      <dgm:prSet presAssocID="{27B0C9D8-7311-4CB3-AC77-13AA928E6102}" presName="child4group" presStyleCnt="0"/>
      <dgm:spPr/>
      <dgm:t>
        <a:bodyPr/>
        <a:lstStyle/>
        <a:p>
          <a:endParaRPr lang="it-IT"/>
        </a:p>
      </dgm:t>
    </dgm:pt>
    <dgm:pt modelId="{A4CEF8B7-04DB-4ECF-B240-5608D7028E81}" type="pres">
      <dgm:prSet presAssocID="{27B0C9D8-7311-4CB3-AC77-13AA928E6102}" presName="child4" presStyleLbl="bgAcc1" presStyleIdx="3" presStyleCnt="4" custScaleX="149645"/>
      <dgm:spPr/>
      <dgm:t>
        <a:bodyPr/>
        <a:lstStyle/>
        <a:p>
          <a:endParaRPr lang="it-IT"/>
        </a:p>
      </dgm:t>
    </dgm:pt>
    <dgm:pt modelId="{3223F278-3F96-49F4-9647-E8DC8DF6269E}" type="pres">
      <dgm:prSet presAssocID="{27B0C9D8-7311-4CB3-AC77-13AA928E6102}" presName="child4Text" presStyleLbl="bgAcc1" presStyleIdx="3" presStyleCnt="4">
        <dgm:presLayoutVars>
          <dgm:bulletEnabled val="1"/>
        </dgm:presLayoutVars>
      </dgm:prSet>
      <dgm:spPr/>
      <dgm:t>
        <a:bodyPr/>
        <a:lstStyle/>
        <a:p>
          <a:endParaRPr lang="it-IT"/>
        </a:p>
      </dgm:t>
    </dgm:pt>
    <dgm:pt modelId="{A9113B73-D9A4-4014-AA8D-C2A3A35BABA9}" type="pres">
      <dgm:prSet presAssocID="{27B0C9D8-7311-4CB3-AC77-13AA928E6102}" presName="childPlaceholder" presStyleCnt="0"/>
      <dgm:spPr/>
      <dgm:t>
        <a:bodyPr/>
        <a:lstStyle/>
        <a:p>
          <a:endParaRPr lang="it-IT"/>
        </a:p>
      </dgm:t>
    </dgm:pt>
    <dgm:pt modelId="{67FDF48E-5F0A-4280-886B-E9CE37E756C4}" type="pres">
      <dgm:prSet presAssocID="{27B0C9D8-7311-4CB3-AC77-13AA928E6102}" presName="circle" presStyleCnt="0"/>
      <dgm:spPr/>
      <dgm:t>
        <a:bodyPr/>
        <a:lstStyle/>
        <a:p>
          <a:endParaRPr lang="it-IT"/>
        </a:p>
      </dgm:t>
    </dgm:pt>
    <dgm:pt modelId="{09CDC639-C758-4C27-A034-0341E3EDFCB0}" type="pres">
      <dgm:prSet presAssocID="{27B0C9D8-7311-4CB3-AC77-13AA928E6102}" presName="quadrant1" presStyleLbl="node1" presStyleIdx="0" presStyleCnt="4">
        <dgm:presLayoutVars>
          <dgm:chMax val="1"/>
          <dgm:bulletEnabled val="1"/>
        </dgm:presLayoutVars>
      </dgm:prSet>
      <dgm:spPr/>
      <dgm:t>
        <a:bodyPr/>
        <a:lstStyle/>
        <a:p>
          <a:endParaRPr lang="it-IT"/>
        </a:p>
      </dgm:t>
    </dgm:pt>
    <dgm:pt modelId="{F83B8E11-C39C-47D3-B301-C10F7C4E13F9}" type="pres">
      <dgm:prSet presAssocID="{27B0C9D8-7311-4CB3-AC77-13AA928E6102}" presName="quadrant2" presStyleLbl="node1" presStyleIdx="1" presStyleCnt="4">
        <dgm:presLayoutVars>
          <dgm:chMax val="1"/>
          <dgm:bulletEnabled val="1"/>
        </dgm:presLayoutVars>
      </dgm:prSet>
      <dgm:spPr/>
      <dgm:t>
        <a:bodyPr/>
        <a:lstStyle/>
        <a:p>
          <a:endParaRPr lang="it-IT"/>
        </a:p>
      </dgm:t>
    </dgm:pt>
    <dgm:pt modelId="{84809F54-9129-4403-BB09-D5E33603733D}" type="pres">
      <dgm:prSet presAssocID="{27B0C9D8-7311-4CB3-AC77-13AA928E6102}" presName="quadrant3" presStyleLbl="node1" presStyleIdx="2" presStyleCnt="4">
        <dgm:presLayoutVars>
          <dgm:chMax val="1"/>
          <dgm:bulletEnabled val="1"/>
        </dgm:presLayoutVars>
      </dgm:prSet>
      <dgm:spPr/>
      <dgm:t>
        <a:bodyPr/>
        <a:lstStyle/>
        <a:p>
          <a:endParaRPr lang="it-IT"/>
        </a:p>
      </dgm:t>
    </dgm:pt>
    <dgm:pt modelId="{EDB84B96-496C-44B3-8C90-E85FAC092290}" type="pres">
      <dgm:prSet presAssocID="{27B0C9D8-7311-4CB3-AC77-13AA928E6102}" presName="quadrant4" presStyleLbl="node1" presStyleIdx="3" presStyleCnt="4">
        <dgm:presLayoutVars>
          <dgm:chMax val="1"/>
          <dgm:bulletEnabled val="1"/>
        </dgm:presLayoutVars>
      </dgm:prSet>
      <dgm:spPr/>
      <dgm:t>
        <a:bodyPr/>
        <a:lstStyle/>
        <a:p>
          <a:endParaRPr lang="it-IT"/>
        </a:p>
      </dgm:t>
    </dgm:pt>
    <dgm:pt modelId="{BA26B63F-2B80-4A20-84EF-280D269B5C16}" type="pres">
      <dgm:prSet presAssocID="{27B0C9D8-7311-4CB3-AC77-13AA928E6102}" presName="quadrantPlaceholder" presStyleCnt="0"/>
      <dgm:spPr/>
      <dgm:t>
        <a:bodyPr/>
        <a:lstStyle/>
        <a:p>
          <a:endParaRPr lang="it-IT"/>
        </a:p>
      </dgm:t>
    </dgm:pt>
    <dgm:pt modelId="{EBB0EB5F-1545-4EE2-8F72-6ADEC4E2732B}" type="pres">
      <dgm:prSet presAssocID="{27B0C9D8-7311-4CB3-AC77-13AA928E6102}" presName="center1" presStyleLbl="fgShp" presStyleIdx="0" presStyleCnt="2"/>
      <dgm:spPr/>
      <dgm:t>
        <a:bodyPr/>
        <a:lstStyle/>
        <a:p>
          <a:endParaRPr lang="it-IT"/>
        </a:p>
      </dgm:t>
    </dgm:pt>
    <dgm:pt modelId="{F7039BFF-4B72-4B6A-AF52-2D02340607DA}" type="pres">
      <dgm:prSet presAssocID="{27B0C9D8-7311-4CB3-AC77-13AA928E6102}" presName="center2" presStyleLbl="fgShp" presStyleIdx="1" presStyleCnt="2"/>
      <dgm:spPr/>
      <dgm:t>
        <a:bodyPr/>
        <a:lstStyle/>
        <a:p>
          <a:endParaRPr lang="it-IT"/>
        </a:p>
      </dgm:t>
    </dgm:pt>
  </dgm:ptLst>
  <dgm:cxnLst>
    <dgm:cxn modelId="{3AD3D5D7-2D56-4193-B7CD-C686435D5508}" srcId="{3D0371BC-CF1A-4F98-AD69-31361B660888}" destId="{370C9746-4977-4B1B-8D67-8CCDC32E4251}" srcOrd="1" destOrd="0" parTransId="{5D5C3ED5-F3E1-4B62-B9C9-D046E05017A1}" sibTransId="{50B2F388-5C91-48D7-A942-8F6323082391}"/>
    <dgm:cxn modelId="{32B8021D-C569-FF46-8E0F-76B2B0580188}" type="presOf" srcId="{370C9746-4977-4B1B-8D67-8CCDC32E4251}" destId="{CE536969-CFDF-46FF-A431-DF5B16C16BF6}" srcOrd="0" destOrd="1" presId="urn:microsoft.com/office/officeart/2005/8/layout/cycle4#1"/>
    <dgm:cxn modelId="{059C4006-3CC9-974C-A336-983BA19D0AFA}" type="presOf" srcId="{A6B6A98A-08EC-4A29-BAB5-B211DD11CDD6}" destId="{00620823-E08B-496D-9BCE-7583642F05BB}" srcOrd="0" destOrd="1" presId="urn:microsoft.com/office/officeart/2005/8/layout/cycle4#1"/>
    <dgm:cxn modelId="{FB0D2C1A-2290-3A4D-8C78-68D931EA1F24}" type="presOf" srcId="{8CA81DFF-A935-4507-A8C3-B79831E97216}" destId="{BD53CB1A-44D7-4EC5-B21F-7341A97B9D3F}" srcOrd="1" destOrd="2" presId="urn:microsoft.com/office/officeart/2005/8/layout/cycle4#1"/>
    <dgm:cxn modelId="{F61C18C9-3275-4715-9D13-340D0204AE82}" srcId="{C8EE8418-4B56-4F36-B944-A52AE108D153}" destId="{8CA81DFF-A935-4507-A8C3-B79831E97216}" srcOrd="2" destOrd="0" parTransId="{7E88E428-33FF-4AE4-A837-61E15912636E}" sibTransId="{6A70720E-AC2D-4672-9628-EED2151D473F}"/>
    <dgm:cxn modelId="{16D894D1-4082-47BF-9C20-98865AA5529E}" srcId="{234A58CF-433E-4941-8436-4C84AE2976EE}" destId="{E4B4CFA6-6EAE-4BE7-8861-903BDD0594E6}" srcOrd="0" destOrd="0" parTransId="{E715C03F-5F19-4ED2-9C84-65EAFF50A1ED}" sibTransId="{24732390-CF49-4850-AA4F-50AA15B2FAA6}"/>
    <dgm:cxn modelId="{E15B1C8E-94ED-1940-9244-1FF3C6CC9FC0}" type="presOf" srcId="{0BCA4A28-8EC0-4829-901F-A7331C38CC97}" destId="{3223F278-3F96-49F4-9647-E8DC8DF6269E}" srcOrd="1" destOrd="3" presId="urn:microsoft.com/office/officeart/2005/8/layout/cycle4#1"/>
    <dgm:cxn modelId="{883511BF-42DB-4DF2-AA52-C3B507E86027}" srcId="{234A58CF-433E-4941-8436-4C84AE2976EE}" destId="{A47E6D42-38D9-4964-B945-E8EA02882B10}" srcOrd="2" destOrd="0" parTransId="{E49011AA-99FC-4E6C-9F7F-6CCA8EECA712}" sibTransId="{44FD4E60-E839-4AA8-9049-33C1A1B29B9F}"/>
    <dgm:cxn modelId="{0F8CB48A-6C16-420B-AA5E-FDED010735E3}" srcId="{3D0371BC-CF1A-4F98-AD69-31361B660888}" destId="{1C951886-F6D7-418B-87BB-215F01B5E50D}" srcOrd="0" destOrd="0" parTransId="{D54970B4-6081-46DA-A7B3-C7BE56516E9B}" sibTransId="{2D2674A6-5882-4022-887F-4CA77E074F23}"/>
    <dgm:cxn modelId="{B9E441BC-6C43-4B1A-9934-9F0B50967AA5}" srcId="{C8EE8418-4B56-4F36-B944-A52AE108D153}" destId="{1A2F276D-4252-4809-AF2A-41F465819937}" srcOrd="0" destOrd="0" parTransId="{2761C174-124D-4CA2-BF17-26195F95B7A0}" sibTransId="{9B037874-2659-4FA5-B282-74238B9ABB87}"/>
    <dgm:cxn modelId="{49CDD6A1-4C1E-4C76-84B5-47ECD402C3C4}" srcId="{C8EE8418-4B56-4F36-B944-A52AE108D153}" destId="{A6B6A98A-08EC-4A29-BAB5-B211DD11CDD6}" srcOrd="1" destOrd="0" parTransId="{56F34D7E-BF1B-46E0-BDCD-7A7069071AF1}" sibTransId="{90DA1753-35FA-4017-B529-C18871766691}"/>
    <dgm:cxn modelId="{C84A6E53-1DB8-4E9C-B113-13888E6C8DBC}" srcId="{BC00A2E2-DDCF-4455-A0C3-8E621690AD1A}" destId="{5F579EC8-789F-49B1-BF8A-687A65145CF6}" srcOrd="1" destOrd="0" parTransId="{858DF8AD-1798-419B-9B1D-67F34441D5E4}" sibTransId="{615AD805-0D40-43F0-A26A-EF6BF47DE82E}"/>
    <dgm:cxn modelId="{0464651F-67B4-9248-A19B-3DB36E2C0F99}" type="presOf" srcId="{BC00A2E2-DDCF-4455-A0C3-8E621690AD1A}" destId="{EDB84B96-496C-44B3-8C90-E85FAC092290}" srcOrd="0" destOrd="0" presId="urn:microsoft.com/office/officeart/2005/8/layout/cycle4#1"/>
    <dgm:cxn modelId="{5FE68A12-21F9-454A-B2D1-01BBDFFC7BFA}" type="presOf" srcId="{001B75AB-2F74-4B62-A154-F50FD21D912E}" destId="{A4CEF8B7-04DB-4ECF-B240-5608D7028E81}" srcOrd="0" destOrd="0" presId="urn:microsoft.com/office/officeart/2005/8/layout/cycle4#1"/>
    <dgm:cxn modelId="{920A1FEB-529E-7042-853D-CD4C1F4BDCFF}" type="presOf" srcId="{1C951886-F6D7-418B-87BB-215F01B5E50D}" destId="{CE536969-CFDF-46FF-A431-DF5B16C16BF6}" srcOrd="0" destOrd="0" presId="urn:microsoft.com/office/officeart/2005/8/layout/cycle4#1"/>
    <dgm:cxn modelId="{A1727766-13A3-5F47-87A1-B4F758AFC437}" type="presOf" srcId="{2469AA92-48BF-4C8F-B31C-3D436BCEC688}" destId="{3223F278-3F96-49F4-9647-E8DC8DF6269E}" srcOrd="1" destOrd="2" presId="urn:microsoft.com/office/officeart/2005/8/layout/cycle4#1"/>
    <dgm:cxn modelId="{0415E037-074F-E840-AE3A-E1AE95D468A6}" type="presOf" srcId="{0BCA4A28-8EC0-4829-901F-A7331C38CC97}" destId="{A4CEF8B7-04DB-4ECF-B240-5608D7028E81}" srcOrd="0" destOrd="3" presId="urn:microsoft.com/office/officeart/2005/8/layout/cycle4#1"/>
    <dgm:cxn modelId="{7735187F-271C-4193-84B5-9B85D3BF70DF}" srcId="{BC00A2E2-DDCF-4455-A0C3-8E621690AD1A}" destId="{0BCA4A28-8EC0-4829-901F-A7331C38CC97}" srcOrd="3" destOrd="0" parTransId="{C6F15044-3456-4569-813B-9559A9232A21}" sibTransId="{CA3CB140-4BA5-49AC-8001-CAEA166B7848}"/>
    <dgm:cxn modelId="{3EF463FE-5C78-45BB-B3DD-EEA034ECC8E5}" srcId="{3D0371BC-CF1A-4F98-AD69-31361B660888}" destId="{C26D71A2-8F66-4F5C-B4D8-6827E6096EFF}" srcOrd="2" destOrd="0" parTransId="{1CB065C0-6321-48BB-A9C0-0323F5B6190F}" sibTransId="{434788CC-3F14-430A-BA8A-AD9B20149803}"/>
    <dgm:cxn modelId="{E8A1D219-FBD7-B042-B740-8EAE903BCD82}" type="presOf" srcId="{A6B6A98A-08EC-4A29-BAB5-B211DD11CDD6}" destId="{BD53CB1A-44D7-4EC5-B21F-7341A97B9D3F}" srcOrd="1" destOrd="1" presId="urn:microsoft.com/office/officeart/2005/8/layout/cycle4#1"/>
    <dgm:cxn modelId="{E39263E6-7993-4FEA-8576-B5EB1FBFA0FA}" srcId="{3D0371BC-CF1A-4F98-AD69-31361B660888}" destId="{CBE2C5DF-9CE6-4FC2-9440-A88031AFC4B1}" srcOrd="3" destOrd="0" parTransId="{D60B4EAF-1FCE-477D-A97C-3BDC3B54A338}" sibTransId="{B71AC3B6-28B3-452E-A74D-5A2533628EC2}"/>
    <dgm:cxn modelId="{845F8975-DE67-E843-8384-E54693D4A9C3}" type="presOf" srcId="{C26D71A2-8F66-4F5C-B4D8-6827E6096EFF}" destId="{F9C5F77B-DC8C-40A4-BE12-D03504A661B9}" srcOrd="1" destOrd="2" presId="urn:microsoft.com/office/officeart/2005/8/layout/cycle4#1"/>
    <dgm:cxn modelId="{4D3AEAAD-3DC4-C94A-8DBE-F63CFC3F5905}" type="presOf" srcId="{234A58CF-433E-4941-8436-4C84AE2976EE}" destId="{F83B8E11-C39C-47D3-B301-C10F7C4E13F9}" srcOrd="0" destOrd="0" presId="urn:microsoft.com/office/officeart/2005/8/layout/cycle4#1"/>
    <dgm:cxn modelId="{E67D6B02-11DD-664C-B851-729A37CF0269}" type="presOf" srcId="{5F579EC8-789F-49B1-BF8A-687A65145CF6}" destId="{3223F278-3F96-49F4-9647-E8DC8DF6269E}" srcOrd="1" destOrd="1" presId="urn:microsoft.com/office/officeart/2005/8/layout/cycle4#1"/>
    <dgm:cxn modelId="{05656E03-502D-2145-8606-8DA327338FF7}" type="presOf" srcId="{E4B4CFA6-6EAE-4BE7-8861-903BDD0594E6}" destId="{7C4F2D95-F45E-4B1A-B716-C59065C57253}" srcOrd="1" destOrd="0" presId="urn:microsoft.com/office/officeart/2005/8/layout/cycle4#1"/>
    <dgm:cxn modelId="{B6792942-A87C-4B46-9423-C6872B1885C7}" srcId="{234A58CF-433E-4941-8436-4C84AE2976EE}" destId="{F6D5ADF5-E412-46FB-B2FF-EAEB6B735031}" srcOrd="3" destOrd="0" parTransId="{FF596EFB-E9C7-4C8E-B100-112C217E6A92}" sibTransId="{F9A1F666-D799-4CD4-8AAE-1D521637F026}"/>
    <dgm:cxn modelId="{AB94B935-9E1D-FD4C-8D93-E17D3D6B4736}" type="presOf" srcId="{A47E6D42-38D9-4964-B945-E8EA02882B10}" destId="{42C4ADFE-DD03-42C1-9518-CA805F722318}" srcOrd="0" destOrd="2" presId="urn:microsoft.com/office/officeart/2005/8/layout/cycle4#1"/>
    <dgm:cxn modelId="{4821AF03-084C-4EEC-9619-3C03B7AF9061}" srcId="{C8EE8418-4B56-4F36-B944-A52AE108D153}" destId="{5F4D9DF3-E2E9-4DF6-9C20-FD4B7D15DA4B}" srcOrd="3" destOrd="0" parTransId="{432D30CE-6325-41F5-92A9-4457BC30C566}" sibTransId="{AEFE5405-52E4-4F18-A3A5-EBD6B7FE1CBC}"/>
    <dgm:cxn modelId="{FFD8C94A-2407-42DD-AC82-E2E694BE6961}" srcId="{27B0C9D8-7311-4CB3-AC77-13AA928E6102}" destId="{234A58CF-433E-4941-8436-4C84AE2976EE}" srcOrd="1" destOrd="0" parTransId="{49857528-2984-401B-9140-99A143577B1E}" sibTransId="{A7CB25C7-F408-4D64-A55C-0A6D40C752F4}"/>
    <dgm:cxn modelId="{39FC4FA1-EF28-F24A-80F6-F14107C9CD0B}" type="presOf" srcId="{1A2F276D-4252-4809-AF2A-41F465819937}" destId="{00620823-E08B-496D-9BCE-7583642F05BB}" srcOrd="0" destOrd="0" presId="urn:microsoft.com/office/officeart/2005/8/layout/cycle4#1"/>
    <dgm:cxn modelId="{A2D1B296-5427-CF4C-A193-B96985FC4882}" type="presOf" srcId="{370C9746-4977-4B1B-8D67-8CCDC32E4251}" destId="{F9C5F77B-DC8C-40A4-BE12-D03504A661B9}" srcOrd="1" destOrd="1" presId="urn:microsoft.com/office/officeart/2005/8/layout/cycle4#1"/>
    <dgm:cxn modelId="{F9E19EB6-463F-E94E-B103-2B96BBA8964C}" type="presOf" srcId="{C26D71A2-8F66-4F5C-B4D8-6827E6096EFF}" destId="{CE536969-CFDF-46FF-A431-DF5B16C16BF6}" srcOrd="0" destOrd="2" presId="urn:microsoft.com/office/officeart/2005/8/layout/cycle4#1"/>
    <dgm:cxn modelId="{A0CF602A-2108-C14B-89D0-ECCD1A081FFF}" type="presOf" srcId="{5F4D9DF3-E2E9-4DF6-9C20-FD4B7D15DA4B}" destId="{00620823-E08B-496D-9BCE-7583642F05BB}" srcOrd="0" destOrd="3" presId="urn:microsoft.com/office/officeart/2005/8/layout/cycle4#1"/>
    <dgm:cxn modelId="{EB92D376-71DB-4A2A-AE27-1C9B20ED440C}" srcId="{27B0C9D8-7311-4CB3-AC77-13AA928E6102}" destId="{BC00A2E2-DDCF-4455-A0C3-8E621690AD1A}" srcOrd="3" destOrd="0" parTransId="{81881E4A-FFD0-4CA4-BCD3-1FB30AAF06CA}" sibTransId="{7DC49A60-80F9-4FE8-8163-2BAF262DEC9D}"/>
    <dgm:cxn modelId="{F341BC19-8783-4D3E-8FB0-5DF17BF1C179}" srcId="{BC00A2E2-DDCF-4455-A0C3-8E621690AD1A}" destId="{001B75AB-2F74-4B62-A154-F50FD21D912E}" srcOrd="0" destOrd="0" parTransId="{55D57301-FF6B-406C-8B38-E57D6DF30AB5}" sibTransId="{57E6372E-3BB6-4C22-970C-6B0558D16572}"/>
    <dgm:cxn modelId="{5FCC02A9-B2BB-1F4D-9BCF-AD6EFF246C76}" type="presOf" srcId="{E4B4CFA6-6EAE-4BE7-8861-903BDD0594E6}" destId="{42C4ADFE-DD03-42C1-9518-CA805F722318}" srcOrd="0" destOrd="0" presId="urn:microsoft.com/office/officeart/2005/8/layout/cycle4#1"/>
    <dgm:cxn modelId="{1FBC7463-82A4-4E98-9CB4-0CB2C8B579A8}" srcId="{BC00A2E2-DDCF-4455-A0C3-8E621690AD1A}" destId="{2469AA92-48BF-4C8F-B31C-3D436BCEC688}" srcOrd="2" destOrd="0" parTransId="{DF901366-127F-4468-AA32-2067C1177990}" sibTransId="{E35A05A8-5FA7-4BC8-8C32-6BB322E60627}"/>
    <dgm:cxn modelId="{014FB97F-0ECA-954A-8256-84EAE97756AD}" type="presOf" srcId="{27B0C9D8-7311-4CB3-AC77-13AA928E6102}" destId="{733E81FE-8C3A-4EA2-A71D-EB3EEB7E774C}" srcOrd="0" destOrd="0" presId="urn:microsoft.com/office/officeart/2005/8/layout/cycle4#1"/>
    <dgm:cxn modelId="{997DAF88-BA80-E440-BC36-7B46B7F8097B}" type="presOf" srcId="{8CA81DFF-A935-4507-A8C3-B79831E97216}" destId="{00620823-E08B-496D-9BCE-7583642F05BB}" srcOrd="0" destOrd="2" presId="urn:microsoft.com/office/officeart/2005/8/layout/cycle4#1"/>
    <dgm:cxn modelId="{05D49506-4138-9644-A796-B9D3BF506B95}" type="presOf" srcId="{C8EE8418-4B56-4F36-B944-A52AE108D153}" destId="{84809F54-9129-4403-BB09-D5E33603733D}" srcOrd="0" destOrd="0" presId="urn:microsoft.com/office/officeart/2005/8/layout/cycle4#1"/>
    <dgm:cxn modelId="{4FEBEA09-7433-4949-8491-109C363BF8E9}" type="presOf" srcId="{1C951886-F6D7-418B-87BB-215F01B5E50D}" destId="{F9C5F77B-DC8C-40A4-BE12-D03504A661B9}" srcOrd="1" destOrd="0" presId="urn:microsoft.com/office/officeart/2005/8/layout/cycle4#1"/>
    <dgm:cxn modelId="{41657BA8-B190-3343-9034-ABF09BD8C6A8}" type="presOf" srcId="{F6D5ADF5-E412-46FB-B2FF-EAEB6B735031}" destId="{7C4F2D95-F45E-4B1A-B716-C59065C57253}" srcOrd="1" destOrd="3" presId="urn:microsoft.com/office/officeart/2005/8/layout/cycle4#1"/>
    <dgm:cxn modelId="{8DD1C8AD-267A-3C43-BBE2-770C1FD0CC2A}" type="presOf" srcId="{3D0371BC-CF1A-4F98-AD69-31361B660888}" destId="{09CDC639-C758-4C27-A034-0341E3EDFCB0}" srcOrd="0" destOrd="0" presId="urn:microsoft.com/office/officeart/2005/8/layout/cycle4#1"/>
    <dgm:cxn modelId="{677CCE85-F372-6E45-B410-9F7E628981AB}" type="presOf" srcId="{A47E6D42-38D9-4964-B945-E8EA02882B10}" destId="{7C4F2D95-F45E-4B1A-B716-C59065C57253}" srcOrd="1" destOrd="2" presId="urn:microsoft.com/office/officeart/2005/8/layout/cycle4#1"/>
    <dgm:cxn modelId="{F6F07213-84B5-0B4C-BBD3-2EE57397A6FF}" type="presOf" srcId="{CBE2C5DF-9CE6-4FC2-9440-A88031AFC4B1}" destId="{F9C5F77B-DC8C-40A4-BE12-D03504A661B9}" srcOrd="1" destOrd="3" presId="urn:microsoft.com/office/officeart/2005/8/layout/cycle4#1"/>
    <dgm:cxn modelId="{6264672B-A66A-574F-8D6C-F5D9B87C8A1A}" type="presOf" srcId="{2469AA92-48BF-4C8F-B31C-3D436BCEC688}" destId="{A4CEF8B7-04DB-4ECF-B240-5608D7028E81}" srcOrd="0" destOrd="2" presId="urn:microsoft.com/office/officeart/2005/8/layout/cycle4#1"/>
    <dgm:cxn modelId="{7B1CC806-99CE-E044-90FE-0B48E5AC85E8}" type="presOf" srcId="{1A2F276D-4252-4809-AF2A-41F465819937}" destId="{BD53CB1A-44D7-4EC5-B21F-7341A97B9D3F}" srcOrd="1" destOrd="0" presId="urn:microsoft.com/office/officeart/2005/8/layout/cycle4#1"/>
    <dgm:cxn modelId="{B85D7E33-7F82-5E47-8AF4-80A0AC81344C}" type="presOf" srcId="{BDA383FC-816E-4257-B484-ABCA68D61928}" destId="{42C4ADFE-DD03-42C1-9518-CA805F722318}" srcOrd="0" destOrd="1" presId="urn:microsoft.com/office/officeart/2005/8/layout/cycle4#1"/>
    <dgm:cxn modelId="{5D86F0F3-75D0-3941-87B5-EB9B00650E0B}" type="presOf" srcId="{5F579EC8-789F-49B1-BF8A-687A65145CF6}" destId="{A4CEF8B7-04DB-4ECF-B240-5608D7028E81}" srcOrd="0" destOrd="1" presId="urn:microsoft.com/office/officeart/2005/8/layout/cycle4#1"/>
    <dgm:cxn modelId="{9C11CC91-26F5-7B43-8D29-6EE014C24200}" type="presOf" srcId="{F6D5ADF5-E412-46FB-B2FF-EAEB6B735031}" destId="{42C4ADFE-DD03-42C1-9518-CA805F722318}" srcOrd="0" destOrd="3" presId="urn:microsoft.com/office/officeart/2005/8/layout/cycle4#1"/>
    <dgm:cxn modelId="{EE56CA61-05F6-44DF-84EC-4C5DCA1A1BF3}" srcId="{27B0C9D8-7311-4CB3-AC77-13AA928E6102}" destId="{3D0371BC-CF1A-4F98-AD69-31361B660888}" srcOrd="0" destOrd="0" parTransId="{2498192E-43F3-48F8-8586-CCA162979F0E}" sibTransId="{7E9EF9EF-2928-40DD-BD1E-6EEFD539D789}"/>
    <dgm:cxn modelId="{4052CA9D-930B-7441-B8BD-283A8332C727}" type="presOf" srcId="{CBE2C5DF-9CE6-4FC2-9440-A88031AFC4B1}" destId="{CE536969-CFDF-46FF-A431-DF5B16C16BF6}" srcOrd="0" destOrd="3" presId="urn:microsoft.com/office/officeart/2005/8/layout/cycle4#1"/>
    <dgm:cxn modelId="{35C6E930-174E-4E30-A7E9-3AE79FC3D54E}" srcId="{27B0C9D8-7311-4CB3-AC77-13AA928E6102}" destId="{C8EE8418-4B56-4F36-B944-A52AE108D153}" srcOrd="2" destOrd="0" parTransId="{51D705B7-EDBB-4CAB-89B2-4EC33947768F}" sibTransId="{ECE7754A-8AAC-4048-B2A9-5466276DE954}"/>
    <dgm:cxn modelId="{9A258ECA-C3D9-4187-953C-623D2AAEECE2}" srcId="{234A58CF-433E-4941-8436-4C84AE2976EE}" destId="{BDA383FC-816E-4257-B484-ABCA68D61928}" srcOrd="1" destOrd="0" parTransId="{3B0D1D8B-03B0-4D7C-8274-BEDD9DF90848}" sibTransId="{D58A155A-AC4B-4F2A-8077-91A61B08B156}"/>
    <dgm:cxn modelId="{C80E2529-0D28-834E-B3B0-1FD1BE780F4F}" type="presOf" srcId="{001B75AB-2F74-4B62-A154-F50FD21D912E}" destId="{3223F278-3F96-49F4-9647-E8DC8DF6269E}" srcOrd="1" destOrd="0" presId="urn:microsoft.com/office/officeart/2005/8/layout/cycle4#1"/>
    <dgm:cxn modelId="{A3752A3F-A601-9348-A1C3-8EE5F029301E}" type="presOf" srcId="{BDA383FC-816E-4257-B484-ABCA68D61928}" destId="{7C4F2D95-F45E-4B1A-B716-C59065C57253}" srcOrd="1" destOrd="1" presId="urn:microsoft.com/office/officeart/2005/8/layout/cycle4#1"/>
    <dgm:cxn modelId="{5DDA9CA7-4870-404F-B405-46F8FCB9556A}" type="presOf" srcId="{5F4D9DF3-E2E9-4DF6-9C20-FD4B7D15DA4B}" destId="{BD53CB1A-44D7-4EC5-B21F-7341A97B9D3F}" srcOrd="1" destOrd="3" presId="urn:microsoft.com/office/officeart/2005/8/layout/cycle4#1"/>
    <dgm:cxn modelId="{24143EB1-1592-A546-B756-B408107E7D3A}" type="presParOf" srcId="{733E81FE-8C3A-4EA2-A71D-EB3EEB7E774C}" destId="{8A504D58-6B54-4D80-A936-C3755706F19F}" srcOrd="0" destOrd="0" presId="urn:microsoft.com/office/officeart/2005/8/layout/cycle4#1"/>
    <dgm:cxn modelId="{3D684676-87EB-D54A-A02D-E97D390E1EAE}" type="presParOf" srcId="{8A504D58-6B54-4D80-A936-C3755706F19F}" destId="{C0359341-A5D3-4BBA-950A-B87B86ADACDF}" srcOrd="0" destOrd="0" presId="urn:microsoft.com/office/officeart/2005/8/layout/cycle4#1"/>
    <dgm:cxn modelId="{6ABE5DB2-9C5F-4B4D-B0DF-8C274C77EF2A}" type="presParOf" srcId="{C0359341-A5D3-4BBA-950A-B87B86ADACDF}" destId="{CE536969-CFDF-46FF-A431-DF5B16C16BF6}" srcOrd="0" destOrd="0" presId="urn:microsoft.com/office/officeart/2005/8/layout/cycle4#1"/>
    <dgm:cxn modelId="{4A5B5857-B1FC-6C43-A5F6-2667534137D6}" type="presParOf" srcId="{C0359341-A5D3-4BBA-950A-B87B86ADACDF}" destId="{F9C5F77B-DC8C-40A4-BE12-D03504A661B9}" srcOrd="1" destOrd="0" presId="urn:microsoft.com/office/officeart/2005/8/layout/cycle4#1"/>
    <dgm:cxn modelId="{5D1F96B9-F054-9446-BFBB-3823B4602CC5}" type="presParOf" srcId="{8A504D58-6B54-4D80-A936-C3755706F19F}" destId="{F810D367-92A0-41C0-9395-099917A96A38}" srcOrd="1" destOrd="0" presId="urn:microsoft.com/office/officeart/2005/8/layout/cycle4#1"/>
    <dgm:cxn modelId="{C2E119A1-D6C0-DE49-8875-1F850BAED726}" type="presParOf" srcId="{F810D367-92A0-41C0-9395-099917A96A38}" destId="{42C4ADFE-DD03-42C1-9518-CA805F722318}" srcOrd="0" destOrd="0" presId="urn:microsoft.com/office/officeart/2005/8/layout/cycle4#1"/>
    <dgm:cxn modelId="{99FF8453-0BB1-D341-8A0B-2A5D21E4AC49}" type="presParOf" srcId="{F810D367-92A0-41C0-9395-099917A96A38}" destId="{7C4F2D95-F45E-4B1A-B716-C59065C57253}" srcOrd="1" destOrd="0" presId="urn:microsoft.com/office/officeart/2005/8/layout/cycle4#1"/>
    <dgm:cxn modelId="{C9917A9B-CBCC-CD4B-BD87-0610E8BB398A}" type="presParOf" srcId="{8A504D58-6B54-4D80-A936-C3755706F19F}" destId="{0F7AE0A9-B273-4792-BF53-B404EF7CDF05}" srcOrd="2" destOrd="0" presId="urn:microsoft.com/office/officeart/2005/8/layout/cycle4#1"/>
    <dgm:cxn modelId="{88F61AB8-A532-EF44-BEAE-1DD60BC04E6B}" type="presParOf" srcId="{0F7AE0A9-B273-4792-BF53-B404EF7CDF05}" destId="{00620823-E08B-496D-9BCE-7583642F05BB}" srcOrd="0" destOrd="0" presId="urn:microsoft.com/office/officeart/2005/8/layout/cycle4#1"/>
    <dgm:cxn modelId="{895E44E3-915D-E242-AC0D-0DA2405B93ED}" type="presParOf" srcId="{0F7AE0A9-B273-4792-BF53-B404EF7CDF05}" destId="{BD53CB1A-44D7-4EC5-B21F-7341A97B9D3F}" srcOrd="1" destOrd="0" presId="urn:microsoft.com/office/officeart/2005/8/layout/cycle4#1"/>
    <dgm:cxn modelId="{1FBF72EE-6619-5C47-AF73-32CD2F64D9F4}" type="presParOf" srcId="{8A504D58-6B54-4D80-A936-C3755706F19F}" destId="{2E27C7D7-B7D1-41DB-A942-FCF874EC23C4}" srcOrd="3" destOrd="0" presId="urn:microsoft.com/office/officeart/2005/8/layout/cycle4#1"/>
    <dgm:cxn modelId="{AFC65DB3-84AF-4E4C-B9C8-29252F5C29D5}" type="presParOf" srcId="{2E27C7D7-B7D1-41DB-A942-FCF874EC23C4}" destId="{A4CEF8B7-04DB-4ECF-B240-5608D7028E81}" srcOrd="0" destOrd="0" presId="urn:microsoft.com/office/officeart/2005/8/layout/cycle4#1"/>
    <dgm:cxn modelId="{C416381F-B47D-D64D-8D31-C3F9E1C477F3}" type="presParOf" srcId="{2E27C7D7-B7D1-41DB-A942-FCF874EC23C4}" destId="{3223F278-3F96-49F4-9647-E8DC8DF6269E}" srcOrd="1" destOrd="0" presId="urn:microsoft.com/office/officeart/2005/8/layout/cycle4#1"/>
    <dgm:cxn modelId="{D60DDF65-39E9-BF46-BDB6-43B79E87185F}" type="presParOf" srcId="{8A504D58-6B54-4D80-A936-C3755706F19F}" destId="{A9113B73-D9A4-4014-AA8D-C2A3A35BABA9}" srcOrd="4" destOrd="0" presId="urn:microsoft.com/office/officeart/2005/8/layout/cycle4#1"/>
    <dgm:cxn modelId="{7AC9C439-3D89-9546-BB71-9B19265644CA}" type="presParOf" srcId="{733E81FE-8C3A-4EA2-A71D-EB3EEB7E774C}" destId="{67FDF48E-5F0A-4280-886B-E9CE37E756C4}" srcOrd="1" destOrd="0" presId="urn:microsoft.com/office/officeart/2005/8/layout/cycle4#1"/>
    <dgm:cxn modelId="{AB5D240B-629E-1A44-B256-38C6E9289428}" type="presParOf" srcId="{67FDF48E-5F0A-4280-886B-E9CE37E756C4}" destId="{09CDC639-C758-4C27-A034-0341E3EDFCB0}" srcOrd="0" destOrd="0" presId="urn:microsoft.com/office/officeart/2005/8/layout/cycle4#1"/>
    <dgm:cxn modelId="{4D904B2E-0D78-2C40-8219-D6B683A79BF5}" type="presParOf" srcId="{67FDF48E-5F0A-4280-886B-E9CE37E756C4}" destId="{F83B8E11-C39C-47D3-B301-C10F7C4E13F9}" srcOrd="1" destOrd="0" presId="urn:microsoft.com/office/officeart/2005/8/layout/cycle4#1"/>
    <dgm:cxn modelId="{7988B85B-F740-954B-826D-124D2D3AAA38}" type="presParOf" srcId="{67FDF48E-5F0A-4280-886B-E9CE37E756C4}" destId="{84809F54-9129-4403-BB09-D5E33603733D}" srcOrd="2" destOrd="0" presId="urn:microsoft.com/office/officeart/2005/8/layout/cycle4#1"/>
    <dgm:cxn modelId="{B022B85D-F02D-984E-8ADF-04A3EC57EA47}" type="presParOf" srcId="{67FDF48E-5F0A-4280-886B-E9CE37E756C4}" destId="{EDB84B96-496C-44B3-8C90-E85FAC092290}" srcOrd="3" destOrd="0" presId="urn:microsoft.com/office/officeart/2005/8/layout/cycle4#1"/>
    <dgm:cxn modelId="{E4E03CA2-79B2-BF4F-AB44-623DE55EDD2C}" type="presParOf" srcId="{67FDF48E-5F0A-4280-886B-E9CE37E756C4}" destId="{BA26B63F-2B80-4A20-84EF-280D269B5C16}" srcOrd="4" destOrd="0" presId="urn:microsoft.com/office/officeart/2005/8/layout/cycle4#1"/>
    <dgm:cxn modelId="{559502EA-A139-254C-AE88-9E2F5FA53EB7}" type="presParOf" srcId="{733E81FE-8C3A-4EA2-A71D-EB3EEB7E774C}" destId="{EBB0EB5F-1545-4EE2-8F72-6ADEC4E2732B}" srcOrd="2" destOrd="0" presId="urn:microsoft.com/office/officeart/2005/8/layout/cycle4#1"/>
    <dgm:cxn modelId="{A340D6F2-9F3D-D244-8A27-756A4CBE8F71}" type="presParOf" srcId="{733E81FE-8C3A-4EA2-A71D-EB3EEB7E774C}" destId="{F7039BFF-4B72-4B6A-AF52-2D02340607DA}"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EDF661F-ACEB-44B1-8D0E-418D2234394F}"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it-IT"/>
        </a:p>
      </dgm:t>
    </dgm:pt>
    <dgm:pt modelId="{88E393B2-D962-45E7-A817-C5103CE1349C}">
      <dgm:prSet phldrT="[Testo]" custT="1"/>
      <dgm:spPr/>
      <dgm:t>
        <a:bodyPr/>
        <a:lstStyle/>
        <a:p>
          <a:r>
            <a:rPr lang="it-IT" sz="1400" b="1" dirty="0"/>
            <a:t>What is the core obstacle?</a:t>
          </a:r>
        </a:p>
      </dgm:t>
    </dgm:pt>
    <dgm:pt modelId="{EF0ECF78-BFC2-46A7-8AF3-C7F3693D932F}" type="parTrans" cxnId="{B52D999D-34FB-48F0-AF06-F1BFE77EB834}">
      <dgm:prSet/>
      <dgm:spPr/>
      <dgm:t>
        <a:bodyPr/>
        <a:lstStyle/>
        <a:p>
          <a:endParaRPr lang="it-IT" sz="1000"/>
        </a:p>
      </dgm:t>
    </dgm:pt>
    <dgm:pt modelId="{06A8628D-4E6D-4C4F-B786-F65BA180752C}" type="sibTrans" cxnId="{B52D999D-34FB-48F0-AF06-F1BFE77EB834}">
      <dgm:prSet custT="1"/>
      <dgm:spPr/>
      <dgm:t>
        <a:bodyPr/>
        <a:lstStyle/>
        <a:p>
          <a:endParaRPr lang="it-IT" sz="1000"/>
        </a:p>
      </dgm:t>
    </dgm:pt>
    <dgm:pt modelId="{8F48935D-9448-4267-8006-429611A0A73E}">
      <dgm:prSet phldrT="[Testo]" custT="1"/>
      <dgm:spPr/>
      <dgm:t>
        <a:bodyPr/>
        <a:lstStyle/>
        <a:p>
          <a:r>
            <a:rPr lang="it-IT" sz="1400" b="1" dirty="0"/>
            <a:t>Does it have a cross border dimension?</a:t>
          </a:r>
        </a:p>
      </dgm:t>
    </dgm:pt>
    <dgm:pt modelId="{131CA7D6-7FDA-4518-A5CB-E6383B56B1E3}" type="parTrans" cxnId="{C8F1DC41-7CE1-4C81-A01E-CA24548D9995}">
      <dgm:prSet/>
      <dgm:spPr/>
      <dgm:t>
        <a:bodyPr/>
        <a:lstStyle/>
        <a:p>
          <a:endParaRPr lang="it-IT" sz="1000"/>
        </a:p>
      </dgm:t>
    </dgm:pt>
    <dgm:pt modelId="{D81B7792-9533-4647-B936-AE6433B2FC60}" type="sibTrans" cxnId="{C8F1DC41-7CE1-4C81-A01E-CA24548D9995}">
      <dgm:prSet custT="1"/>
      <dgm:spPr/>
      <dgm:t>
        <a:bodyPr/>
        <a:lstStyle/>
        <a:p>
          <a:endParaRPr lang="it-IT" sz="1000"/>
        </a:p>
      </dgm:t>
    </dgm:pt>
    <dgm:pt modelId="{174AFEC7-C821-4FDB-82B0-67A6B3E035D8}">
      <dgm:prSet phldrT="[Testo]" custT="1"/>
      <dgm:spPr/>
      <dgm:t>
        <a:bodyPr/>
        <a:lstStyle/>
        <a:p>
          <a:r>
            <a:rPr lang="it-IT" sz="1400" b="1"/>
            <a:t>What are the main operational/policy options to overcome it?</a:t>
          </a:r>
        </a:p>
      </dgm:t>
    </dgm:pt>
    <dgm:pt modelId="{4806C2A0-7449-4AD8-A6C9-324774E3958D}" type="parTrans" cxnId="{C36C83E8-4188-4683-ACD8-0FD407106ACF}">
      <dgm:prSet/>
      <dgm:spPr/>
      <dgm:t>
        <a:bodyPr/>
        <a:lstStyle/>
        <a:p>
          <a:endParaRPr lang="it-IT" sz="1000"/>
        </a:p>
      </dgm:t>
    </dgm:pt>
    <dgm:pt modelId="{6BDA2126-1099-45B0-8BFF-E2BC2C8A9F40}" type="sibTrans" cxnId="{C36C83E8-4188-4683-ACD8-0FD407106ACF}">
      <dgm:prSet custT="1"/>
      <dgm:spPr/>
      <dgm:t>
        <a:bodyPr/>
        <a:lstStyle/>
        <a:p>
          <a:endParaRPr lang="it-IT" sz="1000"/>
        </a:p>
      </dgm:t>
    </dgm:pt>
    <dgm:pt modelId="{D76B456C-1AC6-4860-838A-EBF5C9539D64}">
      <dgm:prSet phldrT="[Testo]" custT="1"/>
      <dgm:spPr/>
      <dgm:t>
        <a:bodyPr/>
        <a:lstStyle/>
        <a:p>
          <a:r>
            <a:rPr lang="it-IT" sz="1400" b="1" dirty="0"/>
            <a:t>Are the right actors already involved in the CBC process facing the obstacle?</a:t>
          </a:r>
        </a:p>
      </dgm:t>
    </dgm:pt>
    <dgm:pt modelId="{F6C6F18B-EE4B-43DC-A71F-D2FF08E520EA}" type="parTrans" cxnId="{A3E823FF-6AB3-400E-A728-983362A28B6F}">
      <dgm:prSet/>
      <dgm:spPr/>
      <dgm:t>
        <a:bodyPr/>
        <a:lstStyle/>
        <a:p>
          <a:endParaRPr lang="it-IT" sz="1000"/>
        </a:p>
      </dgm:t>
    </dgm:pt>
    <dgm:pt modelId="{00434863-D923-4BBC-B0AA-0DB1DD6B70D9}" type="sibTrans" cxnId="{A3E823FF-6AB3-400E-A728-983362A28B6F}">
      <dgm:prSet custT="1"/>
      <dgm:spPr/>
      <dgm:t>
        <a:bodyPr/>
        <a:lstStyle/>
        <a:p>
          <a:endParaRPr lang="it-IT" sz="1000"/>
        </a:p>
      </dgm:t>
    </dgm:pt>
    <dgm:pt modelId="{9A604422-E8EF-42B9-AB0F-A6EB7C26D593}">
      <dgm:prSet phldrT="[Testo]" custT="1"/>
      <dgm:spPr/>
      <dgm:t>
        <a:bodyPr/>
        <a:lstStyle/>
        <a:p>
          <a:r>
            <a:rPr lang="it-IT" sz="1400" b="1"/>
            <a:t>What are the main institutional/administrative barriers to be addressed?</a:t>
          </a:r>
        </a:p>
      </dgm:t>
    </dgm:pt>
    <dgm:pt modelId="{35400882-0D39-48F2-8585-90BA96AB1FBE}" type="parTrans" cxnId="{F56B5B4D-93C1-45C3-A4FB-2557F3E1C8C4}">
      <dgm:prSet/>
      <dgm:spPr/>
      <dgm:t>
        <a:bodyPr/>
        <a:lstStyle/>
        <a:p>
          <a:endParaRPr lang="it-IT" sz="1000"/>
        </a:p>
      </dgm:t>
    </dgm:pt>
    <dgm:pt modelId="{DB08460A-637C-4836-9D97-CE7E506D0347}" type="sibTrans" cxnId="{F56B5B4D-93C1-45C3-A4FB-2557F3E1C8C4}">
      <dgm:prSet custT="1"/>
      <dgm:spPr/>
      <dgm:t>
        <a:bodyPr/>
        <a:lstStyle/>
        <a:p>
          <a:endParaRPr lang="it-IT" sz="1000"/>
        </a:p>
      </dgm:t>
    </dgm:pt>
    <dgm:pt modelId="{DB77BA53-8825-4A64-8A72-A57406B8B70E}">
      <dgm:prSet phldrT="[Testo]" custT="1"/>
      <dgm:spPr/>
      <dgm:t>
        <a:bodyPr/>
        <a:lstStyle/>
        <a:p>
          <a:r>
            <a:rPr lang="it-IT" sz="1400" b="1" dirty="0"/>
            <a:t>Which actors have the required competencies to intervene?</a:t>
          </a:r>
        </a:p>
      </dgm:t>
    </dgm:pt>
    <dgm:pt modelId="{DC7D2B82-1867-4BD1-9482-AD768B399F00}" type="parTrans" cxnId="{0DFC187B-D5FB-499D-98E6-301FDA19C632}">
      <dgm:prSet/>
      <dgm:spPr/>
      <dgm:t>
        <a:bodyPr/>
        <a:lstStyle/>
        <a:p>
          <a:endParaRPr lang="it-IT" sz="1000"/>
        </a:p>
      </dgm:t>
    </dgm:pt>
    <dgm:pt modelId="{712E66CF-36BB-4B54-9A17-BC47FD53E80A}" type="sibTrans" cxnId="{0DFC187B-D5FB-499D-98E6-301FDA19C632}">
      <dgm:prSet/>
      <dgm:spPr/>
      <dgm:t>
        <a:bodyPr/>
        <a:lstStyle/>
        <a:p>
          <a:endParaRPr lang="it-IT" sz="1000"/>
        </a:p>
      </dgm:t>
    </dgm:pt>
    <dgm:pt modelId="{98F022DF-B2C7-4915-85CF-2F27B9249744}" type="pres">
      <dgm:prSet presAssocID="{9EDF661F-ACEB-44B1-8D0E-418D2234394F}" presName="diagram" presStyleCnt="0">
        <dgm:presLayoutVars>
          <dgm:dir/>
          <dgm:resizeHandles val="exact"/>
        </dgm:presLayoutVars>
      </dgm:prSet>
      <dgm:spPr/>
      <dgm:t>
        <a:bodyPr/>
        <a:lstStyle/>
        <a:p>
          <a:endParaRPr lang="it-IT"/>
        </a:p>
      </dgm:t>
    </dgm:pt>
    <dgm:pt modelId="{F4FD4C6E-8EFC-4A7A-B97C-D9D1CF5B6BA4}" type="pres">
      <dgm:prSet presAssocID="{88E393B2-D962-45E7-A817-C5103CE1349C}" presName="node" presStyleLbl="node1" presStyleIdx="0" presStyleCnt="6" custScaleY="72072">
        <dgm:presLayoutVars>
          <dgm:bulletEnabled val="1"/>
        </dgm:presLayoutVars>
      </dgm:prSet>
      <dgm:spPr/>
      <dgm:t>
        <a:bodyPr/>
        <a:lstStyle/>
        <a:p>
          <a:endParaRPr lang="it-IT"/>
        </a:p>
      </dgm:t>
    </dgm:pt>
    <dgm:pt modelId="{80B446C0-BB4F-440F-ACED-D2C8D6E39A79}" type="pres">
      <dgm:prSet presAssocID="{06A8628D-4E6D-4C4F-B786-F65BA180752C}" presName="sibTrans" presStyleLbl="sibTrans2D1" presStyleIdx="0" presStyleCnt="5"/>
      <dgm:spPr/>
      <dgm:t>
        <a:bodyPr/>
        <a:lstStyle/>
        <a:p>
          <a:endParaRPr lang="it-IT"/>
        </a:p>
      </dgm:t>
    </dgm:pt>
    <dgm:pt modelId="{4EB8A30C-B28C-48DB-A295-AB4AA8CED637}" type="pres">
      <dgm:prSet presAssocID="{06A8628D-4E6D-4C4F-B786-F65BA180752C}" presName="connectorText" presStyleLbl="sibTrans2D1" presStyleIdx="0" presStyleCnt="5"/>
      <dgm:spPr/>
      <dgm:t>
        <a:bodyPr/>
        <a:lstStyle/>
        <a:p>
          <a:endParaRPr lang="it-IT"/>
        </a:p>
      </dgm:t>
    </dgm:pt>
    <dgm:pt modelId="{CD471614-7826-41AC-B098-86F3CC4A5699}" type="pres">
      <dgm:prSet presAssocID="{8F48935D-9448-4267-8006-429611A0A73E}" presName="node" presStyleLbl="node1" presStyleIdx="1" presStyleCnt="6" custScaleY="72072">
        <dgm:presLayoutVars>
          <dgm:bulletEnabled val="1"/>
        </dgm:presLayoutVars>
      </dgm:prSet>
      <dgm:spPr/>
      <dgm:t>
        <a:bodyPr/>
        <a:lstStyle/>
        <a:p>
          <a:endParaRPr lang="it-IT"/>
        </a:p>
      </dgm:t>
    </dgm:pt>
    <dgm:pt modelId="{5EF12C34-6718-42F2-AD5A-9F542514EF55}" type="pres">
      <dgm:prSet presAssocID="{D81B7792-9533-4647-B936-AE6433B2FC60}" presName="sibTrans" presStyleLbl="sibTrans2D1" presStyleIdx="1" presStyleCnt="5"/>
      <dgm:spPr/>
      <dgm:t>
        <a:bodyPr/>
        <a:lstStyle/>
        <a:p>
          <a:endParaRPr lang="it-IT"/>
        </a:p>
      </dgm:t>
    </dgm:pt>
    <dgm:pt modelId="{A71507E0-74BF-4D1F-A1B3-D01E59809D0D}" type="pres">
      <dgm:prSet presAssocID="{D81B7792-9533-4647-B936-AE6433B2FC60}" presName="connectorText" presStyleLbl="sibTrans2D1" presStyleIdx="1" presStyleCnt="5"/>
      <dgm:spPr/>
      <dgm:t>
        <a:bodyPr/>
        <a:lstStyle/>
        <a:p>
          <a:endParaRPr lang="it-IT"/>
        </a:p>
      </dgm:t>
    </dgm:pt>
    <dgm:pt modelId="{FF08B44B-8758-43F0-8C92-476A24EA9892}" type="pres">
      <dgm:prSet presAssocID="{174AFEC7-C821-4FDB-82B0-67A6B3E035D8}" presName="node" presStyleLbl="node1" presStyleIdx="2" presStyleCnt="6" custScaleY="72072">
        <dgm:presLayoutVars>
          <dgm:bulletEnabled val="1"/>
        </dgm:presLayoutVars>
      </dgm:prSet>
      <dgm:spPr/>
      <dgm:t>
        <a:bodyPr/>
        <a:lstStyle/>
        <a:p>
          <a:endParaRPr lang="it-IT"/>
        </a:p>
      </dgm:t>
    </dgm:pt>
    <dgm:pt modelId="{FD87E399-CD9C-49CE-B367-DE577F0EB88D}" type="pres">
      <dgm:prSet presAssocID="{6BDA2126-1099-45B0-8BFF-E2BC2C8A9F40}" presName="sibTrans" presStyleLbl="sibTrans2D1" presStyleIdx="2" presStyleCnt="5"/>
      <dgm:spPr/>
      <dgm:t>
        <a:bodyPr/>
        <a:lstStyle/>
        <a:p>
          <a:endParaRPr lang="it-IT"/>
        </a:p>
      </dgm:t>
    </dgm:pt>
    <dgm:pt modelId="{A8632370-4CE1-483D-987B-174A7383F43F}" type="pres">
      <dgm:prSet presAssocID="{6BDA2126-1099-45B0-8BFF-E2BC2C8A9F40}" presName="connectorText" presStyleLbl="sibTrans2D1" presStyleIdx="2" presStyleCnt="5"/>
      <dgm:spPr/>
      <dgm:t>
        <a:bodyPr/>
        <a:lstStyle/>
        <a:p>
          <a:endParaRPr lang="it-IT"/>
        </a:p>
      </dgm:t>
    </dgm:pt>
    <dgm:pt modelId="{B9C7D261-41AD-4004-AB33-C5115C8A870A}" type="pres">
      <dgm:prSet presAssocID="{D76B456C-1AC6-4860-838A-EBF5C9539D64}" presName="node" presStyleLbl="node1" presStyleIdx="3" presStyleCnt="6" custScaleY="72072" custLinFactNeighborX="2394" custLinFactNeighborY="-5985">
        <dgm:presLayoutVars>
          <dgm:bulletEnabled val="1"/>
        </dgm:presLayoutVars>
      </dgm:prSet>
      <dgm:spPr/>
      <dgm:t>
        <a:bodyPr/>
        <a:lstStyle/>
        <a:p>
          <a:endParaRPr lang="it-IT"/>
        </a:p>
      </dgm:t>
    </dgm:pt>
    <dgm:pt modelId="{5F826139-09F3-44EC-ADFD-295FCA529DBD}" type="pres">
      <dgm:prSet presAssocID="{00434863-D923-4BBC-B0AA-0DB1DD6B70D9}" presName="sibTrans" presStyleLbl="sibTrans2D1" presStyleIdx="3" presStyleCnt="5"/>
      <dgm:spPr/>
      <dgm:t>
        <a:bodyPr/>
        <a:lstStyle/>
        <a:p>
          <a:endParaRPr lang="it-IT"/>
        </a:p>
      </dgm:t>
    </dgm:pt>
    <dgm:pt modelId="{A471FE3F-2839-426A-B23A-62D811E02F4F}" type="pres">
      <dgm:prSet presAssocID="{00434863-D923-4BBC-B0AA-0DB1DD6B70D9}" presName="connectorText" presStyleLbl="sibTrans2D1" presStyleIdx="3" presStyleCnt="5"/>
      <dgm:spPr/>
      <dgm:t>
        <a:bodyPr/>
        <a:lstStyle/>
        <a:p>
          <a:endParaRPr lang="it-IT"/>
        </a:p>
      </dgm:t>
    </dgm:pt>
    <dgm:pt modelId="{88172F6B-1119-4F18-BFFF-98E2DA148B09}" type="pres">
      <dgm:prSet presAssocID="{9A604422-E8EF-42B9-AB0F-A6EB7C26D593}" presName="node" presStyleLbl="node1" presStyleIdx="4" presStyleCnt="6" custScaleY="72072">
        <dgm:presLayoutVars>
          <dgm:bulletEnabled val="1"/>
        </dgm:presLayoutVars>
      </dgm:prSet>
      <dgm:spPr/>
      <dgm:t>
        <a:bodyPr/>
        <a:lstStyle/>
        <a:p>
          <a:endParaRPr lang="it-IT"/>
        </a:p>
      </dgm:t>
    </dgm:pt>
    <dgm:pt modelId="{36263086-3219-4353-8BF4-71E8632BAC5F}" type="pres">
      <dgm:prSet presAssocID="{DB08460A-637C-4836-9D97-CE7E506D0347}" presName="sibTrans" presStyleLbl="sibTrans2D1" presStyleIdx="4" presStyleCnt="5"/>
      <dgm:spPr/>
      <dgm:t>
        <a:bodyPr/>
        <a:lstStyle/>
        <a:p>
          <a:endParaRPr lang="it-IT"/>
        </a:p>
      </dgm:t>
    </dgm:pt>
    <dgm:pt modelId="{4E2FF08C-5606-46F7-9E0B-FA8C95E48CF1}" type="pres">
      <dgm:prSet presAssocID="{DB08460A-637C-4836-9D97-CE7E506D0347}" presName="connectorText" presStyleLbl="sibTrans2D1" presStyleIdx="4" presStyleCnt="5"/>
      <dgm:spPr/>
      <dgm:t>
        <a:bodyPr/>
        <a:lstStyle/>
        <a:p>
          <a:endParaRPr lang="it-IT"/>
        </a:p>
      </dgm:t>
    </dgm:pt>
    <dgm:pt modelId="{2210FE24-6EC1-435C-8EFA-FCE2A529F7CD}" type="pres">
      <dgm:prSet presAssocID="{DB77BA53-8825-4A64-8A72-A57406B8B70E}" presName="node" presStyleLbl="node1" presStyleIdx="5" presStyleCnt="6" custScaleY="72072">
        <dgm:presLayoutVars>
          <dgm:bulletEnabled val="1"/>
        </dgm:presLayoutVars>
      </dgm:prSet>
      <dgm:spPr/>
      <dgm:t>
        <a:bodyPr/>
        <a:lstStyle/>
        <a:p>
          <a:endParaRPr lang="it-IT"/>
        </a:p>
      </dgm:t>
    </dgm:pt>
  </dgm:ptLst>
  <dgm:cxnLst>
    <dgm:cxn modelId="{14D17B2B-30D4-4145-A872-FE56D1FBDE78}" type="presOf" srcId="{9A604422-E8EF-42B9-AB0F-A6EB7C26D593}" destId="{88172F6B-1119-4F18-BFFF-98E2DA148B09}" srcOrd="0" destOrd="0" presId="urn:microsoft.com/office/officeart/2005/8/layout/process5"/>
    <dgm:cxn modelId="{01AC8A9B-F9A1-C442-96E2-3033B192A3AB}" type="presOf" srcId="{D81B7792-9533-4647-B936-AE6433B2FC60}" destId="{5EF12C34-6718-42F2-AD5A-9F542514EF55}" srcOrd="0" destOrd="0" presId="urn:microsoft.com/office/officeart/2005/8/layout/process5"/>
    <dgm:cxn modelId="{B52D999D-34FB-48F0-AF06-F1BFE77EB834}" srcId="{9EDF661F-ACEB-44B1-8D0E-418D2234394F}" destId="{88E393B2-D962-45E7-A817-C5103CE1349C}" srcOrd="0" destOrd="0" parTransId="{EF0ECF78-BFC2-46A7-8AF3-C7F3693D932F}" sibTransId="{06A8628D-4E6D-4C4F-B786-F65BA180752C}"/>
    <dgm:cxn modelId="{C36C83E8-4188-4683-ACD8-0FD407106ACF}" srcId="{9EDF661F-ACEB-44B1-8D0E-418D2234394F}" destId="{174AFEC7-C821-4FDB-82B0-67A6B3E035D8}" srcOrd="2" destOrd="0" parTransId="{4806C2A0-7449-4AD8-A6C9-324774E3958D}" sibTransId="{6BDA2126-1099-45B0-8BFF-E2BC2C8A9F40}"/>
    <dgm:cxn modelId="{4C4C59E9-1781-F146-BF0B-9D601ACC5CE5}" type="presOf" srcId="{06A8628D-4E6D-4C4F-B786-F65BA180752C}" destId="{80B446C0-BB4F-440F-ACED-D2C8D6E39A79}" srcOrd="0" destOrd="0" presId="urn:microsoft.com/office/officeart/2005/8/layout/process5"/>
    <dgm:cxn modelId="{1D7383AE-40C0-F44C-B864-1600F01F079C}" type="presOf" srcId="{00434863-D923-4BBC-B0AA-0DB1DD6B70D9}" destId="{5F826139-09F3-44EC-ADFD-295FCA529DBD}" srcOrd="0" destOrd="0" presId="urn:microsoft.com/office/officeart/2005/8/layout/process5"/>
    <dgm:cxn modelId="{ED6535C0-4200-9B43-BC3D-86EB2B0FF0F1}" type="presOf" srcId="{00434863-D923-4BBC-B0AA-0DB1DD6B70D9}" destId="{A471FE3F-2839-426A-B23A-62D811E02F4F}" srcOrd="1" destOrd="0" presId="urn:microsoft.com/office/officeart/2005/8/layout/process5"/>
    <dgm:cxn modelId="{57596073-62D5-C146-A651-299AB262AE1D}" type="presOf" srcId="{DB08460A-637C-4836-9D97-CE7E506D0347}" destId="{4E2FF08C-5606-46F7-9E0B-FA8C95E48CF1}" srcOrd="1" destOrd="0" presId="urn:microsoft.com/office/officeart/2005/8/layout/process5"/>
    <dgm:cxn modelId="{68A6AF69-A9D4-824C-8D15-0328E52A9E2F}" type="presOf" srcId="{174AFEC7-C821-4FDB-82B0-67A6B3E035D8}" destId="{FF08B44B-8758-43F0-8C92-476A24EA9892}" srcOrd="0" destOrd="0" presId="urn:microsoft.com/office/officeart/2005/8/layout/process5"/>
    <dgm:cxn modelId="{75C0B1F1-3322-5942-85FC-F370358DC8DA}" type="presOf" srcId="{6BDA2126-1099-45B0-8BFF-E2BC2C8A9F40}" destId="{FD87E399-CD9C-49CE-B367-DE577F0EB88D}" srcOrd="0" destOrd="0" presId="urn:microsoft.com/office/officeart/2005/8/layout/process5"/>
    <dgm:cxn modelId="{C8F1DC41-7CE1-4C81-A01E-CA24548D9995}" srcId="{9EDF661F-ACEB-44B1-8D0E-418D2234394F}" destId="{8F48935D-9448-4267-8006-429611A0A73E}" srcOrd="1" destOrd="0" parTransId="{131CA7D6-7FDA-4518-A5CB-E6383B56B1E3}" sibTransId="{D81B7792-9533-4647-B936-AE6433B2FC60}"/>
    <dgm:cxn modelId="{9F9164E2-89E4-F14F-BB5E-3EF9041E31D1}" type="presOf" srcId="{D81B7792-9533-4647-B936-AE6433B2FC60}" destId="{A71507E0-74BF-4D1F-A1B3-D01E59809D0D}" srcOrd="1" destOrd="0" presId="urn:microsoft.com/office/officeart/2005/8/layout/process5"/>
    <dgm:cxn modelId="{CC28ED77-FF67-294A-BC13-AD0142192D34}" type="presOf" srcId="{9EDF661F-ACEB-44B1-8D0E-418D2234394F}" destId="{98F022DF-B2C7-4915-85CF-2F27B9249744}" srcOrd="0" destOrd="0" presId="urn:microsoft.com/office/officeart/2005/8/layout/process5"/>
    <dgm:cxn modelId="{A3E823FF-6AB3-400E-A728-983362A28B6F}" srcId="{9EDF661F-ACEB-44B1-8D0E-418D2234394F}" destId="{D76B456C-1AC6-4860-838A-EBF5C9539D64}" srcOrd="3" destOrd="0" parTransId="{F6C6F18B-EE4B-43DC-A71F-D2FF08E520EA}" sibTransId="{00434863-D923-4BBC-B0AA-0DB1DD6B70D9}"/>
    <dgm:cxn modelId="{98751FC1-5DCC-F74A-BBAC-A5851C7A506E}" type="presOf" srcId="{8F48935D-9448-4267-8006-429611A0A73E}" destId="{CD471614-7826-41AC-B098-86F3CC4A5699}" srcOrd="0" destOrd="0" presId="urn:microsoft.com/office/officeart/2005/8/layout/process5"/>
    <dgm:cxn modelId="{5640FC6A-B103-A741-AB3D-F79377A47037}" type="presOf" srcId="{D76B456C-1AC6-4860-838A-EBF5C9539D64}" destId="{B9C7D261-41AD-4004-AB33-C5115C8A870A}" srcOrd="0" destOrd="0" presId="urn:microsoft.com/office/officeart/2005/8/layout/process5"/>
    <dgm:cxn modelId="{C6A581E0-2376-2443-B00F-A5B80A3B5E04}" type="presOf" srcId="{88E393B2-D962-45E7-A817-C5103CE1349C}" destId="{F4FD4C6E-8EFC-4A7A-B97C-D9D1CF5B6BA4}" srcOrd="0" destOrd="0" presId="urn:microsoft.com/office/officeart/2005/8/layout/process5"/>
    <dgm:cxn modelId="{25B2DBE2-A2F7-6C45-8F96-12FD72BBE068}" type="presOf" srcId="{06A8628D-4E6D-4C4F-B786-F65BA180752C}" destId="{4EB8A30C-B28C-48DB-A295-AB4AA8CED637}" srcOrd="1" destOrd="0" presId="urn:microsoft.com/office/officeart/2005/8/layout/process5"/>
    <dgm:cxn modelId="{0DFC187B-D5FB-499D-98E6-301FDA19C632}" srcId="{9EDF661F-ACEB-44B1-8D0E-418D2234394F}" destId="{DB77BA53-8825-4A64-8A72-A57406B8B70E}" srcOrd="5" destOrd="0" parTransId="{DC7D2B82-1867-4BD1-9482-AD768B399F00}" sibTransId="{712E66CF-36BB-4B54-9A17-BC47FD53E80A}"/>
    <dgm:cxn modelId="{FA5F9B1E-2CBD-E648-93C4-E65FE13FBF18}" type="presOf" srcId="{DB08460A-637C-4836-9D97-CE7E506D0347}" destId="{36263086-3219-4353-8BF4-71E8632BAC5F}" srcOrd="0" destOrd="0" presId="urn:microsoft.com/office/officeart/2005/8/layout/process5"/>
    <dgm:cxn modelId="{F56B5B4D-93C1-45C3-A4FB-2557F3E1C8C4}" srcId="{9EDF661F-ACEB-44B1-8D0E-418D2234394F}" destId="{9A604422-E8EF-42B9-AB0F-A6EB7C26D593}" srcOrd="4" destOrd="0" parTransId="{35400882-0D39-48F2-8585-90BA96AB1FBE}" sibTransId="{DB08460A-637C-4836-9D97-CE7E506D0347}"/>
    <dgm:cxn modelId="{CE927688-0374-F740-BB57-75D8970EDE1B}" type="presOf" srcId="{DB77BA53-8825-4A64-8A72-A57406B8B70E}" destId="{2210FE24-6EC1-435C-8EFA-FCE2A529F7CD}" srcOrd="0" destOrd="0" presId="urn:microsoft.com/office/officeart/2005/8/layout/process5"/>
    <dgm:cxn modelId="{BA63912F-2734-B240-A5A7-95C9586D1561}" type="presOf" srcId="{6BDA2126-1099-45B0-8BFF-E2BC2C8A9F40}" destId="{A8632370-4CE1-483D-987B-174A7383F43F}" srcOrd="1" destOrd="0" presId="urn:microsoft.com/office/officeart/2005/8/layout/process5"/>
    <dgm:cxn modelId="{2CC26E3E-3C50-E949-8BE9-86D48A85AFFA}" type="presParOf" srcId="{98F022DF-B2C7-4915-85CF-2F27B9249744}" destId="{F4FD4C6E-8EFC-4A7A-B97C-D9D1CF5B6BA4}" srcOrd="0" destOrd="0" presId="urn:microsoft.com/office/officeart/2005/8/layout/process5"/>
    <dgm:cxn modelId="{CFEEB6CE-4A9E-7440-80F5-46FCF0DB25F0}" type="presParOf" srcId="{98F022DF-B2C7-4915-85CF-2F27B9249744}" destId="{80B446C0-BB4F-440F-ACED-D2C8D6E39A79}" srcOrd="1" destOrd="0" presId="urn:microsoft.com/office/officeart/2005/8/layout/process5"/>
    <dgm:cxn modelId="{A91A1C4D-2529-A844-ADB7-2B05C1D1A339}" type="presParOf" srcId="{80B446C0-BB4F-440F-ACED-D2C8D6E39A79}" destId="{4EB8A30C-B28C-48DB-A295-AB4AA8CED637}" srcOrd="0" destOrd="0" presId="urn:microsoft.com/office/officeart/2005/8/layout/process5"/>
    <dgm:cxn modelId="{BA1CF174-CAB7-1547-8DBA-27E5D4EADABD}" type="presParOf" srcId="{98F022DF-B2C7-4915-85CF-2F27B9249744}" destId="{CD471614-7826-41AC-B098-86F3CC4A5699}" srcOrd="2" destOrd="0" presId="urn:microsoft.com/office/officeart/2005/8/layout/process5"/>
    <dgm:cxn modelId="{730EC85E-15C0-E845-A01F-53AFB5B15D75}" type="presParOf" srcId="{98F022DF-B2C7-4915-85CF-2F27B9249744}" destId="{5EF12C34-6718-42F2-AD5A-9F542514EF55}" srcOrd="3" destOrd="0" presId="urn:microsoft.com/office/officeart/2005/8/layout/process5"/>
    <dgm:cxn modelId="{F6A90CB5-508D-3A4D-9547-092630C989D6}" type="presParOf" srcId="{5EF12C34-6718-42F2-AD5A-9F542514EF55}" destId="{A71507E0-74BF-4D1F-A1B3-D01E59809D0D}" srcOrd="0" destOrd="0" presId="urn:microsoft.com/office/officeart/2005/8/layout/process5"/>
    <dgm:cxn modelId="{C9FA1DD0-330B-DE49-A677-ED1DCA736DE9}" type="presParOf" srcId="{98F022DF-B2C7-4915-85CF-2F27B9249744}" destId="{FF08B44B-8758-43F0-8C92-476A24EA9892}" srcOrd="4" destOrd="0" presId="urn:microsoft.com/office/officeart/2005/8/layout/process5"/>
    <dgm:cxn modelId="{8B23CD90-7B7F-9041-8A35-30533EFB3B71}" type="presParOf" srcId="{98F022DF-B2C7-4915-85CF-2F27B9249744}" destId="{FD87E399-CD9C-49CE-B367-DE577F0EB88D}" srcOrd="5" destOrd="0" presId="urn:microsoft.com/office/officeart/2005/8/layout/process5"/>
    <dgm:cxn modelId="{36611B40-6FD7-9F4E-A288-B6221D1AC411}" type="presParOf" srcId="{FD87E399-CD9C-49CE-B367-DE577F0EB88D}" destId="{A8632370-4CE1-483D-987B-174A7383F43F}" srcOrd="0" destOrd="0" presId="urn:microsoft.com/office/officeart/2005/8/layout/process5"/>
    <dgm:cxn modelId="{CF0382C2-321E-674B-8359-ADCA157EA1C7}" type="presParOf" srcId="{98F022DF-B2C7-4915-85CF-2F27B9249744}" destId="{B9C7D261-41AD-4004-AB33-C5115C8A870A}" srcOrd="6" destOrd="0" presId="urn:microsoft.com/office/officeart/2005/8/layout/process5"/>
    <dgm:cxn modelId="{24B4A122-42E4-264F-8700-018C4C81FE64}" type="presParOf" srcId="{98F022DF-B2C7-4915-85CF-2F27B9249744}" destId="{5F826139-09F3-44EC-ADFD-295FCA529DBD}" srcOrd="7" destOrd="0" presId="urn:microsoft.com/office/officeart/2005/8/layout/process5"/>
    <dgm:cxn modelId="{08ABA18A-608A-9344-AEFB-BF9BCDD5D6B7}" type="presParOf" srcId="{5F826139-09F3-44EC-ADFD-295FCA529DBD}" destId="{A471FE3F-2839-426A-B23A-62D811E02F4F}" srcOrd="0" destOrd="0" presId="urn:microsoft.com/office/officeart/2005/8/layout/process5"/>
    <dgm:cxn modelId="{B6AA7DC9-482B-434D-A5F7-EA0A6CD10E31}" type="presParOf" srcId="{98F022DF-B2C7-4915-85CF-2F27B9249744}" destId="{88172F6B-1119-4F18-BFFF-98E2DA148B09}" srcOrd="8" destOrd="0" presId="urn:microsoft.com/office/officeart/2005/8/layout/process5"/>
    <dgm:cxn modelId="{F8627819-C344-4340-B149-3F893B4127E8}" type="presParOf" srcId="{98F022DF-B2C7-4915-85CF-2F27B9249744}" destId="{36263086-3219-4353-8BF4-71E8632BAC5F}" srcOrd="9" destOrd="0" presId="urn:microsoft.com/office/officeart/2005/8/layout/process5"/>
    <dgm:cxn modelId="{AFDF7265-296C-754D-B073-6EF23DFA50FD}" type="presParOf" srcId="{36263086-3219-4353-8BF4-71E8632BAC5F}" destId="{4E2FF08C-5606-46F7-9E0B-FA8C95E48CF1}" srcOrd="0" destOrd="0" presId="urn:microsoft.com/office/officeart/2005/8/layout/process5"/>
    <dgm:cxn modelId="{1DA652A6-0D09-CF4B-BB35-23C474CF3ABB}" type="presParOf" srcId="{98F022DF-B2C7-4915-85CF-2F27B9249744}" destId="{2210FE24-6EC1-435C-8EFA-FCE2A529F7CD}"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7A692E-E551-AE4D-B463-34B926C56207}"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en-GB"/>
        </a:p>
      </dgm:t>
    </dgm:pt>
    <dgm:pt modelId="{8FEC6A2B-CD98-A647-B8FE-5BFFB9B7A44F}">
      <dgm:prSet phldrT="[Testo]"/>
      <dgm:spPr/>
      <dgm:t>
        <a:bodyPr/>
        <a:lstStyle/>
        <a:p>
          <a:r>
            <a:rPr lang="en-GB" dirty="0" smtClean="0"/>
            <a:t>RATIONALE</a:t>
          </a:r>
          <a:endParaRPr lang="en-GB" dirty="0"/>
        </a:p>
      </dgm:t>
    </dgm:pt>
    <dgm:pt modelId="{F4D9BDFC-0A96-2B40-A548-6AF0DABD5267}" type="parTrans" cxnId="{A0A0EDDC-F9F2-FF48-84CA-9004C3795F59}">
      <dgm:prSet/>
      <dgm:spPr/>
      <dgm:t>
        <a:bodyPr/>
        <a:lstStyle/>
        <a:p>
          <a:endParaRPr lang="en-GB"/>
        </a:p>
      </dgm:t>
    </dgm:pt>
    <dgm:pt modelId="{574EE7A2-F94B-C24E-A183-F968A138B699}" type="sibTrans" cxnId="{A0A0EDDC-F9F2-FF48-84CA-9004C3795F59}">
      <dgm:prSet/>
      <dgm:spPr/>
      <dgm:t>
        <a:bodyPr/>
        <a:lstStyle/>
        <a:p>
          <a:endParaRPr lang="en-GB"/>
        </a:p>
      </dgm:t>
    </dgm:pt>
    <dgm:pt modelId="{B1A4340E-40EB-D14D-871B-88FF9CEF4154}">
      <dgm:prSet phldrT="[Testo]"/>
      <dgm:spPr/>
      <dgm:t>
        <a:bodyPr/>
        <a:lstStyle/>
        <a:p>
          <a:r>
            <a:rPr lang="en-GB" dirty="0" smtClean="0"/>
            <a:t>DEFINITIONS</a:t>
          </a:r>
          <a:endParaRPr lang="en-GB" dirty="0"/>
        </a:p>
      </dgm:t>
    </dgm:pt>
    <dgm:pt modelId="{866EDCAB-0AB5-2F49-A119-263986D6866E}" type="parTrans" cxnId="{3F309E2D-4F6F-6E45-88AF-004EC619CBD8}">
      <dgm:prSet/>
      <dgm:spPr/>
      <dgm:t>
        <a:bodyPr/>
        <a:lstStyle/>
        <a:p>
          <a:endParaRPr lang="en-GB"/>
        </a:p>
      </dgm:t>
    </dgm:pt>
    <dgm:pt modelId="{832203B4-42F3-1943-8A71-8AF8D80C0479}" type="sibTrans" cxnId="{3F309E2D-4F6F-6E45-88AF-004EC619CBD8}">
      <dgm:prSet/>
      <dgm:spPr/>
      <dgm:t>
        <a:bodyPr/>
        <a:lstStyle/>
        <a:p>
          <a:endParaRPr lang="en-GB"/>
        </a:p>
      </dgm:t>
    </dgm:pt>
    <dgm:pt modelId="{2DF016CC-7A8B-2E40-8E09-0644BA55EE51}">
      <dgm:prSet phldrT="[Testo]"/>
      <dgm:spPr/>
      <dgm:t>
        <a:bodyPr/>
        <a:lstStyle/>
        <a:p>
          <a:r>
            <a:rPr lang="en-GB" dirty="0" smtClean="0"/>
            <a:t>BENEFITS</a:t>
          </a:r>
          <a:endParaRPr lang="en-GB" dirty="0"/>
        </a:p>
      </dgm:t>
    </dgm:pt>
    <dgm:pt modelId="{E7352805-D03E-EA48-9764-F2D133CCBFFE}" type="parTrans" cxnId="{2515F110-D815-8241-998D-8518FDA45E54}">
      <dgm:prSet/>
      <dgm:spPr/>
      <dgm:t>
        <a:bodyPr/>
        <a:lstStyle/>
        <a:p>
          <a:endParaRPr lang="en-GB"/>
        </a:p>
      </dgm:t>
    </dgm:pt>
    <dgm:pt modelId="{E78914AB-5693-DF4F-AAF5-A1D19D84EC35}" type="sibTrans" cxnId="{2515F110-D815-8241-998D-8518FDA45E54}">
      <dgm:prSet/>
      <dgm:spPr/>
      <dgm:t>
        <a:bodyPr/>
        <a:lstStyle/>
        <a:p>
          <a:endParaRPr lang="en-GB"/>
        </a:p>
      </dgm:t>
    </dgm:pt>
    <dgm:pt modelId="{4CFC80CB-D675-F240-8BC1-EA3C937A366F}">
      <dgm:prSet phldrT="[Testo]"/>
      <dgm:spPr/>
      <dgm:t>
        <a:bodyPr/>
        <a:lstStyle/>
        <a:p>
          <a:r>
            <a:rPr lang="en-GB" dirty="0" smtClean="0"/>
            <a:t>APPROACH</a:t>
          </a:r>
          <a:endParaRPr lang="en-GB" dirty="0"/>
        </a:p>
      </dgm:t>
    </dgm:pt>
    <dgm:pt modelId="{0968A1D9-E7C9-224D-8EBA-A371095891AA}" type="parTrans" cxnId="{769FEC27-66B1-5F44-B6C6-AA221160A667}">
      <dgm:prSet/>
      <dgm:spPr/>
      <dgm:t>
        <a:bodyPr/>
        <a:lstStyle/>
        <a:p>
          <a:endParaRPr lang="en-GB"/>
        </a:p>
      </dgm:t>
    </dgm:pt>
    <dgm:pt modelId="{B4F8E1AE-A4CA-784F-A690-2F9CA177B3B1}" type="sibTrans" cxnId="{769FEC27-66B1-5F44-B6C6-AA221160A667}">
      <dgm:prSet/>
      <dgm:spPr/>
      <dgm:t>
        <a:bodyPr/>
        <a:lstStyle/>
        <a:p>
          <a:endParaRPr lang="en-GB"/>
        </a:p>
      </dgm:t>
    </dgm:pt>
    <dgm:pt modelId="{0A644E4A-FEDF-AE46-8A15-5F59C501E619}">
      <dgm:prSet phldrT="[Testo]"/>
      <dgm:spPr/>
      <dgm:t>
        <a:bodyPr/>
        <a:lstStyle/>
        <a:p>
          <a:r>
            <a:rPr lang="en-GB" dirty="0" smtClean="0"/>
            <a:t> 3 STEPS</a:t>
          </a:r>
          <a:endParaRPr lang="en-GB" dirty="0"/>
        </a:p>
      </dgm:t>
    </dgm:pt>
    <dgm:pt modelId="{751C4CFC-034E-BF4C-B7C3-9D3BD0E08E6B}" type="parTrans" cxnId="{1AD3C5DD-9A17-A144-91A0-65FAB50D6F5A}">
      <dgm:prSet/>
      <dgm:spPr/>
      <dgm:t>
        <a:bodyPr/>
        <a:lstStyle/>
        <a:p>
          <a:endParaRPr lang="en-GB"/>
        </a:p>
      </dgm:t>
    </dgm:pt>
    <dgm:pt modelId="{1DCB5629-2AF5-8947-A929-280676A438E9}" type="sibTrans" cxnId="{1AD3C5DD-9A17-A144-91A0-65FAB50D6F5A}">
      <dgm:prSet/>
      <dgm:spPr/>
      <dgm:t>
        <a:bodyPr/>
        <a:lstStyle/>
        <a:p>
          <a:endParaRPr lang="en-GB"/>
        </a:p>
      </dgm:t>
    </dgm:pt>
    <dgm:pt modelId="{FB5D0498-22FF-6048-A101-1111E887547A}">
      <dgm:prSet phldrT="[Testo]"/>
      <dgm:spPr/>
      <dgm:t>
        <a:bodyPr/>
        <a:lstStyle/>
        <a:p>
          <a:r>
            <a:rPr lang="en-GB" dirty="0" smtClean="0"/>
            <a:t>EXERCISE</a:t>
          </a:r>
          <a:endParaRPr lang="en-GB" dirty="0"/>
        </a:p>
      </dgm:t>
    </dgm:pt>
    <dgm:pt modelId="{DD905CAE-65AA-BF44-A462-87C3604C2B00}" type="parTrans" cxnId="{6A17B419-514B-7E4E-8564-3AB1ECC7F527}">
      <dgm:prSet/>
      <dgm:spPr/>
      <dgm:t>
        <a:bodyPr/>
        <a:lstStyle/>
        <a:p>
          <a:endParaRPr lang="en-GB"/>
        </a:p>
      </dgm:t>
    </dgm:pt>
    <dgm:pt modelId="{F58AEAC6-BD73-A94F-A6F7-8AE9A0E3532A}" type="sibTrans" cxnId="{6A17B419-514B-7E4E-8564-3AB1ECC7F527}">
      <dgm:prSet/>
      <dgm:spPr/>
      <dgm:t>
        <a:bodyPr/>
        <a:lstStyle/>
        <a:p>
          <a:endParaRPr lang="en-GB"/>
        </a:p>
      </dgm:t>
    </dgm:pt>
    <dgm:pt modelId="{03F4EB4B-879F-9646-821F-68B34CD3F4B7}" type="pres">
      <dgm:prSet presAssocID="{C07A692E-E551-AE4D-B463-34B926C56207}" presName="Name0" presStyleCnt="0">
        <dgm:presLayoutVars>
          <dgm:dir/>
        </dgm:presLayoutVars>
      </dgm:prSet>
      <dgm:spPr/>
      <dgm:t>
        <a:bodyPr/>
        <a:lstStyle/>
        <a:p>
          <a:endParaRPr lang="en-GB"/>
        </a:p>
      </dgm:t>
    </dgm:pt>
    <dgm:pt modelId="{B95450E7-1924-FC4C-A0CA-F409D4756C94}" type="pres">
      <dgm:prSet presAssocID="{8FEC6A2B-CD98-A647-B8FE-5BFFB9B7A44F}" presName="parComposite" presStyleCnt="0"/>
      <dgm:spPr/>
    </dgm:pt>
    <dgm:pt modelId="{45788B0F-1878-A44C-AD26-B9822A88F4D9}" type="pres">
      <dgm:prSet presAssocID="{8FEC6A2B-CD98-A647-B8FE-5BFFB9B7A44F}" presName="parBigCircle" presStyleLbl="node0" presStyleIdx="0" presStyleCnt="2"/>
      <dgm:spPr/>
    </dgm:pt>
    <dgm:pt modelId="{D1A9A412-ED21-914D-A6C1-DAA136055D26}" type="pres">
      <dgm:prSet presAssocID="{8FEC6A2B-CD98-A647-B8FE-5BFFB9B7A44F}" presName="parTx" presStyleLbl="revTx" presStyleIdx="0" presStyleCnt="10"/>
      <dgm:spPr/>
      <dgm:t>
        <a:bodyPr/>
        <a:lstStyle/>
        <a:p>
          <a:endParaRPr lang="en-GB"/>
        </a:p>
      </dgm:t>
    </dgm:pt>
    <dgm:pt modelId="{7FCB8143-A338-914A-8095-613834F6A0DD}" type="pres">
      <dgm:prSet presAssocID="{8FEC6A2B-CD98-A647-B8FE-5BFFB9B7A44F}" presName="bSpace" presStyleCnt="0"/>
      <dgm:spPr/>
    </dgm:pt>
    <dgm:pt modelId="{A9AE46D7-1C0D-204F-A336-306C73D0BC28}" type="pres">
      <dgm:prSet presAssocID="{8FEC6A2B-CD98-A647-B8FE-5BFFB9B7A44F}" presName="parBackupNorm" presStyleCnt="0"/>
      <dgm:spPr/>
    </dgm:pt>
    <dgm:pt modelId="{92E2BC73-F08A-A944-903D-2231EED19954}" type="pres">
      <dgm:prSet presAssocID="{574EE7A2-F94B-C24E-A183-F968A138B699}" presName="parSpace" presStyleCnt="0"/>
      <dgm:spPr/>
    </dgm:pt>
    <dgm:pt modelId="{A7900180-BEC4-8E46-939E-A1C0250DD5B5}" type="pres">
      <dgm:prSet presAssocID="{B1A4340E-40EB-D14D-871B-88FF9CEF4154}" presName="desBackupLeftNorm" presStyleCnt="0"/>
      <dgm:spPr/>
    </dgm:pt>
    <dgm:pt modelId="{FC19D47E-5E8A-6349-B7F1-585E4A28D29F}" type="pres">
      <dgm:prSet presAssocID="{B1A4340E-40EB-D14D-871B-88FF9CEF4154}" presName="desComposite" presStyleCnt="0"/>
      <dgm:spPr/>
    </dgm:pt>
    <dgm:pt modelId="{4BB5BDC7-AD4A-7644-B287-EDCA458CD0AF}" type="pres">
      <dgm:prSet presAssocID="{B1A4340E-40EB-D14D-871B-88FF9CEF4154}" presName="desCircle" presStyleLbl="node1" presStyleIdx="0" presStyleCnt="4"/>
      <dgm:spPr/>
    </dgm:pt>
    <dgm:pt modelId="{3CF786EF-0FB2-2A4E-97B8-05A8F1A35BF7}" type="pres">
      <dgm:prSet presAssocID="{B1A4340E-40EB-D14D-871B-88FF9CEF4154}" presName="chTx" presStyleLbl="revTx" presStyleIdx="1" presStyleCnt="10"/>
      <dgm:spPr/>
      <dgm:t>
        <a:bodyPr/>
        <a:lstStyle/>
        <a:p>
          <a:endParaRPr lang="en-GB"/>
        </a:p>
      </dgm:t>
    </dgm:pt>
    <dgm:pt modelId="{FD4C4C67-8AA8-8C41-B4A6-5F4D072A9296}" type="pres">
      <dgm:prSet presAssocID="{B1A4340E-40EB-D14D-871B-88FF9CEF4154}" presName="desTx" presStyleLbl="revTx" presStyleIdx="2" presStyleCnt="10">
        <dgm:presLayoutVars>
          <dgm:bulletEnabled val="1"/>
        </dgm:presLayoutVars>
      </dgm:prSet>
      <dgm:spPr/>
    </dgm:pt>
    <dgm:pt modelId="{FC4CE7E2-C70C-4449-B6A0-19E067012974}" type="pres">
      <dgm:prSet presAssocID="{B1A4340E-40EB-D14D-871B-88FF9CEF4154}" presName="desBackupRightNorm" presStyleCnt="0"/>
      <dgm:spPr/>
    </dgm:pt>
    <dgm:pt modelId="{099197E2-0086-F642-9CE5-885C2EB66718}" type="pres">
      <dgm:prSet presAssocID="{832203B4-42F3-1943-8A71-8AF8D80C0479}" presName="desSpace" presStyleCnt="0"/>
      <dgm:spPr/>
    </dgm:pt>
    <dgm:pt modelId="{4A0F553F-51C0-4348-A503-0E5AEC06DCC7}" type="pres">
      <dgm:prSet presAssocID="{2DF016CC-7A8B-2E40-8E09-0644BA55EE51}" presName="desBackupLeftNorm" presStyleCnt="0"/>
      <dgm:spPr/>
    </dgm:pt>
    <dgm:pt modelId="{EF80B018-6F51-4749-9381-361FE4FDAD7C}" type="pres">
      <dgm:prSet presAssocID="{2DF016CC-7A8B-2E40-8E09-0644BA55EE51}" presName="desComposite" presStyleCnt="0"/>
      <dgm:spPr/>
    </dgm:pt>
    <dgm:pt modelId="{9B86D58E-E625-4949-B209-D0A9CC42658F}" type="pres">
      <dgm:prSet presAssocID="{2DF016CC-7A8B-2E40-8E09-0644BA55EE51}" presName="desCircle" presStyleLbl="node1" presStyleIdx="1" presStyleCnt="4"/>
      <dgm:spPr/>
    </dgm:pt>
    <dgm:pt modelId="{69A23648-8710-AF47-BEEE-F0B5F19D2FFC}" type="pres">
      <dgm:prSet presAssocID="{2DF016CC-7A8B-2E40-8E09-0644BA55EE51}" presName="chTx" presStyleLbl="revTx" presStyleIdx="3" presStyleCnt="10"/>
      <dgm:spPr/>
      <dgm:t>
        <a:bodyPr/>
        <a:lstStyle/>
        <a:p>
          <a:endParaRPr lang="en-GB"/>
        </a:p>
      </dgm:t>
    </dgm:pt>
    <dgm:pt modelId="{7105AA60-CBD6-544A-9811-995FCD3243B8}" type="pres">
      <dgm:prSet presAssocID="{2DF016CC-7A8B-2E40-8E09-0644BA55EE51}" presName="desTx" presStyleLbl="revTx" presStyleIdx="4" presStyleCnt="10">
        <dgm:presLayoutVars>
          <dgm:bulletEnabled val="1"/>
        </dgm:presLayoutVars>
      </dgm:prSet>
      <dgm:spPr/>
    </dgm:pt>
    <dgm:pt modelId="{B936CC39-4C9E-7343-948B-F528F2712C66}" type="pres">
      <dgm:prSet presAssocID="{2DF016CC-7A8B-2E40-8E09-0644BA55EE51}" presName="desBackupRightNorm" presStyleCnt="0"/>
      <dgm:spPr/>
    </dgm:pt>
    <dgm:pt modelId="{9AAD9F4B-1E25-5243-8520-1034E4B92AB2}" type="pres">
      <dgm:prSet presAssocID="{E78914AB-5693-DF4F-AAF5-A1D19D84EC35}" presName="desSpace" presStyleCnt="0"/>
      <dgm:spPr/>
    </dgm:pt>
    <dgm:pt modelId="{2D65C3CD-176A-F74B-99DE-8F181D959AE2}" type="pres">
      <dgm:prSet presAssocID="{4CFC80CB-D675-F240-8BC1-EA3C937A366F}" presName="parComposite" presStyleCnt="0"/>
      <dgm:spPr/>
    </dgm:pt>
    <dgm:pt modelId="{B2F14D32-3BFD-A749-AD01-38ECFEF841DA}" type="pres">
      <dgm:prSet presAssocID="{4CFC80CB-D675-F240-8BC1-EA3C937A366F}" presName="parBigCircle" presStyleLbl="node0" presStyleIdx="1" presStyleCnt="2"/>
      <dgm:spPr/>
    </dgm:pt>
    <dgm:pt modelId="{B3893DE9-084A-0242-A456-62FC7C63AC37}" type="pres">
      <dgm:prSet presAssocID="{4CFC80CB-D675-F240-8BC1-EA3C937A366F}" presName="parTx" presStyleLbl="revTx" presStyleIdx="5" presStyleCnt="10"/>
      <dgm:spPr/>
      <dgm:t>
        <a:bodyPr/>
        <a:lstStyle/>
        <a:p>
          <a:endParaRPr lang="en-GB"/>
        </a:p>
      </dgm:t>
    </dgm:pt>
    <dgm:pt modelId="{9C42E1DB-4098-D04D-ADB7-BB0B5AB50D24}" type="pres">
      <dgm:prSet presAssocID="{4CFC80CB-D675-F240-8BC1-EA3C937A366F}" presName="bSpace" presStyleCnt="0"/>
      <dgm:spPr/>
    </dgm:pt>
    <dgm:pt modelId="{77DB8DCC-88B1-A144-BBB2-29FC2894A6D9}" type="pres">
      <dgm:prSet presAssocID="{4CFC80CB-D675-F240-8BC1-EA3C937A366F}" presName="parBackupNorm" presStyleCnt="0"/>
      <dgm:spPr/>
    </dgm:pt>
    <dgm:pt modelId="{5D9BF5B3-8092-DD45-80ED-7AAD6021D3C1}" type="pres">
      <dgm:prSet presAssocID="{B4F8E1AE-A4CA-784F-A690-2F9CA177B3B1}" presName="parSpace" presStyleCnt="0"/>
      <dgm:spPr/>
    </dgm:pt>
    <dgm:pt modelId="{60DE52A8-8BEC-654A-AA89-AEF3FA47C391}" type="pres">
      <dgm:prSet presAssocID="{0A644E4A-FEDF-AE46-8A15-5F59C501E619}" presName="desBackupLeftNorm" presStyleCnt="0"/>
      <dgm:spPr/>
    </dgm:pt>
    <dgm:pt modelId="{4E4B063B-98D6-A240-9E02-DD745583DCD7}" type="pres">
      <dgm:prSet presAssocID="{0A644E4A-FEDF-AE46-8A15-5F59C501E619}" presName="desComposite" presStyleCnt="0"/>
      <dgm:spPr/>
    </dgm:pt>
    <dgm:pt modelId="{436E21E3-F341-294D-B33A-EDE88BAE9CB0}" type="pres">
      <dgm:prSet presAssocID="{0A644E4A-FEDF-AE46-8A15-5F59C501E619}" presName="desCircle" presStyleLbl="node1" presStyleIdx="2" presStyleCnt="4"/>
      <dgm:spPr/>
    </dgm:pt>
    <dgm:pt modelId="{C8205DFC-736A-E14C-9FEF-2EE6AF3A20EA}" type="pres">
      <dgm:prSet presAssocID="{0A644E4A-FEDF-AE46-8A15-5F59C501E619}" presName="chTx" presStyleLbl="revTx" presStyleIdx="6" presStyleCnt="10"/>
      <dgm:spPr/>
      <dgm:t>
        <a:bodyPr/>
        <a:lstStyle/>
        <a:p>
          <a:endParaRPr lang="en-GB"/>
        </a:p>
      </dgm:t>
    </dgm:pt>
    <dgm:pt modelId="{0DF8A0B0-596E-2E4E-8202-B32D7548F3C7}" type="pres">
      <dgm:prSet presAssocID="{0A644E4A-FEDF-AE46-8A15-5F59C501E619}" presName="desTx" presStyleLbl="revTx" presStyleIdx="7" presStyleCnt="10">
        <dgm:presLayoutVars>
          <dgm:bulletEnabled val="1"/>
        </dgm:presLayoutVars>
      </dgm:prSet>
      <dgm:spPr/>
    </dgm:pt>
    <dgm:pt modelId="{3D8347E3-D112-C444-9F1F-BD3F3DD18912}" type="pres">
      <dgm:prSet presAssocID="{0A644E4A-FEDF-AE46-8A15-5F59C501E619}" presName="desBackupRightNorm" presStyleCnt="0"/>
      <dgm:spPr/>
    </dgm:pt>
    <dgm:pt modelId="{21D6FB4F-D452-6242-8E88-5583F76086D6}" type="pres">
      <dgm:prSet presAssocID="{1DCB5629-2AF5-8947-A929-280676A438E9}" presName="desSpace" presStyleCnt="0"/>
      <dgm:spPr/>
    </dgm:pt>
    <dgm:pt modelId="{28216CE8-0FA8-1642-BAEB-96A2A1AE647D}" type="pres">
      <dgm:prSet presAssocID="{FB5D0498-22FF-6048-A101-1111E887547A}" presName="desBackupLeftNorm" presStyleCnt="0"/>
      <dgm:spPr/>
    </dgm:pt>
    <dgm:pt modelId="{892761EB-4E4D-FB49-B456-5E9420B40C95}" type="pres">
      <dgm:prSet presAssocID="{FB5D0498-22FF-6048-A101-1111E887547A}" presName="desComposite" presStyleCnt="0"/>
      <dgm:spPr/>
    </dgm:pt>
    <dgm:pt modelId="{B01306D4-0B68-5745-8300-9C4FF4D9161E}" type="pres">
      <dgm:prSet presAssocID="{FB5D0498-22FF-6048-A101-1111E887547A}" presName="desCircle" presStyleLbl="node1" presStyleIdx="3" presStyleCnt="4"/>
      <dgm:spPr/>
    </dgm:pt>
    <dgm:pt modelId="{A7DA6FD0-09F2-2D45-BA93-B62AB8A5C8C2}" type="pres">
      <dgm:prSet presAssocID="{FB5D0498-22FF-6048-A101-1111E887547A}" presName="chTx" presStyleLbl="revTx" presStyleIdx="8" presStyleCnt="10"/>
      <dgm:spPr/>
      <dgm:t>
        <a:bodyPr/>
        <a:lstStyle/>
        <a:p>
          <a:endParaRPr lang="en-GB"/>
        </a:p>
      </dgm:t>
    </dgm:pt>
    <dgm:pt modelId="{E5133DFA-6FD4-EC44-95FF-982D9A7212FD}" type="pres">
      <dgm:prSet presAssocID="{FB5D0498-22FF-6048-A101-1111E887547A}" presName="desTx" presStyleLbl="revTx" presStyleIdx="9" presStyleCnt="10">
        <dgm:presLayoutVars>
          <dgm:bulletEnabled val="1"/>
        </dgm:presLayoutVars>
      </dgm:prSet>
      <dgm:spPr/>
    </dgm:pt>
    <dgm:pt modelId="{389DFEC9-FA10-3648-9942-38A23FBDB094}" type="pres">
      <dgm:prSet presAssocID="{FB5D0498-22FF-6048-A101-1111E887547A}" presName="desBackupRightNorm" presStyleCnt="0"/>
      <dgm:spPr/>
    </dgm:pt>
    <dgm:pt modelId="{9F65FFF7-DA92-2C4C-B8A7-54756FB1752A}" type="pres">
      <dgm:prSet presAssocID="{F58AEAC6-BD73-A94F-A6F7-8AE9A0E3532A}" presName="desSpace" presStyleCnt="0"/>
      <dgm:spPr/>
    </dgm:pt>
  </dgm:ptLst>
  <dgm:cxnLst>
    <dgm:cxn modelId="{A0A0EDDC-F9F2-FF48-84CA-9004C3795F59}" srcId="{C07A692E-E551-AE4D-B463-34B926C56207}" destId="{8FEC6A2B-CD98-A647-B8FE-5BFFB9B7A44F}" srcOrd="0" destOrd="0" parTransId="{F4D9BDFC-0A96-2B40-A548-6AF0DABD5267}" sibTransId="{574EE7A2-F94B-C24E-A183-F968A138B699}"/>
    <dgm:cxn modelId="{D4B4EB09-530E-034D-86CE-F9B703F54ED6}" type="presOf" srcId="{8FEC6A2B-CD98-A647-B8FE-5BFFB9B7A44F}" destId="{D1A9A412-ED21-914D-A6C1-DAA136055D26}" srcOrd="0" destOrd="0" presId="urn:microsoft.com/office/officeart/2008/layout/CircleAccentTimeline"/>
    <dgm:cxn modelId="{C4CBC294-98F4-3A4C-9C1E-C1A2FC6EF52B}" type="presOf" srcId="{C07A692E-E551-AE4D-B463-34B926C56207}" destId="{03F4EB4B-879F-9646-821F-68B34CD3F4B7}" srcOrd="0" destOrd="0" presId="urn:microsoft.com/office/officeart/2008/layout/CircleAccentTimeline"/>
    <dgm:cxn modelId="{2515F110-D815-8241-998D-8518FDA45E54}" srcId="{8FEC6A2B-CD98-A647-B8FE-5BFFB9B7A44F}" destId="{2DF016CC-7A8B-2E40-8E09-0644BA55EE51}" srcOrd="1" destOrd="0" parTransId="{E7352805-D03E-EA48-9764-F2D133CCBFFE}" sibTransId="{E78914AB-5693-DF4F-AAF5-A1D19D84EC35}"/>
    <dgm:cxn modelId="{5D52B948-779A-F641-853A-36F6588C44DD}" type="presOf" srcId="{B1A4340E-40EB-D14D-871B-88FF9CEF4154}" destId="{3CF786EF-0FB2-2A4E-97B8-05A8F1A35BF7}" srcOrd="0" destOrd="0" presId="urn:microsoft.com/office/officeart/2008/layout/CircleAccentTimeline"/>
    <dgm:cxn modelId="{1AD3C5DD-9A17-A144-91A0-65FAB50D6F5A}" srcId="{4CFC80CB-D675-F240-8BC1-EA3C937A366F}" destId="{0A644E4A-FEDF-AE46-8A15-5F59C501E619}" srcOrd="0" destOrd="0" parTransId="{751C4CFC-034E-BF4C-B7C3-9D3BD0E08E6B}" sibTransId="{1DCB5629-2AF5-8947-A929-280676A438E9}"/>
    <dgm:cxn modelId="{769FEC27-66B1-5F44-B6C6-AA221160A667}" srcId="{C07A692E-E551-AE4D-B463-34B926C56207}" destId="{4CFC80CB-D675-F240-8BC1-EA3C937A366F}" srcOrd="1" destOrd="0" parTransId="{0968A1D9-E7C9-224D-8EBA-A371095891AA}" sibTransId="{B4F8E1AE-A4CA-784F-A690-2F9CA177B3B1}"/>
    <dgm:cxn modelId="{806004C0-C807-E24A-AEF9-57ACDD7FBBFF}" type="presOf" srcId="{4CFC80CB-D675-F240-8BC1-EA3C937A366F}" destId="{B3893DE9-084A-0242-A456-62FC7C63AC37}" srcOrd="0" destOrd="0" presId="urn:microsoft.com/office/officeart/2008/layout/CircleAccentTimeline"/>
    <dgm:cxn modelId="{483A01CE-93A1-2E48-A581-C9D1249F764B}" type="presOf" srcId="{FB5D0498-22FF-6048-A101-1111E887547A}" destId="{A7DA6FD0-09F2-2D45-BA93-B62AB8A5C8C2}" srcOrd="0" destOrd="0" presId="urn:microsoft.com/office/officeart/2008/layout/CircleAccentTimeline"/>
    <dgm:cxn modelId="{3F309E2D-4F6F-6E45-88AF-004EC619CBD8}" srcId="{8FEC6A2B-CD98-A647-B8FE-5BFFB9B7A44F}" destId="{B1A4340E-40EB-D14D-871B-88FF9CEF4154}" srcOrd="0" destOrd="0" parTransId="{866EDCAB-0AB5-2F49-A119-263986D6866E}" sibTransId="{832203B4-42F3-1943-8A71-8AF8D80C0479}"/>
    <dgm:cxn modelId="{4E412592-9470-F042-BA4F-1521DA1EB0F3}" type="presOf" srcId="{2DF016CC-7A8B-2E40-8E09-0644BA55EE51}" destId="{69A23648-8710-AF47-BEEE-F0B5F19D2FFC}" srcOrd="0" destOrd="0" presId="urn:microsoft.com/office/officeart/2008/layout/CircleAccentTimeline"/>
    <dgm:cxn modelId="{6A17B419-514B-7E4E-8564-3AB1ECC7F527}" srcId="{4CFC80CB-D675-F240-8BC1-EA3C937A366F}" destId="{FB5D0498-22FF-6048-A101-1111E887547A}" srcOrd="1" destOrd="0" parTransId="{DD905CAE-65AA-BF44-A462-87C3604C2B00}" sibTransId="{F58AEAC6-BD73-A94F-A6F7-8AE9A0E3532A}"/>
    <dgm:cxn modelId="{933E9C39-7D32-7541-BBA5-5AB62C68F4E5}" type="presOf" srcId="{0A644E4A-FEDF-AE46-8A15-5F59C501E619}" destId="{C8205DFC-736A-E14C-9FEF-2EE6AF3A20EA}" srcOrd="0" destOrd="0" presId="urn:microsoft.com/office/officeart/2008/layout/CircleAccentTimeline"/>
    <dgm:cxn modelId="{D26AF7FB-EC0D-6741-AB1C-44D6D33C795F}" type="presParOf" srcId="{03F4EB4B-879F-9646-821F-68B34CD3F4B7}" destId="{B95450E7-1924-FC4C-A0CA-F409D4756C94}" srcOrd="0" destOrd="0" presId="urn:microsoft.com/office/officeart/2008/layout/CircleAccentTimeline"/>
    <dgm:cxn modelId="{2D63C345-2C8C-EB4E-A47B-24B2F420B151}" type="presParOf" srcId="{B95450E7-1924-FC4C-A0CA-F409D4756C94}" destId="{45788B0F-1878-A44C-AD26-B9822A88F4D9}" srcOrd="0" destOrd="0" presId="urn:microsoft.com/office/officeart/2008/layout/CircleAccentTimeline"/>
    <dgm:cxn modelId="{2BCDEADD-1B5B-ED4D-A595-9BDAA00F50CB}" type="presParOf" srcId="{B95450E7-1924-FC4C-A0CA-F409D4756C94}" destId="{D1A9A412-ED21-914D-A6C1-DAA136055D26}" srcOrd="1" destOrd="0" presId="urn:microsoft.com/office/officeart/2008/layout/CircleAccentTimeline"/>
    <dgm:cxn modelId="{179759C5-A963-5D4D-BF41-E36F79F1B68D}" type="presParOf" srcId="{B95450E7-1924-FC4C-A0CA-F409D4756C94}" destId="{7FCB8143-A338-914A-8095-613834F6A0DD}" srcOrd="2" destOrd="0" presId="urn:microsoft.com/office/officeart/2008/layout/CircleAccentTimeline"/>
    <dgm:cxn modelId="{20E3B5F4-9B8F-C24D-A1C7-538CAD786291}" type="presParOf" srcId="{03F4EB4B-879F-9646-821F-68B34CD3F4B7}" destId="{A9AE46D7-1C0D-204F-A336-306C73D0BC28}" srcOrd="1" destOrd="0" presId="urn:microsoft.com/office/officeart/2008/layout/CircleAccentTimeline"/>
    <dgm:cxn modelId="{BF00BE7E-6501-6649-A708-600976912000}" type="presParOf" srcId="{03F4EB4B-879F-9646-821F-68B34CD3F4B7}" destId="{92E2BC73-F08A-A944-903D-2231EED19954}" srcOrd="2" destOrd="0" presId="urn:microsoft.com/office/officeart/2008/layout/CircleAccentTimeline"/>
    <dgm:cxn modelId="{FF74E515-C97B-B54F-A72A-931982B30CE5}" type="presParOf" srcId="{03F4EB4B-879F-9646-821F-68B34CD3F4B7}" destId="{A7900180-BEC4-8E46-939E-A1C0250DD5B5}" srcOrd="3" destOrd="0" presId="urn:microsoft.com/office/officeart/2008/layout/CircleAccentTimeline"/>
    <dgm:cxn modelId="{DD3B68A7-01A2-0549-89D1-E6909FF4A5A0}" type="presParOf" srcId="{03F4EB4B-879F-9646-821F-68B34CD3F4B7}" destId="{FC19D47E-5E8A-6349-B7F1-585E4A28D29F}" srcOrd="4" destOrd="0" presId="urn:microsoft.com/office/officeart/2008/layout/CircleAccentTimeline"/>
    <dgm:cxn modelId="{70E88CAF-AE8C-C14E-BA50-E2758A4C4A83}" type="presParOf" srcId="{FC19D47E-5E8A-6349-B7F1-585E4A28D29F}" destId="{4BB5BDC7-AD4A-7644-B287-EDCA458CD0AF}" srcOrd="0" destOrd="0" presId="urn:microsoft.com/office/officeart/2008/layout/CircleAccentTimeline"/>
    <dgm:cxn modelId="{9554AEB1-D82C-244B-B783-C45CBF7AAF81}" type="presParOf" srcId="{FC19D47E-5E8A-6349-B7F1-585E4A28D29F}" destId="{3CF786EF-0FB2-2A4E-97B8-05A8F1A35BF7}" srcOrd="1" destOrd="0" presId="urn:microsoft.com/office/officeart/2008/layout/CircleAccentTimeline"/>
    <dgm:cxn modelId="{0AA77010-37C5-B94C-A96E-C0DCCC6998F9}" type="presParOf" srcId="{FC19D47E-5E8A-6349-B7F1-585E4A28D29F}" destId="{FD4C4C67-8AA8-8C41-B4A6-5F4D072A9296}" srcOrd="2" destOrd="0" presId="urn:microsoft.com/office/officeart/2008/layout/CircleAccentTimeline"/>
    <dgm:cxn modelId="{16E24AFB-2082-AF4E-9739-47B771D77AD1}" type="presParOf" srcId="{03F4EB4B-879F-9646-821F-68B34CD3F4B7}" destId="{FC4CE7E2-C70C-4449-B6A0-19E067012974}" srcOrd="5" destOrd="0" presId="urn:microsoft.com/office/officeart/2008/layout/CircleAccentTimeline"/>
    <dgm:cxn modelId="{DC18046B-4EF6-264A-83AD-99135FC1ABF0}" type="presParOf" srcId="{03F4EB4B-879F-9646-821F-68B34CD3F4B7}" destId="{099197E2-0086-F642-9CE5-885C2EB66718}" srcOrd="6" destOrd="0" presId="urn:microsoft.com/office/officeart/2008/layout/CircleAccentTimeline"/>
    <dgm:cxn modelId="{07904867-8D1A-5E49-8332-022C1904F9F7}" type="presParOf" srcId="{03F4EB4B-879F-9646-821F-68B34CD3F4B7}" destId="{4A0F553F-51C0-4348-A503-0E5AEC06DCC7}" srcOrd="7" destOrd="0" presId="urn:microsoft.com/office/officeart/2008/layout/CircleAccentTimeline"/>
    <dgm:cxn modelId="{6643F5E2-872A-9943-9AC3-FE92B8F3D4AF}" type="presParOf" srcId="{03F4EB4B-879F-9646-821F-68B34CD3F4B7}" destId="{EF80B018-6F51-4749-9381-361FE4FDAD7C}" srcOrd="8" destOrd="0" presId="urn:microsoft.com/office/officeart/2008/layout/CircleAccentTimeline"/>
    <dgm:cxn modelId="{09E89CF4-76A0-394C-BABA-89180CCE80A6}" type="presParOf" srcId="{EF80B018-6F51-4749-9381-361FE4FDAD7C}" destId="{9B86D58E-E625-4949-B209-D0A9CC42658F}" srcOrd="0" destOrd="0" presId="urn:microsoft.com/office/officeart/2008/layout/CircleAccentTimeline"/>
    <dgm:cxn modelId="{A744743B-33E0-894E-A59E-4FA36B03C037}" type="presParOf" srcId="{EF80B018-6F51-4749-9381-361FE4FDAD7C}" destId="{69A23648-8710-AF47-BEEE-F0B5F19D2FFC}" srcOrd="1" destOrd="0" presId="urn:microsoft.com/office/officeart/2008/layout/CircleAccentTimeline"/>
    <dgm:cxn modelId="{F8DB6EF9-2CDB-D841-8F6C-51071430B0EA}" type="presParOf" srcId="{EF80B018-6F51-4749-9381-361FE4FDAD7C}" destId="{7105AA60-CBD6-544A-9811-995FCD3243B8}" srcOrd="2" destOrd="0" presId="urn:microsoft.com/office/officeart/2008/layout/CircleAccentTimeline"/>
    <dgm:cxn modelId="{284D182D-0749-9540-81DB-5574C157DFA8}" type="presParOf" srcId="{03F4EB4B-879F-9646-821F-68B34CD3F4B7}" destId="{B936CC39-4C9E-7343-948B-F528F2712C66}" srcOrd="9" destOrd="0" presId="urn:microsoft.com/office/officeart/2008/layout/CircleAccentTimeline"/>
    <dgm:cxn modelId="{DC6996F0-B584-9040-B778-B1539773ACF2}" type="presParOf" srcId="{03F4EB4B-879F-9646-821F-68B34CD3F4B7}" destId="{9AAD9F4B-1E25-5243-8520-1034E4B92AB2}" srcOrd="10" destOrd="0" presId="urn:microsoft.com/office/officeart/2008/layout/CircleAccentTimeline"/>
    <dgm:cxn modelId="{069BF71D-3667-4440-9B0F-48EBCE7DBE04}" type="presParOf" srcId="{03F4EB4B-879F-9646-821F-68B34CD3F4B7}" destId="{2D65C3CD-176A-F74B-99DE-8F181D959AE2}" srcOrd="11" destOrd="0" presId="urn:microsoft.com/office/officeart/2008/layout/CircleAccentTimeline"/>
    <dgm:cxn modelId="{A102D626-156D-AD4B-B853-57FAE108FA8F}" type="presParOf" srcId="{2D65C3CD-176A-F74B-99DE-8F181D959AE2}" destId="{B2F14D32-3BFD-A749-AD01-38ECFEF841DA}" srcOrd="0" destOrd="0" presId="urn:microsoft.com/office/officeart/2008/layout/CircleAccentTimeline"/>
    <dgm:cxn modelId="{4091AA42-CF00-DF49-B6D4-A56E44009255}" type="presParOf" srcId="{2D65C3CD-176A-F74B-99DE-8F181D959AE2}" destId="{B3893DE9-084A-0242-A456-62FC7C63AC37}" srcOrd="1" destOrd="0" presId="urn:microsoft.com/office/officeart/2008/layout/CircleAccentTimeline"/>
    <dgm:cxn modelId="{A58C3425-ABED-0545-B104-CDA4B02DD044}" type="presParOf" srcId="{2D65C3CD-176A-F74B-99DE-8F181D959AE2}" destId="{9C42E1DB-4098-D04D-ADB7-BB0B5AB50D24}" srcOrd="2" destOrd="0" presId="urn:microsoft.com/office/officeart/2008/layout/CircleAccentTimeline"/>
    <dgm:cxn modelId="{13A42F05-E486-2946-A90D-A694CC837305}" type="presParOf" srcId="{03F4EB4B-879F-9646-821F-68B34CD3F4B7}" destId="{77DB8DCC-88B1-A144-BBB2-29FC2894A6D9}" srcOrd="12" destOrd="0" presId="urn:microsoft.com/office/officeart/2008/layout/CircleAccentTimeline"/>
    <dgm:cxn modelId="{272F9DBF-68D9-5541-A68D-B95FC0CD17BA}" type="presParOf" srcId="{03F4EB4B-879F-9646-821F-68B34CD3F4B7}" destId="{5D9BF5B3-8092-DD45-80ED-7AAD6021D3C1}" srcOrd="13" destOrd="0" presId="urn:microsoft.com/office/officeart/2008/layout/CircleAccentTimeline"/>
    <dgm:cxn modelId="{83256D5E-40A1-6946-931C-0FE514184F82}" type="presParOf" srcId="{03F4EB4B-879F-9646-821F-68B34CD3F4B7}" destId="{60DE52A8-8BEC-654A-AA89-AEF3FA47C391}" srcOrd="14" destOrd="0" presId="urn:microsoft.com/office/officeart/2008/layout/CircleAccentTimeline"/>
    <dgm:cxn modelId="{AD56BF06-C8C4-C646-9E6D-77AD4D0A170B}" type="presParOf" srcId="{03F4EB4B-879F-9646-821F-68B34CD3F4B7}" destId="{4E4B063B-98D6-A240-9E02-DD745583DCD7}" srcOrd="15" destOrd="0" presId="urn:microsoft.com/office/officeart/2008/layout/CircleAccentTimeline"/>
    <dgm:cxn modelId="{3284C1FF-C103-3545-81F2-3C2A97C8FF91}" type="presParOf" srcId="{4E4B063B-98D6-A240-9E02-DD745583DCD7}" destId="{436E21E3-F341-294D-B33A-EDE88BAE9CB0}" srcOrd="0" destOrd="0" presId="urn:microsoft.com/office/officeart/2008/layout/CircleAccentTimeline"/>
    <dgm:cxn modelId="{4EE59E1E-0294-3F42-AD36-CE67433CC9C2}" type="presParOf" srcId="{4E4B063B-98D6-A240-9E02-DD745583DCD7}" destId="{C8205DFC-736A-E14C-9FEF-2EE6AF3A20EA}" srcOrd="1" destOrd="0" presId="urn:microsoft.com/office/officeart/2008/layout/CircleAccentTimeline"/>
    <dgm:cxn modelId="{3DB320ED-9CBB-A64C-A093-7ABC314AA0DD}" type="presParOf" srcId="{4E4B063B-98D6-A240-9E02-DD745583DCD7}" destId="{0DF8A0B0-596E-2E4E-8202-B32D7548F3C7}" srcOrd="2" destOrd="0" presId="urn:microsoft.com/office/officeart/2008/layout/CircleAccentTimeline"/>
    <dgm:cxn modelId="{258EE75C-97A1-7C4E-975F-2CE399010B1D}" type="presParOf" srcId="{03F4EB4B-879F-9646-821F-68B34CD3F4B7}" destId="{3D8347E3-D112-C444-9F1F-BD3F3DD18912}" srcOrd="16" destOrd="0" presId="urn:microsoft.com/office/officeart/2008/layout/CircleAccentTimeline"/>
    <dgm:cxn modelId="{28BB879F-80FF-DC46-A466-003C596224B2}" type="presParOf" srcId="{03F4EB4B-879F-9646-821F-68B34CD3F4B7}" destId="{21D6FB4F-D452-6242-8E88-5583F76086D6}" srcOrd="17" destOrd="0" presId="urn:microsoft.com/office/officeart/2008/layout/CircleAccentTimeline"/>
    <dgm:cxn modelId="{364F7C26-CC5E-BE43-A640-95812E3CFAB6}" type="presParOf" srcId="{03F4EB4B-879F-9646-821F-68B34CD3F4B7}" destId="{28216CE8-0FA8-1642-BAEB-96A2A1AE647D}" srcOrd="18" destOrd="0" presId="urn:microsoft.com/office/officeart/2008/layout/CircleAccentTimeline"/>
    <dgm:cxn modelId="{9A8E4B4E-474C-1144-9361-5EA212F7FAEB}" type="presParOf" srcId="{03F4EB4B-879F-9646-821F-68B34CD3F4B7}" destId="{892761EB-4E4D-FB49-B456-5E9420B40C95}" srcOrd="19" destOrd="0" presId="urn:microsoft.com/office/officeart/2008/layout/CircleAccentTimeline"/>
    <dgm:cxn modelId="{C2AAF09B-17D4-474D-A0B5-3DBAC08176C2}" type="presParOf" srcId="{892761EB-4E4D-FB49-B456-5E9420B40C95}" destId="{B01306D4-0B68-5745-8300-9C4FF4D9161E}" srcOrd="0" destOrd="0" presId="urn:microsoft.com/office/officeart/2008/layout/CircleAccentTimeline"/>
    <dgm:cxn modelId="{713BB820-7A9A-9649-8902-6DDCD607014A}" type="presParOf" srcId="{892761EB-4E4D-FB49-B456-5E9420B40C95}" destId="{A7DA6FD0-09F2-2D45-BA93-B62AB8A5C8C2}" srcOrd="1" destOrd="0" presId="urn:microsoft.com/office/officeart/2008/layout/CircleAccentTimeline"/>
    <dgm:cxn modelId="{416681D3-EB11-EE4B-83A5-C90F4C7D98C5}" type="presParOf" srcId="{892761EB-4E4D-FB49-B456-5E9420B40C95}" destId="{E5133DFA-6FD4-EC44-95FF-982D9A7212FD}" srcOrd="2" destOrd="0" presId="urn:microsoft.com/office/officeart/2008/layout/CircleAccentTimeline"/>
    <dgm:cxn modelId="{6E58F83C-4305-6245-94E2-D21C7086492E}" type="presParOf" srcId="{03F4EB4B-879F-9646-821F-68B34CD3F4B7}" destId="{389DFEC9-FA10-3648-9942-38A23FBDB094}" srcOrd="20" destOrd="0" presId="urn:microsoft.com/office/officeart/2008/layout/CircleAccentTimeline"/>
    <dgm:cxn modelId="{AAECACFA-0BB6-F041-B569-04F630BB9339}" type="presParOf" srcId="{03F4EB4B-879F-9646-821F-68B34CD3F4B7}" destId="{9F65FFF7-DA92-2C4C-B8A7-54756FB1752A}"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461930C-AFD9-4230-A307-B8D967067D23}" type="doc">
      <dgm:prSet loTypeId="urn:microsoft.com/office/officeart/2005/8/layout/bList2#2" loCatId="list" qsTypeId="urn:microsoft.com/office/officeart/2005/8/quickstyle/simple1" qsCatId="simple" csTypeId="urn:microsoft.com/office/officeart/2005/8/colors/accent1_2" csCatId="accent1" phldr="1"/>
      <dgm:spPr/>
    </dgm:pt>
    <dgm:pt modelId="{EBBE6FB9-34EA-4BD7-800B-6E4E2384D4CE}">
      <dgm:prSet phldrT="[Text]"/>
      <dgm:spPr/>
      <dgm:t>
        <a:bodyPr/>
        <a:lstStyle/>
        <a:p>
          <a:r>
            <a:rPr lang="en-US" dirty="0" smtClean="0"/>
            <a:t>DEFINITION</a:t>
          </a:r>
          <a:endParaRPr lang="en-US" dirty="0"/>
        </a:p>
      </dgm:t>
    </dgm:pt>
    <dgm:pt modelId="{5121103C-102E-4762-8778-4180AED2DC4A}" type="parTrans" cxnId="{6C831046-E3D4-41D4-AC7F-BA46F19631B6}">
      <dgm:prSet/>
      <dgm:spPr/>
      <dgm:t>
        <a:bodyPr/>
        <a:lstStyle/>
        <a:p>
          <a:endParaRPr lang="en-US"/>
        </a:p>
      </dgm:t>
    </dgm:pt>
    <dgm:pt modelId="{7BCCE46D-1240-4A0E-B3D6-774AFE218F1A}" type="sibTrans" cxnId="{6C831046-E3D4-41D4-AC7F-BA46F19631B6}">
      <dgm:prSet/>
      <dgm:spPr/>
      <dgm:t>
        <a:bodyPr/>
        <a:lstStyle/>
        <a:p>
          <a:endParaRPr lang="en-US"/>
        </a:p>
      </dgm:t>
    </dgm:pt>
    <dgm:pt modelId="{E0EE0E8E-4638-429B-B6DB-5F3E91BA9487}">
      <dgm:prSet custT="1"/>
      <dgm:spPr/>
      <dgm:t>
        <a:bodyPr/>
        <a:lstStyle/>
        <a:p>
          <a:pPr algn="just"/>
          <a:r>
            <a:rPr lang="en-GB" sz="1400" b="0" dirty="0" smtClean="0"/>
            <a:t>the participation of citizens to elections </a:t>
          </a:r>
          <a:endParaRPr lang="en-US" sz="1400" b="0" dirty="0"/>
        </a:p>
      </dgm:t>
    </dgm:pt>
    <dgm:pt modelId="{9E2ACC40-5CEA-4684-9A11-BAE458C8A6DE}" type="parTrans" cxnId="{94641D8C-3F87-4D16-8FEA-9323186DA010}">
      <dgm:prSet/>
      <dgm:spPr/>
      <dgm:t>
        <a:bodyPr/>
        <a:lstStyle/>
        <a:p>
          <a:endParaRPr lang="en-US"/>
        </a:p>
      </dgm:t>
    </dgm:pt>
    <dgm:pt modelId="{CE1421EA-E42C-4D0F-9F90-5B4248FAD18F}" type="sibTrans" cxnId="{94641D8C-3F87-4D16-8FEA-9323186DA010}">
      <dgm:prSet/>
      <dgm:spPr/>
      <dgm:t>
        <a:bodyPr/>
        <a:lstStyle/>
        <a:p>
          <a:endParaRPr lang="en-US"/>
        </a:p>
      </dgm:t>
    </dgm:pt>
    <dgm:pt modelId="{80EAE49F-FE79-4EB1-9E95-C18CC50D3216}">
      <dgm:prSet custT="1"/>
      <dgm:spPr/>
      <dgm:t>
        <a:bodyPr/>
        <a:lstStyle/>
        <a:p>
          <a:pPr algn="just"/>
          <a:r>
            <a:rPr lang="en-GB" sz="1400" b="0" dirty="0" smtClean="0"/>
            <a:t>the possibility of citizens to act directly towards modifications in the legislation (e.g. referendum) </a:t>
          </a:r>
          <a:endParaRPr lang="en-US" sz="1400" b="0" dirty="0"/>
        </a:p>
      </dgm:t>
    </dgm:pt>
    <dgm:pt modelId="{B661ACE2-2E43-4D27-8345-4946BDA23B73}" type="parTrans" cxnId="{FCCEBA34-2087-458F-9956-FE6E53098D33}">
      <dgm:prSet/>
      <dgm:spPr/>
      <dgm:t>
        <a:bodyPr/>
        <a:lstStyle/>
        <a:p>
          <a:endParaRPr lang="en-US"/>
        </a:p>
      </dgm:t>
    </dgm:pt>
    <dgm:pt modelId="{7D679AA1-2DB4-42D5-9818-BFB64818D752}" type="sibTrans" cxnId="{FCCEBA34-2087-458F-9956-FE6E53098D33}">
      <dgm:prSet/>
      <dgm:spPr/>
      <dgm:t>
        <a:bodyPr/>
        <a:lstStyle/>
        <a:p>
          <a:endParaRPr lang="en-US"/>
        </a:p>
      </dgm:t>
    </dgm:pt>
    <dgm:pt modelId="{F2012067-D7E2-4E1F-842A-4CF66E62A019}">
      <dgm:prSet custT="1"/>
      <dgm:spPr/>
      <dgm:t>
        <a:bodyPr/>
        <a:lstStyle/>
        <a:p>
          <a:pPr algn="just"/>
          <a:r>
            <a:rPr lang="en-GB" sz="1400" b="0" dirty="0" smtClean="0"/>
            <a:t>the active engagement of citizens within volunteer associations or informal networks devoted to community actions aimed at improvement of life within a society.</a:t>
          </a:r>
          <a:endParaRPr lang="en-US" sz="1400" b="0" dirty="0"/>
        </a:p>
      </dgm:t>
    </dgm:pt>
    <dgm:pt modelId="{2D63D393-2444-4EB0-808E-73760F5C03B1}" type="parTrans" cxnId="{0B6ED16B-04D6-41CB-B183-8319E3B71735}">
      <dgm:prSet/>
      <dgm:spPr/>
      <dgm:t>
        <a:bodyPr/>
        <a:lstStyle/>
        <a:p>
          <a:endParaRPr lang="en-US"/>
        </a:p>
      </dgm:t>
    </dgm:pt>
    <dgm:pt modelId="{0821C1D0-0351-4026-9F2E-DD675D037D25}" type="sibTrans" cxnId="{0B6ED16B-04D6-41CB-B183-8319E3B71735}">
      <dgm:prSet/>
      <dgm:spPr/>
      <dgm:t>
        <a:bodyPr/>
        <a:lstStyle/>
        <a:p>
          <a:endParaRPr lang="en-US"/>
        </a:p>
      </dgm:t>
    </dgm:pt>
    <dgm:pt modelId="{0F366CE7-8A6F-4AB5-8C32-408F2480834A}" type="pres">
      <dgm:prSet presAssocID="{8461930C-AFD9-4230-A307-B8D967067D23}" presName="diagram" presStyleCnt="0">
        <dgm:presLayoutVars>
          <dgm:dir/>
          <dgm:animLvl val="lvl"/>
          <dgm:resizeHandles val="exact"/>
        </dgm:presLayoutVars>
      </dgm:prSet>
      <dgm:spPr/>
    </dgm:pt>
    <dgm:pt modelId="{D595A8F0-A4C9-482F-BC9B-0C562C5CCE76}" type="pres">
      <dgm:prSet presAssocID="{EBBE6FB9-34EA-4BD7-800B-6E4E2384D4CE}" presName="compNode" presStyleCnt="0"/>
      <dgm:spPr/>
    </dgm:pt>
    <dgm:pt modelId="{ECDC5411-4E18-47BD-B0E9-3D0FDC743E86}" type="pres">
      <dgm:prSet presAssocID="{EBBE6FB9-34EA-4BD7-800B-6E4E2384D4CE}" presName="childRect" presStyleLbl="bgAcc1" presStyleIdx="0" presStyleCnt="1" custScaleY="91267">
        <dgm:presLayoutVars>
          <dgm:bulletEnabled val="1"/>
        </dgm:presLayoutVars>
      </dgm:prSet>
      <dgm:spPr/>
      <dgm:t>
        <a:bodyPr/>
        <a:lstStyle/>
        <a:p>
          <a:endParaRPr lang="en-US"/>
        </a:p>
      </dgm:t>
    </dgm:pt>
    <dgm:pt modelId="{C9D2B397-E1BC-4607-ACB2-E67C79740F7E}" type="pres">
      <dgm:prSet presAssocID="{EBBE6FB9-34EA-4BD7-800B-6E4E2384D4CE}" presName="parentText" presStyleLbl="node1" presStyleIdx="0" presStyleCnt="0">
        <dgm:presLayoutVars>
          <dgm:chMax val="0"/>
          <dgm:bulletEnabled val="1"/>
        </dgm:presLayoutVars>
      </dgm:prSet>
      <dgm:spPr/>
      <dgm:t>
        <a:bodyPr/>
        <a:lstStyle/>
        <a:p>
          <a:endParaRPr lang="en-US"/>
        </a:p>
      </dgm:t>
    </dgm:pt>
    <dgm:pt modelId="{14DA7941-0F68-415E-9A60-AA1E59DDE37D}" type="pres">
      <dgm:prSet presAssocID="{EBBE6FB9-34EA-4BD7-800B-6E4E2384D4CE}" presName="parentRect" presStyleLbl="alignNode1" presStyleIdx="0" presStyleCnt="1"/>
      <dgm:spPr/>
      <dgm:t>
        <a:bodyPr/>
        <a:lstStyle/>
        <a:p>
          <a:endParaRPr lang="en-US"/>
        </a:p>
      </dgm:t>
    </dgm:pt>
    <dgm:pt modelId="{157FDF72-E6F1-4EBB-A6DC-79F24C29A3F9}" type="pres">
      <dgm:prSet presAssocID="{EBBE6FB9-34EA-4BD7-800B-6E4E2384D4CE}" presName="adorn" presStyleLbl="fgAccFollowNode1" presStyleIdx="0" presStyleCnt="1"/>
      <dgm:spPr>
        <a:blipFill rotWithShape="0">
          <a:blip xmlns:r="http://schemas.openxmlformats.org/officeDocument/2006/relationships" r:embed="rId1"/>
          <a:stretch>
            <a:fillRect/>
          </a:stretch>
        </a:blipFill>
      </dgm:spPr>
    </dgm:pt>
  </dgm:ptLst>
  <dgm:cxnLst>
    <dgm:cxn modelId="{A9D44633-18D2-2B49-A107-65E7EF51C739}" type="presOf" srcId="{80EAE49F-FE79-4EB1-9E95-C18CC50D3216}" destId="{ECDC5411-4E18-47BD-B0E9-3D0FDC743E86}" srcOrd="0" destOrd="1" presId="urn:microsoft.com/office/officeart/2005/8/layout/bList2#2"/>
    <dgm:cxn modelId="{6C831046-E3D4-41D4-AC7F-BA46F19631B6}" srcId="{8461930C-AFD9-4230-A307-B8D967067D23}" destId="{EBBE6FB9-34EA-4BD7-800B-6E4E2384D4CE}" srcOrd="0" destOrd="0" parTransId="{5121103C-102E-4762-8778-4180AED2DC4A}" sibTransId="{7BCCE46D-1240-4A0E-B3D6-774AFE218F1A}"/>
    <dgm:cxn modelId="{0B6ED16B-04D6-41CB-B183-8319E3B71735}" srcId="{EBBE6FB9-34EA-4BD7-800B-6E4E2384D4CE}" destId="{F2012067-D7E2-4E1F-842A-4CF66E62A019}" srcOrd="2" destOrd="0" parTransId="{2D63D393-2444-4EB0-808E-73760F5C03B1}" sibTransId="{0821C1D0-0351-4026-9F2E-DD675D037D25}"/>
    <dgm:cxn modelId="{14024874-D3EF-D74B-AD9E-39D200DBC5B1}" type="presOf" srcId="{EBBE6FB9-34EA-4BD7-800B-6E4E2384D4CE}" destId="{14DA7941-0F68-415E-9A60-AA1E59DDE37D}" srcOrd="1" destOrd="0" presId="urn:microsoft.com/office/officeart/2005/8/layout/bList2#2"/>
    <dgm:cxn modelId="{FCCEBA34-2087-458F-9956-FE6E53098D33}" srcId="{EBBE6FB9-34EA-4BD7-800B-6E4E2384D4CE}" destId="{80EAE49F-FE79-4EB1-9E95-C18CC50D3216}" srcOrd="1" destOrd="0" parTransId="{B661ACE2-2E43-4D27-8345-4946BDA23B73}" sibTransId="{7D679AA1-2DB4-42D5-9818-BFB64818D752}"/>
    <dgm:cxn modelId="{94641D8C-3F87-4D16-8FEA-9323186DA010}" srcId="{EBBE6FB9-34EA-4BD7-800B-6E4E2384D4CE}" destId="{E0EE0E8E-4638-429B-B6DB-5F3E91BA9487}" srcOrd="0" destOrd="0" parTransId="{9E2ACC40-5CEA-4684-9A11-BAE458C8A6DE}" sibTransId="{CE1421EA-E42C-4D0F-9F90-5B4248FAD18F}"/>
    <dgm:cxn modelId="{02341412-AF38-EA4C-AED5-81DD1BDA6C2B}" type="presOf" srcId="{F2012067-D7E2-4E1F-842A-4CF66E62A019}" destId="{ECDC5411-4E18-47BD-B0E9-3D0FDC743E86}" srcOrd="0" destOrd="2" presId="urn:microsoft.com/office/officeart/2005/8/layout/bList2#2"/>
    <dgm:cxn modelId="{7FFACCDF-8066-9842-A662-D2E2515E7601}" type="presOf" srcId="{E0EE0E8E-4638-429B-B6DB-5F3E91BA9487}" destId="{ECDC5411-4E18-47BD-B0E9-3D0FDC743E86}" srcOrd="0" destOrd="0" presId="urn:microsoft.com/office/officeart/2005/8/layout/bList2#2"/>
    <dgm:cxn modelId="{A81E1136-CAE4-3B40-8EB5-F8C5ED1ECB03}" type="presOf" srcId="{8461930C-AFD9-4230-A307-B8D967067D23}" destId="{0F366CE7-8A6F-4AB5-8C32-408F2480834A}" srcOrd="0" destOrd="0" presId="urn:microsoft.com/office/officeart/2005/8/layout/bList2#2"/>
    <dgm:cxn modelId="{747FDA39-8816-B243-B6F7-D6EE6E692B6B}" type="presOf" srcId="{EBBE6FB9-34EA-4BD7-800B-6E4E2384D4CE}" destId="{C9D2B397-E1BC-4607-ACB2-E67C79740F7E}" srcOrd="0" destOrd="0" presId="urn:microsoft.com/office/officeart/2005/8/layout/bList2#2"/>
    <dgm:cxn modelId="{8E361099-DCE2-4744-8607-DB83C5621694}" type="presParOf" srcId="{0F366CE7-8A6F-4AB5-8C32-408F2480834A}" destId="{D595A8F0-A4C9-482F-BC9B-0C562C5CCE76}" srcOrd="0" destOrd="0" presId="urn:microsoft.com/office/officeart/2005/8/layout/bList2#2"/>
    <dgm:cxn modelId="{7F4ECDE4-1B8E-864A-B2E7-B4116484B538}" type="presParOf" srcId="{D595A8F0-A4C9-482F-BC9B-0C562C5CCE76}" destId="{ECDC5411-4E18-47BD-B0E9-3D0FDC743E86}" srcOrd="0" destOrd="0" presId="urn:microsoft.com/office/officeart/2005/8/layout/bList2#2"/>
    <dgm:cxn modelId="{970118D9-5C9D-BE48-9F18-03BD5CC5408F}" type="presParOf" srcId="{D595A8F0-A4C9-482F-BC9B-0C562C5CCE76}" destId="{C9D2B397-E1BC-4607-ACB2-E67C79740F7E}" srcOrd="1" destOrd="0" presId="urn:microsoft.com/office/officeart/2005/8/layout/bList2#2"/>
    <dgm:cxn modelId="{19177A4C-E744-4040-BAF0-6C72991B11C3}" type="presParOf" srcId="{D595A8F0-A4C9-482F-BC9B-0C562C5CCE76}" destId="{14DA7941-0F68-415E-9A60-AA1E59DDE37D}" srcOrd="2" destOrd="0" presId="urn:microsoft.com/office/officeart/2005/8/layout/bList2#2"/>
    <dgm:cxn modelId="{AD7156CF-59C7-5446-815D-25ABEED734CE}" type="presParOf" srcId="{D595A8F0-A4C9-482F-BC9B-0C562C5CCE76}" destId="{157FDF72-E6F1-4EBB-A6DC-79F24C29A3F9}"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751B6E-22F0-40F6-8D72-F9FEAB70376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B4BB3068-7598-4B2E-8384-A0565538BF7D}">
      <dgm:prSet phldrT="[Testo]" custT="1"/>
      <dgm:spPr/>
      <dgm:t>
        <a:bodyPr/>
        <a:lstStyle/>
        <a:p>
          <a:r>
            <a:rPr lang="it-IT" sz="1200" b="1" dirty="0"/>
            <a:t>Democratic legitimation of CBC structures</a:t>
          </a:r>
        </a:p>
      </dgm:t>
    </dgm:pt>
    <dgm:pt modelId="{68EBA809-ABA5-432C-881D-FA30D126D79A}" type="parTrans" cxnId="{341082E8-AFB0-4C8D-8878-8EEC707267A3}">
      <dgm:prSet/>
      <dgm:spPr/>
      <dgm:t>
        <a:bodyPr/>
        <a:lstStyle/>
        <a:p>
          <a:endParaRPr lang="it-IT"/>
        </a:p>
      </dgm:t>
    </dgm:pt>
    <dgm:pt modelId="{95625D7C-645A-46DC-865B-B35DB7654ACE}" type="sibTrans" cxnId="{341082E8-AFB0-4C8D-8878-8EEC707267A3}">
      <dgm:prSet/>
      <dgm:spPr/>
      <dgm:t>
        <a:bodyPr/>
        <a:lstStyle/>
        <a:p>
          <a:endParaRPr lang="it-IT"/>
        </a:p>
      </dgm:t>
    </dgm:pt>
    <dgm:pt modelId="{F2E5E06B-5640-468C-8B56-B71C23E0ED33}">
      <dgm:prSet phldrT="[Testo]" custT="1"/>
      <dgm:spPr/>
      <dgm:t>
        <a:bodyPr/>
        <a:lstStyle/>
        <a:p>
          <a:r>
            <a:rPr lang="it-IT" sz="1200" b="1" dirty="0"/>
            <a:t>Multi-level governance (i.e. vertical and horizontal integration)</a:t>
          </a:r>
        </a:p>
      </dgm:t>
    </dgm:pt>
    <dgm:pt modelId="{2804FA26-9CAC-4B9C-9F6E-8A2E777E06C5}" type="parTrans" cxnId="{CD3F935C-3F20-49C2-BF70-6260AAB8FB3E}">
      <dgm:prSet/>
      <dgm:spPr/>
      <dgm:t>
        <a:bodyPr/>
        <a:lstStyle/>
        <a:p>
          <a:endParaRPr lang="it-IT"/>
        </a:p>
      </dgm:t>
    </dgm:pt>
    <dgm:pt modelId="{49D4DD48-C9EE-4C52-BEFC-CF3B9A505BBF}" type="sibTrans" cxnId="{CD3F935C-3F20-49C2-BF70-6260AAB8FB3E}">
      <dgm:prSet/>
      <dgm:spPr/>
      <dgm:t>
        <a:bodyPr/>
        <a:lstStyle/>
        <a:p>
          <a:endParaRPr lang="it-IT"/>
        </a:p>
      </dgm:t>
    </dgm:pt>
    <dgm:pt modelId="{D8754860-38ED-4E6E-BB7E-8EE085A70C3D}">
      <dgm:prSet phldrT="[Testo]" custT="1"/>
      <dgm:spPr/>
      <dgm:t>
        <a:bodyPr/>
        <a:lstStyle/>
        <a:p>
          <a:r>
            <a:rPr lang="it-IT" sz="1200" b="1" dirty="0"/>
            <a:t>Quality, efficiency and sustainability of decision-making</a:t>
          </a:r>
        </a:p>
      </dgm:t>
    </dgm:pt>
    <dgm:pt modelId="{4836D768-3EDA-45CC-BFE5-2CB4B55E8E90}" type="parTrans" cxnId="{507BF76D-EA9D-4328-AE63-D79434759845}">
      <dgm:prSet/>
      <dgm:spPr/>
      <dgm:t>
        <a:bodyPr/>
        <a:lstStyle/>
        <a:p>
          <a:endParaRPr lang="it-IT"/>
        </a:p>
      </dgm:t>
    </dgm:pt>
    <dgm:pt modelId="{855D2F0C-1FE5-449F-9DA3-DD07DD4F95A8}" type="sibTrans" cxnId="{507BF76D-EA9D-4328-AE63-D79434759845}">
      <dgm:prSet/>
      <dgm:spPr/>
      <dgm:t>
        <a:bodyPr/>
        <a:lstStyle/>
        <a:p>
          <a:endParaRPr lang="it-IT"/>
        </a:p>
      </dgm:t>
    </dgm:pt>
    <dgm:pt modelId="{F4D70FFD-A1C8-46FD-B97E-E15AD63F7AEC}">
      <dgm:prSet phldrT="[Testo]" custT="1"/>
      <dgm:spPr/>
      <dgm:t>
        <a:bodyPr/>
        <a:lstStyle/>
        <a:p>
          <a:r>
            <a:rPr lang="it-IT" sz="1200" b="1" dirty="0"/>
            <a:t>Capacity building for citizens and LAs</a:t>
          </a:r>
        </a:p>
      </dgm:t>
    </dgm:pt>
    <dgm:pt modelId="{4C88339B-E498-4908-94E8-877DE8D7C546}" type="parTrans" cxnId="{768BB812-1578-4EFD-994B-275ADA0CF466}">
      <dgm:prSet/>
      <dgm:spPr/>
      <dgm:t>
        <a:bodyPr/>
        <a:lstStyle/>
        <a:p>
          <a:endParaRPr lang="it-IT"/>
        </a:p>
      </dgm:t>
    </dgm:pt>
    <dgm:pt modelId="{E70E354B-07D8-441C-8CA0-493BF8F09893}" type="sibTrans" cxnId="{768BB812-1578-4EFD-994B-275ADA0CF466}">
      <dgm:prSet/>
      <dgm:spPr/>
      <dgm:t>
        <a:bodyPr/>
        <a:lstStyle/>
        <a:p>
          <a:endParaRPr lang="it-IT"/>
        </a:p>
      </dgm:t>
    </dgm:pt>
    <dgm:pt modelId="{FA3DA522-ED36-4393-9A2E-4316E5BA6CC2}">
      <dgm:prSet phldrT="[Testo]" custT="1"/>
      <dgm:spPr/>
      <dgm:t>
        <a:bodyPr/>
        <a:lstStyle/>
        <a:p>
          <a:r>
            <a:rPr lang="it-IT" sz="1200" b="1" dirty="0"/>
            <a:t>Tailoring policies to citizens' needs</a:t>
          </a:r>
        </a:p>
      </dgm:t>
    </dgm:pt>
    <dgm:pt modelId="{1CB20FAE-9F9F-4E73-A0CE-C23440B0552F}" type="parTrans" cxnId="{24832D9D-54D5-4B67-B0A1-C990EE412AA5}">
      <dgm:prSet/>
      <dgm:spPr/>
      <dgm:t>
        <a:bodyPr/>
        <a:lstStyle/>
        <a:p>
          <a:endParaRPr lang="it-IT"/>
        </a:p>
      </dgm:t>
    </dgm:pt>
    <dgm:pt modelId="{D76179ED-DE9F-4B4B-AC24-608B4BD4F57C}" type="sibTrans" cxnId="{24832D9D-54D5-4B67-B0A1-C990EE412AA5}">
      <dgm:prSet/>
      <dgm:spPr/>
      <dgm:t>
        <a:bodyPr/>
        <a:lstStyle/>
        <a:p>
          <a:endParaRPr lang="it-IT"/>
        </a:p>
      </dgm:t>
    </dgm:pt>
    <dgm:pt modelId="{71036415-18D4-45FF-859A-A72B984AC4AB}" type="pres">
      <dgm:prSet presAssocID="{73751B6E-22F0-40F6-8D72-F9FEAB70376C}" presName="Name0" presStyleCnt="0">
        <dgm:presLayoutVars>
          <dgm:dir/>
          <dgm:resizeHandles val="exact"/>
        </dgm:presLayoutVars>
      </dgm:prSet>
      <dgm:spPr/>
      <dgm:t>
        <a:bodyPr/>
        <a:lstStyle/>
        <a:p>
          <a:endParaRPr lang="it-IT"/>
        </a:p>
      </dgm:t>
    </dgm:pt>
    <dgm:pt modelId="{4A851561-28BB-476E-B17E-FFDADA5C4272}" type="pres">
      <dgm:prSet presAssocID="{73751B6E-22F0-40F6-8D72-F9FEAB70376C}" presName="cycle" presStyleCnt="0"/>
      <dgm:spPr/>
      <dgm:t>
        <a:bodyPr/>
        <a:lstStyle/>
        <a:p>
          <a:endParaRPr lang="it-IT"/>
        </a:p>
      </dgm:t>
    </dgm:pt>
    <dgm:pt modelId="{2D97EE34-9A6F-43D3-B388-A36353FBE9A4}" type="pres">
      <dgm:prSet presAssocID="{B4BB3068-7598-4B2E-8384-A0565538BF7D}" presName="nodeFirstNode" presStyleLbl="node1" presStyleIdx="0" presStyleCnt="5">
        <dgm:presLayoutVars>
          <dgm:bulletEnabled val="1"/>
        </dgm:presLayoutVars>
      </dgm:prSet>
      <dgm:spPr/>
      <dgm:t>
        <a:bodyPr/>
        <a:lstStyle/>
        <a:p>
          <a:endParaRPr lang="it-IT"/>
        </a:p>
      </dgm:t>
    </dgm:pt>
    <dgm:pt modelId="{3447E886-0E37-4431-A222-7D7A9632682C}" type="pres">
      <dgm:prSet presAssocID="{95625D7C-645A-46DC-865B-B35DB7654ACE}" presName="sibTransFirstNode" presStyleLbl="bgShp" presStyleIdx="0" presStyleCnt="1"/>
      <dgm:spPr/>
      <dgm:t>
        <a:bodyPr/>
        <a:lstStyle/>
        <a:p>
          <a:endParaRPr lang="it-IT"/>
        </a:p>
      </dgm:t>
    </dgm:pt>
    <dgm:pt modelId="{8F63F211-3112-446B-9B2D-92C0488D11DF}" type="pres">
      <dgm:prSet presAssocID="{F2E5E06B-5640-468C-8B56-B71C23E0ED33}" presName="nodeFollowingNodes" presStyleLbl="node1" presStyleIdx="1" presStyleCnt="5">
        <dgm:presLayoutVars>
          <dgm:bulletEnabled val="1"/>
        </dgm:presLayoutVars>
      </dgm:prSet>
      <dgm:spPr/>
      <dgm:t>
        <a:bodyPr/>
        <a:lstStyle/>
        <a:p>
          <a:endParaRPr lang="it-IT"/>
        </a:p>
      </dgm:t>
    </dgm:pt>
    <dgm:pt modelId="{DA9AF7E4-D7F8-47BB-96A5-73E5BD384CFD}" type="pres">
      <dgm:prSet presAssocID="{FA3DA522-ED36-4393-9A2E-4316E5BA6CC2}" presName="nodeFollowingNodes" presStyleLbl="node1" presStyleIdx="2" presStyleCnt="5">
        <dgm:presLayoutVars>
          <dgm:bulletEnabled val="1"/>
        </dgm:presLayoutVars>
      </dgm:prSet>
      <dgm:spPr/>
      <dgm:t>
        <a:bodyPr/>
        <a:lstStyle/>
        <a:p>
          <a:endParaRPr lang="it-IT"/>
        </a:p>
      </dgm:t>
    </dgm:pt>
    <dgm:pt modelId="{C8DE47E8-2A16-40E3-BF11-EC8C879E646D}" type="pres">
      <dgm:prSet presAssocID="{D8754860-38ED-4E6E-BB7E-8EE085A70C3D}" presName="nodeFollowingNodes" presStyleLbl="node1" presStyleIdx="3" presStyleCnt="5">
        <dgm:presLayoutVars>
          <dgm:bulletEnabled val="1"/>
        </dgm:presLayoutVars>
      </dgm:prSet>
      <dgm:spPr/>
      <dgm:t>
        <a:bodyPr/>
        <a:lstStyle/>
        <a:p>
          <a:endParaRPr lang="it-IT"/>
        </a:p>
      </dgm:t>
    </dgm:pt>
    <dgm:pt modelId="{7D8B5A25-CC3C-4BC3-ADD3-0C1C3946B958}" type="pres">
      <dgm:prSet presAssocID="{F4D70FFD-A1C8-46FD-B97E-E15AD63F7AEC}" presName="nodeFollowingNodes" presStyleLbl="node1" presStyleIdx="4" presStyleCnt="5">
        <dgm:presLayoutVars>
          <dgm:bulletEnabled val="1"/>
        </dgm:presLayoutVars>
      </dgm:prSet>
      <dgm:spPr/>
      <dgm:t>
        <a:bodyPr/>
        <a:lstStyle/>
        <a:p>
          <a:endParaRPr lang="it-IT"/>
        </a:p>
      </dgm:t>
    </dgm:pt>
  </dgm:ptLst>
  <dgm:cxnLst>
    <dgm:cxn modelId="{768BB812-1578-4EFD-994B-275ADA0CF466}" srcId="{73751B6E-22F0-40F6-8D72-F9FEAB70376C}" destId="{F4D70FFD-A1C8-46FD-B97E-E15AD63F7AEC}" srcOrd="4" destOrd="0" parTransId="{4C88339B-E498-4908-94E8-877DE8D7C546}" sibTransId="{E70E354B-07D8-441C-8CA0-493BF8F09893}"/>
    <dgm:cxn modelId="{341082E8-AFB0-4C8D-8878-8EEC707267A3}" srcId="{73751B6E-22F0-40F6-8D72-F9FEAB70376C}" destId="{B4BB3068-7598-4B2E-8384-A0565538BF7D}" srcOrd="0" destOrd="0" parTransId="{68EBA809-ABA5-432C-881D-FA30D126D79A}" sibTransId="{95625D7C-645A-46DC-865B-B35DB7654ACE}"/>
    <dgm:cxn modelId="{5491304D-08E5-AB40-827D-68CCDEA0A94D}" type="presOf" srcId="{F4D70FFD-A1C8-46FD-B97E-E15AD63F7AEC}" destId="{7D8B5A25-CC3C-4BC3-ADD3-0C1C3946B958}" srcOrd="0" destOrd="0" presId="urn:microsoft.com/office/officeart/2005/8/layout/cycle3"/>
    <dgm:cxn modelId="{0ED1AC5C-DC06-8E4B-BF7E-12EE9DCE689E}" type="presOf" srcId="{F2E5E06B-5640-468C-8B56-B71C23E0ED33}" destId="{8F63F211-3112-446B-9B2D-92C0488D11DF}" srcOrd="0" destOrd="0" presId="urn:microsoft.com/office/officeart/2005/8/layout/cycle3"/>
    <dgm:cxn modelId="{F1F2852A-0EEB-DF4C-A2E0-987A60F0A70D}" type="presOf" srcId="{B4BB3068-7598-4B2E-8384-A0565538BF7D}" destId="{2D97EE34-9A6F-43D3-B388-A36353FBE9A4}" srcOrd="0" destOrd="0" presId="urn:microsoft.com/office/officeart/2005/8/layout/cycle3"/>
    <dgm:cxn modelId="{507BF76D-EA9D-4328-AE63-D79434759845}" srcId="{73751B6E-22F0-40F6-8D72-F9FEAB70376C}" destId="{D8754860-38ED-4E6E-BB7E-8EE085A70C3D}" srcOrd="3" destOrd="0" parTransId="{4836D768-3EDA-45CC-BFE5-2CB4B55E8E90}" sibTransId="{855D2F0C-1FE5-449F-9DA3-DD07DD4F95A8}"/>
    <dgm:cxn modelId="{24832D9D-54D5-4B67-B0A1-C990EE412AA5}" srcId="{73751B6E-22F0-40F6-8D72-F9FEAB70376C}" destId="{FA3DA522-ED36-4393-9A2E-4316E5BA6CC2}" srcOrd="2" destOrd="0" parTransId="{1CB20FAE-9F9F-4E73-A0CE-C23440B0552F}" sibTransId="{D76179ED-DE9F-4B4B-AC24-608B4BD4F57C}"/>
    <dgm:cxn modelId="{CD3F935C-3F20-49C2-BF70-6260AAB8FB3E}" srcId="{73751B6E-22F0-40F6-8D72-F9FEAB70376C}" destId="{F2E5E06B-5640-468C-8B56-B71C23E0ED33}" srcOrd="1" destOrd="0" parTransId="{2804FA26-9CAC-4B9C-9F6E-8A2E777E06C5}" sibTransId="{49D4DD48-C9EE-4C52-BEFC-CF3B9A505BBF}"/>
    <dgm:cxn modelId="{9C32C383-5DB6-584E-BD3A-7D13703B0019}" type="presOf" srcId="{D8754860-38ED-4E6E-BB7E-8EE085A70C3D}" destId="{C8DE47E8-2A16-40E3-BF11-EC8C879E646D}" srcOrd="0" destOrd="0" presId="urn:microsoft.com/office/officeart/2005/8/layout/cycle3"/>
    <dgm:cxn modelId="{6F476FEA-17A6-B749-89A3-73637E0D1F0D}" type="presOf" srcId="{73751B6E-22F0-40F6-8D72-F9FEAB70376C}" destId="{71036415-18D4-45FF-859A-A72B984AC4AB}" srcOrd="0" destOrd="0" presId="urn:microsoft.com/office/officeart/2005/8/layout/cycle3"/>
    <dgm:cxn modelId="{53B1EDE3-5462-8C41-9401-98D0B1E3272E}" type="presOf" srcId="{FA3DA522-ED36-4393-9A2E-4316E5BA6CC2}" destId="{DA9AF7E4-D7F8-47BB-96A5-73E5BD384CFD}" srcOrd="0" destOrd="0" presId="urn:microsoft.com/office/officeart/2005/8/layout/cycle3"/>
    <dgm:cxn modelId="{70B25F83-51B8-8E47-8922-BE55D9060273}" type="presOf" srcId="{95625D7C-645A-46DC-865B-B35DB7654ACE}" destId="{3447E886-0E37-4431-A222-7D7A9632682C}" srcOrd="0" destOrd="0" presId="urn:microsoft.com/office/officeart/2005/8/layout/cycle3"/>
    <dgm:cxn modelId="{1C58BA68-550E-CD42-8A19-C4E8EE44F5A9}" type="presParOf" srcId="{71036415-18D4-45FF-859A-A72B984AC4AB}" destId="{4A851561-28BB-476E-B17E-FFDADA5C4272}" srcOrd="0" destOrd="0" presId="urn:microsoft.com/office/officeart/2005/8/layout/cycle3"/>
    <dgm:cxn modelId="{436A8832-1DB8-264F-A1F0-7C03FCC92786}" type="presParOf" srcId="{4A851561-28BB-476E-B17E-FFDADA5C4272}" destId="{2D97EE34-9A6F-43D3-B388-A36353FBE9A4}" srcOrd="0" destOrd="0" presId="urn:microsoft.com/office/officeart/2005/8/layout/cycle3"/>
    <dgm:cxn modelId="{40277060-E901-FE4D-8FA2-E913B63ECBE8}" type="presParOf" srcId="{4A851561-28BB-476E-B17E-FFDADA5C4272}" destId="{3447E886-0E37-4431-A222-7D7A9632682C}" srcOrd="1" destOrd="0" presId="urn:microsoft.com/office/officeart/2005/8/layout/cycle3"/>
    <dgm:cxn modelId="{3FECFAC2-0ADE-3B47-972B-A53575C6C304}" type="presParOf" srcId="{4A851561-28BB-476E-B17E-FFDADA5C4272}" destId="{8F63F211-3112-446B-9B2D-92C0488D11DF}" srcOrd="2" destOrd="0" presId="urn:microsoft.com/office/officeart/2005/8/layout/cycle3"/>
    <dgm:cxn modelId="{E0E7F010-27A3-5045-BF1B-16187A47A4B3}" type="presParOf" srcId="{4A851561-28BB-476E-B17E-FFDADA5C4272}" destId="{DA9AF7E4-D7F8-47BB-96A5-73E5BD384CFD}" srcOrd="3" destOrd="0" presId="urn:microsoft.com/office/officeart/2005/8/layout/cycle3"/>
    <dgm:cxn modelId="{C053519E-DD40-A64F-9F2F-4C5C142E994D}" type="presParOf" srcId="{4A851561-28BB-476E-B17E-FFDADA5C4272}" destId="{C8DE47E8-2A16-40E3-BF11-EC8C879E646D}" srcOrd="4" destOrd="0" presId="urn:microsoft.com/office/officeart/2005/8/layout/cycle3"/>
    <dgm:cxn modelId="{6A0718C1-0F39-3340-B224-7EC76D6458F7}" type="presParOf" srcId="{4A851561-28BB-476E-B17E-FFDADA5C4272}" destId="{7D8B5A25-CC3C-4BC3-ADD3-0C1C3946B95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07A692E-E551-AE4D-B463-34B926C56207}"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en-GB"/>
        </a:p>
      </dgm:t>
    </dgm:pt>
    <dgm:pt modelId="{8FEC6A2B-CD98-A647-B8FE-5BFFB9B7A44F}">
      <dgm:prSet phldrT="[Testo]"/>
      <dgm:spPr/>
      <dgm:t>
        <a:bodyPr/>
        <a:lstStyle/>
        <a:p>
          <a:r>
            <a:rPr lang="en-GB" dirty="0" smtClean="0"/>
            <a:t>RATIONALE</a:t>
          </a:r>
          <a:endParaRPr lang="en-GB" dirty="0"/>
        </a:p>
      </dgm:t>
    </dgm:pt>
    <dgm:pt modelId="{F4D9BDFC-0A96-2B40-A548-6AF0DABD5267}" type="parTrans" cxnId="{A0A0EDDC-F9F2-FF48-84CA-9004C3795F59}">
      <dgm:prSet/>
      <dgm:spPr/>
      <dgm:t>
        <a:bodyPr/>
        <a:lstStyle/>
        <a:p>
          <a:endParaRPr lang="en-GB"/>
        </a:p>
      </dgm:t>
    </dgm:pt>
    <dgm:pt modelId="{574EE7A2-F94B-C24E-A183-F968A138B699}" type="sibTrans" cxnId="{A0A0EDDC-F9F2-FF48-84CA-9004C3795F59}">
      <dgm:prSet/>
      <dgm:spPr/>
      <dgm:t>
        <a:bodyPr/>
        <a:lstStyle/>
        <a:p>
          <a:endParaRPr lang="en-GB"/>
        </a:p>
      </dgm:t>
    </dgm:pt>
    <dgm:pt modelId="{B1A4340E-40EB-D14D-871B-88FF9CEF4154}">
      <dgm:prSet phldrT="[Testo]"/>
      <dgm:spPr/>
      <dgm:t>
        <a:bodyPr/>
        <a:lstStyle/>
        <a:p>
          <a:r>
            <a:rPr lang="en-GB" dirty="0" smtClean="0"/>
            <a:t>DEFINITIONS</a:t>
          </a:r>
          <a:endParaRPr lang="en-GB" dirty="0"/>
        </a:p>
      </dgm:t>
    </dgm:pt>
    <dgm:pt modelId="{866EDCAB-0AB5-2F49-A119-263986D6866E}" type="parTrans" cxnId="{3F309E2D-4F6F-6E45-88AF-004EC619CBD8}">
      <dgm:prSet/>
      <dgm:spPr/>
      <dgm:t>
        <a:bodyPr/>
        <a:lstStyle/>
        <a:p>
          <a:endParaRPr lang="en-GB"/>
        </a:p>
      </dgm:t>
    </dgm:pt>
    <dgm:pt modelId="{832203B4-42F3-1943-8A71-8AF8D80C0479}" type="sibTrans" cxnId="{3F309E2D-4F6F-6E45-88AF-004EC619CBD8}">
      <dgm:prSet/>
      <dgm:spPr/>
      <dgm:t>
        <a:bodyPr/>
        <a:lstStyle/>
        <a:p>
          <a:endParaRPr lang="en-GB"/>
        </a:p>
      </dgm:t>
    </dgm:pt>
    <dgm:pt modelId="{2DF016CC-7A8B-2E40-8E09-0644BA55EE51}">
      <dgm:prSet phldrT="[Testo]"/>
      <dgm:spPr/>
      <dgm:t>
        <a:bodyPr/>
        <a:lstStyle/>
        <a:p>
          <a:r>
            <a:rPr lang="en-GB" dirty="0" smtClean="0"/>
            <a:t>BENEFITS</a:t>
          </a:r>
          <a:endParaRPr lang="en-GB" dirty="0"/>
        </a:p>
      </dgm:t>
    </dgm:pt>
    <dgm:pt modelId="{E7352805-D03E-EA48-9764-F2D133CCBFFE}" type="parTrans" cxnId="{2515F110-D815-8241-998D-8518FDA45E54}">
      <dgm:prSet/>
      <dgm:spPr/>
      <dgm:t>
        <a:bodyPr/>
        <a:lstStyle/>
        <a:p>
          <a:endParaRPr lang="en-GB"/>
        </a:p>
      </dgm:t>
    </dgm:pt>
    <dgm:pt modelId="{E78914AB-5693-DF4F-AAF5-A1D19D84EC35}" type="sibTrans" cxnId="{2515F110-D815-8241-998D-8518FDA45E54}">
      <dgm:prSet/>
      <dgm:spPr/>
      <dgm:t>
        <a:bodyPr/>
        <a:lstStyle/>
        <a:p>
          <a:endParaRPr lang="en-GB"/>
        </a:p>
      </dgm:t>
    </dgm:pt>
    <dgm:pt modelId="{4CFC80CB-D675-F240-8BC1-EA3C937A366F}">
      <dgm:prSet phldrT="[Testo]"/>
      <dgm:spPr/>
      <dgm:t>
        <a:bodyPr/>
        <a:lstStyle/>
        <a:p>
          <a:r>
            <a:rPr lang="en-GB" dirty="0" smtClean="0"/>
            <a:t>APPROACH</a:t>
          </a:r>
          <a:endParaRPr lang="en-GB" dirty="0"/>
        </a:p>
      </dgm:t>
    </dgm:pt>
    <dgm:pt modelId="{0968A1D9-E7C9-224D-8EBA-A371095891AA}" type="parTrans" cxnId="{769FEC27-66B1-5F44-B6C6-AA221160A667}">
      <dgm:prSet/>
      <dgm:spPr/>
      <dgm:t>
        <a:bodyPr/>
        <a:lstStyle/>
        <a:p>
          <a:endParaRPr lang="en-GB"/>
        </a:p>
      </dgm:t>
    </dgm:pt>
    <dgm:pt modelId="{B4F8E1AE-A4CA-784F-A690-2F9CA177B3B1}" type="sibTrans" cxnId="{769FEC27-66B1-5F44-B6C6-AA221160A667}">
      <dgm:prSet/>
      <dgm:spPr/>
      <dgm:t>
        <a:bodyPr/>
        <a:lstStyle/>
        <a:p>
          <a:endParaRPr lang="en-GB"/>
        </a:p>
      </dgm:t>
    </dgm:pt>
    <dgm:pt modelId="{0A644E4A-FEDF-AE46-8A15-5F59C501E619}">
      <dgm:prSet phldrT="[Testo]"/>
      <dgm:spPr/>
      <dgm:t>
        <a:bodyPr/>
        <a:lstStyle/>
        <a:p>
          <a:r>
            <a:rPr lang="en-GB" dirty="0" smtClean="0"/>
            <a:t> 3 STEPS</a:t>
          </a:r>
          <a:endParaRPr lang="en-GB" dirty="0"/>
        </a:p>
      </dgm:t>
    </dgm:pt>
    <dgm:pt modelId="{751C4CFC-034E-BF4C-B7C3-9D3BD0E08E6B}" type="parTrans" cxnId="{1AD3C5DD-9A17-A144-91A0-65FAB50D6F5A}">
      <dgm:prSet/>
      <dgm:spPr/>
      <dgm:t>
        <a:bodyPr/>
        <a:lstStyle/>
        <a:p>
          <a:endParaRPr lang="en-GB"/>
        </a:p>
      </dgm:t>
    </dgm:pt>
    <dgm:pt modelId="{1DCB5629-2AF5-8947-A929-280676A438E9}" type="sibTrans" cxnId="{1AD3C5DD-9A17-A144-91A0-65FAB50D6F5A}">
      <dgm:prSet/>
      <dgm:spPr/>
      <dgm:t>
        <a:bodyPr/>
        <a:lstStyle/>
        <a:p>
          <a:endParaRPr lang="en-GB"/>
        </a:p>
      </dgm:t>
    </dgm:pt>
    <dgm:pt modelId="{FB5D0498-22FF-6048-A101-1111E887547A}">
      <dgm:prSet phldrT="[Testo]"/>
      <dgm:spPr/>
      <dgm:t>
        <a:bodyPr/>
        <a:lstStyle/>
        <a:p>
          <a:r>
            <a:rPr lang="en-GB" dirty="0" smtClean="0"/>
            <a:t>EXERCISE</a:t>
          </a:r>
          <a:endParaRPr lang="en-GB" dirty="0"/>
        </a:p>
      </dgm:t>
    </dgm:pt>
    <dgm:pt modelId="{DD905CAE-65AA-BF44-A462-87C3604C2B00}" type="parTrans" cxnId="{6A17B419-514B-7E4E-8564-3AB1ECC7F527}">
      <dgm:prSet/>
      <dgm:spPr/>
      <dgm:t>
        <a:bodyPr/>
        <a:lstStyle/>
        <a:p>
          <a:endParaRPr lang="en-GB"/>
        </a:p>
      </dgm:t>
    </dgm:pt>
    <dgm:pt modelId="{F58AEAC6-BD73-A94F-A6F7-8AE9A0E3532A}" type="sibTrans" cxnId="{6A17B419-514B-7E4E-8564-3AB1ECC7F527}">
      <dgm:prSet/>
      <dgm:spPr/>
      <dgm:t>
        <a:bodyPr/>
        <a:lstStyle/>
        <a:p>
          <a:endParaRPr lang="en-GB"/>
        </a:p>
      </dgm:t>
    </dgm:pt>
    <dgm:pt modelId="{03F4EB4B-879F-9646-821F-68B34CD3F4B7}" type="pres">
      <dgm:prSet presAssocID="{C07A692E-E551-AE4D-B463-34B926C56207}" presName="Name0" presStyleCnt="0">
        <dgm:presLayoutVars>
          <dgm:dir/>
        </dgm:presLayoutVars>
      </dgm:prSet>
      <dgm:spPr/>
      <dgm:t>
        <a:bodyPr/>
        <a:lstStyle/>
        <a:p>
          <a:endParaRPr lang="en-GB"/>
        </a:p>
      </dgm:t>
    </dgm:pt>
    <dgm:pt modelId="{B95450E7-1924-FC4C-A0CA-F409D4756C94}" type="pres">
      <dgm:prSet presAssocID="{8FEC6A2B-CD98-A647-B8FE-5BFFB9B7A44F}" presName="parComposite" presStyleCnt="0"/>
      <dgm:spPr/>
    </dgm:pt>
    <dgm:pt modelId="{45788B0F-1878-A44C-AD26-B9822A88F4D9}" type="pres">
      <dgm:prSet presAssocID="{8FEC6A2B-CD98-A647-B8FE-5BFFB9B7A44F}" presName="parBigCircle" presStyleLbl="node0" presStyleIdx="0" presStyleCnt="2"/>
      <dgm:spPr/>
    </dgm:pt>
    <dgm:pt modelId="{D1A9A412-ED21-914D-A6C1-DAA136055D26}" type="pres">
      <dgm:prSet presAssocID="{8FEC6A2B-CD98-A647-B8FE-5BFFB9B7A44F}" presName="parTx" presStyleLbl="revTx" presStyleIdx="0" presStyleCnt="10"/>
      <dgm:spPr/>
      <dgm:t>
        <a:bodyPr/>
        <a:lstStyle/>
        <a:p>
          <a:endParaRPr lang="en-GB"/>
        </a:p>
      </dgm:t>
    </dgm:pt>
    <dgm:pt modelId="{7FCB8143-A338-914A-8095-613834F6A0DD}" type="pres">
      <dgm:prSet presAssocID="{8FEC6A2B-CD98-A647-B8FE-5BFFB9B7A44F}" presName="bSpace" presStyleCnt="0"/>
      <dgm:spPr/>
    </dgm:pt>
    <dgm:pt modelId="{A9AE46D7-1C0D-204F-A336-306C73D0BC28}" type="pres">
      <dgm:prSet presAssocID="{8FEC6A2B-CD98-A647-B8FE-5BFFB9B7A44F}" presName="parBackupNorm" presStyleCnt="0"/>
      <dgm:spPr/>
    </dgm:pt>
    <dgm:pt modelId="{92E2BC73-F08A-A944-903D-2231EED19954}" type="pres">
      <dgm:prSet presAssocID="{574EE7A2-F94B-C24E-A183-F968A138B699}" presName="parSpace" presStyleCnt="0"/>
      <dgm:spPr/>
    </dgm:pt>
    <dgm:pt modelId="{A7900180-BEC4-8E46-939E-A1C0250DD5B5}" type="pres">
      <dgm:prSet presAssocID="{B1A4340E-40EB-D14D-871B-88FF9CEF4154}" presName="desBackupLeftNorm" presStyleCnt="0"/>
      <dgm:spPr/>
    </dgm:pt>
    <dgm:pt modelId="{FC19D47E-5E8A-6349-B7F1-585E4A28D29F}" type="pres">
      <dgm:prSet presAssocID="{B1A4340E-40EB-D14D-871B-88FF9CEF4154}" presName="desComposite" presStyleCnt="0"/>
      <dgm:spPr/>
    </dgm:pt>
    <dgm:pt modelId="{4BB5BDC7-AD4A-7644-B287-EDCA458CD0AF}" type="pres">
      <dgm:prSet presAssocID="{B1A4340E-40EB-D14D-871B-88FF9CEF4154}" presName="desCircle" presStyleLbl="node1" presStyleIdx="0" presStyleCnt="4"/>
      <dgm:spPr/>
    </dgm:pt>
    <dgm:pt modelId="{3CF786EF-0FB2-2A4E-97B8-05A8F1A35BF7}" type="pres">
      <dgm:prSet presAssocID="{B1A4340E-40EB-D14D-871B-88FF9CEF4154}" presName="chTx" presStyleLbl="revTx" presStyleIdx="1" presStyleCnt="10"/>
      <dgm:spPr/>
      <dgm:t>
        <a:bodyPr/>
        <a:lstStyle/>
        <a:p>
          <a:endParaRPr lang="en-GB"/>
        </a:p>
      </dgm:t>
    </dgm:pt>
    <dgm:pt modelId="{FD4C4C67-8AA8-8C41-B4A6-5F4D072A9296}" type="pres">
      <dgm:prSet presAssocID="{B1A4340E-40EB-D14D-871B-88FF9CEF4154}" presName="desTx" presStyleLbl="revTx" presStyleIdx="2" presStyleCnt="10">
        <dgm:presLayoutVars>
          <dgm:bulletEnabled val="1"/>
        </dgm:presLayoutVars>
      </dgm:prSet>
      <dgm:spPr/>
    </dgm:pt>
    <dgm:pt modelId="{FC4CE7E2-C70C-4449-B6A0-19E067012974}" type="pres">
      <dgm:prSet presAssocID="{B1A4340E-40EB-D14D-871B-88FF9CEF4154}" presName="desBackupRightNorm" presStyleCnt="0"/>
      <dgm:spPr/>
    </dgm:pt>
    <dgm:pt modelId="{099197E2-0086-F642-9CE5-885C2EB66718}" type="pres">
      <dgm:prSet presAssocID="{832203B4-42F3-1943-8A71-8AF8D80C0479}" presName="desSpace" presStyleCnt="0"/>
      <dgm:spPr/>
    </dgm:pt>
    <dgm:pt modelId="{4A0F553F-51C0-4348-A503-0E5AEC06DCC7}" type="pres">
      <dgm:prSet presAssocID="{2DF016CC-7A8B-2E40-8E09-0644BA55EE51}" presName="desBackupLeftNorm" presStyleCnt="0"/>
      <dgm:spPr/>
    </dgm:pt>
    <dgm:pt modelId="{EF80B018-6F51-4749-9381-361FE4FDAD7C}" type="pres">
      <dgm:prSet presAssocID="{2DF016CC-7A8B-2E40-8E09-0644BA55EE51}" presName="desComposite" presStyleCnt="0"/>
      <dgm:spPr/>
    </dgm:pt>
    <dgm:pt modelId="{9B86D58E-E625-4949-B209-D0A9CC42658F}" type="pres">
      <dgm:prSet presAssocID="{2DF016CC-7A8B-2E40-8E09-0644BA55EE51}" presName="desCircle" presStyleLbl="node1" presStyleIdx="1" presStyleCnt="4"/>
      <dgm:spPr/>
    </dgm:pt>
    <dgm:pt modelId="{69A23648-8710-AF47-BEEE-F0B5F19D2FFC}" type="pres">
      <dgm:prSet presAssocID="{2DF016CC-7A8B-2E40-8E09-0644BA55EE51}" presName="chTx" presStyleLbl="revTx" presStyleIdx="3" presStyleCnt="10"/>
      <dgm:spPr/>
      <dgm:t>
        <a:bodyPr/>
        <a:lstStyle/>
        <a:p>
          <a:endParaRPr lang="en-GB"/>
        </a:p>
      </dgm:t>
    </dgm:pt>
    <dgm:pt modelId="{7105AA60-CBD6-544A-9811-995FCD3243B8}" type="pres">
      <dgm:prSet presAssocID="{2DF016CC-7A8B-2E40-8E09-0644BA55EE51}" presName="desTx" presStyleLbl="revTx" presStyleIdx="4" presStyleCnt="10">
        <dgm:presLayoutVars>
          <dgm:bulletEnabled val="1"/>
        </dgm:presLayoutVars>
      </dgm:prSet>
      <dgm:spPr/>
    </dgm:pt>
    <dgm:pt modelId="{B936CC39-4C9E-7343-948B-F528F2712C66}" type="pres">
      <dgm:prSet presAssocID="{2DF016CC-7A8B-2E40-8E09-0644BA55EE51}" presName="desBackupRightNorm" presStyleCnt="0"/>
      <dgm:spPr/>
    </dgm:pt>
    <dgm:pt modelId="{9AAD9F4B-1E25-5243-8520-1034E4B92AB2}" type="pres">
      <dgm:prSet presAssocID="{E78914AB-5693-DF4F-AAF5-A1D19D84EC35}" presName="desSpace" presStyleCnt="0"/>
      <dgm:spPr/>
    </dgm:pt>
    <dgm:pt modelId="{2D65C3CD-176A-F74B-99DE-8F181D959AE2}" type="pres">
      <dgm:prSet presAssocID="{4CFC80CB-D675-F240-8BC1-EA3C937A366F}" presName="parComposite" presStyleCnt="0"/>
      <dgm:spPr/>
    </dgm:pt>
    <dgm:pt modelId="{B2F14D32-3BFD-A749-AD01-38ECFEF841DA}" type="pres">
      <dgm:prSet presAssocID="{4CFC80CB-D675-F240-8BC1-EA3C937A366F}" presName="parBigCircle" presStyleLbl="node0" presStyleIdx="1" presStyleCnt="2"/>
      <dgm:spPr/>
    </dgm:pt>
    <dgm:pt modelId="{B3893DE9-084A-0242-A456-62FC7C63AC37}" type="pres">
      <dgm:prSet presAssocID="{4CFC80CB-D675-F240-8BC1-EA3C937A366F}" presName="parTx" presStyleLbl="revTx" presStyleIdx="5" presStyleCnt="10"/>
      <dgm:spPr/>
      <dgm:t>
        <a:bodyPr/>
        <a:lstStyle/>
        <a:p>
          <a:endParaRPr lang="en-GB"/>
        </a:p>
      </dgm:t>
    </dgm:pt>
    <dgm:pt modelId="{9C42E1DB-4098-D04D-ADB7-BB0B5AB50D24}" type="pres">
      <dgm:prSet presAssocID="{4CFC80CB-D675-F240-8BC1-EA3C937A366F}" presName="bSpace" presStyleCnt="0"/>
      <dgm:spPr/>
    </dgm:pt>
    <dgm:pt modelId="{77DB8DCC-88B1-A144-BBB2-29FC2894A6D9}" type="pres">
      <dgm:prSet presAssocID="{4CFC80CB-D675-F240-8BC1-EA3C937A366F}" presName="parBackupNorm" presStyleCnt="0"/>
      <dgm:spPr/>
    </dgm:pt>
    <dgm:pt modelId="{5D9BF5B3-8092-DD45-80ED-7AAD6021D3C1}" type="pres">
      <dgm:prSet presAssocID="{B4F8E1AE-A4CA-784F-A690-2F9CA177B3B1}" presName="parSpace" presStyleCnt="0"/>
      <dgm:spPr/>
    </dgm:pt>
    <dgm:pt modelId="{60DE52A8-8BEC-654A-AA89-AEF3FA47C391}" type="pres">
      <dgm:prSet presAssocID="{0A644E4A-FEDF-AE46-8A15-5F59C501E619}" presName="desBackupLeftNorm" presStyleCnt="0"/>
      <dgm:spPr/>
    </dgm:pt>
    <dgm:pt modelId="{4E4B063B-98D6-A240-9E02-DD745583DCD7}" type="pres">
      <dgm:prSet presAssocID="{0A644E4A-FEDF-AE46-8A15-5F59C501E619}" presName="desComposite" presStyleCnt="0"/>
      <dgm:spPr/>
    </dgm:pt>
    <dgm:pt modelId="{436E21E3-F341-294D-B33A-EDE88BAE9CB0}" type="pres">
      <dgm:prSet presAssocID="{0A644E4A-FEDF-AE46-8A15-5F59C501E619}" presName="desCircle" presStyleLbl="node1" presStyleIdx="2" presStyleCnt="4"/>
      <dgm:spPr/>
    </dgm:pt>
    <dgm:pt modelId="{C8205DFC-736A-E14C-9FEF-2EE6AF3A20EA}" type="pres">
      <dgm:prSet presAssocID="{0A644E4A-FEDF-AE46-8A15-5F59C501E619}" presName="chTx" presStyleLbl="revTx" presStyleIdx="6" presStyleCnt="10"/>
      <dgm:spPr/>
      <dgm:t>
        <a:bodyPr/>
        <a:lstStyle/>
        <a:p>
          <a:endParaRPr lang="en-GB"/>
        </a:p>
      </dgm:t>
    </dgm:pt>
    <dgm:pt modelId="{0DF8A0B0-596E-2E4E-8202-B32D7548F3C7}" type="pres">
      <dgm:prSet presAssocID="{0A644E4A-FEDF-AE46-8A15-5F59C501E619}" presName="desTx" presStyleLbl="revTx" presStyleIdx="7" presStyleCnt="10">
        <dgm:presLayoutVars>
          <dgm:bulletEnabled val="1"/>
        </dgm:presLayoutVars>
      </dgm:prSet>
      <dgm:spPr/>
    </dgm:pt>
    <dgm:pt modelId="{3D8347E3-D112-C444-9F1F-BD3F3DD18912}" type="pres">
      <dgm:prSet presAssocID="{0A644E4A-FEDF-AE46-8A15-5F59C501E619}" presName="desBackupRightNorm" presStyleCnt="0"/>
      <dgm:spPr/>
    </dgm:pt>
    <dgm:pt modelId="{21D6FB4F-D452-6242-8E88-5583F76086D6}" type="pres">
      <dgm:prSet presAssocID="{1DCB5629-2AF5-8947-A929-280676A438E9}" presName="desSpace" presStyleCnt="0"/>
      <dgm:spPr/>
    </dgm:pt>
    <dgm:pt modelId="{28216CE8-0FA8-1642-BAEB-96A2A1AE647D}" type="pres">
      <dgm:prSet presAssocID="{FB5D0498-22FF-6048-A101-1111E887547A}" presName="desBackupLeftNorm" presStyleCnt="0"/>
      <dgm:spPr/>
    </dgm:pt>
    <dgm:pt modelId="{892761EB-4E4D-FB49-B456-5E9420B40C95}" type="pres">
      <dgm:prSet presAssocID="{FB5D0498-22FF-6048-A101-1111E887547A}" presName="desComposite" presStyleCnt="0"/>
      <dgm:spPr/>
    </dgm:pt>
    <dgm:pt modelId="{B01306D4-0B68-5745-8300-9C4FF4D9161E}" type="pres">
      <dgm:prSet presAssocID="{FB5D0498-22FF-6048-A101-1111E887547A}" presName="desCircle" presStyleLbl="node1" presStyleIdx="3" presStyleCnt="4"/>
      <dgm:spPr/>
    </dgm:pt>
    <dgm:pt modelId="{A7DA6FD0-09F2-2D45-BA93-B62AB8A5C8C2}" type="pres">
      <dgm:prSet presAssocID="{FB5D0498-22FF-6048-A101-1111E887547A}" presName="chTx" presStyleLbl="revTx" presStyleIdx="8" presStyleCnt="10"/>
      <dgm:spPr/>
      <dgm:t>
        <a:bodyPr/>
        <a:lstStyle/>
        <a:p>
          <a:endParaRPr lang="en-GB"/>
        </a:p>
      </dgm:t>
    </dgm:pt>
    <dgm:pt modelId="{E5133DFA-6FD4-EC44-95FF-982D9A7212FD}" type="pres">
      <dgm:prSet presAssocID="{FB5D0498-22FF-6048-A101-1111E887547A}" presName="desTx" presStyleLbl="revTx" presStyleIdx="9" presStyleCnt="10">
        <dgm:presLayoutVars>
          <dgm:bulletEnabled val="1"/>
        </dgm:presLayoutVars>
      </dgm:prSet>
      <dgm:spPr/>
    </dgm:pt>
    <dgm:pt modelId="{389DFEC9-FA10-3648-9942-38A23FBDB094}" type="pres">
      <dgm:prSet presAssocID="{FB5D0498-22FF-6048-A101-1111E887547A}" presName="desBackupRightNorm" presStyleCnt="0"/>
      <dgm:spPr/>
    </dgm:pt>
    <dgm:pt modelId="{9F65FFF7-DA92-2C4C-B8A7-54756FB1752A}" type="pres">
      <dgm:prSet presAssocID="{F58AEAC6-BD73-A94F-A6F7-8AE9A0E3532A}" presName="desSpace" presStyleCnt="0"/>
      <dgm:spPr/>
    </dgm:pt>
  </dgm:ptLst>
  <dgm:cxnLst>
    <dgm:cxn modelId="{9A8209E8-A62C-4945-A272-522DA9F32FB3}" type="presOf" srcId="{8FEC6A2B-CD98-A647-B8FE-5BFFB9B7A44F}" destId="{D1A9A412-ED21-914D-A6C1-DAA136055D26}" srcOrd="0" destOrd="0" presId="urn:microsoft.com/office/officeart/2008/layout/CircleAccentTimeline"/>
    <dgm:cxn modelId="{15B59AD3-C561-1241-A47B-C1584A724442}" type="presOf" srcId="{2DF016CC-7A8B-2E40-8E09-0644BA55EE51}" destId="{69A23648-8710-AF47-BEEE-F0B5F19D2FFC}" srcOrd="0" destOrd="0" presId="urn:microsoft.com/office/officeart/2008/layout/CircleAccentTimeline"/>
    <dgm:cxn modelId="{A0A0EDDC-F9F2-FF48-84CA-9004C3795F59}" srcId="{C07A692E-E551-AE4D-B463-34B926C56207}" destId="{8FEC6A2B-CD98-A647-B8FE-5BFFB9B7A44F}" srcOrd="0" destOrd="0" parTransId="{F4D9BDFC-0A96-2B40-A548-6AF0DABD5267}" sibTransId="{574EE7A2-F94B-C24E-A183-F968A138B699}"/>
    <dgm:cxn modelId="{2515F110-D815-8241-998D-8518FDA45E54}" srcId="{8FEC6A2B-CD98-A647-B8FE-5BFFB9B7A44F}" destId="{2DF016CC-7A8B-2E40-8E09-0644BA55EE51}" srcOrd="1" destOrd="0" parTransId="{E7352805-D03E-EA48-9764-F2D133CCBFFE}" sibTransId="{E78914AB-5693-DF4F-AAF5-A1D19D84EC35}"/>
    <dgm:cxn modelId="{A1961B9D-CEA4-9E42-A8A6-6728585CADCF}" type="presOf" srcId="{B1A4340E-40EB-D14D-871B-88FF9CEF4154}" destId="{3CF786EF-0FB2-2A4E-97B8-05A8F1A35BF7}" srcOrd="0" destOrd="0" presId="urn:microsoft.com/office/officeart/2008/layout/CircleAccentTimeline"/>
    <dgm:cxn modelId="{5E7E7906-8C47-8E4F-B8EE-99E0226B4AD6}" type="presOf" srcId="{FB5D0498-22FF-6048-A101-1111E887547A}" destId="{A7DA6FD0-09F2-2D45-BA93-B62AB8A5C8C2}" srcOrd="0" destOrd="0" presId="urn:microsoft.com/office/officeart/2008/layout/CircleAccentTimeline"/>
    <dgm:cxn modelId="{F4E84690-311F-F646-8EB3-4D759F5CA2E3}" type="presOf" srcId="{4CFC80CB-D675-F240-8BC1-EA3C937A366F}" destId="{B3893DE9-084A-0242-A456-62FC7C63AC37}" srcOrd="0" destOrd="0" presId="urn:microsoft.com/office/officeart/2008/layout/CircleAccentTimeline"/>
    <dgm:cxn modelId="{1AD3C5DD-9A17-A144-91A0-65FAB50D6F5A}" srcId="{4CFC80CB-D675-F240-8BC1-EA3C937A366F}" destId="{0A644E4A-FEDF-AE46-8A15-5F59C501E619}" srcOrd="0" destOrd="0" parTransId="{751C4CFC-034E-BF4C-B7C3-9D3BD0E08E6B}" sibTransId="{1DCB5629-2AF5-8947-A929-280676A438E9}"/>
    <dgm:cxn modelId="{769FEC27-66B1-5F44-B6C6-AA221160A667}" srcId="{C07A692E-E551-AE4D-B463-34B926C56207}" destId="{4CFC80CB-D675-F240-8BC1-EA3C937A366F}" srcOrd="1" destOrd="0" parTransId="{0968A1D9-E7C9-224D-8EBA-A371095891AA}" sibTransId="{B4F8E1AE-A4CA-784F-A690-2F9CA177B3B1}"/>
    <dgm:cxn modelId="{3F309E2D-4F6F-6E45-88AF-004EC619CBD8}" srcId="{8FEC6A2B-CD98-A647-B8FE-5BFFB9B7A44F}" destId="{B1A4340E-40EB-D14D-871B-88FF9CEF4154}" srcOrd="0" destOrd="0" parTransId="{866EDCAB-0AB5-2F49-A119-263986D6866E}" sibTransId="{832203B4-42F3-1943-8A71-8AF8D80C0479}"/>
    <dgm:cxn modelId="{28D7A054-3A5A-A54C-A7E0-F7877760E8DB}" type="presOf" srcId="{C07A692E-E551-AE4D-B463-34B926C56207}" destId="{03F4EB4B-879F-9646-821F-68B34CD3F4B7}" srcOrd="0" destOrd="0" presId="urn:microsoft.com/office/officeart/2008/layout/CircleAccentTimeline"/>
    <dgm:cxn modelId="{6A17B419-514B-7E4E-8564-3AB1ECC7F527}" srcId="{4CFC80CB-D675-F240-8BC1-EA3C937A366F}" destId="{FB5D0498-22FF-6048-A101-1111E887547A}" srcOrd="1" destOrd="0" parTransId="{DD905CAE-65AA-BF44-A462-87C3604C2B00}" sibTransId="{F58AEAC6-BD73-A94F-A6F7-8AE9A0E3532A}"/>
    <dgm:cxn modelId="{BEBD32F7-45EF-3F45-8A99-DFF50218F8C4}" type="presOf" srcId="{0A644E4A-FEDF-AE46-8A15-5F59C501E619}" destId="{C8205DFC-736A-E14C-9FEF-2EE6AF3A20EA}" srcOrd="0" destOrd="0" presId="urn:microsoft.com/office/officeart/2008/layout/CircleAccentTimeline"/>
    <dgm:cxn modelId="{06AEA0ED-872E-A044-BD06-470E723E8D67}" type="presParOf" srcId="{03F4EB4B-879F-9646-821F-68B34CD3F4B7}" destId="{B95450E7-1924-FC4C-A0CA-F409D4756C94}" srcOrd="0" destOrd="0" presId="urn:microsoft.com/office/officeart/2008/layout/CircleAccentTimeline"/>
    <dgm:cxn modelId="{020F43B6-EE45-4945-AE6B-B603C61B8D5E}" type="presParOf" srcId="{B95450E7-1924-FC4C-A0CA-F409D4756C94}" destId="{45788B0F-1878-A44C-AD26-B9822A88F4D9}" srcOrd="0" destOrd="0" presId="urn:microsoft.com/office/officeart/2008/layout/CircleAccentTimeline"/>
    <dgm:cxn modelId="{5A32C4F5-6A43-7040-8C3E-D0EA4B3636E8}" type="presParOf" srcId="{B95450E7-1924-FC4C-A0CA-F409D4756C94}" destId="{D1A9A412-ED21-914D-A6C1-DAA136055D26}" srcOrd="1" destOrd="0" presId="urn:microsoft.com/office/officeart/2008/layout/CircleAccentTimeline"/>
    <dgm:cxn modelId="{89C5E0CB-F9EB-5F47-A690-F02B97B30390}" type="presParOf" srcId="{B95450E7-1924-FC4C-A0CA-F409D4756C94}" destId="{7FCB8143-A338-914A-8095-613834F6A0DD}" srcOrd="2" destOrd="0" presId="urn:microsoft.com/office/officeart/2008/layout/CircleAccentTimeline"/>
    <dgm:cxn modelId="{3504BD70-30F4-5E4D-A391-429C14402F9F}" type="presParOf" srcId="{03F4EB4B-879F-9646-821F-68B34CD3F4B7}" destId="{A9AE46D7-1C0D-204F-A336-306C73D0BC28}" srcOrd="1" destOrd="0" presId="urn:microsoft.com/office/officeart/2008/layout/CircleAccentTimeline"/>
    <dgm:cxn modelId="{97D8C448-7651-2547-BA1B-836D4F902566}" type="presParOf" srcId="{03F4EB4B-879F-9646-821F-68B34CD3F4B7}" destId="{92E2BC73-F08A-A944-903D-2231EED19954}" srcOrd="2" destOrd="0" presId="urn:microsoft.com/office/officeart/2008/layout/CircleAccentTimeline"/>
    <dgm:cxn modelId="{58B4B3F3-44E0-444C-BD60-7D16305D8668}" type="presParOf" srcId="{03F4EB4B-879F-9646-821F-68B34CD3F4B7}" destId="{A7900180-BEC4-8E46-939E-A1C0250DD5B5}" srcOrd="3" destOrd="0" presId="urn:microsoft.com/office/officeart/2008/layout/CircleAccentTimeline"/>
    <dgm:cxn modelId="{02B9694E-2F5B-9A45-AE60-6BFBC2F2D92D}" type="presParOf" srcId="{03F4EB4B-879F-9646-821F-68B34CD3F4B7}" destId="{FC19D47E-5E8A-6349-B7F1-585E4A28D29F}" srcOrd="4" destOrd="0" presId="urn:microsoft.com/office/officeart/2008/layout/CircleAccentTimeline"/>
    <dgm:cxn modelId="{1C177854-88A5-6C4F-BDE9-A74EE803B6B9}" type="presParOf" srcId="{FC19D47E-5E8A-6349-B7F1-585E4A28D29F}" destId="{4BB5BDC7-AD4A-7644-B287-EDCA458CD0AF}" srcOrd="0" destOrd="0" presId="urn:microsoft.com/office/officeart/2008/layout/CircleAccentTimeline"/>
    <dgm:cxn modelId="{DD5F254C-C6C7-5F48-AFB4-240EB7ED54EC}" type="presParOf" srcId="{FC19D47E-5E8A-6349-B7F1-585E4A28D29F}" destId="{3CF786EF-0FB2-2A4E-97B8-05A8F1A35BF7}" srcOrd="1" destOrd="0" presId="urn:microsoft.com/office/officeart/2008/layout/CircleAccentTimeline"/>
    <dgm:cxn modelId="{380DA72E-5C3E-EE43-B01D-B4BD98141C9F}" type="presParOf" srcId="{FC19D47E-5E8A-6349-B7F1-585E4A28D29F}" destId="{FD4C4C67-8AA8-8C41-B4A6-5F4D072A9296}" srcOrd="2" destOrd="0" presId="urn:microsoft.com/office/officeart/2008/layout/CircleAccentTimeline"/>
    <dgm:cxn modelId="{D139D605-D396-8946-9C61-9773EDFBA50F}" type="presParOf" srcId="{03F4EB4B-879F-9646-821F-68B34CD3F4B7}" destId="{FC4CE7E2-C70C-4449-B6A0-19E067012974}" srcOrd="5" destOrd="0" presId="urn:microsoft.com/office/officeart/2008/layout/CircleAccentTimeline"/>
    <dgm:cxn modelId="{1D1AA419-24B3-E345-9D65-745238F4C4A4}" type="presParOf" srcId="{03F4EB4B-879F-9646-821F-68B34CD3F4B7}" destId="{099197E2-0086-F642-9CE5-885C2EB66718}" srcOrd="6" destOrd="0" presId="urn:microsoft.com/office/officeart/2008/layout/CircleAccentTimeline"/>
    <dgm:cxn modelId="{E37B6C89-8658-C743-9EC4-E04C0D2E751F}" type="presParOf" srcId="{03F4EB4B-879F-9646-821F-68B34CD3F4B7}" destId="{4A0F553F-51C0-4348-A503-0E5AEC06DCC7}" srcOrd="7" destOrd="0" presId="urn:microsoft.com/office/officeart/2008/layout/CircleAccentTimeline"/>
    <dgm:cxn modelId="{51A8FBA5-1C01-184D-8816-7B575E510E55}" type="presParOf" srcId="{03F4EB4B-879F-9646-821F-68B34CD3F4B7}" destId="{EF80B018-6F51-4749-9381-361FE4FDAD7C}" srcOrd="8" destOrd="0" presId="urn:microsoft.com/office/officeart/2008/layout/CircleAccentTimeline"/>
    <dgm:cxn modelId="{2BEFE759-3B81-5142-B3E2-4DF5BFDD90BA}" type="presParOf" srcId="{EF80B018-6F51-4749-9381-361FE4FDAD7C}" destId="{9B86D58E-E625-4949-B209-D0A9CC42658F}" srcOrd="0" destOrd="0" presId="urn:microsoft.com/office/officeart/2008/layout/CircleAccentTimeline"/>
    <dgm:cxn modelId="{88754778-40CA-CA40-8519-270604A88C58}" type="presParOf" srcId="{EF80B018-6F51-4749-9381-361FE4FDAD7C}" destId="{69A23648-8710-AF47-BEEE-F0B5F19D2FFC}" srcOrd="1" destOrd="0" presId="urn:microsoft.com/office/officeart/2008/layout/CircleAccentTimeline"/>
    <dgm:cxn modelId="{9027F73F-A8F6-EF4C-906D-FC0C740DC914}" type="presParOf" srcId="{EF80B018-6F51-4749-9381-361FE4FDAD7C}" destId="{7105AA60-CBD6-544A-9811-995FCD3243B8}" srcOrd="2" destOrd="0" presId="urn:microsoft.com/office/officeart/2008/layout/CircleAccentTimeline"/>
    <dgm:cxn modelId="{D9A0C2E4-F163-8E40-A363-55CB01D6F8E9}" type="presParOf" srcId="{03F4EB4B-879F-9646-821F-68B34CD3F4B7}" destId="{B936CC39-4C9E-7343-948B-F528F2712C66}" srcOrd="9" destOrd="0" presId="urn:microsoft.com/office/officeart/2008/layout/CircleAccentTimeline"/>
    <dgm:cxn modelId="{D832BBB3-A6E0-554B-94AD-1822AE613517}" type="presParOf" srcId="{03F4EB4B-879F-9646-821F-68B34CD3F4B7}" destId="{9AAD9F4B-1E25-5243-8520-1034E4B92AB2}" srcOrd="10" destOrd="0" presId="urn:microsoft.com/office/officeart/2008/layout/CircleAccentTimeline"/>
    <dgm:cxn modelId="{06E19D58-EAE8-2C45-8FBF-AC4280EB20B2}" type="presParOf" srcId="{03F4EB4B-879F-9646-821F-68B34CD3F4B7}" destId="{2D65C3CD-176A-F74B-99DE-8F181D959AE2}" srcOrd="11" destOrd="0" presId="urn:microsoft.com/office/officeart/2008/layout/CircleAccentTimeline"/>
    <dgm:cxn modelId="{88B8B5CF-08DF-3647-BB6C-C39F2F10A28F}" type="presParOf" srcId="{2D65C3CD-176A-F74B-99DE-8F181D959AE2}" destId="{B2F14D32-3BFD-A749-AD01-38ECFEF841DA}" srcOrd="0" destOrd="0" presId="urn:microsoft.com/office/officeart/2008/layout/CircleAccentTimeline"/>
    <dgm:cxn modelId="{1953DA6B-8536-B24B-89FF-04CE8E2CD943}" type="presParOf" srcId="{2D65C3CD-176A-F74B-99DE-8F181D959AE2}" destId="{B3893DE9-084A-0242-A456-62FC7C63AC37}" srcOrd="1" destOrd="0" presId="urn:microsoft.com/office/officeart/2008/layout/CircleAccentTimeline"/>
    <dgm:cxn modelId="{82883EFD-8CC5-3349-B080-4FDF510C2ACE}" type="presParOf" srcId="{2D65C3CD-176A-F74B-99DE-8F181D959AE2}" destId="{9C42E1DB-4098-D04D-ADB7-BB0B5AB50D24}" srcOrd="2" destOrd="0" presId="urn:microsoft.com/office/officeart/2008/layout/CircleAccentTimeline"/>
    <dgm:cxn modelId="{2E7BEDB3-D3C3-4D47-9D22-950E17649DBA}" type="presParOf" srcId="{03F4EB4B-879F-9646-821F-68B34CD3F4B7}" destId="{77DB8DCC-88B1-A144-BBB2-29FC2894A6D9}" srcOrd="12" destOrd="0" presId="urn:microsoft.com/office/officeart/2008/layout/CircleAccentTimeline"/>
    <dgm:cxn modelId="{23F4F6F8-3476-1B46-B3D0-E258300E47AB}" type="presParOf" srcId="{03F4EB4B-879F-9646-821F-68B34CD3F4B7}" destId="{5D9BF5B3-8092-DD45-80ED-7AAD6021D3C1}" srcOrd="13" destOrd="0" presId="urn:microsoft.com/office/officeart/2008/layout/CircleAccentTimeline"/>
    <dgm:cxn modelId="{822922D8-BD6E-E54D-AF7E-8CCF3B98F56A}" type="presParOf" srcId="{03F4EB4B-879F-9646-821F-68B34CD3F4B7}" destId="{60DE52A8-8BEC-654A-AA89-AEF3FA47C391}" srcOrd="14" destOrd="0" presId="urn:microsoft.com/office/officeart/2008/layout/CircleAccentTimeline"/>
    <dgm:cxn modelId="{2D324B43-94A7-5642-8441-0EB2F6C1CF5F}" type="presParOf" srcId="{03F4EB4B-879F-9646-821F-68B34CD3F4B7}" destId="{4E4B063B-98D6-A240-9E02-DD745583DCD7}" srcOrd="15" destOrd="0" presId="urn:microsoft.com/office/officeart/2008/layout/CircleAccentTimeline"/>
    <dgm:cxn modelId="{42071549-C593-784A-A722-2DF5611A6CDE}" type="presParOf" srcId="{4E4B063B-98D6-A240-9E02-DD745583DCD7}" destId="{436E21E3-F341-294D-B33A-EDE88BAE9CB0}" srcOrd="0" destOrd="0" presId="urn:microsoft.com/office/officeart/2008/layout/CircleAccentTimeline"/>
    <dgm:cxn modelId="{DA7301F3-D788-C041-A994-FC639BE0776E}" type="presParOf" srcId="{4E4B063B-98D6-A240-9E02-DD745583DCD7}" destId="{C8205DFC-736A-E14C-9FEF-2EE6AF3A20EA}" srcOrd="1" destOrd="0" presId="urn:microsoft.com/office/officeart/2008/layout/CircleAccentTimeline"/>
    <dgm:cxn modelId="{9DF2B92B-0071-4D4F-9D13-08DEF2E3542D}" type="presParOf" srcId="{4E4B063B-98D6-A240-9E02-DD745583DCD7}" destId="{0DF8A0B0-596E-2E4E-8202-B32D7548F3C7}" srcOrd="2" destOrd="0" presId="urn:microsoft.com/office/officeart/2008/layout/CircleAccentTimeline"/>
    <dgm:cxn modelId="{DF3FAB29-F0F1-224C-8E04-23DC6476C92C}" type="presParOf" srcId="{03F4EB4B-879F-9646-821F-68B34CD3F4B7}" destId="{3D8347E3-D112-C444-9F1F-BD3F3DD18912}" srcOrd="16" destOrd="0" presId="urn:microsoft.com/office/officeart/2008/layout/CircleAccentTimeline"/>
    <dgm:cxn modelId="{6F03ECDD-254E-4440-AE44-C7A3E22B546A}" type="presParOf" srcId="{03F4EB4B-879F-9646-821F-68B34CD3F4B7}" destId="{21D6FB4F-D452-6242-8E88-5583F76086D6}" srcOrd="17" destOrd="0" presId="urn:microsoft.com/office/officeart/2008/layout/CircleAccentTimeline"/>
    <dgm:cxn modelId="{354BDAB8-1CF8-7847-950D-277A6C896B4C}" type="presParOf" srcId="{03F4EB4B-879F-9646-821F-68B34CD3F4B7}" destId="{28216CE8-0FA8-1642-BAEB-96A2A1AE647D}" srcOrd="18" destOrd="0" presId="urn:microsoft.com/office/officeart/2008/layout/CircleAccentTimeline"/>
    <dgm:cxn modelId="{208E50D5-BF93-0047-B33E-DB13DCCCB71C}" type="presParOf" srcId="{03F4EB4B-879F-9646-821F-68B34CD3F4B7}" destId="{892761EB-4E4D-FB49-B456-5E9420B40C95}" srcOrd="19" destOrd="0" presId="urn:microsoft.com/office/officeart/2008/layout/CircleAccentTimeline"/>
    <dgm:cxn modelId="{01B7D712-A207-1649-95AF-74AD5A93C31E}" type="presParOf" srcId="{892761EB-4E4D-FB49-B456-5E9420B40C95}" destId="{B01306D4-0B68-5745-8300-9C4FF4D9161E}" srcOrd="0" destOrd="0" presId="urn:microsoft.com/office/officeart/2008/layout/CircleAccentTimeline"/>
    <dgm:cxn modelId="{A8079CCF-8D56-7449-803C-CC12BBBE0D8D}" type="presParOf" srcId="{892761EB-4E4D-FB49-B456-5E9420B40C95}" destId="{A7DA6FD0-09F2-2D45-BA93-B62AB8A5C8C2}" srcOrd="1" destOrd="0" presId="urn:microsoft.com/office/officeart/2008/layout/CircleAccentTimeline"/>
    <dgm:cxn modelId="{3764D007-2CF1-E94E-81FD-2374D82E7297}" type="presParOf" srcId="{892761EB-4E4D-FB49-B456-5E9420B40C95}" destId="{E5133DFA-6FD4-EC44-95FF-982D9A7212FD}" srcOrd="2" destOrd="0" presId="urn:microsoft.com/office/officeart/2008/layout/CircleAccentTimeline"/>
    <dgm:cxn modelId="{1E1AE233-3319-B34B-B219-5FE8C45D3A02}" type="presParOf" srcId="{03F4EB4B-879F-9646-821F-68B34CD3F4B7}" destId="{389DFEC9-FA10-3648-9942-38A23FBDB094}" srcOrd="20" destOrd="0" presId="urn:microsoft.com/office/officeart/2008/layout/CircleAccentTimeline"/>
    <dgm:cxn modelId="{2F4D05E2-2DD5-8240-A16C-0E3F8ABF23E9}" type="presParOf" srcId="{03F4EB4B-879F-9646-821F-68B34CD3F4B7}" destId="{9F65FFF7-DA92-2C4C-B8A7-54756FB1752A}"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FD1E25C-0E74-4CB0-A2D5-B1E29FD7D99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0E608B0-3E7E-42D4-BC74-BD740068E7D6}">
      <dgm:prSet phldrT="[Text]" custT="1"/>
      <dgm:spPr/>
      <dgm:t>
        <a:bodyPr/>
        <a:lstStyle/>
        <a:p>
          <a:pPr algn="just"/>
          <a:r>
            <a:rPr lang="en-US" sz="1400" b="1" dirty="0"/>
            <a:t>Rationale -brief explanation of the topic at stake;</a:t>
          </a:r>
        </a:p>
      </dgm:t>
    </dgm:pt>
    <dgm:pt modelId="{537ACE27-2127-4A87-895E-CCD650064EA1}" type="parTrans" cxnId="{C61FB17B-3D19-465C-8AC7-B160D14FE6BB}">
      <dgm:prSet/>
      <dgm:spPr/>
      <dgm:t>
        <a:bodyPr/>
        <a:lstStyle/>
        <a:p>
          <a:endParaRPr lang="en-US"/>
        </a:p>
      </dgm:t>
    </dgm:pt>
    <dgm:pt modelId="{3B676DD4-A667-4DA6-91A2-BD80FA4E444F}" type="sibTrans" cxnId="{C61FB17B-3D19-465C-8AC7-B160D14FE6BB}">
      <dgm:prSet/>
      <dgm:spPr/>
      <dgm:t>
        <a:bodyPr/>
        <a:lstStyle/>
        <a:p>
          <a:endParaRPr lang="en-US"/>
        </a:p>
      </dgm:t>
    </dgm:pt>
    <dgm:pt modelId="{319D8F70-D189-427B-A498-70491A3CD6A0}">
      <dgm:prSet custT="1"/>
      <dgm:spPr/>
      <dgm:t>
        <a:bodyPr/>
        <a:lstStyle/>
        <a:p>
          <a:pPr algn="just"/>
          <a:r>
            <a:rPr lang="en-US" sz="1400" b="1" dirty="0"/>
            <a:t>Identification of the level of interest stakeholders have on the topic;</a:t>
          </a:r>
        </a:p>
      </dgm:t>
    </dgm:pt>
    <dgm:pt modelId="{0084BB3E-8059-4568-9B05-0ED19EBDF2B8}" type="parTrans" cxnId="{5DC69743-DA05-4956-947F-FF7C2307605E}">
      <dgm:prSet/>
      <dgm:spPr/>
      <dgm:t>
        <a:bodyPr/>
        <a:lstStyle/>
        <a:p>
          <a:endParaRPr lang="en-US"/>
        </a:p>
      </dgm:t>
    </dgm:pt>
    <dgm:pt modelId="{879BD88C-0446-428D-8F9A-DC60B9B8E841}" type="sibTrans" cxnId="{5DC69743-DA05-4956-947F-FF7C2307605E}">
      <dgm:prSet/>
      <dgm:spPr/>
      <dgm:t>
        <a:bodyPr/>
        <a:lstStyle/>
        <a:p>
          <a:endParaRPr lang="en-US"/>
        </a:p>
      </dgm:t>
    </dgm:pt>
    <dgm:pt modelId="{38D1865F-AE43-40B4-9B3E-894C1F85D592}">
      <dgm:prSet custT="1"/>
      <dgm:spPr/>
      <dgm:t>
        <a:bodyPr/>
        <a:lstStyle/>
        <a:p>
          <a:pPr algn="just"/>
          <a:r>
            <a:rPr lang="en-US" sz="1400" b="1" dirty="0"/>
            <a:t>Identification of  the availability of the actor to be involved (in terms of resources: time, financial, in-kind, etc);</a:t>
          </a:r>
        </a:p>
      </dgm:t>
    </dgm:pt>
    <dgm:pt modelId="{9951D1DE-2A49-4EA4-BDC9-2AA2D39B4E99}" type="parTrans" cxnId="{9AD31B8D-C994-4CAC-AA1C-C3A1AC347150}">
      <dgm:prSet/>
      <dgm:spPr/>
      <dgm:t>
        <a:bodyPr/>
        <a:lstStyle/>
        <a:p>
          <a:endParaRPr lang="en-US"/>
        </a:p>
      </dgm:t>
    </dgm:pt>
    <dgm:pt modelId="{005C3E68-4508-472E-A9E7-9ECB617264C8}" type="sibTrans" cxnId="{9AD31B8D-C994-4CAC-AA1C-C3A1AC347150}">
      <dgm:prSet/>
      <dgm:spPr/>
      <dgm:t>
        <a:bodyPr/>
        <a:lstStyle/>
        <a:p>
          <a:endParaRPr lang="en-US"/>
        </a:p>
      </dgm:t>
    </dgm:pt>
    <dgm:pt modelId="{6079372F-14BB-406C-862C-B5D50CA073C4}">
      <dgm:prSet custT="1"/>
      <dgm:spPr/>
      <dgm:t>
        <a:bodyPr/>
        <a:lstStyle/>
        <a:p>
          <a:pPr algn="just"/>
          <a:r>
            <a:rPr lang="en-US" sz="1400" b="1" dirty="0"/>
            <a:t>Identification of the capacities of the actor in the field at stake;</a:t>
          </a:r>
        </a:p>
      </dgm:t>
    </dgm:pt>
    <dgm:pt modelId="{37C8E924-254D-4D25-B4FA-6B73150E9093}" type="parTrans" cxnId="{FF5478D3-2FDB-46B9-8699-AF367745F150}">
      <dgm:prSet/>
      <dgm:spPr/>
      <dgm:t>
        <a:bodyPr/>
        <a:lstStyle/>
        <a:p>
          <a:endParaRPr lang="en-US"/>
        </a:p>
      </dgm:t>
    </dgm:pt>
    <dgm:pt modelId="{54ACEDA7-887A-431A-8982-60D4DEF7B025}" type="sibTrans" cxnId="{FF5478D3-2FDB-46B9-8699-AF367745F150}">
      <dgm:prSet/>
      <dgm:spPr/>
      <dgm:t>
        <a:bodyPr/>
        <a:lstStyle/>
        <a:p>
          <a:endParaRPr lang="en-US"/>
        </a:p>
      </dgm:t>
    </dgm:pt>
    <dgm:pt modelId="{49A37A98-E588-423A-80AD-E304AC453A14}">
      <dgm:prSet custT="1"/>
      <dgm:spPr/>
      <dgm:t>
        <a:bodyPr/>
        <a:lstStyle/>
        <a:p>
          <a:pPr algn="just"/>
          <a:r>
            <a:rPr lang="en-US" sz="1400" b="1" dirty="0"/>
            <a:t>Identification of  the positioning of the actor within his/hers operative network of reference (i.e. potential multiplier effect of the stakeholder</a:t>
          </a:r>
          <a:r>
            <a:rPr lang="en-US" sz="1400" b="1" dirty="0" smtClean="0"/>
            <a:t>).</a:t>
          </a:r>
          <a:endParaRPr lang="en-US" sz="1400" b="1" dirty="0"/>
        </a:p>
      </dgm:t>
    </dgm:pt>
    <dgm:pt modelId="{57D61EB0-5F62-4F9F-AE46-AF5A5920D762}" type="parTrans" cxnId="{4039D16F-C7B1-4582-8C12-40D0EED00D21}">
      <dgm:prSet/>
      <dgm:spPr/>
      <dgm:t>
        <a:bodyPr/>
        <a:lstStyle/>
        <a:p>
          <a:endParaRPr lang="en-US"/>
        </a:p>
      </dgm:t>
    </dgm:pt>
    <dgm:pt modelId="{3ABEE264-9F14-49BE-8C4B-421F42E85C15}" type="sibTrans" cxnId="{4039D16F-C7B1-4582-8C12-40D0EED00D21}">
      <dgm:prSet/>
      <dgm:spPr/>
      <dgm:t>
        <a:bodyPr/>
        <a:lstStyle/>
        <a:p>
          <a:endParaRPr lang="en-US"/>
        </a:p>
      </dgm:t>
    </dgm:pt>
    <dgm:pt modelId="{CCB470A2-971E-4439-91EF-25657FEA1A84}" type="pres">
      <dgm:prSet presAssocID="{8FD1E25C-0E74-4CB0-A2D5-B1E29FD7D990}" presName="Name0" presStyleCnt="0">
        <dgm:presLayoutVars>
          <dgm:dir/>
          <dgm:animLvl val="lvl"/>
          <dgm:resizeHandles val="exact"/>
        </dgm:presLayoutVars>
      </dgm:prSet>
      <dgm:spPr/>
      <dgm:t>
        <a:bodyPr/>
        <a:lstStyle/>
        <a:p>
          <a:endParaRPr lang="en-US"/>
        </a:p>
      </dgm:t>
    </dgm:pt>
    <dgm:pt modelId="{2ADAC2E9-290C-41B3-B0F4-E2DD09718CC3}" type="pres">
      <dgm:prSet presAssocID="{49A37A98-E588-423A-80AD-E304AC453A14}" presName="boxAndChildren" presStyleCnt="0"/>
      <dgm:spPr/>
      <dgm:t>
        <a:bodyPr/>
        <a:lstStyle/>
        <a:p>
          <a:endParaRPr lang="en-US"/>
        </a:p>
      </dgm:t>
    </dgm:pt>
    <dgm:pt modelId="{4C25C54E-5FEE-4565-9A5A-B6C210EA57FB}" type="pres">
      <dgm:prSet presAssocID="{49A37A98-E588-423A-80AD-E304AC453A14}" presName="parentTextBox" presStyleLbl="node1" presStyleIdx="0" presStyleCnt="5"/>
      <dgm:spPr/>
      <dgm:t>
        <a:bodyPr/>
        <a:lstStyle/>
        <a:p>
          <a:endParaRPr lang="en-US"/>
        </a:p>
      </dgm:t>
    </dgm:pt>
    <dgm:pt modelId="{68EEA4AB-CA0D-4012-B7C4-B181BE212DFF}" type="pres">
      <dgm:prSet presAssocID="{54ACEDA7-887A-431A-8982-60D4DEF7B025}" presName="sp" presStyleCnt="0"/>
      <dgm:spPr/>
      <dgm:t>
        <a:bodyPr/>
        <a:lstStyle/>
        <a:p>
          <a:endParaRPr lang="en-US"/>
        </a:p>
      </dgm:t>
    </dgm:pt>
    <dgm:pt modelId="{0B8EFA2E-C012-45A2-8859-3F197FF84ECB}" type="pres">
      <dgm:prSet presAssocID="{6079372F-14BB-406C-862C-B5D50CA073C4}" presName="arrowAndChildren" presStyleCnt="0"/>
      <dgm:spPr/>
      <dgm:t>
        <a:bodyPr/>
        <a:lstStyle/>
        <a:p>
          <a:endParaRPr lang="en-US"/>
        </a:p>
      </dgm:t>
    </dgm:pt>
    <dgm:pt modelId="{8C19546E-3587-40AA-A12C-D1D17AD4B826}" type="pres">
      <dgm:prSet presAssocID="{6079372F-14BB-406C-862C-B5D50CA073C4}" presName="parentTextArrow" presStyleLbl="node1" presStyleIdx="1" presStyleCnt="5"/>
      <dgm:spPr/>
      <dgm:t>
        <a:bodyPr/>
        <a:lstStyle/>
        <a:p>
          <a:endParaRPr lang="en-US"/>
        </a:p>
      </dgm:t>
    </dgm:pt>
    <dgm:pt modelId="{C6B63D9F-BD65-407F-A710-9ADEB67A381A}" type="pres">
      <dgm:prSet presAssocID="{005C3E68-4508-472E-A9E7-9ECB617264C8}" presName="sp" presStyleCnt="0"/>
      <dgm:spPr/>
      <dgm:t>
        <a:bodyPr/>
        <a:lstStyle/>
        <a:p>
          <a:endParaRPr lang="en-US"/>
        </a:p>
      </dgm:t>
    </dgm:pt>
    <dgm:pt modelId="{1092DB3E-8CD6-4906-8EA6-3B3B261ACCFA}" type="pres">
      <dgm:prSet presAssocID="{38D1865F-AE43-40B4-9B3E-894C1F85D592}" presName="arrowAndChildren" presStyleCnt="0"/>
      <dgm:spPr/>
      <dgm:t>
        <a:bodyPr/>
        <a:lstStyle/>
        <a:p>
          <a:endParaRPr lang="en-US"/>
        </a:p>
      </dgm:t>
    </dgm:pt>
    <dgm:pt modelId="{D8D32CA4-C2F1-49C9-B66A-E450D0426E55}" type="pres">
      <dgm:prSet presAssocID="{38D1865F-AE43-40B4-9B3E-894C1F85D592}" presName="parentTextArrow" presStyleLbl="node1" presStyleIdx="2" presStyleCnt="5"/>
      <dgm:spPr/>
      <dgm:t>
        <a:bodyPr/>
        <a:lstStyle/>
        <a:p>
          <a:endParaRPr lang="en-US"/>
        </a:p>
      </dgm:t>
    </dgm:pt>
    <dgm:pt modelId="{CF532026-C741-489A-819E-A82D1104D53B}" type="pres">
      <dgm:prSet presAssocID="{879BD88C-0446-428D-8F9A-DC60B9B8E841}" presName="sp" presStyleCnt="0"/>
      <dgm:spPr/>
      <dgm:t>
        <a:bodyPr/>
        <a:lstStyle/>
        <a:p>
          <a:endParaRPr lang="en-US"/>
        </a:p>
      </dgm:t>
    </dgm:pt>
    <dgm:pt modelId="{405DB044-97E9-46B4-A04C-A43A9F50DF46}" type="pres">
      <dgm:prSet presAssocID="{319D8F70-D189-427B-A498-70491A3CD6A0}" presName="arrowAndChildren" presStyleCnt="0"/>
      <dgm:spPr/>
      <dgm:t>
        <a:bodyPr/>
        <a:lstStyle/>
        <a:p>
          <a:endParaRPr lang="en-US"/>
        </a:p>
      </dgm:t>
    </dgm:pt>
    <dgm:pt modelId="{38557D6B-142D-43F4-A2B3-9747796C7043}" type="pres">
      <dgm:prSet presAssocID="{319D8F70-D189-427B-A498-70491A3CD6A0}" presName="parentTextArrow" presStyleLbl="node1" presStyleIdx="3" presStyleCnt="5"/>
      <dgm:spPr/>
      <dgm:t>
        <a:bodyPr/>
        <a:lstStyle/>
        <a:p>
          <a:endParaRPr lang="en-US"/>
        </a:p>
      </dgm:t>
    </dgm:pt>
    <dgm:pt modelId="{3FECF157-C5B8-4FCD-BBF8-0A849658EFB8}" type="pres">
      <dgm:prSet presAssocID="{3B676DD4-A667-4DA6-91A2-BD80FA4E444F}" presName="sp" presStyleCnt="0"/>
      <dgm:spPr/>
      <dgm:t>
        <a:bodyPr/>
        <a:lstStyle/>
        <a:p>
          <a:endParaRPr lang="en-US"/>
        </a:p>
      </dgm:t>
    </dgm:pt>
    <dgm:pt modelId="{3CE4D6A8-CB76-4BA9-85AE-9280CCE12B31}" type="pres">
      <dgm:prSet presAssocID="{D0E608B0-3E7E-42D4-BC74-BD740068E7D6}" presName="arrowAndChildren" presStyleCnt="0"/>
      <dgm:spPr/>
      <dgm:t>
        <a:bodyPr/>
        <a:lstStyle/>
        <a:p>
          <a:endParaRPr lang="en-US"/>
        </a:p>
      </dgm:t>
    </dgm:pt>
    <dgm:pt modelId="{097C74A9-80B3-49B0-B509-C907309E6E12}" type="pres">
      <dgm:prSet presAssocID="{D0E608B0-3E7E-42D4-BC74-BD740068E7D6}" presName="parentTextArrow" presStyleLbl="node1" presStyleIdx="4" presStyleCnt="5"/>
      <dgm:spPr/>
      <dgm:t>
        <a:bodyPr/>
        <a:lstStyle/>
        <a:p>
          <a:endParaRPr lang="en-US"/>
        </a:p>
      </dgm:t>
    </dgm:pt>
  </dgm:ptLst>
  <dgm:cxnLst>
    <dgm:cxn modelId="{9AD31B8D-C994-4CAC-AA1C-C3A1AC347150}" srcId="{8FD1E25C-0E74-4CB0-A2D5-B1E29FD7D990}" destId="{38D1865F-AE43-40B4-9B3E-894C1F85D592}" srcOrd="2" destOrd="0" parTransId="{9951D1DE-2A49-4EA4-BDC9-2AA2D39B4E99}" sibTransId="{005C3E68-4508-472E-A9E7-9ECB617264C8}"/>
    <dgm:cxn modelId="{04B84A0C-DAD0-FB40-B69D-4C1A8AC21E1C}" type="presOf" srcId="{8FD1E25C-0E74-4CB0-A2D5-B1E29FD7D990}" destId="{CCB470A2-971E-4439-91EF-25657FEA1A84}" srcOrd="0" destOrd="0" presId="urn:microsoft.com/office/officeart/2005/8/layout/process4"/>
    <dgm:cxn modelId="{4039D16F-C7B1-4582-8C12-40D0EED00D21}" srcId="{8FD1E25C-0E74-4CB0-A2D5-B1E29FD7D990}" destId="{49A37A98-E588-423A-80AD-E304AC453A14}" srcOrd="4" destOrd="0" parTransId="{57D61EB0-5F62-4F9F-AE46-AF5A5920D762}" sibTransId="{3ABEE264-9F14-49BE-8C4B-421F42E85C15}"/>
    <dgm:cxn modelId="{CE5366C7-2E08-ED41-BDF9-132305264029}" type="presOf" srcId="{38D1865F-AE43-40B4-9B3E-894C1F85D592}" destId="{D8D32CA4-C2F1-49C9-B66A-E450D0426E55}" srcOrd="0" destOrd="0" presId="urn:microsoft.com/office/officeart/2005/8/layout/process4"/>
    <dgm:cxn modelId="{98B6671F-9AC5-0947-A881-027ABA8AAF39}" type="presOf" srcId="{49A37A98-E588-423A-80AD-E304AC453A14}" destId="{4C25C54E-5FEE-4565-9A5A-B6C210EA57FB}" srcOrd="0" destOrd="0" presId="urn:microsoft.com/office/officeart/2005/8/layout/process4"/>
    <dgm:cxn modelId="{5DC69743-DA05-4956-947F-FF7C2307605E}" srcId="{8FD1E25C-0E74-4CB0-A2D5-B1E29FD7D990}" destId="{319D8F70-D189-427B-A498-70491A3CD6A0}" srcOrd="1" destOrd="0" parTransId="{0084BB3E-8059-4568-9B05-0ED19EBDF2B8}" sibTransId="{879BD88C-0446-428D-8F9A-DC60B9B8E841}"/>
    <dgm:cxn modelId="{C61FB17B-3D19-465C-8AC7-B160D14FE6BB}" srcId="{8FD1E25C-0E74-4CB0-A2D5-B1E29FD7D990}" destId="{D0E608B0-3E7E-42D4-BC74-BD740068E7D6}" srcOrd="0" destOrd="0" parTransId="{537ACE27-2127-4A87-895E-CCD650064EA1}" sibTransId="{3B676DD4-A667-4DA6-91A2-BD80FA4E444F}"/>
    <dgm:cxn modelId="{FF5478D3-2FDB-46B9-8699-AF367745F150}" srcId="{8FD1E25C-0E74-4CB0-A2D5-B1E29FD7D990}" destId="{6079372F-14BB-406C-862C-B5D50CA073C4}" srcOrd="3" destOrd="0" parTransId="{37C8E924-254D-4D25-B4FA-6B73150E9093}" sibTransId="{54ACEDA7-887A-431A-8982-60D4DEF7B025}"/>
    <dgm:cxn modelId="{E6988AA5-9F31-7A47-9A29-8EB9CA4228D4}" type="presOf" srcId="{319D8F70-D189-427B-A498-70491A3CD6A0}" destId="{38557D6B-142D-43F4-A2B3-9747796C7043}" srcOrd="0" destOrd="0" presId="urn:microsoft.com/office/officeart/2005/8/layout/process4"/>
    <dgm:cxn modelId="{E06D331D-B2F1-4149-84C1-7AAB479E3994}" type="presOf" srcId="{D0E608B0-3E7E-42D4-BC74-BD740068E7D6}" destId="{097C74A9-80B3-49B0-B509-C907309E6E12}" srcOrd="0" destOrd="0" presId="urn:microsoft.com/office/officeart/2005/8/layout/process4"/>
    <dgm:cxn modelId="{348AC4A1-7504-6E49-B47E-BE739A2331B0}" type="presOf" srcId="{6079372F-14BB-406C-862C-B5D50CA073C4}" destId="{8C19546E-3587-40AA-A12C-D1D17AD4B826}" srcOrd="0" destOrd="0" presId="urn:microsoft.com/office/officeart/2005/8/layout/process4"/>
    <dgm:cxn modelId="{299C0D3E-498F-9646-92C4-E3B4B4A8AD58}" type="presParOf" srcId="{CCB470A2-971E-4439-91EF-25657FEA1A84}" destId="{2ADAC2E9-290C-41B3-B0F4-E2DD09718CC3}" srcOrd="0" destOrd="0" presId="urn:microsoft.com/office/officeart/2005/8/layout/process4"/>
    <dgm:cxn modelId="{A2A8DE9D-BF44-7E4D-AD6A-DB283E9FCFA2}" type="presParOf" srcId="{2ADAC2E9-290C-41B3-B0F4-E2DD09718CC3}" destId="{4C25C54E-5FEE-4565-9A5A-B6C210EA57FB}" srcOrd="0" destOrd="0" presId="urn:microsoft.com/office/officeart/2005/8/layout/process4"/>
    <dgm:cxn modelId="{1BB87FF0-BB5D-E946-B07A-C11937326B20}" type="presParOf" srcId="{CCB470A2-971E-4439-91EF-25657FEA1A84}" destId="{68EEA4AB-CA0D-4012-B7C4-B181BE212DFF}" srcOrd="1" destOrd="0" presId="urn:microsoft.com/office/officeart/2005/8/layout/process4"/>
    <dgm:cxn modelId="{EF9A42D3-F729-1F46-B42E-0F642B98AFC6}" type="presParOf" srcId="{CCB470A2-971E-4439-91EF-25657FEA1A84}" destId="{0B8EFA2E-C012-45A2-8859-3F197FF84ECB}" srcOrd="2" destOrd="0" presId="urn:microsoft.com/office/officeart/2005/8/layout/process4"/>
    <dgm:cxn modelId="{9C8D2E5F-3228-2943-878B-CB2A898DEE2A}" type="presParOf" srcId="{0B8EFA2E-C012-45A2-8859-3F197FF84ECB}" destId="{8C19546E-3587-40AA-A12C-D1D17AD4B826}" srcOrd="0" destOrd="0" presId="urn:microsoft.com/office/officeart/2005/8/layout/process4"/>
    <dgm:cxn modelId="{24CAA1C9-F17F-9344-A42E-01A09507A3B5}" type="presParOf" srcId="{CCB470A2-971E-4439-91EF-25657FEA1A84}" destId="{C6B63D9F-BD65-407F-A710-9ADEB67A381A}" srcOrd="3" destOrd="0" presId="urn:microsoft.com/office/officeart/2005/8/layout/process4"/>
    <dgm:cxn modelId="{838DA9D1-5F76-5146-9AEC-C9DA3948EB98}" type="presParOf" srcId="{CCB470A2-971E-4439-91EF-25657FEA1A84}" destId="{1092DB3E-8CD6-4906-8EA6-3B3B261ACCFA}" srcOrd="4" destOrd="0" presId="urn:microsoft.com/office/officeart/2005/8/layout/process4"/>
    <dgm:cxn modelId="{5DF5DBE3-FE57-9142-A495-163AE2FB9439}" type="presParOf" srcId="{1092DB3E-8CD6-4906-8EA6-3B3B261ACCFA}" destId="{D8D32CA4-C2F1-49C9-B66A-E450D0426E55}" srcOrd="0" destOrd="0" presId="urn:microsoft.com/office/officeart/2005/8/layout/process4"/>
    <dgm:cxn modelId="{3C78365D-EE7B-8B4C-9E56-E0C9FE0BDBBA}" type="presParOf" srcId="{CCB470A2-971E-4439-91EF-25657FEA1A84}" destId="{CF532026-C741-489A-819E-A82D1104D53B}" srcOrd="5" destOrd="0" presId="urn:microsoft.com/office/officeart/2005/8/layout/process4"/>
    <dgm:cxn modelId="{1DDCCAD8-0557-1540-B325-5952C357A0B9}" type="presParOf" srcId="{CCB470A2-971E-4439-91EF-25657FEA1A84}" destId="{405DB044-97E9-46B4-A04C-A43A9F50DF46}" srcOrd="6" destOrd="0" presId="urn:microsoft.com/office/officeart/2005/8/layout/process4"/>
    <dgm:cxn modelId="{11E8C19F-2E98-8646-AC6C-0A25F92D890D}" type="presParOf" srcId="{405DB044-97E9-46B4-A04C-A43A9F50DF46}" destId="{38557D6B-142D-43F4-A2B3-9747796C7043}" srcOrd="0" destOrd="0" presId="urn:microsoft.com/office/officeart/2005/8/layout/process4"/>
    <dgm:cxn modelId="{4E3131FC-5949-9B45-AA7C-FFDB122E85C8}" type="presParOf" srcId="{CCB470A2-971E-4439-91EF-25657FEA1A84}" destId="{3FECF157-C5B8-4FCD-BBF8-0A849658EFB8}" srcOrd="7" destOrd="0" presId="urn:microsoft.com/office/officeart/2005/8/layout/process4"/>
    <dgm:cxn modelId="{DCC65261-4A56-1041-A18A-DAC66BC30EA5}" type="presParOf" srcId="{CCB470A2-971E-4439-91EF-25657FEA1A84}" destId="{3CE4D6A8-CB76-4BA9-85AE-9280CCE12B31}" srcOrd="8" destOrd="0" presId="urn:microsoft.com/office/officeart/2005/8/layout/process4"/>
    <dgm:cxn modelId="{27563BD1-597D-1048-A81D-32BA03FD2DC4}" type="presParOf" srcId="{3CE4D6A8-CB76-4BA9-85AE-9280CCE12B31}" destId="{097C74A9-80B3-49B0-B509-C907309E6E1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BB5424-5721-4D46-BC61-D06D59782BCC}"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GB"/>
        </a:p>
      </dgm:t>
    </dgm:pt>
    <dgm:pt modelId="{364276C8-3A4A-490F-821D-6CAD63D86338}">
      <dgm:prSet phldrT="[Text]"/>
      <dgm:spPr/>
      <dgm:t>
        <a:bodyPr/>
        <a:lstStyle/>
        <a:p>
          <a:r>
            <a:rPr lang="en-GB" b="1" dirty="0" smtClean="0"/>
            <a:t>BORDER MUNICIPALITIES</a:t>
          </a:r>
          <a:endParaRPr lang="en-GB" b="1" dirty="0"/>
        </a:p>
      </dgm:t>
    </dgm:pt>
    <dgm:pt modelId="{251E87A8-475D-475B-9650-259A748E166D}" type="parTrans" cxnId="{86738A00-81CA-4603-B257-7A74F8D3FE9F}">
      <dgm:prSet/>
      <dgm:spPr/>
      <dgm:t>
        <a:bodyPr/>
        <a:lstStyle/>
        <a:p>
          <a:endParaRPr lang="en-GB"/>
        </a:p>
      </dgm:t>
    </dgm:pt>
    <dgm:pt modelId="{04E2C2C8-CF51-4DC2-8E3E-DAFC0E2DFC04}" type="sibTrans" cxnId="{86738A00-81CA-4603-B257-7A74F8D3FE9F}">
      <dgm:prSet/>
      <dgm:spPr/>
      <dgm:t>
        <a:bodyPr/>
        <a:lstStyle/>
        <a:p>
          <a:endParaRPr lang="en-GB"/>
        </a:p>
      </dgm:t>
    </dgm:pt>
    <dgm:pt modelId="{BB14369D-B40A-4EE7-BE9D-E7E86BF756FF}">
      <dgm:prSet phldrT="[Text]"/>
      <dgm:spPr/>
      <dgm:t>
        <a:bodyPr/>
        <a:lstStyle/>
        <a:p>
          <a:r>
            <a:rPr lang="en-GB" dirty="0" smtClean="0"/>
            <a:t>Overcoming peripheral positioning</a:t>
          </a:r>
        </a:p>
        <a:p>
          <a:r>
            <a:rPr lang="en-GB" dirty="0" smtClean="0"/>
            <a:t>Share resources in addressing common problems</a:t>
          </a:r>
        </a:p>
        <a:p>
          <a:r>
            <a:rPr lang="en-GB" dirty="0" smtClean="0"/>
            <a:t>Better management of common assets</a:t>
          </a:r>
        </a:p>
        <a:p>
          <a:r>
            <a:rPr lang="en-GB" dirty="0" smtClean="0"/>
            <a:t>Better economies of scale</a:t>
          </a:r>
        </a:p>
        <a:p>
          <a:r>
            <a:rPr lang="en-GB" dirty="0" smtClean="0"/>
            <a:t>Better access to external funding and expertise</a:t>
          </a:r>
        </a:p>
      </dgm:t>
    </dgm:pt>
    <dgm:pt modelId="{B5F067AA-8FEC-4087-BEC7-5D94D5824E41}" type="parTrans" cxnId="{E7E2F6EF-54CD-428C-9B8B-5D00250CB142}">
      <dgm:prSet/>
      <dgm:spPr/>
      <dgm:t>
        <a:bodyPr/>
        <a:lstStyle/>
        <a:p>
          <a:endParaRPr lang="en-GB"/>
        </a:p>
      </dgm:t>
    </dgm:pt>
    <dgm:pt modelId="{CF794D76-7156-4A0F-8DED-517D94D58642}" type="sibTrans" cxnId="{E7E2F6EF-54CD-428C-9B8B-5D00250CB142}">
      <dgm:prSet/>
      <dgm:spPr/>
      <dgm:t>
        <a:bodyPr/>
        <a:lstStyle/>
        <a:p>
          <a:endParaRPr lang="en-GB"/>
        </a:p>
      </dgm:t>
    </dgm:pt>
    <dgm:pt modelId="{8A615EDF-36D6-4428-8313-CD855847248C}">
      <dgm:prSet phldrT="[Text]"/>
      <dgm:spPr/>
      <dgm:t>
        <a:bodyPr/>
        <a:lstStyle/>
        <a:p>
          <a:r>
            <a:rPr lang="en-GB" b="1" dirty="0" smtClean="0"/>
            <a:t>BORDER COMMUNITIES</a:t>
          </a:r>
          <a:endParaRPr lang="en-GB" b="1" dirty="0"/>
        </a:p>
      </dgm:t>
    </dgm:pt>
    <dgm:pt modelId="{D04B0E95-8A37-4874-9DF8-A364D184047A}" type="parTrans" cxnId="{A4D163E6-77F2-442A-BEB8-4A4CFFAA158A}">
      <dgm:prSet/>
      <dgm:spPr/>
      <dgm:t>
        <a:bodyPr/>
        <a:lstStyle/>
        <a:p>
          <a:endParaRPr lang="en-GB"/>
        </a:p>
      </dgm:t>
    </dgm:pt>
    <dgm:pt modelId="{2DA5743D-C19D-4C5F-8453-70DAD0E315D9}" type="sibTrans" cxnId="{A4D163E6-77F2-442A-BEB8-4A4CFFAA158A}">
      <dgm:prSet/>
      <dgm:spPr/>
      <dgm:t>
        <a:bodyPr/>
        <a:lstStyle/>
        <a:p>
          <a:endParaRPr lang="en-GB"/>
        </a:p>
      </dgm:t>
    </dgm:pt>
    <dgm:pt modelId="{F6B17E9F-E3DF-4EA6-821F-BB1327306065}">
      <dgm:prSet phldrT="[Text]"/>
      <dgm:spPr/>
      <dgm:t>
        <a:bodyPr/>
        <a:lstStyle/>
        <a:p>
          <a:endParaRPr lang="en-GB" dirty="0"/>
        </a:p>
      </dgm:t>
    </dgm:pt>
    <dgm:pt modelId="{F663B166-4D4A-4589-B23B-AB4075D71011}" type="parTrans" cxnId="{9B8FCE43-452F-4EDE-A6B3-16296659FF12}">
      <dgm:prSet/>
      <dgm:spPr/>
      <dgm:t>
        <a:bodyPr/>
        <a:lstStyle/>
        <a:p>
          <a:endParaRPr lang="en-GB"/>
        </a:p>
      </dgm:t>
    </dgm:pt>
    <dgm:pt modelId="{517138ED-C803-4175-ADFD-4AC34308AA9F}" type="sibTrans" cxnId="{9B8FCE43-452F-4EDE-A6B3-16296659FF12}">
      <dgm:prSet/>
      <dgm:spPr/>
      <dgm:t>
        <a:bodyPr/>
        <a:lstStyle/>
        <a:p>
          <a:endParaRPr lang="en-GB"/>
        </a:p>
      </dgm:t>
    </dgm:pt>
    <dgm:pt modelId="{BFD08D37-5440-4E87-ABE0-0E603163B3F2}">
      <dgm:prSet phldrT="[Text]"/>
      <dgm:spPr/>
      <dgm:t>
        <a:bodyPr/>
        <a:lstStyle/>
        <a:p>
          <a:r>
            <a:rPr lang="en-GB" b="1" dirty="0" smtClean="0"/>
            <a:t>LOCAL DEVELOPMENT</a:t>
          </a:r>
          <a:endParaRPr lang="en-GB" b="1" dirty="0"/>
        </a:p>
      </dgm:t>
    </dgm:pt>
    <dgm:pt modelId="{90B97B33-BF3D-4E20-A49D-8F790272437C}" type="parTrans" cxnId="{ADFCC539-EB1F-4B66-AD30-3832B3C1DCEB}">
      <dgm:prSet/>
      <dgm:spPr/>
      <dgm:t>
        <a:bodyPr/>
        <a:lstStyle/>
        <a:p>
          <a:endParaRPr lang="en-GB"/>
        </a:p>
      </dgm:t>
    </dgm:pt>
    <dgm:pt modelId="{F7CA5E26-6CB5-4232-9293-3EC6972F1282}" type="sibTrans" cxnId="{ADFCC539-EB1F-4B66-AD30-3832B3C1DCEB}">
      <dgm:prSet/>
      <dgm:spPr/>
      <dgm:t>
        <a:bodyPr/>
        <a:lstStyle/>
        <a:p>
          <a:endParaRPr lang="en-GB"/>
        </a:p>
      </dgm:t>
    </dgm:pt>
    <dgm:pt modelId="{9B944862-6747-4750-B9CF-7FB659BBE0AE}">
      <dgm:prSet phldrT="[Text]"/>
      <dgm:spPr/>
      <dgm:t>
        <a:bodyPr/>
        <a:lstStyle/>
        <a:p>
          <a:r>
            <a:rPr lang="en-GB" dirty="0" smtClean="0"/>
            <a:t>Economy</a:t>
          </a:r>
          <a:endParaRPr lang="en-GB" dirty="0"/>
        </a:p>
      </dgm:t>
    </dgm:pt>
    <dgm:pt modelId="{C75DDA05-4C62-4D37-A087-6FEEA7F0E302}" type="parTrans" cxnId="{792B57DA-F6FA-450F-AF08-32DA202611E9}">
      <dgm:prSet/>
      <dgm:spPr/>
      <dgm:t>
        <a:bodyPr/>
        <a:lstStyle/>
        <a:p>
          <a:endParaRPr lang="en-GB"/>
        </a:p>
      </dgm:t>
    </dgm:pt>
    <dgm:pt modelId="{2184EFBC-AAE5-4351-A84E-9C74AEB105F7}" type="sibTrans" cxnId="{792B57DA-F6FA-450F-AF08-32DA202611E9}">
      <dgm:prSet/>
      <dgm:spPr/>
      <dgm:t>
        <a:bodyPr/>
        <a:lstStyle/>
        <a:p>
          <a:endParaRPr lang="en-GB"/>
        </a:p>
      </dgm:t>
    </dgm:pt>
    <dgm:pt modelId="{DB361089-FDF7-4C76-A35E-68BDA22A1AB4}">
      <dgm:prSet phldrT="[Text]"/>
      <dgm:spPr/>
      <dgm:t>
        <a:bodyPr/>
        <a:lstStyle/>
        <a:p>
          <a:r>
            <a:rPr lang="en-GB" dirty="0" smtClean="0"/>
            <a:t>Environment</a:t>
          </a:r>
          <a:endParaRPr lang="en-GB" dirty="0"/>
        </a:p>
      </dgm:t>
    </dgm:pt>
    <dgm:pt modelId="{0B0F4E5F-0CEE-445E-AEE8-6FE97A7F745A}" type="parTrans" cxnId="{86286B9C-426E-49E1-B5F9-F07F7F5E74A9}">
      <dgm:prSet/>
      <dgm:spPr/>
      <dgm:t>
        <a:bodyPr/>
        <a:lstStyle/>
        <a:p>
          <a:endParaRPr lang="en-GB"/>
        </a:p>
      </dgm:t>
    </dgm:pt>
    <dgm:pt modelId="{0F2DEE4A-B494-4EEB-B1FA-3B49EC4F80C7}" type="sibTrans" cxnId="{86286B9C-426E-49E1-B5F9-F07F7F5E74A9}">
      <dgm:prSet/>
      <dgm:spPr/>
      <dgm:t>
        <a:bodyPr/>
        <a:lstStyle/>
        <a:p>
          <a:endParaRPr lang="en-GB"/>
        </a:p>
      </dgm:t>
    </dgm:pt>
    <dgm:pt modelId="{F6190415-B3B1-4475-B704-CF9D51C53B44}">
      <dgm:prSet phldrT="[Text]"/>
      <dgm:spPr/>
      <dgm:t>
        <a:bodyPr/>
        <a:lstStyle/>
        <a:p>
          <a:endParaRPr lang="en-GB" dirty="0"/>
        </a:p>
      </dgm:t>
    </dgm:pt>
    <dgm:pt modelId="{FF98D687-2F6E-49B6-8F3F-E5F405B076DE}" type="parTrans" cxnId="{F5FCA08A-3484-416F-AE62-2BA6AEE2CCD9}">
      <dgm:prSet/>
      <dgm:spPr/>
      <dgm:t>
        <a:bodyPr/>
        <a:lstStyle/>
        <a:p>
          <a:endParaRPr lang="en-GB"/>
        </a:p>
      </dgm:t>
    </dgm:pt>
    <dgm:pt modelId="{E9E3547F-9719-461F-8809-3B63A4219BA5}" type="sibTrans" cxnId="{F5FCA08A-3484-416F-AE62-2BA6AEE2CCD9}">
      <dgm:prSet/>
      <dgm:spPr/>
      <dgm:t>
        <a:bodyPr/>
        <a:lstStyle/>
        <a:p>
          <a:endParaRPr lang="en-GB"/>
        </a:p>
      </dgm:t>
    </dgm:pt>
    <dgm:pt modelId="{C6FA6A52-C72D-4A0C-B425-FE8D0640F8FA}">
      <dgm:prSet phldrT="[Text]"/>
      <dgm:spPr/>
      <dgm:t>
        <a:bodyPr/>
        <a:lstStyle/>
        <a:p>
          <a:r>
            <a:rPr lang="en-GB" dirty="0" smtClean="0"/>
            <a:t>Better accessibility to cross-border infrastructures and services</a:t>
          </a:r>
          <a:endParaRPr lang="en-GB" dirty="0"/>
        </a:p>
      </dgm:t>
    </dgm:pt>
    <dgm:pt modelId="{091E4F48-8D85-4995-8077-A7F5535110C9}" type="parTrans" cxnId="{F2192544-583C-434A-875A-4AF61B767768}">
      <dgm:prSet/>
      <dgm:spPr/>
      <dgm:t>
        <a:bodyPr/>
        <a:lstStyle/>
        <a:p>
          <a:endParaRPr lang="en-US"/>
        </a:p>
      </dgm:t>
    </dgm:pt>
    <dgm:pt modelId="{E63143AB-82AA-4EBE-A3D5-8F90497AB569}" type="sibTrans" cxnId="{F2192544-583C-434A-875A-4AF61B767768}">
      <dgm:prSet/>
      <dgm:spPr/>
      <dgm:t>
        <a:bodyPr/>
        <a:lstStyle/>
        <a:p>
          <a:endParaRPr lang="en-US"/>
        </a:p>
      </dgm:t>
    </dgm:pt>
    <dgm:pt modelId="{8125AC2E-37E7-4C2D-8EBD-919352668C8A}">
      <dgm:prSet phldrT="[Text]"/>
      <dgm:spPr/>
      <dgm:t>
        <a:bodyPr/>
        <a:lstStyle/>
        <a:p>
          <a:r>
            <a:rPr lang="en-GB" dirty="0" smtClean="0"/>
            <a:t>Stronger civic participation opportunities</a:t>
          </a:r>
        </a:p>
        <a:p>
          <a:r>
            <a:rPr lang="en-GB" dirty="0" smtClean="0"/>
            <a:t>Improved socio-cultural relations and networks across borders</a:t>
          </a:r>
          <a:endParaRPr lang="en-GB" dirty="0"/>
        </a:p>
      </dgm:t>
    </dgm:pt>
    <dgm:pt modelId="{147C8A76-04CE-4093-BD3B-4D1C97E5968E}" type="parTrans" cxnId="{C8F685CC-958D-4976-A69A-27D919C327D9}">
      <dgm:prSet/>
      <dgm:spPr/>
      <dgm:t>
        <a:bodyPr/>
        <a:lstStyle/>
        <a:p>
          <a:endParaRPr lang="en-US"/>
        </a:p>
      </dgm:t>
    </dgm:pt>
    <dgm:pt modelId="{29172880-87C5-421B-BA90-673E9F3AD045}" type="sibTrans" cxnId="{C8F685CC-958D-4976-A69A-27D919C327D9}">
      <dgm:prSet/>
      <dgm:spPr/>
      <dgm:t>
        <a:bodyPr/>
        <a:lstStyle/>
        <a:p>
          <a:endParaRPr lang="en-US"/>
        </a:p>
      </dgm:t>
    </dgm:pt>
    <dgm:pt modelId="{D03E2990-06BF-4D7C-B694-82ED2FBBE47E}">
      <dgm:prSet/>
      <dgm:spPr/>
      <dgm:t>
        <a:bodyPr/>
        <a:lstStyle/>
        <a:p>
          <a:r>
            <a:rPr lang="en-GB" dirty="0" smtClean="0"/>
            <a:t> Employment growth</a:t>
          </a:r>
          <a:endParaRPr lang="en-GB" dirty="0"/>
        </a:p>
      </dgm:t>
    </dgm:pt>
    <dgm:pt modelId="{E70B850E-4900-4E9E-9C28-AD3DD24AB1FF}" type="parTrans" cxnId="{7C9CF3DB-DB2B-42A5-9F39-37CA24EB0AA6}">
      <dgm:prSet/>
      <dgm:spPr/>
      <dgm:t>
        <a:bodyPr/>
        <a:lstStyle/>
        <a:p>
          <a:endParaRPr lang="en-US"/>
        </a:p>
      </dgm:t>
    </dgm:pt>
    <dgm:pt modelId="{96FB0EF7-BE8D-49E6-BFF3-69DB2C9FA213}" type="sibTrans" cxnId="{7C9CF3DB-DB2B-42A5-9F39-37CA24EB0AA6}">
      <dgm:prSet/>
      <dgm:spPr/>
      <dgm:t>
        <a:bodyPr/>
        <a:lstStyle/>
        <a:p>
          <a:endParaRPr lang="en-US"/>
        </a:p>
      </dgm:t>
    </dgm:pt>
    <dgm:pt modelId="{FB900B20-B3B1-438C-9CC1-8DEB436A7065}">
      <dgm:prSet/>
      <dgm:spPr/>
      <dgm:t>
        <a:bodyPr/>
        <a:lstStyle/>
        <a:p>
          <a:r>
            <a:rPr lang="en-GB" dirty="0" smtClean="0"/>
            <a:t> Investments</a:t>
          </a:r>
          <a:endParaRPr lang="en-GB" dirty="0"/>
        </a:p>
      </dgm:t>
    </dgm:pt>
    <dgm:pt modelId="{AC39961D-012B-4B54-B795-1827DFE49744}" type="parTrans" cxnId="{917AAE21-64A4-485E-BF50-F6D2AE286885}">
      <dgm:prSet/>
      <dgm:spPr/>
      <dgm:t>
        <a:bodyPr/>
        <a:lstStyle/>
        <a:p>
          <a:endParaRPr lang="en-US"/>
        </a:p>
      </dgm:t>
    </dgm:pt>
    <dgm:pt modelId="{E2E3C1C7-7DCF-48F4-9392-8C14D7029084}" type="sibTrans" cxnId="{917AAE21-64A4-485E-BF50-F6D2AE286885}">
      <dgm:prSet/>
      <dgm:spPr/>
      <dgm:t>
        <a:bodyPr/>
        <a:lstStyle/>
        <a:p>
          <a:endParaRPr lang="en-US"/>
        </a:p>
      </dgm:t>
    </dgm:pt>
    <dgm:pt modelId="{217CEAE8-E9DE-4F49-A342-02E1036EDEBF}">
      <dgm:prSet/>
      <dgm:spPr/>
      <dgm:t>
        <a:bodyPr/>
        <a:lstStyle/>
        <a:p>
          <a:r>
            <a:rPr lang="en-GB" dirty="0" smtClean="0"/>
            <a:t> Incubators</a:t>
          </a:r>
          <a:endParaRPr lang="en-GB" dirty="0"/>
        </a:p>
      </dgm:t>
    </dgm:pt>
    <dgm:pt modelId="{EB937985-6870-4B41-88CF-3B4B00364C84}" type="parTrans" cxnId="{F52E9A50-0CDC-4EED-8618-A19C04CA3FA5}">
      <dgm:prSet/>
      <dgm:spPr/>
      <dgm:t>
        <a:bodyPr/>
        <a:lstStyle/>
        <a:p>
          <a:endParaRPr lang="en-US"/>
        </a:p>
      </dgm:t>
    </dgm:pt>
    <dgm:pt modelId="{4A1943C8-DFC6-4270-B4D6-7AC3CCAA95DC}" type="sibTrans" cxnId="{F52E9A50-0CDC-4EED-8618-A19C04CA3FA5}">
      <dgm:prSet/>
      <dgm:spPr/>
      <dgm:t>
        <a:bodyPr/>
        <a:lstStyle/>
        <a:p>
          <a:endParaRPr lang="en-US"/>
        </a:p>
      </dgm:t>
    </dgm:pt>
    <dgm:pt modelId="{9C533568-9E60-41CA-B55C-4315E67E68BC}">
      <dgm:prSet/>
      <dgm:spPr/>
      <dgm:t>
        <a:bodyPr/>
        <a:lstStyle/>
        <a:p>
          <a:r>
            <a:rPr lang="en-GB" dirty="0" smtClean="0"/>
            <a:t> Territorial Marketing</a:t>
          </a:r>
          <a:endParaRPr lang="en-GB" dirty="0"/>
        </a:p>
      </dgm:t>
    </dgm:pt>
    <dgm:pt modelId="{ECE377AD-F593-4B3B-B5D4-85A1B0FE44E9}" type="parTrans" cxnId="{E7D03341-0882-4F06-8126-1942D51E9241}">
      <dgm:prSet/>
      <dgm:spPr/>
      <dgm:t>
        <a:bodyPr/>
        <a:lstStyle/>
        <a:p>
          <a:endParaRPr lang="en-US"/>
        </a:p>
      </dgm:t>
    </dgm:pt>
    <dgm:pt modelId="{095E3B18-ED93-4A39-9E16-AC007072AAF8}" type="sibTrans" cxnId="{E7D03341-0882-4F06-8126-1942D51E9241}">
      <dgm:prSet/>
      <dgm:spPr/>
      <dgm:t>
        <a:bodyPr/>
        <a:lstStyle/>
        <a:p>
          <a:endParaRPr lang="en-US"/>
        </a:p>
      </dgm:t>
    </dgm:pt>
    <dgm:pt modelId="{9A0C0866-9E84-4F41-A079-944274D6BB26}">
      <dgm:prSet phldrT="[Text]"/>
      <dgm:spPr/>
      <dgm:t>
        <a:bodyPr/>
        <a:lstStyle/>
        <a:p>
          <a:r>
            <a:rPr lang="en-GB" dirty="0" smtClean="0"/>
            <a:t> Heritage preservation</a:t>
          </a:r>
          <a:endParaRPr lang="en-GB" dirty="0"/>
        </a:p>
      </dgm:t>
    </dgm:pt>
    <dgm:pt modelId="{A2DBE8D7-AB80-423E-90EE-0312A18B0892}" type="parTrans" cxnId="{3694E7B0-3174-4C53-82CF-3B8CDC872D77}">
      <dgm:prSet/>
      <dgm:spPr/>
      <dgm:t>
        <a:bodyPr/>
        <a:lstStyle/>
        <a:p>
          <a:endParaRPr lang="en-US"/>
        </a:p>
      </dgm:t>
    </dgm:pt>
    <dgm:pt modelId="{F7570699-74B9-4719-803E-9BBD3618F403}" type="sibTrans" cxnId="{3694E7B0-3174-4C53-82CF-3B8CDC872D77}">
      <dgm:prSet/>
      <dgm:spPr/>
      <dgm:t>
        <a:bodyPr/>
        <a:lstStyle/>
        <a:p>
          <a:endParaRPr lang="en-US"/>
        </a:p>
      </dgm:t>
    </dgm:pt>
    <dgm:pt modelId="{19715892-72FD-4198-BBC3-0F8C977BC862}">
      <dgm:prSet phldrT="[Text]"/>
      <dgm:spPr/>
      <dgm:t>
        <a:bodyPr/>
        <a:lstStyle/>
        <a:p>
          <a:r>
            <a:rPr lang="en-GB" dirty="0" smtClean="0"/>
            <a:t>Culture  </a:t>
          </a:r>
          <a:endParaRPr lang="en-GB" dirty="0"/>
        </a:p>
      </dgm:t>
    </dgm:pt>
    <dgm:pt modelId="{3CA98109-DD0C-45A2-9AF6-0590942418B4}" type="parTrans" cxnId="{F0E89BD4-5D5E-42B3-97D8-FE3C558507FE}">
      <dgm:prSet/>
      <dgm:spPr/>
      <dgm:t>
        <a:bodyPr/>
        <a:lstStyle/>
        <a:p>
          <a:endParaRPr lang="en-US"/>
        </a:p>
      </dgm:t>
    </dgm:pt>
    <dgm:pt modelId="{DC3B0C49-ED7E-462F-98C9-83D37CEE9D36}" type="sibTrans" cxnId="{F0E89BD4-5D5E-42B3-97D8-FE3C558507FE}">
      <dgm:prSet/>
      <dgm:spPr/>
      <dgm:t>
        <a:bodyPr/>
        <a:lstStyle/>
        <a:p>
          <a:endParaRPr lang="en-US"/>
        </a:p>
      </dgm:t>
    </dgm:pt>
    <dgm:pt modelId="{1728304C-EB62-448E-A3CF-90772C6D3BB8}">
      <dgm:prSet phldrT="[Text]"/>
      <dgm:spPr/>
      <dgm:t>
        <a:bodyPr/>
        <a:lstStyle/>
        <a:p>
          <a:r>
            <a:rPr lang="en-GB" dirty="0" smtClean="0"/>
            <a:t> Tourism</a:t>
          </a:r>
          <a:endParaRPr lang="en-GB" dirty="0"/>
        </a:p>
      </dgm:t>
    </dgm:pt>
    <dgm:pt modelId="{C1E9A304-4233-4D91-B737-709A4580CDFD}" type="parTrans" cxnId="{8ADD2F17-81AB-456F-A5DC-8DF9ED3E217D}">
      <dgm:prSet/>
      <dgm:spPr/>
      <dgm:t>
        <a:bodyPr/>
        <a:lstStyle/>
        <a:p>
          <a:endParaRPr lang="en-US"/>
        </a:p>
      </dgm:t>
    </dgm:pt>
    <dgm:pt modelId="{B4673279-45E0-46A1-958F-F115B7EE4252}" type="sibTrans" cxnId="{8ADD2F17-81AB-456F-A5DC-8DF9ED3E217D}">
      <dgm:prSet/>
      <dgm:spPr/>
      <dgm:t>
        <a:bodyPr/>
        <a:lstStyle/>
        <a:p>
          <a:endParaRPr lang="en-US"/>
        </a:p>
      </dgm:t>
    </dgm:pt>
    <dgm:pt modelId="{D543D725-08F8-4E13-8445-8F5969F610D9}">
      <dgm:prSet phldrT="[Text]"/>
      <dgm:spPr/>
      <dgm:t>
        <a:bodyPr/>
        <a:lstStyle/>
        <a:p>
          <a:r>
            <a:rPr lang="en-GB" dirty="0" smtClean="0"/>
            <a:t> Crisis management</a:t>
          </a:r>
          <a:endParaRPr lang="en-GB" dirty="0"/>
        </a:p>
      </dgm:t>
    </dgm:pt>
    <dgm:pt modelId="{8D49D2EC-CC0C-4A78-8CB1-73D7F0AA3A50}" type="parTrans" cxnId="{84C6F39A-B1F8-4ECD-A2B7-5B6E5E5A6306}">
      <dgm:prSet/>
      <dgm:spPr/>
      <dgm:t>
        <a:bodyPr/>
        <a:lstStyle/>
        <a:p>
          <a:endParaRPr lang="en-US"/>
        </a:p>
      </dgm:t>
    </dgm:pt>
    <dgm:pt modelId="{82A4A68D-8B05-4CE5-98CE-7429456A941B}" type="sibTrans" cxnId="{84C6F39A-B1F8-4ECD-A2B7-5B6E5E5A6306}">
      <dgm:prSet/>
      <dgm:spPr/>
      <dgm:t>
        <a:bodyPr/>
        <a:lstStyle/>
        <a:p>
          <a:endParaRPr lang="en-US"/>
        </a:p>
      </dgm:t>
    </dgm:pt>
    <dgm:pt modelId="{5C98DF91-48DC-4E72-A234-63B8BB4E0A07}">
      <dgm:prSet phldrT="[Text]"/>
      <dgm:spPr/>
      <dgm:t>
        <a:bodyPr/>
        <a:lstStyle/>
        <a:p>
          <a:r>
            <a:rPr lang="en-GB" dirty="0" smtClean="0"/>
            <a:t> Heritage promotion</a:t>
          </a:r>
          <a:endParaRPr lang="en-GB" dirty="0"/>
        </a:p>
      </dgm:t>
    </dgm:pt>
    <dgm:pt modelId="{795142F6-8397-4476-91E3-48304272FF27}" type="parTrans" cxnId="{69D417FE-F05C-440B-90C9-0027F7B3EC26}">
      <dgm:prSet/>
      <dgm:spPr/>
      <dgm:t>
        <a:bodyPr/>
        <a:lstStyle/>
        <a:p>
          <a:endParaRPr lang="en-US"/>
        </a:p>
      </dgm:t>
    </dgm:pt>
    <dgm:pt modelId="{46E2F338-C2A4-4BC4-9549-02C533673EDD}" type="sibTrans" cxnId="{69D417FE-F05C-440B-90C9-0027F7B3EC26}">
      <dgm:prSet/>
      <dgm:spPr/>
      <dgm:t>
        <a:bodyPr/>
        <a:lstStyle/>
        <a:p>
          <a:endParaRPr lang="en-US"/>
        </a:p>
      </dgm:t>
    </dgm:pt>
    <dgm:pt modelId="{E06DADB0-3435-4960-A0DF-670D4EDEF662}">
      <dgm:prSet phldrT="[Text]"/>
      <dgm:spPr/>
      <dgm:t>
        <a:bodyPr/>
        <a:lstStyle/>
        <a:p>
          <a:r>
            <a:rPr lang="en-GB" dirty="0" smtClean="0"/>
            <a:t> Education</a:t>
          </a:r>
          <a:endParaRPr lang="en-GB" dirty="0"/>
        </a:p>
      </dgm:t>
    </dgm:pt>
    <dgm:pt modelId="{6CD42564-09DC-4043-BDD1-B0541C9580EC}" type="parTrans" cxnId="{144400AC-4FF3-4B2A-AD08-B000F4557392}">
      <dgm:prSet/>
      <dgm:spPr/>
      <dgm:t>
        <a:bodyPr/>
        <a:lstStyle/>
        <a:p>
          <a:endParaRPr lang="en-US"/>
        </a:p>
      </dgm:t>
    </dgm:pt>
    <dgm:pt modelId="{334F35C2-6ECD-44C6-8536-E88FC8AA75C4}" type="sibTrans" cxnId="{144400AC-4FF3-4B2A-AD08-B000F4557392}">
      <dgm:prSet/>
      <dgm:spPr/>
      <dgm:t>
        <a:bodyPr/>
        <a:lstStyle/>
        <a:p>
          <a:endParaRPr lang="en-US"/>
        </a:p>
      </dgm:t>
    </dgm:pt>
    <dgm:pt modelId="{09F64A9E-126A-4C98-9C55-9E15BB70BDEE}">
      <dgm:prSet phldrT="[Text]"/>
      <dgm:spPr/>
      <dgm:t>
        <a:bodyPr/>
        <a:lstStyle/>
        <a:p>
          <a:r>
            <a:rPr lang="en-GB" dirty="0" smtClean="0"/>
            <a:t> CSOs promotion</a:t>
          </a:r>
        </a:p>
      </dgm:t>
    </dgm:pt>
    <dgm:pt modelId="{47D6A8CD-ADF7-44F1-8C65-81DD73AB73A0}" type="parTrans" cxnId="{E4DB2D80-4F11-4A75-8C57-07DC4FD53502}">
      <dgm:prSet/>
      <dgm:spPr/>
      <dgm:t>
        <a:bodyPr/>
        <a:lstStyle/>
        <a:p>
          <a:endParaRPr lang="en-US"/>
        </a:p>
      </dgm:t>
    </dgm:pt>
    <dgm:pt modelId="{A103BB01-0999-4186-965C-E7B4F5612B9A}" type="sibTrans" cxnId="{E4DB2D80-4F11-4A75-8C57-07DC4FD53502}">
      <dgm:prSet/>
      <dgm:spPr/>
      <dgm:t>
        <a:bodyPr/>
        <a:lstStyle/>
        <a:p>
          <a:endParaRPr lang="en-US"/>
        </a:p>
      </dgm:t>
    </dgm:pt>
    <dgm:pt modelId="{35F8F762-9A40-4D5D-AAAC-67D16C0A779A}">
      <dgm:prSet phldrT="[Text]"/>
      <dgm:spPr/>
      <dgm:t>
        <a:bodyPr/>
        <a:lstStyle/>
        <a:p>
          <a:r>
            <a:rPr lang="en-GB" dirty="0" smtClean="0"/>
            <a:t>Infrastructure</a:t>
          </a:r>
        </a:p>
      </dgm:t>
    </dgm:pt>
    <dgm:pt modelId="{71280B11-D564-44A6-886A-06BD27AD5834}" type="parTrans" cxnId="{75841B2F-C789-4630-AB7B-332274D084B7}">
      <dgm:prSet/>
      <dgm:spPr/>
      <dgm:t>
        <a:bodyPr/>
        <a:lstStyle/>
        <a:p>
          <a:endParaRPr lang="en-US"/>
        </a:p>
      </dgm:t>
    </dgm:pt>
    <dgm:pt modelId="{5FF097D5-33BB-4C1F-8657-EFE24B052CB9}" type="sibTrans" cxnId="{75841B2F-C789-4630-AB7B-332274D084B7}">
      <dgm:prSet/>
      <dgm:spPr/>
      <dgm:t>
        <a:bodyPr/>
        <a:lstStyle/>
        <a:p>
          <a:endParaRPr lang="en-US"/>
        </a:p>
      </dgm:t>
    </dgm:pt>
    <dgm:pt modelId="{1BEB4ECC-9AAB-4869-A1A2-9470C21EEADF}">
      <dgm:prSet phldrT="[Text]"/>
      <dgm:spPr/>
      <dgm:t>
        <a:bodyPr/>
        <a:lstStyle/>
        <a:p>
          <a:r>
            <a:rPr lang="en-GB" dirty="0" smtClean="0"/>
            <a:t> Utilities / Services</a:t>
          </a:r>
        </a:p>
      </dgm:t>
    </dgm:pt>
    <dgm:pt modelId="{17790B9C-3BD3-4874-A348-DB2A67735E74}" type="parTrans" cxnId="{E873E2BA-3E36-42DD-88FF-F6917ACA07B9}">
      <dgm:prSet/>
      <dgm:spPr/>
      <dgm:t>
        <a:bodyPr/>
        <a:lstStyle/>
        <a:p>
          <a:endParaRPr lang="en-US"/>
        </a:p>
      </dgm:t>
    </dgm:pt>
    <dgm:pt modelId="{383F192E-D5D6-4992-AD45-4111F6BF95EC}" type="sibTrans" cxnId="{E873E2BA-3E36-42DD-88FF-F6917ACA07B9}">
      <dgm:prSet/>
      <dgm:spPr/>
      <dgm:t>
        <a:bodyPr/>
        <a:lstStyle/>
        <a:p>
          <a:endParaRPr lang="en-US"/>
        </a:p>
      </dgm:t>
    </dgm:pt>
    <dgm:pt modelId="{572C436A-FA98-4A2E-97DA-6F75EF894F12}">
      <dgm:prSet phldrT="[Text]"/>
      <dgm:spPr/>
      <dgm:t>
        <a:bodyPr/>
        <a:lstStyle/>
        <a:p>
          <a:r>
            <a:rPr lang="en-GB" dirty="0" smtClean="0"/>
            <a:t> Transport</a:t>
          </a:r>
        </a:p>
      </dgm:t>
    </dgm:pt>
    <dgm:pt modelId="{A910456D-9208-4854-9C29-101B75D1FA28}" type="parTrans" cxnId="{750D3F90-4304-43BA-8695-CDDFA1D9E86C}">
      <dgm:prSet/>
      <dgm:spPr/>
      <dgm:t>
        <a:bodyPr/>
        <a:lstStyle/>
        <a:p>
          <a:endParaRPr lang="en-US"/>
        </a:p>
      </dgm:t>
    </dgm:pt>
    <dgm:pt modelId="{D7325CC9-25FB-48C1-B894-446C619E0FDD}" type="sibTrans" cxnId="{750D3F90-4304-43BA-8695-CDDFA1D9E86C}">
      <dgm:prSet/>
      <dgm:spPr/>
      <dgm:t>
        <a:bodyPr/>
        <a:lstStyle/>
        <a:p>
          <a:endParaRPr lang="en-US"/>
        </a:p>
      </dgm:t>
    </dgm:pt>
    <dgm:pt modelId="{0991CFE6-6293-4883-BFC9-87989064E8DB}" type="pres">
      <dgm:prSet presAssocID="{4EBB5424-5721-4D46-BC61-D06D59782BCC}" presName="Name0" presStyleCnt="0">
        <dgm:presLayoutVars>
          <dgm:dir/>
          <dgm:animLvl val="lvl"/>
          <dgm:resizeHandles val="exact"/>
        </dgm:presLayoutVars>
      </dgm:prSet>
      <dgm:spPr/>
      <dgm:t>
        <a:bodyPr/>
        <a:lstStyle/>
        <a:p>
          <a:endParaRPr lang="en-US"/>
        </a:p>
      </dgm:t>
    </dgm:pt>
    <dgm:pt modelId="{FECF2D7B-8A41-44B7-9F85-99B03FD43BE8}" type="pres">
      <dgm:prSet presAssocID="{364276C8-3A4A-490F-821D-6CAD63D86338}" presName="compositeNode" presStyleCnt="0">
        <dgm:presLayoutVars>
          <dgm:bulletEnabled val="1"/>
        </dgm:presLayoutVars>
      </dgm:prSet>
      <dgm:spPr/>
    </dgm:pt>
    <dgm:pt modelId="{DD30F924-A392-4A69-9E49-AFD753B901F8}" type="pres">
      <dgm:prSet presAssocID="{364276C8-3A4A-490F-821D-6CAD63D86338}" presName="bgRect" presStyleLbl="node1" presStyleIdx="0" presStyleCnt="3"/>
      <dgm:spPr/>
      <dgm:t>
        <a:bodyPr/>
        <a:lstStyle/>
        <a:p>
          <a:endParaRPr lang="en-US"/>
        </a:p>
      </dgm:t>
    </dgm:pt>
    <dgm:pt modelId="{7AF555A5-A1A3-4290-A7ED-BB8D9386F4DF}" type="pres">
      <dgm:prSet presAssocID="{364276C8-3A4A-490F-821D-6CAD63D86338}" presName="parentNode" presStyleLbl="node1" presStyleIdx="0" presStyleCnt="3">
        <dgm:presLayoutVars>
          <dgm:chMax val="0"/>
          <dgm:bulletEnabled val="1"/>
        </dgm:presLayoutVars>
      </dgm:prSet>
      <dgm:spPr/>
      <dgm:t>
        <a:bodyPr/>
        <a:lstStyle/>
        <a:p>
          <a:endParaRPr lang="en-US"/>
        </a:p>
      </dgm:t>
    </dgm:pt>
    <dgm:pt modelId="{4737F220-2C03-4E8D-9DB7-4B77B91D43B3}" type="pres">
      <dgm:prSet presAssocID="{364276C8-3A4A-490F-821D-6CAD63D86338}" presName="childNode" presStyleLbl="node1" presStyleIdx="0" presStyleCnt="3">
        <dgm:presLayoutVars>
          <dgm:bulletEnabled val="1"/>
        </dgm:presLayoutVars>
      </dgm:prSet>
      <dgm:spPr/>
      <dgm:t>
        <a:bodyPr/>
        <a:lstStyle/>
        <a:p>
          <a:endParaRPr lang="en-US"/>
        </a:p>
      </dgm:t>
    </dgm:pt>
    <dgm:pt modelId="{E6F25243-5437-4D6C-B19D-7D7A9A9D14EF}" type="pres">
      <dgm:prSet presAssocID="{04E2C2C8-CF51-4DC2-8E3E-DAFC0E2DFC04}" presName="hSp" presStyleCnt="0"/>
      <dgm:spPr/>
    </dgm:pt>
    <dgm:pt modelId="{A9231565-F45A-43D3-8791-50ACE97A83A6}" type="pres">
      <dgm:prSet presAssocID="{04E2C2C8-CF51-4DC2-8E3E-DAFC0E2DFC04}" presName="vProcSp" presStyleCnt="0"/>
      <dgm:spPr/>
    </dgm:pt>
    <dgm:pt modelId="{9F4BE63E-FAD6-4499-B3C6-3A29EB56B249}" type="pres">
      <dgm:prSet presAssocID="{04E2C2C8-CF51-4DC2-8E3E-DAFC0E2DFC04}" presName="vSp1" presStyleCnt="0"/>
      <dgm:spPr/>
    </dgm:pt>
    <dgm:pt modelId="{0C2F98FC-8A21-47D0-A5E7-7F0E92F56F50}" type="pres">
      <dgm:prSet presAssocID="{04E2C2C8-CF51-4DC2-8E3E-DAFC0E2DFC04}" presName="simulatedConn" presStyleLbl="solidFgAcc1" presStyleIdx="0" presStyleCnt="2"/>
      <dgm:spPr/>
    </dgm:pt>
    <dgm:pt modelId="{B4983037-E45D-4844-977B-E434C6CC8D10}" type="pres">
      <dgm:prSet presAssocID="{04E2C2C8-CF51-4DC2-8E3E-DAFC0E2DFC04}" presName="vSp2" presStyleCnt="0"/>
      <dgm:spPr/>
    </dgm:pt>
    <dgm:pt modelId="{21C30EB9-B75C-49F5-B7B1-F678B8DAE73B}" type="pres">
      <dgm:prSet presAssocID="{04E2C2C8-CF51-4DC2-8E3E-DAFC0E2DFC04}" presName="sibTrans" presStyleCnt="0"/>
      <dgm:spPr/>
    </dgm:pt>
    <dgm:pt modelId="{4C814F6D-E3A0-4FDF-882F-446585D861E6}" type="pres">
      <dgm:prSet presAssocID="{8A615EDF-36D6-4428-8313-CD855847248C}" presName="compositeNode" presStyleCnt="0">
        <dgm:presLayoutVars>
          <dgm:bulletEnabled val="1"/>
        </dgm:presLayoutVars>
      </dgm:prSet>
      <dgm:spPr/>
    </dgm:pt>
    <dgm:pt modelId="{9989FBD6-E4E4-4559-825F-8EF15D866AF5}" type="pres">
      <dgm:prSet presAssocID="{8A615EDF-36D6-4428-8313-CD855847248C}" presName="bgRect" presStyleLbl="node1" presStyleIdx="1" presStyleCnt="3"/>
      <dgm:spPr/>
      <dgm:t>
        <a:bodyPr/>
        <a:lstStyle/>
        <a:p>
          <a:endParaRPr lang="en-US"/>
        </a:p>
      </dgm:t>
    </dgm:pt>
    <dgm:pt modelId="{2B74AA54-AB9C-4D2D-8FB7-C690E0855173}" type="pres">
      <dgm:prSet presAssocID="{8A615EDF-36D6-4428-8313-CD855847248C}" presName="parentNode" presStyleLbl="node1" presStyleIdx="1" presStyleCnt="3">
        <dgm:presLayoutVars>
          <dgm:chMax val="0"/>
          <dgm:bulletEnabled val="1"/>
        </dgm:presLayoutVars>
      </dgm:prSet>
      <dgm:spPr/>
      <dgm:t>
        <a:bodyPr/>
        <a:lstStyle/>
        <a:p>
          <a:endParaRPr lang="en-US"/>
        </a:p>
      </dgm:t>
    </dgm:pt>
    <dgm:pt modelId="{C31090DD-F93E-4AF7-AFB0-F03EF4995320}" type="pres">
      <dgm:prSet presAssocID="{8A615EDF-36D6-4428-8313-CD855847248C}" presName="childNode" presStyleLbl="node1" presStyleIdx="1" presStyleCnt="3">
        <dgm:presLayoutVars>
          <dgm:bulletEnabled val="1"/>
        </dgm:presLayoutVars>
      </dgm:prSet>
      <dgm:spPr/>
      <dgm:t>
        <a:bodyPr/>
        <a:lstStyle/>
        <a:p>
          <a:endParaRPr lang="en-US"/>
        </a:p>
      </dgm:t>
    </dgm:pt>
    <dgm:pt modelId="{3586DF55-9745-4968-B526-B292EB4C7A67}" type="pres">
      <dgm:prSet presAssocID="{2DA5743D-C19D-4C5F-8453-70DAD0E315D9}" presName="hSp" presStyleCnt="0"/>
      <dgm:spPr/>
    </dgm:pt>
    <dgm:pt modelId="{84C90B30-AC8C-4C5D-9F34-37ECD44B17AF}" type="pres">
      <dgm:prSet presAssocID="{2DA5743D-C19D-4C5F-8453-70DAD0E315D9}" presName="vProcSp" presStyleCnt="0"/>
      <dgm:spPr/>
    </dgm:pt>
    <dgm:pt modelId="{9B296E5E-00DD-4BF3-A313-F58AB776B91C}" type="pres">
      <dgm:prSet presAssocID="{2DA5743D-C19D-4C5F-8453-70DAD0E315D9}" presName="vSp1" presStyleCnt="0"/>
      <dgm:spPr/>
    </dgm:pt>
    <dgm:pt modelId="{A1EE101A-31F0-411C-848A-8CA965A3263C}" type="pres">
      <dgm:prSet presAssocID="{2DA5743D-C19D-4C5F-8453-70DAD0E315D9}" presName="simulatedConn" presStyleLbl="solidFgAcc1" presStyleIdx="1" presStyleCnt="2"/>
      <dgm:spPr/>
    </dgm:pt>
    <dgm:pt modelId="{89C7ED33-CEB2-4B3D-A7F9-1E12013D1639}" type="pres">
      <dgm:prSet presAssocID="{2DA5743D-C19D-4C5F-8453-70DAD0E315D9}" presName="vSp2" presStyleCnt="0"/>
      <dgm:spPr/>
    </dgm:pt>
    <dgm:pt modelId="{069364F1-CDD4-4877-811B-EF7326EED200}" type="pres">
      <dgm:prSet presAssocID="{2DA5743D-C19D-4C5F-8453-70DAD0E315D9}" presName="sibTrans" presStyleCnt="0"/>
      <dgm:spPr/>
    </dgm:pt>
    <dgm:pt modelId="{A4B13931-9E40-4A42-B56A-12B62773CA79}" type="pres">
      <dgm:prSet presAssocID="{BFD08D37-5440-4E87-ABE0-0E603163B3F2}" presName="compositeNode" presStyleCnt="0">
        <dgm:presLayoutVars>
          <dgm:bulletEnabled val="1"/>
        </dgm:presLayoutVars>
      </dgm:prSet>
      <dgm:spPr/>
    </dgm:pt>
    <dgm:pt modelId="{2F69AEE6-2685-40E2-A389-6D34F21CA07F}" type="pres">
      <dgm:prSet presAssocID="{BFD08D37-5440-4E87-ABE0-0E603163B3F2}" presName="bgRect" presStyleLbl="node1" presStyleIdx="2" presStyleCnt="3"/>
      <dgm:spPr/>
      <dgm:t>
        <a:bodyPr/>
        <a:lstStyle/>
        <a:p>
          <a:endParaRPr lang="en-US"/>
        </a:p>
      </dgm:t>
    </dgm:pt>
    <dgm:pt modelId="{281D2DFE-015E-4F1A-B8F9-C0ABA4B7941F}" type="pres">
      <dgm:prSet presAssocID="{BFD08D37-5440-4E87-ABE0-0E603163B3F2}" presName="parentNode" presStyleLbl="node1" presStyleIdx="2" presStyleCnt="3">
        <dgm:presLayoutVars>
          <dgm:chMax val="0"/>
          <dgm:bulletEnabled val="1"/>
        </dgm:presLayoutVars>
      </dgm:prSet>
      <dgm:spPr/>
      <dgm:t>
        <a:bodyPr/>
        <a:lstStyle/>
        <a:p>
          <a:endParaRPr lang="en-US"/>
        </a:p>
      </dgm:t>
    </dgm:pt>
    <dgm:pt modelId="{76E9C853-C0D0-4642-BA9D-08D4339CA74D}" type="pres">
      <dgm:prSet presAssocID="{BFD08D37-5440-4E87-ABE0-0E603163B3F2}" presName="childNode" presStyleLbl="node1" presStyleIdx="2" presStyleCnt="3">
        <dgm:presLayoutVars>
          <dgm:bulletEnabled val="1"/>
        </dgm:presLayoutVars>
      </dgm:prSet>
      <dgm:spPr/>
      <dgm:t>
        <a:bodyPr/>
        <a:lstStyle/>
        <a:p>
          <a:endParaRPr lang="en-US"/>
        </a:p>
      </dgm:t>
    </dgm:pt>
  </dgm:ptLst>
  <dgm:cxnLst>
    <dgm:cxn modelId="{86286B9C-426E-49E1-B5F9-F07F7F5E74A9}" srcId="{BFD08D37-5440-4E87-ABE0-0E603163B3F2}" destId="{DB361089-FDF7-4C76-A35E-68BDA22A1AB4}" srcOrd="1" destOrd="0" parTransId="{0B0F4E5F-0CEE-445E-AEE8-6FE97A7F745A}" sibTransId="{0F2DEE4A-B494-4EEB-B1FA-3B49EC4F80C7}"/>
    <dgm:cxn modelId="{A4D163E6-77F2-442A-BEB8-4A4CFFAA158A}" srcId="{4EBB5424-5721-4D46-BC61-D06D59782BCC}" destId="{8A615EDF-36D6-4428-8313-CD855847248C}" srcOrd="1" destOrd="0" parTransId="{D04B0E95-8A37-4874-9DF8-A364D184047A}" sibTransId="{2DA5743D-C19D-4C5F-8453-70DAD0E315D9}"/>
    <dgm:cxn modelId="{E4DB2D80-4F11-4A75-8C57-07DC4FD53502}" srcId="{19715892-72FD-4198-BBC3-0F8C977BC862}" destId="{09F64A9E-126A-4C98-9C55-9E15BB70BDEE}" srcOrd="2" destOrd="0" parTransId="{47D6A8CD-ADF7-44F1-8C65-81DD73AB73A0}" sibTransId="{A103BB01-0999-4186-965C-E7B4F5612B9A}"/>
    <dgm:cxn modelId="{CF93753E-7767-D24B-8B44-9A2F3A8B593A}" type="presOf" srcId="{8125AC2E-37E7-4C2D-8EBD-919352668C8A}" destId="{C31090DD-F93E-4AF7-AFB0-F03EF4995320}" srcOrd="0" destOrd="1" presId="urn:microsoft.com/office/officeart/2005/8/layout/hProcess7#1"/>
    <dgm:cxn modelId="{0390A8D0-5DA9-F04E-84D8-5ED904EF010C}" type="presOf" srcId="{FB900B20-B3B1-438C-9CC1-8DEB436A7065}" destId="{76E9C853-C0D0-4642-BA9D-08D4339CA74D}" srcOrd="0" destOrd="2" presId="urn:microsoft.com/office/officeart/2005/8/layout/hProcess7#1"/>
    <dgm:cxn modelId="{3552248F-8BFC-3940-B984-6A172B6A972E}" type="presOf" srcId="{19715892-72FD-4198-BBC3-0F8C977BC862}" destId="{76E9C853-C0D0-4642-BA9D-08D4339CA74D}" srcOrd="0" destOrd="9" presId="urn:microsoft.com/office/officeart/2005/8/layout/hProcess7#1"/>
    <dgm:cxn modelId="{6DEBC266-2F9B-6346-98E1-40BA1ECDC1F7}" type="presOf" srcId="{572C436A-FA98-4A2E-97DA-6F75EF894F12}" destId="{76E9C853-C0D0-4642-BA9D-08D4339CA74D}" srcOrd="0" destOrd="15" presId="urn:microsoft.com/office/officeart/2005/8/layout/hProcess7#1"/>
    <dgm:cxn modelId="{F8A6724F-A0A1-5D47-A6B8-692BD1B489FE}" type="presOf" srcId="{C6FA6A52-C72D-4A0C-B425-FE8D0640F8FA}" destId="{C31090DD-F93E-4AF7-AFB0-F03EF4995320}" srcOrd="0" destOrd="0" presId="urn:microsoft.com/office/officeart/2005/8/layout/hProcess7#1"/>
    <dgm:cxn modelId="{8EC06E1E-5200-8F44-BECF-B654A78258FE}" type="presOf" srcId="{35F8F762-9A40-4D5D-AAAC-67D16C0A779A}" destId="{76E9C853-C0D0-4642-BA9D-08D4339CA74D}" srcOrd="0" destOrd="13" presId="urn:microsoft.com/office/officeart/2005/8/layout/hProcess7#1"/>
    <dgm:cxn modelId="{86738A00-81CA-4603-B257-7A74F8D3FE9F}" srcId="{4EBB5424-5721-4D46-BC61-D06D59782BCC}" destId="{364276C8-3A4A-490F-821D-6CAD63D86338}" srcOrd="0" destOrd="0" parTransId="{251E87A8-475D-475B-9650-259A748E166D}" sibTransId="{04E2C2C8-CF51-4DC2-8E3E-DAFC0E2DFC04}"/>
    <dgm:cxn modelId="{2FB665BE-40DD-8744-A2E4-4BFF98F61999}" type="presOf" srcId="{D03E2990-06BF-4D7C-B694-82ED2FBBE47E}" destId="{76E9C853-C0D0-4642-BA9D-08D4339CA74D}" srcOrd="0" destOrd="1" presId="urn:microsoft.com/office/officeart/2005/8/layout/hProcess7#1"/>
    <dgm:cxn modelId="{B23FD47E-F28E-CB4E-A49D-CAC3B3442988}" type="presOf" srcId="{9B944862-6747-4750-B9CF-7FB659BBE0AE}" destId="{76E9C853-C0D0-4642-BA9D-08D4339CA74D}" srcOrd="0" destOrd="0" presId="urn:microsoft.com/office/officeart/2005/8/layout/hProcess7#1"/>
    <dgm:cxn modelId="{FC426774-F497-9940-A1C0-E0AD805C6872}" type="presOf" srcId="{5C98DF91-48DC-4E72-A234-63B8BB4E0A07}" destId="{76E9C853-C0D0-4642-BA9D-08D4339CA74D}" srcOrd="0" destOrd="10" presId="urn:microsoft.com/office/officeart/2005/8/layout/hProcess7#1"/>
    <dgm:cxn modelId="{7C9CF3DB-DB2B-42A5-9F39-37CA24EB0AA6}" srcId="{9B944862-6747-4750-B9CF-7FB659BBE0AE}" destId="{D03E2990-06BF-4D7C-B694-82ED2FBBE47E}" srcOrd="0" destOrd="0" parTransId="{E70B850E-4900-4E9E-9C28-AD3DD24AB1FF}" sibTransId="{96FB0EF7-BE8D-49E6-BFF3-69DB2C9FA213}"/>
    <dgm:cxn modelId="{01D53B10-E9C4-B549-825F-F27AAFB65267}" type="presOf" srcId="{9C533568-9E60-41CA-B55C-4315E67E68BC}" destId="{76E9C853-C0D0-4642-BA9D-08D4339CA74D}" srcOrd="0" destOrd="4" presId="urn:microsoft.com/office/officeart/2005/8/layout/hProcess7#1"/>
    <dgm:cxn modelId="{E1983C8A-86BE-9249-81B0-56FEF67BB9EB}" type="presOf" srcId="{217CEAE8-E9DE-4F49-A342-02E1036EDEBF}" destId="{76E9C853-C0D0-4642-BA9D-08D4339CA74D}" srcOrd="0" destOrd="3" presId="urn:microsoft.com/office/officeart/2005/8/layout/hProcess7#1"/>
    <dgm:cxn modelId="{B306CDF2-76D4-F144-8494-CCBC0D526B26}" type="presOf" srcId="{8A615EDF-36D6-4428-8313-CD855847248C}" destId="{2B74AA54-AB9C-4D2D-8FB7-C690E0855173}" srcOrd="1" destOrd="0" presId="urn:microsoft.com/office/officeart/2005/8/layout/hProcess7#1"/>
    <dgm:cxn modelId="{F0E89BD4-5D5E-42B3-97D8-FE3C558507FE}" srcId="{BFD08D37-5440-4E87-ABE0-0E603163B3F2}" destId="{19715892-72FD-4198-BBC3-0F8C977BC862}" srcOrd="2" destOrd="0" parTransId="{3CA98109-DD0C-45A2-9AF6-0590942418B4}" sibTransId="{DC3B0C49-ED7E-462F-98C9-83D37CEE9D36}"/>
    <dgm:cxn modelId="{821A79B7-1A3E-B247-A399-48654AE64587}" type="presOf" srcId="{E06DADB0-3435-4960-A0DF-670D4EDEF662}" destId="{76E9C853-C0D0-4642-BA9D-08D4339CA74D}" srcOrd="0" destOrd="11" presId="urn:microsoft.com/office/officeart/2005/8/layout/hProcess7#1"/>
    <dgm:cxn modelId="{8E1526BF-C31B-B44E-A7AD-4487AFAB30D8}" type="presOf" srcId="{1728304C-EB62-448E-A3CF-90772C6D3BB8}" destId="{76E9C853-C0D0-4642-BA9D-08D4339CA74D}" srcOrd="0" destOrd="8" presId="urn:microsoft.com/office/officeart/2005/8/layout/hProcess7#1"/>
    <dgm:cxn modelId="{F52E9A50-0CDC-4EED-8618-A19C04CA3FA5}" srcId="{9B944862-6747-4750-B9CF-7FB659BBE0AE}" destId="{217CEAE8-E9DE-4F49-A342-02E1036EDEBF}" srcOrd="2" destOrd="0" parTransId="{EB937985-6870-4B41-88CF-3B4B00364C84}" sibTransId="{4A1943C8-DFC6-4270-B4D6-7AC3CCAA95DC}"/>
    <dgm:cxn modelId="{75841B2F-C789-4630-AB7B-332274D084B7}" srcId="{BFD08D37-5440-4E87-ABE0-0E603163B3F2}" destId="{35F8F762-9A40-4D5D-AAAC-67D16C0A779A}" srcOrd="3" destOrd="0" parTransId="{71280B11-D564-44A6-886A-06BD27AD5834}" sibTransId="{5FF097D5-33BB-4C1F-8657-EFE24B052CB9}"/>
    <dgm:cxn modelId="{F5FCA08A-3484-416F-AE62-2BA6AEE2CCD9}" srcId="{8A615EDF-36D6-4428-8313-CD855847248C}" destId="{F6190415-B3B1-4475-B704-CF9D51C53B44}" srcOrd="3" destOrd="0" parTransId="{FF98D687-2F6E-49B6-8F3F-E5F405B076DE}" sibTransId="{E9E3547F-9719-461F-8809-3B63A4219BA5}"/>
    <dgm:cxn modelId="{84C6F39A-B1F8-4ECD-A2B7-5B6E5E5A6306}" srcId="{DB361089-FDF7-4C76-A35E-68BDA22A1AB4}" destId="{D543D725-08F8-4E13-8445-8F5969F610D9}" srcOrd="1" destOrd="0" parTransId="{8D49D2EC-CC0C-4A78-8CB1-73D7F0AA3A50}" sibTransId="{82A4A68D-8B05-4CE5-98CE-7429456A941B}"/>
    <dgm:cxn modelId="{0214769E-27E6-194D-9993-54284452A559}" type="presOf" srcId="{F6B17E9F-E3DF-4EA6-821F-BB1327306065}" destId="{C31090DD-F93E-4AF7-AFB0-F03EF4995320}" srcOrd="0" destOrd="2" presId="urn:microsoft.com/office/officeart/2005/8/layout/hProcess7#1"/>
    <dgm:cxn modelId="{F9C7E021-9D25-794D-8F1E-E65E52C24A99}" type="presOf" srcId="{4EBB5424-5721-4D46-BC61-D06D59782BCC}" destId="{0991CFE6-6293-4883-BFC9-87989064E8DB}" srcOrd="0" destOrd="0" presId="urn:microsoft.com/office/officeart/2005/8/layout/hProcess7#1"/>
    <dgm:cxn modelId="{3694E7B0-3174-4C53-82CF-3B8CDC872D77}" srcId="{DB361089-FDF7-4C76-A35E-68BDA22A1AB4}" destId="{9A0C0866-9E84-4F41-A079-944274D6BB26}" srcOrd="0" destOrd="0" parTransId="{A2DBE8D7-AB80-423E-90EE-0312A18B0892}" sibTransId="{F7570699-74B9-4719-803E-9BBD3618F403}"/>
    <dgm:cxn modelId="{A1AC02C8-79C2-E241-A0F0-0A0FB88F97F7}" type="presOf" srcId="{364276C8-3A4A-490F-821D-6CAD63D86338}" destId="{DD30F924-A392-4A69-9E49-AFD753B901F8}" srcOrd="0" destOrd="0" presId="urn:microsoft.com/office/officeart/2005/8/layout/hProcess7#1"/>
    <dgm:cxn modelId="{ADFCC539-EB1F-4B66-AD30-3832B3C1DCEB}" srcId="{4EBB5424-5721-4D46-BC61-D06D59782BCC}" destId="{BFD08D37-5440-4E87-ABE0-0E603163B3F2}" srcOrd="2" destOrd="0" parTransId="{90B97B33-BF3D-4E20-A49D-8F790272437C}" sibTransId="{F7CA5E26-6CB5-4232-9293-3EC6972F1282}"/>
    <dgm:cxn modelId="{750D3F90-4304-43BA-8695-CDDFA1D9E86C}" srcId="{35F8F762-9A40-4D5D-AAAC-67D16C0A779A}" destId="{572C436A-FA98-4A2E-97DA-6F75EF894F12}" srcOrd="1" destOrd="0" parTransId="{A910456D-9208-4854-9C29-101B75D1FA28}" sibTransId="{D7325CC9-25FB-48C1-B894-446C619E0FDD}"/>
    <dgm:cxn modelId="{917AAE21-64A4-485E-BF50-F6D2AE286885}" srcId="{9B944862-6747-4750-B9CF-7FB659BBE0AE}" destId="{FB900B20-B3B1-438C-9CC1-8DEB436A7065}" srcOrd="1" destOrd="0" parTransId="{AC39961D-012B-4B54-B795-1827DFE49744}" sibTransId="{E2E3C1C7-7DCF-48F4-9392-8C14D7029084}"/>
    <dgm:cxn modelId="{42F11785-7599-844B-8B1A-2C60868F9925}" type="presOf" srcId="{D543D725-08F8-4E13-8445-8F5969F610D9}" destId="{76E9C853-C0D0-4642-BA9D-08D4339CA74D}" srcOrd="0" destOrd="7" presId="urn:microsoft.com/office/officeart/2005/8/layout/hProcess7#1"/>
    <dgm:cxn modelId="{569AD18D-BFC5-7F49-A348-9CCB6E7AD92B}" type="presOf" srcId="{BFD08D37-5440-4E87-ABE0-0E603163B3F2}" destId="{2F69AEE6-2685-40E2-A389-6D34F21CA07F}" srcOrd="0" destOrd="0" presId="urn:microsoft.com/office/officeart/2005/8/layout/hProcess7#1"/>
    <dgm:cxn modelId="{69D417FE-F05C-440B-90C9-0027F7B3EC26}" srcId="{19715892-72FD-4198-BBC3-0F8C977BC862}" destId="{5C98DF91-48DC-4E72-A234-63B8BB4E0A07}" srcOrd="0" destOrd="0" parTransId="{795142F6-8397-4476-91E3-48304272FF27}" sibTransId="{46E2F338-C2A4-4BC4-9549-02C533673EDD}"/>
    <dgm:cxn modelId="{E7E2F6EF-54CD-428C-9B8B-5D00250CB142}" srcId="{364276C8-3A4A-490F-821D-6CAD63D86338}" destId="{BB14369D-B40A-4EE7-BE9D-E7E86BF756FF}" srcOrd="0" destOrd="0" parTransId="{B5F067AA-8FEC-4087-BEC7-5D94D5824E41}" sibTransId="{CF794D76-7156-4A0F-8DED-517D94D58642}"/>
    <dgm:cxn modelId="{65992E4C-8F65-014D-BB77-F9499796AF49}" type="presOf" srcId="{BFD08D37-5440-4E87-ABE0-0E603163B3F2}" destId="{281D2DFE-015E-4F1A-B8F9-C0ABA4B7941F}" srcOrd="1" destOrd="0" presId="urn:microsoft.com/office/officeart/2005/8/layout/hProcess7#1"/>
    <dgm:cxn modelId="{E7D03341-0882-4F06-8126-1942D51E9241}" srcId="{9B944862-6747-4750-B9CF-7FB659BBE0AE}" destId="{9C533568-9E60-41CA-B55C-4315E67E68BC}" srcOrd="3" destOrd="0" parTransId="{ECE377AD-F593-4B3B-B5D4-85A1B0FE44E9}" sibTransId="{095E3B18-ED93-4A39-9E16-AC007072AAF8}"/>
    <dgm:cxn modelId="{5DD7804E-1496-9846-8CD8-0C31CC36F0E7}" type="presOf" srcId="{1BEB4ECC-9AAB-4869-A1A2-9470C21EEADF}" destId="{76E9C853-C0D0-4642-BA9D-08D4339CA74D}" srcOrd="0" destOrd="14" presId="urn:microsoft.com/office/officeart/2005/8/layout/hProcess7#1"/>
    <dgm:cxn modelId="{9B8FCE43-452F-4EDE-A6B3-16296659FF12}" srcId="{8A615EDF-36D6-4428-8313-CD855847248C}" destId="{F6B17E9F-E3DF-4EA6-821F-BB1327306065}" srcOrd="2" destOrd="0" parTransId="{F663B166-4D4A-4589-B23B-AB4075D71011}" sibTransId="{517138ED-C803-4175-ADFD-4AC34308AA9F}"/>
    <dgm:cxn modelId="{74BBAE5C-7E85-0A49-B745-C495E4935719}" type="presOf" srcId="{DB361089-FDF7-4C76-A35E-68BDA22A1AB4}" destId="{76E9C853-C0D0-4642-BA9D-08D4339CA74D}" srcOrd="0" destOrd="5" presId="urn:microsoft.com/office/officeart/2005/8/layout/hProcess7#1"/>
    <dgm:cxn modelId="{E873E2BA-3E36-42DD-88FF-F6917ACA07B9}" srcId="{35F8F762-9A40-4D5D-AAAC-67D16C0A779A}" destId="{1BEB4ECC-9AAB-4869-A1A2-9470C21EEADF}" srcOrd="0" destOrd="0" parTransId="{17790B9C-3BD3-4874-A348-DB2A67735E74}" sibTransId="{383F192E-D5D6-4992-AD45-4111F6BF95EC}"/>
    <dgm:cxn modelId="{8204A328-261F-4B48-9BA0-9CDAE69EC18C}" type="presOf" srcId="{BB14369D-B40A-4EE7-BE9D-E7E86BF756FF}" destId="{4737F220-2C03-4E8D-9DB7-4B77B91D43B3}" srcOrd="0" destOrd="0" presId="urn:microsoft.com/office/officeart/2005/8/layout/hProcess7#1"/>
    <dgm:cxn modelId="{8ADD2F17-81AB-456F-A5DC-8DF9ED3E217D}" srcId="{DB361089-FDF7-4C76-A35E-68BDA22A1AB4}" destId="{1728304C-EB62-448E-A3CF-90772C6D3BB8}" srcOrd="2" destOrd="0" parTransId="{C1E9A304-4233-4D91-B737-709A4580CDFD}" sibTransId="{B4673279-45E0-46A1-958F-F115B7EE4252}"/>
    <dgm:cxn modelId="{F2192544-583C-434A-875A-4AF61B767768}" srcId="{8A615EDF-36D6-4428-8313-CD855847248C}" destId="{C6FA6A52-C72D-4A0C-B425-FE8D0640F8FA}" srcOrd="0" destOrd="0" parTransId="{091E4F48-8D85-4995-8077-A7F5535110C9}" sibTransId="{E63143AB-82AA-4EBE-A3D5-8F90497AB569}"/>
    <dgm:cxn modelId="{07647C4A-F295-C949-82A8-C95D5F186CDC}" type="presOf" srcId="{364276C8-3A4A-490F-821D-6CAD63D86338}" destId="{7AF555A5-A1A3-4290-A7ED-BB8D9386F4DF}" srcOrd="1" destOrd="0" presId="urn:microsoft.com/office/officeart/2005/8/layout/hProcess7#1"/>
    <dgm:cxn modelId="{792B57DA-F6FA-450F-AF08-32DA202611E9}" srcId="{BFD08D37-5440-4E87-ABE0-0E603163B3F2}" destId="{9B944862-6747-4750-B9CF-7FB659BBE0AE}" srcOrd="0" destOrd="0" parTransId="{C75DDA05-4C62-4D37-A087-6FEEA7F0E302}" sibTransId="{2184EFBC-AAE5-4351-A84E-9C74AEB105F7}"/>
    <dgm:cxn modelId="{A700C707-1698-FA49-8C09-7D892E6C31E4}" type="presOf" srcId="{9A0C0866-9E84-4F41-A079-944274D6BB26}" destId="{76E9C853-C0D0-4642-BA9D-08D4339CA74D}" srcOrd="0" destOrd="6" presId="urn:microsoft.com/office/officeart/2005/8/layout/hProcess7#1"/>
    <dgm:cxn modelId="{144400AC-4FF3-4B2A-AD08-B000F4557392}" srcId="{19715892-72FD-4198-BBC3-0F8C977BC862}" destId="{E06DADB0-3435-4960-A0DF-670D4EDEF662}" srcOrd="1" destOrd="0" parTransId="{6CD42564-09DC-4043-BDD1-B0541C9580EC}" sibTransId="{334F35C2-6ECD-44C6-8536-E88FC8AA75C4}"/>
    <dgm:cxn modelId="{C8F685CC-958D-4976-A69A-27D919C327D9}" srcId="{8A615EDF-36D6-4428-8313-CD855847248C}" destId="{8125AC2E-37E7-4C2D-8EBD-919352668C8A}" srcOrd="1" destOrd="0" parTransId="{147C8A76-04CE-4093-BD3B-4D1C97E5968E}" sibTransId="{29172880-87C5-421B-BA90-673E9F3AD045}"/>
    <dgm:cxn modelId="{56ECC391-082F-5644-93B5-34819BF1090D}" type="presOf" srcId="{F6190415-B3B1-4475-B704-CF9D51C53B44}" destId="{C31090DD-F93E-4AF7-AFB0-F03EF4995320}" srcOrd="0" destOrd="3" presId="urn:microsoft.com/office/officeart/2005/8/layout/hProcess7#1"/>
    <dgm:cxn modelId="{01EC3219-3698-EE48-85BD-72DE592594D4}" type="presOf" srcId="{09F64A9E-126A-4C98-9C55-9E15BB70BDEE}" destId="{76E9C853-C0D0-4642-BA9D-08D4339CA74D}" srcOrd="0" destOrd="12" presId="urn:microsoft.com/office/officeart/2005/8/layout/hProcess7#1"/>
    <dgm:cxn modelId="{08B494E1-A4B9-AE48-9502-8027341566C6}" type="presOf" srcId="{8A615EDF-36D6-4428-8313-CD855847248C}" destId="{9989FBD6-E4E4-4559-825F-8EF15D866AF5}" srcOrd="0" destOrd="0" presId="urn:microsoft.com/office/officeart/2005/8/layout/hProcess7#1"/>
    <dgm:cxn modelId="{0EFFEFEA-DDE6-9B43-89F0-2491F2089CBA}" type="presParOf" srcId="{0991CFE6-6293-4883-BFC9-87989064E8DB}" destId="{FECF2D7B-8A41-44B7-9F85-99B03FD43BE8}" srcOrd="0" destOrd="0" presId="urn:microsoft.com/office/officeart/2005/8/layout/hProcess7#1"/>
    <dgm:cxn modelId="{C08D3595-64FF-5D49-9E69-0E64E1743896}" type="presParOf" srcId="{FECF2D7B-8A41-44B7-9F85-99B03FD43BE8}" destId="{DD30F924-A392-4A69-9E49-AFD753B901F8}" srcOrd="0" destOrd="0" presId="urn:microsoft.com/office/officeart/2005/8/layout/hProcess7#1"/>
    <dgm:cxn modelId="{A1CC0B97-68CD-C940-89B4-C096208B4F51}" type="presParOf" srcId="{FECF2D7B-8A41-44B7-9F85-99B03FD43BE8}" destId="{7AF555A5-A1A3-4290-A7ED-BB8D9386F4DF}" srcOrd="1" destOrd="0" presId="urn:microsoft.com/office/officeart/2005/8/layout/hProcess7#1"/>
    <dgm:cxn modelId="{75B744C1-19FE-504D-8FA0-AB1F06C15A2C}" type="presParOf" srcId="{FECF2D7B-8A41-44B7-9F85-99B03FD43BE8}" destId="{4737F220-2C03-4E8D-9DB7-4B77B91D43B3}" srcOrd="2" destOrd="0" presId="urn:microsoft.com/office/officeart/2005/8/layout/hProcess7#1"/>
    <dgm:cxn modelId="{0D535E5B-D6D7-E24F-A9B0-A651C10543C7}" type="presParOf" srcId="{0991CFE6-6293-4883-BFC9-87989064E8DB}" destId="{E6F25243-5437-4D6C-B19D-7D7A9A9D14EF}" srcOrd="1" destOrd="0" presId="urn:microsoft.com/office/officeart/2005/8/layout/hProcess7#1"/>
    <dgm:cxn modelId="{39B598C3-45D9-EC44-BF35-7EE1934991A0}" type="presParOf" srcId="{0991CFE6-6293-4883-BFC9-87989064E8DB}" destId="{A9231565-F45A-43D3-8791-50ACE97A83A6}" srcOrd="2" destOrd="0" presId="urn:microsoft.com/office/officeart/2005/8/layout/hProcess7#1"/>
    <dgm:cxn modelId="{78446509-DFA6-CC44-AD58-95543D2A78B4}" type="presParOf" srcId="{A9231565-F45A-43D3-8791-50ACE97A83A6}" destId="{9F4BE63E-FAD6-4499-B3C6-3A29EB56B249}" srcOrd="0" destOrd="0" presId="urn:microsoft.com/office/officeart/2005/8/layout/hProcess7#1"/>
    <dgm:cxn modelId="{576CA13F-8ABE-EC4B-98BE-FD20FE963AFD}" type="presParOf" srcId="{A9231565-F45A-43D3-8791-50ACE97A83A6}" destId="{0C2F98FC-8A21-47D0-A5E7-7F0E92F56F50}" srcOrd="1" destOrd="0" presId="urn:microsoft.com/office/officeart/2005/8/layout/hProcess7#1"/>
    <dgm:cxn modelId="{18B55D56-7D64-844F-AD7E-09AF884EB0E3}" type="presParOf" srcId="{A9231565-F45A-43D3-8791-50ACE97A83A6}" destId="{B4983037-E45D-4844-977B-E434C6CC8D10}" srcOrd="2" destOrd="0" presId="urn:microsoft.com/office/officeart/2005/8/layout/hProcess7#1"/>
    <dgm:cxn modelId="{35DF9D9A-C8B7-3E4C-9080-A14E9DE28822}" type="presParOf" srcId="{0991CFE6-6293-4883-BFC9-87989064E8DB}" destId="{21C30EB9-B75C-49F5-B7B1-F678B8DAE73B}" srcOrd="3" destOrd="0" presId="urn:microsoft.com/office/officeart/2005/8/layout/hProcess7#1"/>
    <dgm:cxn modelId="{D479F47F-B36C-B544-AB46-83F8DA90A67A}" type="presParOf" srcId="{0991CFE6-6293-4883-BFC9-87989064E8DB}" destId="{4C814F6D-E3A0-4FDF-882F-446585D861E6}" srcOrd="4" destOrd="0" presId="urn:microsoft.com/office/officeart/2005/8/layout/hProcess7#1"/>
    <dgm:cxn modelId="{8DEA627A-5BA4-3840-93D9-455CB78538E1}" type="presParOf" srcId="{4C814F6D-E3A0-4FDF-882F-446585D861E6}" destId="{9989FBD6-E4E4-4559-825F-8EF15D866AF5}" srcOrd="0" destOrd="0" presId="urn:microsoft.com/office/officeart/2005/8/layout/hProcess7#1"/>
    <dgm:cxn modelId="{41ED2456-18F5-C040-9140-E5FE34D2650B}" type="presParOf" srcId="{4C814F6D-E3A0-4FDF-882F-446585D861E6}" destId="{2B74AA54-AB9C-4D2D-8FB7-C690E0855173}" srcOrd="1" destOrd="0" presId="urn:microsoft.com/office/officeart/2005/8/layout/hProcess7#1"/>
    <dgm:cxn modelId="{10D14E7E-CCD0-E04E-B046-C01786DFEBCD}" type="presParOf" srcId="{4C814F6D-E3A0-4FDF-882F-446585D861E6}" destId="{C31090DD-F93E-4AF7-AFB0-F03EF4995320}" srcOrd="2" destOrd="0" presId="urn:microsoft.com/office/officeart/2005/8/layout/hProcess7#1"/>
    <dgm:cxn modelId="{82D52E68-F18E-D046-99EB-F5D117134513}" type="presParOf" srcId="{0991CFE6-6293-4883-BFC9-87989064E8DB}" destId="{3586DF55-9745-4968-B526-B292EB4C7A67}" srcOrd="5" destOrd="0" presId="urn:microsoft.com/office/officeart/2005/8/layout/hProcess7#1"/>
    <dgm:cxn modelId="{FA684EE0-04F8-354D-A426-DDA0DB6E0CBC}" type="presParOf" srcId="{0991CFE6-6293-4883-BFC9-87989064E8DB}" destId="{84C90B30-AC8C-4C5D-9F34-37ECD44B17AF}" srcOrd="6" destOrd="0" presId="urn:microsoft.com/office/officeart/2005/8/layout/hProcess7#1"/>
    <dgm:cxn modelId="{5AA6138C-87C6-3D44-951D-4E1389241788}" type="presParOf" srcId="{84C90B30-AC8C-4C5D-9F34-37ECD44B17AF}" destId="{9B296E5E-00DD-4BF3-A313-F58AB776B91C}" srcOrd="0" destOrd="0" presId="urn:microsoft.com/office/officeart/2005/8/layout/hProcess7#1"/>
    <dgm:cxn modelId="{94A3C7F7-B892-D847-B70B-C46F9C9E24C9}" type="presParOf" srcId="{84C90B30-AC8C-4C5D-9F34-37ECD44B17AF}" destId="{A1EE101A-31F0-411C-848A-8CA965A3263C}" srcOrd="1" destOrd="0" presId="urn:microsoft.com/office/officeart/2005/8/layout/hProcess7#1"/>
    <dgm:cxn modelId="{7A858963-ED4C-E14B-8442-E89798A814F8}" type="presParOf" srcId="{84C90B30-AC8C-4C5D-9F34-37ECD44B17AF}" destId="{89C7ED33-CEB2-4B3D-A7F9-1E12013D1639}" srcOrd="2" destOrd="0" presId="urn:microsoft.com/office/officeart/2005/8/layout/hProcess7#1"/>
    <dgm:cxn modelId="{B12DC452-607E-1A42-BB3B-1DD42A4FDC4D}" type="presParOf" srcId="{0991CFE6-6293-4883-BFC9-87989064E8DB}" destId="{069364F1-CDD4-4877-811B-EF7326EED200}" srcOrd="7" destOrd="0" presId="urn:microsoft.com/office/officeart/2005/8/layout/hProcess7#1"/>
    <dgm:cxn modelId="{44361C52-8729-BE4C-91BF-BCA53AEF0AF3}" type="presParOf" srcId="{0991CFE6-6293-4883-BFC9-87989064E8DB}" destId="{A4B13931-9E40-4A42-B56A-12B62773CA79}" srcOrd="8" destOrd="0" presId="urn:microsoft.com/office/officeart/2005/8/layout/hProcess7#1"/>
    <dgm:cxn modelId="{DA6E5FB6-8AFB-1042-90ED-0C4EA272B26B}" type="presParOf" srcId="{A4B13931-9E40-4A42-B56A-12B62773CA79}" destId="{2F69AEE6-2685-40E2-A389-6D34F21CA07F}" srcOrd="0" destOrd="0" presId="urn:microsoft.com/office/officeart/2005/8/layout/hProcess7#1"/>
    <dgm:cxn modelId="{E213B5AE-830C-164A-A243-4C60E70909AC}" type="presParOf" srcId="{A4B13931-9E40-4A42-B56A-12B62773CA79}" destId="{281D2DFE-015E-4F1A-B8F9-C0ABA4B7941F}" srcOrd="1" destOrd="0" presId="urn:microsoft.com/office/officeart/2005/8/layout/hProcess7#1"/>
    <dgm:cxn modelId="{2DEE2C12-0031-E444-87BC-DFD614235C77}" type="presParOf" srcId="{A4B13931-9E40-4A42-B56A-12B62773CA79}" destId="{76E9C853-C0D0-4642-BA9D-08D4339CA74D}"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27EF5-A04A-4D25-8E08-3172326C93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58A711-5E1C-4201-B637-46036FA3F3E0}">
      <dgm:prSet phldrT="[Testo]"/>
      <dgm:spPr/>
      <dgm:t>
        <a:bodyPr/>
        <a:lstStyle/>
        <a:p>
          <a:r>
            <a:rPr lang="en-US" dirty="0" smtClean="0"/>
            <a:t>Less dynamic decision-making</a:t>
          </a:r>
          <a:endParaRPr lang="en-US" dirty="0"/>
        </a:p>
      </dgm:t>
    </dgm:pt>
    <dgm:pt modelId="{E955258C-7888-45BC-9CC1-3E6098B42047}" type="parTrans" cxnId="{F98ED2C0-6891-4554-A58D-8B11550C1857}">
      <dgm:prSet/>
      <dgm:spPr/>
      <dgm:t>
        <a:bodyPr/>
        <a:lstStyle/>
        <a:p>
          <a:endParaRPr lang="en-US"/>
        </a:p>
      </dgm:t>
    </dgm:pt>
    <dgm:pt modelId="{9E763A4B-7760-4BBC-A7A1-9F5ED9460BF0}" type="sibTrans" cxnId="{F98ED2C0-6891-4554-A58D-8B11550C1857}">
      <dgm:prSet/>
      <dgm:spPr/>
      <dgm:t>
        <a:bodyPr/>
        <a:lstStyle/>
        <a:p>
          <a:endParaRPr lang="en-US"/>
        </a:p>
      </dgm:t>
    </dgm:pt>
    <dgm:pt modelId="{9C6425BC-D4CC-4CAD-BC57-24F266F9BF8D}">
      <dgm:prSet phldrT="[Testo]"/>
      <dgm:spPr/>
      <dgm:t>
        <a:bodyPr/>
        <a:lstStyle/>
        <a:p>
          <a:r>
            <a:rPr lang="en-US" dirty="0" smtClean="0"/>
            <a:t>Over-elaborated CBC bodies</a:t>
          </a:r>
          <a:endParaRPr lang="en-US" dirty="0"/>
        </a:p>
      </dgm:t>
    </dgm:pt>
    <dgm:pt modelId="{9DC5E2C7-65C8-486D-888C-97DF3284B22D}" type="parTrans" cxnId="{B45F00CD-4638-4FDD-BCCC-DD90ECEE86CE}">
      <dgm:prSet/>
      <dgm:spPr/>
      <dgm:t>
        <a:bodyPr/>
        <a:lstStyle/>
        <a:p>
          <a:endParaRPr lang="en-US"/>
        </a:p>
      </dgm:t>
    </dgm:pt>
    <dgm:pt modelId="{338A59A8-DE24-41AC-B114-064F6CDCD532}" type="sibTrans" cxnId="{B45F00CD-4638-4FDD-BCCC-DD90ECEE86CE}">
      <dgm:prSet/>
      <dgm:spPr/>
      <dgm:t>
        <a:bodyPr/>
        <a:lstStyle/>
        <a:p>
          <a:endParaRPr lang="en-US"/>
        </a:p>
      </dgm:t>
    </dgm:pt>
    <dgm:pt modelId="{5D306039-56FD-47F4-A8D0-0695F820675A}">
      <dgm:prSet phldrT="[Testo]"/>
      <dgm:spPr/>
      <dgm:t>
        <a:bodyPr/>
        <a:lstStyle/>
        <a:p>
          <a:r>
            <a:rPr lang="en-US" dirty="0" smtClean="0"/>
            <a:t>Subject to </a:t>
          </a:r>
          <a:r>
            <a:rPr lang="en-US" dirty="0" err="1" smtClean="0"/>
            <a:t>politicisation</a:t>
          </a:r>
          <a:endParaRPr lang="en-US" dirty="0"/>
        </a:p>
      </dgm:t>
    </dgm:pt>
    <dgm:pt modelId="{4733533E-4D0C-487B-B916-A30539370D97}" type="parTrans" cxnId="{5FE580E3-538A-49B0-A11F-736D2A3A94A9}">
      <dgm:prSet/>
      <dgm:spPr/>
      <dgm:t>
        <a:bodyPr/>
        <a:lstStyle/>
        <a:p>
          <a:endParaRPr lang="en-US"/>
        </a:p>
      </dgm:t>
    </dgm:pt>
    <dgm:pt modelId="{3FDC8230-563F-413F-B816-130759220537}" type="sibTrans" cxnId="{5FE580E3-538A-49B0-A11F-736D2A3A94A9}">
      <dgm:prSet/>
      <dgm:spPr/>
      <dgm:t>
        <a:bodyPr/>
        <a:lstStyle/>
        <a:p>
          <a:endParaRPr lang="en-US"/>
        </a:p>
      </dgm:t>
    </dgm:pt>
    <dgm:pt modelId="{FB0D2296-5D3B-45EA-AE72-B497BA10EB94}">
      <dgm:prSet phldrT="[Testo]"/>
      <dgm:spPr/>
      <dgm:t>
        <a:bodyPr/>
        <a:lstStyle/>
        <a:p>
          <a:r>
            <a:rPr lang="en-US" dirty="0" smtClean="0"/>
            <a:t>Political costs (i.e. sharing prestige)</a:t>
          </a:r>
          <a:endParaRPr lang="en-US" dirty="0"/>
        </a:p>
      </dgm:t>
    </dgm:pt>
    <dgm:pt modelId="{D443B2FD-9CCA-4C43-A48D-B5A4BE7A8BC6}" type="sibTrans" cxnId="{D60337F2-8B80-41A1-8388-EE1D63D7DB3D}">
      <dgm:prSet/>
      <dgm:spPr/>
      <dgm:t>
        <a:bodyPr/>
        <a:lstStyle/>
        <a:p>
          <a:endParaRPr lang="en-US"/>
        </a:p>
      </dgm:t>
    </dgm:pt>
    <dgm:pt modelId="{C86A1437-D8FE-4DBD-AFDF-21B7AB6ED55C}" type="parTrans" cxnId="{D60337F2-8B80-41A1-8388-EE1D63D7DB3D}">
      <dgm:prSet/>
      <dgm:spPr/>
      <dgm:t>
        <a:bodyPr/>
        <a:lstStyle/>
        <a:p>
          <a:endParaRPr lang="en-US"/>
        </a:p>
      </dgm:t>
    </dgm:pt>
    <dgm:pt modelId="{A991881A-57DC-4726-80F7-743F9E4A43FF}">
      <dgm:prSet phldrT="[Testo]"/>
      <dgm:spPr/>
      <dgm:t>
        <a:bodyPr/>
        <a:lstStyle/>
        <a:p>
          <a:r>
            <a:rPr lang="en-US" dirty="0" smtClean="0"/>
            <a:t>Weaken relations with national authorities</a:t>
          </a:r>
          <a:endParaRPr lang="en-US" dirty="0"/>
        </a:p>
      </dgm:t>
    </dgm:pt>
    <dgm:pt modelId="{E6847CA8-8F89-4B1B-82D0-7FDB6C73C969}" type="sibTrans" cxnId="{64F1A299-5DE8-4F5F-AD2F-D19669D37939}">
      <dgm:prSet/>
      <dgm:spPr/>
      <dgm:t>
        <a:bodyPr/>
        <a:lstStyle/>
        <a:p>
          <a:endParaRPr lang="en-US"/>
        </a:p>
      </dgm:t>
    </dgm:pt>
    <dgm:pt modelId="{770C5938-5888-4F7E-9C94-A40195D41BE4}" type="parTrans" cxnId="{64F1A299-5DE8-4F5F-AD2F-D19669D37939}">
      <dgm:prSet/>
      <dgm:spPr/>
      <dgm:t>
        <a:bodyPr/>
        <a:lstStyle/>
        <a:p>
          <a:endParaRPr lang="en-US"/>
        </a:p>
      </dgm:t>
    </dgm:pt>
    <dgm:pt modelId="{F744B02E-73E0-4D8E-867C-7540814C27B3}">
      <dgm:prSet phldrT="[Testo]"/>
      <dgm:spPr/>
      <dgm:t>
        <a:bodyPr/>
        <a:lstStyle/>
        <a:p>
          <a:r>
            <a:rPr lang="en-US" dirty="0" smtClean="0"/>
            <a:t>Harden (national) administrative borders</a:t>
          </a:r>
          <a:endParaRPr lang="en-US" dirty="0"/>
        </a:p>
      </dgm:t>
    </dgm:pt>
    <dgm:pt modelId="{DA613333-E62C-418B-98F7-9F7F46F5C110}" type="sibTrans" cxnId="{A3538F35-A304-4EA0-81E8-C03BE94974F3}">
      <dgm:prSet/>
      <dgm:spPr/>
      <dgm:t>
        <a:bodyPr/>
        <a:lstStyle/>
        <a:p>
          <a:endParaRPr lang="en-US"/>
        </a:p>
      </dgm:t>
    </dgm:pt>
    <dgm:pt modelId="{23B90B6B-21A5-4CF3-BC33-81837D33AAFA}" type="parTrans" cxnId="{A3538F35-A304-4EA0-81E8-C03BE94974F3}">
      <dgm:prSet/>
      <dgm:spPr/>
      <dgm:t>
        <a:bodyPr/>
        <a:lstStyle/>
        <a:p>
          <a:endParaRPr lang="en-US"/>
        </a:p>
      </dgm:t>
    </dgm:pt>
    <dgm:pt modelId="{4D308087-4A32-4E04-9C00-92C656DBD278}">
      <dgm:prSet phldrT="[Testo]"/>
      <dgm:spPr/>
      <dgm:t>
        <a:bodyPr/>
        <a:lstStyle/>
        <a:p>
          <a:r>
            <a:rPr lang="en-US" dirty="0" smtClean="0"/>
            <a:t>Democratic deficit</a:t>
          </a:r>
          <a:endParaRPr lang="en-US" dirty="0"/>
        </a:p>
      </dgm:t>
    </dgm:pt>
    <dgm:pt modelId="{DAF3405F-7E80-4560-B048-2536BC39D559}" type="sibTrans" cxnId="{778C156D-C3D0-4377-86C3-B8BE150D8129}">
      <dgm:prSet/>
      <dgm:spPr/>
      <dgm:t>
        <a:bodyPr/>
        <a:lstStyle/>
        <a:p>
          <a:endParaRPr lang="en-US"/>
        </a:p>
      </dgm:t>
    </dgm:pt>
    <dgm:pt modelId="{3E081430-8869-4C81-8FF0-F52E2FFF925F}" type="parTrans" cxnId="{778C156D-C3D0-4377-86C3-B8BE150D8129}">
      <dgm:prSet/>
      <dgm:spPr/>
      <dgm:t>
        <a:bodyPr/>
        <a:lstStyle/>
        <a:p>
          <a:endParaRPr lang="en-US"/>
        </a:p>
      </dgm:t>
    </dgm:pt>
    <dgm:pt modelId="{8CC54FC2-489B-47C0-8905-AFB2827FD682}" type="pres">
      <dgm:prSet presAssocID="{A7727EF5-A04A-4D25-8E08-3172326C9303}" presName="Name0" presStyleCnt="0">
        <dgm:presLayoutVars>
          <dgm:chMax val="7"/>
          <dgm:chPref val="7"/>
          <dgm:dir/>
        </dgm:presLayoutVars>
      </dgm:prSet>
      <dgm:spPr/>
      <dgm:t>
        <a:bodyPr/>
        <a:lstStyle/>
        <a:p>
          <a:endParaRPr lang="en-US"/>
        </a:p>
      </dgm:t>
    </dgm:pt>
    <dgm:pt modelId="{7E3BB955-8A33-4700-8728-180B1997507A}" type="pres">
      <dgm:prSet presAssocID="{A7727EF5-A04A-4D25-8E08-3172326C9303}" presName="Name1" presStyleCnt="0"/>
      <dgm:spPr/>
    </dgm:pt>
    <dgm:pt modelId="{C703D82F-13D3-4F17-96AD-928740B4D4D4}" type="pres">
      <dgm:prSet presAssocID="{A7727EF5-A04A-4D25-8E08-3172326C9303}" presName="cycle" presStyleCnt="0"/>
      <dgm:spPr/>
    </dgm:pt>
    <dgm:pt modelId="{7BFA2084-518B-4FBD-984C-CDC15428B4F7}" type="pres">
      <dgm:prSet presAssocID="{A7727EF5-A04A-4D25-8E08-3172326C9303}" presName="srcNode" presStyleLbl="node1" presStyleIdx="0" presStyleCnt="7"/>
      <dgm:spPr/>
    </dgm:pt>
    <dgm:pt modelId="{101F59C2-E2D4-4F06-9083-346D88C76419}" type="pres">
      <dgm:prSet presAssocID="{A7727EF5-A04A-4D25-8E08-3172326C9303}" presName="conn" presStyleLbl="parChTrans1D2" presStyleIdx="0" presStyleCnt="1"/>
      <dgm:spPr/>
      <dgm:t>
        <a:bodyPr/>
        <a:lstStyle/>
        <a:p>
          <a:endParaRPr lang="en-US"/>
        </a:p>
      </dgm:t>
    </dgm:pt>
    <dgm:pt modelId="{69FF55E8-7E83-4493-AF74-210BD2C292A1}" type="pres">
      <dgm:prSet presAssocID="{A7727EF5-A04A-4D25-8E08-3172326C9303}" presName="extraNode" presStyleLbl="node1" presStyleIdx="0" presStyleCnt="7"/>
      <dgm:spPr/>
    </dgm:pt>
    <dgm:pt modelId="{85C87B00-343A-44DA-93D0-F807D4F21584}" type="pres">
      <dgm:prSet presAssocID="{A7727EF5-A04A-4D25-8E08-3172326C9303}" presName="dstNode" presStyleLbl="node1" presStyleIdx="0" presStyleCnt="7"/>
      <dgm:spPr/>
    </dgm:pt>
    <dgm:pt modelId="{8C268F15-AB69-45D8-B013-8ED22DEF2F8D}" type="pres">
      <dgm:prSet presAssocID="{FB58A711-5E1C-4201-B637-46036FA3F3E0}" presName="text_1" presStyleLbl="node1" presStyleIdx="0" presStyleCnt="7">
        <dgm:presLayoutVars>
          <dgm:bulletEnabled val="1"/>
        </dgm:presLayoutVars>
      </dgm:prSet>
      <dgm:spPr/>
      <dgm:t>
        <a:bodyPr/>
        <a:lstStyle/>
        <a:p>
          <a:endParaRPr lang="en-US"/>
        </a:p>
      </dgm:t>
    </dgm:pt>
    <dgm:pt modelId="{EC95B412-2AB9-4F38-AA59-645BD5FA3A42}" type="pres">
      <dgm:prSet presAssocID="{FB58A711-5E1C-4201-B637-46036FA3F3E0}" presName="accent_1" presStyleCnt="0"/>
      <dgm:spPr/>
    </dgm:pt>
    <dgm:pt modelId="{EDBED82D-F4AD-4A6F-8137-69C4E481A046}" type="pres">
      <dgm:prSet presAssocID="{FB58A711-5E1C-4201-B637-46036FA3F3E0}" presName="accentRepeatNode" presStyleLbl="solidFgAcc1" presStyleIdx="0" presStyleCnt="7"/>
      <dgm:spPr/>
    </dgm:pt>
    <dgm:pt modelId="{7E78E172-2D66-4017-96B6-97EFB90742C7}" type="pres">
      <dgm:prSet presAssocID="{9C6425BC-D4CC-4CAD-BC57-24F266F9BF8D}" presName="text_2" presStyleLbl="node1" presStyleIdx="1" presStyleCnt="7">
        <dgm:presLayoutVars>
          <dgm:bulletEnabled val="1"/>
        </dgm:presLayoutVars>
      </dgm:prSet>
      <dgm:spPr/>
      <dgm:t>
        <a:bodyPr/>
        <a:lstStyle/>
        <a:p>
          <a:endParaRPr lang="en-US"/>
        </a:p>
      </dgm:t>
    </dgm:pt>
    <dgm:pt modelId="{4D33DF52-9EB8-48C4-AFEF-99213010E509}" type="pres">
      <dgm:prSet presAssocID="{9C6425BC-D4CC-4CAD-BC57-24F266F9BF8D}" presName="accent_2" presStyleCnt="0"/>
      <dgm:spPr/>
    </dgm:pt>
    <dgm:pt modelId="{29303A1D-D2A9-4722-93A1-C11DF2FFF373}" type="pres">
      <dgm:prSet presAssocID="{9C6425BC-D4CC-4CAD-BC57-24F266F9BF8D}" presName="accentRepeatNode" presStyleLbl="solidFgAcc1" presStyleIdx="1" presStyleCnt="7"/>
      <dgm:spPr/>
    </dgm:pt>
    <dgm:pt modelId="{9BC7CEB4-EDAE-42E0-B318-880A241345A6}" type="pres">
      <dgm:prSet presAssocID="{4D308087-4A32-4E04-9C00-92C656DBD278}" presName="text_3" presStyleLbl="node1" presStyleIdx="2" presStyleCnt="7">
        <dgm:presLayoutVars>
          <dgm:bulletEnabled val="1"/>
        </dgm:presLayoutVars>
      </dgm:prSet>
      <dgm:spPr/>
      <dgm:t>
        <a:bodyPr/>
        <a:lstStyle/>
        <a:p>
          <a:endParaRPr lang="en-US"/>
        </a:p>
      </dgm:t>
    </dgm:pt>
    <dgm:pt modelId="{5131A2C6-C443-49CE-9BC0-01E5393A5953}" type="pres">
      <dgm:prSet presAssocID="{4D308087-4A32-4E04-9C00-92C656DBD278}" presName="accent_3" presStyleCnt="0"/>
      <dgm:spPr/>
    </dgm:pt>
    <dgm:pt modelId="{9CFD0F5E-C5F6-49A1-8D09-CA8E7139D135}" type="pres">
      <dgm:prSet presAssocID="{4D308087-4A32-4E04-9C00-92C656DBD278}" presName="accentRepeatNode" presStyleLbl="solidFgAcc1" presStyleIdx="2" presStyleCnt="7"/>
      <dgm:spPr/>
    </dgm:pt>
    <dgm:pt modelId="{D9D96129-1FD4-464A-B21A-15B70E0597C2}" type="pres">
      <dgm:prSet presAssocID="{F744B02E-73E0-4D8E-867C-7540814C27B3}" presName="text_4" presStyleLbl="node1" presStyleIdx="3" presStyleCnt="7">
        <dgm:presLayoutVars>
          <dgm:bulletEnabled val="1"/>
        </dgm:presLayoutVars>
      </dgm:prSet>
      <dgm:spPr/>
      <dgm:t>
        <a:bodyPr/>
        <a:lstStyle/>
        <a:p>
          <a:endParaRPr lang="en-US"/>
        </a:p>
      </dgm:t>
    </dgm:pt>
    <dgm:pt modelId="{8E88D22D-1726-4666-B8E0-2AB6F20C12D5}" type="pres">
      <dgm:prSet presAssocID="{F744B02E-73E0-4D8E-867C-7540814C27B3}" presName="accent_4" presStyleCnt="0"/>
      <dgm:spPr/>
    </dgm:pt>
    <dgm:pt modelId="{6AB80928-6AD3-44DC-B041-A966A6FE8F6D}" type="pres">
      <dgm:prSet presAssocID="{F744B02E-73E0-4D8E-867C-7540814C27B3}" presName="accentRepeatNode" presStyleLbl="solidFgAcc1" presStyleIdx="3" presStyleCnt="7"/>
      <dgm:spPr/>
    </dgm:pt>
    <dgm:pt modelId="{EF9638E6-C274-448D-9580-498CD0AEB882}" type="pres">
      <dgm:prSet presAssocID="{A991881A-57DC-4726-80F7-743F9E4A43FF}" presName="text_5" presStyleLbl="node1" presStyleIdx="4" presStyleCnt="7">
        <dgm:presLayoutVars>
          <dgm:bulletEnabled val="1"/>
        </dgm:presLayoutVars>
      </dgm:prSet>
      <dgm:spPr/>
      <dgm:t>
        <a:bodyPr/>
        <a:lstStyle/>
        <a:p>
          <a:endParaRPr lang="en-US"/>
        </a:p>
      </dgm:t>
    </dgm:pt>
    <dgm:pt modelId="{2490CD01-30CE-4172-896C-7887C514AAA6}" type="pres">
      <dgm:prSet presAssocID="{A991881A-57DC-4726-80F7-743F9E4A43FF}" presName="accent_5" presStyleCnt="0"/>
      <dgm:spPr/>
    </dgm:pt>
    <dgm:pt modelId="{B1A7BF87-D6AC-4F24-AE3C-BDCE82F6E5B9}" type="pres">
      <dgm:prSet presAssocID="{A991881A-57DC-4726-80F7-743F9E4A43FF}" presName="accentRepeatNode" presStyleLbl="solidFgAcc1" presStyleIdx="4" presStyleCnt="7"/>
      <dgm:spPr/>
    </dgm:pt>
    <dgm:pt modelId="{696865F9-9A45-4F9A-B20B-0C46213C27A7}" type="pres">
      <dgm:prSet presAssocID="{FB0D2296-5D3B-45EA-AE72-B497BA10EB94}" presName="text_6" presStyleLbl="node1" presStyleIdx="5" presStyleCnt="7">
        <dgm:presLayoutVars>
          <dgm:bulletEnabled val="1"/>
        </dgm:presLayoutVars>
      </dgm:prSet>
      <dgm:spPr/>
      <dgm:t>
        <a:bodyPr/>
        <a:lstStyle/>
        <a:p>
          <a:endParaRPr lang="en-US"/>
        </a:p>
      </dgm:t>
    </dgm:pt>
    <dgm:pt modelId="{D275516F-A4DA-4500-A7E6-F630D11DEBC9}" type="pres">
      <dgm:prSet presAssocID="{FB0D2296-5D3B-45EA-AE72-B497BA10EB94}" presName="accent_6" presStyleCnt="0"/>
      <dgm:spPr/>
    </dgm:pt>
    <dgm:pt modelId="{27BC385D-DF6F-45C8-9CD6-F77E0B4B5596}" type="pres">
      <dgm:prSet presAssocID="{FB0D2296-5D3B-45EA-AE72-B497BA10EB94}" presName="accentRepeatNode" presStyleLbl="solidFgAcc1" presStyleIdx="5" presStyleCnt="7"/>
      <dgm:spPr/>
    </dgm:pt>
    <dgm:pt modelId="{A94B936D-2C21-4588-B89D-E7A6F344339B}" type="pres">
      <dgm:prSet presAssocID="{5D306039-56FD-47F4-A8D0-0695F820675A}" presName="text_7" presStyleLbl="node1" presStyleIdx="6" presStyleCnt="7">
        <dgm:presLayoutVars>
          <dgm:bulletEnabled val="1"/>
        </dgm:presLayoutVars>
      </dgm:prSet>
      <dgm:spPr/>
      <dgm:t>
        <a:bodyPr/>
        <a:lstStyle/>
        <a:p>
          <a:endParaRPr lang="en-US"/>
        </a:p>
      </dgm:t>
    </dgm:pt>
    <dgm:pt modelId="{3193D1D5-6FB4-4749-84AF-C468D7853178}" type="pres">
      <dgm:prSet presAssocID="{5D306039-56FD-47F4-A8D0-0695F820675A}" presName="accent_7" presStyleCnt="0"/>
      <dgm:spPr/>
    </dgm:pt>
    <dgm:pt modelId="{94DFC027-0BCE-4304-8AA6-C00C5188C6D0}" type="pres">
      <dgm:prSet presAssocID="{5D306039-56FD-47F4-A8D0-0695F820675A}" presName="accentRepeatNode" presStyleLbl="solidFgAcc1" presStyleIdx="6" presStyleCnt="7"/>
      <dgm:spPr/>
    </dgm:pt>
  </dgm:ptLst>
  <dgm:cxnLst>
    <dgm:cxn modelId="{5FE580E3-538A-49B0-A11F-736D2A3A94A9}" srcId="{A7727EF5-A04A-4D25-8E08-3172326C9303}" destId="{5D306039-56FD-47F4-A8D0-0695F820675A}" srcOrd="6" destOrd="0" parTransId="{4733533E-4D0C-487B-B916-A30539370D97}" sibTransId="{3FDC8230-563F-413F-B816-130759220537}"/>
    <dgm:cxn modelId="{A3538F35-A304-4EA0-81E8-C03BE94974F3}" srcId="{A7727EF5-A04A-4D25-8E08-3172326C9303}" destId="{F744B02E-73E0-4D8E-867C-7540814C27B3}" srcOrd="3" destOrd="0" parTransId="{23B90B6B-21A5-4CF3-BC33-81837D33AAFA}" sibTransId="{DA613333-E62C-418B-98F7-9F7F46F5C110}"/>
    <dgm:cxn modelId="{64F1A299-5DE8-4F5F-AD2F-D19669D37939}" srcId="{A7727EF5-A04A-4D25-8E08-3172326C9303}" destId="{A991881A-57DC-4726-80F7-743F9E4A43FF}" srcOrd="4" destOrd="0" parTransId="{770C5938-5888-4F7E-9C94-A40195D41BE4}" sibTransId="{E6847CA8-8F89-4B1B-82D0-7FDB6C73C969}"/>
    <dgm:cxn modelId="{5F2EBF00-50A8-1F43-987D-1DD3FB953AB5}" type="presOf" srcId="{5D306039-56FD-47F4-A8D0-0695F820675A}" destId="{A94B936D-2C21-4588-B89D-E7A6F344339B}" srcOrd="0" destOrd="0" presId="urn:microsoft.com/office/officeart/2008/layout/VerticalCurvedList"/>
    <dgm:cxn modelId="{F98ED2C0-6891-4554-A58D-8B11550C1857}" srcId="{A7727EF5-A04A-4D25-8E08-3172326C9303}" destId="{FB58A711-5E1C-4201-B637-46036FA3F3E0}" srcOrd="0" destOrd="0" parTransId="{E955258C-7888-45BC-9CC1-3E6098B42047}" sibTransId="{9E763A4B-7760-4BBC-A7A1-9F5ED9460BF0}"/>
    <dgm:cxn modelId="{0CC1E608-C80C-7B45-B27D-1F315558D1D7}" type="presOf" srcId="{A991881A-57DC-4726-80F7-743F9E4A43FF}" destId="{EF9638E6-C274-448D-9580-498CD0AEB882}" srcOrd="0" destOrd="0" presId="urn:microsoft.com/office/officeart/2008/layout/VerticalCurvedList"/>
    <dgm:cxn modelId="{3DC9CD3F-6660-8E47-AC0C-26CB7753EFC5}" type="presOf" srcId="{9E763A4B-7760-4BBC-A7A1-9F5ED9460BF0}" destId="{101F59C2-E2D4-4F06-9083-346D88C76419}" srcOrd="0" destOrd="0" presId="urn:microsoft.com/office/officeart/2008/layout/VerticalCurvedList"/>
    <dgm:cxn modelId="{778C156D-C3D0-4377-86C3-B8BE150D8129}" srcId="{A7727EF5-A04A-4D25-8E08-3172326C9303}" destId="{4D308087-4A32-4E04-9C00-92C656DBD278}" srcOrd="2" destOrd="0" parTransId="{3E081430-8869-4C81-8FF0-F52E2FFF925F}" sibTransId="{DAF3405F-7E80-4560-B048-2536BC39D559}"/>
    <dgm:cxn modelId="{68A547BF-AA41-BE4A-B805-6CBE0F07121B}" type="presOf" srcId="{FB0D2296-5D3B-45EA-AE72-B497BA10EB94}" destId="{696865F9-9A45-4F9A-B20B-0C46213C27A7}" srcOrd="0" destOrd="0" presId="urn:microsoft.com/office/officeart/2008/layout/VerticalCurvedList"/>
    <dgm:cxn modelId="{0E4D4BF9-5660-6445-BA96-5DC4D3D9F04B}" type="presOf" srcId="{F744B02E-73E0-4D8E-867C-7540814C27B3}" destId="{D9D96129-1FD4-464A-B21A-15B70E0597C2}" srcOrd="0" destOrd="0" presId="urn:microsoft.com/office/officeart/2008/layout/VerticalCurvedList"/>
    <dgm:cxn modelId="{B67F2D18-CE46-AD4D-AACD-053EDC46A702}" type="presOf" srcId="{9C6425BC-D4CC-4CAD-BC57-24F266F9BF8D}" destId="{7E78E172-2D66-4017-96B6-97EFB90742C7}" srcOrd="0" destOrd="0" presId="urn:microsoft.com/office/officeart/2008/layout/VerticalCurvedList"/>
    <dgm:cxn modelId="{C82C94C5-0704-E849-AC3D-7FD3AFADD839}" type="presOf" srcId="{FB58A711-5E1C-4201-B637-46036FA3F3E0}" destId="{8C268F15-AB69-45D8-B013-8ED22DEF2F8D}" srcOrd="0" destOrd="0" presId="urn:microsoft.com/office/officeart/2008/layout/VerticalCurvedList"/>
    <dgm:cxn modelId="{D60337F2-8B80-41A1-8388-EE1D63D7DB3D}" srcId="{A7727EF5-A04A-4D25-8E08-3172326C9303}" destId="{FB0D2296-5D3B-45EA-AE72-B497BA10EB94}" srcOrd="5" destOrd="0" parTransId="{C86A1437-D8FE-4DBD-AFDF-21B7AB6ED55C}" sibTransId="{D443B2FD-9CCA-4C43-A48D-B5A4BE7A8BC6}"/>
    <dgm:cxn modelId="{C1E2FFD9-C342-B24A-BF85-F7241CD329F5}" type="presOf" srcId="{A7727EF5-A04A-4D25-8E08-3172326C9303}" destId="{8CC54FC2-489B-47C0-8905-AFB2827FD682}" srcOrd="0" destOrd="0" presId="urn:microsoft.com/office/officeart/2008/layout/VerticalCurvedList"/>
    <dgm:cxn modelId="{214B9C5E-D18D-DE46-856A-CF2B75867B79}" type="presOf" srcId="{4D308087-4A32-4E04-9C00-92C656DBD278}" destId="{9BC7CEB4-EDAE-42E0-B318-880A241345A6}" srcOrd="0" destOrd="0" presId="urn:microsoft.com/office/officeart/2008/layout/VerticalCurvedList"/>
    <dgm:cxn modelId="{B45F00CD-4638-4FDD-BCCC-DD90ECEE86CE}" srcId="{A7727EF5-A04A-4D25-8E08-3172326C9303}" destId="{9C6425BC-D4CC-4CAD-BC57-24F266F9BF8D}" srcOrd="1" destOrd="0" parTransId="{9DC5E2C7-65C8-486D-888C-97DF3284B22D}" sibTransId="{338A59A8-DE24-41AC-B114-064F6CDCD532}"/>
    <dgm:cxn modelId="{EC646656-B4EB-A649-99D0-788BEB0F0C0B}" type="presParOf" srcId="{8CC54FC2-489B-47C0-8905-AFB2827FD682}" destId="{7E3BB955-8A33-4700-8728-180B1997507A}" srcOrd="0" destOrd="0" presId="urn:microsoft.com/office/officeart/2008/layout/VerticalCurvedList"/>
    <dgm:cxn modelId="{DA40C348-6DBC-4D40-AA13-596AD11CA634}" type="presParOf" srcId="{7E3BB955-8A33-4700-8728-180B1997507A}" destId="{C703D82F-13D3-4F17-96AD-928740B4D4D4}" srcOrd="0" destOrd="0" presId="urn:microsoft.com/office/officeart/2008/layout/VerticalCurvedList"/>
    <dgm:cxn modelId="{5A8D5A9A-D6DE-4049-A8D7-29FE11112D5F}" type="presParOf" srcId="{C703D82F-13D3-4F17-96AD-928740B4D4D4}" destId="{7BFA2084-518B-4FBD-984C-CDC15428B4F7}" srcOrd="0" destOrd="0" presId="urn:microsoft.com/office/officeart/2008/layout/VerticalCurvedList"/>
    <dgm:cxn modelId="{742A05A8-7757-2F4D-B3E2-55420F73BE19}" type="presParOf" srcId="{C703D82F-13D3-4F17-96AD-928740B4D4D4}" destId="{101F59C2-E2D4-4F06-9083-346D88C76419}" srcOrd="1" destOrd="0" presId="urn:microsoft.com/office/officeart/2008/layout/VerticalCurvedList"/>
    <dgm:cxn modelId="{018D5641-9BF4-1A43-8BDD-DB31578E0972}" type="presParOf" srcId="{C703D82F-13D3-4F17-96AD-928740B4D4D4}" destId="{69FF55E8-7E83-4493-AF74-210BD2C292A1}" srcOrd="2" destOrd="0" presId="urn:microsoft.com/office/officeart/2008/layout/VerticalCurvedList"/>
    <dgm:cxn modelId="{B997B893-D8B7-7149-B957-D3E0A97CB01E}" type="presParOf" srcId="{C703D82F-13D3-4F17-96AD-928740B4D4D4}" destId="{85C87B00-343A-44DA-93D0-F807D4F21584}" srcOrd="3" destOrd="0" presId="urn:microsoft.com/office/officeart/2008/layout/VerticalCurvedList"/>
    <dgm:cxn modelId="{F6E48D00-583B-C44C-873F-16506364484F}" type="presParOf" srcId="{7E3BB955-8A33-4700-8728-180B1997507A}" destId="{8C268F15-AB69-45D8-B013-8ED22DEF2F8D}" srcOrd="1" destOrd="0" presId="urn:microsoft.com/office/officeart/2008/layout/VerticalCurvedList"/>
    <dgm:cxn modelId="{C7B444C4-6ED6-9441-B4E7-C6F5ABF4E18A}" type="presParOf" srcId="{7E3BB955-8A33-4700-8728-180B1997507A}" destId="{EC95B412-2AB9-4F38-AA59-645BD5FA3A42}" srcOrd="2" destOrd="0" presId="urn:microsoft.com/office/officeart/2008/layout/VerticalCurvedList"/>
    <dgm:cxn modelId="{DA987034-02F1-2742-A392-2ADF4C03863A}" type="presParOf" srcId="{EC95B412-2AB9-4F38-AA59-645BD5FA3A42}" destId="{EDBED82D-F4AD-4A6F-8137-69C4E481A046}" srcOrd="0" destOrd="0" presId="urn:microsoft.com/office/officeart/2008/layout/VerticalCurvedList"/>
    <dgm:cxn modelId="{5FE18267-A610-5C4D-82E1-FADFDE7582EB}" type="presParOf" srcId="{7E3BB955-8A33-4700-8728-180B1997507A}" destId="{7E78E172-2D66-4017-96B6-97EFB90742C7}" srcOrd="3" destOrd="0" presId="urn:microsoft.com/office/officeart/2008/layout/VerticalCurvedList"/>
    <dgm:cxn modelId="{B7F2DEC8-1B5D-F340-9826-5EDB4A0FC8BD}" type="presParOf" srcId="{7E3BB955-8A33-4700-8728-180B1997507A}" destId="{4D33DF52-9EB8-48C4-AFEF-99213010E509}" srcOrd="4" destOrd="0" presId="urn:microsoft.com/office/officeart/2008/layout/VerticalCurvedList"/>
    <dgm:cxn modelId="{BD61F4F1-EAD5-FB46-9A90-4B971D1112AC}" type="presParOf" srcId="{4D33DF52-9EB8-48C4-AFEF-99213010E509}" destId="{29303A1D-D2A9-4722-93A1-C11DF2FFF373}" srcOrd="0" destOrd="0" presId="urn:microsoft.com/office/officeart/2008/layout/VerticalCurvedList"/>
    <dgm:cxn modelId="{59FE2C97-91BB-A942-9F79-CBE7418F63F3}" type="presParOf" srcId="{7E3BB955-8A33-4700-8728-180B1997507A}" destId="{9BC7CEB4-EDAE-42E0-B318-880A241345A6}" srcOrd="5" destOrd="0" presId="urn:microsoft.com/office/officeart/2008/layout/VerticalCurvedList"/>
    <dgm:cxn modelId="{8B8079EB-BBCC-1449-A6CE-8A1EB309CA89}" type="presParOf" srcId="{7E3BB955-8A33-4700-8728-180B1997507A}" destId="{5131A2C6-C443-49CE-9BC0-01E5393A5953}" srcOrd="6" destOrd="0" presId="urn:microsoft.com/office/officeart/2008/layout/VerticalCurvedList"/>
    <dgm:cxn modelId="{6C63D29F-F07E-DE4E-990B-FF0A62D0360B}" type="presParOf" srcId="{5131A2C6-C443-49CE-9BC0-01E5393A5953}" destId="{9CFD0F5E-C5F6-49A1-8D09-CA8E7139D135}" srcOrd="0" destOrd="0" presId="urn:microsoft.com/office/officeart/2008/layout/VerticalCurvedList"/>
    <dgm:cxn modelId="{D24B6AF6-DF23-0E45-A84C-35F088103825}" type="presParOf" srcId="{7E3BB955-8A33-4700-8728-180B1997507A}" destId="{D9D96129-1FD4-464A-B21A-15B70E0597C2}" srcOrd="7" destOrd="0" presId="urn:microsoft.com/office/officeart/2008/layout/VerticalCurvedList"/>
    <dgm:cxn modelId="{13B6060D-2C46-7E46-A992-AE16CCA0F9D8}" type="presParOf" srcId="{7E3BB955-8A33-4700-8728-180B1997507A}" destId="{8E88D22D-1726-4666-B8E0-2AB6F20C12D5}" srcOrd="8" destOrd="0" presId="urn:microsoft.com/office/officeart/2008/layout/VerticalCurvedList"/>
    <dgm:cxn modelId="{C90975D2-5B8A-3647-AC77-BB8846D9E9AA}" type="presParOf" srcId="{8E88D22D-1726-4666-B8E0-2AB6F20C12D5}" destId="{6AB80928-6AD3-44DC-B041-A966A6FE8F6D}" srcOrd="0" destOrd="0" presId="urn:microsoft.com/office/officeart/2008/layout/VerticalCurvedList"/>
    <dgm:cxn modelId="{D814CEFA-8007-5E43-AD35-9BF7013A862F}" type="presParOf" srcId="{7E3BB955-8A33-4700-8728-180B1997507A}" destId="{EF9638E6-C274-448D-9580-498CD0AEB882}" srcOrd="9" destOrd="0" presId="urn:microsoft.com/office/officeart/2008/layout/VerticalCurvedList"/>
    <dgm:cxn modelId="{944A5768-641F-AA4E-BE94-263B707955A6}" type="presParOf" srcId="{7E3BB955-8A33-4700-8728-180B1997507A}" destId="{2490CD01-30CE-4172-896C-7887C514AAA6}" srcOrd="10" destOrd="0" presId="urn:microsoft.com/office/officeart/2008/layout/VerticalCurvedList"/>
    <dgm:cxn modelId="{8812E7A5-638C-9B4E-A949-EED716BA6883}" type="presParOf" srcId="{2490CD01-30CE-4172-896C-7887C514AAA6}" destId="{B1A7BF87-D6AC-4F24-AE3C-BDCE82F6E5B9}" srcOrd="0" destOrd="0" presId="urn:microsoft.com/office/officeart/2008/layout/VerticalCurvedList"/>
    <dgm:cxn modelId="{9167CBA2-9F73-614B-9A33-DA8C0FC45758}" type="presParOf" srcId="{7E3BB955-8A33-4700-8728-180B1997507A}" destId="{696865F9-9A45-4F9A-B20B-0C46213C27A7}" srcOrd="11" destOrd="0" presId="urn:microsoft.com/office/officeart/2008/layout/VerticalCurvedList"/>
    <dgm:cxn modelId="{F3036FAB-F2AF-AB4E-8C3D-588D835C797D}" type="presParOf" srcId="{7E3BB955-8A33-4700-8728-180B1997507A}" destId="{D275516F-A4DA-4500-A7E6-F630D11DEBC9}" srcOrd="12" destOrd="0" presId="urn:microsoft.com/office/officeart/2008/layout/VerticalCurvedList"/>
    <dgm:cxn modelId="{A92CB6FC-D467-B84F-AC36-60FC047C91C5}" type="presParOf" srcId="{D275516F-A4DA-4500-A7E6-F630D11DEBC9}" destId="{27BC385D-DF6F-45C8-9CD6-F77E0B4B5596}" srcOrd="0" destOrd="0" presId="urn:microsoft.com/office/officeart/2008/layout/VerticalCurvedList"/>
    <dgm:cxn modelId="{39E8838F-807B-1142-825D-D653530B1BD9}" type="presParOf" srcId="{7E3BB955-8A33-4700-8728-180B1997507A}" destId="{A94B936D-2C21-4588-B89D-E7A6F344339B}" srcOrd="13" destOrd="0" presId="urn:microsoft.com/office/officeart/2008/layout/VerticalCurvedList"/>
    <dgm:cxn modelId="{4F46E11C-E528-BA4E-AB2A-B18A4CC30D98}" type="presParOf" srcId="{7E3BB955-8A33-4700-8728-180B1997507A}" destId="{3193D1D5-6FB4-4749-84AF-C468D7853178}" srcOrd="14" destOrd="0" presId="urn:microsoft.com/office/officeart/2008/layout/VerticalCurvedList"/>
    <dgm:cxn modelId="{28DC992A-ADCD-6247-9393-5777C90903E4}" type="presParOf" srcId="{3193D1D5-6FB4-4749-84AF-C468D7853178}" destId="{94DFC027-0BCE-4304-8AA6-C00C5188C6D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56D32-0B1B-420C-85EF-BECFC4134B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028290D-0F8F-45D4-98CA-59418048299C}">
      <dgm:prSet/>
      <dgm:spPr/>
      <dgm:t>
        <a:bodyPr/>
        <a:lstStyle/>
        <a:p>
          <a:pPr rtl="0" eaLnBrk="1" latinLnBrk="0"/>
          <a:r>
            <a:rPr lang="en-GB" altLang="en-US" dirty="0" smtClean="0"/>
            <a:t>Idealism</a:t>
          </a:r>
          <a:endParaRPr lang="en-US" altLang="en-US" dirty="0" smtClean="0"/>
        </a:p>
      </dgm:t>
    </dgm:pt>
    <dgm:pt modelId="{A6BBAD5A-B7C5-4CA4-B506-2A1D27B84735}" type="parTrans" cxnId="{E19F7407-30ED-449B-BC0D-6CAF2E22EE34}">
      <dgm:prSet/>
      <dgm:spPr/>
      <dgm:t>
        <a:bodyPr/>
        <a:lstStyle/>
        <a:p>
          <a:endParaRPr lang="en-US"/>
        </a:p>
      </dgm:t>
    </dgm:pt>
    <dgm:pt modelId="{3844F3EC-5A2D-46F2-B6CC-CE4668A87D28}" type="sibTrans" cxnId="{E19F7407-30ED-449B-BC0D-6CAF2E22EE34}">
      <dgm:prSet/>
      <dgm:spPr/>
      <dgm:t>
        <a:bodyPr/>
        <a:lstStyle/>
        <a:p>
          <a:endParaRPr lang="en-US"/>
        </a:p>
      </dgm:t>
    </dgm:pt>
    <dgm:pt modelId="{4F23FF81-2B76-47A8-804F-052914F4DA50}">
      <dgm:prSet/>
      <dgm:spPr/>
      <dgm:t>
        <a:bodyPr/>
        <a:lstStyle/>
        <a:p>
          <a:pPr rtl="0" eaLnBrk="1" latinLnBrk="0"/>
          <a:r>
            <a:rPr lang="en-GB" altLang="en-US" dirty="0" smtClean="0"/>
            <a:t>Problem transfer</a:t>
          </a:r>
          <a:endParaRPr lang="en-US" altLang="en-US" dirty="0" smtClean="0"/>
        </a:p>
      </dgm:t>
    </dgm:pt>
    <dgm:pt modelId="{B0ACFD9C-CE23-42EF-9998-B82B6E0BD00A}" type="parTrans" cxnId="{165E9BB0-024A-413C-9FD2-D4D56D101AF0}">
      <dgm:prSet/>
      <dgm:spPr/>
      <dgm:t>
        <a:bodyPr/>
        <a:lstStyle/>
        <a:p>
          <a:endParaRPr lang="en-US"/>
        </a:p>
      </dgm:t>
    </dgm:pt>
    <dgm:pt modelId="{FA3443ED-1385-45BC-9E65-71F2D2915A8C}" type="sibTrans" cxnId="{165E9BB0-024A-413C-9FD2-D4D56D101AF0}">
      <dgm:prSet/>
      <dgm:spPr/>
      <dgm:t>
        <a:bodyPr/>
        <a:lstStyle/>
        <a:p>
          <a:endParaRPr lang="en-US"/>
        </a:p>
      </dgm:t>
    </dgm:pt>
    <dgm:pt modelId="{50824D0F-F485-401F-BA70-3407E9A0A067}">
      <dgm:prSet/>
      <dgm:spPr/>
      <dgm:t>
        <a:bodyPr/>
        <a:lstStyle/>
        <a:p>
          <a:pPr rtl="0" eaLnBrk="1" latinLnBrk="0"/>
          <a:r>
            <a:rPr lang="en-GB" altLang="en-US" dirty="0" smtClean="0"/>
            <a:t>Inadequate need and contingencies assessment</a:t>
          </a:r>
          <a:endParaRPr lang="en-US" altLang="en-US" dirty="0" smtClean="0"/>
        </a:p>
      </dgm:t>
    </dgm:pt>
    <dgm:pt modelId="{31D2AB33-8284-4724-9106-148F51A8C272}" type="parTrans" cxnId="{1B7EB55D-8882-42BF-BF9A-4F728759EC83}">
      <dgm:prSet/>
      <dgm:spPr/>
      <dgm:t>
        <a:bodyPr/>
        <a:lstStyle/>
        <a:p>
          <a:endParaRPr lang="en-US"/>
        </a:p>
      </dgm:t>
    </dgm:pt>
    <dgm:pt modelId="{1EB379EF-4297-4DC8-8356-58E938DD19C3}" type="sibTrans" cxnId="{1B7EB55D-8882-42BF-BF9A-4F728759EC83}">
      <dgm:prSet/>
      <dgm:spPr/>
      <dgm:t>
        <a:bodyPr/>
        <a:lstStyle/>
        <a:p>
          <a:endParaRPr lang="en-US"/>
        </a:p>
      </dgm:t>
    </dgm:pt>
    <dgm:pt modelId="{F61E01F3-933C-4904-A189-BBFE0D93F5C5}">
      <dgm:prSet/>
      <dgm:spPr/>
      <dgm:t>
        <a:bodyPr/>
        <a:lstStyle/>
        <a:p>
          <a:pPr rtl="0" eaLnBrk="1" latinLnBrk="0"/>
          <a:r>
            <a:rPr lang="en-GB" altLang="en-US" dirty="0" smtClean="0"/>
            <a:t>Lack of cooperation culture</a:t>
          </a:r>
          <a:endParaRPr lang="en-US" altLang="en-US" dirty="0" smtClean="0"/>
        </a:p>
      </dgm:t>
    </dgm:pt>
    <dgm:pt modelId="{72D84205-3CA6-4EAF-88DA-2185D066013D}" type="parTrans" cxnId="{E9676502-E9EF-4570-A56C-1F8D768E52F0}">
      <dgm:prSet/>
      <dgm:spPr/>
      <dgm:t>
        <a:bodyPr/>
        <a:lstStyle/>
        <a:p>
          <a:endParaRPr lang="en-US"/>
        </a:p>
      </dgm:t>
    </dgm:pt>
    <dgm:pt modelId="{BB7FC65A-8AAD-409C-8AF1-F889E1033D2C}" type="sibTrans" cxnId="{E9676502-E9EF-4570-A56C-1F8D768E52F0}">
      <dgm:prSet/>
      <dgm:spPr/>
      <dgm:t>
        <a:bodyPr/>
        <a:lstStyle/>
        <a:p>
          <a:endParaRPr lang="en-US"/>
        </a:p>
      </dgm:t>
    </dgm:pt>
    <dgm:pt modelId="{857CE047-14EA-4890-88BF-FCD8F405000D}">
      <dgm:prSet/>
      <dgm:spPr/>
      <dgm:t>
        <a:bodyPr/>
        <a:lstStyle/>
        <a:p>
          <a:pPr rtl="0" eaLnBrk="1" latinLnBrk="0"/>
          <a:r>
            <a:rPr lang="en-GB" altLang="en-US" smtClean="0"/>
            <a:t>Inadequate incentives</a:t>
          </a:r>
          <a:endParaRPr lang="en-US" altLang="en-US" dirty="0" smtClean="0"/>
        </a:p>
      </dgm:t>
    </dgm:pt>
    <dgm:pt modelId="{26BDFB6C-C087-45A3-8969-BCC1C515438B}" type="parTrans" cxnId="{99018D42-D344-45D6-BF32-E4608BAA0071}">
      <dgm:prSet/>
      <dgm:spPr/>
      <dgm:t>
        <a:bodyPr/>
        <a:lstStyle/>
        <a:p>
          <a:endParaRPr lang="en-US"/>
        </a:p>
      </dgm:t>
    </dgm:pt>
    <dgm:pt modelId="{13C5A7F1-829E-4A57-A1AB-D059C83FCEA7}" type="sibTrans" cxnId="{99018D42-D344-45D6-BF32-E4608BAA0071}">
      <dgm:prSet/>
      <dgm:spPr/>
      <dgm:t>
        <a:bodyPr/>
        <a:lstStyle/>
        <a:p>
          <a:endParaRPr lang="en-US"/>
        </a:p>
      </dgm:t>
    </dgm:pt>
    <dgm:pt modelId="{6E45F2AB-6D13-4CEE-BC04-92522A1B5AB6}">
      <dgm:prSet/>
      <dgm:spPr/>
      <dgm:t>
        <a:bodyPr/>
        <a:lstStyle/>
        <a:p>
          <a:pPr rtl="0" eaLnBrk="1" latinLnBrk="0"/>
          <a:r>
            <a:rPr lang="en-US" altLang="en-US" dirty="0" smtClean="0"/>
            <a:t>Over institutionalization of governance</a:t>
          </a:r>
        </a:p>
      </dgm:t>
    </dgm:pt>
    <dgm:pt modelId="{764A6B73-459C-460F-A43F-3A3168B53ADF}" type="parTrans" cxnId="{1DB27456-1FB5-4FF7-8BAB-C087E0971E89}">
      <dgm:prSet/>
      <dgm:spPr/>
      <dgm:t>
        <a:bodyPr/>
        <a:lstStyle/>
        <a:p>
          <a:endParaRPr lang="en-US"/>
        </a:p>
      </dgm:t>
    </dgm:pt>
    <dgm:pt modelId="{57303B23-8BC3-4F2F-BCB5-BDB3D16BCDA7}" type="sibTrans" cxnId="{1DB27456-1FB5-4FF7-8BAB-C087E0971E89}">
      <dgm:prSet/>
      <dgm:spPr/>
      <dgm:t>
        <a:bodyPr/>
        <a:lstStyle/>
        <a:p>
          <a:endParaRPr lang="en-US"/>
        </a:p>
      </dgm:t>
    </dgm:pt>
    <dgm:pt modelId="{104E0CE6-8F4C-451E-A33B-E5DD7B40571F}">
      <dgm:prSet/>
      <dgm:spPr/>
      <dgm:t>
        <a:bodyPr/>
        <a:lstStyle/>
        <a:p>
          <a:pPr rtl="0" eaLnBrk="1" latinLnBrk="0"/>
          <a:r>
            <a:rPr lang="en-US" altLang="en-US" dirty="0" smtClean="0"/>
            <a:t>Fund-raising vs. Cooperation </a:t>
          </a:r>
        </a:p>
      </dgm:t>
    </dgm:pt>
    <dgm:pt modelId="{30F8C788-647C-439B-AC04-AD85370E9D7B}" type="parTrans" cxnId="{39C91986-96AB-4E6D-85DB-4A5081ADC95F}">
      <dgm:prSet/>
      <dgm:spPr/>
      <dgm:t>
        <a:bodyPr/>
        <a:lstStyle/>
        <a:p>
          <a:endParaRPr lang="en-US"/>
        </a:p>
      </dgm:t>
    </dgm:pt>
    <dgm:pt modelId="{B68CC7D6-968A-4B2F-B459-32D27FB6D648}" type="sibTrans" cxnId="{39C91986-96AB-4E6D-85DB-4A5081ADC95F}">
      <dgm:prSet/>
      <dgm:spPr/>
      <dgm:t>
        <a:bodyPr/>
        <a:lstStyle/>
        <a:p>
          <a:endParaRPr lang="en-US"/>
        </a:p>
      </dgm:t>
    </dgm:pt>
    <dgm:pt modelId="{A81198DB-1C4E-4929-89D5-93859F71983A}" type="pres">
      <dgm:prSet presAssocID="{74D56D32-0B1B-420C-85EF-BECFC4134B38}" presName="Name0" presStyleCnt="0">
        <dgm:presLayoutVars>
          <dgm:chMax val="7"/>
          <dgm:chPref val="7"/>
          <dgm:dir/>
        </dgm:presLayoutVars>
      </dgm:prSet>
      <dgm:spPr/>
      <dgm:t>
        <a:bodyPr/>
        <a:lstStyle/>
        <a:p>
          <a:endParaRPr lang="en-US"/>
        </a:p>
      </dgm:t>
    </dgm:pt>
    <dgm:pt modelId="{D27D06B9-211C-4FC4-A5E0-7E7310C6CF1F}" type="pres">
      <dgm:prSet presAssocID="{74D56D32-0B1B-420C-85EF-BECFC4134B38}" presName="Name1" presStyleCnt="0"/>
      <dgm:spPr/>
    </dgm:pt>
    <dgm:pt modelId="{557CF23C-BCC5-4BF0-89C2-282F28BD1215}" type="pres">
      <dgm:prSet presAssocID="{74D56D32-0B1B-420C-85EF-BECFC4134B38}" presName="cycle" presStyleCnt="0"/>
      <dgm:spPr/>
    </dgm:pt>
    <dgm:pt modelId="{4DBCEAAA-7C91-4C2C-BB2B-A7B24D906BC7}" type="pres">
      <dgm:prSet presAssocID="{74D56D32-0B1B-420C-85EF-BECFC4134B38}" presName="srcNode" presStyleLbl="node1" presStyleIdx="0" presStyleCnt="7"/>
      <dgm:spPr/>
    </dgm:pt>
    <dgm:pt modelId="{C46C7ADF-1542-43A0-8409-4A86F8B21079}" type="pres">
      <dgm:prSet presAssocID="{74D56D32-0B1B-420C-85EF-BECFC4134B38}" presName="conn" presStyleLbl="parChTrans1D2" presStyleIdx="0" presStyleCnt="1"/>
      <dgm:spPr/>
      <dgm:t>
        <a:bodyPr/>
        <a:lstStyle/>
        <a:p>
          <a:endParaRPr lang="en-US"/>
        </a:p>
      </dgm:t>
    </dgm:pt>
    <dgm:pt modelId="{B39FEB09-C01B-4930-9343-DAE1E106BC89}" type="pres">
      <dgm:prSet presAssocID="{74D56D32-0B1B-420C-85EF-BECFC4134B38}" presName="extraNode" presStyleLbl="node1" presStyleIdx="0" presStyleCnt="7"/>
      <dgm:spPr/>
    </dgm:pt>
    <dgm:pt modelId="{286423D8-EDF3-476C-BF22-B31118F077B6}" type="pres">
      <dgm:prSet presAssocID="{74D56D32-0B1B-420C-85EF-BECFC4134B38}" presName="dstNode" presStyleLbl="node1" presStyleIdx="0" presStyleCnt="7"/>
      <dgm:spPr/>
    </dgm:pt>
    <dgm:pt modelId="{96A1366D-B991-4DFC-AED7-959FB9A91091}" type="pres">
      <dgm:prSet presAssocID="{3028290D-0F8F-45D4-98CA-59418048299C}" presName="text_1" presStyleLbl="node1" presStyleIdx="0" presStyleCnt="7">
        <dgm:presLayoutVars>
          <dgm:bulletEnabled val="1"/>
        </dgm:presLayoutVars>
      </dgm:prSet>
      <dgm:spPr/>
      <dgm:t>
        <a:bodyPr/>
        <a:lstStyle/>
        <a:p>
          <a:endParaRPr lang="en-US"/>
        </a:p>
      </dgm:t>
    </dgm:pt>
    <dgm:pt modelId="{17919B85-1FD4-4FF9-BEC9-E8D402E22B3E}" type="pres">
      <dgm:prSet presAssocID="{3028290D-0F8F-45D4-98CA-59418048299C}" presName="accent_1" presStyleCnt="0"/>
      <dgm:spPr/>
    </dgm:pt>
    <dgm:pt modelId="{5155AD68-3487-4137-8996-457FC372A3C4}" type="pres">
      <dgm:prSet presAssocID="{3028290D-0F8F-45D4-98CA-59418048299C}" presName="accentRepeatNode" presStyleLbl="solidFgAcc1" presStyleIdx="0" presStyleCnt="7"/>
      <dgm:spPr/>
    </dgm:pt>
    <dgm:pt modelId="{C251F6C9-3F3F-4EB8-9F27-F3EFB5BC5DDF}" type="pres">
      <dgm:prSet presAssocID="{6E45F2AB-6D13-4CEE-BC04-92522A1B5AB6}" presName="text_2" presStyleLbl="node1" presStyleIdx="1" presStyleCnt="7">
        <dgm:presLayoutVars>
          <dgm:bulletEnabled val="1"/>
        </dgm:presLayoutVars>
      </dgm:prSet>
      <dgm:spPr/>
      <dgm:t>
        <a:bodyPr/>
        <a:lstStyle/>
        <a:p>
          <a:endParaRPr lang="en-US"/>
        </a:p>
      </dgm:t>
    </dgm:pt>
    <dgm:pt modelId="{EDDAE157-C065-4FC7-827B-C07021C9C01E}" type="pres">
      <dgm:prSet presAssocID="{6E45F2AB-6D13-4CEE-BC04-92522A1B5AB6}" presName="accent_2" presStyleCnt="0"/>
      <dgm:spPr/>
    </dgm:pt>
    <dgm:pt modelId="{83EEED5C-5CAD-418B-8E2E-1CCAD9340068}" type="pres">
      <dgm:prSet presAssocID="{6E45F2AB-6D13-4CEE-BC04-92522A1B5AB6}" presName="accentRepeatNode" presStyleLbl="solidFgAcc1" presStyleIdx="1" presStyleCnt="7"/>
      <dgm:spPr/>
    </dgm:pt>
    <dgm:pt modelId="{8DD5D6C2-FB36-4B98-8892-4F02E72EE3D2}" type="pres">
      <dgm:prSet presAssocID="{104E0CE6-8F4C-451E-A33B-E5DD7B40571F}" presName="text_3" presStyleLbl="node1" presStyleIdx="2" presStyleCnt="7">
        <dgm:presLayoutVars>
          <dgm:bulletEnabled val="1"/>
        </dgm:presLayoutVars>
      </dgm:prSet>
      <dgm:spPr/>
      <dgm:t>
        <a:bodyPr/>
        <a:lstStyle/>
        <a:p>
          <a:endParaRPr lang="en-US"/>
        </a:p>
      </dgm:t>
    </dgm:pt>
    <dgm:pt modelId="{8CB68D88-BB91-49DC-B14B-24FA8C1D493A}" type="pres">
      <dgm:prSet presAssocID="{104E0CE6-8F4C-451E-A33B-E5DD7B40571F}" presName="accent_3" presStyleCnt="0"/>
      <dgm:spPr/>
    </dgm:pt>
    <dgm:pt modelId="{45E87187-5898-4C82-A36E-93D635ED7996}" type="pres">
      <dgm:prSet presAssocID="{104E0CE6-8F4C-451E-A33B-E5DD7B40571F}" presName="accentRepeatNode" presStyleLbl="solidFgAcc1" presStyleIdx="2" presStyleCnt="7"/>
      <dgm:spPr/>
    </dgm:pt>
    <dgm:pt modelId="{7B3C662E-1690-4BAF-BDE7-ABC5ECE1D602}" type="pres">
      <dgm:prSet presAssocID="{857CE047-14EA-4890-88BF-FCD8F405000D}" presName="text_4" presStyleLbl="node1" presStyleIdx="3" presStyleCnt="7">
        <dgm:presLayoutVars>
          <dgm:bulletEnabled val="1"/>
        </dgm:presLayoutVars>
      </dgm:prSet>
      <dgm:spPr/>
      <dgm:t>
        <a:bodyPr/>
        <a:lstStyle/>
        <a:p>
          <a:endParaRPr lang="en-US"/>
        </a:p>
      </dgm:t>
    </dgm:pt>
    <dgm:pt modelId="{729649EE-2FC5-48DD-9361-937ECBDABD87}" type="pres">
      <dgm:prSet presAssocID="{857CE047-14EA-4890-88BF-FCD8F405000D}" presName="accent_4" presStyleCnt="0"/>
      <dgm:spPr/>
    </dgm:pt>
    <dgm:pt modelId="{99D3DBA8-AB28-4911-8E2B-334D98C0DE13}" type="pres">
      <dgm:prSet presAssocID="{857CE047-14EA-4890-88BF-FCD8F405000D}" presName="accentRepeatNode" presStyleLbl="solidFgAcc1" presStyleIdx="3" presStyleCnt="7"/>
      <dgm:spPr/>
    </dgm:pt>
    <dgm:pt modelId="{5D8EDD2E-FF1E-49D6-AFD1-93FB9E395C3E}" type="pres">
      <dgm:prSet presAssocID="{4F23FF81-2B76-47A8-804F-052914F4DA50}" presName="text_5" presStyleLbl="node1" presStyleIdx="4" presStyleCnt="7">
        <dgm:presLayoutVars>
          <dgm:bulletEnabled val="1"/>
        </dgm:presLayoutVars>
      </dgm:prSet>
      <dgm:spPr/>
      <dgm:t>
        <a:bodyPr/>
        <a:lstStyle/>
        <a:p>
          <a:endParaRPr lang="en-US"/>
        </a:p>
      </dgm:t>
    </dgm:pt>
    <dgm:pt modelId="{BF5C1B28-0E5B-4383-A714-64C92A18A33A}" type="pres">
      <dgm:prSet presAssocID="{4F23FF81-2B76-47A8-804F-052914F4DA50}" presName="accent_5" presStyleCnt="0"/>
      <dgm:spPr/>
    </dgm:pt>
    <dgm:pt modelId="{5AB2C6FE-C4D9-4F14-858B-4E2E24E78A45}" type="pres">
      <dgm:prSet presAssocID="{4F23FF81-2B76-47A8-804F-052914F4DA50}" presName="accentRepeatNode" presStyleLbl="solidFgAcc1" presStyleIdx="4" presStyleCnt="7"/>
      <dgm:spPr/>
    </dgm:pt>
    <dgm:pt modelId="{2676F03F-0CF6-46DB-9C51-26BA0D0B7380}" type="pres">
      <dgm:prSet presAssocID="{50824D0F-F485-401F-BA70-3407E9A0A067}" presName="text_6" presStyleLbl="node1" presStyleIdx="5" presStyleCnt="7">
        <dgm:presLayoutVars>
          <dgm:bulletEnabled val="1"/>
        </dgm:presLayoutVars>
      </dgm:prSet>
      <dgm:spPr/>
      <dgm:t>
        <a:bodyPr/>
        <a:lstStyle/>
        <a:p>
          <a:endParaRPr lang="en-US"/>
        </a:p>
      </dgm:t>
    </dgm:pt>
    <dgm:pt modelId="{E189B3D6-2600-442B-B441-B5DF1FF1C37C}" type="pres">
      <dgm:prSet presAssocID="{50824D0F-F485-401F-BA70-3407E9A0A067}" presName="accent_6" presStyleCnt="0"/>
      <dgm:spPr/>
    </dgm:pt>
    <dgm:pt modelId="{7E752616-6E3D-4D11-B7B9-85DC2652DDBB}" type="pres">
      <dgm:prSet presAssocID="{50824D0F-F485-401F-BA70-3407E9A0A067}" presName="accentRepeatNode" presStyleLbl="solidFgAcc1" presStyleIdx="5" presStyleCnt="7"/>
      <dgm:spPr/>
    </dgm:pt>
    <dgm:pt modelId="{14DF37D3-9FA5-4A40-8697-0D1271C3EDF3}" type="pres">
      <dgm:prSet presAssocID="{F61E01F3-933C-4904-A189-BBFE0D93F5C5}" presName="text_7" presStyleLbl="node1" presStyleIdx="6" presStyleCnt="7">
        <dgm:presLayoutVars>
          <dgm:bulletEnabled val="1"/>
        </dgm:presLayoutVars>
      </dgm:prSet>
      <dgm:spPr/>
      <dgm:t>
        <a:bodyPr/>
        <a:lstStyle/>
        <a:p>
          <a:endParaRPr lang="en-US"/>
        </a:p>
      </dgm:t>
    </dgm:pt>
    <dgm:pt modelId="{86026243-CADE-4CD0-AC5F-6295C844502C}" type="pres">
      <dgm:prSet presAssocID="{F61E01F3-933C-4904-A189-BBFE0D93F5C5}" presName="accent_7" presStyleCnt="0"/>
      <dgm:spPr/>
    </dgm:pt>
    <dgm:pt modelId="{CF1904E4-36E3-4154-ADF3-4A770D784303}" type="pres">
      <dgm:prSet presAssocID="{F61E01F3-933C-4904-A189-BBFE0D93F5C5}" presName="accentRepeatNode" presStyleLbl="solidFgAcc1" presStyleIdx="6" presStyleCnt="7"/>
      <dgm:spPr/>
    </dgm:pt>
  </dgm:ptLst>
  <dgm:cxnLst>
    <dgm:cxn modelId="{BFC67FD8-4702-B24D-AE64-8496324E4708}" type="presOf" srcId="{50824D0F-F485-401F-BA70-3407E9A0A067}" destId="{2676F03F-0CF6-46DB-9C51-26BA0D0B7380}" srcOrd="0" destOrd="0" presId="urn:microsoft.com/office/officeart/2008/layout/VerticalCurvedList"/>
    <dgm:cxn modelId="{94377D36-3590-774E-8A22-E1D46FD38F36}" type="presOf" srcId="{857CE047-14EA-4890-88BF-FCD8F405000D}" destId="{7B3C662E-1690-4BAF-BDE7-ABC5ECE1D602}" srcOrd="0" destOrd="0" presId="urn:microsoft.com/office/officeart/2008/layout/VerticalCurvedList"/>
    <dgm:cxn modelId="{4D2F5BB6-857B-8F44-B43B-27615027C384}" type="presOf" srcId="{6E45F2AB-6D13-4CEE-BC04-92522A1B5AB6}" destId="{C251F6C9-3F3F-4EB8-9F27-F3EFB5BC5DDF}" srcOrd="0" destOrd="0" presId="urn:microsoft.com/office/officeart/2008/layout/VerticalCurvedList"/>
    <dgm:cxn modelId="{39C91986-96AB-4E6D-85DB-4A5081ADC95F}" srcId="{74D56D32-0B1B-420C-85EF-BECFC4134B38}" destId="{104E0CE6-8F4C-451E-A33B-E5DD7B40571F}" srcOrd="2" destOrd="0" parTransId="{30F8C788-647C-439B-AC04-AD85370E9D7B}" sibTransId="{B68CC7D6-968A-4B2F-B459-32D27FB6D648}"/>
    <dgm:cxn modelId="{C89F09AA-FCE2-F741-86C3-1C77A3FE0C7D}" type="presOf" srcId="{3844F3EC-5A2D-46F2-B6CC-CE4668A87D28}" destId="{C46C7ADF-1542-43A0-8409-4A86F8B21079}" srcOrd="0" destOrd="0" presId="urn:microsoft.com/office/officeart/2008/layout/VerticalCurvedList"/>
    <dgm:cxn modelId="{6D02C740-E1CD-5743-BCCD-23735B7ECC48}" type="presOf" srcId="{3028290D-0F8F-45D4-98CA-59418048299C}" destId="{96A1366D-B991-4DFC-AED7-959FB9A91091}" srcOrd="0" destOrd="0" presId="urn:microsoft.com/office/officeart/2008/layout/VerticalCurvedList"/>
    <dgm:cxn modelId="{873A1381-25FE-7145-882D-280252FCAD18}" type="presOf" srcId="{4F23FF81-2B76-47A8-804F-052914F4DA50}" destId="{5D8EDD2E-FF1E-49D6-AFD1-93FB9E395C3E}" srcOrd="0" destOrd="0" presId="urn:microsoft.com/office/officeart/2008/layout/VerticalCurvedList"/>
    <dgm:cxn modelId="{1B7EB55D-8882-42BF-BF9A-4F728759EC83}" srcId="{74D56D32-0B1B-420C-85EF-BECFC4134B38}" destId="{50824D0F-F485-401F-BA70-3407E9A0A067}" srcOrd="5" destOrd="0" parTransId="{31D2AB33-8284-4724-9106-148F51A8C272}" sibTransId="{1EB379EF-4297-4DC8-8356-58E938DD19C3}"/>
    <dgm:cxn modelId="{BB9E6083-C1FF-A94D-A513-1789593FE11C}" type="presOf" srcId="{F61E01F3-933C-4904-A189-BBFE0D93F5C5}" destId="{14DF37D3-9FA5-4A40-8697-0D1271C3EDF3}" srcOrd="0" destOrd="0" presId="urn:microsoft.com/office/officeart/2008/layout/VerticalCurvedList"/>
    <dgm:cxn modelId="{165E9BB0-024A-413C-9FD2-D4D56D101AF0}" srcId="{74D56D32-0B1B-420C-85EF-BECFC4134B38}" destId="{4F23FF81-2B76-47A8-804F-052914F4DA50}" srcOrd="4" destOrd="0" parTransId="{B0ACFD9C-CE23-42EF-9998-B82B6E0BD00A}" sibTransId="{FA3443ED-1385-45BC-9E65-71F2D2915A8C}"/>
    <dgm:cxn modelId="{E9676502-E9EF-4570-A56C-1F8D768E52F0}" srcId="{74D56D32-0B1B-420C-85EF-BECFC4134B38}" destId="{F61E01F3-933C-4904-A189-BBFE0D93F5C5}" srcOrd="6" destOrd="0" parTransId="{72D84205-3CA6-4EAF-88DA-2185D066013D}" sibTransId="{BB7FC65A-8AAD-409C-8AF1-F889E1033D2C}"/>
    <dgm:cxn modelId="{99018D42-D344-45D6-BF32-E4608BAA0071}" srcId="{74D56D32-0B1B-420C-85EF-BECFC4134B38}" destId="{857CE047-14EA-4890-88BF-FCD8F405000D}" srcOrd="3" destOrd="0" parTransId="{26BDFB6C-C087-45A3-8969-BCC1C515438B}" sibTransId="{13C5A7F1-829E-4A57-A1AB-D059C83FCEA7}"/>
    <dgm:cxn modelId="{BECBE7A8-7EF0-D245-AAA7-C9F9DD4BC643}" type="presOf" srcId="{74D56D32-0B1B-420C-85EF-BECFC4134B38}" destId="{A81198DB-1C4E-4929-89D5-93859F71983A}" srcOrd="0" destOrd="0" presId="urn:microsoft.com/office/officeart/2008/layout/VerticalCurvedList"/>
    <dgm:cxn modelId="{E19F7407-30ED-449B-BC0D-6CAF2E22EE34}" srcId="{74D56D32-0B1B-420C-85EF-BECFC4134B38}" destId="{3028290D-0F8F-45D4-98CA-59418048299C}" srcOrd="0" destOrd="0" parTransId="{A6BBAD5A-B7C5-4CA4-B506-2A1D27B84735}" sibTransId="{3844F3EC-5A2D-46F2-B6CC-CE4668A87D28}"/>
    <dgm:cxn modelId="{1DB27456-1FB5-4FF7-8BAB-C087E0971E89}" srcId="{74D56D32-0B1B-420C-85EF-BECFC4134B38}" destId="{6E45F2AB-6D13-4CEE-BC04-92522A1B5AB6}" srcOrd="1" destOrd="0" parTransId="{764A6B73-459C-460F-A43F-3A3168B53ADF}" sibTransId="{57303B23-8BC3-4F2F-BCB5-BDB3D16BCDA7}"/>
    <dgm:cxn modelId="{D6FFFF50-9CD2-7F40-BEE5-2286BC7D7448}" type="presOf" srcId="{104E0CE6-8F4C-451E-A33B-E5DD7B40571F}" destId="{8DD5D6C2-FB36-4B98-8892-4F02E72EE3D2}" srcOrd="0" destOrd="0" presId="urn:microsoft.com/office/officeart/2008/layout/VerticalCurvedList"/>
    <dgm:cxn modelId="{5ABDFB40-AC57-BE42-B190-588A6C3B3D51}" type="presParOf" srcId="{A81198DB-1C4E-4929-89D5-93859F71983A}" destId="{D27D06B9-211C-4FC4-A5E0-7E7310C6CF1F}" srcOrd="0" destOrd="0" presId="urn:microsoft.com/office/officeart/2008/layout/VerticalCurvedList"/>
    <dgm:cxn modelId="{8C65AE9C-CB62-3B4C-9525-E149C7BC14AC}" type="presParOf" srcId="{D27D06B9-211C-4FC4-A5E0-7E7310C6CF1F}" destId="{557CF23C-BCC5-4BF0-89C2-282F28BD1215}" srcOrd="0" destOrd="0" presId="urn:microsoft.com/office/officeart/2008/layout/VerticalCurvedList"/>
    <dgm:cxn modelId="{8B68487E-36B2-244F-B60C-5A0BEDDA6954}" type="presParOf" srcId="{557CF23C-BCC5-4BF0-89C2-282F28BD1215}" destId="{4DBCEAAA-7C91-4C2C-BB2B-A7B24D906BC7}" srcOrd="0" destOrd="0" presId="urn:microsoft.com/office/officeart/2008/layout/VerticalCurvedList"/>
    <dgm:cxn modelId="{949B50B0-0596-6C40-BC0B-DA65755B8CEB}" type="presParOf" srcId="{557CF23C-BCC5-4BF0-89C2-282F28BD1215}" destId="{C46C7ADF-1542-43A0-8409-4A86F8B21079}" srcOrd="1" destOrd="0" presId="urn:microsoft.com/office/officeart/2008/layout/VerticalCurvedList"/>
    <dgm:cxn modelId="{527FB7B8-CE4D-F24A-8122-FF2A1CC5339B}" type="presParOf" srcId="{557CF23C-BCC5-4BF0-89C2-282F28BD1215}" destId="{B39FEB09-C01B-4930-9343-DAE1E106BC89}" srcOrd="2" destOrd="0" presId="urn:microsoft.com/office/officeart/2008/layout/VerticalCurvedList"/>
    <dgm:cxn modelId="{B5B984BF-E873-E048-91BE-954570DE44D4}" type="presParOf" srcId="{557CF23C-BCC5-4BF0-89C2-282F28BD1215}" destId="{286423D8-EDF3-476C-BF22-B31118F077B6}" srcOrd="3" destOrd="0" presId="urn:microsoft.com/office/officeart/2008/layout/VerticalCurvedList"/>
    <dgm:cxn modelId="{DBBF49A2-A9B0-7F40-AD80-8C949039DB59}" type="presParOf" srcId="{D27D06B9-211C-4FC4-A5E0-7E7310C6CF1F}" destId="{96A1366D-B991-4DFC-AED7-959FB9A91091}" srcOrd="1" destOrd="0" presId="urn:microsoft.com/office/officeart/2008/layout/VerticalCurvedList"/>
    <dgm:cxn modelId="{C9D7F5B9-63CE-174D-AB61-16581B0B7849}" type="presParOf" srcId="{D27D06B9-211C-4FC4-A5E0-7E7310C6CF1F}" destId="{17919B85-1FD4-4FF9-BEC9-E8D402E22B3E}" srcOrd="2" destOrd="0" presId="urn:microsoft.com/office/officeart/2008/layout/VerticalCurvedList"/>
    <dgm:cxn modelId="{B1258506-6973-594E-952C-D67B9FB33A9C}" type="presParOf" srcId="{17919B85-1FD4-4FF9-BEC9-E8D402E22B3E}" destId="{5155AD68-3487-4137-8996-457FC372A3C4}" srcOrd="0" destOrd="0" presId="urn:microsoft.com/office/officeart/2008/layout/VerticalCurvedList"/>
    <dgm:cxn modelId="{861365DB-30DC-394D-9A7B-BF2FBE8F972A}" type="presParOf" srcId="{D27D06B9-211C-4FC4-A5E0-7E7310C6CF1F}" destId="{C251F6C9-3F3F-4EB8-9F27-F3EFB5BC5DDF}" srcOrd="3" destOrd="0" presId="urn:microsoft.com/office/officeart/2008/layout/VerticalCurvedList"/>
    <dgm:cxn modelId="{BC64B41F-9001-8E40-A58C-F15BCEB0DFDB}" type="presParOf" srcId="{D27D06B9-211C-4FC4-A5E0-7E7310C6CF1F}" destId="{EDDAE157-C065-4FC7-827B-C07021C9C01E}" srcOrd="4" destOrd="0" presId="urn:microsoft.com/office/officeart/2008/layout/VerticalCurvedList"/>
    <dgm:cxn modelId="{6F3D0B74-F8E1-9042-ACAF-51C22941F6BD}" type="presParOf" srcId="{EDDAE157-C065-4FC7-827B-C07021C9C01E}" destId="{83EEED5C-5CAD-418B-8E2E-1CCAD9340068}" srcOrd="0" destOrd="0" presId="urn:microsoft.com/office/officeart/2008/layout/VerticalCurvedList"/>
    <dgm:cxn modelId="{1D851621-D40B-3641-B03C-36189023BEFE}" type="presParOf" srcId="{D27D06B9-211C-4FC4-A5E0-7E7310C6CF1F}" destId="{8DD5D6C2-FB36-4B98-8892-4F02E72EE3D2}" srcOrd="5" destOrd="0" presId="urn:microsoft.com/office/officeart/2008/layout/VerticalCurvedList"/>
    <dgm:cxn modelId="{3E4F8F4A-7D66-C643-9192-17B08E216244}" type="presParOf" srcId="{D27D06B9-211C-4FC4-A5E0-7E7310C6CF1F}" destId="{8CB68D88-BB91-49DC-B14B-24FA8C1D493A}" srcOrd="6" destOrd="0" presId="urn:microsoft.com/office/officeart/2008/layout/VerticalCurvedList"/>
    <dgm:cxn modelId="{4241FEF4-6704-5548-BD5E-E4D18025299B}" type="presParOf" srcId="{8CB68D88-BB91-49DC-B14B-24FA8C1D493A}" destId="{45E87187-5898-4C82-A36E-93D635ED7996}" srcOrd="0" destOrd="0" presId="urn:microsoft.com/office/officeart/2008/layout/VerticalCurvedList"/>
    <dgm:cxn modelId="{877C97E7-F75A-1F49-88A9-6BEEDF28C65B}" type="presParOf" srcId="{D27D06B9-211C-4FC4-A5E0-7E7310C6CF1F}" destId="{7B3C662E-1690-4BAF-BDE7-ABC5ECE1D602}" srcOrd="7" destOrd="0" presId="urn:microsoft.com/office/officeart/2008/layout/VerticalCurvedList"/>
    <dgm:cxn modelId="{FF5DCE95-C781-7643-8488-D1C2CC03A8D7}" type="presParOf" srcId="{D27D06B9-211C-4FC4-A5E0-7E7310C6CF1F}" destId="{729649EE-2FC5-48DD-9361-937ECBDABD87}" srcOrd="8" destOrd="0" presId="urn:microsoft.com/office/officeart/2008/layout/VerticalCurvedList"/>
    <dgm:cxn modelId="{92B01DC4-4A02-6640-9123-9466A5CBA613}" type="presParOf" srcId="{729649EE-2FC5-48DD-9361-937ECBDABD87}" destId="{99D3DBA8-AB28-4911-8E2B-334D98C0DE13}" srcOrd="0" destOrd="0" presId="urn:microsoft.com/office/officeart/2008/layout/VerticalCurvedList"/>
    <dgm:cxn modelId="{FBA4E736-8EEC-AB4D-82F0-0B49F3DF8571}" type="presParOf" srcId="{D27D06B9-211C-4FC4-A5E0-7E7310C6CF1F}" destId="{5D8EDD2E-FF1E-49D6-AFD1-93FB9E395C3E}" srcOrd="9" destOrd="0" presId="urn:microsoft.com/office/officeart/2008/layout/VerticalCurvedList"/>
    <dgm:cxn modelId="{1E7F2CA5-725D-D24E-928E-D71D1B03FD3F}" type="presParOf" srcId="{D27D06B9-211C-4FC4-A5E0-7E7310C6CF1F}" destId="{BF5C1B28-0E5B-4383-A714-64C92A18A33A}" srcOrd="10" destOrd="0" presId="urn:microsoft.com/office/officeart/2008/layout/VerticalCurvedList"/>
    <dgm:cxn modelId="{24731FA8-6871-284B-B199-9FBD0E35F982}" type="presParOf" srcId="{BF5C1B28-0E5B-4383-A714-64C92A18A33A}" destId="{5AB2C6FE-C4D9-4F14-858B-4E2E24E78A45}" srcOrd="0" destOrd="0" presId="urn:microsoft.com/office/officeart/2008/layout/VerticalCurvedList"/>
    <dgm:cxn modelId="{1A4194AE-8293-AA4A-ABBB-1EC3202BAE5C}" type="presParOf" srcId="{D27D06B9-211C-4FC4-A5E0-7E7310C6CF1F}" destId="{2676F03F-0CF6-46DB-9C51-26BA0D0B7380}" srcOrd="11" destOrd="0" presId="urn:microsoft.com/office/officeart/2008/layout/VerticalCurvedList"/>
    <dgm:cxn modelId="{57EC6EB4-2B82-F944-A437-F2E5EFB2B36C}" type="presParOf" srcId="{D27D06B9-211C-4FC4-A5E0-7E7310C6CF1F}" destId="{E189B3D6-2600-442B-B441-B5DF1FF1C37C}" srcOrd="12" destOrd="0" presId="urn:microsoft.com/office/officeart/2008/layout/VerticalCurvedList"/>
    <dgm:cxn modelId="{43380E30-9CED-824E-A5B5-C04570856FCA}" type="presParOf" srcId="{E189B3D6-2600-442B-B441-B5DF1FF1C37C}" destId="{7E752616-6E3D-4D11-B7B9-85DC2652DDBB}" srcOrd="0" destOrd="0" presId="urn:microsoft.com/office/officeart/2008/layout/VerticalCurvedList"/>
    <dgm:cxn modelId="{CBE06297-1194-654E-B6AE-AFFBB2CE5C98}" type="presParOf" srcId="{D27D06B9-211C-4FC4-A5E0-7E7310C6CF1F}" destId="{14DF37D3-9FA5-4A40-8697-0D1271C3EDF3}" srcOrd="13" destOrd="0" presId="urn:microsoft.com/office/officeart/2008/layout/VerticalCurvedList"/>
    <dgm:cxn modelId="{18178624-5AC7-7247-814D-AAC21D8C9A48}" type="presParOf" srcId="{D27D06B9-211C-4FC4-A5E0-7E7310C6CF1F}" destId="{86026243-CADE-4CD0-AC5F-6295C844502C}" srcOrd="14" destOrd="0" presId="urn:microsoft.com/office/officeart/2008/layout/VerticalCurvedList"/>
    <dgm:cxn modelId="{F97A1FFC-0EDE-B543-843D-B88C4E6242E3}" type="presParOf" srcId="{86026243-CADE-4CD0-AC5F-6295C844502C}" destId="{CF1904E4-36E3-4154-ADF3-4A770D7843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342B4E-91BA-4830-9262-84EA2924909E}" type="doc">
      <dgm:prSet loTypeId="urn:microsoft.com/office/officeart/2009/3/layout/IncreasingArrowsProcess" loCatId="process" qsTypeId="urn:microsoft.com/office/officeart/2005/8/quickstyle/simple1" qsCatId="simple" csTypeId="urn:microsoft.com/office/officeart/2005/8/colors/colorful1#1" csCatId="colorful" phldr="1"/>
      <dgm:spPr/>
      <dgm:t>
        <a:bodyPr/>
        <a:lstStyle/>
        <a:p>
          <a:endParaRPr lang="en-US"/>
        </a:p>
      </dgm:t>
    </dgm:pt>
    <dgm:pt modelId="{B4272CD5-41DA-4E9F-84B1-86B04658F989}">
      <dgm:prSet phldrT="[Testo]"/>
      <dgm:spPr/>
      <dgm:t>
        <a:bodyPr/>
        <a:lstStyle/>
        <a:p>
          <a:r>
            <a:rPr lang="en-US" dirty="0" smtClean="0"/>
            <a:t>Strong political commitment</a:t>
          </a:r>
          <a:endParaRPr lang="en-US" dirty="0"/>
        </a:p>
      </dgm:t>
    </dgm:pt>
    <dgm:pt modelId="{A9AB2881-79F1-4F8A-8F71-2344D6D1D939}" type="parTrans" cxnId="{0D3D280A-8198-4BE4-B8A6-A617508B0B0D}">
      <dgm:prSet/>
      <dgm:spPr/>
      <dgm:t>
        <a:bodyPr/>
        <a:lstStyle/>
        <a:p>
          <a:endParaRPr lang="en-US"/>
        </a:p>
      </dgm:t>
    </dgm:pt>
    <dgm:pt modelId="{BBFBA32E-B6AA-4571-B591-ABC83CF94727}" type="sibTrans" cxnId="{0D3D280A-8198-4BE4-B8A6-A617508B0B0D}">
      <dgm:prSet/>
      <dgm:spPr/>
      <dgm:t>
        <a:bodyPr/>
        <a:lstStyle/>
        <a:p>
          <a:endParaRPr lang="en-US"/>
        </a:p>
      </dgm:t>
    </dgm:pt>
    <dgm:pt modelId="{E61BE9E2-B989-4E24-ACCD-F21836EF83DC}">
      <dgm:prSet phldrT="[Testo]" custT="1"/>
      <dgm:spPr/>
      <dgm:t>
        <a:bodyPr anchor="ctr"/>
        <a:lstStyle/>
        <a:p>
          <a:pPr algn="ctr"/>
          <a:r>
            <a:rPr lang="en-US" sz="2000" b="1" dirty="0" smtClean="0"/>
            <a:t>PHASE 1</a:t>
          </a:r>
        </a:p>
        <a:p>
          <a:pPr algn="ctr"/>
          <a:r>
            <a:rPr lang="en-US" sz="2000" b="1" dirty="0" smtClean="0"/>
            <a:t>Initiating CBC</a:t>
          </a:r>
          <a:endParaRPr lang="en-US" sz="2000" b="1" dirty="0"/>
        </a:p>
      </dgm:t>
    </dgm:pt>
    <dgm:pt modelId="{FBAA19B0-78EC-4A18-B7C3-638D342CAE65}" type="parTrans" cxnId="{70F70DB2-E54F-43AB-B0D9-68E83ABA6E56}">
      <dgm:prSet/>
      <dgm:spPr/>
      <dgm:t>
        <a:bodyPr/>
        <a:lstStyle/>
        <a:p>
          <a:endParaRPr lang="en-US"/>
        </a:p>
      </dgm:t>
    </dgm:pt>
    <dgm:pt modelId="{29078D9E-38C9-4786-AD4A-FB181FF89480}" type="sibTrans" cxnId="{70F70DB2-E54F-43AB-B0D9-68E83ABA6E56}">
      <dgm:prSet/>
      <dgm:spPr/>
      <dgm:t>
        <a:bodyPr/>
        <a:lstStyle/>
        <a:p>
          <a:endParaRPr lang="en-US"/>
        </a:p>
      </dgm:t>
    </dgm:pt>
    <dgm:pt modelId="{BA55FBF3-75B0-4D38-A353-C55239A1EA62}">
      <dgm:prSet phldrT="[Testo]"/>
      <dgm:spPr/>
      <dgm:t>
        <a:bodyPr/>
        <a:lstStyle/>
        <a:p>
          <a:r>
            <a:rPr lang="en-US" dirty="0" smtClean="0"/>
            <a:t>Joint technical team</a:t>
          </a:r>
          <a:endParaRPr lang="en-US" dirty="0"/>
        </a:p>
      </dgm:t>
    </dgm:pt>
    <dgm:pt modelId="{23D8F402-646C-4485-8E88-5E31A5335C7E}" type="parTrans" cxnId="{547AE6F9-8EFA-402F-90A1-CA6364BF0B7C}">
      <dgm:prSet/>
      <dgm:spPr/>
      <dgm:t>
        <a:bodyPr/>
        <a:lstStyle/>
        <a:p>
          <a:endParaRPr lang="en-US"/>
        </a:p>
      </dgm:t>
    </dgm:pt>
    <dgm:pt modelId="{6A796995-B84B-4BCE-8D93-C4EB04C50BD0}" type="sibTrans" cxnId="{547AE6F9-8EFA-402F-90A1-CA6364BF0B7C}">
      <dgm:prSet/>
      <dgm:spPr/>
      <dgm:t>
        <a:bodyPr/>
        <a:lstStyle/>
        <a:p>
          <a:endParaRPr lang="en-US"/>
        </a:p>
      </dgm:t>
    </dgm:pt>
    <dgm:pt modelId="{D0ABDE0D-FFBC-4438-A35A-A7541D4F46C1}">
      <dgm:prSet phldrT="[Testo]" custT="1"/>
      <dgm:spPr/>
      <dgm:t>
        <a:bodyPr anchor="ctr"/>
        <a:lstStyle/>
        <a:p>
          <a:pPr algn="ctr"/>
          <a:r>
            <a:rPr lang="en-US" sz="2000" b="1" dirty="0" smtClean="0"/>
            <a:t>PHASE 2</a:t>
          </a:r>
        </a:p>
        <a:p>
          <a:pPr algn="ctr"/>
          <a:r>
            <a:rPr lang="en-US" sz="2000" b="1" dirty="0" smtClean="0"/>
            <a:t>Establishing CBC</a:t>
          </a:r>
          <a:endParaRPr lang="en-US" sz="2000" b="1" dirty="0"/>
        </a:p>
      </dgm:t>
    </dgm:pt>
    <dgm:pt modelId="{F9B7EE3A-E925-4C61-960F-88C1D5758D6F}" type="parTrans" cxnId="{EFE2905D-378C-45A4-A2FD-33ADC7242A48}">
      <dgm:prSet/>
      <dgm:spPr/>
      <dgm:t>
        <a:bodyPr/>
        <a:lstStyle/>
        <a:p>
          <a:endParaRPr lang="en-US"/>
        </a:p>
      </dgm:t>
    </dgm:pt>
    <dgm:pt modelId="{2DF7B179-12BB-40A2-879F-79A74DA7018A}" type="sibTrans" cxnId="{EFE2905D-378C-45A4-A2FD-33ADC7242A48}">
      <dgm:prSet/>
      <dgm:spPr/>
      <dgm:t>
        <a:bodyPr/>
        <a:lstStyle/>
        <a:p>
          <a:endParaRPr lang="en-US"/>
        </a:p>
      </dgm:t>
    </dgm:pt>
    <dgm:pt modelId="{0C29BDC9-5248-4ED6-AAD3-69A38C190924}">
      <dgm:prSet phldrT="[Testo]"/>
      <dgm:spPr/>
      <dgm:t>
        <a:bodyPr/>
        <a:lstStyle/>
        <a:p>
          <a:r>
            <a:rPr lang="en-US" dirty="0" smtClean="0"/>
            <a:t>Long-term integrated strategy</a:t>
          </a:r>
          <a:endParaRPr lang="en-US" dirty="0"/>
        </a:p>
      </dgm:t>
    </dgm:pt>
    <dgm:pt modelId="{DBFB0914-B00F-473C-A33B-D80DD0D9CE6B}" type="parTrans" cxnId="{EDDC3D4E-0ED7-457B-9EB7-397C7FA71949}">
      <dgm:prSet/>
      <dgm:spPr/>
      <dgm:t>
        <a:bodyPr/>
        <a:lstStyle/>
        <a:p>
          <a:endParaRPr lang="en-US"/>
        </a:p>
      </dgm:t>
    </dgm:pt>
    <dgm:pt modelId="{BF088D20-69E6-4D3C-A20B-9BDC5E689A69}" type="sibTrans" cxnId="{EDDC3D4E-0ED7-457B-9EB7-397C7FA71949}">
      <dgm:prSet/>
      <dgm:spPr/>
      <dgm:t>
        <a:bodyPr/>
        <a:lstStyle/>
        <a:p>
          <a:endParaRPr lang="en-US"/>
        </a:p>
      </dgm:t>
    </dgm:pt>
    <dgm:pt modelId="{082B3837-F9AA-40A8-BFEB-7B587EA6775C}">
      <dgm:prSet phldrT="[Testo]" custT="1"/>
      <dgm:spPr/>
      <dgm:t>
        <a:bodyPr anchor="ctr"/>
        <a:lstStyle/>
        <a:p>
          <a:pPr algn="ctr"/>
          <a:r>
            <a:rPr lang="en-US" sz="2000" b="1" dirty="0" smtClean="0"/>
            <a:t>PHASE 3</a:t>
          </a:r>
        </a:p>
        <a:p>
          <a:pPr algn="ctr"/>
          <a:r>
            <a:rPr lang="en-US" sz="2000" b="1" dirty="0" smtClean="0"/>
            <a:t>Implementing and Evaluating CBC</a:t>
          </a:r>
          <a:endParaRPr lang="en-US" sz="2000" b="1" dirty="0"/>
        </a:p>
      </dgm:t>
    </dgm:pt>
    <dgm:pt modelId="{310E8120-A004-41D2-AF1B-6D98868A52FA}" type="parTrans" cxnId="{1C2A51DF-EE48-40F8-8675-DFB065DEE804}">
      <dgm:prSet/>
      <dgm:spPr/>
      <dgm:t>
        <a:bodyPr/>
        <a:lstStyle/>
        <a:p>
          <a:endParaRPr lang="en-US"/>
        </a:p>
      </dgm:t>
    </dgm:pt>
    <dgm:pt modelId="{71E349AC-BE55-4720-AA1B-554AFFD1068F}" type="sibTrans" cxnId="{1C2A51DF-EE48-40F8-8675-DFB065DEE804}">
      <dgm:prSet/>
      <dgm:spPr/>
      <dgm:t>
        <a:bodyPr/>
        <a:lstStyle/>
        <a:p>
          <a:endParaRPr lang="en-US"/>
        </a:p>
      </dgm:t>
    </dgm:pt>
    <dgm:pt modelId="{101792BD-DF9C-4B0D-9670-C7C430A72DE3}" type="pres">
      <dgm:prSet presAssocID="{CA342B4E-91BA-4830-9262-84EA2924909E}" presName="Name0" presStyleCnt="0">
        <dgm:presLayoutVars>
          <dgm:chMax val="5"/>
          <dgm:chPref val="5"/>
          <dgm:dir/>
          <dgm:animLvl val="lvl"/>
        </dgm:presLayoutVars>
      </dgm:prSet>
      <dgm:spPr/>
      <dgm:t>
        <a:bodyPr/>
        <a:lstStyle/>
        <a:p>
          <a:endParaRPr lang="en-US"/>
        </a:p>
      </dgm:t>
    </dgm:pt>
    <dgm:pt modelId="{B554797B-4AAA-40C2-8805-FA79067E8113}" type="pres">
      <dgm:prSet presAssocID="{B4272CD5-41DA-4E9F-84B1-86B04658F989}" presName="parentText1" presStyleLbl="node1" presStyleIdx="0" presStyleCnt="3">
        <dgm:presLayoutVars>
          <dgm:chMax/>
          <dgm:chPref val="3"/>
          <dgm:bulletEnabled val="1"/>
        </dgm:presLayoutVars>
      </dgm:prSet>
      <dgm:spPr/>
      <dgm:t>
        <a:bodyPr/>
        <a:lstStyle/>
        <a:p>
          <a:endParaRPr lang="en-US"/>
        </a:p>
      </dgm:t>
    </dgm:pt>
    <dgm:pt modelId="{B602701E-C0B1-4BB3-914A-2E0FDE05C083}" type="pres">
      <dgm:prSet presAssocID="{B4272CD5-41DA-4E9F-84B1-86B04658F989}" presName="childText1" presStyleLbl="solidAlignAcc1" presStyleIdx="0" presStyleCnt="3">
        <dgm:presLayoutVars>
          <dgm:chMax val="0"/>
          <dgm:chPref val="0"/>
          <dgm:bulletEnabled val="1"/>
        </dgm:presLayoutVars>
      </dgm:prSet>
      <dgm:spPr/>
      <dgm:t>
        <a:bodyPr/>
        <a:lstStyle/>
        <a:p>
          <a:endParaRPr lang="en-US"/>
        </a:p>
      </dgm:t>
    </dgm:pt>
    <dgm:pt modelId="{7FC42FE2-F7CD-4F08-8C20-0BA3B52E42B7}" type="pres">
      <dgm:prSet presAssocID="{BA55FBF3-75B0-4D38-A353-C55239A1EA62}" presName="parentText2" presStyleLbl="node1" presStyleIdx="1" presStyleCnt="3">
        <dgm:presLayoutVars>
          <dgm:chMax/>
          <dgm:chPref val="3"/>
          <dgm:bulletEnabled val="1"/>
        </dgm:presLayoutVars>
      </dgm:prSet>
      <dgm:spPr/>
      <dgm:t>
        <a:bodyPr/>
        <a:lstStyle/>
        <a:p>
          <a:endParaRPr lang="en-US"/>
        </a:p>
      </dgm:t>
    </dgm:pt>
    <dgm:pt modelId="{7CC82E50-A1B3-4C69-965F-F52887B978EA}" type="pres">
      <dgm:prSet presAssocID="{BA55FBF3-75B0-4D38-A353-C55239A1EA62}" presName="childText2" presStyleLbl="solidAlignAcc1" presStyleIdx="1" presStyleCnt="3">
        <dgm:presLayoutVars>
          <dgm:chMax val="0"/>
          <dgm:chPref val="0"/>
          <dgm:bulletEnabled val="1"/>
        </dgm:presLayoutVars>
      </dgm:prSet>
      <dgm:spPr/>
      <dgm:t>
        <a:bodyPr/>
        <a:lstStyle/>
        <a:p>
          <a:endParaRPr lang="en-US"/>
        </a:p>
      </dgm:t>
    </dgm:pt>
    <dgm:pt modelId="{D75DB948-8424-46B6-A696-258930EB3CCD}" type="pres">
      <dgm:prSet presAssocID="{0C29BDC9-5248-4ED6-AAD3-69A38C190924}" presName="parentText3" presStyleLbl="node1" presStyleIdx="2" presStyleCnt="3">
        <dgm:presLayoutVars>
          <dgm:chMax/>
          <dgm:chPref val="3"/>
          <dgm:bulletEnabled val="1"/>
        </dgm:presLayoutVars>
      </dgm:prSet>
      <dgm:spPr/>
      <dgm:t>
        <a:bodyPr/>
        <a:lstStyle/>
        <a:p>
          <a:endParaRPr lang="en-US"/>
        </a:p>
      </dgm:t>
    </dgm:pt>
    <dgm:pt modelId="{222A1C92-5132-4ACF-916A-B8CF002F3947}" type="pres">
      <dgm:prSet presAssocID="{0C29BDC9-5248-4ED6-AAD3-69A38C190924}" presName="childText3" presStyleLbl="solidAlignAcc1" presStyleIdx="2" presStyleCnt="3">
        <dgm:presLayoutVars>
          <dgm:chMax val="0"/>
          <dgm:chPref val="0"/>
          <dgm:bulletEnabled val="1"/>
        </dgm:presLayoutVars>
      </dgm:prSet>
      <dgm:spPr/>
      <dgm:t>
        <a:bodyPr/>
        <a:lstStyle/>
        <a:p>
          <a:endParaRPr lang="en-US"/>
        </a:p>
      </dgm:t>
    </dgm:pt>
  </dgm:ptLst>
  <dgm:cxnLst>
    <dgm:cxn modelId="{49FF593F-B57C-8943-AE9E-E13F4E7A4A7E}" type="presOf" srcId="{B4272CD5-41DA-4E9F-84B1-86B04658F989}" destId="{B554797B-4AAA-40C2-8805-FA79067E8113}" srcOrd="0" destOrd="0" presId="urn:microsoft.com/office/officeart/2009/3/layout/IncreasingArrowsProcess"/>
    <dgm:cxn modelId="{0D3D280A-8198-4BE4-B8A6-A617508B0B0D}" srcId="{CA342B4E-91BA-4830-9262-84EA2924909E}" destId="{B4272CD5-41DA-4E9F-84B1-86B04658F989}" srcOrd="0" destOrd="0" parTransId="{A9AB2881-79F1-4F8A-8F71-2344D6D1D939}" sibTransId="{BBFBA32E-B6AA-4571-B591-ABC83CF94727}"/>
    <dgm:cxn modelId="{EFE2905D-378C-45A4-A2FD-33ADC7242A48}" srcId="{BA55FBF3-75B0-4D38-A353-C55239A1EA62}" destId="{D0ABDE0D-FFBC-4438-A35A-A7541D4F46C1}" srcOrd="0" destOrd="0" parTransId="{F9B7EE3A-E925-4C61-960F-88C1D5758D6F}" sibTransId="{2DF7B179-12BB-40A2-879F-79A74DA7018A}"/>
    <dgm:cxn modelId="{547AE6F9-8EFA-402F-90A1-CA6364BF0B7C}" srcId="{CA342B4E-91BA-4830-9262-84EA2924909E}" destId="{BA55FBF3-75B0-4D38-A353-C55239A1EA62}" srcOrd="1" destOrd="0" parTransId="{23D8F402-646C-4485-8E88-5E31A5335C7E}" sibTransId="{6A796995-B84B-4BCE-8D93-C4EB04C50BD0}"/>
    <dgm:cxn modelId="{4E3C4AB6-21B6-5F48-950A-1A712ECBC1C3}" type="presOf" srcId="{082B3837-F9AA-40A8-BFEB-7B587EA6775C}" destId="{222A1C92-5132-4ACF-916A-B8CF002F3947}" srcOrd="0" destOrd="0" presId="urn:microsoft.com/office/officeart/2009/3/layout/IncreasingArrowsProcess"/>
    <dgm:cxn modelId="{0EEB2F72-7837-5D46-A7C5-6FBE893655B5}" type="presOf" srcId="{CA342B4E-91BA-4830-9262-84EA2924909E}" destId="{101792BD-DF9C-4B0D-9670-C7C430A72DE3}" srcOrd="0" destOrd="0" presId="urn:microsoft.com/office/officeart/2009/3/layout/IncreasingArrowsProcess"/>
    <dgm:cxn modelId="{70F70DB2-E54F-43AB-B0D9-68E83ABA6E56}" srcId="{B4272CD5-41DA-4E9F-84B1-86B04658F989}" destId="{E61BE9E2-B989-4E24-ACCD-F21836EF83DC}" srcOrd="0" destOrd="0" parTransId="{FBAA19B0-78EC-4A18-B7C3-638D342CAE65}" sibTransId="{29078D9E-38C9-4786-AD4A-FB181FF89480}"/>
    <dgm:cxn modelId="{1C2A51DF-EE48-40F8-8675-DFB065DEE804}" srcId="{0C29BDC9-5248-4ED6-AAD3-69A38C190924}" destId="{082B3837-F9AA-40A8-BFEB-7B587EA6775C}" srcOrd="0" destOrd="0" parTransId="{310E8120-A004-41D2-AF1B-6D98868A52FA}" sibTransId="{71E349AC-BE55-4720-AA1B-554AFFD1068F}"/>
    <dgm:cxn modelId="{EDDC3D4E-0ED7-457B-9EB7-397C7FA71949}" srcId="{CA342B4E-91BA-4830-9262-84EA2924909E}" destId="{0C29BDC9-5248-4ED6-AAD3-69A38C190924}" srcOrd="2" destOrd="0" parTransId="{DBFB0914-B00F-473C-A33B-D80DD0D9CE6B}" sibTransId="{BF088D20-69E6-4D3C-A20B-9BDC5E689A69}"/>
    <dgm:cxn modelId="{D4F48E86-80EC-194D-9B57-262DF4358EA8}" type="presOf" srcId="{0C29BDC9-5248-4ED6-AAD3-69A38C190924}" destId="{D75DB948-8424-46B6-A696-258930EB3CCD}" srcOrd="0" destOrd="0" presId="urn:microsoft.com/office/officeart/2009/3/layout/IncreasingArrowsProcess"/>
    <dgm:cxn modelId="{AF77969C-D3CA-0E4E-BB0F-E03193E3A201}" type="presOf" srcId="{E61BE9E2-B989-4E24-ACCD-F21836EF83DC}" destId="{B602701E-C0B1-4BB3-914A-2E0FDE05C083}" srcOrd="0" destOrd="0" presId="urn:microsoft.com/office/officeart/2009/3/layout/IncreasingArrowsProcess"/>
    <dgm:cxn modelId="{90D77356-5CEA-4B40-BD57-D2B7D9E1A3A3}" type="presOf" srcId="{BA55FBF3-75B0-4D38-A353-C55239A1EA62}" destId="{7FC42FE2-F7CD-4F08-8C20-0BA3B52E42B7}" srcOrd="0" destOrd="0" presId="urn:microsoft.com/office/officeart/2009/3/layout/IncreasingArrowsProcess"/>
    <dgm:cxn modelId="{48A12C59-D8DB-064F-9DB4-D963FDA56449}" type="presOf" srcId="{D0ABDE0D-FFBC-4438-A35A-A7541D4F46C1}" destId="{7CC82E50-A1B3-4C69-965F-F52887B978EA}" srcOrd="0" destOrd="0" presId="urn:microsoft.com/office/officeart/2009/3/layout/IncreasingArrowsProcess"/>
    <dgm:cxn modelId="{047CC644-4E6B-5849-A4A6-1D7CFD33A0FE}" type="presParOf" srcId="{101792BD-DF9C-4B0D-9670-C7C430A72DE3}" destId="{B554797B-4AAA-40C2-8805-FA79067E8113}" srcOrd="0" destOrd="0" presId="urn:microsoft.com/office/officeart/2009/3/layout/IncreasingArrowsProcess"/>
    <dgm:cxn modelId="{A16FEB48-DC35-6140-831C-5AD2B38532E2}" type="presParOf" srcId="{101792BD-DF9C-4B0D-9670-C7C430A72DE3}" destId="{B602701E-C0B1-4BB3-914A-2E0FDE05C083}" srcOrd="1" destOrd="0" presId="urn:microsoft.com/office/officeart/2009/3/layout/IncreasingArrowsProcess"/>
    <dgm:cxn modelId="{3C67D2AF-37EF-3541-95E8-7C95F49F9C78}" type="presParOf" srcId="{101792BD-DF9C-4B0D-9670-C7C430A72DE3}" destId="{7FC42FE2-F7CD-4F08-8C20-0BA3B52E42B7}" srcOrd="2" destOrd="0" presId="urn:microsoft.com/office/officeart/2009/3/layout/IncreasingArrowsProcess"/>
    <dgm:cxn modelId="{32B72A3F-65DC-B74E-8ED0-1A0F8E98B701}" type="presParOf" srcId="{101792BD-DF9C-4B0D-9670-C7C430A72DE3}" destId="{7CC82E50-A1B3-4C69-965F-F52887B978EA}" srcOrd="3" destOrd="0" presId="urn:microsoft.com/office/officeart/2009/3/layout/IncreasingArrowsProcess"/>
    <dgm:cxn modelId="{97CF6EE2-5DF1-8346-872A-07976ABCA5E5}" type="presParOf" srcId="{101792BD-DF9C-4B0D-9670-C7C430A72DE3}" destId="{D75DB948-8424-46B6-A696-258930EB3CCD}" srcOrd="4" destOrd="0" presId="urn:microsoft.com/office/officeart/2009/3/layout/IncreasingArrowsProcess"/>
    <dgm:cxn modelId="{D08564F6-C0D7-EF4C-9165-BA1357A6257E}" type="presParOf" srcId="{101792BD-DF9C-4B0D-9670-C7C430A72DE3}" destId="{222A1C92-5132-4ACF-916A-B8CF002F394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3D4995-F05C-471C-9EA1-BA7BD2DA2C7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621CF538-E9B1-495D-95FF-F7665DE9AF72}">
      <dgm:prSet phldrT="[Text]" custT="1"/>
      <dgm:spPr/>
      <dgm:t>
        <a:bodyPr/>
        <a:lstStyle/>
        <a:p>
          <a:r>
            <a:rPr lang="en-US" sz="1200" dirty="0"/>
            <a:t>Leadership - delivers and tackles change by giving purpose. Leadership is about taking risks and crossing boundaries - both organizational and personal</a:t>
          </a:r>
        </a:p>
      </dgm:t>
    </dgm:pt>
    <dgm:pt modelId="{1F8DD0C1-05A5-4B65-B03D-FD8DAEF1AF38}" type="parTrans" cxnId="{D9895569-2352-4B14-88A8-FD046B36ECE4}">
      <dgm:prSet/>
      <dgm:spPr/>
      <dgm:t>
        <a:bodyPr/>
        <a:lstStyle/>
        <a:p>
          <a:endParaRPr lang="en-US" sz="1200"/>
        </a:p>
      </dgm:t>
    </dgm:pt>
    <dgm:pt modelId="{CA6F69A3-B423-4983-973F-455972575DE5}" type="sibTrans" cxnId="{D9895569-2352-4B14-88A8-FD046B36ECE4}">
      <dgm:prSet/>
      <dgm:spPr/>
      <dgm:t>
        <a:bodyPr/>
        <a:lstStyle/>
        <a:p>
          <a:endParaRPr lang="en-US" sz="1200"/>
        </a:p>
      </dgm:t>
    </dgm:pt>
    <dgm:pt modelId="{A902F151-817C-4ED5-A7D9-5BD138310DA0}">
      <dgm:prSet phldrT="[Text]" custT="1"/>
      <dgm:spPr/>
      <dgm:t>
        <a:bodyPr/>
        <a:lstStyle/>
        <a:p>
          <a:r>
            <a:rPr lang="en-US" sz="1200" dirty="0"/>
            <a:t>Management - coordination of available resources so to achieve set goals and objectives. Management is about following a schedule of known tasks, minimizing risks, pursuing efficiency and  effectiveness.</a:t>
          </a:r>
        </a:p>
      </dgm:t>
    </dgm:pt>
    <dgm:pt modelId="{DF4F8BA2-7AAB-4E17-8ACF-8E23D5AEFFE0}" type="parTrans" cxnId="{FE13107B-F5B6-4515-B218-43BCBABD722D}">
      <dgm:prSet/>
      <dgm:spPr/>
      <dgm:t>
        <a:bodyPr/>
        <a:lstStyle/>
        <a:p>
          <a:endParaRPr lang="en-US" sz="1200"/>
        </a:p>
      </dgm:t>
    </dgm:pt>
    <dgm:pt modelId="{0E026241-7825-455E-A566-937CD845F024}" type="sibTrans" cxnId="{FE13107B-F5B6-4515-B218-43BCBABD722D}">
      <dgm:prSet/>
      <dgm:spPr/>
      <dgm:t>
        <a:bodyPr/>
        <a:lstStyle/>
        <a:p>
          <a:endParaRPr lang="en-US" sz="1200"/>
        </a:p>
      </dgm:t>
    </dgm:pt>
    <dgm:pt modelId="{3DE0EEC5-3543-4B0C-BE75-C41344719BFE}" type="pres">
      <dgm:prSet presAssocID="{DC3D4995-F05C-471C-9EA1-BA7BD2DA2C7B}" presName="compositeShape" presStyleCnt="0">
        <dgm:presLayoutVars>
          <dgm:chMax val="2"/>
          <dgm:dir/>
          <dgm:resizeHandles val="exact"/>
        </dgm:presLayoutVars>
      </dgm:prSet>
      <dgm:spPr/>
      <dgm:t>
        <a:bodyPr/>
        <a:lstStyle/>
        <a:p>
          <a:endParaRPr lang="it-IT"/>
        </a:p>
      </dgm:t>
    </dgm:pt>
    <dgm:pt modelId="{16D302ED-94FE-4178-B8F6-D8027EDCA7A8}" type="pres">
      <dgm:prSet presAssocID="{621CF538-E9B1-495D-95FF-F7665DE9AF72}" presName="upArrow" presStyleLbl="node1" presStyleIdx="0" presStyleCnt="2"/>
      <dgm:spPr/>
      <dgm:t>
        <a:bodyPr/>
        <a:lstStyle/>
        <a:p>
          <a:endParaRPr lang="it-IT"/>
        </a:p>
      </dgm:t>
    </dgm:pt>
    <dgm:pt modelId="{56BEB6CF-92EE-42DF-A219-FF3612988CAC}" type="pres">
      <dgm:prSet presAssocID="{621CF538-E9B1-495D-95FF-F7665DE9AF72}" presName="upArrowText" presStyleLbl="revTx" presStyleIdx="0" presStyleCnt="2">
        <dgm:presLayoutVars>
          <dgm:chMax val="0"/>
          <dgm:bulletEnabled val="1"/>
        </dgm:presLayoutVars>
      </dgm:prSet>
      <dgm:spPr/>
      <dgm:t>
        <a:bodyPr/>
        <a:lstStyle/>
        <a:p>
          <a:endParaRPr lang="en-US"/>
        </a:p>
      </dgm:t>
    </dgm:pt>
    <dgm:pt modelId="{23DC7399-779C-48E3-B3F8-D8AB83060E7F}" type="pres">
      <dgm:prSet presAssocID="{A902F151-817C-4ED5-A7D9-5BD138310DA0}" presName="downArrow" presStyleLbl="node1" presStyleIdx="1" presStyleCnt="2"/>
      <dgm:spPr/>
      <dgm:t>
        <a:bodyPr/>
        <a:lstStyle/>
        <a:p>
          <a:endParaRPr lang="it-IT"/>
        </a:p>
      </dgm:t>
    </dgm:pt>
    <dgm:pt modelId="{AB79328B-D3F5-4231-9754-E55733F8D55E}" type="pres">
      <dgm:prSet presAssocID="{A902F151-817C-4ED5-A7D9-5BD138310DA0}" presName="downArrowText" presStyleLbl="revTx" presStyleIdx="1" presStyleCnt="2">
        <dgm:presLayoutVars>
          <dgm:chMax val="0"/>
          <dgm:bulletEnabled val="1"/>
        </dgm:presLayoutVars>
      </dgm:prSet>
      <dgm:spPr/>
      <dgm:t>
        <a:bodyPr/>
        <a:lstStyle/>
        <a:p>
          <a:endParaRPr lang="en-US"/>
        </a:p>
      </dgm:t>
    </dgm:pt>
  </dgm:ptLst>
  <dgm:cxnLst>
    <dgm:cxn modelId="{D53AB192-17CA-3A4C-8CE4-7F870346C9A4}" type="presOf" srcId="{DC3D4995-F05C-471C-9EA1-BA7BD2DA2C7B}" destId="{3DE0EEC5-3543-4B0C-BE75-C41344719BFE}" srcOrd="0" destOrd="0" presId="urn:microsoft.com/office/officeart/2005/8/layout/arrow4"/>
    <dgm:cxn modelId="{3304FCBA-DD83-7B4D-9F7F-B5459C4E1FBF}" type="presOf" srcId="{A902F151-817C-4ED5-A7D9-5BD138310DA0}" destId="{AB79328B-D3F5-4231-9754-E55733F8D55E}" srcOrd="0" destOrd="0" presId="urn:microsoft.com/office/officeart/2005/8/layout/arrow4"/>
    <dgm:cxn modelId="{FE13107B-F5B6-4515-B218-43BCBABD722D}" srcId="{DC3D4995-F05C-471C-9EA1-BA7BD2DA2C7B}" destId="{A902F151-817C-4ED5-A7D9-5BD138310DA0}" srcOrd="1" destOrd="0" parTransId="{DF4F8BA2-7AAB-4E17-8ACF-8E23D5AEFFE0}" sibTransId="{0E026241-7825-455E-A566-937CD845F024}"/>
    <dgm:cxn modelId="{7A22A3BF-5D88-694B-AB60-65D44509A975}" type="presOf" srcId="{621CF538-E9B1-495D-95FF-F7665DE9AF72}" destId="{56BEB6CF-92EE-42DF-A219-FF3612988CAC}" srcOrd="0" destOrd="0" presId="urn:microsoft.com/office/officeart/2005/8/layout/arrow4"/>
    <dgm:cxn modelId="{D9895569-2352-4B14-88A8-FD046B36ECE4}" srcId="{DC3D4995-F05C-471C-9EA1-BA7BD2DA2C7B}" destId="{621CF538-E9B1-495D-95FF-F7665DE9AF72}" srcOrd="0" destOrd="0" parTransId="{1F8DD0C1-05A5-4B65-B03D-FD8DAEF1AF38}" sibTransId="{CA6F69A3-B423-4983-973F-455972575DE5}"/>
    <dgm:cxn modelId="{A6ED2131-F4D5-644A-8701-02F0891D5C46}" type="presParOf" srcId="{3DE0EEC5-3543-4B0C-BE75-C41344719BFE}" destId="{16D302ED-94FE-4178-B8F6-D8027EDCA7A8}" srcOrd="0" destOrd="0" presId="urn:microsoft.com/office/officeart/2005/8/layout/arrow4"/>
    <dgm:cxn modelId="{6435D617-5089-1E4F-BBB9-04C0C7C94C30}" type="presParOf" srcId="{3DE0EEC5-3543-4B0C-BE75-C41344719BFE}" destId="{56BEB6CF-92EE-42DF-A219-FF3612988CAC}" srcOrd="1" destOrd="0" presId="urn:microsoft.com/office/officeart/2005/8/layout/arrow4"/>
    <dgm:cxn modelId="{5E1D43EB-CCFD-F34A-817D-E520FC60277D}" type="presParOf" srcId="{3DE0EEC5-3543-4B0C-BE75-C41344719BFE}" destId="{23DC7399-779C-48E3-B3F8-D8AB83060E7F}" srcOrd="2" destOrd="0" presId="urn:microsoft.com/office/officeart/2005/8/layout/arrow4"/>
    <dgm:cxn modelId="{720663B0-71E5-A94A-866D-5050BE29A92A}" type="presParOf" srcId="{3DE0EEC5-3543-4B0C-BE75-C41344719BFE}" destId="{AB79328B-D3F5-4231-9754-E55733F8D55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2ED38C-3CEA-4258-BEF1-43A61E3BF58F}"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E76D0B58-4D1F-4989-8460-492DA7CE4F94}">
      <dgm:prSet phldrT="[Text]" custT="1"/>
      <dgm:spPr/>
      <dgm:t>
        <a:bodyPr/>
        <a:lstStyle/>
        <a:p>
          <a:r>
            <a:rPr lang="en-US" sz="1200" dirty="0"/>
            <a:t>Leadership - relates to the “living” mechanisms of an organization. It is about stimulating the “informal” elements in the organizations, such as staff motivation and commitment.</a:t>
          </a:r>
        </a:p>
      </dgm:t>
    </dgm:pt>
    <dgm:pt modelId="{9A1F162F-1D8F-4C58-B8AE-7BC80488E18C}" type="parTrans" cxnId="{AA2497B7-5A64-4E64-B578-3CD27DAE7D1A}">
      <dgm:prSet/>
      <dgm:spPr/>
      <dgm:t>
        <a:bodyPr/>
        <a:lstStyle/>
        <a:p>
          <a:endParaRPr lang="en-US" sz="1200"/>
        </a:p>
      </dgm:t>
    </dgm:pt>
    <dgm:pt modelId="{CD79FBAA-1EB2-4FC4-A698-6C0BBA770CCD}" type="sibTrans" cxnId="{AA2497B7-5A64-4E64-B578-3CD27DAE7D1A}">
      <dgm:prSet/>
      <dgm:spPr/>
      <dgm:t>
        <a:bodyPr/>
        <a:lstStyle/>
        <a:p>
          <a:endParaRPr lang="en-US" sz="1200"/>
        </a:p>
      </dgm:t>
    </dgm:pt>
    <dgm:pt modelId="{D7FC7AB6-C658-44BD-BBFE-7B677651A759}">
      <dgm:prSet custT="1"/>
      <dgm:spPr/>
      <dgm:t>
        <a:bodyPr/>
        <a:lstStyle/>
        <a:p>
          <a:r>
            <a:rPr lang="en-US" sz="1200"/>
            <a:t>Authority - relates to the formal mechanism of power. It is about giving directions on how to achieve set objectives and deadlines, thus relating to formal mechanisms in an organization.</a:t>
          </a:r>
        </a:p>
      </dgm:t>
    </dgm:pt>
    <dgm:pt modelId="{7B8B1911-90F5-4899-8716-02F8F5DF2D9C}" type="parTrans" cxnId="{82261842-5028-4C56-97EC-63452FA3AB68}">
      <dgm:prSet/>
      <dgm:spPr/>
      <dgm:t>
        <a:bodyPr/>
        <a:lstStyle/>
        <a:p>
          <a:endParaRPr lang="en-US" sz="1200"/>
        </a:p>
      </dgm:t>
    </dgm:pt>
    <dgm:pt modelId="{FA54D42A-C5AF-4088-B380-FF3B7AF909BC}" type="sibTrans" cxnId="{82261842-5028-4C56-97EC-63452FA3AB68}">
      <dgm:prSet/>
      <dgm:spPr/>
      <dgm:t>
        <a:bodyPr/>
        <a:lstStyle/>
        <a:p>
          <a:endParaRPr lang="en-US" sz="1200"/>
        </a:p>
      </dgm:t>
    </dgm:pt>
    <dgm:pt modelId="{82EF7807-34EF-4496-BFA7-500D49C16EBC}" type="pres">
      <dgm:prSet presAssocID="{FA2ED38C-3CEA-4258-BEF1-43A61E3BF58F}" presName="compositeShape" presStyleCnt="0">
        <dgm:presLayoutVars>
          <dgm:chMax val="2"/>
          <dgm:dir/>
          <dgm:resizeHandles val="exact"/>
        </dgm:presLayoutVars>
      </dgm:prSet>
      <dgm:spPr/>
      <dgm:t>
        <a:bodyPr/>
        <a:lstStyle/>
        <a:p>
          <a:endParaRPr lang="it-IT"/>
        </a:p>
      </dgm:t>
    </dgm:pt>
    <dgm:pt modelId="{0F007933-352A-45C0-9573-2F0798CCBCFE}" type="pres">
      <dgm:prSet presAssocID="{E76D0B58-4D1F-4989-8460-492DA7CE4F94}" presName="upArrow" presStyleLbl="node1" presStyleIdx="0" presStyleCnt="2"/>
      <dgm:spPr/>
      <dgm:t>
        <a:bodyPr/>
        <a:lstStyle/>
        <a:p>
          <a:endParaRPr lang="it-IT"/>
        </a:p>
      </dgm:t>
    </dgm:pt>
    <dgm:pt modelId="{3E7E551D-85B1-41C9-9B9C-6A9D9B9A5F1A}" type="pres">
      <dgm:prSet presAssocID="{E76D0B58-4D1F-4989-8460-492DA7CE4F94}" presName="upArrowText" presStyleLbl="revTx" presStyleIdx="0" presStyleCnt="2">
        <dgm:presLayoutVars>
          <dgm:chMax val="0"/>
          <dgm:bulletEnabled val="1"/>
        </dgm:presLayoutVars>
      </dgm:prSet>
      <dgm:spPr/>
      <dgm:t>
        <a:bodyPr/>
        <a:lstStyle/>
        <a:p>
          <a:endParaRPr lang="en-US"/>
        </a:p>
      </dgm:t>
    </dgm:pt>
    <dgm:pt modelId="{4D02134C-A4C0-4011-9DD4-8D585FA36C4B}" type="pres">
      <dgm:prSet presAssocID="{D7FC7AB6-C658-44BD-BBFE-7B677651A759}" presName="downArrow" presStyleLbl="node1" presStyleIdx="1" presStyleCnt="2"/>
      <dgm:spPr/>
      <dgm:t>
        <a:bodyPr/>
        <a:lstStyle/>
        <a:p>
          <a:endParaRPr lang="it-IT"/>
        </a:p>
      </dgm:t>
    </dgm:pt>
    <dgm:pt modelId="{1EC5B845-E814-4FCA-89D0-29C77B9C7CA1}" type="pres">
      <dgm:prSet presAssocID="{D7FC7AB6-C658-44BD-BBFE-7B677651A759}" presName="downArrowText" presStyleLbl="revTx" presStyleIdx="1" presStyleCnt="2">
        <dgm:presLayoutVars>
          <dgm:chMax val="0"/>
          <dgm:bulletEnabled val="1"/>
        </dgm:presLayoutVars>
      </dgm:prSet>
      <dgm:spPr/>
      <dgm:t>
        <a:bodyPr/>
        <a:lstStyle/>
        <a:p>
          <a:endParaRPr lang="it-IT"/>
        </a:p>
      </dgm:t>
    </dgm:pt>
  </dgm:ptLst>
  <dgm:cxnLst>
    <dgm:cxn modelId="{AA2497B7-5A64-4E64-B578-3CD27DAE7D1A}" srcId="{FA2ED38C-3CEA-4258-BEF1-43A61E3BF58F}" destId="{E76D0B58-4D1F-4989-8460-492DA7CE4F94}" srcOrd="0" destOrd="0" parTransId="{9A1F162F-1D8F-4C58-B8AE-7BC80488E18C}" sibTransId="{CD79FBAA-1EB2-4FC4-A698-6C0BBA770CCD}"/>
    <dgm:cxn modelId="{789C160D-3630-DD41-A3A8-A0EF58E30AE9}" type="presOf" srcId="{FA2ED38C-3CEA-4258-BEF1-43A61E3BF58F}" destId="{82EF7807-34EF-4496-BFA7-500D49C16EBC}" srcOrd="0" destOrd="0" presId="urn:microsoft.com/office/officeart/2005/8/layout/arrow4"/>
    <dgm:cxn modelId="{82261842-5028-4C56-97EC-63452FA3AB68}" srcId="{FA2ED38C-3CEA-4258-BEF1-43A61E3BF58F}" destId="{D7FC7AB6-C658-44BD-BBFE-7B677651A759}" srcOrd="1" destOrd="0" parTransId="{7B8B1911-90F5-4899-8716-02F8F5DF2D9C}" sibTransId="{FA54D42A-C5AF-4088-B380-FF3B7AF909BC}"/>
    <dgm:cxn modelId="{09C5FB91-596C-F940-83BB-8DC7E3B4FB74}" type="presOf" srcId="{D7FC7AB6-C658-44BD-BBFE-7B677651A759}" destId="{1EC5B845-E814-4FCA-89D0-29C77B9C7CA1}" srcOrd="0" destOrd="0" presId="urn:microsoft.com/office/officeart/2005/8/layout/arrow4"/>
    <dgm:cxn modelId="{51A9CCF8-AF85-D745-A649-B114A8CD0FD2}" type="presOf" srcId="{E76D0B58-4D1F-4989-8460-492DA7CE4F94}" destId="{3E7E551D-85B1-41C9-9B9C-6A9D9B9A5F1A}" srcOrd="0" destOrd="0" presId="urn:microsoft.com/office/officeart/2005/8/layout/arrow4"/>
    <dgm:cxn modelId="{B66690F5-9CAE-B846-B7BA-24B2697DC768}" type="presParOf" srcId="{82EF7807-34EF-4496-BFA7-500D49C16EBC}" destId="{0F007933-352A-45C0-9573-2F0798CCBCFE}" srcOrd="0" destOrd="0" presId="urn:microsoft.com/office/officeart/2005/8/layout/arrow4"/>
    <dgm:cxn modelId="{2B38F8E5-F63A-C64E-8798-C6C1BA14935B}" type="presParOf" srcId="{82EF7807-34EF-4496-BFA7-500D49C16EBC}" destId="{3E7E551D-85B1-41C9-9B9C-6A9D9B9A5F1A}" srcOrd="1" destOrd="0" presId="urn:microsoft.com/office/officeart/2005/8/layout/arrow4"/>
    <dgm:cxn modelId="{34361856-194D-E841-BFCF-6A735BD02D1F}" type="presParOf" srcId="{82EF7807-34EF-4496-BFA7-500D49C16EBC}" destId="{4D02134C-A4C0-4011-9DD4-8D585FA36C4B}" srcOrd="2" destOrd="0" presId="urn:microsoft.com/office/officeart/2005/8/layout/arrow4"/>
    <dgm:cxn modelId="{8245658C-98D2-3F49-ABCE-06FB1266B7E0}" type="presParOf" srcId="{82EF7807-34EF-4496-BFA7-500D49C16EBC}" destId="{1EC5B845-E814-4FCA-89D0-29C77B9C7CA1}"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AC64D7-EBE6-4246-991B-F46B78C99782}"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it-IT"/>
        </a:p>
      </dgm:t>
    </dgm:pt>
    <dgm:pt modelId="{B91679D5-B2B9-A444-9E58-684E03BDAFE6}">
      <dgm:prSet phldrT="[Testo]" custT="1"/>
      <dgm:spPr/>
      <dgm:t>
        <a:bodyPr/>
        <a:lstStyle/>
        <a:p>
          <a:r>
            <a:rPr lang="it-IT" sz="1200" dirty="0" err="1"/>
            <a:t>Generating</a:t>
          </a:r>
          <a:endParaRPr lang="it-IT" sz="1200" dirty="0"/>
        </a:p>
      </dgm:t>
    </dgm:pt>
    <dgm:pt modelId="{96276C4F-BC75-DF46-BC4E-B88285A236F1}" type="parTrans" cxnId="{ACEB835D-8FFB-414F-BF8F-A0092A66102D}">
      <dgm:prSet/>
      <dgm:spPr/>
      <dgm:t>
        <a:bodyPr/>
        <a:lstStyle/>
        <a:p>
          <a:endParaRPr lang="it-IT" sz="1200"/>
        </a:p>
      </dgm:t>
    </dgm:pt>
    <dgm:pt modelId="{9D529EFD-C736-1440-A9F0-684A6492A8C7}" type="sibTrans" cxnId="{ACEB835D-8FFB-414F-BF8F-A0092A66102D}">
      <dgm:prSet/>
      <dgm:spPr/>
      <dgm:t>
        <a:bodyPr/>
        <a:lstStyle/>
        <a:p>
          <a:endParaRPr lang="it-IT" sz="1200"/>
        </a:p>
      </dgm:t>
    </dgm:pt>
    <dgm:pt modelId="{F7F5ED2B-7634-1D46-B9C0-C484B535E380}">
      <dgm:prSet phldrT="[Testo]" custT="1"/>
      <dgm:spPr/>
      <dgm:t>
        <a:bodyPr/>
        <a:lstStyle/>
        <a:p>
          <a:r>
            <a:rPr lang="it-IT" sz="1200"/>
            <a:t>The right environment where others choose to follow</a:t>
          </a:r>
        </a:p>
      </dgm:t>
    </dgm:pt>
    <dgm:pt modelId="{C7254EBF-B666-FA4D-B772-BEF05D2EF6C7}" type="parTrans" cxnId="{7E739809-EFC1-8C4C-9529-0A84F7EA57D7}">
      <dgm:prSet/>
      <dgm:spPr/>
      <dgm:t>
        <a:bodyPr/>
        <a:lstStyle/>
        <a:p>
          <a:endParaRPr lang="it-IT" sz="1200"/>
        </a:p>
      </dgm:t>
    </dgm:pt>
    <dgm:pt modelId="{F759518F-6AE1-A648-8EF6-DEC46B76C147}" type="sibTrans" cxnId="{7E739809-EFC1-8C4C-9529-0A84F7EA57D7}">
      <dgm:prSet/>
      <dgm:spPr/>
      <dgm:t>
        <a:bodyPr/>
        <a:lstStyle/>
        <a:p>
          <a:endParaRPr lang="it-IT" sz="1200"/>
        </a:p>
      </dgm:t>
    </dgm:pt>
    <dgm:pt modelId="{C24D0058-3738-B74B-B7FA-FDA9913211BF}">
      <dgm:prSet phldrT="[Testo]" custT="1"/>
      <dgm:spPr/>
      <dgm:t>
        <a:bodyPr/>
        <a:lstStyle/>
        <a:p>
          <a:r>
            <a:rPr lang="it-IT" sz="1200"/>
            <a:t>Choosing</a:t>
          </a:r>
        </a:p>
      </dgm:t>
    </dgm:pt>
    <dgm:pt modelId="{05A61B1A-28FF-D041-955A-442011559637}" type="parTrans" cxnId="{6B954009-C1A9-5540-910B-FD9EB0FBBD27}">
      <dgm:prSet/>
      <dgm:spPr/>
      <dgm:t>
        <a:bodyPr/>
        <a:lstStyle/>
        <a:p>
          <a:endParaRPr lang="it-IT" sz="1200"/>
        </a:p>
      </dgm:t>
    </dgm:pt>
    <dgm:pt modelId="{2CC84318-B65D-AD4B-BA87-1A65BD825E97}" type="sibTrans" cxnId="{6B954009-C1A9-5540-910B-FD9EB0FBBD27}">
      <dgm:prSet/>
      <dgm:spPr/>
      <dgm:t>
        <a:bodyPr/>
        <a:lstStyle/>
        <a:p>
          <a:endParaRPr lang="it-IT" sz="1200"/>
        </a:p>
      </dgm:t>
    </dgm:pt>
    <dgm:pt modelId="{7DF07D46-2A86-F745-95AD-3C5CA85FDB59}">
      <dgm:prSet phldrT="[Testo]" custT="1"/>
      <dgm:spPr/>
      <dgm:t>
        <a:bodyPr/>
        <a:lstStyle/>
        <a:p>
          <a:r>
            <a:rPr lang="it-IT" sz="1200"/>
            <a:t>Engagement</a:t>
          </a:r>
        </a:p>
      </dgm:t>
    </dgm:pt>
    <dgm:pt modelId="{6674AD7C-FABA-2343-AB19-A6DFF32B3ED3}" type="parTrans" cxnId="{2AAA7C4B-D968-5048-85CF-8C72AB540968}">
      <dgm:prSet/>
      <dgm:spPr/>
      <dgm:t>
        <a:bodyPr/>
        <a:lstStyle/>
        <a:p>
          <a:endParaRPr lang="it-IT" sz="1200"/>
        </a:p>
      </dgm:t>
    </dgm:pt>
    <dgm:pt modelId="{D48061B1-BE16-A041-AE52-06F3B1728E52}" type="sibTrans" cxnId="{2AAA7C4B-D968-5048-85CF-8C72AB540968}">
      <dgm:prSet/>
      <dgm:spPr/>
      <dgm:t>
        <a:bodyPr/>
        <a:lstStyle/>
        <a:p>
          <a:endParaRPr lang="it-IT" sz="1200"/>
        </a:p>
      </dgm:t>
    </dgm:pt>
    <dgm:pt modelId="{ED783CCD-1C68-C741-9078-0B513A6A402D}">
      <dgm:prSet phldrT="[Testo]" custT="1"/>
      <dgm:spPr/>
      <dgm:t>
        <a:bodyPr/>
        <a:lstStyle/>
        <a:p>
          <a:r>
            <a:rPr lang="it-IT" sz="1200"/>
            <a:t>Generating</a:t>
          </a:r>
        </a:p>
      </dgm:t>
    </dgm:pt>
    <dgm:pt modelId="{C8ED1644-0F1A-054F-862F-998288E183FC}" type="sibTrans" cxnId="{A67484F8-D1F5-4A44-A9D8-B19E372D35CD}">
      <dgm:prSet/>
      <dgm:spPr/>
      <dgm:t>
        <a:bodyPr/>
        <a:lstStyle/>
        <a:p>
          <a:endParaRPr lang="it-IT" sz="1200"/>
        </a:p>
      </dgm:t>
    </dgm:pt>
    <dgm:pt modelId="{3A37FBF3-71E7-0F4E-9A2F-55B4C1D15492}" type="parTrans" cxnId="{A67484F8-D1F5-4A44-A9D8-B19E372D35CD}">
      <dgm:prSet/>
      <dgm:spPr/>
      <dgm:t>
        <a:bodyPr/>
        <a:lstStyle/>
        <a:p>
          <a:endParaRPr lang="it-IT" sz="1200"/>
        </a:p>
      </dgm:t>
    </dgm:pt>
    <dgm:pt modelId="{D2713636-0396-8C44-A5D3-584AB896F1BD}">
      <dgm:prSet phldrT="[Testo]" custT="1"/>
      <dgm:spPr/>
      <dgm:t>
        <a:bodyPr/>
        <a:lstStyle/>
        <a:p>
          <a:r>
            <a:rPr lang="it-IT" sz="1200"/>
            <a:t>How to respond to challenges</a:t>
          </a:r>
        </a:p>
      </dgm:t>
    </dgm:pt>
    <dgm:pt modelId="{424C7D48-A50A-BE4A-BFDF-177738BB4D43}" type="sibTrans" cxnId="{80D0BAA0-98D2-F94A-A1DE-9563A50135D0}">
      <dgm:prSet/>
      <dgm:spPr/>
      <dgm:t>
        <a:bodyPr/>
        <a:lstStyle/>
        <a:p>
          <a:endParaRPr lang="it-IT" sz="1200"/>
        </a:p>
      </dgm:t>
    </dgm:pt>
    <dgm:pt modelId="{AC288828-BA92-2443-B492-7D3BD51AE716}" type="parTrans" cxnId="{80D0BAA0-98D2-F94A-A1DE-9563A50135D0}">
      <dgm:prSet/>
      <dgm:spPr/>
      <dgm:t>
        <a:bodyPr/>
        <a:lstStyle/>
        <a:p>
          <a:endParaRPr lang="it-IT" sz="1200"/>
        </a:p>
      </dgm:t>
    </dgm:pt>
    <dgm:pt modelId="{EEE8F80E-8887-2A42-9CDF-2D35E2066C38}" type="pres">
      <dgm:prSet presAssocID="{0BAC64D7-EBE6-4246-991B-F46B78C99782}" presName="composite" presStyleCnt="0">
        <dgm:presLayoutVars>
          <dgm:chMax val="5"/>
          <dgm:dir/>
          <dgm:animLvl val="ctr"/>
          <dgm:resizeHandles val="exact"/>
        </dgm:presLayoutVars>
      </dgm:prSet>
      <dgm:spPr/>
      <dgm:t>
        <a:bodyPr/>
        <a:lstStyle/>
        <a:p>
          <a:endParaRPr lang="it-IT"/>
        </a:p>
      </dgm:t>
    </dgm:pt>
    <dgm:pt modelId="{BAEB401E-7926-BC41-982F-F8CA44BFCCFE}" type="pres">
      <dgm:prSet presAssocID="{0BAC64D7-EBE6-4246-991B-F46B78C99782}" presName="cycle" presStyleCnt="0"/>
      <dgm:spPr/>
      <dgm:t>
        <a:bodyPr/>
        <a:lstStyle/>
        <a:p>
          <a:endParaRPr lang="it-IT"/>
        </a:p>
      </dgm:t>
    </dgm:pt>
    <dgm:pt modelId="{B399FAAB-AFE3-4249-B7B9-3179C74E706E}" type="pres">
      <dgm:prSet presAssocID="{0BAC64D7-EBE6-4246-991B-F46B78C99782}" presName="centerShape" presStyleCnt="0"/>
      <dgm:spPr/>
      <dgm:t>
        <a:bodyPr/>
        <a:lstStyle/>
        <a:p>
          <a:endParaRPr lang="it-IT"/>
        </a:p>
      </dgm:t>
    </dgm:pt>
    <dgm:pt modelId="{EBC5AD50-0533-C14C-8D38-8EB7CD9DF4D1}" type="pres">
      <dgm:prSet presAssocID="{0BAC64D7-EBE6-4246-991B-F46B78C99782}" presName="connSite" presStyleLbl="node1" presStyleIdx="0" presStyleCnt="4"/>
      <dgm:spPr/>
      <dgm:t>
        <a:bodyPr/>
        <a:lstStyle/>
        <a:p>
          <a:endParaRPr lang="it-IT"/>
        </a:p>
      </dgm:t>
    </dgm:pt>
    <dgm:pt modelId="{B664EA68-1A63-BD45-A96D-256E2B6950D9}" type="pres">
      <dgm:prSet presAssocID="{0BAC64D7-EBE6-4246-991B-F46B78C99782}" presName="visible" presStyleLbl="node1" presStyleIdx="0" presStyleCnt="4"/>
      <dgm:spPr>
        <a:blipFill>
          <a:blip xmlns:r="http://schemas.openxmlformats.org/officeDocument/2006/relationships" r:embed="rId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a:noFill/>
        </a:ln>
      </dgm:spPr>
      <dgm:t>
        <a:bodyPr/>
        <a:lstStyle/>
        <a:p>
          <a:endParaRPr lang="it-IT"/>
        </a:p>
      </dgm:t>
    </dgm:pt>
    <dgm:pt modelId="{37A83C43-77B3-9542-8E77-851455ABE283}" type="pres">
      <dgm:prSet presAssocID="{96276C4F-BC75-DF46-BC4E-B88285A236F1}" presName="Name25" presStyleLbl="parChTrans1D1" presStyleIdx="0" presStyleCnt="3"/>
      <dgm:spPr/>
      <dgm:t>
        <a:bodyPr/>
        <a:lstStyle/>
        <a:p>
          <a:endParaRPr lang="it-IT"/>
        </a:p>
      </dgm:t>
    </dgm:pt>
    <dgm:pt modelId="{C43D3233-B7EC-634A-A7BC-545F17C0D998}" type="pres">
      <dgm:prSet presAssocID="{B91679D5-B2B9-A444-9E58-684E03BDAFE6}" presName="node" presStyleCnt="0"/>
      <dgm:spPr/>
      <dgm:t>
        <a:bodyPr/>
        <a:lstStyle/>
        <a:p>
          <a:endParaRPr lang="it-IT"/>
        </a:p>
      </dgm:t>
    </dgm:pt>
    <dgm:pt modelId="{289D0609-4D88-D847-B811-D5426928BD3D}" type="pres">
      <dgm:prSet presAssocID="{B91679D5-B2B9-A444-9E58-684E03BDAFE6}" presName="parentNode" presStyleLbl="node1" presStyleIdx="1" presStyleCnt="4" custScaleX="111624" custScaleY="102233">
        <dgm:presLayoutVars>
          <dgm:chMax val="1"/>
          <dgm:bulletEnabled val="1"/>
        </dgm:presLayoutVars>
      </dgm:prSet>
      <dgm:spPr/>
      <dgm:t>
        <a:bodyPr/>
        <a:lstStyle/>
        <a:p>
          <a:endParaRPr lang="it-IT"/>
        </a:p>
      </dgm:t>
    </dgm:pt>
    <dgm:pt modelId="{7E1C1520-9EE6-B14C-95BC-72BF1328EEBF}" type="pres">
      <dgm:prSet presAssocID="{B91679D5-B2B9-A444-9E58-684E03BDAFE6}" presName="childNode" presStyleLbl="revTx" presStyleIdx="0" presStyleCnt="3">
        <dgm:presLayoutVars>
          <dgm:bulletEnabled val="1"/>
        </dgm:presLayoutVars>
      </dgm:prSet>
      <dgm:spPr/>
      <dgm:t>
        <a:bodyPr/>
        <a:lstStyle/>
        <a:p>
          <a:endParaRPr lang="it-IT"/>
        </a:p>
      </dgm:t>
    </dgm:pt>
    <dgm:pt modelId="{2481AC29-425A-2F49-BDEE-1A74F5E8E8ED}" type="pres">
      <dgm:prSet presAssocID="{05A61B1A-28FF-D041-955A-442011559637}" presName="Name25" presStyleLbl="parChTrans1D1" presStyleIdx="1" presStyleCnt="3"/>
      <dgm:spPr/>
      <dgm:t>
        <a:bodyPr/>
        <a:lstStyle/>
        <a:p>
          <a:endParaRPr lang="it-IT"/>
        </a:p>
      </dgm:t>
    </dgm:pt>
    <dgm:pt modelId="{BDA3F0A7-9560-A441-B931-1439CC2D4DE3}" type="pres">
      <dgm:prSet presAssocID="{C24D0058-3738-B74B-B7FA-FDA9913211BF}" presName="node" presStyleCnt="0"/>
      <dgm:spPr/>
      <dgm:t>
        <a:bodyPr/>
        <a:lstStyle/>
        <a:p>
          <a:endParaRPr lang="it-IT"/>
        </a:p>
      </dgm:t>
    </dgm:pt>
    <dgm:pt modelId="{046DC5D5-93DB-204B-8244-3773F14FB2FE}" type="pres">
      <dgm:prSet presAssocID="{C24D0058-3738-B74B-B7FA-FDA9913211BF}" presName="parentNode" presStyleLbl="node1" presStyleIdx="2" presStyleCnt="4" custScaleX="111624" custScaleY="102233">
        <dgm:presLayoutVars>
          <dgm:chMax val="1"/>
          <dgm:bulletEnabled val="1"/>
        </dgm:presLayoutVars>
      </dgm:prSet>
      <dgm:spPr/>
      <dgm:t>
        <a:bodyPr/>
        <a:lstStyle/>
        <a:p>
          <a:endParaRPr lang="it-IT"/>
        </a:p>
      </dgm:t>
    </dgm:pt>
    <dgm:pt modelId="{6F967957-80F1-0448-B59B-8C0E1F7B7714}" type="pres">
      <dgm:prSet presAssocID="{C24D0058-3738-B74B-B7FA-FDA9913211BF}" presName="childNode" presStyleLbl="revTx" presStyleIdx="1" presStyleCnt="3">
        <dgm:presLayoutVars>
          <dgm:bulletEnabled val="1"/>
        </dgm:presLayoutVars>
      </dgm:prSet>
      <dgm:spPr/>
      <dgm:t>
        <a:bodyPr/>
        <a:lstStyle/>
        <a:p>
          <a:endParaRPr lang="it-IT"/>
        </a:p>
      </dgm:t>
    </dgm:pt>
    <dgm:pt modelId="{DEBFD07B-30D4-6248-B525-9B7C08BF39FB}" type="pres">
      <dgm:prSet presAssocID="{3A37FBF3-71E7-0F4E-9A2F-55B4C1D15492}" presName="Name25" presStyleLbl="parChTrans1D1" presStyleIdx="2" presStyleCnt="3"/>
      <dgm:spPr/>
      <dgm:t>
        <a:bodyPr/>
        <a:lstStyle/>
        <a:p>
          <a:endParaRPr lang="it-IT"/>
        </a:p>
      </dgm:t>
    </dgm:pt>
    <dgm:pt modelId="{D471A350-9BF9-5B49-8F53-54C016BCDD50}" type="pres">
      <dgm:prSet presAssocID="{ED783CCD-1C68-C741-9078-0B513A6A402D}" presName="node" presStyleCnt="0"/>
      <dgm:spPr/>
      <dgm:t>
        <a:bodyPr/>
        <a:lstStyle/>
        <a:p>
          <a:endParaRPr lang="it-IT"/>
        </a:p>
      </dgm:t>
    </dgm:pt>
    <dgm:pt modelId="{9FEDE717-BA47-3D44-B835-503BB887F4E6}" type="pres">
      <dgm:prSet presAssocID="{ED783CCD-1C68-C741-9078-0B513A6A402D}" presName="parentNode" presStyleLbl="node1" presStyleIdx="3" presStyleCnt="4" custScaleX="111624" custScaleY="102233">
        <dgm:presLayoutVars>
          <dgm:chMax val="1"/>
          <dgm:bulletEnabled val="1"/>
        </dgm:presLayoutVars>
      </dgm:prSet>
      <dgm:spPr/>
      <dgm:t>
        <a:bodyPr/>
        <a:lstStyle/>
        <a:p>
          <a:endParaRPr lang="it-IT"/>
        </a:p>
      </dgm:t>
    </dgm:pt>
    <dgm:pt modelId="{E7D67696-A8EC-3E4D-B854-B5DC1FEE3EDF}" type="pres">
      <dgm:prSet presAssocID="{ED783CCD-1C68-C741-9078-0B513A6A402D}" presName="childNode" presStyleLbl="revTx" presStyleIdx="2" presStyleCnt="3">
        <dgm:presLayoutVars>
          <dgm:bulletEnabled val="1"/>
        </dgm:presLayoutVars>
      </dgm:prSet>
      <dgm:spPr/>
      <dgm:t>
        <a:bodyPr/>
        <a:lstStyle/>
        <a:p>
          <a:endParaRPr lang="it-IT"/>
        </a:p>
      </dgm:t>
    </dgm:pt>
  </dgm:ptLst>
  <dgm:cxnLst>
    <dgm:cxn modelId="{FBF4391C-F309-AE4D-8970-CD1F16C29401}" type="presOf" srcId="{D2713636-0396-8C44-A5D3-584AB896F1BD}" destId="{6F967957-80F1-0448-B59B-8C0E1F7B7714}" srcOrd="0" destOrd="0" presId="urn:microsoft.com/office/officeart/2005/8/layout/radial2"/>
    <dgm:cxn modelId="{33D17440-2916-2B49-A6FF-2E295977FE90}" type="presOf" srcId="{3A37FBF3-71E7-0F4E-9A2F-55B4C1D15492}" destId="{DEBFD07B-30D4-6248-B525-9B7C08BF39FB}" srcOrd="0" destOrd="0" presId="urn:microsoft.com/office/officeart/2005/8/layout/radial2"/>
    <dgm:cxn modelId="{828DBF81-B36C-9641-B090-67F22EA510A1}" type="presOf" srcId="{C24D0058-3738-B74B-B7FA-FDA9913211BF}" destId="{046DC5D5-93DB-204B-8244-3773F14FB2FE}" srcOrd="0" destOrd="0" presId="urn:microsoft.com/office/officeart/2005/8/layout/radial2"/>
    <dgm:cxn modelId="{50CC1D11-7749-4D48-964E-8E77D3866194}" type="presOf" srcId="{B91679D5-B2B9-A444-9E58-684E03BDAFE6}" destId="{289D0609-4D88-D847-B811-D5426928BD3D}" srcOrd="0" destOrd="0" presId="urn:microsoft.com/office/officeart/2005/8/layout/radial2"/>
    <dgm:cxn modelId="{6B954009-C1A9-5540-910B-FD9EB0FBBD27}" srcId="{0BAC64D7-EBE6-4246-991B-F46B78C99782}" destId="{C24D0058-3738-B74B-B7FA-FDA9913211BF}" srcOrd="1" destOrd="0" parTransId="{05A61B1A-28FF-D041-955A-442011559637}" sibTransId="{2CC84318-B65D-AD4B-BA87-1A65BD825E97}"/>
    <dgm:cxn modelId="{5BB726A6-E3D7-4A49-A76B-93BCD82D46D6}" type="presOf" srcId="{96276C4F-BC75-DF46-BC4E-B88285A236F1}" destId="{37A83C43-77B3-9542-8E77-851455ABE283}" srcOrd="0" destOrd="0" presId="urn:microsoft.com/office/officeart/2005/8/layout/radial2"/>
    <dgm:cxn modelId="{7E739809-EFC1-8C4C-9529-0A84F7EA57D7}" srcId="{B91679D5-B2B9-A444-9E58-684E03BDAFE6}" destId="{F7F5ED2B-7634-1D46-B9C0-C484B535E380}" srcOrd="0" destOrd="0" parTransId="{C7254EBF-B666-FA4D-B772-BEF05D2EF6C7}" sibTransId="{F759518F-6AE1-A648-8EF6-DEC46B76C147}"/>
    <dgm:cxn modelId="{F9A9313C-3997-4D44-861B-5B9919A663F2}" type="presOf" srcId="{F7F5ED2B-7634-1D46-B9C0-C484B535E380}" destId="{7E1C1520-9EE6-B14C-95BC-72BF1328EEBF}" srcOrd="0" destOrd="0" presId="urn:microsoft.com/office/officeart/2005/8/layout/radial2"/>
    <dgm:cxn modelId="{A67484F8-D1F5-4A44-A9D8-B19E372D35CD}" srcId="{0BAC64D7-EBE6-4246-991B-F46B78C99782}" destId="{ED783CCD-1C68-C741-9078-0B513A6A402D}" srcOrd="2" destOrd="0" parTransId="{3A37FBF3-71E7-0F4E-9A2F-55B4C1D15492}" sibTransId="{C8ED1644-0F1A-054F-862F-998288E183FC}"/>
    <dgm:cxn modelId="{B745DABA-9E98-444E-9465-0DC53BCF01C9}" type="presOf" srcId="{7DF07D46-2A86-F745-95AD-3C5CA85FDB59}" destId="{E7D67696-A8EC-3E4D-B854-B5DC1FEE3EDF}" srcOrd="0" destOrd="0" presId="urn:microsoft.com/office/officeart/2005/8/layout/radial2"/>
    <dgm:cxn modelId="{80D0BAA0-98D2-F94A-A1DE-9563A50135D0}" srcId="{C24D0058-3738-B74B-B7FA-FDA9913211BF}" destId="{D2713636-0396-8C44-A5D3-584AB896F1BD}" srcOrd="0" destOrd="0" parTransId="{AC288828-BA92-2443-B492-7D3BD51AE716}" sibTransId="{424C7D48-A50A-BE4A-BFDF-177738BB4D43}"/>
    <dgm:cxn modelId="{E319327A-6F91-4B4A-B600-840CED38FDE3}" type="presOf" srcId="{05A61B1A-28FF-D041-955A-442011559637}" destId="{2481AC29-425A-2F49-BDEE-1A74F5E8E8ED}" srcOrd="0" destOrd="0" presId="urn:microsoft.com/office/officeart/2005/8/layout/radial2"/>
    <dgm:cxn modelId="{1F77A833-D622-6549-80C9-5485050E7867}" type="presOf" srcId="{0BAC64D7-EBE6-4246-991B-F46B78C99782}" destId="{EEE8F80E-8887-2A42-9CDF-2D35E2066C38}" srcOrd="0" destOrd="0" presId="urn:microsoft.com/office/officeart/2005/8/layout/radial2"/>
    <dgm:cxn modelId="{7638F887-4E32-E249-8965-33912B21CCB8}" type="presOf" srcId="{ED783CCD-1C68-C741-9078-0B513A6A402D}" destId="{9FEDE717-BA47-3D44-B835-503BB887F4E6}" srcOrd="0" destOrd="0" presId="urn:microsoft.com/office/officeart/2005/8/layout/radial2"/>
    <dgm:cxn modelId="{ACEB835D-8FFB-414F-BF8F-A0092A66102D}" srcId="{0BAC64D7-EBE6-4246-991B-F46B78C99782}" destId="{B91679D5-B2B9-A444-9E58-684E03BDAFE6}" srcOrd="0" destOrd="0" parTransId="{96276C4F-BC75-DF46-BC4E-B88285A236F1}" sibTransId="{9D529EFD-C736-1440-A9F0-684A6492A8C7}"/>
    <dgm:cxn modelId="{2AAA7C4B-D968-5048-85CF-8C72AB540968}" srcId="{ED783CCD-1C68-C741-9078-0B513A6A402D}" destId="{7DF07D46-2A86-F745-95AD-3C5CA85FDB59}" srcOrd="0" destOrd="0" parTransId="{6674AD7C-FABA-2343-AB19-A6DFF32B3ED3}" sibTransId="{D48061B1-BE16-A041-AE52-06F3B1728E52}"/>
    <dgm:cxn modelId="{9C444488-A686-3A4C-B935-1DB0053D24D4}" type="presParOf" srcId="{EEE8F80E-8887-2A42-9CDF-2D35E2066C38}" destId="{BAEB401E-7926-BC41-982F-F8CA44BFCCFE}" srcOrd="0" destOrd="0" presId="urn:microsoft.com/office/officeart/2005/8/layout/radial2"/>
    <dgm:cxn modelId="{6FAA0F31-9EF8-DC45-998A-A7EFCF87C8F4}" type="presParOf" srcId="{BAEB401E-7926-BC41-982F-F8CA44BFCCFE}" destId="{B399FAAB-AFE3-4249-B7B9-3179C74E706E}" srcOrd="0" destOrd="0" presId="urn:microsoft.com/office/officeart/2005/8/layout/radial2"/>
    <dgm:cxn modelId="{0A1650E2-7591-9347-AA34-A29CA2A50C55}" type="presParOf" srcId="{B399FAAB-AFE3-4249-B7B9-3179C74E706E}" destId="{EBC5AD50-0533-C14C-8D38-8EB7CD9DF4D1}" srcOrd="0" destOrd="0" presId="urn:microsoft.com/office/officeart/2005/8/layout/radial2"/>
    <dgm:cxn modelId="{FF4FF8EA-7DD5-5E48-8246-7BB81066E2A7}" type="presParOf" srcId="{B399FAAB-AFE3-4249-B7B9-3179C74E706E}" destId="{B664EA68-1A63-BD45-A96D-256E2B6950D9}" srcOrd="1" destOrd="0" presId="urn:microsoft.com/office/officeart/2005/8/layout/radial2"/>
    <dgm:cxn modelId="{3D5CBEBD-2C98-CC46-96A0-3FBDAC5BA9CB}" type="presParOf" srcId="{BAEB401E-7926-BC41-982F-F8CA44BFCCFE}" destId="{37A83C43-77B3-9542-8E77-851455ABE283}" srcOrd="1" destOrd="0" presId="urn:microsoft.com/office/officeart/2005/8/layout/radial2"/>
    <dgm:cxn modelId="{9D2DC7DD-F59F-B943-A436-A2EA2FA223BC}" type="presParOf" srcId="{BAEB401E-7926-BC41-982F-F8CA44BFCCFE}" destId="{C43D3233-B7EC-634A-A7BC-545F17C0D998}" srcOrd="2" destOrd="0" presId="urn:microsoft.com/office/officeart/2005/8/layout/radial2"/>
    <dgm:cxn modelId="{1AD8ED7E-E0C7-A74D-B12B-9AF107A36519}" type="presParOf" srcId="{C43D3233-B7EC-634A-A7BC-545F17C0D998}" destId="{289D0609-4D88-D847-B811-D5426928BD3D}" srcOrd="0" destOrd="0" presId="urn:microsoft.com/office/officeart/2005/8/layout/radial2"/>
    <dgm:cxn modelId="{4E54EAC4-14EE-6B49-8978-D2DA53AEA68E}" type="presParOf" srcId="{C43D3233-B7EC-634A-A7BC-545F17C0D998}" destId="{7E1C1520-9EE6-B14C-95BC-72BF1328EEBF}" srcOrd="1" destOrd="0" presId="urn:microsoft.com/office/officeart/2005/8/layout/radial2"/>
    <dgm:cxn modelId="{CD407DC3-ACB4-2342-AD51-B29D092B9A34}" type="presParOf" srcId="{BAEB401E-7926-BC41-982F-F8CA44BFCCFE}" destId="{2481AC29-425A-2F49-BDEE-1A74F5E8E8ED}" srcOrd="3" destOrd="0" presId="urn:microsoft.com/office/officeart/2005/8/layout/radial2"/>
    <dgm:cxn modelId="{C900CA95-17E7-784A-B21E-D18C3F17EAAF}" type="presParOf" srcId="{BAEB401E-7926-BC41-982F-F8CA44BFCCFE}" destId="{BDA3F0A7-9560-A441-B931-1439CC2D4DE3}" srcOrd="4" destOrd="0" presId="urn:microsoft.com/office/officeart/2005/8/layout/radial2"/>
    <dgm:cxn modelId="{434E5F96-BD23-C440-AF0A-DFD33273DE37}" type="presParOf" srcId="{BDA3F0A7-9560-A441-B931-1439CC2D4DE3}" destId="{046DC5D5-93DB-204B-8244-3773F14FB2FE}" srcOrd="0" destOrd="0" presId="urn:microsoft.com/office/officeart/2005/8/layout/radial2"/>
    <dgm:cxn modelId="{CEFEB980-B08A-3E42-9FAD-C63098088229}" type="presParOf" srcId="{BDA3F0A7-9560-A441-B931-1439CC2D4DE3}" destId="{6F967957-80F1-0448-B59B-8C0E1F7B7714}" srcOrd="1" destOrd="0" presId="urn:microsoft.com/office/officeart/2005/8/layout/radial2"/>
    <dgm:cxn modelId="{877CB84C-21D9-E645-BA36-926B47442594}" type="presParOf" srcId="{BAEB401E-7926-BC41-982F-F8CA44BFCCFE}" destId="{DEBFD07B-30D4-6248-B525-9B7C08BF39FB}" srcOrd="5" destOrd="0" presId="urn:microsoft.com/office/officeart/2005/8/layout/radial2"/>
    <dgm:cxn modelId="{1BA35FAB-6F5B-014C-9BC4-F2345D4CCC7C}" type="presParOf" srcId="{BAEB401E-7926-BC41-982F-F8CA44BFCCFE}" destId="{D471A350-9BF9-5B49-8F53-54C016BCDD50}" srcOrd="6" destOrd="0" presId="urn:microsoft.com/office/officeart/2005/8/layout/radial2"/>
    <dgm:cxn modelId="{D1EE0175-C44C-1F41-8E65-A43D1AA9ABFD}" type="presParOf" srcId="{D471A350-9BF9-5B49-8F53-54C016BCDD50}" destId="{9FEDE717-BA47-3D44-B835-503BB887F4E6}" srcOrd="0" destOrd="0" presId="urn:microsoft.com/office/officeart/2005/8/layout/radial2"/>
    <dgm:cxn modelId="{97A65538-3035-8549-A258-73C4745DECB5}" type="presParOf" srcId="{D471A350-9BF9-5B49-8F53-54C016BCDD50}" destId="{E7D67696-A8EC-3E4D-B854-B5DC1FEE3E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60403-48DE-9542-8416-1E8B6018467D}">
      <dsp:nvSpPr>
        <dsp:cNvPr id="0" name=""/>
        <dsp:cNvSpPr/>
      </dsp:nvSpPr>
      <dsp:spPr>
        <a:xfrm>
          <a:off x="-5614502" y="-859500"/>
          <a:ext cx="6684700" cy="6684700"/>
        </a:xfrm>
        <a:prstGeom prst="blockArc">
          <a:avLst>
            <a:gd name="adj1" fmla="val 18900000"/>
            <a:gd name="adj2" fmla="val 2700000"/>
            <a:gd name="adj3" fmla="val 323"/>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D3A5EF-1979-A140-9183-9835A674ABED}">
      <dsp:nvSpPr>
        <dsp:cNvPr id="0" name=""/>
        <dsp:cNvSpPr/>
      </dsp:nvSpPr>
      <dsp:spPr>
        <a:xfrm>
          <a:off x="467860" y="310256"/>
          <a:ext cx="7349411"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Interactive Introduction</a:t>
          </a:r>
          <a:endParaRPr lang="it-IT" sz="2000" b="1" kern="1200" dirty="0"/>
        </a:p>
      </dsp:txBody>
      <dsp:txXfrm>
        <a:off x="467860" y="310256"/>
        <a:ext cx="7349411" cy="620911"/>
      </dsp:txXfrm>
    </dsp:sp>
    <dsp:sp modelId="{EF4B8228-AF1D-E046-B6AB-15E7BA8B4404}">
      <dsp:nvSpPr>
        <dsp:cNvPr id="0" name=""/>
        <dsp:cNvSpPr/>
      </dsp:nvSpPr>
      <dsp:spPr>
        <a:xfrm>
          <a:off x="79791" y="232643"/>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8B6130-2F9E-6B44-9DF5-854F5AE8B33F}">
      <dsp:nvSpPr>
        <dsp:cNvPr id="0" name=""/>
        <dsp:cNvSpPr/>
      </dsp:nvSpPr>
      <dsp:spPr>
        <a:xfrm>
          <a:off x="912787" y="1241325"/>
          <a:ext cx="6904484"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Group Exercise 1 – Role Play – imagine a CBC scenario</a:t>
          </a:r>
          <a:endParaRPr lang="it-IT" sz="2000" b="1" kern="1200" dirty="0"/>
        </a:p>
      </dsp:txBody>
      <dsp:txXfrm>
        <a:off x="912787" y="1241325"/>
        <a:ext cx="6904484" cy="620911"/>
      </dsp:txXfrm>
    </dsp:sp>
    <dsp:sp modelId="{34FBCA7D-2D33-234B-A2B9-621133E7E03A}">
      <dsp:nvSpPr>
        <dsp:cNvPr id="0" name=""/>
        <dsp:cNvSpPr/>
      </dsp:nvSpPr>
      <dsp:spPr>
        <a:xfrm>
          <a:off x="524718" y="1163711"/>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74BD0B8-3DCA-7749-BDC1-9C2D413B636E}">
      <dsp:nvSpPr>
        <dsp:cNvPr id="0" name=""/>
        <dsp:cNvSpPr/>
      </dsp:nvSpPr>
      <dsp:spPr>
        <a:xfrm>
          <a:off x="1049344" y="2172394"/>
          <a:ext cx="6767927"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Group Exercise 2 – Role Play – Define the CBC problem</a:t>
          </a:r>
          <a:endParaRPr lang="it-IT" sz="2000" b="1" kern="1200" dirty="0"/>
        </a:p>
      </dsp:txBody>
      <dsp:txXfrm>
        <a:off x="1049344" y="2172394"/>
        <a:ext cx="6767927" cy="620911"/>
      </dsp:txXfrm>
    </dsp:sp>
    <dsp:sp modelId="{004AF6BE-8E9B-424D-968A-D2414A3930A3}">
      <dsp:nvSpPr>
        <dsp:cNvPr id="0" name=""/>
        <dsp:cNvSpPr/>
      </dsp:nvSpPr>
      <dsp:spPr>
        <a:xfrm>
          <a:off x="661274" y="2094780"/>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F70FED9-671C-044C-81F3-3660AC054CA6}">
      <dsp:nvSpPr>
        <dsp:cNvPr id="0" name=""/>
        <dsp:cNvSpPr/>
      </dsp:nvSpPr>
      <dsp:spPr>
        <a:xfrm>
          <a:off x="912787" y="3103463"/>
          <a:ext cx="6904484"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Group Exercise 3 – Role Play – Simulation of a first meeting between CBC stakeholders</a:t>
          </a:r>
          <a:endParaRPr lang="it-IT" sz="2000" b="1" kern="1200" dirty="0"/>
        </a:p>
      </dsp:txBody>
      <dsp:txXfrm>
        <a:off x="912787" y="3103463"/>
        <a:ext cx="6904484" cy="620911"/>
      </dsp:txXfrm>
    </dsp:sp>
    <dsp:sp modelId="{D80F17F1-6AE6-6841-981A-FA64F04DE0B1}">
      <dsp:nvSpPr>
        <dsp:cNvPr id="0" name=""/>
        <dsp:cNvSpPr/>
      </dsp:nvSpPr>
      <dsp:spPr>
        <a:xfrm>
          <a:off x="524718" y="3025849"/>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91F711B-48A1-C14B-8F59-7035E34FC8B7}">
      <dsp:nvSpPr>
        <dsp:cNvPr id="0" name=""/>
        <dsp:cNvSpPr/>
      </dsp:nvSpPr>
      <dsp:spPr>
        <a:xfrm>
          <a:off x="467860" y="4034531"/>
          <a:ext cx="7349411" cy="6209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2848"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Plenary Feedback</a:t>
          </a:r>
          <a:endParaRPr lang="it-IT" sz="2000" b="1" kern="1200" dirty="0"/>
        </a:p>
      </dsp:txBody>
      <dsp:txXfrm>
        <a:off x="467860" y="4034531"/>
        <a:ext cx="7349411" cy="620911"/>
      </dsp:txXfrm>
    </dsp:sp>
    <dsp:sp modelId="{9748CF53-D9EA-8445-9D4D-CE69E653D321}">
      <dsp:nvSpPr>
        <dsp:cNvPr id="0" name=""/>
        <dsp:cNvSpPr/>
      </dsp:nvSpPr>
      <dsp:spPr>
        <a:xfrm>
          <a:off x="79791" y="3956918"/>
          <a:ext cx="776138" cy="7761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CA9EB-6B62-7741-B8F5-F94BF25A3941}">
      <dsp:nvSpPr>
        <dsp:cNvPr id="0" name=""/>
        <dsp:cNvSpPr/>
      </dsp:nvSpPr>
      <dsp:spPr>
        <a:xfrm>
          <a:off x="0" y="106940"/>
          <a:ext cx="8784976" cy="407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12" tIns="145796" rIns="68181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change occurs when you undertake small initiatives and achieve specific objectives</a:t>
          </a:r>
        </a:p>
      </dsp:txBody>
      <dsp:txXfrm>
        <a:off x="0" y="106940"/>
        <a:ext cx="8784976" cy="407925"/>
      </dsp:txXfrm>
    </dsp:sp>
    <dsp:sp modelId="{30065C6F-E5FB-414E-9B32-14EEB2FFAD10}">
      <dsp:nvSpPr>
        <dsp:cNvPr id="0" name=""/>
        <dsp:cNvSpPr/>
      </dsp:nvSpPr>
      <dsp:spPr>
        <a:xfrm>
          <a:off x="439248" y="3620"/>
          <a:ext cx="6149483" cy="206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533400">
            <a:lnSpc>
              <a:spcPct val="90000"/>
            </a:lnSpc>
            <a:spcBef>
              <a:spcPct val="0"/>
            </a:spcBef>
            <a:spcAft>
              <a:spcPct val="35000"/>
            </a:spcAft>
          </a:pPr>
          <a:r>
            <a:rPr lang="en-US" sz="1200" kern="1200"/>
            <a:t>Small steps approach</a:t>
          </a:r>
        </a:p>
      </dsp:txBody>
      <dsp:txXfrm>
        <a:off x="449335" y="13707"/>
        <a:ext cx="6129309" cy="186466"/>
      </dsp:txXfrm>
    </dsp:sp>
    <dsp:sp modelId="{83405E31-BF16-844B-9263-AECDA13A893B}">
      <dsp:nvSpPr>
        <dsp:cNvPr id="0" name=""/>
        <dsp:cNvSpPr/>
      </dsp:nvSpPr>
      <dsp:spPr>
        <a:xfrm>
          <a:off x="0" y="655985"/>
          <a:ext cx="8784976" cy="749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12" tIns="145796" rIns="68181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give motivation to the actors engaged in CBC, do not concentrate only on the “tip of the iceberg”. Stress the importance of CBC for the community’s development – do not approach CBC by tasks </a:t>
          </a:r>
        </a:p>
      </dsp:txBody>
      <dsp:txXfrm>
        <a:off x="0" y="655985"/>
        <a:ext cx="8784976" cy="749700"/>
      </dsp:txXfrm>
    </dsp:sp>
    <dsp:sp modelId="{A65465C4-1701-A143-81BC-A4576CF64EEF}">
      <dsp:nvSpPr>
        <dsp:cNvPr id="0" name=""/>
        <dsp:cNvSpPr/>
      </dsp:nvSpPr>
      <dsp:spPr>
        <a:xfrm>
          <a:off x="439248" y="552665"/>
          <a:ext cx="6149483" cy="206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533400">
            <a:lnSpc>
              <a:spcPct val="90000"/>
            </a:lnSpc>
            <a:spcBef>
              <a:spcPct val="0"/>
            </a:spcBef>
            <a:spcAft>
              <a:spcPct val="35000"/>
            </a:spcAft>
          </a:pPr>
          <a:r>
            <a:rPr lang="en-US" sz="1200" kern="1200"/>
            <a:t>Organisation iceberg</a:t>
          </a:r>
        </a:p>
      </dsp:txBody>
      <dsp:txXfrm>
        <a:off x="449335" y="562752"/>
        <a:ext cx="6129309" cy="186466"/>
      </dsp:txXfrm>
    </dsp:sp>
    <dsp:sp modelId="{D708CF11-DFDA-8E47-A057-D1C031EC000F}">
      <dsp:nvSpPr>
        <dsp:cNvPr id="0" name=""/>
        <dsp:cNvSpPr/>
      </dsp:nvSpPr>
      <dsp:spPr>
        <a:xfrm>
          <a:off x="0" y="1546805"/>
          <a:ext cx="8784976" cy="407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12" tIns="145796" rIns="68181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 CBC champion is required to perform active listening </a:t>
          </a:r>
        </a:p>
      </dsp:txBody>
      <dsp:txXfrm>
        <a:off x="0" y="1546805"/>
        <a:ext cx="8784976" cy="407925"/>
      </dsp:txXfrm>
    </dsp:sp>
    <dsp:sp modelId="{73FE7267-5600-8A41-A0FC-ADF7CF3212FB}">
      <dsp:nvSpPr>
        <dsp:cNvPr id="0" name=""/>
        <dsp:cNvSpPr/>
      </dsp:nvSpPr>
      <dsp:spPr>
        <a:xfrm>
          <a:off x="439248" y="1443485"/>
          <a:ext cx="6149483" cy="206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533400">
            <a:lnSpc>
              <a:spcPct val="90000"/>
            </a:lnSpc>
            <a:spcBef>
              <a:spcPct val="0"/>
            </a:spcBef>
            <a:spcAft>
              <a:spcPct val="35000"/>
            </a:spcAft>
          </a:pPr>
          <a:r>
            <a:rPr lang="en-US" sz="1200" kern="1200"/>
            <a:t>Listening</a:t>
          </a:r>
        </a:p>
      </dsp:txBody>
      <dsp:txXfrm>
        <a:off x="449335" y="1453572"/>
        <a:ext cx="6129309" cy="186466"/>
      </dsp:txXfrm>
    </dsp:sp>
    <dsp:sp modelId="{6F78AC55-E5E7-3944-9CEE-42C6320D1428}">
      <dsp:nvSpPr>
        <dsp:cNvPr id="0" name=""/>
        <dsp:cNvSpPr/>
      </dsp:nvSpPr>
      <dsp:spPr>
        <a:xfrm>
          <a:off x="0" y="2095850"/>
          <a:ext cx="8784976" cy="573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12" tIns="145796" rIns="68181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CBC is about team-work, a CBC champion must inspire and coordinate, but the process is developed by the team as a whole </a:t>
          </a:r>
        </a:p>
      </dsp:txBody>
      <dsp:txXfrm>
        <a:off x="0" y="2095850"/>
        <a:ext cx="8784976" cy="573300"/>
      </dsp:txXfrm>
    </dsp:sp>
    <dsp:sp modelId="{B8C41802-56BE-7444-8AAA-24A9EA5EDB30}">
      <dsp:nvSpPr>
        <dsp:cNvPr id="0" name=""/>
        <dsp:cNvSpPr/>
      </dsp:nvSpPr>
      <dsp:spPr>
        <a:xfrm>
          <a:off x="439248" y="1992530"/>
          <a:ext cx="6149483" cy="206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533400">
            <a:lnSpc>
              <a:spcPct val="90000"/>
            </a:lnSpc>
            <a:spcBef>
              <a:spcPct val="0"/>
            </a:spcBef>
            <a:spcAft>
              <a:spcPct val="35000"/>
            </a:spcAft>
          </a:pPr>
          <a:r>
            <a:rPr lang="en-US" sz="1200" kern="1200"/>
            <a:t>Team-working</a:t>
          </a:r>
        </a:p>
      </dsp:txBody>
      <dsp:txXfrm>
        <a:off x="449335" y="2002617"/>
        <a:ext cx="6129309" cy="186466"/>
      </dsp:txXfrm>
    </dsp:sp>
    <dsp:sp modelId="{00F3C62B-2E4E-D94C-9E6C-AA002A086785}">
      <dsp:nvSpPr>
        <dsp:cNvPr id="0" name=""/>
        <dsp:cNvSpPr/>
      </dsp:nvSpPr>
      <dsp:spPr>
        <a:xfrm>
          <a:off x="0" y="2810270"/>
          <a:ext cx="8784976" cy="407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12" tIns="145796" rIns="68181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 CBC actor should share the priorities with his/her team</a:t>
          </a:r>
        </a:p>
      </dsp:txBody>
      <dsp:txXfrm>
        <a:off x="0" y="2810270"/>
        <a:ext cx="8784976" cy="407925"/>
      </dsp:txXfrm>
    </dsp:sp>
    <dsp:sp modelId="{4A8CDC9E-7169-FB42-99B7-6A2DAC7233EF}">
      <dsp:nvSpPr>
        <dsp:cNvPr id="0" name=""/>
        <dsp:cNvSpPr/>
      </dsp:nvSpPr>
      <dsp:spPr>
        <a:xfrm>
          <a:off x="439248" y="2706950"/>
          <a:ext cx="6149483" cy="206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533400">
            <a:lnSpc>
              <a:spcPct val="90000"/>
            </a:lnSpc>
            <a:spcBef>
              <a:spcPct val="0"/>
            </a:spcBef>
            <a:spcAft>
              <a:spcPct val="35000"/>
            </a:spcAft>
          </a:pPr>
          <a:r>
            <a:rPr lang="en-US" sz="1200" kern="1200"/>
            <a:t>Strategic thinking</a:t>
          </a:r>
        </a:p>
      </dsp:txBody>
      <dsp:txXfrm>
        <a:off x="449335" y="2717037"/>
        <a:ext cx="6129309" cy="186466"/>
      </dsp:txXfrm>
    </dsp:sp>
    <dsp:sp modelId="{39C38B8C-E2AA-6B42-B121-8F70658C754B}">
      <dsp:nvSpPr>
        <dsp:cNvPr id="0" name=""/>
        <dsp:cNvSpPr/>
      </dsp:nvSpPr>
      <dsp:spPr>
        <a:xfrm>
          <a:off x="0" y="3359315"/>
          <a:ext cx="8784976" cy="407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12" tIns="145796" rIns="68181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 CBC champion should take responsibility of his/her actions</a:t>
          </a:r>
        </a:p>
      </dsp:txBody>
      <dsp:txXfrm>
        <a:off x="0" y="3359315"/>
        <a:ext cx="8784976" cy="407925"/>
      </dsp:txXfrm>
    </dsp:sp>
    <dsp:sp modelId="{7A91C0DD-DEED-FD4F-8C05-FE1B90435FC7}">
      <dsp:nvSpPr>
        <dsp:cNvPr id="0" name=""/>
        <dsp:cNvSpPr/>
      </dsp:nvSpPr>
      <dsp:spPr>
        <a:xfrm>
          <a:off x="439248" y="3255995"/>
          <a:ext cx="6149483" cy="206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533400">
            <a:lnSpc>
              <a:spcPct val="90000"/>
            </a:lnSpc>
            <a:spcBef>
              <a:spcPct val="0"/>
            </a:spcBef>
            <a:spcAft>
              <a:spcPct val="35000"/>
            </a:spcAft>
          </a:pPr>
          <a:r>
            <a:rPr lang="en-US" sz="1200" kern="1200"/>
            <a:t>Managing criticism</a:t>
          </a:r>
        </a:p>
      </dsp:txBody>
      <dsp:txXfrm>
        <a:off x="449335" y="3266082"/>
        <a:ext cx="6129309" cy="186466"/>
      </dsp:txXfrm>
    </dsp:sp>
    <dsp:sp modelId="{1F4FA8BC-7C30-A94B-AC6C-2DFA39560991}">
      <dsp:nvSpPr>
        <dsp:cNvPr id="0" name=""/>
        <dsp:cNvSpPr/>
      </dsp:nvSpPr>
      <dsp:spPr>
        <a:xfrm>
          <a:off x="0" y="3908359"/>
          <a:ext cx="8784976" cy="407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12" tIns="145796" rIns="68181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 CBC champion does not avoid risk, but exercise caution  </a:t>
          </a:r>
        </a:p>
      </dsp:txBody>
      <dsp:txXfrm>
        <a:off x="0" y="3908359"/>
        <a:ext cx="8784976" cy="407925"/>
      </dsp:txXfrm>
    </dsp:sp>
    <dsp:sp modelId="{5953F09F-38E7-7E49-8172-9558272B20A8}">
      <dsp:nvSpPr>
        <dsp:cNvPr id="0" name=""/>
        <dsp:cNvSpPr/>
      </dsp:nvSpPr>
      <dsp:spPr>
        <a:xfrm>
          <a:off x="439248" y="3805039"/>
          <a:ext cx="6149483" cy="206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533400">
            <a:lnSpc>
              <a:spcPct val="90000"/>
            </a:lnSpc>
            <a:spcBef>
              <a:spcPct val="0"/>
            </a:spcBef>
            <a:spcAft>
              <a:spcPct val="35000"/>
            </a:spcAft>
          </a:pPr>
          <a:r>
            <a:rPr lang="en-US" sz="1200" kern="1200"/>
            <a:t>Managing risk</a:t>
          </a:r>
        </a:p>
      </dsp:txBody>
      <dsp:txXfrm>
        <a:off x="449335" y="3815126"/>
        <a:ext cx="6129309" cy="1864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607D8-7907-43C5-8C44-C500576026F6}">
      <dsp:nvSpPr>
        <dsp:cNvPr id="0" name=""/>
        <dsp:cNvSpPr/>
      </dsp:nvSpPr>
      <dsp:spPr>
        <a:xfrm rot="16200000">
          <a:off x="36003" y="-36003"/>
          <a:ext cx="1512168" cy="1584175"/>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kern="1200"/>
            <a:t>1.Informal CBC</a:t>
          </a:r>
        </a:p>
      </dsp:txBody>
      <dsp:txXfrm rot="5400000">
        <a:off x="0" y="0"/>
        <a:ext cx="1584175" cy="1134126"/>
      </dsp:txXfrm>
    </dsp:sp>
    <dsp:sp modelId="{E85427D2-2E6E-4315-A785-5785C034B29A}">
      <dsp:nvSpPr>
        <dsp:cNvPr id="0" name=""/>
        <dsp:cNvSpPr/>
      </dsp:nvSpPr>
      <dsp:spPr>
        <a:xfrm>
          <a:off x="1584175" y="0"/>
          <a:ext cx="1584175" cy="1512168"/>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kern="1200"/>
            <a:t>2. Formalised CBC through cooperation agreements</a:t>
          </a:r>
        </a:p>
      </dsp:txBody>
      <dsp:txXfrm>
        <a:off x="1584175" y="0"/>
        <a:ext cx="1584175" cy="1134126"/>
      </dsp:txXfrm>
    </dsp:sp>
    <dsp:sp modelId="{E06380F6-BC3B-457A-BEC7-06B28D1322A2}">
      <dsp:nvSpPr>
        <dsp:cNvPr id="0" name=""/>
        <dsp:cNvSpPr/>
      </dsp:nvSpPr>
      <dsp:spPr>
        <a:xfrm rot="10800000">
          <a:off x="0" y="1512168"/>
          <a:ext cx="1584175" cy="1512168"/>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kern="1200"/>
            <a:t>3. Establishment of CBC bodies governed by private law</a:t>
          </a:r>
        </a:p>
      </dsp:txBody>
      <dsp:txXfrm rot="10800000">
        <a:off x="0" y="1890209"/>
        <a:ext cx="1584175" cy="1134126"/>
      </dsp:txXfrm>
    </dsp:sp>
    <dsp:sp modelId="{1A4C11EE-348A-4083-A353-1A0D6E597EE0}">
      <dsp:nvSpPr>
        <dsp:cNvPr id="0" name=""/>
        <dsp:cNvSpPr/>
      </dsp:nvSpPr>
      <dsp:spPr>
        <a:xfrm rot="5400000">
          <a:off x="1620179" y="1476164"/>
          <a:ext cx="1512168" cy="1584175"/>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kern="1200"/>
            <a:t>4. Establishment of CBC bodies governed by public law</a:t>
          </a:r>
        </a:p>
      </dsp:txBody>
      <dsp:txXfrm rot="-5400000">
        <a:off x="1584176" y="1890209"/>
        <a:ext cx="1584175" cy="1134126"/>
      </dsp:txXfrm>
    </dsp:sp>
    <dsp:sp modelId="{23249062-02D6-4BB1-8499-A630D241BDE8}">
      <dsp:nvSpPr>
        <dsp:cNvPr id="0" name=""/>
        <dsp:cNvSpPr/>
      </dsp:nvSpPr>
      <dsp:spPr>
        <a:xfrm>
          <a:off x="1108923" y="1134126"/>
          <a:ext cx="950505" cy="756084"/>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a:t>CBC</a:t>
          </a:r>
        </a:p>
      </dsp:txBody>
      <dsp:txXfrm>
        <a:off x="1145832" y="1171035"/>
        <a:ext cx="876687" cy="6822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69242-BD43-42F8-ABD0-AA10E62EDB6C}">
      <dsp:nvSpPr>
        <dsp:cNvPr id="0" name=""/>
        <dsp:cNvSpPr/>
      </dsp:nvSpPr>
      <dsp:spPr>
        <a:xfrm rot="5400000">
          <a:off x="2730328" y="-1039381"/>
          <a:ext cx="625321" cy="28639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en-GB" sz="700" kern="1200"/>
            <a:t>COUNCIL OF EUROPE</a:t>
          </a:r>
          <a:endParaRPr lang="en-US" sz="700" kern="1200"/>
        </a:p>
        <a:p>
          <a:pPr marL="57150" lvl="1" indent="-57150" algn="l" defTabSz="311150">
            <a:lnSpc>
              <a:spcPct val="90000"/>
            </a:lnSpc>
            <a:spcBef>
              <a:spcPct val="0"/>
            </a:spcBef>
            <a:spcAft>
              <a:spcPct val="15000"/>
            </a:spcAft>
            <a:buChar char="•"/>
          </a:pPr>
          <a:r>
            <a:rPr lang="en-GB" sz="700" kern="1200"/>
            <a:t>European Outline Convention on Transfrontier Co-operation between Territorial Communities or Authorities </a:t>
          </a:r>
          <a:endParaRPr lang="en-US" sz="700" kern="1200"/>
        </a:p>
      </dsp:txBody>
      <dsp:txXfrm rot="-5400000">
        <a:off x="1610994" y="110479"/>
        <a:ext cx="2833464" cy="564269"/>
      </dsp:txXfrm>
    </dsp:sp>
    <dsp:sp modelId="{F45F364F-9B95-4A2C-86FF-DA739BE6802B}">
      <dsp:nvSpPr>
        <dsp:cNvPr id="0" name=""/>
        <dsp:cNvSpPr/>
      </dsp:nvSpPr>
      <dsp:spPr>
        <a:xfrm>
          <a:off x="0" y="1787"/>
          <a:ext cx="1610994" cy="781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a:t>1980</a:t>
          </a:r>
        </a:p>
      </dsp:txBody>
      <dsp:txXfrm>
        <a:off x="38157" y="39944"/>
        <a:ext cx="1534680" cy="705338"/>
      </dsp:txXfrm>
    </dsp:sp>
    <dsp:sp modelId="{EE3CDCB2-65FB-4DE8-9274-32C2B2F6ACBD}">
      <dsp:nvSpPr>
        <dsp:cNvPr id="0" name=""/>
        <dsp:cNvSpPr/>
      </dsp:nvSpPr>
      <dsp:spPr>
        <a:xfrm rot="5400000">
          <a:off x="2730328" y="-218646"/>
          <a:ext cx="625321" cy="28639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en-GB" sz="700" kern="1200"/>
            <a:t>COUNCIL OF EUROPE</a:t>
          </a:r>
          <a:endParaRPr lang="en-US" sz="700" kern="1200"/>
        </a:p>
        <a:p>
          <a:pPr marL="57150" lvl="1" indent="-57150" algn="l" defTabSz="311150">
            <a:lnSpc>
              <a:spcPct val="90000"/>
            </a:lnSpc>
            <a:spcBef>
              <a:spcPct val="0"/>
            </a:spcBef>
            <a:spcAft>
              <a:spcPct val="15000"/>
            </a:spcAft>
            <a:buChar char="•"/>
          </a:pPr>
          <a:r>
            <a:rPr lang="en-GB" sz="700" kern="1200"/>
            <a:t>Additional Protocol to the European Outline Convention on Transfrontier Co-operation between Territorial Communities or Authorities </a:t>
          </a:r>
          <a:endParaRPr lang="en-US" sz="700" kern="1200"/>
        </a:p>
      </dsp:txBody>
      <dsp:txXfrm rot="-5400000">
        <a:off x="1610994" y="931214"/>
        <a:ext cx="2833464" cy="564269"/>
      </dsp:txXfrm>
    </dsp:sp>
    <dsp:sp modelId="{2A5D5C8B-DABB-49A1-8847-CB5E61CAC523}">
      <dsp:nvSpPr>
        <dsp:cNvPr id="0" name=""/>
        <dsp:cNvSpPr/>
      </dsp:nvSpPr>
      <dsp:spPr>
        <a:xfrm>
          <a:off x="0" y="822522"/>
          <a:ext cx="1610994" cy="781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a:t>1995</a:t>
          </a:r>
        </a:p>
      </dsp:txBody>
      <dsp:txXfrm>
        <a:off x="38157" y="860679"/>
        <a:ext cx="1534680" cy="705338"/>
      </dsp:txXfrm>
    </dsp:sp>
    <dsp:sp modelId="{79A2A31D-DE78-498B-A8E4-5BA6D1E1E042}">
      <dsp:nvSpPr>
        <dsp:cNvPr id="0" name=""/>
        <dsp:cNvSpPr/>
      </dsp:nvSpPr>
      <dsp:spPr>
        <a:xfrm rot="5400000">
          <a:off x="2730328" y="602088"/>
          <a:ext cx="625321" cy="28639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en-GB" sz="700" kern="1200"/>
            <a:t>COUNCIL OF EUROPE</a:t>
          </a:r>
          <a:endParaRPr lang="en-US" sz="700" kern="1200"/>
        </a:p>
        <a:p>
          <a:pPr marL="57150" lvl="1" indent="-57150" algn="l" defTabSz="311150">
            <a:lnSpc>
              <a:spcPct val="90000"/>
            </a:lnSpc>
            <a:spcBef>
              <a:spcPct val="0"/>
            </a:spcBef>
            <a:spcAft>
              <a:spcPct val="15000"/>
            </a:spcAft>
            <a:buChar char="•"/>
          </a:pPr>
          <a:r>
            <a:rPr lang="en-GB" sz="700" kern="1200"/>
            <a:t>Protocol No. 2 to the European Outline Convention on Transfrontier Co-operation between Territorial Communities or Authorities concerning interterritorial co-operation </a:t>
          </a:r>
          <a:endParaRPr lang="en-US" sz="700" kern="1200"/>
        </a:p>
      </dsp:txBody>
      <dsp:txXfrm rot="-5400000">
        <a:off x="1610994" y="1751948"/>
        <a:ext cx="2833464" cy="564269"/>
      </dsp:txXfrm>
    </dsp:sp>
    <dsp:sp modelId="{290BDB8C-AE50-4179-9033-8895A2ABD780}">
      <dsp:nvSpPr>
        <dsp:cNvPr id="0" name=""/>
        <dsp:cNvSpPr/>
      </dsp:nvSpPr>
      <dsp:spPr>
        <a:xfrm>
          <a:off x="0" y="1643257"/>
          <a:ext cx="1610994" cy="781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a:t>1998</a:t>
          </a:r>
        </a:p>
      </dsp:txBody>
      <dsp:txXfrm>
        <a:off x="38157" y="1681414"/>
        <a:ext cx="1534680" cy="705338"/>
      </dsp:txXfrm>
    </dsp:sp>
    <dsp:sp modelId="{7092744A-035A-4B22-AE1E-57154F75AF35}">
      <dsp:nvSpPr>
        <dsp:cNvPr id="0" name=""/>
        <dsp:cNvSpPr/>
      </dsp:nvSpPr>
      <dsp:spPr>
        <a:xfrm rot="5400000">
          <a:off x="2730328" y="1422823"/>
          <a:ext cx="625321" cy="28639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en-US" sz="700" kern="1200"/>
            <a:t>EUROPEAN UNION</a:t>
          </a:r>
        </a:p>
        <a:p>
          <a:pPr marL="57150" lvl="1" indent="-57150" algn="l" defTabSz="311150">
            <a:lnSpc>
              <a:spcPct val="90000"/>
            </a:lnSpc>
            <a:spcBef>
              <a:spcPct val="0"/>
            </a:spcBef>
            <a:spcAft>
              <a:spcPct val="15000"/>
            </a:spcAft>
            <a:buChar char="•"/>
          </a:pPr>
          <a:r>
            <a:rPr lang="en-GB" sz="700" kern="1200"/>
            <a:t>Regulation (EC) No 1082/2006 of the European Parliament and of the Council of 5 July 2006 on a European grouping of territorial cooperation (EGTC) (2006).</a:t>
          </a:r>
          <a:endParaRPr lang="en-US" sz="700" kern="1200"/>
        </a:p>
      </dsp:txBody>
      <dsp:txXfrm rot="-5400000">
        <a:off x="1610994" y="2572683"/>
        <a:ext cx="2833464" cy="564269"/>
      </dsp:txXfrm>
    </dsp:sp>
    <dsp:sp modelId="{AD19808E-E243-4A15-B573-4E6C471585C0}">
      <dsp:nvSpPr>
        <dsp:cNvPr id="0" name=""/>
        <dsp:cNvSpPr/>
      </dsp:nvSpPr>
      <dsp:spPr>
        <a:xfrm>
          <a:off x="0" y="2463992"/>
          <a:ext cx="1610994" cy="781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a:t>2006</a:t>
          </a:r>
        </a:p>
      </dsp:txBody>
      <dsp:txXfrm>
        <a:off x="38157" y="2502149"/>
        <a:ext cx="1534680" cy="705338"/>
      </dsp:txXfrm>
    </dsp:sp>
    <dsp:sp modelId="{36258B0A-D041-424A-9206-813AB337A7BB}">
      <dsp:nvSpPr>
        <dsp:cNvPr id="0" name=""/>
        <dsp:cNvSpPr/>
      </dsp:nvSpPr>
      <dsp:spPr>
        <a:xfrm rot="5400000">
          <a:off x="2730328" y="2243557"/>
          <a:ext cx="625321" cy="28639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en-US" sz="700" kern="1200"/>
            <a:t>COUNCIL OF EUROPE</a:t>
          </a:r>
        </a:p>
        <a:p>
          <a:pPr marL="57150" lvl="1" indent="-57150" algn="l" defTabSz="311150">
            <a:lnSpc>
              <a:spcPct val="90000"/>
            </a:lnSpc>
            <a:spcBef>
              <a:spcPct val="0"/>
            </a:spcBef>
            <a:spcAft>
              <a:spcPct val="15000"/>
            </a:spcAft>
            <a:buChar char="•"/>
          </a:pPr>
          <a:r>
            <a:rPr lang="en-GB" sz="700" kern="1200"/>
            <a:t>Protocol No. 3 to the European Outline Convention on Transfrontier Co-operation between Territorial Communities or Authorities concerning Euroregional Co-operation Groupings (EGTCs) </a:t>
          </a:r>
          <a:endParaRPr lang="en-US" sz="700" kern="1200"/>
        </a:p>
      </dsp:txBody>
      <dsp:txXfrm rot="-5400000">
        <a:off x="1610994" y="3393417"/>
        <a:ext cx="2833464" cy="564269"/>
      </dsp:txXfrm>
    </dsp:sp>
    <dsp:sp modelId="{0DCAB3D4-3AEC-4BE2-84C4-8FD8A1BE6B3F}">
      <dsp:nvSpPr>
        <dsp:cNvPr id="0" name=""/>
        <dsp:cNvSpPr/>
      </dsp:nvSpPr>
      <dsp:spPr>
        <a:xfrm>
          <a:off x="0" y="3284727"/>
          <a:ext cx="1610994" cy="781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a:t>2009</a:t>
          </a:r>
        </a:p>
      </dsp:txBody>
      <dsp:txXfrm>
        <a:off x="38157" y="3322884"/>
        <a:ext cx="1534680" cy="7053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D36E6-570E-41F0-AF60-7ED2CF6177B8}">
      <dsp:nvSpPr>
        <dsp:cNvPr id="0" name=""/>
        <dsp:cNvSpPr/>
      </dsp:nvSpPr>
      <dsp:spPr>
        <a:xfrm>
          <a:off x="2243772" y="3738823"/>
          <a:ext cx="180236" cy="430450"/>
        </a:xfrm>
        <a:custGeom>
          <a:avLst/>
          <a:gdLst/>
          <a:ahLst/>
          <a:cxnLst/>
          <a:rect l="0" t="0" r="0" b="0"/>
          <a:pathLst>
            <a:path>
              <a:moveTo>
                <a:pt x="0" y="0"/>
              </a:moveTo>
              <a:lnTo>
                <a:pt x="90118" y="0"/>
              </a:lnTo>
              <a:lnTo>
                <a:pt x="90118" y="430450"/>
              </a:lnTo>
              <a:lnTo>
                <a:pt x="180236" y="43045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22224" y="3942382"/>
        <a:ext cx="23333" cy="23333"/>
      </dsp:txXfrm>
    </dsp:sp>
    <dsp:sp modelId="{B075E374-68B3-4E53-85D2-3E8136A7991E}">
      <dsp:nvSpPr>
        <dsp:cNvPr id="0" name=""/>
        <dsp:cNvSpPr/>
      </dsp:nvSpPr>
      <dsp:spPr>
        <a:xfrm>
          <a:off x="2243772" y="3693103"/>
          <a:ext cx="180236" cy="91440"/>
        </a:xfrm>
        <a:custGeom>
          <a:avLst/>
          <a:gdLst/>
          <a:ahLst/>
          <a:cxnLst/>
          <a:rect l="0" t="0" r="0" b="0"/>
          <a:pathLst>
            <a:path>
              <a:moveTo>
                <a:pt x="0" y="45720"/>
              </a:moveTo>
              <a:lnTo>
                <a:pt x="180236"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29384" y="3734317"/>
        <a:ext cx="9011" cy="9011"/>
      </dsp:txXfrm>
    </dsp:sp>
    <dsp:sp modelId="{0F3C0BF9-ED9E-45C7-BA27-E0C015600D07}">
      <dsp:nvSpPr>
        <dsp:cNvPr id="0" name=""/>
        <dsp:cNvSpPr/>
      </dsp:nvSpPr>
      <dsp:spPr>
        <a:xfrm>
          <a:off x="5665290" y="3308373"/>
          <a:ext cx="180236" cy="430450"/>
        </a:xfrm>
        <a:custGeom>
          <a:avLst/>
          <a:gdLst/>
          <a:ahLst/>
          <a:cxnLst/>
          <a:rect l="0" t="0" r="0" b="0"/>
          <a:pathLst>
            <a:path>
              <a:moveTo>
                <a:pt x="0" y="0"/>
              </a:moveTo>
              <a:lnTo>
                <a:pt x="90118" y="0"/>
              </a:lnTo>
              <a:lnTo>
                <a:pt x="90118" y="430450"/>
              </a:lnTo>
              <a:lnTo>
                <a:pt x="180236" y="43045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5743741" y="3511932"/>
        <a:ext cx="23333" cy="23333"/>
      </dsp:txXfrm>
    </dsp:sp>
    <dsp:sp modelId="{C5BF7244-F52F-4B60-9EAB-06344524B954}">
      <dsp:nvSpPr>
        <dsp:cNvPr id="0" name=""/>
        <dsp:cNvSpPr/>
      </dsp:nvSpPr>
      <dsp:spPr>
        <a:xfrm>
          <a:off x="5665290" y="3262653"/>
          <a:ext cx="180236" cy="91440"/>
        </a:xfrm>
        <a:custGeom>
          <a:avLst/>
          <a:gdLst/>
          <a:ahLst/>
          <a:cxnLst/>
          <a:rect l="0" t="0" r="0" b="0"/>
          <a:pathLst>
            <a:path>
              <a:moveTo>
                <a:pt x="0" y="45720"/>
              </a:moveTo>
              <a:lnTo>
                <a:pt x="180236"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5750902" y="3303867"/>
        <a:ext cx="9011" cy="9011"/>
      </dsp:txXfrm>
    </dsp:sp>
    <dsp:sp modelId="{54F3ED15-425A-4C21-86AC-A63AA45F4D4C}">
      <dsp:nvSpPr>
        <dsp:cNvPr id="0" name=""/>
        <dsp:cNvSpPr/>
      </dsp:nvSpPr>
      <dsp:spPr>
        <a:xfrm>
          <a:off x="5665290" y="2877923"/>
          <a:ext cx="180236" cy="430450"/>
        </a:xfrm>
        <a:custGeom>
          <a:avLst/>
          <a:gdLst/>
          <a:ahLst/>
          <a:cxnLst/>
          <a:rect l="0" t="0" r="0" b="0"/>
          <a:pathLst>
            <a:path>
              <a:moveTo>
                <a:pt x="0" y="430450"/>
              </a:moveTo>
              <a:lnTo>
                <a:pt x="90118" y="430450"/>
              </a:lnTo>
              <a:lnTo>
                <a:pt x="90118" y="0"/>
              </a:lnTo>
              <a:lnTo>
                <a:pt x="18023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5743741" y="3081481"/>
        <a:ext cx="23333" cy="23333"/>
      </dsp:txXfrm>
    </dsp:sp>
    <dsp:sp modelId="{DAB750CC-7D34-41D4-8E3B-02189E36B6A2}">
      <dsp:nvSpPr>
        <dsp:cNvPr id="0" name=""/>
        <dsp:cNvSpPr/>
      </dsp:nvSpPr>
      <dsp:spPr>
        <a:xfrm>
          <a:off x="2243772" y="3308373"/>
          <a:ext cx="180236" cy="430450"/>
        </a:xfrm>
        <a:custGeom>
          <a:avLst/>
          <a:gdLst/>
          <a:ahLst/>
          <a:cxnLst/>
          <a:rect l="0" t="0" r="0" b="0"/>
          <a:pathLst>
            <a:path>
              <a:moveTo>
                <a:pt x="0" y="430450"/>
              </a:moveTo>
              <a:lnTo>
                <a:pt x="90118" y="430450"/>
              </a:lnTo>
              <a:lnTo>
                <a:pt x="90118" y="0"/>
              </a:lnTo>
              <a:lnTo>
                <a:pt x="18023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22224" y="3511932"/>
        <a:ext cx="23333" cy="23333"/>
      </dsp:txXfrm>
    </dsp:sp>
    <dsp:sp modelId="{8076F034-1DE1-429C-9CC9-8547C7AED225}">
      <dsp:nvSpPr>
        <dsp:cNvPr id="0" name=""/>
        <dsp:cNvSpPr/>
      </dsp:nvSpPr>
      <dsp:spPr>
        <a:xfrm>
          <a:off x="1162350" y="2555085"/>
          <a:ext cx="180236" cy="1183738"/>
        </a:xfrm>
        <a:custGeom>
          <a:avLst/>
          <a:gdLst/>
          <a:ahLst/>
          <a:cxnLst/>
          <a:rect l="0" t="0" r="0" b="0"/>
          <a:pathLst>
            <a:path>
              <a:moveTo>
                <a:pt x="0" y="0"/>
              </a:moveTo>
              <a:lnTo>
                <a:pt x="90118" y="0"/>
              </a:lnTo>
              <a:lnTo>
                <a:pt x="90118" y="1183738"/>
              </a:lnTo>
              <a:lnTo>
                <a:pt x="180236" y="11837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1222534" y="3117020"/>
        <a:ext cx="59869" cy="59869"/>
      </dsp:txXfrm>
    </dsp:sp>
    <dsp:sp modelId="{0BD44AED-B639-4929-890D-FAB4E945F389}">
      <dsp:nvSpPr>
        <dsp:cNvPr id="0" name=""/>
        <dsp:cNvSpPr/>
      </dsp:nvSpPr>
      <dsp:spPr>
        <a:xfrm>
          <a:off x="2243772" y="1371347"/>
          <a:ext cx="180236" cy="1076125"/>
        </a:xfrm>
        <a:custGeom>
          <a:avLst/>
          <a:gdLst/>
          <a:ahLst/>
          <a:cxnLst/>
          <a:rect l="0" t="0" r="0" b="0"/>
          <a:pathLst>
            <a:path>
              <a:moveTo>
                <a:pt x="0" y="0"/>
              </a:moveTo>
              <a:lnTo>
                <a:pt x="90118" y="0"/>
              </a:lnTo>
              <a:lnTo>
                <a:pt x="90118" y="1076125"/>
              </a:lnTo>
              <a:lnTo>
                <a:pt x="180236" y="10761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06612" y="1882132"/>
        <a:ext cx="54555" cy="54555"/>
      </dsp:txXfrm>
    </dsp:sp>
    <dsp:sp modelId="{00163100-4724-4A31-891D-E376F7556D4B}">
      <dsp:nvSpPr>
        <dsp:cNvPr id="0" name=""/>
        <dsp:cNvSpPr/>
      </dsp:nvSpPr>
      <dsp:spPr>
        <a:xfrm>
          <a:off x="2243772" y="1371347"/>
          <a:ext cx="180236" cy="645675"/>
        </a:xfrm>
        <a:custGeom>
          <a:avLst/>
          <a:gdLst/>
          <a:ahLst/>
          <a:cxnLst/>
          <a:rect l="0" t="0" r="0" b="0"/>
          <a:pathLst>
            <a:path>
              <a:moveTo>
                <a:pt x="0" y="0"/>
              </a:moveTo>
              <a:lnTo>
                <a:pt x="90118" y="0"/>
              </a:lnTo>
              <a:lnTo>
                <a:pt x="90118" y="645675"/>
              </a:lnTo>
              <a:lnTo>
                <a:pt x="180236" y="6456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17131" y="1677426"/>
        <a:ext cx="33517" cy="33517"/>
      </dsp:txXfrm>
    </dsp:sp>
    <dsp:sp modelId="{90A4AA38-EA6A-4E4E-8DD2-3350D4DB6C56}">
      <dsp:nvSpPr>
        <dsp:cNvPr id="0" name=""/>
        <dsp:cNvSpPr/>
      </dsp:nvSpPr>
      <dsp:spPr>
        <a:xfrm>
          <a:off x="2243772" y="1371347"/>
          <a:ext cx="180236" cy="215225"/>
        </a:xfrm>
        <a:custGeom>
          <a:avLst/>
          <a:gdLst/>
          <a:ahLst/>
          <a:cxnLst/>
          <a:rect l="0" t="0" r="0" b="0"/>
          <a:pathLst>
            <a:path>
              <a:moveTo>
                <a:pt x="0" y="0"/>
              </a:moveTo>
              <a:lnTo>
                <a:pt x="90118" y="0"/>
              </a:lnTo>
              <a:lnTo>
                <a:pt x="90118" y="215225"/>
              </a:lnTo>
              <a:lnTo>
                <a:pt x="180236" y="2152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26872" y="1471941"/>
        <a:ext cx="14036" cy="14036"/>
      </dsp:txXfrm>
    </dsp:sp>
    <dsp:sp modelId="{CB0DA4CB-81B9-4EDB-B0CC-01AFDE107A35}">
      <dsp:nvSpPr>
        <dsp:cNvPr id="0" name=""/>
        <dsp:cNvSpPr/>
      </dsp:nvSpPr>
      <dsp:spPr>
        <a:xfrm>
          <a:off x="2243772" y="1156122"/>
          <a:ext cx="180236" cy="215225"/>
        </a:xfrm>
        <a:custGeom>
          <a:avLst/>
          <a:gdLst/>
          <a:ahLst/>
          <a:cxnLst/>
          <a:rect l="0" t="0" r="0" b="0"/>
          <a:pathLst>
            <a:path>
              <a:moveTo>
                <a:pt x="0" y="215225"/>
              </a:moveTo>
              <a:lnTo>
                <a:pt x="90118" y="215225"/>
              </a:lnTo>
              <a:lnTo>
                <a:pt x="90118" y="0"/>
              </a:lnTo>
              <a:lnTo>
                <a:pt x="18023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26872" y="1256716"/>
        <a:ext cx="14036" cy="14036"/>
      </dsp:txXfrm>
    </dsp:sp>
    <dsp:sp modelId="{83D30AF5-5DED-468E-89B0-934E934CD587}">
      <dsp:nvSpPr>
        <dsp:cNvPr id="0" name=""/>
        <dsp:cNvSpPr/>
      </dsp:nvSpPr>
      <dsp:spPr>
        <a:xfrm>
          <a:off x="2243772" y="725672"/>
          <a:ext cx="180236" cy="645675"/>
        </a:xfrm>
        <a:custGeom>
          <a:avLst/>
          <a:gdLst/>
          <a:ahLst/>
          <a:cxnLst/>
          <a:rect l="0" t="0" r="0" b="0"/>
          <a:pathLst>
            <a:path>
              <a:moveTo>
                <a:pt x="0" y="645675"/>
              </a:moveTo>
              <a:lnTo>
                <a:pt x="90118" y="645675"/>
              </a:lnTo>
              <a:lnTo>
                <a:pt x="90118" y="0"/>
              </a:lnTo>
              <a:lnTo>
                <a:pt x="18023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17131" y="1031750"/>
        <a:ext cx="33517" cy="33517"/>
      </dsp:txXfrm>
    </dsp:sp>
    <dsp:sp modelId="{8ED76DBD-C313-4CD7-9A7E-123D66C642A6}">
      <dsp:nvSpPr>
        <dsp:cNvPr id="0" name=""/>
        <dsp:cNvSpPr/>
      </dsp:nvSpPr>
      <dsp:spPr>
        <a:xfrm>
          <a:off x="2243772" y="295222"/>
          <a:ext cx="180236" cy="1076125"/>
        </a:xfrm>
        <a:custGeom>
          <a:avLst/>
          <a:gdLst/>
          <a:ahLst/>
          <a:cxnLst/>
          <a:rect l="0" t="0" r="0" b="0"/>
          <a:pathLst>
            <a:path>
              <a:moveTo>
                <a:pt x="0" y="1076125"/>
              </a:moveTo>
              <a:lnTo>
                <a:pt x="90118" y="1076125"/>
              </a:lnTo>
              <a:lnTo>
                <a:pt x="90118" y="0"/>
              </a:lnTo>
              <a:lnTo>
                <a:pt x="18023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2306612" y="806006"/>
        <a:ext cx="54555" cy="54555"/>
      </dsp:txXfrm>
    </dsp:sp>
    <dsp:sp modelId="{6F3CD8DB-175D-4DCD-918C-F5C6E26257A0}">
      <dsp:nvSpPr>
        <dsp:cNvPr id="0" name=""/>
        <dsp:cNvSpPr/>
      </dsp:nvSpPr>
      <dsp:spPr>
        <a:xfrm>
          <a:off x="1162350" y="1371347"/>
          <a:ext cx="180236" cy="1183738"/>
        </a:xfrm>
        <a:custGeom>
          <a:avLst/>
          <a:gdLst/>
          <a:ahLst/>
          <a:cxnLst/>
          <a:rect l="0" t="0" r="0" b="0"/>
          <a:pathLst>
            <a:path>
              <a:moveTo>
                <a:pt x="0" y="1183738"/>
              </a:moveTo>
              <a:lnTo>
                <a:pt x="90118" y="1183738"/>
              </a:lnTo>
              <a:lnTo>
                <a:pt x="90118" y="0"/>
              </a:lnTo>
              <a:lnTo>
                <a:pt x="18023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it-IT" sz="1200" kern="1200"/>
        </a:p>
      </dsp:txBody>
      <dsp:txXfrm>
        <a:off x="1222534" y="1933282"/>
        <a:ext cx="59869" cy="59869"/>
      </dsp:txXfrm>
    </dsp:sp>
    <dsp:sp modelId="{F2A55631-8A19-4F03-A17E-AAD5BA854E71}">
      <dsp:nvSpPr>
        <dsp:cNvPr id="0" name=""/>
        <dsp:cNvSpPr/>
      </dsp:nvSpPr>
      <dsp:spPr>
        <a:xfrm rot="16200000">
          <a:off x="-1096943" y="1976922"/>
          <a:ext cx="3362262" cy="11563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a:t>Are  there specific provisions on CBC, whether national or international, that can be applied to the specific case?</a:t>
          </a:r>
          <a:endParaRPr lang="it-IT" sz="1200" kern="1200" dirty="0"/>
        </a:p>
      </dsp:txBody>
      <dsp:txXfrm>
        <a:off x="-1096943" y="1976922"/>
        <a:ext cx="3362262" cy="1156326"/>
      </dsp:txXfrm>
    </dsp:sp>
    <dsp:sp modelId="{3DE53D68-3251-4F13-8583-6D35980E14A8}">
      <dsp:nvSpPr>
        <dsp:cNvPr id="0" name=""/>
        <dsp:cNvSpPr/>
      </dsp:nvSpPr>
      <dsp:spPr>
        <a:xfrm>
          <a:off x="1342587" y="1233971"/>
          <a:ext cx="901184" cy="2747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YES</a:t>
          </a:r>
        </a:p>
      </dsp:txBody>
      <dsp:txXfrm>
        <a:off x="1342587" y="1233971"/>
        <a:ext cx="901184" cy="274751"/>
      </dsp:txXfrm>
    </dsp:sp>
    <dsp:sp modelId="{AD85C595-61E2-478F-8C5C-89FD292C979B}">
      <dsp:nvSpPr>
        <dsp:cNvPr id="0" name=""/>
        <dsp:cNvSpPr/>
      </dsp:nvSpPr>
      <dsp:spPr>
        <a:xfrm>
          <a:off x="2424008" y="114340"/>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What is allowed?</a:t>
          </a:r>
        </a:p>
      </dsp:txBody>
      <dsp:txXfrm>
        <a:off x="2424008" y="114340"/>
        <a:ext cx="3241281" cy="361762"/>
      </dsp:txXfrm>
    </dsp:sp>
    <dsp:sp modelId="{D5EA6513-B3B4-4F62-8829-E563D8F93DAB}">
      <dsp:nvSpPr>
        <dsp:cNvPr id="0" name=""/>
        <dsp:cNvSpPr/>
      </dsp:nvSpPr>
      <dsp:spPr>
        <a:xfrm>
          <a:off x="2424008" y="544791"/>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What is prohibited?</a:t>
          </a:r>
        </a:p>
      </dsp:txBody>
      <dsp:txXfrm>
        <a:off x="2424008" y="544791"/>
        <a:ext cx="3241281" cy="361762"/>
      </dsp:txXfrm>
    </dsp:sp>
    <dsp:sp modelId="{0F5472E3-BC0E-498E-ADC3-F65407601425}">
      <dsp:nvSpPr>
        <dsp:cNvPr id="0" name=""/>
        <dsp:cNvSpPr/>
      </dsp:nvSpPr>
      <dsp:spPr>
        <a:xfrm>
          <a:off x="2424008" y="975241"/>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What actors can be involved?</a:t>
          </a:r>
        </a:p>
      </dsp:txBody>
      <dsp:txXfrm>
        <a:off x="2424008" y="975241"/>
        <a:ext cx="3241281" cy="361762"/>
      </dsp:txXfrm>
    </dsp:sp>
    <dsp:sp modelId="{78307FCC-3770-4793-9DD1-D8B829785F9F}">
      <dsp:nvSpPr>
        <dsp:cNvPr id="0" name=""/>
        <dsp:cNvSpPr/>
      </dsp:nvSpPr>
      <dsp:spPr>
        <a:xfrm>
          <a:off x="2424008" y="1405691"/>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What is the eligible area for CBC?</a:t>
          </a:r>
        </a:p>
      </dsp:txBody>
      <dsp:txXfrm>
        <a:off x="2424008" y="1405691"/>
        <a:ext cx="3241281" cy="361762"/>
      </dsp:txXfrm>
    </dsp:sp>
    <dsp:sp modelId="{EE939804-9208-498A-8BE3-29BC058AF261}">
      <dsp:nvSpPr>
        <dsp:cNvPr id="0" name=""/>
        <dsp:cNvSpPr/>
      </dsp:nvSpPr>
      <dsp:spPr>
        <a:xfrm>
          <a:off x="2424008" y="1836141"/>
          <a:ext cx="3239028"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a:t>Is the scope of CBC action identified?</a:t>
          </a:r>
          <a:endParaRPr lang="it-IT" sz="1200" kern="1200" dirty="0"/>
        </a:p>
      </dsp:txBody>
      <dsp:txXfrm>
        <a:off x="2424008" y="1836141"/>
        <a:ext cx="3239028" cy="361762"/>
      </dsp:txXfrm>
    </dsp:sp>
    <dsp:sp modelId="{F75D0967-BD5B-43E2-970C-68576CBD8BD4}">
      <dsp:nvSpPr>
        <dsp:cNvPr id="0" name=""/>
        <dsp:cNvSpPr/>
      </dsp:nvSpPr>
      <dsp:spPr>
        <a:xfrm>
          <a:off x="2424008" y="2266591"/>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a:t>Are the prerogatives of a possible CBC arrangement identified?</a:t>
          </a:r>
          <a:endParaRPr lang="it-IT" sz="1200" kern="1200"/>
        </a:p>
      </dsp:txBody>
      <dsp:txXfrm>
        <a:off x="2424008" y="2266591"/>
        <a:ext cx="3241281" cy="361762"/>
      </dsp:txXfrm>
    </dsp:sp>
    <dsp:sp modelId="{4D71062E-4A68-4EDB-B4ED-585E60AF2789}">
      <dsp:nvSpPr>
        <dsp:cNvPr id="0" name=""/>
        <dsp:cNvSpPr/>
      </dsp:nvSpPr>
      <dsp:spPr>
        <a:xfrm>
          <a:off x="1342587" y="3601448"/>
          <a:ext cx="901184" cy="2747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NO</a:t>
          </a:r>
        </a:p>
      </dsp:txBody>
      <dsp:txXfrm>
        <a:off x="1342587" y="3601448"/>
        <a:ext cx="901184" cy="274751"/>
      </dsp:txXfrm>
    </dsp:sp>
    <dsp:sp modelId="{D97D3DC3-4F3E-4112-81D0-BF8CE9AD3C04}">
      <dsp:nvSpPr>
        <dsp:cNvPr id="0" name=""/>
        <dsp:cNvSpPr/>
      </dsp:nvSpPr>
      <dsp:spPr>
        <a:xfrm>
          <a:off x="2424008" y="3127492"/>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a:t>Is there any other legal provision which could provide a reference for CBC?</a:t>
          </a:r>
          <a:endParaRPr lang="it-IT" sz="1200" kern="1200"/>
        </a:p>
      </dsp:txBody>
      <dsp:txXfrm>
        <a:off x="2424008" y="3127492"/>
        <a:ext cx="3241281" cy="361762"/>
      </dsp:txXfrm>
    </dsp:sp>
    <dsp:sp modelId="{31D92DF6-AA81-436B-8A66-F4C7A70A4A83}">
      <dsp:nvSpPr>
        <dsp:cNvPr id="0" name=""/>
        <dsp:cNvSpPr/>
      </dsp:nvSpPr>
      <dsp:spPr>
        <a:xfrm>
          <a:off x="5845526" y="2697042"/>
          <a:ext cx="3241281" cy="3617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a:t>Can de facto tools under private law be used?</a:t>
          </a:r>
          <a:endParaRPr lang="it-IT" sz="1200" kern="1200"/>
        </a:p>
      </dsp:txBody>
      <dsp:txXfrm>
        <a:off x="5845526" y="2697042"/>
        <a:ext cx="3241281" cy="361762"/>
      </dsp:txXfrm>
    </dsp:sp>
    <dsp:sp modelId="{335C425A-853F-469A-BB86-D1A543DA1EC9}">
      <dsp:nvSpPr>
        <dsp:cNvPr id="0" name=""/>
        <dsp:cNvSpPr/>
      </dsp:nvSpPr>
      <dsp:spPr>
        <a:xfrm>
          <a:off x="5845526" y="3127492"/>
          <a:ext cx="3241281" cy="3617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Is it possible to enter international cooperation projects?</a:t>
          </a:r>
        </a:p>
      </dsp:txBody>
      <dsp:txXfrm>
        <a:off x="5845526" y="3127492"/>
        <a:ext cx="3241281" cy="361762"/>
      </dsp:txXfrm>
    </dsp:sp>
    <dsp:sp modelId="{32665306-F53A-4A99-89D8-679EC5458CC2}">
      <dsp:nvSpPr>
        <dsp:cNvPr id="0" name=""/>
        <dsp:cNvSpPr/>
      </dsp:nvSpPr>
      <dsp:spPr>
        <a:xfrm>
          <a:off x="5845526" y="3557942"/>
          <a:ext cx="3241281" cy="3617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Can international funds be used? </a:t>
          </a:r>
        </a:p>
      </dsp:txBody>
      <dsp:txXfrm>
        <a:off x="5845526" y="3557942"/>
        <a:ext cx="3241281" cy="361762"/>
      </dsp:txXfrm>
    </dsp:sp>
    <dsp:sp modelId="{946F4CB8-AB5F-4467-9A49-692B3EDAAD1B}">
      <dsp:nvSpPr>
        <dsp:cNvPr id="0" name=""/>
        <dsp:cNvSpPr/>
      </dsp:nvSpPr>
      <dsp:spPr>
        <a:xfrm>
          <a:off x="2424008" y="3557942"/>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a:t>Is there a history of cooperation?</a:t>
          </a:r>
          <a:endParaRPr lang="it-IT" sz="1200" kern="1200"/>
        </a:p>
      </dsp:txBody>
      <dsp:txXfrm>
        <a:off x="2424008" y="3557942"/>
        <a:ext cx="3241281" cy="361762"/>
      </dsp:txXfrm>
    </dsp:sp>
    <dsp:sp modelId="{0D7CA530-20E3-4083-95F9-ADAC49A10D4A}">
      <dsp:nvSpPr>
        <dsp:cNvPr id="0" name=""/>
        <dsp:cNvSpPr/>
      </dsp:nvSpPr>
      <dsp:spPr>
        <a:xfrm>
          <a:off x="2424008" y="3988392"/>
          <a:ext cx="3241281" cy="3617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How are the objectives of cooperation defined</a:t>
          </a:r>
        </a:p>
      </dsp:txBody>
      <dsp:txXfrm>
        <a:off x="2424008" y="3988392"/>
        <a:ext cx="3241281" cy="3617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AB36B-1499-45C1-B2C9-8C3B631EDB3D}">
      <dsp:nvSpPr>
        <dsp:cNvPr id="0" name=""/>
        <dsp:cNvSpPr/>
      </dsp:nvSpPr>
      <dsp:spPr>
        <a:xfrm>
          <a:off x="1940091" y="-92748"/>
          <a:ext cx="4472745" cy="4472745"/>
        </a:xfrm>
        <a:prstGeom prst="circularArrow">
          <a:avLst>
            <a:gd name="adj1" fmla="val 5274"/>
            <a:gd name="adj2" fmla="val 312630"/>
            <a:gd name="adj3" fmla="val 13873899"/>
            <a:gd name="adj4" fmla="val 1733751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C5B7E-350A-4F6B-B82C-B86C2BEBAADC}">
      <dsp:nvSpPr>
        <dsp:cNvPr id="0" name=""/>
        <dsp:cNvSpPr/>
      </dsp:nvSpPr>
      <dsp:spPr>
        <a:xfrm>
          <a:off x="3159303" y="1107"/>
          <a:ext cx="2034321" cy="850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t>CBC increases mutual trust and a common vision for the cross-border area.</a:t>
          </a:r>
          <a:endParaRPr lang="en-US" sz="1200" kern="1200" noProof="0" dirty="0"/>
        </a:p>
      </dsp:txBody>
      <dsp:txXfrm>
        <a:off x="3200815" y="42619"/>
        <a:ext cx="1951297" cy="767359"/>
      </dsp:txXfrm>
    </dsp:sp>
    <dsp:sp modelId="{34A19A77-1037-470D-9F79-70B4F872438F}">
      <dsp:nvSpPr>
        <dsp:cNvPr id="0" name=""/>
        <dsp:cNvSpPr/>
      </dsp:nvSpPr>
      <dsp:spPr>
        <a:xfrm>
          <a:off x="4730707" y="908357"/>
          <a:ext cx="2034321" cy="850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t>Shared goal to improve citizens' quality of life across the border area.</a:t>
          </a:r>
          <a:endParaRPr lang="en-US" sz="1200" kern="1200" noProof="0" dirty="0"/>
        </a:p>
      </dsp:txBody>
      <dsp:txXfrm>
        <a:off x="4772219" y="949869"/>
        <a:ext cx="1951297" cy="767359"/>
      </dsp:txXfrm>
    </dsp:sp>
    <dsp:sp modelId="{5C0BFF17-0DF8-4D3B-AF3E-3D16C52A2DCE}">
      <dsp:nvSpPr>
        <dsp:cNvPr id="0" name=""/>
        <dsp:cNvSpPr/>
      </dsp:nvSpPr>
      <dsp:spPr>
        <a:xfrm>
          <a:off x="4730707" y="2722858"/>
          <a:ext cx="2034321" cy="850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t>Identifying cross-border area resources  and possible synergies.</a:t>
          </a:r>
          <a:endParaRPr lang="en-US" sz="1200" kern="1200" noProof="0" dirty="0"/>
        </a:p>
      </dsp:txBody>
      <dsp:txXfrm>
        <a:off x="4772219" y="2764370"/>
        <a:ext cx="1951297" cy="767359"/>
      </dsp:txXfrm>
    </dsp:sp>
    <dsp:sp modelId="{F871A31D-00DC-47B6-9B91-592FF76DC923}">
      <dsp:nvSpPr>
        <dsp:cNvPr id="0" name=""/>
        <dsp:cNvSpPr/>
      </dsp:nvSpPr>
      <dsp:spPr>
        <a:xfrm>
          <a:off x="3159303" y="3630109"/>
          <a:ext cx="2034321" cy="850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t>By creating economies of scale and more efficient use of resources, better services are provided.</a:t>
          </a:r>
          <a:endParaRPr lang="en-US" sz="1200" kern="1200" noProof="0" dirty="0"/>
        </a:p>
      </dsp:txBody>
      <dsp:txXfrm>
        <a:off x="3200815" y="3671621"/>
        <a:ext cx="1951297" cy="767359"/>
      </dsp:txXfrm>
    </dsp:sp>
    <dsp:sp modelId="{ED8A65AF-F008-4103-809E-B9B00F5815D0}">
      <dsp:nvSpPr>
        <dsp:cNvPr id="0" name=""/>
        <dsp:cNvSpPr/>
      </dsp:nvSpPr>
      <dsp:spPr>
        <a:xfrm>
          <a:off x="1587899" y="2722858"/>
          <a:ext cx="2034321" cy="850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t>Improved development perspectives; improved visibility and territorial marketing possibilities.</a:t>
          </a:r>
          <a:endParaRPr lang="en-US" sz="1200" kern="1200" noProof="0" dirty="0"/>
        </a:p>
      </dsp:txBody>
      <dsp:txXfrm>
        <a:off x="1629411" y="2764370"/>
        <a:ext cx="1951297" cy="767359"/>
      </dsp:txXfrm>
    </dsp:sp>
    <dsp:sp modelId="{05E62E09-56CD-4CCC-85E3-C19B6918F1DD}">
      <dsp:nvSpPr>
        <dsp:cNvPr id="0" name=""/>
        <dsp:cNvSpPr/>
      </dsp:nvSpPr>
      <dsp:spPr>
        <a:xfrm>
          <a:off x="1587899" y="908357"/>
          <a:ext cx="2034321" cy="850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t>Improved capacity to attract external funds to support CBC.</a:t>
          </a:r>
          <a:endParaRPr lang="en-US" sz="1200" kern="1200" noProof="0" dirty="0"/>
        </a:p>
      </dsp:txBody>
      <dsp:txXfrm>
        <a:off x="1629411" y="949869"/>
        <a:ext cx="1951297" cy="7673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79AA6-1729-48AE-8430-B47573BFFA98}">
      <dsp:nvSpPr>
        <dsp:cNvPr id="0" name=""/>
        <dsp:cNvSpPr/>
      </dsp:nvSpPr>
      <dsp:spPr>
        <a:xfrm>
          <a:off x="0" y="2389"/>
          <a:ext cx="8784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D5BEC-90D1-4037-A057-5CE8CDAF72C5}">
      <dsp:nvSpPr>
        <dsp:cNvPr id="0" name=""/>
        <dsp:cNvSpPr/>
      </dsp:nvSpPr>
      <dsp:spPr>
        <a:xfrm>
          <a:off x="0" y="2389"/>
          <a:ext cx="1756995" cy="81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Willingness - of all involved actors</a:t>
          </a:r>
        </a:p>
      </dsp:txBody>
      <dsp:txXfrm>
        <a:off x="0" y="2389"/>
        <a:ext cx="1756995" cy="814822"/>
      </dsp:txXfrm>
    </dsp:sp>
    <dsp:sp modelId="{A0C76A99-1D03-42FF-B884-D19B55F8C228}">
      <dsp:nvSpPr>
        <dsp:cNvPr id="0" name=""/>
        <dsp:cNvSpPr/>
      </dsp:nvSpPr>
      <dsp:spPr>
        <a:xfrm>
          <a:off x="1888769" y="15121"/>
          <a:ext cx="6896206" cy="25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political level </a:t>
          </a:r>
        </a:p>
      </dsp:txBody>
      <dsp:txXfrm>
        <a:off x="1888769" y="15121"/>
        <a:ext cx="6896206" cy="254631"/>
      </dsp:txXfrm>
    </dsp:sp>
    <dsp:sp modelId="{880A110D-EFBE-437C-96A2-C00C4583DE91}">
      <dsp:nvSpPr>
        <dsp:cNvPr id="0" name=""/>
        <dsp:cNvSpPr/>
      </dsp:nvSpPr>
      <dsp:spPr>
        <a:xfrm>
          <a:off x="1756995" y="269753"/>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432C4A-524F-4206-B933-FC77A4634A6E}">
      <dsp:nvSpPr>
        <dsp:cNvPr id="0" name=""/>
        <dsp:cNvSpPr/>
      </dsp:nvSpPr>
      <dsp:spPr>
        <a:xfrm>
          <a:off x="1888769" y="282484"/>
          <a:ext cx="6896206" cy="25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institutional level</a:t>
          </a:r>
        </a:p>
      </dsp:txBody>
      <dsp:txXfrm>
        <a:off x="1888769" y="282484"/>
        <a:ext cx="6896206" cy="254631"/>
      </dsp:txXfrm>
    </dsp:sp>
    <dsp:sp modelId="{92E98C1D-C7F9-4484-9B86-CAB07F3CBDAF}">
      <dsp:nvSpPr>
        <dsp:cNvPr id="0" name=""/>
        <dsp:cNvSpPr/>
      </dsp:nvSpPr>
      <dsp:spPr>
        <a:xfrm>
          <a:off x="1756995" y="537116"/>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B00DFD-319C-49C4-95CE-5F07F239EE45}">
      <dsp:nvSpPr>
        <dsp:cNvPr id="0" name=""/>
        <dsp:cNvSpPr/>
      </dsp:nvSpPr>
      <dsp:spPr>
        <a:xfrm>
          <a:off x="1888769" y="549848"/>
          <a:ext cx="6896206" cy="25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community level</a:t>
          </a:r>
        </a:p>
      </dsp:txBody>
      <dsp:txXfrm>
        <a:off x="1888769" y="549848"/>
        <a:ext cx="6896206" cy="254631"/>
      </dsp:txXfrm>
    </dsp:sp>
    <dsp:sp modelId="{0BD21AE5-3647-46C6-9D18-8F536B1D59C5}">
      <dsp:nvSpPr>
        <dsp:cNvPr id="0" name=""/>
        <dsp:cNvSpPr/>
      </dsp:nvSpPr>
      <dsp:spPr>
        <a:xfrm>
          <a:off x="1756995" y="804480"/>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FCB05C-0511-4BEB-BAAF-720105A3EF79}">
      <dsp:nvSpPr>
        <dsp:cNvPr id="0" name=""/>
        <dsp:cNvSpPr/>
      </dsp:nvSpPr>
      <dsp:spPr>
        <a:xfrm>
          <a:off x="0" y="817211"/>
          <a:ext cx="8784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B1024-0113-49E0-919B-A1428946D897}">
      <dsp:nvSpPr>
        <dsp:cNvPr id="0" name=""/>
        <dsp:cNvSpPr/>
      </dsp:nvSpPr>
      <dsp:spPr>
        <a:xfrm>
          <a:off x="0" y="817211"/>
          <a:ext cx="1756995" cy="81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Knowledge of the context - of CBC partners</a:t>
          </a:r>
        </a:p>
      </dsp:txBody>
      <dsp:txXfrm>
        <a:off x="0" y="817211"/>
        <a:ext cx="1756995" cy="814822"/>
      </dsp:txXfrm>
    </dsp:sp>
    <dsp:sp modelId="{470883A8-7064-446C-AE12-B53968885B9D}">
      <dsp:nvSpPr>
        <dsp:cNvPr id="0" name=""/>
        <dsp:cNvSpPr/>
      </dsp:nvSpPr>
      <dsp:spPr>
        <a:xfrm>
          <a:off x="1888769" y="836150"/>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resources</a:t>
          </a:r>
        </a:p>
      </dsp:txBody>
      <dsp:txXfrm>
        <a:off x="1888769" y="836150"/>
        <a:ext cx="6896206" cy="378765"/>
      </dsp:txXfrm>
    </dsp:sp>
    <dsp:sp modelId="{1D702047-E7E5-4637-ACC7-0047F8B72250}">
      <dsp:nvSpPr>
        <dsp:cNvPr id="0" name=""/>
        <dsp:cNvSpPr/>
      </dsp:nvSpPr>
      <dsp:spPr>
        <a:xfrm>
          <a:off x="1756995" y="1214915"/>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E2EA4-E29C-4BA2-BCC5-14B446347C5E}">
      <dsp:nvSpPr>
        <dsp:cNvPr id="0" name=""/>
        <dsp:cNvSpPr/>
      </dsp:nvSpPr>
      <dsp:spPr>
        <a:xfrm>
          <a:off x="1888769" y="1233853"/>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challenges</a:t>
          </a:r>
          <a:endParaRPr lang="en-US" sz="1200" kern="1200" dirty="0"/>
        </a:p>
      </dsp:txBody>
      <dsp:txXfrm>
        <a:off x="1888769" y="1233853"/>
        <a:ext cx="6896206" cy="378765"/>
      </dsp:txXfrm>
    </dsp:sp>
    <dsp:sp modelId="{44EE4AAC-01E7-431D-8A6D-A701B7EB0617}">
      <dsp:nvSpPr>
        <dsp:cNvPr id="0" name=""/>
        <dsp:cNvSpPr/>
      </dsp:nvSpPr>
      <dsp:spPr>
        <a:xfrm>
          <a:off x="1756995" y="1612618"/>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584BFF-26D0-4F7C-BAE6-D79549AD4493}">
      <dsp:nvSpPr>
        <dsp:cNvPr id="0" name=""/>
        <dsp:cNvSpPr/>
      </dsp:nvSpPr>
      <dsp:spPr>
        <a:xfrm>
          <a:off x="0" y="1632034"/>
          <a:ext cx="8784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BC273-0941-46D2-A563-E3107FFE67D5}">
      <dsp:nvSpPr>
        <dsp:cNvPr id="0" name=""/>
        <dsp:cNvSpPr/>
      </dsp:nvSpPr>
      <dsp:spPr>
        <a:xfrm>
          <a:off x="0" y="1632034"/>
          <a:ext cx="1756995" cy="81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Knowledge of the tools - of CBC partners</a:t>
          </a:r>
        </a:p>
      </dsp:txBody>
      <dsp:txXfrm>
        <a:off x="0" y="1632034"/>
        <a:ext cx="1756995" cy="814822"/>
      </dsp:txXfrm>
    </dsp:sp>
    <dsp:sp modelId="{1D227BBA-A4D6-47E5-A68A-BE60980A6D76}">
      <dsp:nvSpPr>
        <dsp:cNvPr id="0" name=""/>
        <dsp:cNvSpPr/>
      </dsp:nvSpPr>
      <dsp:spPr>
        <a:xfrm>
          <a:off x="1888769" y="1650972"/>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legal tools</a:t>
          </a:r>
        </a:p>
      </dsp:txBody>
      <dsp:txXfrm>
        <a:off x="1888769" y="1650972"/>
        <a:ext cx="6896206" cy="378765"/>
      </dsp:txXfrm>
    </dsp:sp>
    <dsp:sp modelId="{E14ACEE7-CB11-4AFC-8419-0AFDA2BFA067}">
      <dsp:nvSpPr>
        <dsp:cNvPr id="0" name=""/>
        <dsp:cNvSpPr/>
      </dsp:nvSpPr>
      <dsp:spPr>
        <a:xfrm>
          <a:off x="1756995" y="2029737"/>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1B7E0B-BD16-414B-AB97-7680513179ED}">
      <dsp:nvSpPr>
        <dsp:cNvPr id="0" name=""/>
        <dsp:cNvSpPr/>
      </dsp:nvSpPr>
      <dsp:spPr>
        <a:xfrm>
          <a:off x="1888769" y="2048675"/>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financial tools</a:t>
          </a:r>
        </a:p>
      </dsp:txBody>
      <dsp:txXfrm>
        <a:off x="1888769" y="2048675"/>
        <a:ext cx="6896206" cy="378765"/>
      </dsp:txXfrm>
    </dsp:sp>
    <dsp:sp modelId="{ADAFB6C0-EE61-44ED-88AF-8CEE3282B930}">
      <dsp:nvSpPr>
        <dsp:cNvPr id="0" name=""/>
        <dsp:cNvSpPr/>
      </dsp:nvSpPr>
      <dsp:spPr>
        <a:xfrm>
          <a:off x="1756995" y="2427440"/>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6233E-3080-4CE1-AFD4-29F7AF752CFC}">
      <dsp:nvSpPr>
        <dsp:cNvPr id="0" name=""/>
        <dsp:cNvSpPr/>
      </dsp:nvSpPr>
      <dsp:spPr>
        <a:xfrm>
          <a:off x="0" y="2446856"/>
          <a:ext cx="8784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241AB-72C3-465C-999A-D323B27FB5CD}">
      <dsp:nvSpPr>
        <dsp:cNvPr id="0" name=""/>
        <dsp:cNvSpPr/>
      </dsp:nvSpPr>
      <dsp:spPr>
        <a:xfrm>
          <a:off x="0" y="2446856"/>
          <a:ext cx="1756995" cy="81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Knowledge of the stakeholders - of CBC partners</a:t>
          </a:r>
        </a:p>
      </dsp:txBody>
      <dsp:txXfrm>
        <a:off x="0" y="2446856"/>
        <a:ext cx="1756995" cy="814822"/>
      </dsp:txXfrm>
    </dsp:sp>
    <dsp:sp modelId="{BA086A87-A07C-4D27-9D6D-155770F59799}">
      <dsp:nvSpPr>
        <dsp:cNvPr id="0" name=""/>
        <dsp:cNvSpPr/>
      </dsp:nvSpPr>
      <dsp:spPr>
        <a:xfrm>
          <a:off x="1888769" y="2465794"/>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stakeholders good will </a:t>
          </a:r>
        </a:p>
      </dsp:txBody>
      <dsp:txXfrm>
        <a:off x="1888769" y="2465794"/>
        <a:ext cx="6896206" cy="378765"/>
      </dsp:txXfrm>
    </dsp:sp>
    <dsp:sp modelId="{AA2A798A-4DEA-45CC-B1E6-32C8F9742746}">
      <dsp:nvSpPr>
        <dsp:cNvPr id="0" name=""/>
        <dsp:cNvSpPr/>
      </dsp:nvSpPr>
      <dsp:spPr>
        <a:xfrm>
          <a:off x="1756995" y="2844559"/>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05419-73D3-417C-A953-F4A401DD5260}">
      <dsp:nvSpPr>
        <dsp:cNvPr id="0" name=""/>
        <dsp:cNvSpPr/>
      </dsp:nvSpPr>
      <dsp:spPr>
        <a:xfrm>
          <a:off x="1888769" y="2863498"/>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stakeholders capacity  </a:t>
          </a:r>
        </a:p>
      </dsp:txBody>
      <dsp:txXfrm>
        <a:off x="1888769" y="2863498"/>
        <a:ext cx="6896206" cy="378765"/>
      </dsp:txXfrm>
    </dsp:sp>
    <dsp:sp modelId="{393F311D-FDCB-405C-A258-00FD0989061D}">
      <dsp:nvSpPr>
        <dsp:cNvPr id="0" name=""/>
        <dsp:cNvSpPr/>
      </dsp:nvSpPr>
      <dsp:spPr>
        <a:xfrm>
          <a:off x="1756995" y="3242263"/>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291325-25A7-402A-998B-F0AD67A9BD70}">
      <dsp:nvSpPr>
        <dsp:cNvPr id="0" name=""/>
        <dsp:cNvSpPr/>
      </dsp:nvSpPr>
      <dsp:spPr>
        <a:xfrm>
          <a:off x="0" y="3261678"/>
          <a:ext cx="8784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43C9F-FD6E-422E-AE3C-0380AF4A35A8}">
      <dsp:nvSpPr>
        <dsp:cNvPr id="0" name=""/>
        <dsp:cNvSpPr/>
      </dsp:nvSpPr>
      <dsp:spPr>
        <a:xfrm>
          <a:off x="0" y="3261678"/>
          <a:ext cx="1756995" cy="81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Strategies - drafted at CBC level</a:t>
          </a:r>
        </a:p>
      </dsp:txBody>
      <dsp:txXfrm>
        <a:off x="0" y="3261678"/>
        <a:ext cx="1756995" cy="814822"/>
      </dsp:txXfrm>
    </dsp:sp>
    <dsp:sp modelId="{608BA648-1398-4A72-9589-111DD673284A}">
      <dsp:nvSpPr>
        <dsp:cNvPr id="0" name=""/>
        <dsp:cNvSpPr/>
      </dsp:nvSpPr>
      <dsp:spPr>
        <a:xfrm>
          <a:off x="1888769" y="3298680"/>
          <a:ext cx="6896206" cy="74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context-based</a:t>
          </a:r>
        </a:p>
      </dsp:txBody>
      <dsp:txXfrm>
        <a:off x="1888769" y="3298680"/>
        <a:ext cx="6896206" cy="740024"/>
      </dsp:txXfrm>
    </dsp:sp>
    <dsp:sp modelId="{7B9A2B3A-B7B7-4250-A5F0-7D2317FABDB7}">
      <dsp:nvSpPr>
        <dsp:cNvPr id="0" name=""/>
        <dsp:cNvSpPr/>
      </dsp:nvSpPr>
      <dsp:spPr>
        <a:xfrm>
          <a:off x="1756995" y="4038704"/>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9817C-34ED-4EBD-AA09-850867B41DBA}">
      <dsp:nvSpPr>
        <dsp:cNvPr id="0" name=""/>
        <dsp:cNvSpPr/>
      </dsp:nvSpPr>
      <dsp:spPr>
        <a:xfrm>
          <a:off x="0" y="4076501"/>
          <a:ext cx="8784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93BF0-4545-42C9-BD0D-FFBE4211F4C1}">
      <dsp:nvSpPr>
        <dsp:cNvPr id="0" name=""/>
        <dsp:cNvSpPr/>
      </dsp:nvSpPr>
      <dsp:spPr>
        <a:xfrm>
          <a:off x="0" y="4076501"/>
          <a:ext cx="1756995" cy="81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Creativity - of the CBC partners</a:t>
          </a:r>
        </a:p>
      </dsp:txBody>
      <dsp:txXfrm>
        <a:off x="0" y="4076501"/>
        <a:ext cx="1756995" cy="814822"/>
      </dsp:txXfrm>
    </dsp:sp>
    <dsp:sp modelId="{3C0039A3-7BE6-4694-9475-D305BE1F27D6}">
      <dsp:nvSpPr>
        <dsp:cNvPr id="0" name=""/>
        <dsp:cNvSpPr/>
      </dsp:nvSpPr>
      <dsp:spPr>
        <a:xfrm>
          <a:off x="1888769" y="4095439"/>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in identifying the strategies and actions to overcome the problems that arise from the presence of the border</a:t>
          </a:r>
        </a:p>
      </dsp:txBody>
      <dsp:txXfrm>
        <a:off x="1888769" y="4095439"/>
        <a:ext cx="6896206" cy="378765"/>
      </dsp:txXfrm>
    </dsp:sp>
    <dsp:sp modelId="{E4A2F538-E042-43E4-A370-3C644677CB86}">
      <dsp:nvSpPr>
        <dsp:cNvPr id="0" name=""/>
        <dsp:cNvSpPr/>
      </dsp:nvSpPr>
      <dsp:spPr>
        <a:xfrm>
          <a:off x="1756995" y="4474204"/>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51FED3-5DDA-499B-A444-619BF8994EFF}">
      <dsp:nvSpPr>
        <dsp:cNvPr id="0" name=""/>
        <dsp:cNvSpPr/>
      </dsp:nvSpPr>
      <dsp:spPr>
        <a:xfrm>
          <a:off x="1888769" y="4493142"/>
          <a:ext cx="6896206" cy="3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in identifying solutions to overcome the obstacles. that arise in the implementation of the CBC process</a:t>
          </a:r>
        </a:p>
      </dsp:txBody>
      <dsp:txXfrm>
        <a:off x="1888769" y="4493142"/>
        <a:ext cx="6896206" cy="378765"/>
      </dsp:txXfrm>
    </dsp:sp>
    <dsp:sp modelId="{6BB68D30-19CE-4647-A20B-62C557BCC67C}">
      <dsp:nvSpPr>
        <dsp:cNvPr id="0" name=""/>
        <dsp:cNvSpPr/>
      </dsp:nvSpPr>
      <dsp:spPr>
        <a:xfrm>
          <a:off x="1756995" y="4871907"/>
          <a:ext cx="7027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88B0F-1878-A44C-AD26-B9822A88F4D9}">
      <dsp:nvSpPr>
        <dsp:cNvPr id="0" name=""/>
        <dsp:cNvSpPr/>
      </dsp:nvSpPr>
      <dsp:spPr>
        <a:xfrm>
          <a:off x="4101"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1A9A412-ED21-914D-A6C1-DAA136055D26}">
      <dsp:nvSpPr>
        <dsp:cNvPr id="0" name=""/>
        <dsp:cNvSpPr/>
      </dsp:nvSpPr>
      <dsp:spPr>
        <a:xfrm rot="17700000">
          <a:off x="374527"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RATIONALE</a:t>
          </a:r>
          <a:endParaRPr lang="en-GB" sz="1700" kern="1200" dirty="0"/>
        </a:p>
      </dsp:txBody>
      <dsp:txXfrm>
        <a:off x="374527" y="1493796"/>
        <a:ext cx="1306866" cy="629808"/>
      </dsp:txXfrm>
    </dsp:sp>
    <dsp:sp modelId="{4BB5BDC7-AD4A-7644-B287-EDCA458CD0AF}">
      <dsp:nvSpPr>
        <dsp:cNvPr id="0" name=""/>
        <dsp:cNvSpPr/>
      </dsp:nvSpPr>
      <dsp:spPr>
        <a:xfrm>
          <a:off x="113457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F786EF-0FB2-2A4E-97B8-05A8F1A35BF7}">
      <dsp:nvSpPr>
        <dsp:cNvPr id="0" name=""/>
        <dsp:cNvSpPr/>
      </dsp:nvSpPr>
      <dsp:spPr>
        <a:xfrm rot="17700000">
          <a:off x="48828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DEFINITIONS</a:t>
          </a:r>
          <a:endParaRPr lang="en-GB" sz="1200" kern="1200" dirty="0"/>
        </a:p>
      </dsp:txBody>
      <dsp:txXfrm>
        <a:off x="488286" y="3363118"/>
        <a:ext cx="1130501" cy="545085"/>
      </dsp:txXfrm>
    </dsp:sp>
    <dsp:sp modelId="{FD4C4C67-8AA8-8C41-B4A6-5F4D072A9296}">
      <dsp:nvSpPr>
        <dsp:cNvPr id="0" name=""/>
        <dsp:cNvSpPr/>
      </dsp:nvSpPr>
      <dsp:spPr>
        <a:xfrm rot="17700000">
          <a:off x="119604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9B86D58E-E625-4949-B209-D0A9CC42658F}">
      <dsp:nvSpPr>
        <dsp:cNvPr id="0" name=""/>
        <dsp:cNvSpPr/>
      </dsp:nvSpPr>
      <dsp:spPr>
        <a:xfrm>
          <a:off x="1759362"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A23648-8710-AF47-BEEE-F0B5F19D2FFC}">
      <dsp:nvSpPr>
        <dsp:cNvPr id="0" name=""/>
        <dsp:cNvSpPr/>
      </dsp:nvSpPr>
      <dsp:spPr>
        <a:xfrm rot="17700000">
          <a:off x="1113073"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EDEN – ON-LINE PLATFORM</a:t>
          </a:r>
          <a:endParaRPr lang="en-GB" sz="1200" kern="1200" dirty="0"/>
        </a:p>
      </dsp:txBody>
      <dsp:txXfrm>
        <a:off x="1113073" y="3363118"/>
        <a:ext cx="1130501" cy="545085"/>
      </dsp:txXfrm>
    </dsp:sp>
    <dsp:sp modelId="{7105AA60-CBD6-544A-9811-995FCD3243B8}">
      <dsp:nvSpPr>
        <dsp:cNvPr id="0" name=""/>
        <dsp:cNvSpPr/>
      </dsp:nvSpPr>
      <dsp:spPr>
        <a:xfrm rot="17700000">
          <a:off x="1820834"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2F14D32-3BFD-A749-AD01-38ECFEF841DA}">
      <dsp:nvSpPr>
        <dsp:cNvPr id="0" name=""/>
        <dsp:cNvSpPr/>
      </dsp:nvSpPr>
      <dsp:spPr>
        <a:xfrm>
          <a:off x="2384233"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893DE9-084A-0242-A456-62FC7C63AC37}">
      <dsp:nvSpPr>
        <dsp:cNvPr id="0" name=""/>
        <dsp:cNvSpPr/>
      </dsp:nvSpPr>
      <dsp:spPr>
        <a:xfrm rot="17700000">
          <a:off x="2754660"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APPROACH</a:t>
          </a:r>
          <a:endParaRPr lang="en-GB" sz="1700" kern="1200" dirty="0"/>
        </a:p>
      </dsp:txBody>
      <dsp:txXfrm>
        <a:off x="2754660" y="1493796"/>
        <a:ext cx="1306866" cy="629808"/>
      </dsp:txXfrm>
    </dsp:sp>
    <dsp:sp modelId="{436E21E3-F341-294D-B33A-EDE88BAE9CB0}">
      <dsp:nvSpPr>
        <dsp:cNvPr id="0" name=""/>
        <dsp:cNvSpPr/>
      </dsp:nvSpPr>
      <dsp:spPr>
        <a:xfrm>
          <a:off x="3514707"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205DFC-736A-E14C-9FEF-2EE6AF3A20EA}">
      <dsp:nvSpPr>
        <dsp:cNvPr id="0" name=""/>
        <dsp:cNvSpPr/>
      </dsp:nvSpPr>
      <dsp:spPr>
        <a:xfrm rot="17700000">
          <a:off x="2868418"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6 STEPS</a:t>
          </a:r>
          <a:endParaRPr lang="en-GB" sz="1200" kern="1200" dirty="0"/>
        </a:p>
      </dsp:txBody>
      <dsp:txXfrm>
        <a:off x="2868418" y="3363118"/>
        <a:ext cx="1130501" cy="545085"/>
      </dsp:txXfrm>
    </dsp:sp>
    <dsp:sp modelId="{0DF8A0B0-596E-2E4E-8202-B32D7548F3C7}">
      <dsp:nvSpPr>
        <dsp:cNvPr id="0" name=""/>
        <dsp:cNvSpPr/>
      </dsp:nvSpPr>
      <dsp:spPr>
        <a:xfrm rot="17700000">
          <a:off x="3576179"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01306D4-0B68-5745-8300-9C4FF4D9161E}">
      <dsp:nvSpPr>
        <dsp:cNvPr id="0" name=""/>
        <dsp:cNvSpPr/>
      </dsp:nvSpPr>
      <dsp:spPr>
        <a:xfrm>
          <a:off x="413949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DA6FD0-09F2-2D45-BA93-B62AB8A5C8C2}">
      <dsp:nvSpPr>
        <dsp:cNvPr id="0" name=""/>
        <dsp:cNvSpPr/>
      </dsp:nvSpPr>
      <dsp:spPr>
        <a:xfrm rot="17700000">
          <a:off x="349320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EXERCISE</a:t>
          </a:r>
          <a:endParaRPr lang="en-GB" sz="1200" kern="1200" dirty="0"/>
        </a:p>
      </dsp:txBody>
      <dsp:txXfrm>
        <a:off x="3493206" y="3363118"/>
        <a:ext cx="1130501" cy="545085"/>
      </dsp:txXfrm>
    </dsp:sp>
    <dsp:sp modelId="{E5133DFA-6FD4-EC44-95FF-982D9A7212FD}">
      <dsp:nvSpPr>
        <dsp:cNvPr id="0" name=""/>
        <dsp:cNvSpPr/>
      </dsp:nvSpPr>
      <dsp:spPr>
        <a:xfrm rot="17700000">
          <a:off x="420096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C5411-4E18-47BD-B0E9-3D0FDC743E86}">
      <dsp:nvSpPr>
        <dsp:cNvPr id="0" name=""/>
        <dsp:cNvSpPr/>
      </dsp:nvSpPr>
      <dsp:spPr>
        <a:xfrm>
          <a:off x="310841" y="4659"/>
          <a:ext cx="4361691" cy="323914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133350" rIns="44450" bIns="44450" numCol="1" spcCol="1270" anchor="t" anchorCtr="0">
          <a:noAutofit/>
        </a:bodyPr>
        <a:lstStyle/>
        <a:p>
          <a:pPr marL="285750" lvl="1" indent="-285750" algn="l" defTabSz="1555750">
            <a:lnSpc>
              <a:spcPct val="90000"/>
            </a:lnSpc>
            <a:spcBef>
              <a:spcPct val="0"/>
            </a:spcBef>
            <a:spcAft>
              <a:spcPct val="15000"/>
            </a:spcAft>
            <a:buChar char="•"/>
          </a:pPr>
          <a:r>
            <a:rPr lang="en-GB" sz="3500" b="0" kern="1200" dirty="0" smtClean="0"/>
            <a:t>Problem determined by a set of causes and implying a number of effects</a:t>
          </a:r>
          <a:endParaRPr lang="en-US" sz="3500" b="0" kern="1200" dirty="0"/>
        </a:p>
      </dsp:txBody>
      <dsp:txXfrm>
        <a:off x="386738" y="80556"/>
        <a:ext cx="4209897" cy="3163245"/>
      </dsp:txXfrm>
    </dsp:sp>
    <dsp:sp modelId="{14DA7941-0F68-415E-9A60-AA1E59DDE37D}">
      <dsp:nvSpPr>
        <dsp:cNvPr id="0" name=""/>
        <dsp:cNvSpPr/>
      </dsp:nvSpPr>
      <dsp:spPr>
        <a:xfrm>
          <a:off x="310841" y="3252185"/>
          <a:ext cx="4361691" cy="14000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en-US" sz="4300" kern="1200" dirty="0" smtClean="0"/>
            <a:t>DEFINITION</a:t>
          </a:r>
          <a:endParaRPr lang="en-US" sz="4300" kern="1200" dirty="0"/>
        </a:p>
      </dsp:txBody>
      <dsp:txXfrm>
        <a:off x="310841" y="3252185"/>
        <a:ext cx="3071613" cy="1400041"/>
      </dsp:txXfrm>
    </dsp:sp>
    <dsp:sp modelId="{157FDF72-E6F1-4EBB-A6DC-79F24C29A3F9}">
      <dsp:nvSpPr>
        <dsp:cNvPr id="0" name=""/>
        <dsp:cNvSpPr/>
      </dsp:nvSpPr>
      <dsp:spPr>
        <a:xfrm>
          <a:off x="3505840" y="3474569"/>
          <a:ext cx="1526592" cy="1526592"/>
        </a:xfrm>
        <a:prstGeom prst="ellipse">
          <a:avLst/>
        </a:prstGeom>
        <a:blipFill rotWithShape="0">
          <a:blip xmlns:r="http://schemas.openxmlformats.org/officeDocument/2006/relationships" r:embed="rId1"/>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2F4D3-B3FD-4710-95C6-67F56729D870}">
      <dsp:nvSpPr>
        <dsp:cNvPr id="0" name=""/>
        <dsp:cNvSpPr/>
      </dsp:nvSpPr>
      <dsp:spPr>
        <a:xfrm>
          <a:off x="0" y="3227016"/>
          <a:ext cx="5256211" cy="2117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t>SET THE PROBLEM AGAINST THE WIDER CBC CONTEXT</a:t>
          </a:r>
          <a:endParaRPr lang="en-US" sz="2700" b="1" kern="1200" dirty="0"/>
        </a:p>
      </dsp:txBody>
      <dsp:txXfrm>
        <a:off x="0" y="3227016"/>
        <a:ext cx="5256211" cy="1143327"/>
      </dsp:txXfrm>
    </dsp:sp>
    <dsp:sp modelId="{A1C06F30-7280-48E9-BC71-F1EB551B6A93}">
      <dsp:nvSpPr>
        <dsp:cNvPr id="0" name=""/>
        <dsp:cNvSpPr/>
      </dsp:nvSpPr>
      <dsp:spPr>
        <a:xfrm>
          <a:off x="2566" y="4327998"/>
          <a:ext cx="1750359" cy="9739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t>Identifying the operational area within which the obstacle arises</a:t>
          </a:r>
          <a:endParaRPr lang="en-US" sz="1400" kern="1200" dirty="0"/>
        </a:p>
      </dsp:txBody>
      <dsp:txXfrm>
        <a:off x="2566" y="4327998"/>
        <a:ext cx="1750359" cy="973945"/>
      </dsp:txXfrm>
    </dsp:sp>
    <dsp:sp modelId="{D5E03679-84D3-41E1-B016-06D43FB93118}">
      <dsp:nvSpPr>
        <dsp:cNvPr id="0" name=""/>
        <dsp:cNvSpPr/>
      </dsp:nvSpPr>
      <dsp:spPr>
        <a:xfrm>
          <a:off x="1752926" y="4327998"/>
          <a:ext cx="1750359" cy="9739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t>Identifying the factors contributing to its persistence</a:t>
          </a:r>
          <a:endParaRPr lang="en-US" sz="1400" kern="1200" dirty="0"/>
        </a:p>
      </dsp:txBody>
      <dsp:txXfrm>
        <a:off x="1752926" y="4327998"/>
        <a:ext cx="1750359" cy="973945"/>
      </dsp:txXfrm>
    </dsp:sp>
    <dsp:sp modelId="{94BE9D9E-E3A6-49B8-BEE5-C8695B843053}">
      <dsp:nvSpPr>
        <dsp:cNvPr id="0" name=""/>
        <dsp:cNvSpPr/>
      </dsp:nvSpPr>
      <dsp:spPr>
        <a:xfrm>
          <a:off x="3503285" y="4327998"/>
          <a:ext cx="1750359" cy="9739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t>Identify the level of clearance requested by the obstacle</a:t>
          </a:r>
          <a:endParaRPr lang="en-US" sz="1400" kern="1200" dirty="0"/>
        </a:p>
      </dsp:txBody>
      <dsp:txXfrm>
        <a:off x="3503285" y="4327998"/>
        <a:ext cx="1750359" cy="973945"/>
      </dsp:txXfrm>
    </dsp:sp>
    <dsp:sp modelId="{0BF11E5C-44FA-48D4-B21F-7FAE3BBBB5BD}">
      <dsp:nvSpPr>
        <dsp:cNvPr id="0" name=""/>
        <dsp:cNvSpPr/>
      </dsp:nvSpPr>
      <dsp:spPr>
        <a:xfrm rot="10800000">
          <a:off x="0" y="2410"/>
          <a:ext cx="5256211" cy="325636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t>IDENTIFYING THE PROBLEM</a:t>
          </a:r>
          <a:endParaRPr lang="en-US" sz="2700" b="1" kern="1200" dirty="0"/>
        </a:p>
      </dsp:txBody>
      <dsp:txXfrm rot="-10800000">
        <a:off x="0" y="2410"/>
        <a:ext cx="5256211" cy="1142984"/>
      </dsp:txXfrm>
    </dsp:sp>
    <dsp:sp modelId="{1BF031B6-6B28-4281-8806-4DEE323D3883}">
      <dsp:nvSpPr>
        <dsp:cNvPr id="0" name=""/>
        <dsp:cNvSpPr/>
      </dsp:nvSpPr>
      <dsp:spPr>
        <a:xfrm>
          <a:off x="2566" y="1145395"/>
          <a:ext cx="1750359" cy="9736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Define the core problem</a:t>
          </a:r>
          <a:endParaRPr lang="en-US" sz="1400" kern="1200" dirty="0"/>
        </a:p>
      </dsp:txBody>
      <dsp:txXfrm>
        <a:off x="2566" y="1145395"/>
        <a:ext cx="1750359" cy="973653"/>
      </dsp:txXfrm>
    </dsp:sp>
    <dsp:sp modelId="{6E2CDDE1-C62D-4C61-A402-AB84C5ACF80E}">
      <dsp:nvSpPr>
        <dsp:cNvPr id="0" name=""/>
        <dsp:cNvSpPr/>
      </dsp:nvSpPr>
      <dsp:spPr>
        <a:xfrm>
          <a:off x="1752926" y="1145395"/>
          <a:ext cx="1750359" cy="9736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Identify causes</a:t>
          </a:r>
          <a:endParaRPr lang="en-US" sz="1400" kern="1200" dirty="0"/>
        </a:p>
      </dsp:txBody>
      <dsp:txXfrm>
        <a:off x="1752926" y="1145395"/>
        <a:ext cx="1750359" cy="973653"/>
      </dsp:txXfrm>
    </dsp:sp>
    <dsp:sp modelId="{691580F1-1DF8-4F8B-BD2F-14E84CED1E31}">
      <dsp:nvSpPr>
        <dsp:cNvPr id="0" name=""/>
        <dsp:cNvSpPr/>
      </dsp:nvSpPr>
      <dsp:spPr>
        <a:xfrm>
          <a:off x="3503285" y="1145395"/>
          <a:ext cx="1750359" cy="9736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Identify effects</a:t>
          </a:r>
          <a:endParaRPr lang="en-US" sz="1400" kern="1200" dirty="0"/>
        </a:p>
      </dsp:txBody>
      <dsp:txXfrm>
        <a:off x="3503285" y="1145395"/>
        <a:ext cx="1750359" cy="9736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88B0F-1878-A44C-AD26-B9822A88F4D9}">
      <dsp:nvSpPr>
        <dsp:cNvPr id="0" name=""/>
        <dsp:cNvSpPr/>
      </dsp:nvSpPr>
      <dsp:spPr>
        <a:xfrm>
          <a:off x="4101"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1A9A412-ED21-914D-A6C1-DAA136055D26}">
      <dsp:nvSpPr>
        <dsp:cNvPr id="0" name=""/>
        <dsp:cNvSpPr/>
      </dsp:nvSpPr>
      <dsp:spPr>
        <a:xfrm rot="17700000">
          <a:off x="374527"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RATIONALE</a:t>
          </a:r>
          <a:endParaRPr lang="en-GB" sz="1700" kern="1200" dirty="0"/>
        </a:p>
      </dsp:txBody>
      <dsp:txXfrm>
        <a:off x="374527" y="1493796"/>
        <a:ext cx="1306866" cy="629808"/>
      </dsp:txXfrm>
    </dsp:sp>
    <dsp:sp modelId="{4BB5BDC7-AD4A-7644-B287-EDCA458CD0AF}">
      <dsp:nvSpPr>
        <dsp:cNvPr id="0" name=""/>
        <dsp:cNvSpPr/>
      </dsp:nvSpPr>
      <dsp:spPr>
        <a:xfrm>
          <a:off x="113457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F786EF-0FB2-2A4E-97B8-05A8F1A35BF7}">
      <dsp:nvSpPr>
        <dsp:cNvPr id="0" name=""/>
        <dsp:cNvSpPr/>
      </dsp:nvSpPr>
      <dsp:spPr>
        <a:xfrm rot="17700000">
          <a:off x="48828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DEFINITIONS</a:t>
          </a:r>
          <a:endParaRPr lang="en-GB" sz="1200" kern="1200" dirty="0"/>
        </a:p>
      </dsp:txBody>
      <dsp:txXfrm>
        <a:off x="488286" y="3363118"/>
        <a:ext cx="1130501" cy="545085"/>
      </dsp:txXfrm>
    </dsp:sp>
    <dsp:sp modelId="{FD4C4C67-8AA8-8C41-B4A6-5F4D072A9296}">
      <dsp:nvSpPr>
        <dsp:cNvPr id="0" name=""/>
        <dsp:cNvSpPr/>
      </dsp:nvSpPr>
      <dsp:spPr>
        <a:xfrm rot="17700000">
          <a:off x="119604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9B86D58E-E625-4949-B209-D0A9CC42658F}">
      <dsp:nvSpPr>
        <dsp:cNvPr id="0" name=""/>
        <dsp:cNvSpPr/>
      </dsp:nvSpPr>
      <dsp:spPr>
        <a:xfrm>
          <a:off x="1759362"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A23648-8710-AF47-BEEE-F0B5F19D2FFC}">
      <dsp:nvSpPr>
        <dsp:cNvPr id="0" name=""/>
        <dsp:cNvSpPr/>
      </dsp:nvSpPr>
      <dsp:spPr>
        <a:xfrm rot="17700000">
          <a:off x="1113073"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EDEN – ON-LINE PLATFORM</a:t>
          </a:r>
          <a:endParaRPr lang="en-GB" sz="1200" kern="1200" dirty="0"/>
        </a:p>
      </dsp:txBody>
      <dsp:txXfrm>
        <a:off x="1113073" y="3363118"/>
        <a:ext cx="1130501" cy="545085"/>
      </dsp:txXfrm>
    </dsp:sp>
    <dsp:sp modelId="{7105AA60-CBD6-544A-9811-995FCD3243B8}">
      <dsp:nvSpPr>
        <dsp:cNvPr id="0" name=""/>
        <dsp:cNvSpPr/>
      </dsp:nvSpPr>
      <dsp:spPr>
        <a:xfrm rot="17700000">
          <a:off x="1820834"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2F14D32-3BFD-A749-AD01-38ECFEF841DA}">
      <dsp:nvSpPr>
        <dsp:cNvPr id="0" name=""/>
        <dsp:cNvSpPr/>
      </dsp:nvSpPr>
      <dsp:spPr>
        <a:xfrm>
          <a:off x="2384233"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893DE9-084A-0242-A456-62FC7C63AC37}">
      <dsp:nvSpPr>
        <dsp:cNvPr id="0" name=""/>
        <dsp:cNvSpPr/>
      </dsp:nvSpPr>
      <dsp:spPr>
        <a:xfrm rot="17700000">
          <a:off x="2754660"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APPROACH</a:t>
          </a:r>
          <a:endParaRPr lang="en-GB" sz="1700" kern="1200" dirty="0"/>
        </a:p>
      </dsp:txBody>
      <dsp:txXfrm>
        <a:off x="2754660" y="1493796"/>
        <a:ext cx="1306866" cy="629808"/>
      </dsp:txXfrm>
    </dsp:sp>
    <dsp:sp modelId="{436E21E3-F341-294D-B33A-EDE88BAE9CB0}">
      <dsp:nvSpPr>
        <dsp:cNvPr id="0" name=""/>
        <dsp:cNvSpPr/>
      </dsp:nvSpPr>
      <dsp:spPr>
        <a:xfrm>
          <a:off x="3514707"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205DFC-736A-E14C-9FEF-2EE6AF3A20EA}">
      <dsp:nvSpPr>
        <dsp:cNvPr id="0" name=""/>
        <dsp:cNvSpPr/>
      </dsp:nvSpPr>
      <dsp:spPr>
        <a:xfrm rot="17700000">
          <a:off x="2868418"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6 STEPS</a:t>
          </a:r>
          <a:endParaRPr lang="en-GB" sz="1200" kern="1200" dirty="0"/>
        </a:p>
      </dsp:txBody>
      <dsp:txXfrm>
        <a:off x="2868418" y="3363118"/>
        <a:ext cx="1130501" cy="545085"/>
      </dsp:txXfrm>
    </dsp:sp>
    <dsp:sp modelId="{0DF8A0B0-596E-2E4E-8202-B32D7548F3C7}">
      <dsp:nvSpPr>
        <dsp:cNvPr id="0" name=""/>
        <dsp:cNvSpPr/>
      </dsp:nvSpPr>
      <dsp:spPr>
        <a:xfrm rot="17700000">
          <a:off x="3576179"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01306D4-0B68-5745-8300-9C4FF4D9161E}">
      <dsp:nvSpPr>
        <dsp:cNvPr id="0" name=""/>
        <dsp:cNvSpPr/>
      </dsp:nvSpPr>
      <dsp:spPr>
        <a:xfrm>
          <a:off x="413949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DA6FD0-09F2-2D45-BA93-B62AB8A5C8C2}">
      <dsp:nvSpPr>
        <dsp:cNvPr id="0" name=""/>
        <dsp:cNvSpPr/>
      </dsp:nvSpPr>
      <dsp:spPr>
        <a:xfrm rot="17700000">
          <a:off x="349320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GB" sz="1200" kern="1200" dirty="0" smtClean="0"/>
            <a:t>EXERCISE</a:t>
          </a:r>
          <a:endParaRPr lang="en-GB" sz="1200" kern="1200" dirty="0"/>
        </a:p>
      </dsp:txBody>
      <dsp:txXfrm>
        <a:off x="3493206" y="3363118"/>
        <a:ext cx="1130501" cy="545085"/>
      </dsp:txXfrm>
    </dsp:sp>
    <dsp:sp modelId="{E5133DFA-6FD4-EC44-95FF-982D9A7212FD}">
      <dsp:nvSpPr>
        <dsp:cNvPr id="0" name=""/>
        <dsp:cNvSpPr/>
      </dsp:nvSpPr>
      <dsp:spPr>
        <a:xfrm rot="17700000">
          <a:off x="420096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0641-B408-4A86-B0DD-064903168E47}">
      <dsp:nvSpPr>
        <dsp:cNvPr id="0" name=""/>
        <dsp:cNvSpPr/>
      </dsp:nvSpPr>
      <dsp:spPr>
        <a:xfrm>
          <a:off x="2552" y="663915"/>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Mobility and (public) transport	</a:t>
          </a:r>
        </a:p>
      </dsp:txBody>
      <dsp:txXfrm>
        <a:off x="2552" y="663915"/>
        <a:ext cx="2025084" cy="1215050"/>
      </dsp:txXfrm>
    </dsp:sp>
    <dsp:sp modelId="{BB49F582-F565-45C9-B381-4E389A50B911}">
      <dsp:nvSpPr>
        <dsp:cNvPr id="0" name=""/>
        <dsp:cNvSpPr/>
      </dsp:nvSpPr>
      <dsp:spPr>
        <a:xfrm>
          <a:off x="2230145" y="663915"/>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Health care	</a:t>
          </a:r>
        </a:p>
      </dsp:txBody>
      <dsp:txXfrm>
        <a:off x="2230145" y="663915"/>
        <a:ext cx="2025084" cy="1215050"/>
      </dsp:txXfrm>
    </dsp:sp>
    <dsp:sp modelId="{6499D6A6-973C-4FC3-9C85-5AD7FC939B2B}">
      <dsp:nvSpPr>
        <dsp:cNvPr id="0" name=""/>
        <dsp:cNvSpPr/>
      </dsp:nvSpPr>
      <dsp:spPr>
        <a:xfrm>
          <a:off x="4457737" y="663915"/>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Education and Training	</a:t>
          </a:r>
        </a:p>
      </dsp:txBody>
      <dsp:txXfrm>
        <a:off x="4457737" y="663915"/>
        <a:ext cx="2025084" cy="1215050"/>
      </dsp:txXfrm>
    </dsp:sp>
    <dsp:sp modelId="{38DE82DE-8B39-49A8-A0AD-603B244D914E}">
      <dsp:nvSpPr>
        <dsp:cNvPr id="0" name=""/>
        <dsp:cNvSpPr/>
      </dsp:nvSpPr>
      <dsp:spPr>
        <a:xfrm>
          <a:off x="6685330" y="663915"/>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noProof="0" dirty="0" smtClean="0"/>
            <a:t>Labour</a:t>
          </a:r>
          <a:r>
            <a:rPr lang="en-US" sz="1500" kern="1200" dirty="0" smtClean="0"/>
            <a:t> </a:t>
          </a:r>
          <a:r>
            <a:rPr lang="en-US" sz="1500" kern="1200" dirty="0"/>
            <a:t>market</a:t>
          </a:r>
        </a:p>
      </dsp:txBody>
      <dsp:txXfrm>
        <a:off x="6685330" y="663915"/>
        <a:ext cx="2025084" cy="1215050"/>
      </dsp:txXfrm>
    </dsp:sp>
    <dsp:sp modelId="{41A1DF1F-1CF0-4D6D-B84A-0F7D118FF928}">
      <dsp:nvSpPr>
        <dsp:cNvPr id="0" name=""/>
        <dsp:cNvSpPr/>
      </dsp:nvSpPr>
      <dsp:spPr>
        <a:xfrm>
          <a:off x="2552" y="2081474"/>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Crisis and Disaster/Emergency Management	</a:t>
          </a:r>
        </a:p>
      </dsp:txBody>
      <dsp:txXfrm>
        <a:off x="2552" y="2081474"/>
        <a:ext cx="2025084" cy="1215050"/>
      </dsp:txXfrm>
    </dsp:sp>
    <dsp:sp modelId="{6B74B7CB-556A-4523-B5BA-AC82DB4EAAEB}">
      <dsp:nvSpPr>
        <dsp:cNvPr id="0" name=""/>
        <dsp:cNvSpPr/>
      </dsp:nvSpPr>
      <dsp:spPr>
        <a:xfrm>
          <a:off x="2230145" y="2081474"/>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Crime prevention and Criminal Investigation	</a:t>
          </a:r>
        </a:p>
      </dsp:txBody>
      <dsp:txXfrm>
        <a:off x="2230145" y="2081474"/>
        <a:ext cx="2025084" cy="1215050"/>
      </dsp:txXfrm>
    </dsp:sp>
    <dsp:sp modelId="{8BB4A855-BCD5-466C-B68F-BD57F3623264}">
      <dsp:nvSpPr>
        <dsp:cNvPr id="0" name=""/>
        <dsp:cNvSpPr/>
      </dsp:nvSpPr>
      <dsp:spPr>
        <a:xfrm>
          <a:off x="4457737" y="2081474"/>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Environment	</a:t>
          </a:r>
        </a:p>
      </dsp:txBody>
      <dsp:txXfrm>
        <a:off x="4457737" y="2081474"/>
        <a:ext cx="2025084" cy="1215050"/>
      </dsp:txXfrm>
    </dsp:sp>
    <dsp:sp modelId="{F9321407-B808-481E-979B-36D320808CA0}">
      <dsp:nvSpPr>
        <dsp:cNvPr id="0" name=""/>
        <dsp:cNvSpPr/>
      </dsp:nvSpPr>
      <dsp:spPr>
        <a:xfrm>
          <a:off x="6685330" y="2081474"/>
          <a:ext cx="2025084" cy="1215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Finance</a:t>
          </a:r>
        </a:p>
      </dsp:txBody>
      <dsp:txXfrm>
        <a:off x="6685330" y="2081474"/>
        <a:ext cx="2025084" cy="1215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4A9BE-4296-4F72-91AF-BE435B534433}">
      <dsp:nvSpPr>
        <dsp:cNvPr id="0" name=""/>
        <dsp:cNvSpPr/>
      </dsp:nvSpPr>
      <dsp:spPr>
        <a:xfrm>
          <a:off x="0" y="259258"/>
          <a:ext cx="7886700" cy="1351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41528" rIns="612096"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a:latin typeface="+mn-lt"/>
              <a:ea typeface="+mn-ea"/>
              <a:cs typeface="+mn-cs"/>
            </a:rPr>
            <a:t>What is the problem that requires immediate action?</a:t>
          </a:r>
        </a:p>
        <a:p>
          <a:pPr marL="57150" lvl="1" indent="-57150" algn="l" defTabSz="488950">
            <a:lnSpc>
              <a:spcPct val="90000"/>
            </a:lnSpc>
            <a:spcBef>
              <a:spcPct val="0"/>
            </a:spcBef>
            <a:spcAft>
              <a:spcPct val="15000"/>
            </a:spcAft>
            <a:buChar char="•"/>
          </a:pPr>
          <a:r>
            <a:rPr lang="it-IT" sz="1100" kern="1200" dirty="0">
              <a:latin typeface="+mn-lt"/>
              <a:ea typeface="+mn-ea"/>
              <a:cs typeface="+mn-cs"/>
            </a:rPr>
            <a:t>Why is it a priority? To whom?</a:t>
          </a:r>
        </a:p>
        <a:p>
          <a:pPr marL="57150" lvl="1" indent="-57150" algn="l" defTabSz="488950">
            <a:lnSpc>
              <a:spcPct val="90000"/>
            </a:lnSpc>
            <a:spcBef>
              <a:spcPct val="0"/>
            </a:spcBef>
            <a:spcAft>
              <a:spcPct val="15000"/>
            </a:spcAft>
            <a:buChar char="•"/>
          </a:pPr>
          <a:r>
            <a:rPr lang="it-IT" sz="1100" kern="1200" dirty="0">
              <a:latin typeface="+mn-lt"/>
              <a:ea typeface="+mn-ea"/>
              <a:cs typeface="+mn-cs"/>
            </a:rPr>
            <a:t>Is something being done already? By whom? How?</a:t>
          </a:r>
        </a:p>
        <a:p>
          <a:pPr marL="57150" lvl="1" indent="-57150" algn="l" defTabSz="488950">
            <a:lnSpc>
              <a:spcPct val="90000"/>
            </a:lnSpc>
            <a:spcBef>
              <a:spcPct val="0"/>
            </a:spcBef>
            <a:spcAft>
              <a:spcPct val="15000"/>
            </a:spcAft>
            <a:buChar char="•"/>
          </a:pPr>
          <a:r>
            <a:rPr lang="it-IT" sz="1100" kern="1200" dirty="0">
              <a:latin typeface="+mn-lt"/>
              <a:ea typeface="+mn-ea"/>
              <a:cs typeface="+mn-cs"/>
            </a:rPr>
            <a:t>Is it necessary to deploy cross-border actions?</a:t>
          </a:r>
        </a:p>
      </dsp:txBody>
      <dsp:txXfrm>
        <a:off x="0" y="259258"/>
        <a:ext cx="7886700" cy="1351350"/>
      </dsp:txXfrm>
    </dsp:sp>
    <dsp:sp modelId="{12F0A292-BD18-4985-9D08-788B24406C31}">
      <dsp:nvSpPr>
        <dsp:cNvPr id="0" name=""/>
        <dsp:cNvSpPr/>
      </dsp:nvSpPr>
      <dsp:spPr>
        <a:xfrm>
          <a:off x="394335" y="24074"/>
          <a:ext cx="6724973" cy="618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400050">
            <a:lnSpc>
              <a:spcPct val="90000"/>
            </a:lnSpc>
            <a:spcBef>
              <a:spcPct val="0"/>
            </a:spcBef>
            <a:spcAft>
              <a:spcPct val="35000"/>
            </a:spcAft>
          </a:pPr>
          <a:r>
            <a:rPr lang="it-IT" sz="900" b="1" kern="1200" dirty="0" smtClean="0">
              <a:latin typeface="+mn-lt"/>
              <a:ea typeface="+mn-ea"/>
              <a:cs typeface="+mn-cs"/>
            </a:rPr>
            <a:t>1</a:t>
          </a:r>
          <a:r>
            <a:rPr lang="it-IT" sz="1100" b="1" kern="1200" dirty="0" smtClean="0">
              <a:latin typeface="+mn-lt"/>
              <a:ea typeface="+mn-ea"/>
              <a:cs typeface="+mn-cs"/>
            </a:rPr>
            <a:t>. CLEARLY DEFINE THE CORE PROBLEM</a:t>
          </a:r>
          <a:endParaRPr lang="it-IT" sz="1100" b="1" kern="1200" dirty="0">
            <a:latin typeface="+mn-lt"/>
            <a:ea typeface="+mn-ea"/>
            <a:cs typeface="+mn-cs"/>
          </a:endParaRPr>
        </a:p>
      </dsp:txBody>
      <dsp:txXfrm>
        <a:off x="424549" y="54288"/>
        <a:ext cx="6664545" cy="558515"/>
      </dsp:txXfrm>
    </dsp:sp>
    <dsp:sp modelId="{89C0B913-AC00-4C7A-91BC-43397D57237B}">
      <dsp:nvSpPr>
        <dsp:cNvPr id="0" name=""/>
        <dsp:cNvSpPr/>
      </dsp:nvSpPr>
      <dsp:spPr>
        <a:xfrm>
          <a:off x="0" y="1913353"/>
          <a:ext cx="7886700"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41528" rIns="612096"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a:latin typeface="+mn-lt"/>
              <a:ea typeface="+mn-ea"/>
              <a:cs typeface="+mn-cs"/>
            </a:rPr>
            <a:t>Why did this problem arise now? </a:t>
          </a:r>
        </a:p>
        <a:p>
          <a:pPr marL="57150" lvl="1" indent="-57150" algn="l" defTabSz="488950">
            <a:lnSpc>
              <a:spcPct val="90000"/>
            </a:lnSpc>
            <a:spcBef>
              <a:spcPct val="0"/>
            </a:spcBef>
            <a:spcAft>
              <a:spcPct val="15000"/>
            </a:spcAft>
            <a:buChar char="•"/>
          </a:pPr>
          <a:r>
            <a:rPr lang="it-IT" sz="1100" kern="1200" dirty="0">
              <a:latin typeface="+mn-lt"/>
              <a:ea typeface="+mn-ea"/>
              <a:cs typeface="+mn-cs"/>
            </a:rPr>
            <a:t>Where does it come </a:t>
          </a:r>
          <a:r>
            <a:rPr lang="it-IT" sz="1100" kern="1200" dirty="0" smtClean="0">
              <a:latin typeface="+mn-lt"/>
              <a:ea typeface="+mn-ea"/>
              <a:cs typeface="+mn-cs"/>
            </a:rPr>
            <a:t>from? What is causing it?</a:t>
          </a:r>
          <a:endParaRPr lang="it-IT" sz="1100" kern="1200" dirty="0">
            <a:latin typeface="+mn-lt"/>
            <a:ea typeface="+mn-ea"/>
            <a:cs typeface="+mn-cs"/>
          </a:endParaRPr>
        </a:p>
        <a:p>
          <a:pPr marL="57150" lvl="1" indent="-57150" algn="l" defTabSz="488950">
            <a:lnSpc>
              <a:spcPct val="90000"/>
            </a:lnSpc>
            <a:spcBef>
              <a:spcPct val="0"/>
            </a:spcBef>
            <a:spcAft>
              <a:spcPct val="15000"/>
            </a:spcAft>
            <a:buChar char="•"/>
          </a:pPr>
          <a:r>
            <a:rPr lang="it-IT" sz="1100" kern="1200" dirty="0">
              <a:latin typeface="+mn-lt"/>
              <a:ea typeface="+mn-ea"/>
              <a:cs typeface="+mn-cs"/>
            </a:rPr>
            <a:t>Is it linked to social/economic/environmental/institutional/administrative characteristics of the border area?</a:t>
          </a:r>
        </a:p>
      </dsp:txBody>
      <dsp:txXfrm>
        <a:off x="0" y="1913353"/>
        <a:ext cx="7886700" cy="1289925"/>
      </dsp:txXfrm>
    </dsp:sp>
    <dsp:sp modelId="{FA17FED1-ECEA-4E3F-8A86-77803F256DA7}">
      <dsp:nvSpPr>
        <dsp:cNvPr id="0" name=""/>
        <dsp:cNvSpPr/>
      </dsp:nvSpPr>
      <dsp:spPr>
        <a:xfrm>
          <a:off x="394335" y="1751008"/>
          <a:ext cx="6724973" cy="618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488950">
            <a:lnSpc>
              <a:spcPct val="90000"/>
            </a:lnSpc>
            <a:spcBef>
              <a:spcPct val="0"/>
            </a:spcBef>
            <a:spcAft>
              <a:spcPct val="35000"/>
            </a:spcAft>
          </a:pPr>
          <a:r>
            <a:rPr lang="it-IT" sz="1100" b="1" kern="1200" dirty="0" smtClean="0">
              <a:latin typeface="+mn-lt"/>
              <a:ea typeface="+mn-ea"/>
              <a:cs typeface="+mn-cs"/>
            </a:rPr>
            <a:t>2. IDENTIFY ITS CAUSES</a:t>
          </a:r>
          <a:endParaRPr lang="it-IT" sz="1100" b="1" kern="1200" dirty="0">
            <a:latin typeface="+mn-lt"/>
            <a:ea typeface="+mn-ea"/>
            <a:cs typeface="+mn-cs"/>
          </a:endParaRPr>
        </a:p>
      </dsp:txBody>
      <dsp:txXfrm>
        <a:off x="424549" y="1781222"/>
        <a:ext cx="6664545" cy="558515"/>
      </dsp:txXfrm>
    </dsp:sp>
    <dsp:sp modelId="{8E855943-EA66-4CAE-8A4A-8BC9F434DFDC}">
      <dsp:nvSpPr>
        <dsp:cNvPr id="0" name=""/>
        <dsp:cNvSpPr/>
      </dsp:nvSpPr>
      <dsp:spPr>
        <a:xfrm>
          <a:off x="0" y="3674418"/>
          <a:ext cx="7886700" cy="1289925"/>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41528" rIns="612096"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a:latin typeface="+mn-lt"/>
              <a:ea typeface="+mn-ea"/>
              <a:cs typeface="+mn-cs"/>
            </a:rPr>
            <a:t>Who is most affected? How? How much?</a:t>
          </a:r>
        </a:p>
        <a:p>
          <a:pPr marL="57150" lvl="1" indent="-57150" algn="l" defTabSz="488950">
            <a:lnSpc>
              <a:spcPct val="90000"/>
            </a:lnSpc>
            <a:spcBef>
              <a:spcPct val="0"/>
            </a:spcBef>
            <a:spcAft>
              <a:spcPct val="15000"/>
            </a:spcAft>
            <a:buChar char="•"/>
          </a:pPr>
          <a:r>
            <a:rPr lang="it-IT" sz="1100" kern="1200" dirty="0">
              <a:latin typeface="+mn-lt"/>
              <a:ea typeface="+mn-ea"/>
              <a:cs typeface="+mn-cs"/>
            </a:rPr>
            <a:t>What would happen if no solution is found?</a:t>
          </a:r>
        </a:p>
        <a:p>
          <a:pPr marL="57150" lvl="1" indent="-57150" algn="l" defTabSz="488950">
            <a:lnSpc>
              <a:spcPct val="90000"/>
            </a:lnSpc>
            <a:spcBef>
              <a:spcPct val="0"/>
            </a:spcBef>
            <a:spcAft>
              <a:spcPct val="15000"/>
            </a:spcAft>
            <a:buChar char="•"/>
          </a:pPr>
          <a:r>
            <a:rPr lang="it-IT" sz="1100" kern="1200" dirty="0">
              <a:latin typeface="+mn-lt"/>
              <a:ea typeface="+mn-ea"/>
              <a:cs typeface="+mn-cs"/>
            </a:rPr>
            <a:t>What implication would there be on the social/economic/environmental/institutional/administrative levels?</a:t>
          </a:r>
        </a:p>
      </dsp:txBody>
      <dsp:txXfrm>
        <a:off x="0" y="3674418"/>
        <a:ext cx="7886700" cy="1289925"/>
      </dsp:txXfrm>
    </dsp:sp>
    <dsp:sp modelId="{E20D2C49-F524-4D35-9FA4-D005A5CD9C84}">
      <dsp:nvSpPr>
        <dsp:cNvPr id="0" name=""/>
        <dsp:cNvSpPr/>
      </dsp:nvSpPr>
      <dsp:spPr>
        <a:xfrm>
          <a:off x="394335" y="3416516"/>
          <a:ext cx="6724973" cy="618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488950">
            <a:lnSpc>
              <a:spcPct val="90000"/>
            </a:lnSpc>
            <a:spcBef>
              <a:spcPct val="0"/>
            </a:spcBef>
            <a:spcAft>
              <a:spcPct val="35000"/>
            </a:spcAft>
          </a:pPr>
          <a:r>
            <a:rPr lang="it-IT" sz="1100" b="1" kern="1200" dirty="0" smtClean="0">
              <a:latin typeface="+mn-lt"/>
              <a:ea typeface="+mn-ea"/>
              <a:cs typeface="+mn-cs"/>
            </a:rPr>
            <a:t>3. IDENTIFY ITS EFFECTS</a:t>
          </a:r>
          <a:endParaRPr lang="it-IT" sz="1100" b="1" kern="1200" dirty="0">
            <a:latin typeface="+mn-lt"/>
            <a:ea typeface="+mn-ea"/>
            <a:cs typeface="+mn-cs"/>
          </a:endParaRPr>
        </a:p>
      </dsp:txBody>
      <dsp:txXfrm>
        <a:off x="424549" y="3446730"/>
        <a:ext cx="6664545" cy="5585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20823-E08B-496D-9BCE-7583642F05BB}">
      <dsp:nvSpPr>
        <dsp:cNvPr id="0" name=""/>
        <dsp:cNvSpPr/>
      </dsp:nvSpPr>
      <dsp:spPr>
        <a:xfrm>
          <a:off x="4109089" y="3376675"/>
          <a:ext cx="3670875" cy="15890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5626"/>
              <a:satOff val="8693"/>
              <a:lumOff val="-69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999" tIns="49530" rIns="49530" bIns="49530" numCol="1" spcCol="1270" anchor="t" anchorCtr="0">
          <a:noAutofit/>
        </a:bodyPr>
        <a:lstStyle/>
        <a:p>
          <a:pPr marL="114300" lvl="1" indent="-114300" algn="l" defTabSz="577850">
            <a:lnSpc>
              <a:spcPct val="90000"/>
            </a:lnSpc>
            <a:spcBef>
              <a:spcPct val="0"/>
            </a:spcBef>
            <a:spcAft>
              <a:spcPct val="15000"/>
            </a:spcAft>
            <a:buChar char="•"/>
          </a:pPr>
          <a:r>
            <a:rPr lang="it-IT" sz="1300" kern="1200" dirty="0" smtClean="0"/>
            <a:t>Competition</a:t>
          </a:r>
          <a:endParaRPr lang="it-IT" sz="1300" kern="1200" dirty="0"/>
        </a:p>
        <a:p>
          <a:pPr marL="114300" lvl="1" indent="-114300" algn="l" defTabSz="577850">
            <a:lnSpc>
              <a:spcPct val="90000"/>
            </a:lnSpc>
            <a:spcBef>
              <a:spcPct val="0"/>
            </a:spcBef>
            <a:spcAft>
              <a:spcPct val="15000"/>
            </a:spcAft>
            <a:buChar char="•"/>
          </a:pPr>
          <a:r>
            <a:rPr lang="it-IT" sz="1300" kern="1200" dirty="0" smtClean="0"/>
            <a:t>Cooperation</a:t>
          </a:r>
          <a:endParaRPr lang="it-IT" sz="1300" kern="1200" dirty="0"/>
        </a:p>
        <a:p>
          <a:pPr marL="114300" lvl="1" indent="-114300" algn="l" defTabSz="577850">
            <a:lnSpc>
              <a:spcPct val="90000"/>
            </a:lnSpc>
            <a:spcBef>
              <a:spcPct val="0"/>
            </a:spcBef>
            <a:spcAft>
              <a:spcPct val="15000"/>
            </a:spcAft>
            <a:buChar char="•"/>
          </a:pPr>
          <a:r>
            <a:rPr lang="it-IT" sz="1300" kern="1200" dirty="0" smtClean="0"/>
            <a:t>Integration</a:t>
          </a:r>
          <a:endParaRPr lang="it-IT" sz="1300" kern="1200" dirty="0"/>
        </a:p>
        <a:p>
          <a:pPr marL="114300" lvl="1" indent="-114300" algn="l" defTabSz="577850">
            <a:lnSpc>
              <a:spcPct val="90000"/>
            </a:lnSpc>
            <a:spcBef>
              <a:spcPct val="0"/>
            </a:spcBef>
            <a:spcAft>
              <a:spcPct val="15000"/>
            </a:spcAft>
            <a:buChar char="•"/>
          </a:pPr>
          <a:r>
            <a:rPr lang="it-IT" sz="1300" kern="1200"/>
            <a:t>...</a:t>
          </a:r>
        </a:p>
      </dsp:txBody>
      <dsp:txXfrm>
        <a:off x="5245258" y="3808837"/>
        <a:ext cx="2499800" cy="1121956"/>
      </dsp:txXfrm>
    </dsp:sp>
    <dsp:sp modelId="{A4CEF8B7-04DB-4ECF-B240-5608D7028E81}">
      <dsp:nvSpPr>
        <dsp:cNvPr id="0" name=""/>
        <dsp:cNvSpPr/>
      </dsp:nvSpPr>
      <dsp:spPr>
        <a:xfrm>
          <a:off x="106735" y="3376675"/>
          <a:ext cx="3670875" cy="15890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3439"/>
              <a:satOff val="13039"/>
              <a:lumOff val="-103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it-IT" sz="1300" kern="1200"/>
            <a:t>Local</a:t>
          </a:r>
        </a:p>
        <a:p>
          <a:pPr marL="114300" lvl="1" indent="-114300" algn="l" defTabSz="577850">
            <a:lnSpc>
              <a:spcPct val="90000"/>
            </a:lnSpc>
            <a:spcBef>
              <a:spcPct val="0"/>
            </a:spcBef>
            <a:spcAft>
              <a:spcPct val="15000"/>
            </a:spcAft>
            <a:buChar char="•"/>
          </a:pPr>
          <a:r>
            <a:rPr lang="it-IT" sz="1300" kern="1200" dirty="0"/>
            <a:t>Regional/state</a:t>
          </a:r>
        </a:p>
        <a:p>
          <a:pPr marL="114300" lvl="1" indent="-114300" algn="l" defTabSz="577850">
            <a:lnSpc>
              <a:spcPct val="90000"/>
            </a:lnSpc>
            <a:spcBef>
              <a:spcPct val="0"/>
            </a:spcBef>
            <a:spcAft>
              <a:spcPct val="15000"/>
            </a:spcAft>
            <a:buChar char="•"/>
          </a:pPr>
          <a:r>
            <a:rPr lang="it-IT" sz="1300" kern="1200" dirty="0"/>
            <a:t>International</a:t>
          </a:r>
        </a:p>
        <a:p>
          <a:pPr marL="114300" lvl="1" indent="-114300" algn="l" defTabSz="577850">
            <a:lnSpc>
              <a:spcPct val="90000"/>
            </a:lnSpc>
            <a:spcBef>
              <a:spcPct val="0"/>
            </a:spcBef>
            <a:spcAft>
              <a:spcPct val="15000"/>
            </a:spcAft>
            <a:buChar char="•"/>
          </a:pPr>
          <a:r>
            <a:rPr lang="it-IT" sz="1300" kern="1200" dirty="0"/>
            <a:t>...</a:t>
          </a:r>
        </a:p>
      </dsp:txBody>
      <dsp:txXfrm>
        <a:off x="141641" y="3808837"/>
        <a:ext cx="2499800" cy="1121956"/>
      </dsp:txXfrm>
    </dsp:sp>
    <dsp:sp modelId="{42C4ADFE-DD03-42C1-9518-CA805F722318}">
      <dsp:nvSpPr>
        <dsp:cNvPr id="0" name=""/>
        <dsp:cNvSpPr/>
      </dsp:nvSpPr>
      <dsp:spPr>
        <a:xfrm>
          <a:off x="4109089" y="0"/>
          <a:ext cx="3670875" cy="15890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7813"/>
              <a:satOff val="4346"/>
              <a:lumOff val="-3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600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Stereotypes</a:t>
          </a:r>
          <a:endParaRPr lang="it-IT" sz="1300" kern="1200" dirty="0"/>
        </a:p>
        <a:p>
          <a:pPr marL="114300" lvl="1" indent="-114300" algn="l" defTabSz="577850">
            <a:lnSpc>
              <a:spcPct val="90000"/>
            </a:lnSpc>
            <a:spcBef>
              <a:spcPct val="0"/>
            </a:spcBef>
            <a:spcAft>
              <a:spcPct val="15000"/>
            </a:spcAft>
            <a:buChar char="•"/>
          </a:pPr>
          <a:r>
            <a:rPr lang="en-GB" sz="1300" kern="1200" dirty="0"/>
            <a:t>Level of mutual trust</a:t>
          </a:r>
          <a:endParaRPr lang="it-IT" sz="1300" kern="1200" dirty="0"/>
        </a:p>
        <a:p>
          <a:pPr marL="114300" lvl="1" indent="-114300" algn="l" defTabSz="577850">
            <a:lnSpc>
              <a:spcPct val="90000"/>
            </a:lnSpc>
            <a:spcBef>
              <a:spcPct val="0"/>
            </a:spcBef>
            <a:spcAft>
              <a:spcPct val="15000"/>
            </a:spcAft>
            <a:buChar char="•"/>
          </a:pPr>
          <a:r>
            <a:rPr lang="en-GB" sz="1300" kern="1200" dirty="0"/>
            <a:t>Language</a:t>
          </a:r>
          <a:endParaRPr lang="it-IT" sz="1300" kern="1200" dirty="0"/>
        </a:p>
        <a:p>
          <a:pPr marL="114300" lvl="1" indent="-114300" algn="l" defTabSz="577850">
            <a:lnSpc>
              <a:spcPct val="90000"/>
            </a:lnSpc>
            <a:spcBef>
              <a:spcPct val="0"/>
            </a:spcBef>
            <a:spcAft>
              <a:spcPct val="15000"/>
            </a:spcAft>
            <a:buChar char="•"/>
          </a:pPr>
          <a:r>
            <a:rPr lang="it-IT" sz="1300" kern="1200" dirty="0" smtClean="0"/>
            <a:t>.....</a:t>
          </a:r>
          <a:endParaRPr lang="it-IT" sz="1300" kern="1200" dirty="0"/>
        </a:p>
      </dsp:txBody>
      <dsp:txXfrm>
        <a:off x="5245258" y="34906"/>
        <a:ext cx="2499800" cy="1121956"/>
      </dsp:txXfrm>
    </dsp:sp>
    <dsp:sp modelId="{CE536969-CFDF-46FF-A431-DF5B16C16BF6}">
      <dsp:nvSpPr>
        <dsp:cNvPr id="0" name=""/>
        <dsp:cNvSpPr/>
      </dsp:nvSpPr>
      <dsp:spPr>
        <a:xfrm>
          <a:off x="106735" y="0"/>
          <a:ext cx="3670875" cy="15890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it-IT" sz="1300" kern="1200" dirty="0"/>
            <a:t>Institutional actors</a:t>
          </a:r>
        </a:p>
        <a:p>
          <a:pPr marL="114300" lvl="1" indent="-114300" algn="l" defTabSz="577850">
            <a:lnSpc>
              <a:spcPct val="90000"/>
            </a:lnSpc>
            <a:spcBef>
              <a:spcPct val="0"/>
            </a:spcBef>
            <a:spcAft>
              <a:spcPct val="15000"/>
            </a:spcAft>
            <a:buChar char="•"/>
          </a:pPr>
          <a:r>
            <a:rPr lang="it-IT" sz="1300" kern="1200" dirty="0"/>
            <a:t>Socio-cultural actors</a:t>
          </a:r>
        </a:p>
        <a:p>
          <a:pPr marL="114300" lvl="1" indent="-114300" algn="l" defTabSz="577850">
            <a:lnSpc>
              <a:spcPct val="90000"/>
            </a:lnSpc>
            <a:spcBef>
              <a:spcPct val="0"/>
            </a:spcBef>
            <a:spcAft>
              <a:spcPct val="15000"/>
            </a:spcAft>
            <a:buChar char="•"/>
          </a:pPr>
          <a:r>
            <a:rPr lang="it-IT" sz="1300" kern="1200" dirty="0"/>
            <a:t>Economic actors</a:t>
          </a:r>
        </a:p>
        <a:p>
          <a:pPr marL="114300" lvl="1" indent="-114300" algn="l" defTabSz="577850">
            <a:lnSpc>
              <a:spcPct val="90000"/>
            </a:lnSpc>
            <a:spcBef>
              <a:spcPct val="0"/>
            </a:spcBef>
            <a:spcAft>
              <a:spcPct val="15000"/>
            </a:spcAft>
            <a:buChar char="•"/>
          </a:pPr>
          <a:r>
            <a:rPr lang="it-IT" sz="1300" kern="1200"/>
            <a:t>...</a:t>
          </a:r>
        </a:p>
      </dsp:txBody>
      <dsp:txXfrm>
        <a:off x="141641" y="34906"/>
        <a:ext cx="2499800" cy="1121956"/>
      </dsp:txXfrm>
    </dsp:sp>
    <dsp:sp modelId="{09CDC639-C758-4C27-A034-0341E3EDFCB0}">
      <dsp:nvSpPr>
        <dsp:cNvPr id="0" name=""/>
        <dsp:cNvSpPr/>
      </dsp:nvSpPr>
      <dsp:spPr>
        <a:xfrm>
          <a:off x="1743544" y="283044"/>
          <a:ext cx="2150148" cy="2150148"/>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456" rIns="36000" bIns="92456" numCol="1" spcCol="1270" anchor="ctr" anchorCtr="0">
          <a:noAutofit/>
        </a:bodyPr>
        <a:lstStyle/>
        <a:p>
          <a:pPr lvl="0" algn="r" defTabSz="577850">
            <a:lnSpc>
              <a:spcPct val="90000"/>
            </a:lnSpc>
            <a:spcBef>
              <a:spcPct val="0"/>
            </a:spcBef>
            <a:spcAft>
              <a:spcPct val="35000"/>
            </a:spcAft>
          </a:pPr>
          <a:r>
            <a:rPr lang="it-IT" sz="1300" b="1" kern="1200" dirty="0"/>
            <a:t>STAKEHOLDERS DIMENSION</a:t>
          </a:r>
        </a:p>
      </dsp:txBody>
      <dsp:txXfrm>
        <a:off x="2373308" y="912808"/>
        <a:ext cx="1520384" cy="1520384"/>
      </dsp:txXfrm>
    </dsp:sp>
    <dsp:sp modelId="{F83B8E11-C39C-47D3-B301-C10F7C4E13F9}">
      <dsp:nvSpPr>
        <dsp:cNvPr id="0" name=""/>
        <dsp:cNvSpPr/>
      </dsp:nvSpPr>
      <dsp:spPr>
        <a:xfrm rot="5400000">
          <a:off x="3993007" y="283044"/>
          <a:ext cx="2150148" cy="2150148"/>
        </a:xfrm>
        <a:prstGeom prst="pieWedge">
          <a:avLst/>
        </a:prstGeom>
        <a:solidFill>
          <a:schemeClr val="accent2">
            <a:hueOff val="37813"/>
            <a:satOff val="4346"/>
            <a:lumOff val="-34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it-IT" sz="1300" b="1" kern="1200" dirty="0"/>
            <a:t>SOCIO-CULTURAL DIMENSION</a:t>
          </a:r>
        </a:p>
      </dsp:txBody>
      <dsp:txXfrm rot="-5400000">
        <a:off x="3993007" y="912808"/>
        <a:ext cx="1520384" cy="1520384"/>
      </dsp:txXfrm>
    </dsp:sp>
    <dsp:sp modelId="{84809F54-9129-4403-BB09-D5E33603733D}">
      <dsp:nvSpPr>
        <dsp:cNvPr id="0" name=""/>
        <dsp:cNvSpPr/>
      </dsp:nvSpPr>
      <dsp:spPr>
        <a:xfrm rot="10800000">
          <a:off x="3993007" y="2532506"/>
          <a:ext cx="2150148" cy="2150148"/>
        </a:xfrm>
        <a:prstGeom prst="pieWedge">
          <a:avLst/>
        </a:prstGeom>
        <a:solidFill>
          <a:schemeClr val="accent2">
            <a:hueOff val="75626"/>
            <a:satOff val="8693"/>
            <a:lumOff val="-69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it-IT" sz="1300" b="1" kern="1200"/>
            <a:t>ECONOMIC DIMENSION</a:t>
          </a:r>
        </a:p>
      </dsp:txBody>
      <dsp:txXfrm rot="10800000">
        <a:off x="3993007" y="2532506"/>
        <a:ext cx="1520384" cy="1520384"/>
      </dsp:txXfrm>
    </dsp:sp>
    <dsp:sp modelId="{EDB84B96-496C-44B3-8C90-E85FAC092290}">
      <dsp:nvSpPr>
        <dsp:cNvPr id="0" name=""/>
        <dsp:cNvSpPr/>
      </dsp:nvSpPr>
      <dsp:spPr>
        <a:xfrm rot="16200000">
          <a:off x="1743544" y="2532506"/>
          <a:ext cx="2150148" cy="2150148"/>
        </a:xfrm>
        <a:prstGeom prst="pieWedge">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92456" rIns="92456" bIns="92456" numCol="1" spcCol="1270" anchor="ctr" anchorCtr="0">
          <a:noAutofit/>
        </a:bodyPr>
        <a:lstStyle/>
        <a:p>
          <a:pPr lvl="0" algn="r" defTabSz="577850">
            <a:lnSpc>
              <a:spcPct val="90000"/>
            </a:lnSpc>
            <a:spcBef>
              <a:spcPct val="0"/>
            </a:spcBef>
            <a:spcAft>
              <a:spcPct val="35000"/>
            </a:spcAft>
          </a:pPr>
          <a:r>
            <a:rPr lang="it-IT" sz="1300" b="1" kern="1200" dirty="0"/>
            <a:t>INSTITUTIONAL DIMENSION</a:t>
          </a:r>
        </a:p>
      </dsp:txBody>
      <dsp:txXfrm rot="5400000">
        <a:off x="2373308" y="2532506"/>
        <a:ext cx="1520384" cy="1520384"/>
      </dsp:txXfrm>
    </dsp:sp>
    <dsp:sp modelId="{EBB0EB5F-1545-4EE2-8F72-6ADEC4E2732B}">
      <dsp:nvSpPr>
        <dsp:cNvPr id="0" name=""/>
        <dsp:cNvSpPr/>
      </dsp:nvSpPr>
      <dsp:spPr>
        <a:xfrm>
          <a:off x="3572163" y="2035937"/>
          <a:ext cx="742372" cy="64554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39BFF-4B72-4B6A-AF52-2D02340607DA}">
      <dsp:nvSpPr>
        <dsp:cNvPr id="0" name=""/>
        <dsp:cNvSpPr/>
      </dsp:nvSpPr>
      <dsp:spPr>
        <a:xfrm rot="10800000">
          <a:off x="3572163" y="2284222"/>
          <a:ext cx="742372" cy="64554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D4C6E-8EFC-4A7A-B97C-D9D1CF5B6BA4}">
      <dsp:nvSpPr>
        <dsp:cNvPr id="0" name=""/>
        <dsp:cNvSpPr/>
      </dsp:nvSpPr>
      <dsp:spPr>
        <a:xfrm>
          <a:off x="1006" y="421990"/>
          <a:ext cx="2146916" cy="928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a:t>What is the core obstacle?</a:t>
          </a:r>
        </a:p>
      </dsp:txBody>
      <dsp:txXfrm>
        <a:off x="28198" y="449182"/>
        <a:ext cx="2092532" cy="874011"/>
      </dsp:txXfrm>
    </dsp:sp>
    <dsp:sp modelId="{80B446C0-BB4F-440F-ACED-D2C8D6E39A79}">
      <dsp:nvSpPr>
        <dsp:cNvPr id="0" name=""/>
        <dsp:cNvSpPr/>
      </dsp:nvSpPr>
      <dsp:spPr>
        <a:xfrm>
          <a:off x="2336851" y="619970"/>
          <a:ext cx="455146" cy="53243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2336851" y="726457"/>
        <a:ext cx="318602" cy="319461"/>
      </dsp:txXfrm>
    </dsp:sp>
    <dsp:sp modelId="{CD471614-7826-41AC-B098-86F3CC4A5699}">
      <dsp:nvSpPr>
        <dsp:cNvPr id="0" name=""/>
        <dsp:cNvSpPr/>
      </dsp:nvSpPr>
      <dsp:spPr>
        <a:xfrm>
          <a:off x="3006689" y="421990"/>
          <a:ext cx="2146916" cy="928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a:t>Does it have a cross border dimension?</a:t>
          </a:r>
        </a:p>
      </dsp:txBody>
      <dsp:txXfrm>
        <a:off x="3033881" y="449182"/>
        <a:ext cx="2092532" cy="874011"/>
      </dsp:txXfrm>
    </dsp:sp>
    <dsp:sp modelId="{5EF12C34-6718-42F2-AD5A-9F542514EF55}">
      <dsp:nvSpPr>
        <dsp:cNvPr id="0" name=""/>
        <dsp:cNvSpPr/>
      </dsp:nvSpPr>
      <dsp:spPr>
        <a:xfrm rot="5400000">
          <a:off x="3852574" y="1500670"/>
          <a:ext cx="455146" cy="53243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3920417" y="1539314"/>
        <a:ext cx="319461" cy="318602"/>
      </dsp:txXfrm>
    </dsp:sp>
    <dsp:sp modelId="{FF08B44B-8758-43F0-8C92-476A24EA9892}">
      <dsp:nvSpPr>
        <dsp:cNvPr id="0" name=""/>
        <dsp:cNvSpPr/>
      </dsp:nvSpPr>
      <dsp:spPr>
        <a:xfrm>
          <a:off x="3006689" y="2209152"/>
          <a:ext cx="2146916" cy="928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a:t>What are the main operational/policy options to overcome it?</a:t>
          </a:r>
        </a:p>
      </dsp:txBody>
      <dsp:txXfrm>
        <a:off x="3033881" y="2236344"/>
        <a:ext cx="2092532" cy="874011"/>
      </dsp:txXfrm>
    </dsp:sp>
    <dsp:sp modelId="{FD87E399-CD9C-49CE-B367-DE577F0EB88D}">
      <dsp:nvSpPr>
        <dsp:cNvPr id="0" name=""/>
        <dsp:cNvSpPr/>
      </dsp:nvSpPr>
      <dsp:spPr>
        <a:xfrm rot="10889692">
          <a:off x="2401089" y="2368900"/>
          <a:ext cx="428051" cy="53243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10800000">
        <a:off x="2529482" y="2477062"/>
        <a:ext cx="299636" cy="319461"/>
      </dsp:txXfrm>
    </dsp:sp>
    <dsp:sp modelId="{B9C7D261-41AD-4004-AB33-C5115C8A870A}">
      <dsp:nvSpPr>
        <dsp:cNvPr id="0" name=""/>
        <dsp:cNvSpPr/>
      </dsp:nvSpPr>
      <dsp:spPr>
        <a:xfrm>
          <a:off x="52403" y="2132056"/>
          <a:ext cx="2146916" cy="928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a:t>Are the right actors already involved in the CBC process facing the obstacle?</a:t>
          </a:r>
        </a:p>
      </dsp:txBody>
      <dsp:txXfrm>
        <a:off x="79595" y="2159248"/>
        <a:ext cx="2092532" cy="874011"/>
      </dsp:txXfrm>
    </dsp:sp>
    <dsp:sp modelId="{5F826139-09F3-44EC-ADFD-295FCA529DBD}">
      <dsp:nvSpPr>
        <dsp:cNvPr id="0" name=""/>
        <dsp:cNvSpPr/>
      </dsp:nvSpPr>
      <dsp:spPr>
        <a:xfrm rot="5494754">
          <a:off x="852452" y="3248127"/>
          <a:ext cx="496195" cy="53243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942870" y="3266275"/>
        <a:ext cx="319461" cy="347337"/>
      </dsp:txXfrm>
    </dsp:sp>
    <dsp:sp modelId="{88172F6B-1119-4F18-BFFF-98E2DA148B09}">
      <dsp:nvSpPr>
        <dsp:cNvPr id="0" name=""/>
        <dsp:cNvSpPr/>
      </dsp:nvSpPr>
      <dsp:spPr>
        <a:xfrm>
          <a:off x="1006" y="3996314"/>
          <a:ext cx="2146916" cy="928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a:t>What are the main institutional/administrative barriers to be addressed?</a:t>
          </a:r>
        </a:p>
      </dsp:txBody>
      <dsp:txXfrm>
        <a:off x="28198" y="4023506"/>
        <a:ext cx="2092532" cy="874011"/>
      </dsp:txXfrm>
    </dsp:sp>
    <dsp:sp modelId="{36263086-3219-4353-8BF4-71E8632BAC5F}">
      <dsp:nvSpPr>
        <dsp:cNvPr id="0" name=""/>
        <dsp:cNvSpPr/>
      </dsp:nvSpPr>
      <dsp:spPr>
        <a:xfrm>
          <a:off x="2336851" y="4194294"/>
          <a:ext cx="455146" cy="53243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2336851" y="4300781"/>
        <a:ext cx="318602" cy="319461"/>
      </dsp:txXfrm>
    </dsp:sp>
    <dsp:sp modelId="{2210FE24-6EC1-435C-8EFA-FCE2A529F7CD}">
      <dsp:nvSpPr>
        <dsp:cNvPr id="0" name=""/>
        <dsp:cNvSpPr/>
      </dsp:nvSpPr>
      <dsp:spPr>
        <a:xfrm>
          <a:off x="3006689" y="3996314"/>
          <a:ext cx="2146916" cy="928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a:t>Which actors have the required competencies to intervene?</a:t>
          </a:r>
        </a:p>
      </dsp:txBody>
      <dsp:txXfrm>
        <a:off x="3033881" y="4023506"/>
        <a:ext cx="2092532" cy="87401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88B0F-1878-A44C-AD26-B9822A88F4D9}">
      <dsp:nvSpPr>
        <dsp:cNvPr id="0" name=""/>
        <dsp:cNvSpPr/>
      </dsp:nvSpPr>
      <dsp:spPr>
        <a:xfrm>
          <a:off x="4101"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1A9A412-ED21-914D-A6C1-DAA136055D26}">
      <dsp:nvSpPr>
        <dsp:cNvPr id="0" name=""/>
        <dsp:cNvSpPr/>
      </dsp:nvSpPr>
      <dsp:spPr>
        <a:xfrm rot="17700000">
          <a:off x="374527"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RATIONALE</a:t>
          </a:r>
          <a:endParaRPr lang="en-GB" sz="1700" kern="1200" dirty="0"/>
        </a:p>
      </dsp:txBody>
      <dsp:txXfrm>
        <a:off x="374527" y="1493796"/>
        <a:ext cx="1306866" cy="629808"/>
      </dsp:txXfrm>
    </dsp:sp>
    <dsp:sp modelId="{4BB5BDC7-AD4A-7644-B287-EDCA458CD0AF}">
      <dsp:nvSpPr>
        <dsp:cNvPr id="0" name=""/>
        <dsp:cNvSpPr/>
      </dsp:nvSpPr>
      <dsp:spPr>
        <a:xfrm>
          <a:off x="113457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F786EF-0FB2-2A4E-97B8-05A8F1A35BF7}">
      <dsp:nvSpPr>
        <dsp:cNvPr id="0" name=""/>
        <dsp:cNvSpPr/>
      </dsp:nvSpPr>
      <dsp:spPr>
        <a:xfrm rot="17700000">
          <a:off x="48828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DEFINITIONS</a:t>
          </a:r>
          <a:endParaRPr lang="en-GB" sz="1500" kern="1200" dirty="0"/>
        </a:p>
      </dsp:txBody>
      <dsp:txXfrm>
        <a:off x="488286" y="3363118"/>
        <a:ext cx="1130501" cy="545085"/>
      </dsp:txXfrm>
    </dsp:sp>
    <dsp:sp modelId="{FD4C4C67-8AA8-8C41-B4A6-5F4D072A9296}">
      <dsp:nvSpPr>
        <dsp:cNvPr id="0" name=""/>
        <dsp:cNvSpPr/>
      </dsp:nvSpPr>
      <dsp:spPr>
        <a:xfrm rot="17700000">
          <a:off x="119604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9B86D58E-E625-4949-B209-D0A9CC42658F}">
      <dsp:nvSpPr>
        <dsp:cNvPr id="0" name=""/>
        <dsp:cNvSpPr/>
      </dsp:nvSpPr>
      <dsp:spPr>
        <a:xfrm>
          <a:off x="1759362"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A23648-8710-AF47-BEEE-F0B5F19D2FFC}">
      <dsp:nvSpPr>
        <dsp:cNvPr id="0" name=""/>
        <dsp:cNvSpPr/>
      </dsp:nvSpPr>
      <dsp:spPr>
        <a:xfrm rot="17700000">
          <a:off x="1113073"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BENEFITS</a:t>
          </a:r>
          <a:endParaRPr lang="en-GB" sz="1500" kern="1200" dirty="0"/>
        </a:p>
      </dsp:txBody>
      <dsp:txXfrm>
        <a:off x="1113073" y="3363118"/>
        <a:ext cx="1130501" cy="545085"/>
      </dsp:txXfrm>
    </dsp:sp>
    <dsp:sp modelId="{7105AA60-CBD6-544A-9811-995FCD3243B8}">
      <dsp:nvSpPr>
        <dsp:cNvPr id="0" name=""/>
        <dsp:cNvSpPr/>
      </dsp:nvSpPr>
      <dsp:spPr>
        <a:xfrm rot="17700000">
          <a:off x="1820834"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2F14D32-3BFD-A749-AD01-38ECFEF841DA}">
      <dsp:nvSpPr>
        <dsp:cNvPr id="0" name=""/>
        <dsp:cNvSpPr/>
      </dsp:nvSpPr>
      <dsp:spPr>
        <a:xfrm>
          <a:off x="2384233"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893DE9-084A-0242-A456-62FC7C63AC37}">
      <dsp:nvSpPr>
        <dsp:cNvPr id="0" name=""/>
        <dsp:cNvSpPr/>
      </dsp:nvSpPr>
      <dsp:spPr>
        <a:xfrm rot="17700000">
          <a:off x="2754660"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APPROACH</a:t>
          </a:r>
          <a:endParaRPr lang="en-GB" sz="1700" kern="1200" dirty="0"/>
        </a:p>
      </dsp:txBody>
      <dsp:txXfrm>
        <a:off x="2754660" y="1493796"/>
        <a:ext cx="1306866" cy="629808"/>
      </dsp:txXfrm>
    </dsp:sp>
    <dsp:sp modelId="{436E21E3-F341-294D-B33A-EDE88BAE9CB0}">
      <dsp:nvSpPr>
        <dsp:cNvPr id="0" name=""/>
        <dsp:cNvSpPr/>
      </dsp:nvSpPr>
      <dsp:spPr>
        <a:xfrm>
          <a:off x="3514707"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205DFC-736A-E14C-9FEF-2EE6AF3A20EA}">
      <dsp:nvSpPr>
        <dsp:cNvPr id="0" name=""/>
        <dsp:cNvSpPr/>
      </dsp:nvSpPr>
      <dsp:spPr>
        <a:xfrm rot="17700000">
          <a:off x="2868418"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 3 STEPS</a:t>
          </a:r>
          <a:endParaRPr lang="en-GB" sz="1500" kern="1200" dirty="0"/>
        </a:p>
      </dsp:txBody>
      <dsp:txXfrm>
        <a:off x="2868418" y="3363118"/>
        <a:ext cx="1130501" cy="545085"/>
      </dsp:txXfrm>
    </dsp:sp>
    <dsp:sp modelId="{0DF8A0B0-596E-2E4E-8202-B32D7548F3C7}">
      <dsp:nvSpPr>
        <dsp:cNvPr id="0" name=""/>
        <dsp:cNvSpPr/>
      </dsp:nvSpPr>
      <dsp:spPr>
        <a:xfrm rot="17700000">
          <a:off x="3576179"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01306D4-0B68-5745-8300-9C4FF4D9161E}">
      <dsp:nvSpPr>
        <dsp:cNvPr id="0" name=""/>
        <dsp:cNvSpPr/>
      </dsp:nvSpPr>
      <dsp:spPr>
        <a:xfrm>
          <a:off x="413949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DA6FD0-09F2-2D45-BA93-B62AB8A5C8C2}">
      <dsp:nvSpPr>
        <dsp:cNvPr id="0" name=""/>
        <dsp:cNvSpPr/>
      </dsp:nvSpPr>
      <dsp:spPr>
        <a:xfrm rot="17700000">
          <a:off x="349320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EXERCISE</a:t>
          </a:r>
          <a:endParaRPr lang="en-GB" sz="1500" kern="1200" dirty="0"/>
        </a:p>
      </dsp:txBody>
      <dsp:txXfrm>
        <a:off x="3493206" y="3363118"/>
        <a:ext cx="1130501" cy="545085"/>
      </dsp:txXfrm>
    </dsp:sp>
    <dsp:sp modelId="{E5133DFA-6FD4-EC44-95FF-982D9A7212FD}">
      <dsp:nvSpPr>
        <dsp:cNvPr id="0" name=""/>
        <dsp:cNvSpPr/>
      </dsp:nvSpPr>
      <dsp:spPr>
        <a:xfrm rot="17700000">
          <a:off x="420096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C5411-4E18-47BD-B0E9-3D0FDC743E86}">
      <dsp:nvSpPr>
        <dsp:cNvPr id="0" name=""/>
        <dsp:cNvSpPr/>
      </dsp:nvSpPr>
      <dsp:spPr>
        <a:xfrm>
          <a:off x="1082" y="20059"/>
          <a:ext cx="4755708" cy="32400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en-GB" sz="1400" b="0" kern="1200" dirty="0" smtClean="0"/>
            <a:t>the participation of citizens to elections </a:t>
          </a:r>
          <a:endParaRPr lang="en-US" sz="1400" b="0" kern="1200" dirty="0"/>
        </a:p>
        <a:p>
          <a:pPr marL="114300" lvl="1" indent="-114300" algn="just" defTabSz="622300">
            <a:lnSpc>
              <a:spcPct val="90000"/>
            </a:lnSpc>
            <a:spcBef>
              <a:spcPct val="0"/>
            </a:spcBef>
            <a:spcAft>
              <a:spcPct val="15000"/>
            </a:spcAft>
            <a:buChar char="•"/>
          </a:pPr>
          <a:r>
            <a:rPr lang="en-GB" sz="1400" b="0" kern="1200" dirty="0" smtClean="0"/>
            <a:t>the possibility of citizens to act directly towards modifications in the legislation (e.g. referendum) </a:t>
          </a:r>
          <a:endParaRPr lang="en-US" sz="1400" b="0" kern="1200" dirty="0"/>
        </a:p>
        <a:p>
          <a:pPr marL="114300" lvl="1" indent="-114300" algn="just" defTabSz="622300">
            <a:lnSpc>
              <a:spcPct val="90000"/>
            </a:lnSpc>
            <a:spcBef>
              <a:spcPct val="0"/>
            </a:spcBef>
            <a:spcAft>
              <a:spcPct val="15000"/>
            </a:spcAft>
            <a:buChar char="•"/>
          </a:pPr>
          <a:r>
            <a:rPr lang="en-GB" sz="1400" b="0" kern="1200" dirty="0" smtClean="0"/>
            <a:t>the active engagement of citizens within volunteer associations or informal networks devoted to community actions aimed at improvement of life within a society.</a:t>
          </a:r>
          <a:endParaRPr lang="en-US" sz="1400" b="0" kern="1200" dirty="0"/>
        </a:p>
      </dsp:txBody>
      <dsp:txXfrm>
        <a:off x="76999" y="95976"/>
        <a:ext cx="4603874" cy="3164094"/>
      </dsp:txXfrm>
    </dsp:sp>
    <dsp:sp modelId="{14DA7941-0F68-415E-9A60-AA1E59DDE37D}">
      <dsp:nvSpPr>
        <dsp:cNvPr id="0" name=""/>
        <dsp:cNvSpPr/>
      </dsp:nvSpPr>
      <dsp:spPr>
        <a:xfrm>
          <a:off x="1082" y="3415082"/>
          <a:ext cx="4755708" cy="15265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0" rIns="58420" bIns="0" numCol="1" spcCol="1270" anchor="ctr" anchorCtr="0">
          <a:noAutofit/>
        </a:bodyPr>
        <a:lstStyle/>
        <a:p>
          <a:pPr lvl="0" algn="l" defTabSz="2044700">
            <a:lnSpc>
              <a:spcPct val="90000"/>
            </a:lnSpc>
            <a:spcBef>
              <a:spcPct val="0"/>
            </a:spcBef>
            <a:spcAft>
              <a:spcPct val="35000"/>
            </a:spcAft>
          </a:pPr>
          <a:r>
            <a:rPr lang="en-US" sz="4600" kern="1200" dirty="0" smtClean="0"/>
            <a:t>DEFINITION</a:t>
          </a:r>
          <a:endParaRPr lang="en-US" sz="4600" kern="1200" dirty="0"/>
        </a:p>
      </dsp:txBody>
      <dsp:txXfrm>
        <a:off x="1082" y="3415082"/>
        <a:ext cx="3349090" cy="1526515"/>
      </dsp:txXfrm>
    </dsp:sp>
    <dsp:sp modelId="{157FDF72-E6F1-4EBB-A6DC-79F24C29A3F9}">
      <dsp:nvSpPr>
        <dsp:cNvPr id="0" name=""/>
        <dsp:cNvSpPr/>
      </dsp:nvSpPr>
      <dsp:spPr>
        <a:xfrm>
          <a:off x="3489031" y="3662142"/>
          <a:ext cx="1664498" cy="1664498"/>
        </a:xfrm>
        <a:prstGeom prst="ellipse">
          <a:avLst/>
        </a:prstGeom>
        <a:blipFill rotWithShape="0">
          <a:blip xmlns:r="http://schemas.openxmlformats.org/officeDocument/2006/relationships" r:embed="rId1"/>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7E886-0E37-4431-A222-7D7A9632682C}">
      <dsp:nvSpPr>
        <dsp:cNvPr id="0" name=""/>
        <dsp:cNvSpPr/>
      </dsp:nvSpPr>
      <dsp:spPr>
        <a:xfrm>
          <a:off x="540180" y="617685"/>
          <a:ext cx="4074250" cy="4074250"/>
        </a:xfrm>
        <a:prstGeom prst="circularArrow">
          <a:avLst>
            <a:gd name="adj1" fmla="val 5544"/>
            <a:gd name="adj2" fmla="val 330680"/>
            <a:gd name="adj3" fmla="val 13848939"/>
            <a:gd name="adj4" fmla="val 1734168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7EE34-9A6F-43D3-B388-A36353FBE9A4}">
      <dsp:nvSpPr>
        <dsp:cNvPr id="0" name=""/>
        <dsp:cNvSpPr/>
      </dsp:nvSpPr>
      <dsp:spPr>
        <a:xfrm>
          <a:off x="1653603" y="639987"/>
          <a:ext cx="1847404" cy="923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t>Democratic legitimation of CBC structures</a:t>
          </a:r>
        </a:p>
      </dsp:txBody>
      <dsp:txXfrm>
        <a:off x="1698694" y="685078"/>
        <a:ext cx="1757222" cy="833520"/>
      </dsp:txXfrm>
    </dsp:sp>
    <dsp:sp modelId="{8F63F211-3112-446B-9B2D-92C0488D11DF}">
      <dsp:nvSpPr>
        <dsp:cNvPr id="0" name=""/>
        <dsp:cNvSpPr/>
      </dsp:nvSpPr>
      <dsp:spPr>
        <a:xfrm>
          <a:off x="3305988" y="1840515"/>
          <a:ext cx="1847404" cy="923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t>Multi-level governance (i.e. vertical and horizontal integration)</a:t>
          </a:r>
        </a:p>
      </dsp:txBody>
      <dsp:txXfrm>
        <a:off x="3351079" y="1885606"/>
        <a:ext cx="1757222" cy="833520"/>
      </dsp:txXfrm>
    </dsp:sp>
    <dsp:sp modelId="{DA9AF7E4-D7F8-47BB-96A5-73E5BD384CFD}">
      <dsp:nvSpPr>
        <dsp:cNvPr id="0" name=""/>
        <dsp:cNvSpPr/>
      </dsp:nvSpPr>
      <dsp:spPr>
        <a:xfrm>
          <a:off x="2674833" y="3783010"/>
          <a:ext cx="1847404" cy="923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t>Tailoring policies to citizens' needs</a:t>
          </a:r>
        </a:p>
      </dsp:txBody>
      <dsp:txXfrm>
        <a:off x="2719924" y="3828101"/>
        <a:ext cx="1757222" cy="833520"/>
      </dsp:txXfrm>
    </dsp:sp>
    <dsp:sp modelId="{C8DE47E8-2A16-40E3-BF11-EC8C879E646D}">
      <dsp:nvSpPr>
        <dsp:cNvPr id="0" name=""/>
        <dsp:cNvSpPr/>
      </dsp:nvSpPr>
      <dsp:spPr>
        <a:xfrm>
          <a:off x="632373" y="3783010"/>
          <a:ext cx="1847404" cy="923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t>Quality, efficiency and sustainability of decision-making</a:t>
          </a:r>
        </a:p>
      </dsp:txBody>
      <dsp:txXfrm>
        <a:off x="677464" y="3828101"/>
        <a:ext cx="1757222" cy="833520"/>
      </dsp:txXfrm>
    </dsp:sp>
    <dsp:sp modelId="{7D8B5A25-CC3C-4BC3-ADD3-0C1C3946B958}">
      <dsp:nvSpPr>
        <dsp:cNvPr id="0" name=""/>
        <dsp:cNvSpPr/>
      </dsp:nvSpPr>
      <dsp:spPr>
        <a:xfrm>
          <a:off x="1218" y="1840515"/>
          <a:ext cx="1847404" cy="923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t>Capacity building for citizens and LAs</a:t>
          </a:r>
        </a:p>
      </dsp:txBody>
      <dsp:txXfrm>
        <a:off x="46309" y="1885606"/>
        <a:ext cx="1757222" cy="8335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88B0F-1878-A44C-AD26-B9822A88F4D9}">
      <dsp:nvSpPr>
        <dsp:cNvPr id="0" name=""/>
        <dsp:cNvSpPr/>
      </dsp:nvSpPr>
      <dsp:spPr>
        <a:xfrm>
          <a:off x="4101"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1A9A412-ED21-914D-A6C1-DAA136055D26}">
      <dsp:nvSpPr>
        <dsp:cNvPr id="0" name=""/>
        <dsp:cNvSpPr/>
      </dsp:nvSpPr>
      <dsp:spPr>
        <a:xfrm rot="17700000">
          <a:off x="374527"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RATIONALE</a:t>
          </a:r>
          <a:endParaRPr lang="en-GB" sz="1700" kern="1200" dirty="0"/>
        </a:p>
      </dsp:txBody>
      <dsp:txXfrm>
        <a:off x="374527" y="1493796"/>
        <a:ext cx="1306866" cy="629808"/>
      </dsp:txXfrm>
    </dsp:sp>
    <dsp:sp modelId="{4BB5BDC7-AD4A-7644-B287-EDCA458CD0AF}">
      <dsp:nvSpPr>
        <dsp:cNvPr id="0" name=""/>
        <dsp:cNvSpPr/>
      </dsp:nvSpPr>
      <dsp:spPr>
        <a:xfrm>
          <a:off x="113457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F786EF-0FB2-2A4E-97B8-05A8F1A35BF7}">
      <dsp:nvSpPr>
        <dsp:cNvPr id="0" name=""/>
        <dsp:cNvSpPr/>
      </dsp:nvSpPr>
      <dsp:spPr>
        <a:xfrm rot="17700000">
          <a:off x="48828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DEFINITIONS</a:t>
          </a:r>
          <a:endParaRPr lang="en-GB" sz="1500" kern="1200" dirty="0"/>
        </a:p>
      </dsp:txBody>
      <dsp:txXfrm>
        <a:off x="488286" y="3363118"/>
        <a:ext cx="1130501" cy="545085"/>
      </dsp:txXfrm>
    </dsp:sp>
    <dsp:sp modelId="{FD4C4C67-8AA8-8C41-B4A6-5F4D072A9296}">
      <dsp:nvSpPr>
        <dsp:cNvPr id="0" name=""/>
        <dsp:cNvSpPr/>
      </dsp:nvSpPr>
      <dsp:spPr>
        <a:xfrm rot="17700000">
          <a:off x="119604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9B86D58E-E625-4949-B209-D0A9CC42658F}">
      <dsp:nvSpPr>
        <dsp:cNvPr id="0" name=""/>
        <dsp:cNvSpPr/>
      </dsp:nvSpPr>
      <dsp:spPr>
        <a:xfrm>
          <a:off x="1759362"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A23648-8710-AF47-BEEE-F0B5F19D2FFC}">
      <dsp:nvSpPr>
        <dsp:cNvPr id="0" name=""/>
        <dsp:cNvSpPr/>
      </dsp:nvSpPr>
      <dsp:spPr>
        <a:xfrm rot="17700000">
          <a:off x="1113073"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BENEFITS</a:t>
          </a:r>
          <a:endParaRPr lang="en-GB" sz="1500" kern="1200" dirty="0"/>
        </a:p>
      </dsp:txBody>
      <dsp:txXfrm>
        <a:off x="1113073" y="3363118"/>
        <a:ext cx="1130501" cy="545085"/>
      </dsp:txXfrm>
    </dsp:sp>
    <dsp:sp modelId="{7105AA60-CBD6-544A-9811-995FCD3243B8}">
      <dsp:nvSpPr>
        <dsp:cNvPr id="0" name=""/>
        <dsp:cNvSpPr/>
      </dsp:nvSpPr>
      <dsp:spPr>
        <a:xfrm rot="17700000">
          <a:off x="1820834"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2F14D32-3BFD-A749-AD01-38ECFEF841DA}">
      <dsp:nvSpPr>
        <dsp:cNvPr id="0" name=""/>
        <dsp:cNvSpPr/>
      </dsp:nvSpPr>
      <dsp:spPr>
        <a:xfrm>
          <a:off x="2384233" y="2350810"/>
          <a:ext cx="1051287" cy="1051287"/>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893DE9-084A-0242-A456-62FC7C63AC37}">
      <dsp:nvSpPr>
        <dsp:cNvPr id="0" name=""/>
        <dsp:cNvSpPr/>
      </dsp:nvSpPr>
      <dsp:spPr>
        <a:xfrm rot="17700000">
          <a:off x="2754660" y="1493796"/>
          <a:ext cx="1306866" cy="62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n-GB" sz="1700" kern="1200" dirty="0" smtClean="0"/>
            <a:t>APPROACH</a:t>
          </a:r>
          <a:endParaRPr lang="en-GB" sz="1700" kern="1200" dirty="0"/>
        </a:p>
      </dsp:txBody>
      <dsp:txXfrm>
        <a:off x="2754660" y="1493796"/>
        <a:ext cx="1306866" cy="629808"/>
      </dsp:txXfrm>
    </dsp:sp>
    <dsp:sp modelId="{436E21E3-F341-294D-B33A-EDE88BAE9CB0}">
      <dsp:nvSpPr>
        <dsp:cNvPr id="0" name=""/>
        <dsp:cNvSpPr/>
      </dsp:nvSpPr>
      <dsp:spPr>
        <a:xfrm>
          <a:off x="3514707"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205DFC-736A-E14C-9FEF-2EE6AF3A20EA}">
      <dsp:nvSpPr>
        <dsp:cNvPr id="0" name=""/>
        <dsp:cNvSpPr/>
      </dsp:nvSpPr>
      <dsp:spPr>
        <a:xfrm rot="17700000">
          <a:off x="2868418"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 3 STEPS</a:t>
          </a:r>
          <a:endParaRPr lang="en-GB" sz="1500" kern="1200" dirty="0"/>
        </a:p>
      </dsp:txBody>
      <dsp:txXfrm>
        <a:off x="2868418" y="3363118"/>
        <a:ext cx="1130501" cy="545085"/>
      </dsp:txXfrm>
    </dsp:sp>
    <dsp:sp modelId="{0DF8A0B0-596E-2E4E-8202-B32D7548F3C7}">
      <dsp:nvSpPr>
        <dsp:cNvPr id="0" name=""/>
        <dsp:cNvSpPr/>
      </dsp:nvSpPr>
      <dsp:spPr>
        <a:xfrm rot="17700000">
          <a:off x="3576179"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 modelId="{B01306D4-0B68-5745-8300-9C4FF4D9161E}">
      <dsp:nvSpPr>
        <dsp:cNvPr id="0" name=""/>
        <dsp:cNvSpPr/>
      </dsp:nvSpPr>
      <dsp:spPr>
        <a:xfrm>
          <a:off x="4139495" y="2603611"/>
          <a:ext cx="545684" cy="5456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DA6FD0-09F2-2D45-BA93-B62AB8A5C8C2}">
      <dsp:nvSpPr>
        <dsp:cNvPr id="0" name=""/>
        <dsp:cNvSpPr/>
      </dsp:nvSpPr>
      <dsp:spPr>
        <a:xfrm rot="17700000">
          <a:off x="3493206" y="3363118"/>
          <a:ext cx="1130501" cy="54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GB" sz="1500" kern="1200" dirty="0" smtClean="0"/>
            <a:t>EXERCISE</a:t>
          </a:r>
          <a:endParaRPr lang="en-GB" sz="1500" kern="1200" dirty="0"/>
        </a:p>
      </dsp:txBody>
      <dsp:txXfrm>
        <a:off x="3493206" y="3363118"/>
        <a:ext cx="1130501" cy="545085"/>
      </dsp:txXfrm>
    </dsp:sp>
    <dsp:sp modelId="{E5133DFA-6FD4-EC44-95FF-982D9A7212FD}">
      <dsp:nvSpPr>
        <dsp:cNvPr id="0" name=""/>
        <dsp:cNvSpPr/>
      </dsp:nvSpPr>
      <dsp:spPr>
        <a:xfrm rot="17700000">
          <a:off x="4200967" y="1844704"/>
          <a:ext cx="1130501" cy="5450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C54E-5FEE-4565-9A5A-B6C210EA57FB}">
      <dsp:nvSpPr>
        <dsp:cNvPr id="0" name=""/>
        <dsp:cNvSpPr/>
      </dsp:nvSpPr>
      <dsp:spPr>
        <a:xfrm>
          <a:off x="0" y="4590959"/>
          <a:ext cx="5154611" cy="753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n-US" sz="1400" b="1" kern="1200" dirty="0"/>
            <a:t>Identification of  the positioning of the actor within his/hers operative network of reference (i.e. potential multiplier effect of the stakeholder</a:t>
          </a:r>
          <a:r>
            <a:rPr lang="en-US" sz="1400" b="1" kern="1200" dirty="0" smtClean="0"/>
            <a:t>).</a:t>
          </a:r>
          <a:endParaRPr lang="en-US" sz="1400" b="1" kern="1200" dirty="0"/>
        </a:p>
      </dsp:txBody>
      <dsp:txXfrm>
        <a:off x="0" y="4590959"/>
        <a:ext cx="5154611" cy="753185"/>
      </dsp:txXfrm>
    </dsp:sp>
    <dsp:sp modelId="{8C19546E-3587-40AA-A12C-D1D17AD4B826}">
      <dsp:nvSpPr>
        <dsp:cNvPr id="0" name=""/>
        <dsp:cNvSpPr/>
      </dsp:nvSpPr>
      <dsp:spPr>
        <a:xfrm rot="10800000">
          <a:off x="0" y="3443858"/>
          <a:ext cx="5154611" cy="115839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n-US" sz="1400" b="1" kern="1200" dirty="0"/>
            <a:t>Identification of the capacities of the actor in the field at stake;</a:t>
          </a:r>
        </a:p>
      </dsp:txBody>
      <dsp:txXfrm rot="10800000">
        <a:off x="0" y="3443858"/>
        <a:ext cx="5154611" cy="752692"/>
      </dsp:txXfrm>
    </dsp:sp>
    <dsp:sp modelId="{D8D32CA4-C2F1-49C9-B66A-E450D0426E55}">
      <dsp:nvSpPr>
        <dsp:cNvPr id="0" name=""/>
        <dsp:cNvSpPr/>
      </dsp:nvSpPr>
      <dsp:spPr>
        <a:xfrm rot="10800000">
          <a:off x="0" y="2296757"/>
          <a:ext cx="5154611" cy="115839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n-US" sz="1400" b="1" kern="1200" dirty="0"/>
            <a:t>Identification of  the availability of the actor to be involved (in terms of resources: time, financial, in-kind, etc);</a:t>
          </a:r>
        </a:p>
      </dsp:txBody>
      <dsp:txXfrm rot="10800000">
        <a:off x="0" y="2296757"/>
        <a:ext cx="5154611" cy="752692"/>
      </dsp:txXfrm>
    </dsp:sp>
    <dsp:sp modelId="{38557D6B-142D-43F4-A2B3-9747796C7043}">
      <dsp:nvSpPr>
        <dsp:cNvPr id="0" name=""/>
        <dsp:cNvSpPr/>
      </dsp:nvSpPr>
      <dsp:spPr>
        <a:xfrm rot="10800000">
          <a:off x="0" y="1149656"/>
          <a:ext cx="5154611" cy="115839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n-US" sz="1400" b="1" kern="1200" dirty="0"/>
            <a:t>Identification of the level of interest stakeholders have on the topic;</a:t>
          </a:r>
        </a:p>
      </dsp:txBody>
      <dsp:txXfrm rot="10800000">
        <a:off x="0" y="1149656"/>
        <a:ext cx="5154611" cy="752692"/>
      </dsp:txXfrm>
    </dsp:sp>
    <dsp:sp modelId="{097C74A9-80B3-49B0-B509-C907309E6E12}">
      <dsp:nvSpPr>
        <dsp:cNvPr id="0" name=""/>
        <dsp:cNvSpPr/>
      </dsp:nvSpPr>
      <dsp:spPr>
        <a:xfrm rot="10800000">
          <a:off x="0" y="2555"/>
          <a:ext cx="5154611" cy="115839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n-US" sz="1400" b="1" kern="1200" dirty="0"/>
            <a:t>Rationale -brief explanation of the topic at stake;</a:t>
          </a:r>
        </a:p>
      </dsp:txBody>
      <dsp:txXfrm rot="10800000">
        <a:off x="0" y="2555"/>
        <a:ext cx="5154611" cy="752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0F924-A392-4A69-9E49-AFD753B901F8}">
      <dsp:nvSpPr>
        <dsp:cNvPr id="0" name=""/>
        <dsp:cNvSpPr/>
      </dsp:nvSpPr>
      <dsp:spPr>
        <a:xfrm>
          <a:off x="665" y="763570"/>
          <a:ext cx="2865465" cy="34385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GB" sz="1800" b="1" kern="1200" dirty="0" smtClean="0"/>
            <a:t>BORDER MUNICIPALITIES</a:t>
          </a:r>
          <a:endParaRPr lang="en-GB" sz="1800" b="1" kern="1200" dirty="0"/>
        </a:p>
      </dsp:txBody>
      <dsp:txXfrm rot="16200000">
        <a:off x="-1122596" y="1886833"/>
        <a:ext cx="2819618" cy="573093"/>
      </dsp:txXfrm>
    </dsp:sp>
    <dsp:sp modelId="{4737F220-2C03-4E8D-9DB7-4B77B91D43B3}">
      <dsp:nvSpPr>
        <dsp:cNvPr id="0" name=""/>
        <dsp:cNvSpPr/>
      </dsp:nvSpPr>
      <dsp:spPr>
        <a:xfrm>
          <a:off x="573759" y="763570"/>
          <a:ext cx="2134772" cy="34385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t>Overcoming peripheral positioning</a:t>
          </a:r>
        </a:p>
        <a:p>
          <a:pPr lvl="0" algn="l" defTabSz="622300">
            <a:lnSpc>
              <a:spcPct val="90000"/>
            </a:lnSpc>
            <a:spcBef>
              <a:spcPct val="0"/>
            </a:spcBef>
            <a:spcAft>
              <a:spcPct val="35000"/>
            </a:spcAft>
          </a:pPr>
          <a:r>
            <a:rPr lang="en-GB" sz="1400" kern="1200" dirty="0" smtClean="0"/>
            <a:t>Share resources in addressing common problems</a:t>
          </a:r>
        </a:p>
        <a:p>
          <a:pPr lvl="0" algn="l" defTabSz="622300">
            <a:lnSpc>
              <a:spcPct val="90000"/>
            </a:lnSpc>
            <a:spcBef>
              <a:spcPct val="0"/>
            </a:spcBef>
            <a:spcAft>
              <a:spcPct val="35000"/>
            </a:spcAft>
          </a:pPr>
          <a:r>
            <a:rPr lang="en-GB" sz="1400" kern="1200" dirty="0" smtClean="0"/>
            <a:t>Better management of common assets</a:t>
          </a:r>
        </a:p>
        <a:p>
          <a:pPr lvl="0" algn="l" defTabSz="622300">
            <a:lnSpc>
              <a:spcPct val="90000"/>
            </a:lnSpc>
            <a:spcBef>
              <a:spcPct val="0"/>
            </a:spcBef>
            <a:spcAft>
              <a:spcPct val="35000"/>
            </a:spcAft>
          </a:pPr>
          <a:r>
            <a:rPr lang="en-GB" sz="1400" kern="1200" dirty="0" smtClean="0"/>
            <a:t>Better economies of scale</a:t>
          </a:r>
        </a:p>
        <a:p>
          <a:pPr lvl="0" algn="l" defTabSz="622300">
            <a:lnSpc>
              <a:spcPct val="90000"/>
            </a:lnSpc>
            <a:spcBef>
              <a:spcPct val="0"/>
            </a:spcBef>
            <a:spcAft>
              <a:spcPct val="35000"/>
            </a:spcAft>
          </a:pPr>
          <a:r>
            <a:rPr lang="en-GB" sz="1400" kern="1200" dirty="0" smtClean="0"/>
            <a:t>Better access to external funding and expertise</a:t>
          </a:r>
        </a:p>
      </dsp:txBody>
      <dsp:txXfrm>
        <a:off x="573759" y="763570"/>
        <a:ext cx="2134772" cy="3438559"/>
      </dsp:txXfrm>
    </dsp:sp>
    <dsp:sp modelId="{9989FBD6-E4E4-4559-825F-8EF15D866AF5}">
      <dsp:nvSpPr>
        <dsp:cNvPr id="0" name=""/>
        <dsp:cNvSpPr/>
      </dsp:nvSpPr>
      <dsp:spPr>
        <a:xfrm>
          <a:off x="2966423" y="763570"/>
          <a:ext cx="2865465" cy="34385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GB" sz="1800" b="1" kern="1200" dirty="0" smtClean="0"/>
            <a:t>BORDER COMMUNITIES</a:t>
          </a:r>
          <a:endParaRPr lang="en-GB" sz="1800" b="1" kern="1200" dirty="0"/>
        </a:p>
      </dsp:txBody>
      <dsp:txXfrm rot="16200000">
        <a:off x="1843160" y="1886833"/>
        <a:ext cx="2819618" cy="573093"/>
      </dsp:txXfrm>
    </dsp:sp>
    <dsp:sp modelId="{0C2F98FC-8A21-47D0-A5E7-7F0E92F56F50}">
      <dsp:nvSpPr>
        <dsp:cNvPr id="0" name=""/>
        <dsp:cNvSpPr/>
      </dsp:nvSpPr>
      <dsp:spPr>
        <a:xfrm rot="5400000">
          <a:off x="2728214" y="3494914"/>
          <a:ext cx="505072" cy="42981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1090DD-F93E-4AF7-AFB0-F03EF4995320}">
      <dsp:nvSpPr>
        <dsp:cNvPr id="0" name=""/>
        <dsp:cNvSpPr/>
      </dsp:nvSpPr>
      <dsp:spPr>
        <a:xfrm>
          <a:off x="3539516" y="763570"/>
          <a:ext cx="2134772" cy="34385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t>Better accessibility to cross-border infrastructures and services</a:t>
          </a:r>
          <a:endParaRPr lang="en-GB" sz="1400" kern="1200" dirty="0"/>
        </a:p>
        <a:p>
          <a:pPr lvl="0" algn="l" defTabSz="622300">
            <a:lnSpc>
              <a:spcPct val="90000"/>
            </a:lnSpc>
            <a:spcBef>
              <a:spcPct val="0"/>
            </a:spcBef>
            <a:spcAft>
              <a:spcPct val="35000"/>
            </a:spcAft>
          </a:pPr>
          <a:r>
            <a:rPr lang="en-GB" sz="1400" kern="1200" dirty="0" smtClean="0"/>
            <a:t>Stronger civic participation opportunities</a:t>
          </a:r>
        </a:p>
        <a:p>
          <a:pPr lvl="0" algn="l" defTabSz="622300">
            <a:lnSpc>
              <a:spcPct val="90000"/>
            </a:lnSpc>
            <a:spcBef>
              <a:spcPct val="0"/>
            </a:spcBef>
            <a:spcAft>
              <a:spcPct val="35000"/>
            </a:spcAft>
          </a:pPr>
          <a:r>
            <a:rPr lang="en-GB" sz="1400" kern="1200" dirty="0" smtClean="0"/>
            <a:t>Improved socio-cultural relations and networks across borders</a:t>
          </a:r>
          <a:endParaRPr lang="en-GB" sz="1400" kern="1200" dirty="0"/>
        </a:p>
        <a:p>
          <a:pPr lvl="0" algn="l" defTabSz="622300">
            <a:lnSpc>
              <a:spcPct val="90000"/>
            </a:lnSpc>
            <a:spcBef>
              <a:spcPct val="0"/>
            </a:spcBef>
            <a:spcAft>
              <a:spcPct val="35000"/>
            </a:spcAft>
          </a:pPr>
          <a:endParaRPr lang="en-GB" sz="1400" kern="1200" dirty="0"/>
        </a:p>
        <a:p>
          <a:pPr lvl="0" algn="l" defTabSz="622300">
            <a:lnSpc>
              <a:spcPct val="90000"/>
            </a:lnSpc>
            <a:spcBef>
              <a:spcPct val="0"/>
            </a:spcBef>
            <a:spcAft>
              <a:spcPct val="35000"/>
            </a:spcAft>
          </a:pPr>
          <a:endParaRPr lang="en-GB" sz="1400" kern="1200" dirty="0"/>
        </a:p>
      </dsp:txBody>
      <dsp:txXfrm>
        <a:off x="3539516" y="763570"/>
        <a:ext cx="2134772" cy="3438559"/>
      </dsp:txXfrm>
    </dsp:sp>
    <dsp:sp modelId="{2F69AEE6-2685-40E2-A389-6D34F21CA07F}">
      <dsp:nvSpPr>
        <dsp:cNvPr id="0" name=""/>
        <dsp:cNvSpPr/>
      </dsp:nvSpPr>
      <dsp:spPr>
        <a:xfrm>
          <a:off x="5932180" y="763570"/>
          <a:ext cx="2865465" cy="34385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GB" sz="1800" b="1" kern="1200" dirty="0" smtClean="0"/>
            <a:t>LOCAL DEVELOPMENT</a:t>
          </a:r>
          <a:endParaRPr lang="en-GB" sz="1800" b="1" kern="1200" dirty="0"/>
        </a:p>
      </dsp:txBody>
      <dsp:txXfrm rot="16200000">
        <a:off x="4808917" y="1886833"/>
        <a:ext cx="2819618" cy="573093"/>
      </dsp:txXfrm>
    </dsp:sp>
    <dsp:sp modelId="{A1EE101A-31F0-411C-848A-8CA965A3263C}">
      <dsp:nvSpPr>
        <dsp:cNvPr id="0" name=""/>
        <dsp:cNvSpPr/>
      </dsp:nvSpPr>
      <dsp:spPr>
        <a:xfrm rot="5400000">
          <a:off x="5693971" y="3494914"/>
          <a:ext cx="505072" cy="42981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E9C853-C0D0-4642-BA9D-08D4339CA74D}">
      <dsp:nvSpPr>
        <dsp:cNvPr id="0" name=""/>
        <dsp:cNvSpPr/>
      </dsp:nvSpPr>
      <dsp:spPr>
        <a:xfrm>
          <a:off x="6505273" y="763570"/>
          <a:ext cx="2134772" cy="34385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t>Economy</a:t>
          </a:r>
          <a:endParaRPr lang="en-GB" sz="1400" kern="1200" dirty="0"/>
        </a:p>
        <a:p>
          <a:pPr marL="57150" lvl="1" indent="-57150" algn="l" defTabSz="488950">
            <a:lnSpc>
              <a:spcPct val="90000"/>
            </a:lnSpc>
            <a:spcBef>
              <a:spcPct val="0"/>
            </a:spcBef>
            <a:spcAft>
              <a:spcPct val="15000"/>
            </a:spcAft>
            <a:buChar char="•"/>
          </a:pPr>
          <a:r>
            <a:rPr lang="en-GB" sz="1100" kern="1200" dirty="0" smtClean="0"/>
            <a:t> Employment growth</a:t>
          </a:r>
          <a:endParaRPr lang="en-GB" sz="1100" kern="1200" dirty="0"/>
        </a:p>
        <a:p>
          <a:pPr marL="57150" lvl="1" indent="-57150" algn="l" defTabSz="488950">
            <a:lnSpc>
              <a:spcPct val="90000"/>
            </a:lnSpc>
            <a:spcBef>
              <a:spcPct val="0"/>
            </a:spcBef>
            <a:spcAft>
              <a:spcPct val="15000"/>
            </a:spcAft>
            <a:buChar char="•"/>
          </a:pPr>
          <a:r>
            <a:rPr lang="en-GB" sz="1100" kern="1200" dirty="0" smtClean="0"/>
            <a:t> Investments</a:t>
          </a:r>
          <a:endParaRPr lang="en-GB" sz="1100" kern="1200" dirty="0"/>
        </a:p>
        <a:p>
          <a:pPr marL="57150" lvl="1" indent="-57150" algn="l" defTabSz="488950">
            <a:lnSpc>
              <a:spcPct val="90000"/>
            </a:lnSpc>
            <a:spcBef>
              <a:spcPct val="0"/>
            </a:spcBef>
            <a:spcAft>
              <a:spcPct val="15000"/>
            </a:spcAft>
            <a:buChar char="•"/>
          </a:pPr>
          <a:r>
            <a:rPr lang="en-GB" sz="1100" kern="1200" dirty="0" smtClean="0"/>
            <a:t> Incubators</a:t>
          </a:r>
          <a:endParaRPr lang="en-GB" sz="1100" kern="1200" dirty="0"/>
        </a:p>
        <a:p>
          <a:pPr marL="57150" lvl="1" indent="-57150" algn="l" defTabSz="488950">
            <a:lnSpc>
              <a:spcPct val="90000"/>
            </a:lnSpc>
            <a:spcBef>
              <a:spcPct val="0"/>
            </a:spcBef>
            <a:spcAft>
              <a:spcPct val="15000"/>
            </a:spcAft>
            <a:buChar char="•"/>
          </a:pPr>
          <a:r>
            <a:rPr lang="en-GB" sz="1100" kern="1200" dirty="0" smtClean="0"/>
            <a:t> Territorial Marketing</a:t>
          </a:r>
          <a:endParaRPr lang="en-GB" sz="1100" kern="1200" dirty="0"/>
        </a:p>
        <a:p>
          <a:pPr lvl="0" algn="l" defTabSz="622300">
            <a:lnSpc>
              <a:spcPct val="90000"/>
            </a:lnSpc>
            <a:spcBef>
              <a:spcPct val="0"/>
            </a:spcBef>
            <a:spcAft>
              <a:spcPct val="35000"/>
            </a:spcAft>
          </a:pPr>
          <a:r>
            <a:rPr lang="en-GB" sz="1400" kern="1200" dirty="0" smtClean="0"/>
            <a:t>Environment</a:t>
          </a:r>
          <a:endParaRPr lang="en-GB" sz="1400" kern="1200" dirty="0"/>
        </a:p>
        <a:p>
          <a:pPr marL="57150" lvl="1" indent="-57150" algn="l" defTabSz="488950">
            <a:lnSpc>
              <a:spcPct val="90000"/>
            </a:lnSpc>
            <a:spcBef>
              <a:spcPct val="0"/>
            </a:spcBef>
            <a:spcAft>
              <a:spcPct val="15000"/>
            </a:spcAft>
            <a:buChar char="•"/>
          </a:pPr>
          <a:r>
            <a:rPr lang="en-GB" sz="1100" kern="1200" dirty="0" smtClean="0"/>
            <a:t> Heritage preservation</a:t>
          </a:r>
          <a:endParaRPr lang="en-GB" sz="1100" kern="1200" dirty="0"/>
        </a:p>
        <a:p>
          <a:pPr marL="57150" lvl="1" indent="-57150" algn="l" defTabSz="488950">
            <a:lnSpc>
              <a:spcPct val="90000"/>
            </a:lnSpc>
            <a:spcBef>
              <a:spcPct val="0"/>
            </a:spcBef>
            <a:spcAft>
              <a:spcPct val="15000"/>
            </a:spcAft>
            <a:buChar char="•"/>
          </a:pPr>
          <a:r>
            <a:rPr lang="en-GB" sz="1100" kern="1200" dirty="0" smtClean="0"/>
            <a:t> Crisis management</a:t>
          </a:r>
          <a:endParaRPr lang="en-GB" sz="1100" kern="1200" dirty="0"/>
        </a:p>
        <a:p>
          <a:pPr marL="57150" lvl="1" indent="-57150" algn="l" defTabSz="488950">
            <a:lnSpc>
              <a:spcPct val="90000"/>
            </a:lnSpc>
            <a:spcBef>
              <a:spcPct val="0"/>
            </a:spcBef>
            <a:spcAft>
              <a:spcPct val="15000"/>
            </a:spcAft>
            <a:buChar char="•"/>
          </a:pPr>
          <a:r>
            <a:rPr lang="en-GB" sz="1100" kern="1200" dirty="0" smtClean="0"/>
            <a:t> Tourism</a:t>
          </a:r>
          <a:endParaRPr lang="en-GB" sz="1100" kern="1200" dirty="0"/>
        </a:p>
        <a:p>
          <a:pPr lvl="0" algn="l" defTabSz="622300">
            <a:lnSpc>
              <a:spcPct val="90000"/>
            </a:lnSpc>
            <a:spcBef>
              <a:spcPct val="0"/>
            </a:spcBef>
            <a:spcAft>
              <a:spcPct val="35000"/>
            </a:spcAft>
          </a:pPr>
          <a:r>
            <a:rPr lang="en-GB" sz="1400" kern="1200" dirty="0" smtClean="0"/>
            <a:t>Culture  </a:t>
          </a:r>
          <a:endParaRPr lang="en-GB" sz="1400" kern="1200" dirty="0"/>
        </a:p>
        <a:p>
          <a:pPr marL="57150" lvl="1" indent="-57150" algn="l" defTabSz="488950">
            <a:lnSpc>
              <a:spcPct val="90000"/>
            </a:lnSpc>
            <a:spcBef>
              <a:spcPct val="0"/>
            </a:spcBef>
            <a:spcAft>
              <a:spcPct val="15000"/>
            </a:spcAft>
            <a:buChar char="•"/>
          </a:pPr>
          <a:r>
            <a:rPr lang="en-GB" sz="1100" kern="1200" dirty="0" smtClean="0"/>
            <a:t> Heritage promotion</a:t>
          </a:r>
          <a:endParaRPr lang="en-GB" sz="1100" kern="1200" dirty="0"/>
        </a:p>
        <a:p>
          <a:pPr marL="57150" lvl="1" indent="-57150" algn="l" defTabSz="488950">
            <a:lnSpc>
              <a:spcPct val="90000"/>
            </a:lnSpc>
            <a:spcBef>
              <a:spcPct val="0"/>
            </a:spcBef>
            <a:spcAft>
              <a:spcPct val="15000"/>
            </a:spcAft>
            <a:buChar char="•"/>
          </a:pPr>
          <a:r>
            <a:rPr lang="en-GB" sz="1100" kern="1200" dirty="0" smtClean="0"/>
            <a:t> Education</a:t>
          </a:r>
          <a:endParaRPr lang="en-GB" sz="1100" kern="1200" dirty="0"/>
        </a:p>
        <a:p>
          <a:pPr marL="57150" lvl="1" indent="-57150" algn="l" defTabSz="488950">
            <a:lnSpc>
              <a:spcPct val="90000"/>
            </a:lnSpc>
            <a:spcBef>
              <a:spcPct val="0"/>
            </a:spcBef>
            <a:spcAft>
              <a:spcPct val="15000"/>
            </a:spcAft>
            <a:buChar char="•"/>
          </a:pPr>
          <a:r>
            <a:rPr lang="en-GB" sz="1100" kern="1200" dirty="0" smtClean="0"/>
            <a:t> CSOs promotion</a:t>
          </a:r>
        </a:p>
        <a:p>
          <a:pPr lvl="0" algn="l" defTabSz="622300">
            <a:lnSpc>
              <a:spcPct val="90000"/>
            </a:lnSpc>
            <a:spcBef>
              <a:spcPct val="0"/>
            </a:spcBef>
            <a:spcAft>
              <a:spcPct val="35000"/>
            </a:spcAft>
          </a:pPr>
          <a:r>
            <a:rPr lang="en-GB" sz="1400" kern="1200" dirty="0" smtClean="0"/>
            <a:t>Infrastructure</a:t>
          </a:r>
        </a:p>
        <a:p>
          <a:pPr marL="57150" lvl="1" indent="-57150" algn="l" defTabSz="488950">
            <a:lnSpc>
              <a:spcPct val="90000"/>
            </a:lnSpc>
            <a:spcBef>
              <a:spcPct val="0"/>
            </a:spcBef>
            <a:spcAft>
              <a:spcPct val="15000"/>
            </a:spcAft>
            <a:buChar char="•"/>
          </a:pPr>
          <a:r>
            <a:rPr lang="en-GB" sz="1100" kern="1200" dirty="0" smtClean="0"/>
            <a:t> Utilities / Services</a:t>
          </a:r>
        </a:p>
        <a:p>
          <a:pPr marL="57150" lvl="1" indent="-57150" algn="l" defTabSz="488950">
            <a:lnSpc>
              <a:spcPct val="90000"/>
            </a:lnSpc>
            <a:spcBef>
              <a:spcPct val="0"/>
            </a:spcBef>
            <a:spcAft>
              <a:spcPct val="15000"/>
            </a:spcAft>
            <a:buChar char="•"/>
          </a:pPr>
          <a:r>
            <a:rPr lang="en-GB" sz="1100" kern="1200" dirty="0" smtClean="0"/>
            <a:t> Transport</a:t>
          </a:r>
        </a:p>
      </dsp:txBody>
      <dsp:txXfrm>
        <a:off x="6505273" y="763570"/>
        <a:ext cx="2134772" cy="3438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F59C2-E2D4-4F06-9083-346D88C76419}">
      <dsp:nvSpPr>
        <dsp:cNvPr id="0" name=""/>
        <dsp:cNvSpPr/>
      </dsp:nvSpPr>
      <dsp:spPr>
        <a:xfrm>
          <a:off x="-5611366" y="-859500"/>
          <a:ext cx="6684700" cy="6684700"/>
        </a:xfrm>
        <a:prstGeom prst="blockArc">
          <a:avLst>
            <a:gd name="adj1" fmla="val 18900000"/>
            <a:gd name="adj2" fmla="val 2700000"/>
            <a:gd name="adj3" fmla="val 3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268F15-AB69-45D8-B013-8ED22DEF2F8D}">
      <dsp:nvSpPr>
        <dsp:cNvPr id="0" name=""/>
        <dsp:cNvSpPr/>
      </dsp:nvSpPr>
      <dsp:spPr>
        <a:xfrm>
          <a:off x="348343" y="225740"/>
          <a:ext cx="7472064"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Less dynamic decision-making</a:t>
          </a:r>
          <a:endParaRPr lang="en-US" sz="2300" kern="1200" dirty="0"/>
        </a:p>
      </dsp:txBody>
      <dsp:txXfrm>
        <a:off x="348343" y="225740"/>
        <a:ext cx="7472064" cy="451282"/>
      </dsp:txXfrm>
    </dsp:sp>
    <dsp:sp modelId="{EDBED82D-F4AD-4A6F-8137-69C4E481A046}">
      <dsp:nvSpPr>
        <dsp:cNvPr id="0" name=""/>
        <dsp:cNvSpPr/>
      </dsp:nvSpPr>
      <dsp:spPr>
        <a:xfrm>
          <a:off x="66292" y="169330"/>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8E172-2D66-4017-96B6-97EFB90742C7}">
      <dsp:nvSpPr>
        <dsp:cNvPr id="0" name=""/>
        <dsp:cNvSpPr/>
      </dsp:nvSpPr>
      <dsp:spPr>
        <a:xfrm>
          <a:off x="757020" y="903062"/>
          <a:ext cx="7063386"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Over-elaborated CBC bodies</a:t>
          </a:r>
          <a:endParaRPr lang="en-US" sz="2300" kern="1200" dirty="0"/>
        </a:p>
      </dsp:txBody>
      <dsp:txXfrm>
        <a:off x="757020" y="903062"/>
        <a:ext cx="7063386" cy="451282"/>
      </dsp:txXfrm>
    </dsp:sp>
    <dsp:sp modelId="{29303A1D-D2A9-4722-93A1-C11DF2FFF373}">
      <dsp:nvSpPr>
        <dsp:cNvPr id="0" name=""/>
        <dsp:cNvSpPr/>
      </dsp:nvSpPr>
      <dsp:spPr>
        <a:xfrm>
          <a:off x="474969" y="846651"/>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C7CEB4-EDAE-42E0-B318-880A241345A6}">
      <dsp:nvSpPr>
        <dsp:cNvPr id="0" name=""/>
        <dsp:cNvSpPr/>
      </dsp:nvSpPr>
      <dsp:spPr>
        <a:xfrm>
          <a:off x="980974" y="1579887"/>
          <a:ext cx="6839433"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Democratic deficit</a:t>
          </a:r>
          <a:endParaRPr lang="en-US" sz="2300" kern="1200" dirty="0"/>
        </a:p>
      </dsp:txBody>
      <dsp:txXfrm>
        <a:off x="980974" y="1579887"/>
        <a:ext cx="6839433" cy="451282"/>
      </dsp:txXfrm>
    </dsp:sp>
    <dsp:sp modelId="{9CFD0F5E-C5F6-49A1-8D09-CA8E7139D135}">
      <dsp:nvSpPr>
        <dsp:cNvPr id="0" name=""/>
        <dsp:cNvSpPr/>
      </dsp:nvSpPr>
      <dsp:spPr>
        <a:xfrm>
          <a:off x="698922" y="1523476"/>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D96129-1FD4-464A-B21A-15B70E0597C2}">
      <dsp:nvSpPr>
        <dsp:cNvPr id="0" name=""/>
        <dsp:cNvSpPr/>
      </dsp:nvSpPr>
      <dsp:spPr>
        <a:xfrm>
          <a:off x="1052480" y="2257208"/>
          <a:ext cx="6767927"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Harden (national) administrative borders</a:t>
          </a:r>
          <a:endParaRPr lang="en-US" sz="2300" kern="1200" dirty="0"/>
        </a:p>
      </dsp:txBody>
      <dsp:txXfrm>
        <a:off x="1052480" y="2257208"/>
        <a:ext cx="6767927" cy="451282"/>
      </dsp:txXfrm>
    </dsp:sp>
    <dsp:sp modelId="{6AB80928-6AD3-44DC-B041-A966A6FE8F6D}">
      <dsp:nvSpPr>
        <dsp:cNvPr id="0" name=""/>
        <dsp:cNvSpPr/>
      </dsp:nvSpPr>
      <dsp:spPr>
        <a:xfrm>
          <a:off x="770428" y="2200798"/>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9638E6-C274-448D-9580-498CD0AEB882}">
      <dsp:nvSpPr>
        <dsp:cNvPr id="0" name=""/>
        <dsp:cNvSpPr/>
      </dsp:nvSpPr>
      <dsp:spPr>
        <a:xfrm>
          <a:off x="980974" y="2934530"/>
          <a:ext cx="6839433"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Weaken relations with national authorities</a:t>
          </a:r>
          <a:endParaRPr lang="en-US" sz="2300" kern="1200" dirty="0"/>
        </a:p>
      </dsp:txBody>
      <dsp:txXfrm>
        <a:off x="980974" y="2934530"/>
        <a:ext cx="6839433" cy="451282"/>
      </dsp:txXfrm>
    </dsp:sp>
    <dsp:sp modelId="{B1A7BF87-D6AC-4F24-AE3C-BDCE82F6E5B9}">
      <dsp:nvSpPr>
        <dsp:cNvPr id="0" name=""/>
        <dsp:cNvSpPr/>
      </dsp:nvSpPr>
      <dsp:spPr>
        <a:xfrm>
          <a:off x="698922" y="2878119"/>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865F9-9A45-4F9A-B20B-0C46213C27A7}">
      <dsp:nvSpPr>
        <dsp:cNvPr id="0" name=""/>
        <dsp:cNvSpPr/>
      </dsp:nvSpPr>
      <dsp:spPr>
        <a:xfrm>
          <a:off x="757020" y="3611354"/>
          <a:ext cx="7063386"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Political costs (i.e. sharing prestige)</a:t>
          </a:r>
          <a:endParaRPr lang="en-US" sz="2300" kern="1200" dirty="0"/>
        </a:p>
      </dsp:txBody>
      <dsp:txXfrm>
        <a:off x="757020" y="3611354"/>
        <a:ext cx="7063386" cy="451282"/>
      </dsp:txXfrm>
    </dsp:sp>
    <dsp:sp modelId="{27BC385D-DF6F-45C8-9CD6-F77E0B4B5596}">
      <dsp:nvSpPr>
        <dsp:cNvPr id="0" name=""/>
        <dsp:cNvSpPr/>
      </dsp:nvSpPr>
      <dsp:spPr>
        <a:xfrm>
          <a:off x="474969" y="3554944"/>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4B936D-2C21-4588-B89D-E7A6F344339B}">
      <dsp:nvSpPr>
        <dsp:cNvPr id="0" name=""/>
        <dsp:cNvSpPr/>
      </dsp:nvSpPr>
      <dsp:spPr>
        <a:xfrm>
          <a:off x="348343" y="4288676"/>
          <a:ext cx="7472064"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Subject to </a:t>
          </a:r>
          <a:r>
            <a:rPr lang="en-US" sz="2300" kern="1200" dirty="0" err="1" smtClean="0"/>
            <a:t>politicisation</a:t>
          </a:r>
          <a:endParaRPr lang="en-US" sz="2300" kern="1200" dirty="0"/>
        </a:p>
      </dsp:txBody>
      <dsp:txXfrm>
        <a:off x="348343" y="4288676"/>
        <a:ext cx="7472064" cy="451282"/>
      </dsp:txXfrm>
    </dsp:sp>
    <dsp:sp modelId="{94DFC027-0BCE-4304-8AA6-C00C5188C6D0}">
      <dsp:nvSpPr>
        <dsp:cNvPr id="0" name=""/>
        <dsp:cNvSpPr/>
      </dsp:nvSpPr>
      <dsp:spPr>
        <a:xfrm>
          <a:off x="66292" y="4232266"/>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C7ADF-1542-43A0-8409-4A86F8B21079}">
      <dsp:nvSpPr>
        <dsp:cNvPr id="0" name=""/>
        <dsp:cNvSpPr/>
      </dsp:nvSpPr>
      <dsp:spPr>
        <a:xfrm>
          <a:off x="-5611366" y="-859500"/>
          <a:ext cx="6684700" cy="6684700"/>
        </a:xfrm>
        <a:prstGeom prst="blockArc">
          <a:avLst>
            <a:gd name="adj1" fmla="val 18900000"/>
            <a:gd name="adj2" fmla="val 2700000"/>
            <a:gd name="adj3" fmla="val 3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A1366D-B991-4DFC-AED7-959FB9A91091}">
      <dsp:nvSpPr>
        <dsp:cNvPr id="0" name=""/>
        <dsp:cNvSpPr/>
      </dsp:nvSpPr>
      <dsp:spPr>
        <a:xfrm>
          <a:off x="348343" y="225740"/>
          <a:ext cx="7472064"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5880" rIns="55880" bIns="55880" numCol="1" spcCol="1270" anchor="ctr" anchorCtr="0">
          <a:noAutofit/>
        </a:bodyPr>
        <a:lstStyle/>
        <a:p>
          <a:pPr lvl="0" algn="l" defTabSz="977900" rtl="0" eaLnBrk="1" latinLnBrk="0">
            <a:lnSpc>
              <a:spcPct val="90000"/>
            </a:lnSpc>
            <a:spcBef>
              <a:spcPct val="0"/>
            </a:spcBef>
            <a:spcAft>
              <a:spcPct val="35000"/>
            </a:spcAft>
          </a:pPr>
          <a:r>
            <a:rPr lang="en-GB" altLang="en-US" sz="2200" kern="1200" dirty="0" smtClean="0"/>
            <a:t>Idealism</a:t>
          </a:r>
          <a:endParaRPr lang="en-US" altLang="en-US" sz="2200" kern="1200" dirty="0" smtClean="0"/>
        </a:p>
      </dsp:txBody>
      <dsp:txXfrm>
        <a:off x="348343" y="225740"/>
        <a:ext cx="7472064" cy="451282"/>
      </dsp:txXfrm>
    </dsp:sp>
    <dsp:sp modelId="{5155AD68-3487-4137-8996-457FC372A3C4}">
      <dsp:nvSpPr>
        <dsp:cNvPr id="0" name=""/>
        <dsp:cNvSpPr/>
      </dsp:nvSpPr>
      <dsp:spPr>
        <a:xfrm>
          <a:off x="66292" y="169330"/>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1F6C9-3F3F-4EB8-9F27-F3EFB5BC5DDF}">
      <dsp:nvSpPr>
        <dsp:cNvPr id="0" name=""/>
        <dsp:cNvSpPr/>
      </dsp:nvSpPr>
      <dsp:spPr>
        <a:xfrm>
          <a:off x="757020" y="903062"/>
          <a:ext cx="7063386"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5880" rIns="55880" bIns="55880" numCol="1" spcCol="1270" anchor="ctr" anchorCtr="0">
          <a:noAutofit/>
        </a:bodyPr>
        <a:lstStyle/>
        <a:p>
          <a:pPr lvl="0" algn="l" defTabSz="977900" rtl="0" eaLnBrk="1" latinLnBrk="0">
            <a:lnSpc>
              <a:spcPct val="90000"/>
            </a:lnSpc>
            <a:spcBef>
              <a:spcPct val="0"/>
            </a:spcBef>
            <a:spcAft>
              <a:spcPct val="35000"/>
            </a:spcAft>
          </a:pPr>
          <a:r>
            <a:rPr lang="en-US" altLang="en-US" sz="2200" kern="1200" dirty="0" smtClean="0"/>
            <a:t>Over institutionalization of governance</a:t>
          </a:r>
        </a:p>
      </dsp:txBody>
      <dsp:txXfrm>
        <a:off x="757020" y="903062"/>
        <a:ext cx="7063386" cy="451282"/>
      </dsp:txXfrm>
    </dsp:sp>
    <dsp:sp modelId="{83EEED5C-5CAD-418B-8E2E-1CCAD9340068}">
      <dsp:nvSpPr>
        <dsp:cNvPr id="0" name=""/>
        <dsp:cNvSpPr/>
      </dsp:nvSpPr>
      <dsp:spPr>
        <a:xfrm>
          <a:off x="474969" y="846651"/>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D5D6C2-FB36-4B98-8892-4F02E72EE3D2}">
      <dsp:nvSpPr>
        <dsp:cNvPr id="0" name=""/>
        <dsp:cNvSpPr/>
      </dsp:nvSpPr>
      <dsp:spPr>
        <a:xfrm>
          <a:off x="980974" y="1579887"/>
          <a:ext cx="6839433"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5880" rIns="55880" bIns="55880" numCol="1" spcCol="1270" anchor="ctr" anchorCtr="0">
          <a:noAutofit/>
        </a:bodyPr>
        <a:lstStyle/>
        <a:p>
          <a:pPr lvl="0" algn="l" defTabSz="977900" rtl="0" eaLnBrk="1" latinLnBrk="0">
            <a:lnSpc>
              <a:spcPct val="90000"/>
            </a:lnSpc>
            <a:spcBef>
              <a:spcPct val="0"/>
            </a:spcBef>
            <a:spcAft>
              <a:spcPct val="35000"/>
            </a:spcAft>
          </a:pPr>
          <a:r>
            <a:rPr lang="en-US" altLang="en-US" sz="2200" kern="1200" dirty="0" smtClean="0"/>
            <a:t>Fund-raising vs. Cooperation </a:t>
          </a:r>
        </a:p>
      </dsp:txBody>
      <dsp:txXfrm>
        <a:off x="980974" y="1579887"/>
        <a:ext cx="6839433" cy="451282"/>
      </dsp:txXfrm>
    </dsp:sp>
    <dsp:sp modelId="{45E87187-5898-4C82-A36E-93D635ED7996}">
      <dsp:nvSpPr>
        <dsp:cNvPr id="0" name=""/>
        <dsp:cNvSpPr/>
      </dsp:nvSpPr>
      <dsp:spPr>
        <a:xfrm>
          <a:off x="698922" y="1523476"/>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3C662E-1690-4BAF-BDE7-ABC5ECE1D602}">
      <dsp:nvSpPr>
        <dsp:cNvPr id="0" name=""/>
        <dsp:cNvSpPr/>
      </dsp:nvSpPr>
      <dsp:spPr>
        <a:xfrm>
          <a:off x="1052480" y="2257208"/>
          <a:ext cx="6767927"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5880" rIns="55880" bIns="55880" numCol="1" spcCol="1270" anchor="ctr" anchorCtr="0">
          <a:noAutofit/>
        </a:bodyPr>
        <a:lstStyle/>
        <a:p>
          <a:pPr lvl="0" algn="l" defTabSz="977900" rtl="0" eaLnBrk="1" latinLnBrk="0">
            <a:lnSpc>
              <a:spcPct val="90000"/>
            </a:lnSpc>
            <a:spcBef>
              <a:spcPct val="0"/>
            </a:spcBef>
            <a:spcAft>
              <a:spcPct val="35000"/>
            </a:spcAft>
          </a:pPr>
          <a:r>
            <a:rPr lang="en-GB" altLang="en-US" sz="2200" kern="1200" smtClean="0"/>
            <a:t>Inadequate incentives</a:t>
          </a:r>
          <a:endParaRPr lang="en-US" altLang="en-US" sz="2200" kern="1200" dirty="0" smtClean="0"/>
        </a:p>
      </dsp:txBody>
      <dsp:txXfrm>
        <a:off x="1052480" y="2257208"/>
        <a:ext cx="6767927" cy="451282"/>
      </dsp:txXfrm>
    </dsp:sp>
    <dsp:sp modelId="{99D3DBA8-AB28-4911-8E2B-334D98C0DE13}">
      <dsp:nvSpPr>
        <dsp:cNvPr id="0" name=""/>
        <dsp:cNvSpPr/>
      </dsp:nvSpPr>
      <dsp:spPr>
        <a:xfrm>
          <a:off x="770428" y="2200798"/>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EDD2E-FF1E-49D6-AFD1-93FB9E395C3E}">
      <dsp:nvSpPr>
        <dsp:cNvPr id="0" name=""/>
        <dsp:cNvSpPr/>
      </dsp:nvSpPr>
      <dsp:spPr>
        <a:xfrm>
          <a:off x="980974" y="2934530"/>
          <a:ext cx="6839433"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5880" rIns="55880" bIns="55880" numCol="1" spcCol="1270" anchor="ctr" anchorCtr="0">
          <a:noAutofit/>
        </a:bodyPr>
        <a:lstStyle/>
        <a:p>
          <a:pPr lvl="0" algn="l" defTabSz="977900" rtl="0" eaLnBrk="1" latinLnBrk="0">
            <a:lnSpc>
              <a:spcPct val="90000"/>
            </a:lnSpc>
            <a:spcBef>
              <a:spcPct val="0"/>
            </a:spcBef>
            <a:spcAft>
              <a:spcPct val="35000"/>
            </a:spcAft>
          </a:pPr>
          <a:r>
            <a:rPr lang="en-GB" altLang="en-US" sz="2200" kern="1200" dirty="0" smtClean="0"/>
            <a:t>Problem transfer</a:t>
          </a:r>
          <a:endParaRPr lang="en-US" altLang="en-US" sz="2200" kern="1200" dirty="0" smtClean="0"/>
        </a:p>
      </dsp:txBody>
      <dsp:txXfrm>
        <a:off x="980974" y="2934530"/>
        <a:ext cx="6839433" cy="451282"/>
      </dsp:txXfrm>
    </dsp:sp>
    <dsp:sp modelId="{5AB2C6FE-C4D9-4F14-858B-4E2E24E78A45}">
      <dsp:nvSpPr>
        <dsp:cNvPr id="0" name=""/>
        <dsp:cNvSpPr/>
      </dsp:nvSpPr>
      <dsp:spPr>
        <a:xfrm>
          <a:off x="698922" y="2878119"/>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6F03F-0CF6-46DB-9C51-26BA0D0B7380}">
      <dsp:nvSpPr>
        <dsp:cNvPr id="0" name=""/>
        <dsp:cNvSpPr/>
      </dsp:nvSpPr>
      <dsp:spPr>
        <a:xfrm>
          <a:off x="757020" y="3611354"/>
          <a:ext cx="7063386"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5880" rIns="55880" bIns="55880" numCol="1" spcCol="1270" anchor="ctr" anchorCtr="0">
          <a:noAutofit/>
        </a:bodyPr>
        <a:lstStyle/>
        <a:p>
          <a:pPr lvl="0" algn="l" defTabSz="977900" rtl="0" eaLnBrk="1" latinLnBrk="0">
            <a:lnSpc>
              <a:spcPct val="90000"/>
            </a:lnSpc>
            <a:spcBef>
              <a:spcPct val="0"/>
            </a:spcBef>
            <a:spcAft>
              <a:spcPct val="35000"/>
            </a:spcAft>
          </a:pPr>
          <a:r>
            <a:rPr lang="en-GB" altLang="en-US" sz="2200" kern="1200" dirty="0" smtClean="0"/>
            <a:t>Inadequate need and contingencies assessment</a:t>
          </a:r>
          <a:endParaRPr lang="en-US" altLang="en-US" sz="2200" kern="1200" dirty="0" smtClean="0"/>
        </a:p>
      </dsp:txBody>
      <dsp:txXfrm>
        <a:off x="757020" y="3611354"/>
        <a:ext cx="7063386" cy="451282"/>
      </dsp:txXfrm>
    </dsp:sp>
    <dsp:sp modelId="{7E752616-6E3D-4D11-B7B9-85DC2652DDBB}">
      <dsp:nvSpPr>
        <dsp:cNvPr id="0" name=""/>
        <dsp:cNvSpPr/>
      </dsp:nvSpPr>
      <dsp:spPr>
        <a:xfrm>
          <a:off x="474969" y="3554944"/>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F37D3-9FA5-4A40-8697-0D1271C3EDF3}">
      <dsp:nvSpPr>
        <dsp:cNvPr id="0" name=""/>
        <dsp:cNvSpPr/>
      </dsp:nvSpPr>
      <dsp:spPr>
        <a:xfrm>
          <a:off x="348343" y="4288676"/>
          <a:ext cx="7472064" cy="451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06" tIns="55880" rIns="55880" bIns="55880" numCol="1" spcCol="1270" anchor="ctr" anchorCtr="0">
          <a:noAutofit/>
        </a:bodyPr>
        <a:lstStyle/>
        <a:p>
          <a:pPr lvl="0" algn="l" defTabSz="977900" rtl="0" eaLnBrk="1" latinLnBrk="0">
            <a:lnSpc>
              <a:spcPct val="90000"/>
            </a:lnSpc>
            <a:spcBef>
              <a:spcPct val="0"/>
            </a:spcBef>
            <a:spcAft>
              <a:spcPct val="35000"/>
            </a:spcAft>
          </a:pPr>
          <a:r>
            <a:rPr lang="en-GB" altLang="en-US" sz="2200" kern="1200" dirty="0" smtClean="0"/>
            <a:t>Lack of cooperation culture</a:t>
          </a:r>
          <a:endParaRPr lang="en-US" altLang="en-US" sz="2200" kern="1200" dirty="0" smtClean="0"/>
        </a:p>
      </dsp:txBody>
      <dsp:txXfrm>
        <a:off x="348343" y="4288676"/>
        <a:ext cx="7472064" cy="451282"/>
      </dsp:txXfrm>
    </dsp:sp>
    <dsp:sp modelId="{CF1904E4-36E3-4154-ADF3-4A770D784303}">
      <dsp:nvSpPr>
        <dsp:cNvPr id="0" name=""/>
        <dsp:cNvSpPr/>
      </dsp:nvSpPr>
      <dsp:spPr>
        <a:xfrm>
          <a:off x="66292" y="4232266"/>
          <a:ext cx="564103" cy="5641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4797B-4AAA-40C2-8805-FA79067E8113}">
      <dsp:nvSpPr>
        <dsp:cNvPr id="0" name=""/>
        <dsp:cNvSpPr/>
      </dsp:nvSpPr>
      <dsp:spPr>
        <a:xfrm>
          <a:off x="193370" y="9364"/>
          <a:ext cx="8326227" cy="1212615"/>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2503" numCol="1" spcCol="1270" anchor="ctr" anchorCtr="0">
          <a:noAutofit/>
        </a:bodyPr>
        <a:lstStyle/>
        <a:p>
          <a:pPr lvl="0" algn="l" defTabSz="577850">
            <a:lnSpc>
              <a:spcPct val="90000"/>
            </a:lnSpc>
            <a:spcBef>
              <a:spcPct val="0"/>
            </a:spcBef>
            <a:spcAft>
              <a:spcPct val="35000"/>
            </a:spcAft>
          </a:pPr>
          <a:r>
            <a:rPr lang="en-US" sz="1300" kern="1200" dirty="0" smtClean="0"/>
            <a:t>Strong political commitment</a:t>
          </a:r>
          <a:endParaRPr lang="en-US" sz="1300" kern="1200" dirty="0"/>
        </a:p>
      </dsp:txBody>
      <dsp:txXfrm>
        <a:off x="193370" y="312518"/>
        <a:ext cx="8023073" cy="606307"/>
      </dsp:txXfrm>
    </dsp:sp>
    <dsp:sp modelId="{B602701E-C0B1-4BB3-914A-2E0FDE05C083}">
      <dsp:nvSpPr>
        <dsp:cNvPr id="0" name=""/>
        <dsp:cNvSpPr/>
      </dsp:nvSpPr>
      <dsp:spPr>
        <a:xfrm>
          <a:off x="193370" y="944466"/>
          <a:ext cx="2564478" cy="233594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PHASE 1</a:t>
          </a:r>
        </a:p>
        <a:p>
          <a:pPr lvl="0" algn="ctr" defTabSz="889000">
            <a:lnSpc>
              <a:spcPct val="90000"/>
            </a:lnSpc>
            <a:spcBef>
              <a:spcPct val="0"/>
            </a:spcBef>
            <a:spcAft>
              <a:spcPct val="35000"/>
            </a:spcAft>
          </a:pPr>
          <a:r>
            <a:rPr lang="en-US" sz="2000" b="1" kern="1200" dirty="0" smtClean="0"/>
            <a:t>Initiating CBC</a:t>
          </a:r>
          <a:endParaRPr lang="en-US" sz="2000" b="1" kern="1200" dirty="0"/>
        </a:p>
      </dsp:txBody>
      <dsp:txXfrm>
        <a:off x="193370" y="944466"/>
        <a:ext cx="2564478" cy="2335944"/>
      </dsp:txXfrm>
    </dsp:sp>
    <dsp:sp modelId="{7FC42FE2-F7CD-4F08-8C20-0BA3B52E42B7}">
      <dsp:nvSpPr>
        <dsp:cNvPr id="0" name=""/>
        <dsp:cNvSpPr/>
      </dsp:nvSpPr>
      <dsp:spPr>
        <a:xfrm>
          <a:off x="2757848" y="413569"/>
          <a:ext cx="5761749" cy="1212615"/>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2503" numCol="1" spcCol="1270" anchor="ctr" anchorCtr="0">
          <a:noAutofit/>
        </a:bodyPr>
        <a:lstStyle/>
        <a:p>
          <a:pPr lvl="0" algn="l" defTabSz="577850">
            <a:lnSpc>
              <a:spcPct val="90000"/>
            </a:lnSpc>
            <a:spcBef>
              <a:spcPct val="0"/>
            </a:spcBef>
            <a:spcAft>
              <a:spcPct val="35000"/>
            </a:spcAft>
          </a:pPr>
          <a:r>
            <a:rPr lang="en-US" sz="1300" kern="1200" dirty="0" smtClean="0"/>
            <a:t>Joint technical team</a:t>
          </a:r>
          <a:endParaRPr lang="en-US" sz="1300" kern="1200" dirty="0"/>
        </a:p>
      </dsp:txBody>
      <dsp:txXfrm>
        <a:off x="2757848" y="716723"/>
        <a:ext cx="5458595" cy="606307"/>
      </dsp:txXfrm>
    </dsp:sp>
    <dsp:sp modelId="{7CC82E50-A1B3-4C69-965F-F52887B978EA}">
      <dsp:nvSpPr>
        <dsp:cNvPr id="0" name=""/>
        <dsp:cNvSpPr/>
      </dsp:nvSpPr>
      <dsp:spPr>
        <a:xfrm>
          <a:off x="2757848" y="1348671"/>
          <a:ext cx="2564478" cy="2335944"/>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PHASE 2</a:t>
          </a:r>
        </a:p>
        <a:p>
          <a:pPr lvl="0" algn="ctr" defTabSz="889000">
            <a:lnSpc>
              <a:spcPct val="90000"/>
            </a:lnSpc>
            <a:spcBef>
              <a:spcPct val="0"/>
            </a:spcBef>
            <a:spcAft>
              <a:spcPct val="35000"/>
            </a:spcAft>
          </a:pPr>
          <a:r>
            <a:rPr lang="en-US" sz="2000" b="1" kern="1200" dirty="0" smtClean="0"/>
            <a:t>Establishing CBC</a:t>
          </a:r>
          <a:endParaRPr lang="en-US" sz="2000" b="1" kern="1200" dirty="0"/>
        </a:p>
      </dsp:txBody>
      <dsp:txXfrm>
        <a:off x="2757848" y="1348671"/>
        <a:ext cx="2564478" cy="2335944"/>
      </dsp:txXfrm>
    </dsp:sp>
    <dsp:sp modelId="{D75DB948-8424-46B6-A696-258930EB3CCD}">
      <dsp:nvSpPr>
        <dsp:cNvPr id="0" name=""/>
        <dsp:cNvSpPr/>
      </dsp:nvSpPr>
      <dsp:spPr>
        <a:xfrm>
          <a:off x="5322326" y="817775"/>
          <a:ext cx="3197271" cy="1212615"/>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92503" numCol="1" spcCol="1270" anchor="ctr" anchorCtr="0">
          <a:noAutofit/>
        </a:bodyPr>
        <a:lstStyle/>
        <a:p>
          <a:pPr lvl="0" algn="l" defTabSz="577850">
            <a:lnSpc>
              <a:spcPct val="90000"/>
            </a:lnSpc>
            <a:spcBef>
              <a:spcPct val="0"/>
            </a:spcBef>
            <a:spcAft>
              <a:spcPct val="35000"/>
            </a:spcAft>
          </a:pPr>
          <a:r>
            <a:rPr lang="en-US" sz="1300" kern="1200" dirty="0" smtClean="0"/>
            <a:t>Long-term integrated strategy</a:t>
          </a:r>
          <a:endParaRPr lang="en-US" sz="1300" kern="1200" dirty="0"/>
        </a:p>
      </dsp:txBody>
      <dsp:txXfrm>
        <a:off x="5322326" y="1120929"/>
        <a:ext cx="2894117" cy="606307"/>
      </dsp:txXfrm>
    </dsp:sp>
    <dsp:sp modelId="{222A1C92-5132-4ACF-916A-B8CF002F3947}">
      <dsp:nvSpPr>
        <dsp:cNvPr id="0" name=""/>
        <dsp:cNvSpPr/>
      </dsp:nvSpPr>
      <dsp:spPr>
        <a:xfrm>
          <a:off x="5322326" y="1752877"/>
          <a:ext cx="2564478" cy="2301758"/>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PHASE 3</a:t>
          </a:r>
        </a:p>
        <a:p>
          <a:pPr lvl="0" algn="ctr" defTabSz="889000">
            <a:lnSpc>
              <a:spcPct val="90000"/>
            </a:lnSpc>
            <a:spcBef>
              <a:spcPct val="0"/>
            </a:spcBef>
            <a:spcAft>
              <a:spcPct val="35000"/>
            </a:spcAft>
          </a:pPr>
          <a:r>
            <a:rPr lang="en-US" sz="2000" b="1" kern="1200" dirty="0" smtClean="0"/>
            <a:t>Implementing and Evaluating CBC</a:t>
          </a:r>
          <a:endParaRPr lang="en-US" sz="2000" b="1" kern="1200" dirty="0"/>
        </a:p>
      </dsp:txBody>
      <dsp:txXfrm>
        <a:off x="5322326" y="1752877"/>
        <a:ext cx="2564478" cy="2301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302ED-94FE-4178-B8F6-D8027EDCA7A8}">
      <dsp:nvSpPr>
        <dsp:cNvPr id="0" name=""/>
        <dsp:cNvSpPr/>
      </dsp:nvSpPr>
      <dsp:spPr>
        <a:xfrm>
          <a:off x="348059" y="0"/>
          <a:ext cx="1382166" cy="103662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EB6CF-92EE-42DF-A219-FF3612988CAC}">
      <dsp:nvSpPr>
        <dsp:cNvPr id="0" name=""/>
        <dsp:cNvSpPr/>
      </dsp:nvSpPr>
      <dsp:spPr>
        <a:xfrm>
          <a:off x="1771690" y="0"/>
          <a:ext cx="3225600" cy="1036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n-US" sz="1200" kern="1200" dirty="0"/>
            <a:t>Leadership - delivers and tackles change by giving purpose. Leadership is about taking risks and crossing boundaries - both organizational and personal</a:t>
          </a:r>
        </a:p>
      </dsp:txBody>
      <dsp:txXfrm>
        <a:off x="1771690" y="0"/>
        <a:ext cx="3225600" cy="1036624"/>
      </dsp:txXfrm>
    </dsp:sp>
    <dsp:sp modelId="{23DC7399-779C-48E3-B3F8-D8AB83060E7F}">
      <dsp:nvSpPr>
        <dsp:cNvPr id="0" name=""/>
        <dsp:cNvSpPr/>
      </dsp:nvSpPr>
      <dsp:spPr>
        <a:xfrm>
          <a:off x="762709" y="1123010"/>
          <a:ext cx="1382166" cy="1036624"/>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9328B-D3F5-4231-9754-E55733F8D55E}">
      <dsp:nvSpPr>
        <dsp:cNvPr id="0" name=""/>
        <dsp:cNvSpPr/>
      </dsp:nvSpPr>
      <dsp:spPr>
        <a:xfrm>
          <a:off x="2186340" y="1123010"/>
          <a:ext cx="3225600" cy="1036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n-US" sz="1200" kern="1200" dirty="0"/>
            <a:t>Management - coordination of available resources so to achieve set goals and objectives. Management is about following a schedule of known tasks, minimizing risks, pursuing efficiency and  effectiveness.</a:t>
          </a:r>
        </a:p>
      </dsp:txBody>
      <dsp:txXfrm>
        <a:off x="2186340" y="1123010"/>
        <a:ext cx="3225600" cy="1036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07933-352A-45C0-9573-2F0798CCBCFE}">
      <dsp:nvSpPr>
        <dsp:cNvPr id="0" name=""/>
        <dsp:cNvSpPr/>
      </dsp:nvSpPr>
      <dsp:spPr>
        <a:xfrm>
          <a:off x="348059" y="0"/>
          <a:ext cx="1382166" cy="103662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E551D-85B1-41C9-9B9C-6A9D9B9A5F1A}">
      <dsp:nvSpPr>
        <dsp:cNvPr id="0" name=""/>
        <dsp:cNvSpPr/>
      </dsp:nvSpPr>
      <dsp:spPr>
        <a:xfrm>
          <a:off x="1771690" y="0"/>
          <a:ext cx="3225600" cy="1036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n-US" sz="1200" kern="1200" dirty="0"/>
            <a:t>Leadership - relates to the “living” mechanisms of an organization. It is about stimulating the “informal” elements in the organizations, such as staff motivation and commitment.</a:t>
          </a:r>
        </a:p>
      </dsp:txBody>
      <dsp:txXfrm>
        <a:off x="1771690" y="0"/>
        <a:ext cx="3225600" cy="1036624"/>
      </dsp:txXfrm>
    </dsp:sp>
    <dsp:sp modelId="{4D02134C-A4C0-4011-9DD4-8D585FA36C4B}">
      <dsp:nvSpPr>
        <dsp:cNvPr id="0" name=""/>
        <dsp:cNvSpPr/>
      </dsp:nvSpPr>
      <dsp:spPr>
        <a:xfrm>
          <a:off x="762709" y="1123010"/>
          <a:ext cx="1382166" cy="1036624"/>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5B845-E814-4FCA-89D0-29C77B9C7CA1}">
      <dsp:nvSpPr>
        <dsp:cNvPr id="0" name=""/>
        <dsp:cNvSpPr/>
      </dsp:nvSpPr>
      <dsp:spPr>
        <a:xfrm>
          <a:off x="2186340" y="1123010"/>
          <a:ext cx="3225600" cy="1036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n-US" sz="1200" kern="1200"/>
            <a:t>Authority - relates to the formal mechanism of power. It is about giving directions on how to achieve set objectives and deadlines, thus relating to formal mechanisms in an organization.</a:t>
          </a:r>
        </a:p>
      </dsp:txBody>
      <dsp:txXfrm>
        <a:off x="2186340" y="1123010"/>
        <a:ext cx="3225600" cy="1036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D07B-30D4-6248-B525-9B7C08BF39FB}">
      <dsp:nvSpPr>
        <dsp:cNvPr id="0" name=""/>
        <dsp:cNvSpPr/>
      </dsp:nvSpPr>
      <dsp:spPr>
        <a:xfrm rot="2581492">
          <a:off x="1565087" y="3038990"/>
          <a:ext cx="563792" cy="65214"/>
        </a:xfrm>
        <a:custGeom>
          <a:avLst/>
          <a:gdLst/>
          <a:ahLst/>
          <a:cxnLst/>
          <a:rect l="0" t="0" r="0" b="0"/>
          <a:pathLst>
            <a:path>
              <a:moveTo>
                <a:pt x="0" y="32607"/>
              </a:moveTo>
              <a:lnTo>
                <a:pt x="563792"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1AC29-425A-2F49-BDEE-1A74F5E8E8ED}">
      <dsp:nvSpPr>
        <dsp:cNvPr id="0" name=""/>
        <dsp:cNvSpPr/>
      </dsp:nvSpPr>
      <dsp:spPr>
        <a:xfrm>
          <a:off x="1640901" y="2199640"/>
          <a:ext cx="606068" cy="65214"/>
        </a:xfrm>
        <a:custGeom>
          <a:avLst/>
          <a:gdLst/>
          <a:ahLst/>
          <a:cxnLst/>
          <a:rect l="0" t="0" r="0" b="0"/>
          <a:pathLst>
            <a:path>
              <a:moveTo>
                <a:pt x="0" y="32607"/>
              </a:moveTo>
              <a:lnTo>
                <a:pt x="606068"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A83C43-77B3-9542-8E77-851455ABE283}">
      <dsp:nvSpPr>
        <dsp:cNvPr id="0" name=""/>
        <dsp:cNvSpPr/>
      </dsp:nvSpPr>
      <dsp:spPr>
        <a:xfrm rot="19018508">
          <a:off x="1565087" y="1360290"/>
          <a:ext cx="563792" cy="65214"/>
        </a:xfrm>
        <a:custGeom>
          <a:avLst/>
          <a:gdLst/>
          <a:ahLst/>
          <a:cxnLst/>
          <a:rect l="0" t="0" r="0" b="0"/>
          <a:pathLst>
            <a:path>
              <a:moveTo>
                <a:pt x="0" y="32607"/>
              </a:moveTo>
              <a:lnTo>
                <a:pt x="563792"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4EA68-1A63-BD45-A96D-256E2B6950D9}">
      <dsp:nvSpPr>
        <dsp:cNvPr id="0" name=""/>
        <dsp:cNvSpPr/>
      </dsp:nvSpPr>
      <dsp:spPr>
        <a:xfrm>
          <a:off x="-42650" y="1241923"/>
          <a:ext cx="1980648" cy="1980648"/>
        </a:xfrm>
        <a:prstGeom prst="ellipse">
          <a:avLst/>
        </a:prstGeom>
        <a:blipFill>
          <a:blip xmlns:r="http://schemas.openxmlformats.org/officeDocument/2006/relationships" r:embed="rId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9D0609-4D88-D847-B811-D5426928BD3D}">
      <dsp:nvSpPr>
        <dsp:cNvPr id="0" name=""/>
        <dsp:cNvSpPr/>
      </dsp:nvSpPr>
      <dsp:spPr>
        <a:xfrm>
          <a:off x="1854351" y="159516"/>
          <a:ext cx="1326527" cy="12149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err="1"/>
            <a:t>Generating</a:t>
          </a:r>
          <a:endParaRPr lang="it-IT" sz="1200" kern="1200" dirty="0"/>
        </a:p>
      </dsp:txBody>
      <dsp:txXfrm>
        <a:off x="2048616" y="337438"/>
        <a:ext cx="937997" cy="859081"/>
      </dsp:txXfrm>
    </dsp:sp>
    <dsp:sp modelId="{7E1C1520-9EE6-B14C-95BC-72BF1328EEBF}">
      <dsp:nvSpPr>
        <dsp:cNvPr id="0" name=""/>
        <dsp:cNvSpPr/>
      </dsp:nvSpPr>
      <dsp:spPr>
        <a:xfrm>
          <a:off x="3127045" y="159516"/>
          <a:ext cx="1989791" cy="121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it-IT" sz="1200" kern="1200"/>
            <a:t>The right environment where others choose to follow</a:t>
          </a:r>
        </a:p>
      </dsp:txBody>
      <dsp:txXfrm>
        <a:off x="3127045" y="159516"/>
        <a:ext cx="1989791" cy="1214925"/>
      </dsp:txXfrm>
    </dsp:sp>
    <dsp:sp modelId="{046DC5D5-93DB-204B-8244-3773F14FB2FE}">
      <dsp:nvSpPr>
        <dsp:cNvPr id="0" name=""/>
        <dsp:cNvSpPr/>
      </dsp:nvSpPr>
      <dsp:spPr>
        <a:xfrm>
          <a:off x="2246969" y="1624785"/>
          <a:ext cx="1326527" cy="12149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Choosing</a:t>
          </a:r>
        </a:p>
      </dsp:txBody>
      <dsp:txXfrm>
        <a:off x="2441234" y="1802707"/>
        <a:ext cx="937997" cy="859081"/>
      </dsp:txXfrm>
    </dsp:sp>
    <dsp:sp modelId="{6F967957-80F1-0448-B59B-8C0E1F7B7714}">
      <dsp:nvSpPr>
        <dsp:cNvPr id="0" name=""/>
        <dsp:cNvSpPr/>
      </dsp:nvSpPr>
      <dsp:spPr>
        <a:xfrm>
          <a:off x="3519662" y="1624785"/>
          <a:ext cx="1989791" cy="121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it-IT" sz="1200" kern="1200"/>
            <a:t>How to respond to challenges</a:t>
          </a:r>
        </a:p>
      </dsp:txBody>
      <dsp:txXfrm>
        <a:off x="3519662" y="1624785"/>
        <a:ext cx="1989791" cy="1214925"/>
      </dsp:txXfrm>
    </dsp:sp>
    <dsp:sp modelId="{9FEDE717-BA47-3D44-B835-503BB887F4E6}">
      <dsp:nvSpPr>
        <dsp:cNvPr id="0" name=""/>
        <dsp:cNvSpPr/>
      </dsp:nvSpPr>
      <dsp:spPr>
        <a:xfrm>
          <a:off x="1854351" y="3090053"/>
          <a:ext cx="1326527" cy="12149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a:t>Generating</a:t>
          </a:r>
        </a:p>
      </dsp:txBody>
      <dsp:txXfrm>
        <a:off x="2048616" y="3267975"/>
        <a:ext cx="937997" cy="859081"/>
      </dsp:txXfrm>
    </dsp:sp>
    <dsp:sp modelId="{E7D67696-A8EC-3E4D-B854-B5DC1FEE3EDF}">
      <dsp:nvSpPr>
        <dsp:cNvPr id="0" name=""/>
        <dsp:cNvSpPr/>
      </dsp:nvSpPr>
      <dsp:spPr>
        <a:xfrm>
          <a:off x="3127045" y="3090053"/>
          <a:ext cx="1989791" cy="121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it-IT" sz="1200" kern="1200"/>
            <a:t>Engagement</a:t>
          </a:r>
        </a:p>
      </dsp:txBody>
      <dsp:txXfrm>
        <a:off x="3127045" y="3090053"/>
        <a:ext cx="1989791" cy="12149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pPr/>
              <a:t>14/02/2017</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pPr/>
              <a:t>‹n.›</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pPr/>
              <a:t>14/02/2017</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pPr/>
              <a:t>‹n.›</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37B99B-D378-6C49-AC24-BA32949E8AE6}" type="slidenum">
              <a:rPr lang="fr-FR" smtClean="0"/>
              <a:pPr/>
              <a:t>3</a:t>
            </a:fld>
            <a:endParaRPr lang="fr-FR"/>
          </a:p>
        </p:txBody>
      </p:sp>
    </p:spTree>
    <p:extLst>
      <p:ext uri="{BB962C8B-B14F-4D97-AF65-F5344CB8AC3E}">
        <p14:creationId xmlns:p14="http://schemas.microsoft.com/office/powerpoint/2010/main" val="169092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47</a:t>
            </a:fld>
            <a:endParaRPr lang="en-GB" altLang="en-US"/>
          </a:p>
        </p:txBody>
      </p:sp>
    </p:spTree>
    <p:extLst>
      <p:ext uri="{BB962C8B-B14F-4D97-AF65-F5344CB8AC3E}">
        <p14:creationId xmlns:p14="http://schemas.microsoft.com/office/powerpoint/2010/main" val="91884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52</a:t>
            </a:fld>
            <a:endParaRPr lang="en-GB" altLang="en-US"/>
          </a:p>
        </p:txBody>
      </p:sp>
    </p:spTree>
    <p:extLst>
      <p:ext uri="{BB962C8B-B14F-4D97-AF65-F5344CB8AC3E}">
        <p14:creationId xmlns:p14="http://schemas.microsoft.com/office/powerpoint/2010/main" val="20166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12</a:t>
            </a:fld>
            <a:endParaRPr lang="en-GB" altLang="en-US"/>
          </a:p>
        </p:txBody>
      </p:sp>
    </p:spTree>
    <p:extLst>
      <p:ext uri="{BB962C8B-B14F-4D97-AF65-F5344CB8AC3E}">
        <p14:creationId xmlns:p14="http://schemas.microsoft.com/office/powerpoint/2010/main" val="134986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16</a:t>
            </a:fld>
            <a:endParaRPr lang="en-GB" altLang="en-US"/>
          </a:p>
        </p:txBody>
      </p:sp>
    </p:spTree>
    <p:extLst>
      <p:ext uri="{BB962C8B-B14F-4D97-AF65-F5344CB8AC3E}">
        <p14:creationId xmlns:p14="http://schemas.microsoft.com/office/powerpoint/2010/main" val="166933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19</a:t>
            </a:fld>
            <a:endParaRPr lang="en-GB" altLang="en-US"/>
          </a:p>
        </p:txBody>
      </p:sp>
    </p:spTree>
    <p:extLst>
      <p:ext uri="{BB962C8B-B14F-4D97-AF65-F5344CB8AC3E}">
        <p14:creationId xmlns:p14="http://schemas.microsoft.com/office/powerpoint/2010/main" val="50599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32</a:t>
            </a:fld>
            <a:endParaRPr lang="en-GB" altLang="en-US"/>
          </a:p>
        </p:txBody>
      </p:sp>
    </p:spTree>
    <p:extLst>
      <p:ext uri="{BB962C8B-B14F-4D97-AF65-F5344CB8AC3E}">
        <p14:creationId xmlns:p14="http://schemas.microsoft.com/office/powerpoint/2010/main" val="178718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34</a:t>
            </a:fld>
            <a:endParaRPr lang="en-GB" altLang="en-US"/>
          </a:p>
        </p:txBody>
      </p:sp>
    </p:spTree>
    <p:extLst>
      <p:ext uri="{BB962C8B-B14F-4D97-AF65-F5344CB8AC3E}">
        <p14:creationId xmlns:p14="http://schemas.microsoft.com/office/powerpoint/2010/main" val="108957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41</a:t>
            </a:fld>
            <a:endParaRPr lang="en-GB" altLang="en-US"/>
          </a:p>
        </p:txBody>
      </p:sp>
    </p:spTree>
    <p:extLst>
      <p:ext uri="{BB962C8B-B14F-4D97-AF65-F5344CB8AC3E}">
        <p14:creationId xmlns:p14="http://schemas.microsoft.com/office/powerpoint/2010/main" val="1255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44</a:t>
            </a:fld>
            <a:endParaRPr lang="en-GB" altLang="en-US"/>
          </a:p>
        </p:txBody>
      </p:sp>
    </p:spTree>
    <p:extLst>
      <p:ext uri="{BB962C8B-B14F-4D97-AF65-F5344CB8AC3E}">
        <p14:creationId xmlns:p14="http://schemas.microsoft.com/office/powerpoint/2010/main" val="616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8E00942-6CDF-4EA7-A265-ECDB253193A8}" type="slidenum">
              <a:rPr lang="en-GB" altLang="en-US" smtClean="0"/>
              <a:pPr/>
              <a:t>45</a:t>
            </a:fld>
            <a:endParaRPr lang="en-GB" altLang="en-US"/>
          </a:p>
        </p:txBody>
      </p:sp>
    </p:spTree>
    <p:extLst>
      <p:ext uri="{BB962C8B-B14F-4D97-AF65-F5344CB8AC3E}">
        <p14:creationId xmlns:p14="http://schemas.microsoft.com/office/powerpoint/2010/main" val="36368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2" name="Titolo 1"/>
          <p:cNvSpPr>
            <a:spLocks noGrp="1"/>
          </p:cNvSpPr>
          <p:nvPr>
            <p:ph type="ctrTitle"/>
          </p:nvPr>
        </p:nvSpPr>
        <p:spPr>
          <a:xfrm>
            <a:off x="0" y="4342048"/>
            <a:ext cx="9144000" cy="867124"/>
          </a:xfrm>
        </p:spPr>
        <p:txBody>
          <a:bodyPr anchor="b"/>
          <a:lstStyle>
            <a:lvl1pPr algn="ctr">
              <a:defRPr sz="4500">
                <a:solidFill>
                  <a:srgbClr val="0D347D"/>
                </a:solidFill>
              </a:defRPr>
            </a:lvl1pPr>
          </a:lstStyle>
          <a:p>
            <a:r>
              <a:rPr lang="it-IT" dirty="0" smtClean="0"/>
              <a:t>Fare clic per modificare stile</a:t>
            </a:r>
            <a:endParaRPr lang="it-IT" dirty="0"/>
          </a:p>
        </p:txBody>
      </p:sp>
      <p:sp>
        <p:nvSpPr>
          <p:cNvPr id="3" name="Sottotitolo 2"/>
          <p:cNvSpPr>
            <a:spLocks noGrp="1"/>
          </p:cNvSpPr>
          <p:nvPr>
            <p:ph type="subTitle" idx="1"/>
          </p:nvPr>
        </p:nvSpPr>
        <p:spPr>
          <a:xfrm>
            <a:off x="1143000" y="5209172"/>
            <a:ext cx="6858000" cy="99232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73011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2CA14A32-25FE-8F48-AAFA-447236822156}" type="datetime1">
              <a:rPr lang="it-IT" smtClean="0"/>
              <a:t>14/02/17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8"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9"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79229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947853"/>
            <a:ext cx="1971675" cy="5229110"/>
          </a:xfrm>
        </p:spPr>
        <p:txBody>
          <a:bodyPr vert="eaVert"/>
          <a:lstStyle>
            <a:lvl1pPr>
              <a:defRPr>
                <a:solidFill>
                  <a:srgbClr val="0D347D"/>
                </a:solidFill>
              </a:defRPr>
            </a:lvl1pPr>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628650" y="947853"/>
            <a:ext cx="5800725" cy="5229109"/>
          </a:xfrm>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1026F3DC-FF95-D545-8B64-6ABA8614293E}" type="datetime1">
              <a:rPr lang="it-IT" smtClean="0"/>
              <a:t>14/02/17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7" name="Segnaposto titolo 1"/>
          <p:cNvSpPr txBox="1">
            <a:spLocks/>
          </p:cNvSpPr>
          <p:nvPr userDrawn="1"/>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it-IT" smtClean="0"/>
              <a:t>Fare clic per modificare stile</a:t>
            </a:r>
            <a:endParaRPr lang="it-IT" dirty="0"/>
          </a:p>
        </p:txBody>
      </p:sp>
      <p:sp>
        <p:nvSpPr>
          <p:cNvPr id="8"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75121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chor="t"/>
          <a:lstStyle>
            <a:lvl1pPr marL="207450" algn="just">
              <a:lnSpc>
                <a:spcPct val="100000"/>
              </a:lnSpc>
              <a:spcAft>
                <a:spcPts val="600"/>
              </a:spcAft>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58BA6FD7-F894-DF44-8FFE-608848D37E88}" type="datetime1">
              <a:rPr lang="it-IT" smtClean="0"/>
              <a:t>14/02/17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7"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8"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2911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style>
          <a:lnRef idx="0">
            <a:schemeClr val="accent3"/>
          </a:lnRef>
          <a:fillRef idx="3">
            <a:schemeClr val="accent3"/>
          </a:fillRef>
          <a:effectRef idx="3">
            <a:schemeClr val="accent3"/>
          </a:effectRef>
          <a:fontRef idx="none"/>
        </p:style>
        <p:txBody>
          <a:bodyPr anchor="b"/>
          <a:lstStyle>
            <a:lvl1pPr>
              <a:defRPr sz="4500">
                <a:solidFill>
                  <a:schemeClr val="bg1"/>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AAFA206-53D8-3447-AAD0-F18D076EAFE1}" type="datetime1">
              <a:rPr lang="it-IT" smtClean="0"/>
              <a:t>14/02/17</a:t>
            </a:fld>
            <a:endParaRPr lang="fr-FR"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
        <p:nvSpPr>
          <p:cNvPr id="8"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7363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28650" y="1056640"/>
            <a:ext cx="38862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29150" y="1056640"/>
            <a:ext cx="38862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p:txBody>
          <a:bodyPr/>
          <a:lstStyle/>
          <a:p>
            <a:fld id="{67F3AF80-539A-1948-BAFD-D8DEA8E7C5A2}" type="datetime1">
              <a:rPr lang="it-IT" smtClean="0"/>
              <a:t>14/02/17</a:t>
            </a:fld>
            <a:endParaRPr lang="fr-FR"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8"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9"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3024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33680" y="1067848"/>
            <a:ext cx="4264502" cy="823912"/>
          </a:xfrm>
        </p:spPr>
        <p:txBody>
          <a:bodyPr anchor="t">
            <a:normAutofit/>
          </a:bodyPr>
          <a:lstStyle>
            <a:lvl1pPr marL="0" indent="0">
              <a:buNone/>
              <a:defRPr sz="22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233680" y="1891760"/>
            <a:ext cx="4264502" cy="4107596"/>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57774" y="1067848"/>
            <a:ext cx="4285504" cy="823912"/>
          </a:xfrm>
        </p:spPr>
        <p:txBody>
          <a:bodyPr anchor="t">
            <a:normAutofit/>
          </a:bodyPr>
          <a:lstStyle>
            <a:lvl1pPr marL="0" indent="0">
              <a:buNone/>
              <a:defRPr sz="22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657774" y="1891760"/>
            <a:ext cx="4285504" cy="4107596"/>
          </a:xfrm>
        </p:spPr>
        <p:txBody>
          <a:bodyPr ancho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data 6"/>
          <p:cNvSpPr>
            <a:spLocks noGrp="1"/>
          </p:cNvSpPr>
          <p:nvPr>
            <p:ph type="dt" sz="half" idx="10"/>
          </p:nvPr>
        </p:nvSpPr>
        <p:spPr/>
        <p:txBody>
          <a:bodyPr/>
          <a:lstStyle/>
          <a:p>
            <a:fld id="{DCBB6B7B-09DE-BD42-A29A-0615A13D9D25}" type="datetime1">
              <a:rPr lang="it-IT" smtClean="0"/>
              <a:t>14/02/17</a:t>
            </a:fld>
            <a:endParaRPr lang="fr-FR" dirty="0"/>
          </a:p>
        </p:txBody>
      </p:sp>
      <p:sp>
        <p:nvSpPr>
          <p:cNvPr id="9" name="Segnaposto numero diapositiva 8"/>
          <p:cNvSpPr>
            <a:spLocks noGrp="1"/>
          </p:cNvSpPr>
          <p:nvPr>
            <p:ph type="sldNum" sz="quarter" idx="12"/>
          </p:nvPr>
        </p:nvSpPr>
        <p:spPr/>
        <p:txBody>
          <a:bodyPr/>
          <a:lstStyle/>
          <a:p>
            <a:fld id="{E8716A00-CC3F-A24A-9B86-816E9CA7F4AC}" type="slidenum">
              <a:rPr lang="fr-FR" smtClean="0"/>
              <a:pPr/>
              <a:t>‹n.›</a:t>
            </a:fld>
            <a:endParaRPr lang="fr-FR" dirty="0"/>
          </a:p>
        </p:txBody>
      </p:sp>
      <p:sp>
        <p:nvSpPr>
          <p:cNvPr id="10" name="Segnaposto titolo 1"/>
          <p:cNvSpPr>
            <a:spLocks noGrp="1"/>
          </p:cNvSpPr>
          <p:nvPr>
            <p:ph type="title"/>
          </p:nvPr>
        </p:nvSpPr>
        <p:spPr>
          <a:xfrm>
            <a:off x="4608850" y="12032"/>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11" name="Segnaposto piè di pagina 4"/>
          <p:cNvSpPr>
            <a:spLocks noGrp="1"/>
          </p:cNvSpPr>
          <p:nvPr>
            <p:ph type="ftr" sz="quarter" idx="1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52386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337369-B0F1-5543-B8BF-0288E5A10DF7}" type="datetime1">
              <a:rPr lang="it-IT" smtClean="0"/>
              <a:t>14/02/17</a:t>
            </a:fld>
            <a:endParaRPr lang="fr-FR" dirty="0"/>
          </a:p>
        </p:txBody>
      </p:sp>
      <p:sp>
        <p:nvSpPr>
          <p:cNvPr id="5" name="Segnaposto numero diapositiva 4"/>
          <p:cNvSpPr>
            <a:spLocks noGrp="1"/>
          </p:cNvSpPr>
          <p:nvPr>
            <p:ph type="sldNum" sz="quarter" idx="12"/>
          </p:nvPr>
        </p:nvSpPr>
        <p:spPr/>
        <p:txBody>
          <a:bodyPr/>
          <a:lstStyle/>
          <a:p>
            <a:fld id="{E8716A00-CC3F-A24A-9B86-816E9CA7F4AC}" type="slidenum">
              <a:rPr lang="fr-FR" smtClean="0"/>
              <a:pPr/>
              <a:t>‹n.›</a:t>
            </a:fld>
            <a:endParaRPr lang="fr-FR" dirty="0"/>
          </a:p>
        </p:txBody>
      </p:sp>
      <p:sp>
        <p:nvSpPr>
          <p:cNvPr id="6"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7"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62605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DC0D82-552E-E448-9F84-118D39D8499D}" type="datetime1">
              <a:rPr lang="it-IT" smtClean="0"/>
              <a:t>14/02/17</a:t>
            </a:fld>
            <a:endParaRPr lang="fr-FR"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‹n.›</a:t>
            </a:fld>
            <a:endParaRPr lang="fr-FR" dirty="0"/>
          </a:p>
        </p:txBody>
      </p:sp>
      <p:sp>
        <p:nvSpPr>
          <p:cNvPr id="5"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6"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5721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87391" y="987426"/>
            <a:ext cx="5155010" cy="5346538"/>
          </a:xfrm>
        </p:spPr>
        <p:txBody>
          <a:bodyPr/>
          <a:lstStyle>
            <a:lvl1pPr algn="just">
              <a:lnSpc>
                <a:spcPct val="100000"/>
              </a:lnSpc>
              <a:defRPr sz="2400"/>
            </a:lvl1pPr>
            <a:lvl2pPr algn="just">
              <a:lnSpc>
                <a:spcPct val="100000"/>
              </a:lnSpc>
              <a:defRPr sz="2100"/>
            </a:lvl2pPr>
            <a:lvl3pPr algn="just">
              <a:lnSpc>
                <a:spcPct val="100000"/>
              </a:lnSpc>
              <a:defRPr sz="1800"/>
            </a:lvl3pPr>
            <a:lvl4pPr algn="just">
              <a:lnSpc>
                <a:spcPct val="100000"/>
              </a:lnSpc>
              <a:defRPr sz="1500"/>
            </a:lvl4pPr>
            <a:lvl5pPr algn="just">
              <a:lnSpc>
                <a:spcPct val="100000"/>
              </a:lnSpc>
              <a:defRPr sz="1500"/>
            </a:lvl5pPr>
            <a:lvl6pPr>
              <a:defRPr sz="1500"/>
            </a:lvl6pPr>
            <a:lvl7pPr>
              <a:defRPr sz="1500"/>
            </a:lvl7pPr>
            <a:lvl8pPr>
              <a:defRPr sz="1500"/>
            </a:lvl8pPr>
            <a:lvl9pPr>
              <a:defRPr sz="15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629841" y="2057400"/>
            <a:ext cx="2949178"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smtClean="0"/>
              <a:t>Fare clic per modificare gli stili del testo dello schema</a:t>
            </a:r>
          </a:p>
        </p:txBody>
      </p:sp>
      <p:sp>
        <p:nvSpPr>
          <p:cNvPr id="5" name="Segnaposto data 4"/>
          <p:cNvSpPr>
            <a:spLocks noGrp="1"/>
          </p:cNvSpPr>
          <p:nvPr>
            <p:ph type="dt" sz="half" idx="10"/>
          </p:nvPr>
        </p:nvSpPr>
        <p:spPr/>
        <p:txBody>
          <a:bodyPr/>
          <a:lstStyle/>
          <a:p>
            <a:fld id="{870EF3BA-0A74-354F-9027-CF5D2E951204}" type="datetime1">
              <a:rPr lang="it-IT" smtClean="0"/>
              <a:t>14/02/17</a:t>
            </a:fld>
            <a:endParaRPr lang="fr-FR"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9" name="Segnaposto testo 2"/>
          <p:cNvSpPr>
            <a:spLocks noGrp="1"/>
          </p:cNvSpPr>
          <p:nvPr>
            <p:ph type="body" idx="13"/>
          </p:nvPr>
        </p:nvSpPr>
        <p:spPr>
          <a:xfrm>
            <a:off x="629840" y="1067848"/>
            <a:ext cx="294917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8"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10"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32380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887391" y="987426"/>
            <a:ext cx="515501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smtClean="0"/>
              <a:t>Fare clic per modificare gli stili del testo dello schema</a:t>
            </a:r>
          </a:p>
        </p:txBody>
      </p:sp>
      <p:sp>
        <p:nvSpPr>
          <p:cNvPr id="5" name="Segnaposto data 4"/>
          <p:cNvSpPr>
            <a:spLocks noGrp="1"/>
          </p:cNvSpPr>
          <p:nvPr>
            <p:ph type="dt" sz="half" idx="10"/>
          </p:nvPr>
        </p:nvSpPr>
        <p:spPr/>
        <p:txBody>
          <a:bodyPr/>
          <a:lstStyle/>
          <a:p>
            <a:fld id="{1B65FD54-8DF9-E946-8835-04A08E63D92E}" type="datetime1">
              <a:rPr lang="it-IT" smtClean="0"/>
              <a:t>14/02/17</a:t>
            </a:fld>
            <a:endParaRPr lang="fr-FR"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9" name="Segnaposto testo 2"/>
          <p:cNvSpPr>
            <a:spLocks noGrp="1"/>
          </p:cNvSpPr>
          <p:nvPr>
            <p:ph type="body" idx="13"/>
          </p:nvPr>
        </p:nvSpPr>
        <p:spPr>
          <a:xfrm>
            <a:off x="629840" y="1067848"/>
            <a:ext cx="294917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10"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11"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1 – Good Local Governance</a:t>
            </a:r>
            <a:endParaRPr lang="it-IT" dirty="0"/>
          </a:p>
        </p:txBody>
      </p:sp>
    </p:spTree>
    <p:extLst>
      <p:ext uri="{BB962C8B-B14F-4D97-AF65-F5344CB8AC3E}">
        <p14:creationId xmlns:p14="http://schemas.microsoft.com/office/powerpoint/2010/main" val="1185143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tiff"/><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2"/>
          <p:cNvPicPr>
            <a:picLocks noChangeAspect="1"/>
          </p:cNvPicPr>
          <p:nvPr userDrawn="1"/>
        </p:nvPicPr>
        <p:blipFill rotWithShape="1">
          <a:blip r:embed="rId13">
            <a:extLst>
              <a:ext uri="{28A0092B-C50C-407E-A947-70E740481C1C}">
                <a14:useLocalDpi xmlns:a14="http://schemas.microsoft.com/office/drawing/2010/main" val="0"/>
              </a:ext>
            </a:extLst>
          </a:blip>
          <a:srcRect b="76325"/>
          <a:stretch/>
        </p:blipFill>
        <p:spPr>
          <a:xfrm>
            <a:off x="-1" y="1335"/>
            <a:ext cx="9144001" cy="898665"/>
          </a:xfrm>
          <a:prstGeom prst="rect">
            <a:avLst/>
          </a:prstGeom>
        </p:spPr>
      </p:pic>
      <p:sp>
        <p:nvSpPr>
          <p:cNvPr id="2" name="Segnaposto titolo 1"/>
          <p:cNvSpPr>
            <a:spLocks noGrp="1"/>
          </p:cNvSpPr>
          <p:nvPr>
            <p:ph type="title"/>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628650" y="1134249"/>
            <a:ext cx="7886700" cy="4965468"/>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5855424" y="63339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E5A92C-A493-E54D-8695-BEA372A37DAC}" type="datetime1">
              <a:rPr lang="it-IT" smtClean="0"/>
              <a:t>14/02/17</a:t>
            </a:fld>
            <a:endParaRPr lang="it-IT" dirty="0"/>
          </a:p>
        </p:txBody>
      </p:sp>
      <p:sp>
        <p:nvSpPr>
          <p:cNvPr id="5"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i="1" u="none">
                <a:solidFill>
                  <a:srgbClr val="0D347D"/>
                </a:solidFill>
              </a:defRPr>
            </a:lvl1pPr>
          </a:lstStyle>
          <a:p>
            <a:r>
              <a:rPr lang="it-IT" dirty="0" smtClean="0"/>
              <a:t>Stage 1</a:t>
            </a:r>
          </a:p>
          <a:p>
            <a:r>
              <a:rPr lang="it-IT" dirty="0" smtClean="0"/>
              <a:t>Module 2 – </a:t>
            </a:r>
            <a:r>
              <a:rPr lang="it-IT" dirty="0" err="1" smtClean="0"/>
              <a:t>Understanding</a:t>
            </a:r>
            <a:r>
              <a:rPr lang="it-IT" dirty="0" smtClean="0"/>
              <a:t> Leadership</a:t>
            </a:r>
          </a:p>
        </p:txBody>
      </p:sp>
      <p:sp>
        <p:nvSpPr>
          <p:cNvPr id="6" name="Segnaposto numero diapositiva 5"/>
          <p:cNvSpPr>
            <a:spLocks noGrp="1"/>
          </p:cNvSpPr>
          <p:nvPr>
            <p:ph type="sldNum" sz="quarter" idx="4"/>
          </p:nvPr>
        </p:nvSpPr>
        <p:spPr>
          <a:xfrm>
            <a:off x="8006576" y="6333964"/>
            <a:ext cx="50877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27B32-7EE3-4B47-8E3B-B3A98341C450}" type="slidenum">
              <a:rPr lang="fr-FR" smtClean="0"/>
              <a:pPr/>
              <a:t>‹n.›</a:t>
            </a:fld>
            <a:endParaRPr lang="fr-FR" dirty="0"/>
          </a:p>
        </p:txBody>
      </p:sp>
      <p:pic>
        <p:nvPicPr>
          <p:cNvPr id="9" name="Immagine 8"/>
          <p:cNvPicPr>
            <a:picLocks noChangeAspect="1"/>
          </p:cNvPicPr>
          <p:nvPr userDrawn="1"/>
        </p:nvPicPr>
        <p:blipFill>
          <a:blip r:embed="rId14"/>
          <a:stretch>
            <a:fillRect/>
          </a:stretch>
        </p:blipFill>
        <p:spPr>
          <a:xfrm>
            <a:off x="178332" y="90667"/>
            <a:ext cx="900636" cy="720000"/>
          </a:xfrm>
          <a:prstGeom prst="rect">
            <a:avLst/>
          </a:prstGeom>
        </p:spPr>
      </p:pic>
      <p:sp>
        <p:nvSpPr>
          <p:cNvPr id="12" name="CasellaDiTesto 11"/>
          <p:cNvSpPr txBox="1"/>
          <p:nvPr userDrawn="1"/>
        </p:nvSpPr>
        <p:spPr>
          <a:xfrm>
            <a:off x="1078968" y="127501"/>
            <a:ext cx="2629246" cy="646331"/>
          </a:xfrm>
          <a:prstGeom prst="rect">
            <a:avLst/>
          </a:prstGeom>
          <a:noFill/>
        </p:spPr>
        <p:txBody>
          <a:bodyPr wrap="none" rtlCol="0" anchor="ctr">
            <a:spAutoFit/>
          </a:bodyPr>
          <a:lstStyle/>
          <a:p>
            <a:pPr algn="dist"/>
            <a:r>
              <a:rPr lang="it-IT" spc="40" baseline="0" dirty="0" smtClean="0">
                <a:solidFill>
                  <a:schemeClr val="bg1"/>
                </a:solidFill>
              </a:rPr>
              <a:t>COUNCIL OF EUROPE</a:t>
            </a:r>
          </a:p>
          <a:p>
            <a:pPr algn="dist"/>
            <a:r>
              <a:rPr lang="it-IT" dirty="0" smtClean="0">
                <a:solidFill>
                  <a:schemeClr val="bg1"/>
                </a:solidFill>
              </a:rPr>
              <a:t>CONSEIL DE L’EUROPE</a:t>
            </a:r>
            <a:endParaRPr lang="it-IT" dirty="0">
              <a:solidFill>
                <a:schemeClr val="bg1"/>
              </a:solidFill>
            </a:endParaRPr>
          </a:p>
        </p:txBody>
      </p:sp>
      <p:pic>
        <p:nvPicPr>
          <p:cNvPr id="11" name="Immagin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192" y="5883964"/>
            <a:ext cx="1044915" cy="900000"/>
          </a:xfrm>
          <a:prstGeom prst="rect">
            <a:avLst/>
          </a:prstGeom>
        </p:spPr>
      </p:pic>
    </p:spTree>
    <p:extLst>
      <p:ext uri="{BB962C8B-B14F-4D97-AF65-F5344CB8AC3E}">
        <p14:creationId xmlns:p14="http://schemas.microsoft.com/office/powerpoint/2010/main" val="16326012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diagramData" Target="../diagrams/data8.xml"/><Relationship Id="rId8" Type="http://schemas.openxmlformats.org/officeDocument/2006/relationships/diagramLayout" Target="../diagrams/layout8.xml"/><Relationship Id="rId9" Type="http://schemas.openxmlformats.org/officeDocument/2006/relationships/diagramQuickStyle" Target="../diagrams/quickStyle8.xml"/><Relationship Id="rId10" Type="http://schemas.openxmlformats.org/officeDocument/2006/relationships/diagramColors" Target="../diagrams/colors8.xml"/><Relationship Id="rId11"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diagramData" Target="../diagrams/data12.xml"/><Relationship Id="rId8" Type="http://schemas.openxmlformats.org/officeDocument/2006/relationships/diagramLayout" Target="../diagrams/layout12.xml"/><Relationship Id="rId9" Type="http://schemas.openxmlformats.org/officeDocument/2006/relationships/diagramQuickStyle" Target="../diagrams/quickStyle12.xml"/><Relationship Id="rId10" Type="http://schemas.openxmlformats.org/officeDocument/2006/relationships/diagramColors" Target="../diagrams/colors12.xml"/><Relationship Id="rId11" Type="http://schemas.microsoft.com/office/2007/relationships/diagramDrawing" Target="../diagrams/drawing12.xml"/><Relationship Id="rId1" Type="http://schemas.openxmlformats.org/officeDocument/2006/relationships/slideLayout" Target="../slideLayouts/slideLayout6.xml"/><Relationship Id="rId2" Type="http://schemas.openxmlformats.org/officeDocument/2006/relationships/diagramData" Target="../diagrams/data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6.xml"/><Relationship Id="rId2"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6.xml"/><Relationship Id="rId2" Type="http://schemas.openxmlformats.org/officeDocument/2006/relationships/diagramData" Target="../diagrams/data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6.xml"/><Relationship Id="rId2" Type="http://schemas.openxmlformats.org/officeDocument/2006/relationships/diagramData" Target="../diagrams/data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8.xml"/><Relationship Id="rId2" Type="http://schemas.openxmlformats.org/officeDocument/2006/relationships/diagramData" Target="../diagrams/data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8.xml"/><Relationship Id="rId2" Type="http://schemas.openxmlformats.org/officeDocument/2006/relationships/diagramData" Target="../diagrams/data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tiff"/></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8.xml"/><Relationship Id="rId2" Type="http://schemas.openxmlformats.org/officeDocument/2006/relationships/diagramData" Target="../diagrams/data1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8.xml"/><Relationship Id="rId2" Type="http://schemas.openxmlformats.org/officeDocument/2006/relationships/diagramData" Target="../diagrams/data22.xml"/></Relationships>
</file>

<file path=ppt/slides/_rels/slide43.xml.rels><?xml version="1.0" encoding="UTF-8" standalone="yes"?>
<Relationships xmlns="http://schemas.openxmlformats.org/package/2006/relationships"><Relationship Id="rId3" Type="http://schemas.openxmlformats.org/officeDocument/2006/relationships/hyperlink" Target="http://cbc.isig.it/obstacles/" TargetMode="External"/><Relationship Id="rId4" Type="http://schemas.openxmlformats.org/officeDocument/2006/relationships/hyperlink" Target="http://cbc.isig.it/solutions/" TargetMode="External"/><Relationship Id="rId1" Type="http://schemas.openxmlformats.org/officeDocument/2006/relationships/slideLayout" Target="../slideLayouts/slideLayout5.xml"/><Relationship Id="rId2" Type="http://schemas.openxmlformats.org/officeDocument/2006/relationships/hyperlink" Target="http://cbc.isig.it/issu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8.xml"/><Relationship Id="rId2" Type="http://schemas.openxmlformats.org/officeDocument/2006/relationships/diagramData" Target="../diagrams/data2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4" Type="http://schemas.openxmlformats.org/officeDocument/2006/relationships/diagramQuickStyle" Target="../diagrams/quickStyle25.xml"/><Relationship Id="rId5" Type="http://schemas.openxmlformats.org/officeDocument/2006/relationships/diagramColors" Target="../diagrams/colors25.xml"/><Relationship Id="rId6" Type="http://schemas.microsoft.com/office/2007/relationships/diagramDrawing" Target="../diagrams/drawing25.xml"/><Relationship Id="rId1" Type="http://schemas.openxmlformats.org/officeDocument/2006/relationships/slideLayout" Target="../slideLayouts/slideLayout8.xml"/><Relationship Id="rId2" Type="http://schemas.openxmlformats.org/officeDocument/2006/relationships/diagramData" Target="../diagrams/data2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4" Type="http://schemas.openxmlformats.org/officeDocument/2006/relationships/diagramQuickStyle" Target="../diagrams/quickStyle26.xml"/><Relationship Id="rId5" Type="http://schemas.openxmlformats.org/officeDocument/2006/relationships/diagramColors" Target="../diagrams/colors26.xml"/><Relationship Id="rId6" Type="http://schemas.microsoft.com/office/2007/relationships/diagramDrawing" Target="../diagrams/drawing26.xml"/><Relationship Id="rId1" Type="http://schemas.openxmlformats.org/officeDocument/2006/relationships/slideLayout" Target="../slideLayouts/slideLayout8.xml"/><Relationship Id="rId2" Type="http://schemas.openxmlformats.org/officeDocument/2006/relationships/diagramData" Target="../diagrams/data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4" Type="http://schemas.openxmlformats.org/officeDocument/2006/relationships/diagramQuickStyle" Target="../diagrams/quickStyle27.xml"/><Relationship Id="rId5" Type="http://schemas.openxmlformats.org/officeDocument/2006/relationships/diagramColors" Target="../diagrams/colors27.xml"/><Relationship Id="rId6" Type="http://schemas.microsoft.com/office/2007/relationships/diagramDrawing" Target="../diagrams/drawing27.xml"/><Relationship Id="rId1" Type="http://schemas.openxmlformats.org/officeDocument/2006/relationships/slideLayout" Target="../slideLayouts/slideLayout8.xml"/><Relationship Id="rId2" Type="http://schemas.openxmlformats.org/officeDocument/2006/relationships/diagramData" Target="../diagrams/data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en-GB" dirty="0" smtClean="0"/>
              <a:t>MODULE 22 – CROSS-BORDER COOPERATION (CBC)</a:t>
            </a:r>
            <a:endParaRPr lang="en-GB" dirty="0"/>
          </a:p>
        </p:txBody>
      </p:sp>
      <p:sp>
        <p:nvSpPr>
          <p:cNvPr id="3" name="Sottotitolo 2"/>
          <p:cNvSpPr>
            <a:spLocks noGrp="1"/>
          </p:cNvSpPr>
          <p:nvPr>
            <p:ph type="subTitle" idx="1"/>
          </p:nvPr>
        </p:nvSpPr>
        <p:spPr/>
        <p:txBody>
          <a:bodyPr/>
          <a:lstStyle/>
          <a:p>
            <a:r>
              <a:rPr lang="en-GB" dirty="0" smtClean="0"/>
              <a:t>Stage 3 – Leadership for Capacity Building</a:t>
            </a:r>
            <a:endParaRPr lang="en-GB" dirty="0"/>
          </a:p>
        </p:txBody>
      </p:sp>
    </p:spTree>
    <p:extLst>
      <p:ext uri="{BB962C8B-B14F-4D97-AF65-F5344CB8AC3E}">
        <p14:creationId xmlns:p14="http://schemas.microsoft.com/office/powerpoint/2010/main" val="193866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36000" indent="0">
              <a:buNone/>
            </a:pPr>
            <a:r>
              <a:rPr lang="en-GB" sz="2400" b="1" dirty="0"/>
              <a:t>Plenary Feedback</a:t>
            </a:r>
            <a:endParaRPr lang="it-IT" sz="2400" b="1" dirty="0"/>
          </a:p>
          <a:p>
            <a:pPr lvl="1"/>
            <a:r>
              <a:rPr lang="en-GB" dirty="0"/>
              <a:t>P</a:t>
            </a:r>
            <a:r>
              <a:rPr lang="en-GB" dirty="0" smtClean="0"/>
              <a:t>resent your </a:t>
            </a:r>
            <a:r>
              <a:rPr lang="en-GB" dirty="0"/>
              <a:t>cooperation case (i.e. criticalities and possible solutions) to the other </a:t>
            </a:r>
            <a:r>
              <a:rPr lang="en-GB"/>
              <a:t>groups</a:t>
            </a:r>
            <a:r>
              <a:rPr lang="en-GB" smtClean="0"/>
              <a:t>.</a:t>
            </a:r>
            <a:endParaRPr lang="it-IT" dirty="0"/>
          </a:p>
          <a:p>
            <a:pPr lvl="1"/>
            <a:endParaRPr lang="it-IT" dirty="0"/>
          </a:p>
          <a:p>
            <a:pPr lvl="1"/>
            <a:endParaRPr lang="it-IT" dirty="0"/>
          </a:p>
          <a:p>
            <a:pPr marL="36000" lvl="0" indent="0">
              <a:buNone/>
            </a:pP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10</a:t>
            </a:fld>
            <a:endParaRPr lang="fr-FR" dirty="0"/>
          </a:p>
        </p:txBody>
      </p:sp>
      <p:sp>
        <p:nvSpPr>
          <p:cNvPr id="4" name="Titolo 3"/>
          <p:cNvSpPr>
            <a:spLocks noGrp="1"/>
          </p:cNvSpPr>
          <p:nvPr>
            <p:ph type="title"/>
          </p:nvPr>
        </p:nvSpPr>
        <p:spPr/>
        <p:txBody>
          <a:bodyPr/>
          <a:lstStyle/>
          <a:p>
            <a:r>
              <a:rPr lang="it-IT" dirty="0" smtClean="0"/>
              <a:t>Exercise 5</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200175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GB" dirty="0" smtClean="0"/>
              <a:t>UNDESTANDING CBC</a:t>
            </a:r>
            <a:endParaRPr lang="en-GB" dirty="0"/>
          </a:p>
        </p:txBody>
      </p:sp>
      <p:sp>
        <p:nvSpPr>
          <p:cNvPr id="8" name="Segnaposto testo 7"/>
          <p:cNvSpPr>
            <a:spLocks noGrp="1"/>
          </p:cNvSpPr>
          <p:nvPr>
            <p:ph type="body" idx="1"/>
          </p:nvPr>
        </p:nvSpPr>
        <p:spPr/>
        <p:txBody>
          <a:bodyPr/>
          <a:lstStyle/>
          <a:p>
            <a:r>
              <a:rPr lang="en-GB" dirty="0"/>
              <a:t> </a:t>
            </a:r>
          </a:p>
        </p:txBody>
      </p:sp>
      <p:sp>
        <p:nvSpPr>
          <p:cNvPr id="6" name="Segnaposto numero diapositiva 5"/>
          <p:cNvSpPr>
            <a:spLocks noGrp="1"/>
          </p:cNvSpPr>
          <p:nvPr>
            <p:ph type="sldNum" sz="quarter" idx="12"/>
          </p:nvPr>
        </p:nvSpPr>
        <p:spPr/>
        <p:txBody>
          <a:bodyPr/>
          <a:lstStyle/>
          <a:p>
            <a:fld id="{E8716A00-CC3F-A24A-9B86-816E9CA7F4AC}" type="slidenum">
              <a:rPr lang="fr-FR" smtClean="0"/>
              <a:pPr/>
              <a:t>11</a:t>
            </a:fld>
            <a:endParaRPr lang="fr-FR" dirty="0"/>
          </a:p>
        </p:txBody>
      </p:sp>
      <p:sp>
        <p:nvSpPr>
          <p:cNvPr id="9"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99645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altLang="en-US" smtClean="0"/>
              <a:t>European experience</a:t>
            </a:r>
            <a:endParaRPr lang="en-US" altLang="en-US" dirty="0"/>
          </a:p>
        </p:txBody>
      </p:sp>
      <p:sp>
        <p:nvSpPr>
          <p:cNvPr id="12291" name="Rectangle 3"/>
          <p:cNvSpPr>
            <a:spLocks noGrp="1" noChangeArrowheads="1"/>
          </p:cNvSpPr>
          <p:nvPr>
            <p:ph idx="1"/>
          </p:nvPr>
        </p:nvSpPr>
        <p:spPr/>
        <p:txBody>
          <a:bodyPr>
            <a:normAutofit fontScale="92500" lnSpcReduction="20000"/>
          </a:bodyPr>
          <a:lstStyle/>
          <a:p>
            <a:r>
              <a:rPr lang="en-GB" smtClean="0"/>
              <a:t>EUREGIO (D-NL) </a:t>
            </a:r>
          </a:p>
          <a:p>
            <a:pPr lvl="1"/>
            <a:r>
              <a:rPr lang="en-GB" smtClean="0"/>
              <a:t>Dating back to 1958, it represents the first euroregional arrangement in Europe. </a:t>
            </a:r>
          </a:p>
          <a:p>
            <a:pPr lvl="1"/>
            <a:r>
              <a:rPr lang="en-GB" smtClean="0"/>
              <a:t>Established between municipal associations </a:t>
            </a:r>
          </a:p>
          <a:p>
            <a:pPr lvl="1"/>
            <a:r>
              <a:rPr lang="en-GB" smtClean="0"/>
              <a:t>Aims: improving local and regional infrastructures, strengthening the local job market and finding local solutions to the decline of local industries mirrored on each side of the border. </a:t>
            </a:r>
          </a:p>
          <a:p>
            <a:r>
              <a:rPr lang="en-GB" smtClean="0"/>
              <a:t>Rural culture and social interaction (F-UK) </a:t>
            </a:r>
          </a:p>
          <a:p>
            <a:pPr lvl="1"/>
            <a:r>
              <a:rPr lang="en-GB" smtClean="0"/>
              <a:t>Implementing a Franco-English network of cultural broadcasts, offering audio-visual programmes based on personal accounts and documentaries on local life and the expression of rural identity. </a:t>
            </a:r>
          </a:p>
          <a:p>
            <a:pPr lvl="1"/>
            <a:r>
              <a:rPr lang="en-GB" smtClean="0"/>
              <a:t>Ten rural villages in East Sussex and Seine-Maritime. </a:t>
            </a:r>
            <a:endParaRPr lang="en-GB" altLang="en-US" smtClean="0"/>
          </a:p>
          <a:p>
            <a:r>
              <a:rPr lang="en-GB" smtClean="0"/>
              <a:t>Cross-border Health Community of Menton-Ventimiglia (I-F) </a:t>
            </a:r>
          </a:p>
          <a:p>
            <a:pPr lvl="1"/>
            <a:r>
              <a:rPr lang="en-GB" smtClean="0"/>
              <a:t>Menton hospital complex and the Local Health Authority of Imperia signed a cross-border cooperation agreement establishing a "communauté de santé transfrontalière" (cross-border health community). </a:t>
            </a:r>
          </a:p>
          <a:p>
            <a:pPr lvl="1"/>
            <a:r>
              <a:rPr lang="en-GB" smtClean="0"/>
              <a:t>Cross-border perinatal centre</a:t>
            </a:r>
            <a:endParaRPr lang="en-GB"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12</a:t>
            </a:fld>
            <a:endParaRPr lang="en-GB" altLang="en-US"/>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385908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0"/>
          <p:cNvSpPr>
            <a:spLocks noGrp="1"/>
          </p:cNvSpPr>
          <p:nvPr>
            <p:ph type="body" idx="1"/>
          </p:nvPr>
        </p:nvSpPr>
        <p:spPr/>
        <p:txBody>
          <a:bodyPr/>
          <a:lstStyle/>
          <a:p>
            <a:r>
              <a:rPr lang="en-GB" dirty="0" smtClean="0"/>
              <a:t>Definition</a:t>
            </a:r>
            <a:endParaRPr lang="en-GB" dirty="0"/>
          </a:p>
        </p:txBody>
      </p:sp>
      <p:sp>
        <p:nvSpPr>
          <p:cNvPr id="6" name="Segnaposto contenuto 5"/>
          <p:cNvSpPr>
            <a:spLocks noGrp="1"/>
          </p:cNvSpPr>
          <p:nvPr>
            <p:ph sz="half" idx="2"/>
          </p:nvPr>
        </p:nvSpPr>
        <p:spPr/>
        <p:txBody>
          <a:bodyPr>
            <a:normAutofit/>
          </a:bodyPr>
          <a:lstStyle/>
          <a:p>
            <a:r>
              <a:rPr lang="en-GB" dirty="0" smtClean="0"/>
              <a:t>Cross-border cooperation (CBC) is a concerted process of building neighbourly relationships between local stakeholders and authorities on both sides of national land and sea borders.</a:t>
            </a:r>
          </a:p>
          <a:p>
            <a:endParaRPr lang="en-US" dirty="0"/>
          </a:p>
        </p:txBody>
      </p:sp>
      <p:sp>
        <p:nvSpPr>
          <p:cNvPr id="12" name="Segnaposto testo 11"/>
          <p:cNvSpPr>
            <a:spLocks noGrp="1"/>
          </p:cNvSpPr>
          <p:nvPr>
            <p:ph type="body" sz="quarter" idx="3"/>
          </p:nvPr>
        </p:nvSpPr>
        <p:spPr/>
        <p:txBody>
          <a:bodyPr/>
          <a:lstStyle/>
          <a:p>
            <a:r>
              <a:rPr lang="en-GB" dirty="0" smtClean="0"/>
              <a:t>A tool for action across borders</a:t>
            </a:r>
          </a:p>
        </p:txBody>
      </p:sp>
      <p:sp>
        <p:nvSpPr>
          <p:cNvPr id="13" name="Segnaposto contenuto 12"/>
          <p:cNvSpPr>
            <a:spLocks noGrp="1"/>
          </p:cNvSpPr>
          <p:nvPr>
            <p:ph sz="quarter" idx="4"/>
          </p:nvPr>
        </p:nvSpPr>
        <p:spPr/>
        <p:txBody>
          <a:bodyPr>
            <a:normAutofit fontScale="62500" lnSpcReduction="20000"/>
          </a:bodyPr>
          <a:lstStyle/>
          <a:p>
            <a:r>
              <a:rPr lang="en-GB" dirty="0"/>
              <a:t>CBC is not about conveying additional powers to border communities or authorities. Rather, CBC is a more efficient way of exercising their powers. </a:t>
            </a:r>
          </a:p>
          <a:p>
            <a:r>
              <a:rPr lang="en-GB" dirty="0"/>
              <a:t>Promoting the socio-economic development of the border area. </a:t>
            </a:r>
          </a:p>
          <a:p>
            <a:pPr lvl="1"/>
            <a:r>
              <a:rPr lang="en-GB" dirty="0"/>
              <a:t>E.g. attracting new financial resources; efficiently using local capital (nature, finance, culture, organisations, relationships, etc.); improving employment opportunities, etc.</a:t>
            </a:r>
          </a:p>
          <a:p>
            <a:pPr lvl="0"/>
            <a:r>
              <a:rPr lang="en-GB" dirty="0"/>
              <a:t>Developing economies of scale to provide better services.</a:t>
            </a:r>
          </a:p>
          <a:p>
            <a:pPr lvl="1"/>
            <a:r>
              <a:rPr lang="en-GB" dirty="0"/>
              <a:t>E.g. providing high-quality health-care and education; efficiently managing natural resources (i.e. rivers); upgrading transport infrastructures, etc.</a:t>
            </a:r>
          </a:p>
          <a:p>
            <a:pPr lvl="0"/>
            <a:r>
              <a:rPr lang="en-GB" dirty="0"/>
              <a:t>Widening cultural perspectives.</a:t>
            </a:r>
          </a:p>
          <a:p>
            <a:pPr lvl="1"/>
            <a:r>
              <a:rPr lang="en-GB" dirty="0"/>
              <a:t>E.g. promoting bilingualism and minority groups rights; promoting cultural diversity within educational curricula; promoting a non-ideological interpretation of history and mutual knowledge and trust, etc.</a:t>
            </a:r>
          </a:p>
          <a:p>
            <a:endParaRPr lang="en-GB"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13</a:t>
            </a:fld>
            <a:endParaRPr lang="en-GB" altLang="en-US"/>
          </a:p>
        </p:txBody>
      </p:sp>
      <p:sp>
        <p:nvSpPr>
          <p:cNvPr id="6147" name="Rectangle 2"/>
          <p:cNvSpPr>
            <a:spLocks noGrp="1" noChangeArrowheads="1"/>
          </p:cNvSpPr>
          <p:nvPr>
            <p:ph type="title"/>
          </p:nvPr>
        </p:nvSpPr>
        <p:spPr/>
        <p:txBody>
          <a:bodyPr/>
          <a:lstStyle/>
          <a:p>
            <a:r>
              <a:rPr lang="en-GB" altLang="en-US" smtClean="0"/>
              <a:t>Definition</a:t>
            </a:r>
            <a:endParaRPr lang="en-US" altLang="en-US" dirty="0"/>
          </a:p>
        </p:txBody>
      </p:sp>
      <p:sp>
        <p:nvSpPr>
          <p:cNvPr id="15" name="Segnaposto piè di pagina 5"/>
          <p:cNvSpPr>
            <a:spLocks noGrp="1"/>
          </p:cNvSpPr>
          <p:nvPr>
            <p:ph type="ftr" sz="quarter" idx="3"/>
          </p:nvPr>
        </p:nvSpPr>
        <p:spPr>
          <a:xfrm>
            <a:off x="1311530" y="6333964"/>
            <a:ext cx="4487212" cy="365125"/>
          </a:xfrm>
        </p:spPr>
        <p:txBody>
          <a:bodyPr>
            <a:noAutofit/>
          </a:bodyPr>
          <a:lstStyle/>
          <a:p>
            <a:r>
              <a:rPr lang="en-GB" sz="900" b="0" i="1" dirty="0" smtClean="0"/>
              <a:t>Stage 3</a:t>
            </a:r>
          </a:p>
          <a:p>
            <a:r>
              <a:rPr lang="en-GB" sz="900" b="0" i="1" dirty="0" smtClean="0"/>
              <a:t>Module 22 – Cross-Border Cooperation (CBC)</a:t>
            </a:r>
            <a:endParaRPr lang="en-GB" sz="900" b="0" i="1" dirty="0"/>
          </a:p>
        </p:txBody>
      </p:sp>
    </p:spTree>
    <p:extLst>
      <p:ext uri="{BB962C8B-B14F-4D97-AF65-F5344CB8AC3E}">
        <p14:creationId xmlns:p14="http://schemas.microsoft.com/office/powerpoint/2010/main" val="1223741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altLang="en-US" smtClean="0"/>
              <a:t>Potential CBC projects</a:t>
            </a:r>
            <a:endParaRPr lang="en-US"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14</a:t>
            </a:fld>
            <a:endParaRPr lang="en-GB" altLang="en-US"/>
          </a:p>
        </p:txBody>
      </p:sp>
      <p:graphicFrame>
        <p:nvGraphicFramePr>
          <p:cNvPr id="8" name="Diagram 13"/>
          <p:cNvGraphicFramePr/>
          <p:nvPr>
            <p:extLst/>
          </p:nvPr>
        </p:nvGraphicFramePr>
        <p:xfrm>
          <a:off x="251520" y="1700808"/>
          <a:ext cx="871296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978452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Benefits of CBC</a:t>
            </a:r>
            <a:endParaRPr lang="en-GB" altLang="en-US" dirty="0" smtClean="0"/>
          </a:p>
        </p:txBody>
      </p:sp>
      <p:graphicFrame>
        <p:nvGraphicFramePr>
          <p:cNvPr id="5" name="Content Placeholder 4"/>
          <p:cNvGraphicFramePr>
            <a:graphicFrameLocks noGrp="1"/>
          </p:cNvGraphicFramePr>
          <p:nvPr>
            <p:ph idx="1"/>
            <p:extLst/>
          </p:nvPr>
        </p:nvGraphicFramePr>
        <p:xfrm>
          <a:off x="144966" y="1133475"/>
          <a:ext cx="8798312"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p:cNvSpPr>
            <a:spLocks noGrp="1"/>
          </p:cNvSpPr>
          <p:nvPr>
            <p:ph type="sldNum" sz="quarter" idx="12"/>
          </p:nvPr>
        </p:nvSpPr>
        <p:spPr>
          <a:xfrm>
            <a:off x="8007350" y="6334125"/>
            <a:ext cx="508000" cy="365125"/>
          </a:xfrm>
        </p:spPr>
        <p:txBody>
          <a:bodyPr/>
          <a:lstStyle/>
          <a:p>
            <a:fld id="{F2B8EA3C-5F67-46AD-9650-C646B1E04960}" type="slidenum">
              <a:rPr lang="en-GB" altLang="en-US" smtClean="0"/>
              <a:pPr/>
              <a:t>15</a:t>
            </a:fld>
            <a:endParaRPr lang="en-GB" altLang="en-US"/>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574916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testo 21"/>
          <p:cNvSpPr>
            <a:spLocks noGrp="1"/>
          </p:cNvSpPr>
          <p:nvPr>
            <p:ph type="body" idx="1"/>
          </p:nvPr>
        </p:nvSpPr>
        <p:spPr/>
        <p:txBody>
          <a:bodyPr/>
          <a:lstStyle/>
          <a:p>
            <a:r>
              <a:rPr lang="en-US" smtClean="0"/>
              <a:t>DIRECT</a:t>
            </a:r>
            <a:endParaRPr lang="en-US" dirty="0" smtClean="0"/>
          </a:p>
        </p:txBody>
      </p:sp>
      <p:sp>
        <p:nvSpPr>
          <p:cNvPr id="25" name="Segnaposto contenuto 24"/>
          <p:cNvSpPr>
            <a:spLocks noGrp="1"/>
          </p:cNvSpPr>
          <p:nvPr>
            <p:ph sz="half" idx="2"/>
          </p:nvPr>
        </p:nvSpPr>
        <p:spPr/>
        <p:txBody>
          <a:bodyPr/>
          <a:lstStyle/>
          <a:p>
            <a:r>
              <a:rPr lang="en-US" smtClean="0"/>
              <a:t>Address (locally) joint border problems</a:t>
            </a:r>
          </a:p>
          <a:p>
            <a:r>
              <a:rPr lang="en-US" smtClean="0"/>
              <a:t>Improve opportunities for border municipalities to perform their functions</a:t>
            </a:r>
          </a:p>
          <a:p>
            <a:r>
              <a:rPr lang="en-US" smtClean="0"/>
              <a:t>Making the best of available Legal frameworks and tools</a:t>
            </a:r>
          </a:p>
          <a:p>
            <a:r>
              <a:rPr lang="en-US" smtClean="0"/>
              <a:t>Making the best of available funds</a:t>
            </a:r>
          </a:p>
          <a:p>
            <a:endParaRPr lang="en-US" dirty="0"/>
          </a:p>
        </p:txBody>
      </p:sp>
      <p:sp>
        <p:nvSpPr>
          <p:cNvPr id="27" name="Segnaposto testo 26"/>
          <p:cNvSpPr>
            <a:spLocks noGrp="1"/>
          </p:cNvSpPr>
          <p:nvPr>
            <p:ph type="body" sz="quarter" idx="3"/>
          </p:nvPr>
        </p:nvSpPr>
        <p:spPr/>
        <p:txBody>
          <a:bodyPr/>
          <a:lstStyle/>
          <a:p>
            <a:r>
              <a:rPr lang="en-US" smtClean="0"/>
              <a:t>INDIRECT</a:t>
            </a:r>
            <a:endParaRPr lang="en-US" dirty="0"/>
          </a:p>
        </p:txBody>
      </p:sp>
      <p:sp>
        <p:nvSpPr>
          <p:cNvPr id="28" name="Segnaposto contenuto 27"/>
          <p:cNvSpPr>
            <a:spLocks noGrp="1"/>
          </p:cNvSpPr>
          <p:nvPr>
            <p:ph sz="quarter" idx="4"/>
          </p:nvPr>
        </p:nvSpPr>
        <p:spPr/>
        <p:txBody>
          <a:bodyPr>
            <a:normAutofit fontScale="85000" lnSpcReduction="20000"/>
          </a:bodyPr>
          <a:lstStyle/>
          <a:p>
            <a:r>
              <a:rPr lang="en-GB" smtClean="0"/>
              <a:t>Cross-border peer-to-peer and on-the-job learning</a:t>
            </a:r>
          </a:p>
          <a:p>
            <a:r>
              <a:rPr lang="en-GB" smtClean="0"/>
              <a:t>Encouraging co-operative culture. </a:t>
            </a:r>
          </a:p>
          <a:p>
            <a:r>
              <a:rPr lang="en-GB" smtClean="0"/>
              <a:t>Partnership working</a:t>
            </a:r>
          </a:p>
          <a:p>
            <a:r>
              <a:rPr lang="en-GB" smtClean="0"/>
              <a:t>Strategic responsibilities</a:t>
            </a:r>
          </a:p>
          <a:p>
            <a:r>
              <a:rPr lang="en-GB" smtClean="0"/>
              <a:t>Accountability and transparency</a:t>
            </a:r>
          </a:p>
          <a:p>
            <a:r>
              <a:rPr lang="en-GB" smtClean="0"/>
              <a:t>Solidarity</a:t>
            </a:r>
          </a:p>
          <a:p>
            <a:r>
              <a:rPr lang="en-GB" smtClean="0"/>
              <a:t>Fostering European citizenship</a:t>
            </a:r>
          </a:p>
          <a:p>
            <a:r>
              <a:rPr lang="en-GB" smtClean="0"/>
              <a:t>Fostering citizens’ sense of ownership of democratic institutions</a:t>
            </a:r>
          </a:p>
          <a:p>
            <a:r>
              <a:rPr lang="en-GB" smtClean="0"/>
              <a:t>Stimulates IMC</a:t>
            </a:r>
          </a:p>
          <a:p>
            <a:r>
              <a:rPr lang="en-GB" smtClean="0"/>
              <a:t>Stimulates PPP</a:t>
            </a:r>
            <a:endParaRPr lang="en-GB"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16</a:t>
            </a:fld>
            <a:endParaRPr lang="en-GB" altLang="en-US"/>
          </a:p>
        </p:txBody>
      </p:sp>
      <p:sp>
        <p:nvSpPr>
          <p:cNvPr id="9218" name="Title 1"/>
          <p:cNvSpPr>
            <a:spLocks noGrp="1"/>
          </p:cNvSpPr>
          <p:nvPr>
            <p:ph type="title"/>
          </p:nvPr>
        </p:nvSpPr>
        <p:spPr/>
        <p:txBody>
          <a:bodyPr/>
          <a:lstStyle/>
          <a:p>
            <a:r>
              <a:rPr lang="en-GB" altLang="en-US" smtClean="0"/>
              <a:t>Reasons to start CBC</a:t>
            </a:r>
            <a:endParaRPr lang="en-GB" altLang="en-US" dirty="0" smtClean="0"/>
          </a:p>
        </p:txBody>
      </p:sp>
      <p:sp>
        <p:nvSpPr>
          <p:cNvPr id="10" name="Segnaposto piè di pagina 5"/>
          <p:cNvSpPr>
            <a:spLocks noGrp="1"/>
          </p:cNvSpPr>
          <p:nvPr>
            <p:ph type="ftr" sz="quarter" idx="3"/>
          </p:nvPr>
        </p:nvSpPr>
        <p:spPr>
          <a:xfrm>
            <a:off x="1274460" y="6333963"/>
            <a:ext cx="4487212" cy="365125"/>
          </a:xfrm>
        </p:spPr>
        <p:txBody>
          <a:bodyPr>
            <a:noAutofit/>
          </a:bodyPr>
          <a:lstStyle/>
          <a:p>
            <a:r>
              <a:rPr lang="en-GB" sz="900" b="0" i="1" dirty="0" smtClean="0"/>
              <a:t>Stage 3</a:t>
            </a:r>
          </a:p>
          <a:p>
            <a:r>
              <a:rPr lang="en-GB" sz="900" b="0" i="1" dirty="0" smtClean="0"/>
              <a:t>Module 22 – Cross-Border Cooperation (CBC)</a:t>
            </a:r>
            <a:endParaRPr lang="en-GB" sz="900" b="0" i="1" dirty="0"/>
          </a:p>
        </p:txBody>
      </p:sp>
    </p:spTree>
    <p:extLst>
      <p:ext uri="{BB962C8B-B14F-4D97-AF65-F5344CB8AC3E}">
        <p14:creationId xmlns:p14="http://schemas.microsoft.com/office/powerpoint/2010/main" val="1879514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p:cNvSpPr>
            <a:spLocks noGrp="1" noChangeArrowheads="1"/>
          </p:cNvSpPr>
          <p:nvPr>
            <p:ph type="title"/>
          </p:nvPr>
        </p:nvSpPr>
        <p:spPr/>
        <p:txBody>
          <a:bodyPr/>
          <a:lstStyle/>
          <a:p>
            <a:r>
              <a:rPr lang="en-GB" altLang="en-US" smtClean="0"/>
              <a:t>Risks of CBC</a:t>
            </a:r>
            <a:endParaRPr lang="en-US" altLang="en-US" dirty="0" smtClean="0"/>
          </a:p>
        </p:txBody>
      </p:sp>
      <p:graphicFrame>
        <p:nvGraphicFramePr>
          <p:cNvPr id="22" name="Segnaposto contenuto 21"/>
          <p:cNvGraphicFramePr>
            <a:graphicFrameLocks noGrp="1"/>
          </p:cNvGraphicFramePr>
          <p:nvPr>
            <p:ph idx="1"/>
            <p:extLst/>
          </p:nvPr>
        </p:nvGraphicFramePr>
        <p:xfrm>
          <a:off x="628650" y="1133475"/>
          <a:ext cx="7886700"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F2B8EA3C-5F67-46AD-9650-C646B1E04960}" type="slidenum">
              <a:rPr lang="en-GB" altLang="en-US" smtClean="0"/>
              <a:pPr/>
              <a:t>17</a:t>
            </a:fld>
            <a:endParaRPr lang="en-GB" altLang="en-US"/>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84946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2"/>
          <p:cNvSpPr>
            <a:spLocks noGrp="1" noChangeArrowheads="1"/>
          </p:cNvSpPr>
          <p:nvPr>
            <p:ph type="title"/>
          </p:nvPr>
        </p:nvSpPr>
        <p:spPr/>
        <p:txBody>
          <a:bodyPr/>
          <a:lstStyle/>
          <a:p>
            <a:r>
              <a:rPr lang="en-GB" altLang="en-US" smtClean="0"/>
              <a:t>Traps top be avoided</a:t>
            </a:r>
            <a:endParaRPr lang="en-US" altLang="en-US" dirty="0" smtClean="0"/>
          </a:p>
        </p:txBody>
      </p:sp>
      <p:graphicFrame>
        <p:nvGraphicFramePr>
          <p:cNvPr id="23" name="Segnaposto contenuto 22"/>
          <p:cNvGraphicFramePr>
            <a:graphicFrameLocks noGrp="1"/>
          </p:cNvGraphicFramePr>
          <p:nvPr>
            <p:ph idx="1"/>
            <p:extLst/>
          </p:nvPr>
        </p:nvGraphicFramePr>
        <p:xfrm>
          <a:off x="628650" y="1133475"/>
          <a:ext cx="7886700"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F2B8EA3C-5F67-46AD-9650-C646B1E04960}" type="slidenum">
              <a:rPr lang="en-GB" altLang="en-US" smtClean="0"/>
              <a:pPr/>
              <a:t>18</a:t>
            </a:fld>
            <a:endParaRPr lang="en-GB" altLang="en-US"/>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347478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CBC steps</a:t>
            </a:r>
            <a:endParaRPr lang="en-GB"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19</a:t>
            </a:fld>
            <a:endParaRPr lang="en-GB" altLang="en-US"/>
          </a:p>
        </p:txBody>
      </p:sp>
      <p:graphicFrame>
        <p:nvGraphicFramePr>
          <p:cNvPr id="4" name="Diagramma 3"/>
          <p:cNvGraphicFramePr/>
          <p:nvPr>
            <p:extLst/>
          </p:nvPr>
        </p:nvGraphicFramePr>
        <p:xfrm>
          <a:off x="251520" y="1556792"/>
          <a:ext cx="87129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86194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1"/>
          </p:nvPr>
        </p:nvSpPr>
        <p:spPr/>
        <p:txBody>
          <a:bodyPr>
            <a:normAutofit/>
          </a:bodyPr>
          <a:lstStyle/>
          <a:p>
            <a:pPr marL="0" indent="0">
              <a:buNone/>
            </a:pPr>
            <a:r>
              <a:rPr lang="it-IT" b="1" dirty="0" smtClean="0"/>
              <a:t>Learning Objectives</a:t>
            </a:r>
          </a:p>
          <a:p>
            <a:pPr lvl="1"/>
            <a:r>
              <a:rPr lang="en-GB" dirty="0" smtClean="0"/>
              <a:t>To </a:t>
            </a:r>
            <a:r>
              <a:rPr lang="en-GB" dirty="0"/>
              <a:t>understand the relevance of Cross-Border Cooperation for a better service delivery, that ensures the improvement of the overall delivery of good local governance in a border area. </a:t>
            </a:r>
            <a:endParaRPr lang="it-IT" dirty="0"/>
          </a:p>
          <a:p>
            <a:pPr lvl="1"/>
            <a:r>
              <a:rPr lang="en-GB" dirty="0"/>
              <a:t>To gain an-in-depth understanding of the key-elements, mechanisms, success factors at the basis of CBC. </a:t>
            </a:r>
            <a:endParaRPr lang="it-IT" dirty="0"/>
          </a:p>
        </p:txBody>
      </p:sp>
      <p:sp>
        <p:nvSpPr>
          <p:cNvPr id="3" name="Segnaposto contenuto 2"/>
          <p:cNvSpPr>
            <a:spLocks noGrp="1"/>
          </p:cNvSpPr>
          <p:nvPr>
            <p:ph sz="half" idx="2"/>
          </p:nvPr>
        </p:nvSpPr>
        <p:spPr/>
        <p:txBody>
          <a:bodyPr>
            <a:normAutofit/>
          </a:bodyPr>
          <a:lstStyle/>
          <a:p>
            <a:pPr marL="0" indent="0">
              <a:buNone/>
            </a:pPr>
            <a:r>
              <a:rPr lang="it-IT" b="1" dirty="0" smtClean="0"/>
              <a:t>Learning Outcomes</a:t>
            </a:r>
          </a:p>
          <a:p>
            <a:pPr lvl="1"/>
            <a:r>
              <a:rPr lang="en-GB" dirty="0"/>
              <a:t>Participants understand the relevance of CBC for implementing good governance in a border area. </a:t>
            </a:r>
            <a:endParaRPr lang="it-IT" dirty="0"/>
          </a:p>
          <a:p>
            <a:pPr lvl="1"/>
            <a:r>
              <a:rPr lang="en-GB" dirty="0"/>
              <a:t>Participants are able to plan initial phases of CBC processes.</a:t>
            </a:r>
            <a:endParaRPr lang="it-IT" dirty="0"/>
          </a:p>
          <a:p>
            <a:endParaRPr lang="it-IT"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2</a:t>
            </a:fld>
            <a:endParaRPr lang="fr-FR" dirty="0"/>
          </a:p>
        </p:txBody>
      </p:sp>
      <p:sp>
        <p:nvSpPr>
          <p:cNvPr id="5" name="Titolo 4"/>
          <p:cNvSpPr>
            <a:spLocks noGrp="1"/>
          </p:cNvSpPr>
          <p:nvPr>
            <p:ph type="title"/>
          </p:nvPr>
        </p:nvSpPr>
        <p:spPr/>
        <p:txBody>
          <a:bodyPr/>
          <a:lstStyle/>
          <a:p>
            <a:r>
              <a:rPr lang="it-IT" dirty="0" smtClean="0"/>
              <a:t>Module Overview</a:t>
            </a:r>
            <a:endParaRPr lang="it-IT" dirty="0"/>
          </a:p>
        </p:txBody>
      </p:sp>
      <p:sp>
        <p:nvSpPr>
          <p:cNvPr id="6" name="Segnaposto piè di pagina 5"/>
          <p:cNvSpPr>
            <a:spLocks noGrp="1"/>
          </p:cNvSpPr>
          <p:nvPr>
            <p:ph type="ftr" sz="quarter" idx="3"/>
          </p:nvPr>
        </p:nvSpPr>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607828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Phase 1</a:t>
            </a:r>
            <a:endParaRPr lang="en-GB"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20</a:t>
            </a:fld>
            <a:endParaRPr lang="en-GB" altLang="en-US"/>
          </a:p>
        </p:txBody>
      </p:sp>
      <p:sp>
        <p:nvSpPr>
          <p:cNvPr id="36" name="Rettangolo arrotondato 35"/>
          <p:cNvSpPr/>
          <p:nvPr/>
        </p:nvSpPr>
        <p:spPr>
          <a:xfrm>
            <a:off x="3563888" y="2911579"/>
            <a:ext cx="5400000" cy="36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5. Build awareness and support</a:t>
            </a:r>
            <a:endParaRPr lang="en-GB" sz="1200" dirty="0">
              <a:effectLst/>
              <a:latin typeface="Times New Roman" panose="02020603050405020304" pitchFamily="18" charset="0"/>
              <a:ea typeface="Calibri" panose="020F0502020204030204" pitchFamily="34" charset="0"/>
            </a:endParaRPr>
          </a:p>
        </p:txBody>
      </p:sp>
      <p:sp>
        <p:nvSpPr>
          <p:cNvPr id="37" name="Rettangolo arrotondato 36"/>
          <p:cNvSpPr/>
          <p:nvPr/>
        </p:nvSpPr>
        <p:spPr>
          <a:xfrm>
            <a:off x="3563888" y="3526333"/>
            <a:ext cx="5400000" cy="36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ru-RU" sz="1200" kern="1200">
                <a:solidFill>
                  <a:srgbClr val="000000"/>
                </a:solidFill>
                <a:effectLst/>
                <a:ea typeface="Calibri" panose="020F0502020204030204" pitchFamily="34" charset="0"/>
                <a:cs typeface="Times New Roman" panose="02020603050405020304" pitchFamily="18" charset="0"/>
              </a:rPr>
              <a:t>4. Decide on entering CBC and set up negotiating platform</a:t>
            </a:r>
            <a:endParaRPr lang="en-GB" sz="1200">
              <a:effectLst/>
              <a:latin typeface="Times New Roman" panose="02020603050405020304" pitchFamily="18" charset="0"/>
              <a:ea typeface="Calibri" panose="020F0502020204030204" pitchFamily="34" charset="0"/>
            </a:endParaRPr>
          </a:p>
        </p:txBody>
      </p:sp>
      <p:sp>
        <p:nvSpPr>
          <p:cNvPr id="38" name="Rettangolo arrotondato 37"/>
          <p:cNvSpPr/>
          <p:nvPr/>
        </p:nvSpPr>
        <p:spPr>
          <a:xfrm>
            <a:off x="3563888" y="4141087"/>
            <a:ext cx="5400000" cy="36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3. Analyse legal and economic environment</a:t>
            </a:r>
            <a:endParaRPr lang="en-GB" sz="1200" dirty="0">
              <a:effectLst/>
              <a:latin typeface="Times New Roman" panose="02020603050405020304" pitchFamily="18" charset="0"/>
              <a:ea typeface="Calibri" panose="020F0502020204030204" pitchFamily="34" charset="0"/>
            </a:endParaRPr>
          </a:p>
        </p:txBody>
      </p:sp>
      <p:sp>
        <p:nvSpPr>
          <p:cNvPr id="39" name="Rettangolo arrotondato 38"/>
          <p:cNvSpPr/>
          <p:nvPr/>
        </p:nvSpPr>
        <p:spPr>
          <a:xfrm>
            <a:off x="3563888" y="4755841"/>
            <a:ext cx="5400000" cy="36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2. Identify potential partners and possible areas of cooperation</a:t>
            </a:r>
            <a:endParaRPr lang="en-GB" sz="1200" dirty="0">
              <a:effectLst/>
              <a:latin typeface="Times New Roman" panose="02020603050405020304" pitchFamily="18" charset="0"/>
              <a:ea typeface="Calibri" panose="020F0502020204030204" pitchFamily="34" charset="0"/>
            </a:endParaRPr>
          </a:p>
        </p:txBody>
      </p:sp>
      <p:sp>
        <p:nvSpPr>
          <p:cNvPr id="40" name="Rettangolo arrotondato 39"/>
          <p:cNvSpPr/>
          <p:nvPr/>
        </p:nvSpPr>
        <p:spPr>
          <a:xfrm>
            <a:off x="3563888" y="5370594"/>
            <a:ext cx="5400000" cy="36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1. Identify needs and opportunities</a:t>
            </a:r>
            <a:endParaRPr lang="en-GB" sz="1200" dirty="0">
              <a:effectLst/>
              <a:latin typeface="Times New Roman" panose="02020603050405020304" pitchFamily="18" charset="0"/>
              <a:ea typeface="Calibri" panose="020F0502020204030204" pitchFamily="34" charset="0"/>
            </a:endParaRPr>
          </a:p>
        </p:txBody>
      </p:sp>
      <p:sp>
        <p:nvSpPr>
          <p:cNvPr id="45" name="Freccia in su 44"/>
          <p:cNvSpPr/>
          <p:nvPr/>
        </p:nvSpPr>
        <p:spPr>
          <a:xfrm>
            <a:off x="227944" y="2887597"/>
            <a:ext cx="3047911" cy="2800598"/>
          </a:xfrm>
          <a:prstGeom prst="upArrow">
            <a:avLst>
              <a:gd name="adj1" fmla="val 100000"/>
              <a:gd name="adj2" fmla="val 20148"/>
            </a:avLst>
          </a:prstGeom>
        </p:spPr>
        <p:style>
          <a:lnRef idx="1">
            <a:schemeClr val="accent2"/>
          </a:lnRef>
          <a:fillRef idx="3">
            <a:schemeClr val="accent2"/>
          </a:fillRef>
          <a:effectRef idx="2">
            <a:schemeClr val="accent2"/>
          </a:effectRef>
          <a:fontRef idx="minor">
            <a:schemeClr val="lt1"/>
          </a:fontRef>
        </p:style>
        <p:txBody>
          <a:bodyPr vert="horz" rtlCol="0" anchor="ctr"/>
          <a:lstStyle/>
          <a:p>
            <a:pPr algn="ctr">
              <a:spcAft>
                <a:spcPts val="0"/>
              </a:spcAft>
            </a:pPr>
            <a:r>
              <a:rPr lang="ru-RU" sz="1600" b="1" kern="1200" dirty="0">
                <a:solidFill>
                  <a:srgbClr val="FFFFFF"/>
                </a:solidFill>
                <a:effectLst>
                  <a:outerShdw blurRad="38100" dist="38100" dir="2700000" algn="tl" rotWithShape="0">
                    <a:srgbClr val="000000">
                      <a:alpha val="43137"/>
                    </a:srgbClr>
                  </a:outerShdw>
                </a:effectLst>
                <a:latin typeface="+mj-lt"/>
                <a:ea typeface="Calibri" panose="020F0502020204030204" pitchFamily="34" charset="0"/>
                <a:cs typeface="Times New Roman" panose="02020603050405020304" pitchFamily="18" charset="0"/>
              </a:rPr>
              <a:t>PHASE 1</a:t>
            </a:r>
            <a:endParaRPr lang="en-GB" sz="1600" b="1" dirty="0">
              <a:effectLst>
                <a:outerShdw blurRad="38100" dist="38100" dir="2700000" algn="tl" rotWithShape="0">
                  <a:srgbClr val="000000">
                    <a:alpha val="43137"/>
                  </a:srgbClr>
                </a:outerShdw>
              </a:effectLst>
              <a:latin typeface="+mj-lt"/>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rotWithShape="0">
                    <a:srgbClr val="000000">
                      <a:alpha val="43137"/>
                    </a:srgbClr>
                  </a:outerShdw>
                </a:effectLst>
                <a:latin typeface="+mj-lt"/>
                <a:ea typeface="Calibri" panose="020F0502020204030204" pitchFamily="34" charset="0"/>
                <a:cs typeface="Times New Roman" panose="02020603050405020304" pitchFamily="18" charset="0"/>
              </a:rPr>
              <a:t>Initiating</a:t>
            </a:r>
            <a:endParaRPr lang="en-GB" sz="1600" b="1" dirty="0">
              <a:effectLst>
                <a:outerShdw blurRad="38100" dist="38100" dir="2700000" algn="tl" rotWithShape="0">
                  <a:srgbClr val="000000">
                    <a:alpha val="43137"/>
                  </a:srgbClr>
                </a:outerShdw>
              </a:effectLst>
              <a:latin typeface="+mj-lt"/>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rotWithShape="0">
                    <a:srgbClr val="000000">
                      <a:alpha val="43137"/>
                    </a:srgbClr>
                  </a:outerShdw>
                </a:effectLst>
                <a:latin typeface="+mj-lt"/>
                <a:ea typeface="Calibri" panose="020F0502020204030204" pitchFamily="34" charset="0"/>
                <a:cs typeface="Times New Roman" panose="02020603050405020304" pitchFamily="18" charset="0"/>
              </a:rPr>
              <a:t> CBC</a:t>
            </a:r>
            <a:endParaRPr lang="en-GB" sz="1600" b="1" dirty="0">
              <a:effectLst>
                <a:outerShdw blurRad="38100" dist="38100" dir="2700000" algn="tl" rotWithShape="0">
                  <a:srgbClr val="000000">
                    <a:alpha val="43137"/>
                  </a:srgbClr>
                </a:outerShdw>
              </a:effectLst>
              <a:latin typeface="+mj-lt"/>
              <a:ea typeface="Calibri" panose="020F0502020204030204" pitchFamily="34" charset="0"/>
            </a:endParaRPr>
          </a:p>
        </p:txBody>
      </p:sp>
      <p:sp>
        <p:nvSpPr>
          <p:cNvPr id="46" name="Freccia in su 45"/>
          <p:cNvSpPr/>
          <p:nvPr/>
        </p:nvSpPr>
        <p:spPr>
          <a:xfrm>
            <a:off x="227944" y="1557859"/>
            <a:ext cx="8735943" cy="1148092"/>
          </a:xfrm>
          <a:prstGeom prst="upArrow">
            <a:avLst>
              <a:gd name="adj1" fmla="val 100000"/>
              <a:gd name="adj2" fmla="val 20148"/>
            </a:avLst>
          </a:prstGeom>
        </p:spPr>
        <p:style>
          <a:lnRef idx="1">
            <a:schemeClr val="accent3"/>
          </a:lnRef>
          <a:fillRef idx="3">
            <a:schemeClr val="accent3"/>
          </a:fillRef>
          <a:effectRef idx="2">
            <a:schemeClr val="accent3"/>
          </a:effectRef>
          <a:fontRef idx="minor">
            <a:schemeClr val="lt1"/>
          </a:fontRef>
        </p:style>
        <p:txBody>
          <a:bodyPr vert="horz" rtlCol="0" anchor="ctr"/>
          <a:lstStyle/>
          <a:p>
            <a:pPr algn="ctr">
              <a:spcAft>
                <a:spcPts val="0"/>
              </a:spcAft>
            </a:pPr>
            <a:r>
              <a:rPr lang="ru-RU" sz="1600" b="1" kern="1200" dirty="0">
                <a:solidFill>
                  <a:srgbClr val="FFFFFF"/>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PHASE 2</a:t>
            </a:r>
            <a:endParaRPr lang="en-GB" sz="1600" b="1" dirty="0">
              <a:effectLst>
                <a:outerShdw blurRad="38100" dist="38100" dir="2700000" algn="tl">
                  <a:srgbClr val="000000">
                    <a:alpha val="43137"/>
                  </a:srgbClr>
                </a:outerShdw>
              </a:effectLst>
              <a:latin typeface="+mj-lt"/>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Establishing</a:t>
            </a:r>
            <a:endParaRPr lang="en-GB" sz="1600" b="1" dirty="0">
              <a:effectLst>
                <a:outerShdw blurRad="38100" dist="38100" dir="2700000" algn="tl">
                  <a:srgbClr val="000000">
                    <a:alpha val="43137"/>
                  </a:srgbClr>
                </a:outerShdw>
              </a:effectLst>
              <a:latin typeface="+mj-lt"/>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CBC</a:t>
            </a:r>
            <a:endParaRPr lang="en-GB" sz="1600" b="1" dirty="0">
              <a:effectLst>
                <a:outerShdw blurRad="38100" dist="38100" dir="2700000" algn="tl">
                  <a:srgbClr val="000000">
                    <a:alpha val="43137"/>
                  </a:srgbClr>
                </a:outerShdw>
              </a:effectLst>
              <a:latin typeface="+mj-lt"/>
              <a:ea typeface="Calibri" panose="020F0502020204030204" pitchFamily="34" charset="0"/>
            </a:endParaRPr>
          </a:p>
        </p:txBody>
      </p:sp>
      <p:sp>
        <p:nvSpPr>
          <p:cNvPr id="13"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20193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t>Phase 2</a:t>
            </a:r>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21</a:t>
            </a:fld>
            <a:endParaRPr lang="en-GB" altLang="en-US"/>
          </a:p>
        </p:txBody>
      </p:sp>
      <p:sp>
        <p:nvSpPr>
          <p:cNvPr id="40" name="Rettangolo arrotondato 39"/>
          <p:cNvSpPr/>
          <p:nvPr/>
        </p:nvSpPr>
        <p:spPr>
          <a:xfrm>
            <a:off x="3563888" y="5370594"/>
            <a:ext cx="5400000" cy="36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1. Identify needs and opportunities</a:t>
            </a:r>
            <a:endParaRPr lang="en-GB" sz="1200" dirty="0">
              <a:effectLst/>
              <a:latin typeface="Times New Roman" panose="02020603050405020304" pitchFamily="18" charset="0"/>
              <a:ea typeface="Calibri" panose="020F0502020204030204" pitchFamily="34" charset="0"/>
            </a:endParaRPr>
          </a:p>
        </p:txBody>
      </p:sp>
      <p:sp>
        <p:nvSpPr>
          <p:cNvPr id="12" name="Rettangolo arrotondato 11"/>
          <p:cNvSpPr/>
          <p:nvPr/>
        </p:nvSpPr>
        <p:spPr>
          <a:xfrm>
            <a:off x="3566139" y="2914792"/>
            <a:ext cx="5400000" cy="36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10. Finalise agreement/statute</a:t>
            </a:r>
            <a:endParaRPr lang="en-GB" sz="1200" dirty="0">
              <a:effectLst/>
              <a:latin typeface="Times New Roman" panose="02020603050405020304" pitchFamily="18" charset="0"/>
              <a:ea typeface="Calibri" panose="020F0502020204030204" pitchFamily="34" charset="0"/>
            </a:endParaRPr>
          </a:p>
        </p:txBody>
      </p:sp>
      <p:sp>
        <p:nvSpPr>
          <p:cNvPr id="13" name="Rettangolo arrotondato 12"/>
          <p:cNvSpPr/>
          <p:nvPr/>
        </p:nvSpPr>
        <p:spPr>
          <a:xfrm>
            <a:off x="3566139" y="3530510"/>
            <a:ext cx="5400000" cy="36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9. Define the accountability arrangements</a:t>
            </a:r>
            <a:endParaRPr lang="en-GB" sz="1200" dirty="0">
              <a:effectLst/>
              <a:latin typeface="Times New Roman" panose="02020603050405020304" pitchFamily="18" charset="0"/>
              <a:ea typeface="Calibri" panose="020F0502020204030204" pitchFamily="34" charset="0"/>
            </a:endParaRPr>
          </a:p>
        </p:txBody>
      </p:sp>
      <p:sp>
        <p:nvSpPr>
          <p:cNvPr id="14" name="Rettangolo arrotondato 13"/>
          <p:cNvSpPr/>
          <p:nvPr/>
        </p:nvSpPr>
        <p:spPr>
          <a:xfrm>
            <a:off x="3566139" y="4146228"/>
            <a:ext cx="5400000" cy="36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Aft>
                <a:spcPts val="0"/>
              </a:spcAft>
            </a:pPr>
            <a:r>
              <a:rPr lang="ru-RU" sz="1200" kern="1200">
                <a:solidFill>
                  <a:srgbClr val="000000"/>
                </a:solidFill>
                <a:effectLst/>
                <a:ea typeface="Calibri" panose="020F0502020204030204" pitchFamily="34" charset="0"/>
                <a:cs typeface="Times New Roman" panose="02020603050405020304" pitchFamily="18" charset="0"/>
              </a:rPr>
              <a:t>8. Define the institutional arrangements</a:t>
            </a:r>
            <a:endParaRPr lang="en-GB" sz="1200">
              <a:effectLst/>
              <a:latin typeface="Times New Roman" panose="02020603050405020304" pitchFamily="18" charset="0"/>
              <a:ea typeface="Calibri" panose="020F0502020204030204" pitchFamily="34" charset="0"/>
            </a:endParaRPr>
          </a:p>
        </p:txBody>
      </p:sp>
      <p:sp>
        <p:nvSpPr>
          <p:cNvPr id="15" name="Rettangolo arrotondato 14"/>
          <p:cNvSpPr/>
          <p:nvPr/>
        </p:nvSpPr>
        <p:spPr>
          <a:xfrm>
            <a:off x="3566139" y="4761946"/>
            <a:ext cx="5400000" cy="36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Aft>
                <a:spcPts val="0"/>
              </a:spcAft>
            </a:pPr>
            <a:r>
              <a:rPr lang="ru-RU" sz="1200" kern="1200">
                <a:solidFill>
                  <a:srgbClr val="000000"/>
                </a:solidFill>
                <a:effectLst/>
                <a:ea typeface="Calibri" panose="020F0502020204030204" pitchFamily="34" charset="0"/>
                <a:cs typeface="Times New Roman" panose="02020603050405020304" pitchFamily="18" charset="0"/>
              </a:rPr>
              <a:t>7. Choose the legal form</a:t>
            </a:r>
            <a:endParaRPr lang="en-GB" sz="1200">
              <a:effectLst/>
              <a:latin typeface="Times New Roman" panose="02020603050405020304" pitchFamily="18" charset="0"/>
              <a:ea typeface="Calibri" panose="020F0502020204030204" pitchFamily="34" charset="0"/>
            </a:endParaRPr>
          </a:p>
        </p:txBody>
      </p:sp>
      <p:sp>
        <p:nvSpPr>
          <p:cNvPr id="16" name="Rettangolo arrotondato 15"/>
          <p:cNvSpPr/>
          <p:nvPr/>
        </p:nvSpPr>
        <p:spPr>
          <a:xfrm>
            <a:off x="3566139" y="5377664"/>
            <a:ext cx="5400000" cy="36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Aft>
                <a:spcPts val="0"/>
              </a:spcAft>
            </a:pPr>
            <a:r>
              <a:rPr lang="ru-RU" sz="1200" kern="1200">
                <a:solidFill>
                  <a:srgbClr val="000000"/>
                </a:solidFill>
                <a:effectLst/>
                <a:ea typeface="Calibri" panose="020F0502020204030204" pitchFamily="34" charset="0"/>
                <a:cs typeface="Times New Roman" panose="02020603050405020304" pitchFamily="18" charset="0"/>
              </a:rPr>
              <a:t>6. Indentify scope for CBC</a:t>
            </a:r>
            <a:endParaRPr lang="en-GB" sz="1200">
              <a:effectLst/>
              <a:latin typeface="Times New Roman" panose="02020603050405020304" pitchFamily="18" charset="0"/>
              <a:ea typeface="Calibri" panose="020F0502020204030204" pitchFamily="34" charset="0"/>
            </a:endParaRPr>
          </a:p>
        </p:txBody>
      </p:sp>
      <p:sp>
        <p:nvSpPr>
          <p:cNvPr id="17" name="Freccia in su 16"/>
          <p:cNvSpPr/>
          <p:nvPr/>
        </p:nvSpPr>
        <p:spPr>
          <a:xfrm>
            <a:off x="227944" y="2964262"/>
            <a:ext cx="3047910" cy="2773402"/>
          </a:xfrm>
          <a:prstGeom prst="upArrow">
            <a:avLst>
              <a:gd name="adj1" fmla="val 100000"/>
              <a:gd name="adj2" fmla="val 20148"/>
            </a:avLst>
          </a:prstGeom>
        </p:spPr>
        <p:style>
          <a:lnRef idx="1">
            <a:schemeClr val="accent3"/>
          </a:lnRef>
          <a:fillRef idx="3">
            <a:schemeClr val="accent3"/>
          </a:fillRef>
          <a:effectRef idx="2">
            <a:schemeClr val="accent3"/>
          </a:effectRef>
          <a:fontRef idx="minor">
            <a:schemeClr val="lt1"/>
          </a:fontRef>
        </p:style>
        <p:txBody>
          <a:bodyPr vert="horz" rtlCol="0" anchor="ctr"/>
          <a:lstStyle/>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PHASE 2</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Establishing</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CBC</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18" name="Freccia in su 17"/>
          <p:cNvSpPr/>
          <p:nvPr/>
        </p:nvSpPr>
        <p:spPr>
          <a:xfrm>
            <a:off x="227944" y="1484751"/>
            <a:ext cx="8735943" cy="1221200"/>
          </a:xfrm>
          <a:prstGeom prst="upArrow">
            <a:avLst>
              <a:gd name="adj1" fmla="val 100000"/>
              <a:gd name="adj2" fmla="val 20148"/>
            </a:avLst>
          </a:prstGeom>
        </p:spPr>
        <p:style>
          <a:lnRef idx="1">
            <a:schemeClr val="accent1"/>
          </a:lnRef>
          <a:fillRef idx="3">
            <a:schemeClr val="accent1"/>
          </a:fillRef>
          <a:effectRef idx="2">
            <a:schemeClr val="accent1"/>
          </a:effectRef>
          <a:fontRef idx="minor">
            <a:schemeClr val="lt1"/>
          </a:fontRef>
        </p:style>
        <p:txBody>
          <a:bodyPr vert="horz" rtlCol="0" anchor="ctr"/>
          <a:lstStyle/>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PHASE 3</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Implementing </a:t>
            </a:r>
            <a:r>
              <a:rPr lang="ru-RU" sz="1600" b="1" kern="1200" dirty="0" smtClean="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&amp;</a:t>
            </a:r>
            <a:r>
              <a:rPr lang="it-IT" sz="1600" b="1" kern="1200" dirty="0" smtClean="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ru-RU" sz="1600" b="1" kern="1200" dirty="0" smtClean="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Evaluating</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CBC</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19"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85739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t>Phase 3</a:t>
            </a:r>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22</a:t>
            </a:fld>
            <a:endParaRPr lang="en-GB" altLang="en-US"/>
          </a:p>
        </p:txBody>
      </p:sp>
      <p:sp>
        <p:nvSpPr>
          <p:cNvPr id="18" name="Freccia in su 17"/>
          <p:cNvSpPr/>
          <p:nvPr/>
        </p:nvSpPr>
        <p:spPr>
          <a:xfrm>
            <a:off x="227974" y="2924944"/>
            <a:ext cx="3047910" cy="2822872"/>
          </a:xfrm>
          <a:prstGeom prst="upArrow">
            <a:avLst>
              <a:gd name="adj1" fmla="val 100000"/>
              <a:gd name="adj2" fmla="val 20148"/>
            </a:avLst>
          </a:prstGeom>
        </p:spPr>
        <p:style>
          <a:lnRef idx="1">
            <a:schemeClr val="accent1"/>
          </a:lnRef>
          <a:fillRef idx="3">
            <a:schemeClr val="accent1"/>
          </a:fillRef>
          <a:effectRef idx="2">
            <a:schemeClr val="accent1"/>
          </a:effectRef>
          <a:fontRef idx="minor">
            <a:schemeClr val="lt1"/>
          </a:fontRef>
        </p:style>
        <p:txBody>
          <a:bodyPr vert="horz" rtlCol="0" anchor="ctr"/>
          <a:lstStyle/>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PHASE 3</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Implementing </a:t>
            </a:r>
            <a:r>
              <a:rPr lang="ru-RU" sz="1600" b="1" kern="1200" dirty="0" smtClean="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&amp;</a:t>
            </a:r>
            <a:r>
              <a:rPr lang="it-IT" sz="1600" b="1" kern="1200" dirty="0" smtClean="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ru-RU" sz="1600" b="1" kern="1200" dirty="0" smtClean="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Evaluating</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algn="ctr">
              <a:spcAft>
                <a:spcPts val="0"/>
              </a:spcAft>
            </a:pPr>
            <a:r>
              <a:rPr lang="ru-RU" sz="1600" b="1" kern="1200" dirty="0">
                <a:solidFill>
                  <a:srgbClr val="FFFF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CBC</a:t>
            </a:r>
            <a:endParaRPr lang="en-GB"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19" name="Rettangolo arrotondato 18"/>
          <p:cNvSpPr/>
          <p:nvPr/>
        </p:nvSpPr>
        <p:spPr>
          <a:xfrm>
            <a:off x="3564488" y="2914792"/>
            <a:ext cx="5400000" cy="360000"/>
          </a:xfrm>
          <a:prstGeom prst="roundRect">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15. Conduct regular evaluations</a:t>
            </a:r>
            <a:endParaRPr lang="en-GB" sz="1200" dirty="0">
              <a:effectLst/>
              <a:latin typeface="Times New Roman" panose="02020603050405020304" pitchFamily="18" charset="0"/>
              <a:ea typeface="Calibri" panose="020F0502020204030204" pitchFamily="34" charset="0"/>
            </a:endParaRPr>
          </a:p>
        </p:txBody>
      </p:sp>
      <p:sp>
        <p:nvSpPr>
          <p:cNvPr id="20" name="Rettangolo arrotondato 19"/>
          <p:cNvSpPr/>
          <p:nvPr/>
        </p:nvSpPr>
        <p:spPr>
          <a:xfrm>
            <a:off x="3564488" y="3530510"/>
            <a:ext cx="5400000" cy="36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14. Ensure continuous and effective communication</a:t>
            </a:r>
            <a:endParaRPr lang="en-GB" sz="1200" dirty="0">
              <a:effectLst/>
              <a:latin typeface="Times New Roman" panose="02020603050405020304" pitchFamily="18" charset="0"/>
              <a:ea typeface="Calibri" panose="020F0502020204030204" pitchFamily="34" charset="0"/>
            </a:endParaRPr>
          </a:p>
        </p:txBody>
      </p:sp>
      <p:sp>
        <p:nvSpPr>
          <p:cNvPr id="21" name="Rettangolo arrotondato 20"/>
          <p:cNvSpPr/>
          <p:nvPr/>
        </p:nvSpPr>
        <p:spPr>
          <a:xfrm>
            <a:off x="3564488" y="4146228"/>
            <a:ext cx="5400000" cy="36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ru-RU" sz="1200" kern="1200">
                <a:solidFill>
                  <a:srgbClr val="000000"/>
                </a:solidFill>
                <a:effectLst/>
                <a:ea typeface="Calibri" panose="020F0502020204030204" pitchFamily="34" charset="0"/>
                <a:cs typeface="Times New Roman" panose="02020603050405020304" pitchFamily="18" charset="0"/>
              </a:rPr>
              <a:t>13. Ensure continuous monitoring and self-assessment</a:t>
            </a:r>
            <a:endParaRPr lang="en-GB" sz="1200">
              <a:effectLst/>
              <a:latin typeface="Times New Roman" panose="02020603050405020304" pitchFamily="18" charset="0"/>
              <a:ea typeface="Calibri" panose="020F0502020204030204" pitchFamily="34" charset="0"/>
            </a:endParaRPr>
          </a:p>
        </p:txBody>
      </p:sp>
      <p:sp>
        <p:nvSpPr>
          <p:cNvPr id="22" name="Rettangolo arrotondato 21"/>
          <p:cNvSpPr/>
          <p:nvPr/>
        </p:nvSpPr>
        <p:spPr>
          <a:xfrm>
            <a:off x="3564488" y="4761946"/>
            <a:ext cx="5400000" cy="36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12. Develop cooperation mechanisms</a:t>
            </a:r>
            <a:endParaRPr lang="en-GB" sz="1200" dirty="0">
              <a:effectLst/>
              <a:latin typeface="Times New Roman" panose="02020603050405020304" pitchFamily="18" charset="0"/>
              <a:ea typeface="Calibri" panose="020F0502020204030204" pitchFamily="34" charset="0"/>
            </a:endParaRPr>
          </a:p>
        </p:txBody>
      </p:sp>
      <p:sp>
        <p:nvSpPr>
          <p:cNvPr id="23" name="Rettangolo arrotondato 22"/>
          <p:cNvSpPr/>
          <p:nvPr/>
        </p:nvSpPr>
        <p:spPr>
          <a:xfrm>
            <a:off x="3564488" y="5377664"/>
            <a:ext cx="5400000" cy="36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ru-RU" sz="1200" kern="1200" dirty="0">
                <a:solidFill>
                  <a:srgbClr val="000000"/>
                </a:solidFill>
                <a:effectLst/>
                <a:ea typeface="Calibri" panose="020F0502020204030204" pitchFamily="34" charset="0"/>
                <a:cs typeface="Times New Roman" panose="02020603050405020304" pitchFamily="18" charset="0"/>
              </a:rPr>
              <a:t>11. Establishing management and representative structures</a:t>
            </a:r>
            <a:endParaRPr lang="en-GB" sz="1200" dirty="0">
              <a:effectLst/>
              <a:latin typeface="Times New Roman" panose="02020603050405020304" pitchFamily="18" charset="0"/>
              <a:ea typeface="Calibri" panose="020F0502020204030204" pitchFamily="34" charset="0"/>
            </a:endParaRPr>
          </a:p>
        </p:txBody>
      </p:sp>
      <p:sp>
        <p:nvSpPr>
          <p:cNvPr id="12"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687822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Cultural challenge</a:t>
            </a:r>
            <a:endParaRPr lang="en-GB"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23</a:t>
            </a:fld>
            <a:endParaRPr lang="en-GB" altLang="en-US"/>
          </a:p>
        </p:txBody>
      </p:sp>
      <p:graphicFrame>
        <p:nvGraphicFramePr>
          <p:cNvPr id="12" name="Diagram 15"/>
          <p:cNvGraphicFramePr/>
          <p:nvPr>
            <p:extLst/>
          </p:nvPr>
        </p:nvGraphicFramePr>
        <p:xfrm>
          <a:off x="-180528" y="1669692"/>
          <a:ext cx="5760000" cy="2159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6"/>
          <p:cNvGraphicFramePr/>
          <p:nvPr>
            <p:extLst/>
          </p:nvPr>
        </p:nvGraphicFramePr>
        <p:xfrm>
          <a:off x="3352323" y="3705552"/>
          <a:ext cx="5760000" cy="21596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asellaDiTesto 5"/>
          <p:cNvSpPr txBox="1"/>
          <p:nvPr/>
        </p:nvSpPr>
        <p:spPr>
          <a:xfrm>
            <a:off x="5508729" y="2318290"/>
            <a:ext cx="3095719" cy="369332"/>
          </a:xfrm>
          <a:prstGeom prst="rect">
            <a:avLst/>
          </a:prstGeom>
          <a:noFill/>
        </p:spPr>
        <p:txBody>
          <a:bodyPr wrap="none" rtlCol="0">
            <a:spAutoFit/>
          </a:bodyPr>
          <a:lstStyle/>
          <a:p>
            <a:r>
              <a:rPr lang="en-US" dirty="0" smtClean="0"/>
              <a:t>Leadership vs. Management</a:t>
            </a:r>
            <a:endParaRPr lang="en-US" dirty="0"/>
          </a:p>
        </p:txBody>
      </p:sp>
      <p:sp>
        <p:nvSpPr>
          <p:cNvPr id="15" name="CasellaDiTesto 14"/>
          <p:cNvSpPr txBox="1"/>
          <p:nvPr/>
        </p:nvSpPr>
        <p:spPr>
          <a:xfrm>
            <a:off x="539552" y="4662591"/>
            <a:ext cx="2646943" cy="369332"/>
          </a:xfrm>
          <a:prstGeom prst="rect">
            <a:avLst/>
          </a:prstGeom>
          <a:noFill/>
        </p:spPr>
        <p:txBody>
          <a:bodyPr wrap="none" rtlCol="0">
            <a:spAutoFit/>
          </a:bodyPr>
          <a:lstStyle/>
          <a:p>
            <a:r>
              <a:rPr lang="en-US" dirty="0" smtClean="0"/>
              <a:t>Leadership vs. Authority</a:t>
            </a:r>
            <a:endParaRPr lang="en-US" dirty="0"/>
          </a:p>
        </p:txBody>
      </p:sp>
      <p:sp>
        <p:nvSpPr>
          <p:cNvPr id="10"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327260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CBC leadership challenge</a:t>
            </a:r>
            <a:endParaRPr lang="en-GB" altLang="en-US" dirty="0" smtClean="0"/>
          </a:p>
        </p:txBody>
      </p:sp>
      <p:sp>
        <p:nvSpPr>
          <p:cNvPr id="4" name="Segnaposto contenuto 3"/>
          <p:cNvSpPr>
            <a:spLocks noGrp="1"/>
          </p:cNvSpPr>
          <p:nvPr>
            <p:ph idx="1"/>
          </p:nvPr>
        </p:nvSpPr>
        <p:spPr>
          <a:xfrm>
            <a:off x="133816" y="1134249"/>
            <a:ext cx="3869472" cy="4965468"/>
          </a:xfrm>
        </p:spPr>
        <p:txBody>
          <a:bodyPr>
            <a:normAutofit fontScale="70000" lnSpcReduction="20000"/>
          </a:bodyPr>
          <a:lstStyle/>
          <a:p>
            <a:r>
              <a:rPr lang="en-GB" smtClean="0"/>
              <a:t>CBC is about horizontal, non-hierarchical relationships among local authorities.  A key stimulus to CBC is competent local authority leadership that can see the opportunities that CBC provides and will use influence, conviction and commitment to bring on-side other local authorities from both sides of the border.  </a:t>
            </a:r>
          </a:p>
          <a:p>
            <a:endParaRPr lang="en-GB" smtClean="0"/>
          </a:p>
          <a:p>
            <a:r>
              <a:rPr lang="en-GB" smtClean="0"/>
              <a:t>Such leadership will take the time to:</a:t>
            </a:r>
          </a:p>
          <a:p>
            <a:pPr lvl="1"/>
            <a:r>
              <a:rPr lang="en-GB" smtClean="0"/>
              <a:t>Explain the benefits of CBC.</a:t>
            </a:r>
          </a:p>
          <a:p>
            <a:pPr lvl="1"/>
            <a:r>
              <a:rPr lang="en-GB" smtClean="0"/>
              <a:t>Acknowledge the different interests of potential partners. </a:t>
            </a:r>
          </a:p>
          <a:p>
            <a:pPr lvl="1"/>
            <a:r>
              <a:rPr lang="en-GB" smtClean="0"/>
              <a:t>Seek a ‘win-win’ solution to challenges faced or opportunities to be exploited. </a:t>
            </a:r>
          </a:p>
          <a:p>
            <a:pPr lvl="1"/>
            <a:r>
              <a:rPr lang="en-GB" smtClean="0"/>
              <a:t>Prepare staff and elected representatives to welcome and sustain cooperation.</a:t>
            </a:r>
          </a:p>
          <a:p>
            <a:pPr lvl="1"/>
            <a:r>
              <a:rPr lang="en-GB" smtClean="0"/>
              <a:t>Mobilise all efforts in a common purpose. </a:t>
            </a:r>
            <a:endParaRPr lang="en-US" smtClean="0"/>
          </a:p>
          <a:p>
            <a:endParaRPr lang="en-US" dirty="0"/>
          </a:p>
        </p:txBody>
      </p:sp>
      <p:sp>
        <p:nvSpPr>
          <p:cNvPr id="3" name="Segnaposto numero diapositiva 2"/>
          <p:cNvSpPr>
            <a:spLocks noGrp="1"/>
          </p:cNvSpPr>
          <p:nvPr>
            <p:ph type="sldNum" sz="quarter" idx="12"/>
          </p:nvPr>
        </p:nvSpPr>
        <p:spPr>
          <a:xfrm>
            <a:off x="8007350" y="6334125"/>
            <a:ext cx="508000" cy="365125"/>
          </a:xfrm>
        </p:spPr>
        <p:txBody>
          <a:bodyPr/>
          <a:lstStyle/>
          <a:p>
            <a:fld id="{F2B8EA3C-5F67-46AD-9650-C646B1E04960}" type="slidenum">
              <a:rPr lang="en-GB" altLang="en-US" smtClean="0"/>
              <a:pPr/>
              <a:t>24</a:t>
            </a:fld>
            <a:endParaRPr lang="en-GB" altLang="en-US"/>
          </a:p>
        </p:txBody>
      </p:sp>
      <p:graphicFrame>
        <p:nvGraphicFramePr>
          <p:cNvPr id="6" name="Diagramma 5"/>
          <p:cNvGraphicFramePr/>
          <p:nvPr>
            <p:extLst/>
          </p:nvPr>
        </p:nvGraphicFramePr>
        <p:xfrm>
          <a:off x="3836020" y="1412776"/>
          <a:ext cx="546680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561132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GB" altLang="en-US" smtClean="0"/>
              <a:t>Key principles of CBC leadership</a:t>
            </a:r>
            <a:endParaRPr lang="en-GB"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25</a:t>
            </a:fld>
            <a:endParaRPr lang="en-GB" altLang="en-US"/>
          </a:p>
        </p:txBody>
      </p:sp>
      <p:graphicFrame>
        <p:nvGraphicFramePr>
          <p:cNvPr id="40" name="Diagram 12"/>
          <p:cNvGraphicFramePr/>
          <p:nvPr>
            <p:extLst/>
          </p:nvPr>
        </p:nvGraphicFramePr>
        <p:xfrm>
          <a:off x="179512" y="1574951"/>
          <a:ext cx="8784976" cy="4319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360578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GB" altLang="en-US" smtClean="0"/>
              <a:t>Available legal frameworks</a:t>
            </a:r>
            <a:endParaRPr lang="en-US"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26</a:t>
            </a:fld>
            <a:endParaRPr lang="en-GB" altLang="en-US"/>
          </a:p>
        </p:txBody>
      </p:sp>
      <p:graphicFrame>
        <p:nvGraphicFramePr>
          <p:cNvPr id="23" name="Diagramma 22"/>
          <p:cNvGraphicFramePr>
            <a:graphicFrameLocks/>
          </p:cNvGraphicFramePr>
          <p:nvPr>
            <p:extLst/>
          </p:nvPr>
        </p:nvGraphicFramePr>
        <p:xfrm>
          <a:off x="395536" y="2060848"/>
          <a:ext cx="3168352"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 5"/>
          <p:cNvGraphicFramePr/>
          <p:nvPr>
            <p:extLst/>
          </p:nvPr>
        </p:nvGraphicFramePr>
        <p:xfrm>
          <a:off x="4427984" y="1653329"/>
          <a:ext cx="4474985" cy="40681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831631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GB" altLang="en-US" smtClean="0"/>
              <a:t>Identifying adequate CBC structures</a:t>
            </a:r>
            <a:endParaRPr lang="en-US"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27</a:t>
            </a:fld>
            <a:endParaRPr lang="en-GB" altLang="en-US"/>
          </a:p>
        </p:txBody>
      </p:sp>
      <p:graphicFrame>
        <p:nvGraphicFramePr>
          <p:cNvPr id="7" name="Diagramma 6"/>
          <p:cNvGraphicFramePr/>
          <p:nvPr>
            <p:extLst/>
          </p:nvPr>
        </p:nvGraphicFramePr>
        <p:xfrm>
          <a:off x="37787" y="1484784"/>
          <a:ext cx="909283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409029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testo 19"/>
          <p:cNvSpPr>
            <a:spLocks noGrp="1"/>
          </p:cNvSpPr>
          <p:nvPr>
            <p:ph type="body" idx="1"/>
          </p:nvPr>
        </p:nvSpPr>
        <p:spPr/>
        <p:txBody>
          <a:bodyPr/>
          <a:lstStyle/>
          <a:p>
            <a:r>
              <a:rPr lang="en-US" smtClean="0"/>
              <a:t>ISSUES</a:t>
            </a:r>
            <a:endParaRPr lang="en-US" dirty="0"/>
          </a:p>
        </p:txBody>
      </p:sp>
      <p:sp>
        <p:nvSpPr>
          <p:cNvPr id="23555" name="Content Placeholder 2"/>
          <p:cNvSpPr>
            <a:spLocks noGrp="1"/>
          </p:cNvSpPr>
          <p:nvPr>
            <p:ph sz="half" idx="2"/>
          </p:nvPr>
        </p:nvSpPr>
        <p:spPr/>
        <p:txBody>
          <a:bodyPr/>
          <a:lstStyle/>
          <a:p>
            <a:r>
              <a:rPr lang="en-GB" altLang="en-US" smtClean="0"/>
              <a:t>High risk where funding is starting point</a:t>
            </a:r>
          </a:p>
          <a:p>
            <a:r>
              <a:rPr lang="en-GB" altLang="en-US" smtClean="0"/>
              <a:t>Importance of ensuring long term financial sustainability</a:t>
            </a:r>
          </a:p>
          <a:p>
            <a:r>
              <a:rPr lang="en-GB" altLang="en-US" smtClean="0"/>
              <a:t>Exploit all sources of revenue</a:t>
            </a:r>
          </a:p>
          <a:p>
            <a:r>
              <a:rPr lang="en-GB" altLang="en-US" smtClean="0"/>
              <a:t>Balance interests of service users with those of tax payers</a:t>
            </a:r>
          </a:p>
          <a:p>
            <a:r>
              <a:rPr lang="en-GB" altLang="en-US" smtClean="0"/>
              <a:t>Must be transparent</a:t>
            </a:r>
            <a:endParaRPr lang="en-GB" altLang="en-US" dirty="0" smtClean="0"/>
          </a:p>
        </p:txBody>
      </p:sp>
      <p:sp>
        <p:nvSpPr>
          <p:cNvPr id="21" name="Segnaposto testo 20"/>
          <p:cNvSpPr>
            <a:spLocks noGrp="1"/>
          </p:cNvSpPr>
          <p:nvPr>
            <p:ph type="body" sz="quarter" idx="3"/>
          </p:nvPr>
        </p:nvSpPr>
        <p:spPr/>
        <p:txBody>
          <a:bodyPr/>
          <a:lstStyle/>
          <a:p>
            <a:r>
              <a:rPr lang="en-US" smtClean="0"/>
              <a:t>STRENGTHS</a:t>
            </a:r>
            <a:endParaRPr lang="en-US" dirty="0"/>
          </a:p>
        </p:txBody>
      </p:sp>
      <p:sp>
        <p:nvSpPr>
          <p:cNvPr id="22" name="Segnaposto contenuto 21"/>
          <p:cNvSpPr>
            <a:spLocks noGrp="1"/>
          </p:cNvSpPr>
          <p:nvPr>
            <p:ph sz="quarter" idx="4"/>
          </p:nvPr>
        </p:nvSpPr>
        <p:spPr/>
        <p:txBody>
          <a:bodyPr>
            <a:normAutofit fontScale="77500" lnSpcReduction="20000"/>
          </a:bodyPr>
          <a:lstStyle/>
          <a:p>
            <a:r>
              <a:rPr lang="en-GB" smtClean="0"/>
              <a:t>Share administrative overheads (e.g. experts, consultants, equipment, secretariat, etc).</a:t>
            </a:r>
          </a:p>
          <a:p>
            <a:r>
              <a:rPr lang="en-GB" smtClean="0"/>
              <a:t>Reduce unit costs and improve service quality through economies of scale in the use of infrastructure, equipment and skilled personnel.</a:t>
            </a:r>
          </a:p>
          <a:p>
            <a:r>
              <a:rPr lang="en-GB" smtClean="0"/>
              <a:t>Attract investment funds reserved for a project of a specified minimum size, partnership compositions, etc.</a:t>
            </a:r>
          </a:p>
          <a:p>
            <a:r>
              <a:rPr lang="en-GB" smtClean="0"/>
              <a:t>In some countries, attract additional grant aid offered as an incentive to cooperation.</a:t>
            </a:r>
          </a:p>
          <a:p>
            <a:r>
              <a:rPr lang="en-GB" smtClean="0"/>
              <a:t>Enhance economic performance through co-ordinated planning and environmental protection.</a:t>
            </a:r>
          </a:p>
          <a:p>
            <a:endParaRPr lang="en-US"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28</a:t>
            </a:fld>
            <a:endParaRPr lang="en-GB" altLang="en-US"/>
          </a:p>
        </p:txBody>
      </p:sp>
      <p:sp>
        <p:nvSpPr>
          <p:cNvPr id="16386" name="Title 1"/>
          <p:cNvSpPr>
            <a:spLocks noGrp="1"/>
          </p:cNvSpPr>
          <p:nvPr>
            <p:ph type="title"/>
          </p:nvPr>
        </p:nvSpPr>
        <p:spPr/>
        <p:txBody>
          <a:bodyPr/>
          <a:lstStyle/>
          <a:p>
            <a:r>
              <a:rPr lang="en-GB" altLang="en-US" smtClean="0"/>
              <a:t>Financing CBC</a:t>
            </a:r>
            <a:endParaRPr lang="en-GB" altLang="en-US" dirty="0" smtClean="0"/>
          </a:p>
        </p:txBody>
      </p:sp>
      <p:sp>
        <p:nvSpPr>
          <p:cNvPr id="10" name="Segnaposto piè di pagina 5"/>
          <p:cNvSpPr>
            <a:spLocks noGrp="1"/>
          </p:cNvSpPr>
          <p:nvPr>
            <p:ph type="ftr" sz="quarter" idx="3"/>
          </p:nvPr>
        </p:nvSpPr>
        <p:spPr>
          <a:xfrm>
            <a:off x="1274460" y="6333963"/>
            <a:ext cx="4487212" cy="365125"/>
          </a:xfrm>
        </p:spPr>
        <p:txBody>
          <a:bodyPr>
            <a:noAutofit/>
          </a:bodyPr>
          <a:lstStyle/>
          <a:p>
            <a:r>
              <a:rPr lang="en-GB" sz="900" b="0" i="1" dirty="0" smtClean="0"/>
              <a:t>Stage 3</a:t>
            </a:r>
          </a:p>
          <a:p>
            <a:r>
              <a:rPr lang="en-GB" sz="900" b="0" i="1" dirty="0" smtClean="0"/>
              <a:t>Module 22 – Cross-Border Cooperation (CBC)</a:t>
            </a:r>
            <a:endParaRPr lang="en-GB" sz="900" b="0" i="1" dirty="0"/>
          </a:p>
        </p:txBody>
      </p:sp>
    </p:spTree>
    <p:extLst>
      <p:ext uri="{BB962C8B-B14F-4D97-AF65-F5344CB8AC3E}">
        <p14:creationId xmlns:p14="http://schemas.microsoft.com/office/powerpoint/2010/main" val="1249067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Accountability</a:t>
            </a:r>
            <a:endParaRPr lang="en-GB" altLang="en-US" dirty="0" smtClean="0"/>
          </a:p>
        </p:txBody>
      </p:sp>
      <p:sp>
        <p:nvSpPr>
          <p:cNvPr id="24579" name="Content Placeholder 2"/>
          <p:cNvSpPr>
            <a:spLocks noGrp="1"/>
          </p:cNvSpPr>
          <p:nvPr>
            <p:ph idx="1"/>
          </p:nvPr>
        </p:nvSpPr>
        <p:spPr/>
        <p:txBody>
          <a:bodyPr/>
          <a:lstStyle/>
          <a:p>
            <a:pPr lvl="1"/>
            <a:endParaRPr lang="en-GB" altLang="en-US" smtClean="0"/>
          </a:p>
          <a:p>
            <a:pPr lvl="1"/>
            <a:r>
              <a:rPr lang="en-GB" altLang="en-US" smtClean="0"/>
              <a:t>Clear objectives</a:t>
            </a:r>
          </a:p>
          <a:p>
            <a:pPr lvl="1"/>
            <a:r>
              <a:rPr lang="en-GB" altLang="en-US" smtClean="0"/>
              <a:t>Acknowledge concerns of partners</a:t>
            </a:r>
          </a:p>
          <a:p>
            <a:pPr lvl="1"/>
            <a:r>
              <a:rPr lang="en-GB" altLang="en-US" smtClean="0"/>
              <a:t>Open communications</a:t>
            </a:r>
          </a:p>
          <a:p>
            <a:pPr lvl="1"/>
            <a:r>
              <a:rPr lang="en-GB" altLang="en-US" smtClean="0"/>
              <a:t>Clear performance information</a:t>
            </a:r>
          </a:p>
          <a:p>
            <a:pPr lvl="1"/>
            <a:r>
              <a:rPr lang="en-GB" altLang="en-US" smtClean="0"/>
              <a:t>Annual performance report</a:t>
            </a:r>
          </a:p>
          <a:p>
            <a:pPr lvl="1"/>
            <a:r>
              <a:rPr lang="en-GB" altLang="en-US" smtClean="0"/>
              <a:t>Decisions understood</a:t>
            </a:r>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29</a:t>
            </a:fld>
            <a:endParaRPr lang="en-GB" altLang="en-US"/>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43122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049967227"/>
              </p:ext>
            </p:extLst>
          </p:nvPr>
        </p:nvGraphicFramePr>
        <p:xfrm>
          <a:off x="628650" y="1133475"/>
          <a:ext cx="788670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E8716A00-CC3F-A24A-9B86-816E9CA7F4AC}" type="slidenum">
              <a:rPr lang="fr-FR" smtClean="0"/>
              <a:pPr/>
              <a:t>3</a:t>
            </a:fld>
            <a:endParaRPr lang="fr-FR" dirty="0"/>
          </a:p>
        </p:txBody>
      </p:sp>
      <p:sp>
        <p:nvSpPr>
          <p:cNvPr id="4" name="Titolo 3"/>
          <p:cNvSpPr>
            <a:spLocks noGrp="1"/>
          </p:cNvSpPr>
          <p:nvPr>
            <p:ph type="title"/>
          </p:nvPr>
        </p:nvSpPr>
        <p:spPr/>
        <p:txBody>
          <a:bodyPr/>
          <a:lstStyle/>
          <a:p>
            <a:r>
              <a:rPr lang="it-IT" dirty="0"/>
              <a:t>Module Structure</a:t>
            </a:r>
          </a:p>
        </p:txBody>
      </p:sp>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646593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
          <p:cNvSpPr>
            <a:spLocks noGrp="1" noChangeArrowheads="1"/>
          </p:cNvSpPr>
          <p:nvPr>
            <p:ph type="title"/>
          </p:nvPr>
        </p:nvSpPr>
        <p:spPr/>
        <p:txBody>
          <a:bodyPr/>
          <a:lstStyle/>
          <a:p>
            <a:r>
              <a:rPr lang="en-GB" altLang="en-US" smtClean="0"/>
              <a:t>Deeper consequences</a:t>
            </a:r>
            <a:endParaRPr lang="en-US" altLang="en-US" dirty="0" smtClean="0"/>
          </a:p>
        </p:txBody>
      </p:sp>
      <p:sp>
        <p:nvSpPr>
          <p:cNvPr id="4" name="Segnaposto numero diapositiva 3"/>
          <p:cNvSpPr>
            <a:spLocks noGrp="1"/>
          </p:cNvSpPr>
          <p:nvPr>
            <p:ph type="sldNum" sz="quarter" idx="12"/>
          </p:nvPr>
        </p:nvSpPr>
        <p:spPr/>
        <p:txBody>
          <a:bodyPr/>
          <a:lstStyle/>
          <a:p>
            <a:fld id="{3383CAC5-60FB-4CCE-8543-DABD2C4E01EA}" type="slidenum">
              <a:rPr lang="en-US" altLang="en-US" smtClean="0"/>
              <a:pPr/>
              <a:t>30</a:t>
            </a:fld>
            <a:endParaRPr lang="en-US" altLang="en-US"/>
          </a:p>
        </p:txBody>
      </p:sp>
      <p:graphicFrame>
        <p:nvGraphicFramePr>
          <p:cNvPr id="23" name="Diagramma 22"/>
          <p:cNvGraphicFramePr>
            <a:graphicFrameLocks/>
          </p:cNvGraphicFramePr>
          <p:nvPr>
            <p:extLst/>
          </p:nvPr>
        </p:nvGraphicFramePr>
        <p:xfrm>
          <a:off x="395536" y="1467681"/>
          <a:ext cx="8352928" cy="44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660161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CBC environment</a:t>
            </a:r>
            <a:endParaRPr lang="en-GB" altLang="en-US" dirty="0" smtClean="0"/>
          </a:p>
        </p:txBody>
      </p:sp>
      <p:sp>
        <p:nvSpPr>
          <p:cNvPr id="3" name="Segnaposto numero diapositiva 2"/>
          <p:cNvSpPr>
            <a:spLocks noGrp="1"/>
          </p:cNvSpPr>
          <p:nvPr>
            <p:ph type="sldNum" sz="quarter" idx="12"/>
          </p:nvPr>
        </p:nvSpPr>
        <p:spPr/>
        <p:txBody>
          <a:bodyPr/>
          <a:lstStyle/>
          <a:p>
            <a:fld id="{3383CAC5-60FB-4CCE-8543-DABD2C4E01EA}" type="slidenum">
              <a:rPr lang="en-US" altLang="en-US" smtClean="0"/>
              <a:pPr/>
              <a:t>31</a:t>
            </a:fld>
            <a:endParaRPr lang="en-US" altLang="en-US"/>
          </a:p>
        </p:txBody>
      </p:sp>
      <p:graphicFrame>
        <p:nvGraphicFramePr>
          <p:cNvPr id="27" name="Diagram 1"/>
          <p:cNvGraphicFramePr/>
          <p:nvPr>
            <p:extLst/>
          </p:nvPr>
        </p:nvGraphicFramePr>
        <p:xfrm>
          <a:off x="240369" y="1072188"/>
          <a:ext cx="8784976" cy="4893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431238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GB" altLang="en-US" dirty="0" smtClean="0"/>
              <a:t>KNOW YOUR CBC CONTEXT / OBSTACLES</a:t>
            </a:r>
            <a:endParaRPr lang="en-US" altLang="en-US" dirty="0"/>
          </a:p>
        </p:txBody>
      </p:sp>
      <p:sp>
        <p:nvSpPr>
          <p:cNvPr id="11268" name="Rectangle 3"/>
          <p:cNvSpPr>
            <a:spLocks noGrp="1" noChangeArrowheads="1"/>
          </p:cNvSpPr>
          <p:nvPr>
            <p:ph type="body" idx="1"/>
          </p:nvPr>
        </p:nvSpPr>
        <p:spPr/>
        <p:txBody>
          <a:bodyPr/>
          <a:lstStyle/>
          <a:p>
            <a:r>
              <a:rPr lang="en-US" dirty="0" smtClean="0"/>
              <a:t>  </a:t>
            </a:r>
            <a:endParaRPr lang="en-US" dirty="0"/>
          </a:p>
        </p:txBody>
      </p:sp>
      <p:sp>
        <p:nvSpPr>
          <p:cNvPr id="4"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915426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nvPr>
        </p:nvGraphicFramePr>
        <p:xfrm>
          <a:off x="3887788" y="987425"/>
          <a:ext cx="5256212" cy="5346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testo 1"/>
          <p:cNvSpPr>
            <a:spLocks noGrp="1"/>
          </p:cNvSpPr>
          <p:nvPr>
            <p:ph type="body" sz="half" idx="2"/>
          </p:nvPr>
        </p:nvSpPr>
        <p:spPr/>
        <p:txBody>
          <a:bodyPr/>
          <a:lstStyle/>
          <a:p>
            <a:r>
              <a:rPr lang="en-US" b="1" dirty="0"/>
              <a:t>SESSION 1 </a:t>
            </a:r>
            <a:r>
              <a:rPr lang="en-US" b="1" dirty="0" smtClean="0"/>
              <a:t>– RATIONALE FO MAPPING </a:t>
            </a:r>
            <a:r>
              <a:rPr lang="en-US" b="1" dirty="0"/>
              <a:t>OBSTACLES TO FIND </a:t>
            </a:r>
            <a:r>
              <a:rPr lang="en-US" b="1" dirty="0" smtClean="0"/>
              <a:t>SOLUTIONS</a:t>
            </a:r>
          </a:p>
          <a:p>
            <a:r>
              <a:rPr lang="en-US" dirty="0" smtClean="0"/>
              <a:t>SESSION 2 – HOW TO MAP OBSTACLES</a:t>
            </a:r>
            <a:endParaRPr lang="en-US" dirty="0"/>
          </a:p>
          <a:p>
            <a:endParaRPr lang="en-GB" dirty="0"/>
          </a:p>
        </p:txBody>
      </p:sp>
      <p:sp>
        <p:nvSpPr>
          <p:cNvPr id="5" name="Slide Number Placeholder 4"/>
          <p:cNvSpPr>
            <a:spLocks noGrp="1"/>
          </p:cNvSpPr>
          <p:nvPr>
            <p:ph type="sldNum" sz="quarter" idx="12"/>
          </p:nvPr>
        </p:nvSpPr>
        <p:spPr/>
        <p:txBody>
          <a:bodyPr/>
          <a:lstStyle/>
          <a:p>
            <a:fld id="{F2B8EA3C-5F67-46AD-9650-C646B1E04960}" type="slidenum">
              <a:rPr lang="en-GB" altLang="en-US" smtClean="0"/>
              <a:pPr/>
              <a:t>33</a:t>
            </a:fld>
            <a:endParaRPr lang="en-GB" altLang="en-US" dirty="0"/>
          </a:p>
        </p:txBody>
      </p:sp>
      <p:sp>
        <p:nvSpPr>
          <p:cNvPr id="6" name="Title 5"/>
          <p:cNvSpPr>
            <a:spLocks noGrp="1"/>
          </p:cNvSpPr>
          <p:nvPr>
            <p:ph type="title"/>
          </p:nvPr>
        </p:nvSpPr>
        <p:spPr/>
        <p:txBody>
          <a:bodyPr/>
          <a:lstStyle/>
          <a:p>
            <a:r>
              <a:rPr lang="en-US" dirty="0" smtClean="0"/>
              <a:t>ON CBC OBSTACLES</a:t>
            </a:r>
            <a:endParaRPr lang="en-US" dirty="0"/>
          </a:p>
        </p:txBody>
      </p:sp>
      <p:sp>
        <p:nvSpPr>
          <p:cNvPr id="3" name="Segnaposto testo 2"/>
          <p:cNvSpPr>
            <a:spLocks noGrp="1"/>
          </p:cNvSpPr>
          <p:nvPr>
            <p:ph type="body" idx="13"/>
          </p:nvPr>
        </p:nvSpPr>
        <p:spPr/>
        <p:txBody>
          <a:bodyPr/>
          <a:lstStyle/>
          <a:p>
            <a:r>
              <a:rPr lang="en-GB" dirty="0" smtClean="0"/>
              <a:t>APPROACH</a:t>
            </a:r>
            <a:endParaRPr lang="en-GB" dirty="0"/>
          </a:p>
        </p:txBody>
      </p:sp>
      <p:sp>
        <p:nvSpPr>
          <p:cNvPr id="9"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321078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GB" smtClean="0"/>
          </a:p>
          <a:p>
            <a:endParaRPr lang="en-US" dirty="0"/>
          </a:p>
        </p:txBody>
      </p:sp>
      <p:sp>
        <p:nvSpPr>
          <p:cNvPr id="9" name="Segnaposto testo 8"/>
          <p:cNvSpPr>
            <a:spLocks noGrp="1"/>
          </p:cNvSpPr>
          <p:nvPr>
            <p:ph type="body" sz="half" idx="2"/>
          </p:nvPr>
        </p:nvSpPr>
        <p:spPr/>
        <p:txBody>
          <a:bodyPr/>
          <a:lstStyle/>
          <a:p>
            <a:r>
              <a:rPr lang="en-GB" smtClean="0"/>
              <a:t>Once entered in a cross-border process, local authorities can encounter a plurality of obstacles that hinder their further cooperation.</a:t>
            </a:r>
          </a:p>
          <a:p>
            <a:r>
              <a:rPr lang="en-GB" smtClean="0"/>
              <a:t>The factors that determine the persistence of the obstacles are related to different aspects, both internal (i.e. the cooperation dynamics) and external (i.e. caused by national and international settings).</a:t>
            </a:r>
            <a:endParaRPr lang="en-US" smtClean="0"/>
          </a:p>
          <a:p>
            <a:endParaRPr lang="en-US"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34</a:t>
            </a:fld>
            <a:endParaRPr lang="en-GB" altLang="en-US"/>
          </a:p>
        </p:txBody>
      </p:sp>
      <p:sp>
        <p:nvSpPr>
          <p:cNvPr id="5123" name="Rectangle 2"/>
          <p:cNvSpPr>
            <a:spLocks noGrp="1" noChangeArrowheads="1"/>
          </p:cNvSpPr>
          <p:nvPr>
            <p:ph type="title"/>
          </p:nvPr>
        </p:nvSpPr>
        <p:spPr/>
        <p:txBody>
          <a:bodyPr/>
          <a:lstStyle/>
          <a:p>
            <a:r>
              <a:rPr lang="en-GB" altLang="en-US" smtClean="0"/>
              <a:t>RATIONALE</a:t>
            </a:r>
            <a:endParaRPr lang="en-US" altLang="en-US" dirty="0"/>
          </a:p>
        </p:txBody>
      </p:sp>
      <p:sp>
        <p:nvSpPr>
          <p:cNvPr id="14" name="Segnaposto testo 13"/>
          <p:cNvSpPr>
            <a:spLocks noGrp="1"/>
          </p:cNvSpPr>
          <p:nvPr>
            <p:ph type="body" idx="13"/>
          </p:nvPr>
        </p:nvSpPr>
        <p:spPr/>
        <p:txBody>
          <a:bodyPr/>
          <a:lstStyle/>
          <a:p>
            <a:r>
              <a:rPr lang="en-GB" smtClean="0"/>
              <a:t>Obstacles to CBC</a:t>
            </a:r>
            <a:endParaRPr lang="en-GB" dirty="0" smtClean="0"/>
          </a:p>
        </p:txBody>
      </p:sp>
      <p:graphicFrame>
        <p:nvGraphicFramePr>
          <p:cNvPr id="10" name="Diagram 9"/>
          <p:cNvGraphicFramePr/>
          <p:nvPr>
            <p:extLst/>
          </p:nvPr>
        </p:nvGraphicFramePr>
        <p:xfrm>
          <a:off x="3579019" y="1328140"/>
          <a:ext cx="5343274" cy="5005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884335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7"/>
          <p:cNvGraphicFramePr>
            <a:graphicFrameLocks noGrp="1"/>
          </p:cNvGraphicFramePr>
          <p:nvPr>
            <p:ph idx="1"/>
            <p:extLst/>
          </p:nvPr>
        </p:nvGraphicFramePr>
        <p:xfrm>
          <a:off x="3887788" y="987425"/>
          <a:ext cx="5256212" cy="534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Segnaposto testo 36"/>
          <p:cNvSpPr>
            <a:spLocks noGrp="1"/>
          </p:cNvSpPr>
          <p:nvPr>
            <p:ph type="body" sz="half" idx="2"/>
          </p:nvPr>
        </p:nvSpPr>
        <p:spPr/>
        <p:txBody>
          <a:bodyPr/>
          <a:lstStyle/>
          <a:p>
            <a:r>
              <a:rPr lang="en-GB" dirty="0" smtClean="0"/>
              <a:t>What </a:t>
            </a:r>
            <a:r>
              <a:rPr lang="en-GB" dirty="0"/>
              <a:t>does it mean?</a:t>
            </a:r>
          </a:p>
          <a:p>
            <a:endParaRPr lang="en-GB" dirty="0"/>
          </a:p>
        </p:txBody>
      </p:sp>
      <p:sp>
        <p:nvSpPr>
          <p:cNvPr id="6" name="Slide Number Placeholder 5"/>
          <p:cNvSpPr>
            <a:spLocks noGrp="1"/>
          </p:cNvSpPr>
          <p:nvPr>
            <p:ph type="sldNum" sz="quarter" idx="12"/>
          </p:nvPr>
        </p:nvSpPr>
        <p:spPr/>
        <p:txBody>
          <a:bodyPr/>
          <a:lstStyle/>
          <a:p>
            <a:fld id="{F2B8EA3C-5F67-46AD-9650-C646B1E04960}" type="slidenum">
              <a:rPr lang="en-GB" altLang="en-US" smtClean="0"/>
              <a:pPr/>
              <a:t>35</a:t>
            </a:fld>
            <a:endParaRPr lang="en-GB" altLang="en-US"/>
          </a:p>
        </p:txBody>
      </p:sp>
      <p:sp>
        <p:nvSpPr>
          <p:cNvPr id="2" name="Title 1"/>
          <p:cNvSpPr>
            <a:spLocks noGrp="1"/>
          </p:cNvSpPr>
          <p:nvPr>
            <p:ph type="title"/>
          </p:nvPr>
        </p:nvSpPr>
        <p:spPr/>
        <p:txBody>
          <a:bodyPr/>
          <a:lstStyle/>
          <a:p>
            <a:r>
              <a:rPr lang="en-US" smtClean="0"/>
              <a:t>RATIONALE</a:t>
            </a:r>
            <a:endParaRPr lang="en-US" dirty="0"/>
          </a:p>
        </p:txBody>
      </p:sp>
      <p:sp>
        <p:nvSpPr>
          <p:cNvPr id="29" name="Segnaposto testo 28"/>
          <p:cNvSpPr>
            <a:spLocks noGrp="1"/>
          </p:cNvSpPr>
          <p:nvPr>
            <p:ph type="body" idx="13"/>
          </p:nvPr>
        </p:nvSpPr>
        <p:spPr/>
        <p:txBody>
          <a:bodyPr/>
          <a:lstStyle/>
          <a:p>
            <a:r>
              <a:rPr lang="en-GB" altLang="en-US" dirty="0" smtClean="0"/>
              <a:t>Mapping obstacles</a:t>
            </a:r>
            <a:endParaRPr lang="en-GB" dirty="0"/>
          </a:p>
        </p:txBody>
      </p:sp>
      <p:sp>
        <p:nvSpPr>
          <p:cNvPr id="9"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882655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RATIONALE</a:t>
            </a:r>
            <a:endParaRPr lang="en-US" altLang="en-US" dirty="0"/>
          </a:p>
        </p:txBody>
      </p:sp>
      <p:sp>
        <p:nvSpPr>
          <p:cNvPr id="6" name="Segnaposto contenuto 5"/>
          <p:cNvSpPr>
            <a:spLocks noGrp="1"/>
          </p:cNvSpPr>
          <p:nvPr>
            <p:ph idx="1"/>
          </p:nvPr>
        </p:nvSpPr>
        <p:spPr/>
        <p:txBody>
          <a:bodyPr/>
          <a:lstStyle/>
          <a:p>
            <a:pPr marL="36000" indent="0">
              <a:buNone/>
            </a:pPr>
            <a:r>
              <a:rPr lang="en-GB" b="1" dirty="0" smtClean="0">
                <a:solidFill>
                  <a:srgbClr val="0D347D"/>
                </a:solidFill>
              </a:rPr>
              <a:t>FROM OBSTACLES TO SOLUTIONS:</a:t>
            </a:r>
          </a:p>
          <a:p>
            <a:endParaRPr lang="en-GB" dirty="0" smtClean="0"/>
          </a:p>
          <a:p>
            <a:r>
              <a:rPr lang="en-GB" dirty="0" smtClean="0"/>
              <a:t>Mapping and </a:t>
            </a:r>
            <a:r>
              <a:rPr lang="en-GB" dirty="0" err="1" smtClean="0"/>
              <a:t>analyzing</a:t>
            </a:r>
            <a:r>
              <a:rPr lang="en-GB" dirty="0" smtClean="0"/>
              <a:t> CBC obstacles are the first steps towards the identification of a solution. </a:t>
            </a:r>
            <a:endParaRPr lang="en-US" dirty="0" smtClean="0"/>
          </a:p>
          <a:p>
            <a:r>
              <a:rPr lang="en-GB" dirty="0" smtClean="0"/>
              <a:t>When entering a CBC process, it is important to understand, that, although such process is highly heterogeneous, it is most likely that other local authorities have encountered similar obstacles (i.e. operational areas, factors of persistence, etc.). Often this means that they have already identified mechanisms in order to overcome obstacles.  </a:t>
            </a:r>
            <a:endParaRPr 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36</a:t>
            </a:fld>
            <a:endParaRPr lang="en-GB" altLang="en-US"/>
          </a:p>
        </p:txBody>
      </p:sp>
      <p:sp>
        <p:nvSpPr>
          <p:cNvPr id="11" name="Rectangle 2"/>
          <p:cNvSpPr txBox="1">
            <a:spLocks noChangeArrowheads="1"/>
          </p:cNvSpPr>
          <p:nvPr/>
        </p:nvSpPr>
        <p:spPr>
          <a:xfrm>
            <a:off x="0" y="1048409"/>
            <a:ext cx="9143999"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l" fontAlgn="auto">
              <a:spcAft>
                <a:spcPts val="0"/>
              </a:spcAft>
            </a:pPr>
            <a:endParaRPr lang="en-US" altLang="en-US" dirty="0">
              <a:solidFill>
                <a:srgbClr val="00B0F0"/>
              </a:solidFill>
            </a:endParaRPr>
          </a:p>
        </p:txBody>
      </p:sp>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2128497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egnaposto immagine 15"/>
          <p:cNvPicPr>
            <a:picLocks noGrp="1" noChangeAspect="1"/>
          </p:cNvPicPr>
          <p:nvPr>
            <p:ph type="pic" idx="1"/>
          </p:nvPr>
        </p:nvPicPr>
        <p:blipFill>
          <a:blip r:embed="rId2">
            <a:extLst>
              <a:ext uri="{28A0092B-C50C-407E-A947-70E740481C1C}">
                <a14:useLocalDpi xmlns:a14="http://schemas.microsoft.com/office/drawing/2010/main" val="0"/>
              </a:ext>
            </a:extLst>
          </a:blip>
          <a:srcRect l="17308" r="17308"/>
          <a:stretch>
            <a:fillRect/>
          </a:stretch>
        </p:blipFill>
        <p:spPr/>
      </p:pic>
      <p:sp>
        <p:nvSpPr>
          <p:cNvPr id="3" name="Content Placeholder 2"/>
          <p:cNvSpPr>
            <a:spLocks noGrp="1"/>
          </p:cNvSpPr>
          <p:nvPr>
            <p:ph type="body" sz="half" idx="2"/>
          </p:nvPr>
        </p:nvSpPr>
        <p:spPr/>
        <p:txBody>
          <a:bodyPr>
            <a:normAutofit fontScale="25000" lnSpcReduction="20000"/>
          </a:bodyPr>
          <a:lstStyle/>
          <a:p>
            <a:r>
              <a:rPr lang="en-GB" dirty="0" smtClean="0"/>
              <a:t>Sharing knowledge and learning from best practices are relevant methods to deal with CBC obstacles. </a:t>
            </a:r>
          </a:p>
          <a:p>
            <a:r>
              <a:rPr lang="en-GB" dirty="0" smtClean="0"/>
              <a:t>Council of Europe promotes the peer-to-peer approach, by means of initiatives and instruments, such as EDEN (http://</a:t>
            </a:r>
            <a:r>
              <a:rPr lang="en-GB" dirty="0" err="1" smtClean="0"/>
              <a:t>cbc.isig.it</a:t>
            </a:r>
            <a:r>
              <a:rPr lang="en-GB" dirty="0" smtClean="0"/>
              <a:t>/) - a database containing best practices of CBC collected from more than 20 European countries. </a:t>
            </a:r>
            <a:endParaRPr lang="en-US" dirty="0" smtClean="0"/>
          </a:p>
          <a:p>
            <a:r>
              <a:rPr lang="en-GB" dirty="0" smtClean="0"/>
              <a:t>EDEN is based on the principle that knowledge is a key to empowerment, giving to policy-makers and administrators the opportunity to learn from their European colleagues. Having to face an obstacle arisen during the implementation of a CBC activity, the institutional actor can consult the database, look for similar issues and obstacles, and see what solutions have been found and adopted by other institutions.</a:t>
            </a:r>
            <a:endParaRPr lang="en-US" dirty="0" smtClean="0"/>
          </a:p>
          <a:p>
            <a:r>
              <a:rPr lang="en-GB" dirty="0" smtClean="0"/>
              <a:t>EDEN aims at developing a network of knowledge, giving policy-makers and administrators a tool for improving their CBC activities. This network of knowledge can also become a network of partners: each contributor to the database can be reached through his/her contact information, allowing users to ask for more information on a specific CBC activity or to propose a partnership to solve a shared obstacle</a:t>
            </a:r>
            <a:endParaRPr lang="en-US" dirty="0" smtClean="0"/>
          </a:p>
          <a:p>
            <a:endParaRPr lang="en-US" dirty="0"/>
          </a:p>
        </p:txBody>
      </p:sp>
      <p:sp>
        <p:nvSpPr>
          <p:cNvPr id="5" name="Slide Number Placeholder 4"/>
          <p:cNvSpPr>
            <a:spLocks noGrp="1"/>
          </p:cNvSpPr>
          <p:nvPr>
            <p:ph type="sldNum" sz="quarter" idx="12"/>
          </p:nvPr>
        </p:nvSpPr>
        <p:spPr/>
        <p:txBody>
          <a:bodyPr/>
          <a:lstStyle/>
          <a:p>
            <a:fld id="{F2B8EA3C-5F67-46AD-9650-C646B1E04960}" type="slidenum">
              <a:rPr lang="en-GB" altLang="en-US" smtClean="0"/>
              <a:pPr/>
              <a:t>37</a:t>
            </a:fld>
            <a:endParaRPr lang="en-GB" altLang="en-US" dirty="0"/>
          </a:p>
        </p:txBody>
      </p:sp>
      <p:sp>
        <p:nvSpPr>
          <p:cNvPr id="2" name="Title 1"/>
          <p:cNvSpPr>
            <a:spLocks noGrp="1"/>
          </p:cNvSpPr>
          <p:nvPr>
            <p:ph type="title"/>
          </p:nvPr>
        </p:nvSpPr>
        <p:spPr/>
        <p:txBody>
          <a:bodyPr/>
          <a:lstStyle/>
          <a:p>
            <a:r>
              <a:rPr lang="en-US" smtClean="0"/>
              <a:t>RATIONALE</a:t>
            </a:r>
            <a:endParaRPr lang="en-US" dirty="0"/>
          </a:p>
        </p:txBody>
      </p:sp>
      <p:sp>
        <p:nvSpPr>
          <p:cNvPr id="14" name="Segnaposto testo 13"/>
          <p:cNvSpPr>
            <a:spLocks noGrp="1"/>
          </p:cNvSpPr>
          <p:nvPr>
            <p:ph type="body" idx="13"/>
          </p:nvPr>
        </p:nvSpPr>
        <p:spPr/>
        <p:txBody>
          <a:bodyPr/>
          <a:lstStyle/>
          <a:p>
            <a:r>
              <a:rPr lang="en-GB" dirty="0"/>
              <a:t>A PEER-TO-PEER APPROACH: EDEN PLATFORM</a:t>
            </a:r>
          </a:p>
        </p:txBody>
      </p:sp>
      <p:sp>
        <p:nvSpPr>
          <p:cNvPr id="11" name="Rectangle 2"/>
          <p:cNvSpPr txBox="1">
            <a:spLocks noChangeArrowheads="1"/>
          </p:cNvSpPr>
          <p:nvPr/>
        </p:nvSpPr>
        <p:spPr>
          <a:xfrm>
            <a:off x="0" y="1048409"/>
            <a:ext cx="9143999"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l" fontAlgn="auto">
              <a:spcAft>
                <a:spcPts val="0"/>
              </a:spcAft>
            </a:pPr>
            <a:endParaRPr lang="en-US" altLang="en-US" dirty="0">
              <a:solidFill>
                <a:srgbClr val="00B0F0"/>
              </a:solidFill>
            </a:endParaRPr>
          </a:p>
        </p:txBody>
      </p:sp>
      <p:sp>
        <p:nvSpPr>
          <p:cNvPr id="12"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876756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nvPr>
        </p:nvGraphicFramePr>
        <p:xfrm>
          <a:off x="3887788" y="987425"/>
          <a:ext cx="5256212" cy="5346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testo 1"/>
          <p:cNvSpPr>
            <a:spLocks noGrp="1"/>
          </p:cNvSpPr>
          <p:nvPr>
            <p:ph type="body" sz="half" idx="2"/>
          </p:nvPr>
        </p:nvSpPr>
        <p:spPr/>
        <p:txBody>
          <a:bodyPr/>
          <a:lstStyle/>
          <a:p>
            <a:r>
              <a:rPr lang="en-US" dirty="0"/>
              <a:t>SESSION 1 </a:t>
            </a:r>
            <a:r>
              <a:rPr lang="en-US" dirty="0" smtClean="0"/>
              <a:t>– RATIONALE FO MAPPING </a:t>
            </a:r>
            <a:r>
              <a:rPr lang="en-US" dirty="0"/>
              <a:t>OBSTACLES TO FIND </a:t>
            </a:r>
            <a:r>
              <a:rPr lang="en-US" dirty="0" smtClean="0"/>
              <a:t>SOLUTIONS</a:t>
            </a:r>
          </a:p>
          <a:p>
            <a:r>
              <a:rPr lang="en-US" b="1" dirty="0" smtClean="0"/>
              <a:t>SESSION 2 – HOW TO MAP OBSTACLES</a:t>
            </a:r>
            <a:endParaRPr lang="en-US" b="1" dirty="0"/>
          </a:p>
          <a:p>
            <a:endParaRPr lang="en-GB" dirty="0"/>
          </a:p>
        </p:txBody>
      </p:sp>
      <p:sp>
        <p:nvSpPr>
          <p:cNvPr id="5" name="Slide Number Placeholder 4"/>
          <p:cNvSpPr>
            <a:spLocks noGrp="1"/>
          </p:cNvSpPr>
          <p:nvPr>
            <p:ph type="sldNum" sz="quarter" idx="12"/>
          </p:nvPr>
        </p:nvSpPr>
        <p:spPr/>
        <p:txBody>
          <a:bodyPr/>
          <a:lstStyle/>
          <a:p>
            <a:fld id="{F2B8EA3C-5F67-46AD-9650-C646B1E04960}" type="slidenum">
              <a:rPr lang="en-GB" altLang="en-US" smtClean="0"/>
              <a:pPr/>
              <a:t>38</a:t>
            </a:fld>
            <a:endParaRPr lang="en-GB" altLang="en-US" dirty="0"/>
          </a:p>
        </p:txBody>
      </p:sp>
      <p:sp>
        <p:nvSpPr>
          <p:cNvPr id="6" name="Title 5"/>
          <p:cNvSpPr>
            <a:spLocks noGrp="1"/>
          </p:cNvSpPr>
          <p:nvPr>
            <p:ph type="title"/>
          </p:nvPr>
        </p:nvSpPr>
        <p:spPr/>
        <p:txBody>
          <a:bodyPr/>
          <a:lstStyle/>
          <a:p>
            <a:r>
              <a:rPr lang="en-US" dirty="0" smtClean="0"/>
              <a:t>ON CBC OBSTACLES</a:t>
            </a:r>
            <a:endParaRPr lang="en-US" dirty="0"/>
          </a:p>
        </p:txBody>
      </p:sp>
      <p:sp>
        <p:nvSpPr>
          <p:cNvPr id="3" name="Segnaposto testo 2"/>
          <p:cNvSpPr>
            <a:spLocks noGrp="1"/>
          </p:cNvSpPr>
          <p:nvPr>
            <p:ph type="body" idx="13"/>
          </p:nvPr>
        </p:nvSpPr>
        <p:spPr/>
        <p:txBody>
          <a:bodyPr/>
          <a:lstStyle/>
          <a:p>
            <a:r>
              <a:rPr lang="en-GB" dirty="0" smtClean="0"/>
              <a:t>APPROACH</a:t>
            </a:r>
            <a:endParaRPr lang="en-GB" dirty="0"/>
          </a:p>
        </p:txBody>
      </p:sp>
      <p:sp>
        <p:nvSpPr>
          <p:cNvPr id="9"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758689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HOW TO MAP OBSTACLES TO CBC</a:t>
            </a:r>
            <a:endParaRPr lang="en-US" altLang="en-US" dirty="0" smtClean="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39</a:t>
            </a:fld>
            <a:endParaRPr lang="en-GB" altLang="en-US"/>
          </a:p>
        </p:txBody>
      </p:sp>
      <p:sp>
        <p:nvSpPr>
          <p:cNvPr id="10" name="Rectangle 2"/>
          <p:cNvSpPr txBox="1">
            <a:spLocks noChangeArrowheads="1"/>
          </p:cNvSpPr>
          <p:nvPr/>
        </p:nvSpPr>
        <p:spPr>
          <a:xfrm rot="16200000">
            <a:off x="-2241846" y="3105011"/>
            <a:ext cx="5112341" cy="628650"/>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l" fontAlgn="auto">
              <a:spcAft>
                <a:spcPts val="0"/>
              </a:spcAft>
            </a:pPr>
            <a:r>
              <a:rPr lang="en-GB" altLang="en-US" sz="2400" dirty="0">
                <a:solidFill>
                  <a:srgbClr val="0D347D"/>
                </a:solidFill>
              </a:rPr>
              <a:t>Step 1 – Identifying the problem</a:t>
            </a:r>
            <a:endParaRPr lang="en-US" altLang="en-US" sz="2400" dirty="0">
              <a:solidFill>
                <a:srgbClr val="0D347D"/>
              </a:solidFill>
            </a:endParaRPr>
          </a:p>
        </p:txBody>
      </p:sp>
      <p:graphicFrame>
        <p:nvGraphicFramePr>
          <p:cNvPr id="13" name="Diagramma 13"/>
          <p:cNvGraphicFramePr>
            <a:graphicFrameLocks noGrp="1"/>
          </p:cNvGraphicFramePr>
          <p:nvPr>
            <p:ph idx="1"/>
            <p:extLst/>
          </p:nvPr>
        </p:nvGraphicFramePr>
        <p:xfrm>
          <a:off x="628650" y="1133475"/>
          <a:ext cx="7886700"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324299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1"/>
          </p:nvPr>
        </p:nvSpPr>
        <p:spPr/>
        <p:txBody>
          <a:bodyPr>
            <a:normAutofit fontScale="62500" lnSpcReduction="20000"/>
          </a:bodyPr>
          <a:lstStyle/>
          <a:p>
            <a:pPr marL="0" indent="0">
              <a:buNone/>
            </a:pPr>
            <a:r>
              <a:rPr lang="en-GB" sz="2900" b="1" dirty="0" smtClean="0"/>
              <a:t>(Cross</a:t>
            </a:r>
            <a:r>
              <a:rPr lang="en-GB" sz="2900" b="1" dirty="0"/>
              <a:t>) Border area</a:t>
            </a:r>
            <a:endParaRPr lang="it-IT" sz="2900" b="1" dirty="0"/>
          </a:p>
          <a:p>
            <a:r>
              <a:rPr lang="en-GB" dirty="0"/>
              <a:t>Cross-border areas expand beyond national borders (i.e. across two or more States) and find their rationale for cohesion in the functional characteristics and challenges that local communities share. </a:t>
            </a:r>
            <a:endParaRPr lang="it-IT" dirty="0"/>
          </a:p>
          <a:p>
            <a:pPr marL="0" indent="0">
              <a:buNone/>
            </a:pPr>
            <a:r>
              <a:rPr lang="en-GB" sz="2900" b="1" dirty="0"/>
              <a:t>Local Authority</a:t>
            </a:r>
            <a:endParaRPr lang="it-IT" sz="2900" b="1" dirty="0"/>
          </a:p>
          <a:p>
            <a:r>
              <a:rPr lang="en-GB" dirty="0"/>
              <a:t>For the purpose of LAP ‘Local Authority’ is interpreted as a public governing body, (directly or indirectly elected), possessing, within a given territory, as defined by law, a degree of autonomy from the central government and a set of competences to deliver public goods and services to citizens. Moreover, for the purpose of this module, Local Authority defines the first tier of local self-government. </a:t>
            </a:r>
            <a:endParaRPr lang="it-IT" dirty="0"/>
          </a:p>
          <a:p>
            <a:pPr marL="0" indent="0">
              <a:buNone/>
            </a:pPr>
            <a:r>
              <a:rPr lang="en-GB" sz="2900" b="1" dirty="0" smtClean="0"/>
              <a:t>Cross-Border </a:t>
            </a:r>
            <a:r>
              <a:rPr lang="en-GB" sz="2900" b="1" dirty="0"/>
              <a:t>Cooperation (CBC)</a:t>
            </a:r>
            <a:endParaRPr lang="it-IT" sz="2900" b="1" dirty="0"/>
          </a:p>
          <a:p>
            <a:r>
              <a:rPr lang="en-GB" dirty="0"/>
              <a:t>Cross-Border Cooperation (CBC) is a concerted process of building neighbourly relationships between local stakeholders and Local Authorities on both sides of national borders. </a:t>
            </a:r>
            <a:endParaRPr lang="it-IT" dirty="0"/>
          </a:p>
          <a:p>
            <a:pPr marL="0" indent="0">
              <a:buNone/>
            </a:pPr>
            <a:endParaRPr lang="it-IT" dirty="0"/>
          </a:p>
          <a:p>
            <a:pPr marL="0" indent="0">
              <a:buNone/>
            </a:pPr>
            <a:endParaRPr lang="it-IT" sz="1400" b="1" dirty="0"/>
          </a:p>
        </p:txBody>
      </p:sp>
      <p:sp>
        <p:nvSpPr>
          <p:cNvPr id="3" name="Segnaposto contenuto 2"/>
          <p:cNvSpPr>
            <a:spLocks noGrp="1"/>
          </p:cNvSpPr>
          <p:nvPr>
            <p:ph sz="half" idx="2"/>
          </p:nvPr>
        </p:nvSpPr>
        <p:spPr/>
        <p:txBody>
          <a:bodyPr>
            <a:normAutofit fontScale="55000" lnSpcReduction="20000"/>
          </a:bodyPr>
          <a:lstStyle/>
          <a:p>
            <a:pPr marL="0" indent="0">
              <a:buNone/>
            </a:pPr>
            <a:r>
              <a:rPr lang="en-GB" sz="3300" b="1" dirty="0" smtClean="0"/>
              <a:t>CBC </a:t>
            </a:r>
            <a:r>
              <a:rPr lang="en-GB" sz="3300" b="1" dirty="0"/>
              <a:t>Champion</a:t>
            </a:r>
            <a:endParaRPr lang="it-IT" sz="3300" b="1" dirty="0"/>
          </a:p>
          <a:p>
            <a:r>
              <a:rPr lang="en-GB" dirty="0"/>
              <a:t>Cross-border Cooperation Champions are CBC promoters (e.g. senior officers of Local Authorities, mayors, representatives of CSOs, representatives of already configured CBC structures), that act as “leaders” within their organizations and communities, so to stimulate and/or to reinforce the “culture of cooperation” at CBC level. In order to achieve long-term efficiency and sustainability, CBC not only needs to ensure local communities’ engagement, but also to stimulate a wide-spread bottom-up commitment to the “CBC shared cause/ideal/goal”.</a:t>
            </a:r>
            <a:endParaRPr lang="it-IT" dirty="0"/>
          </a:p>
          <a:p>
            <a:r>
              <a:rPr lang="en-GB" dirty="0"/>
              <a:t>In this context, CBC champions are individuals able to combine thorough knowledge (i.e. on their communities, the border context) with technical know-how (i.e. on the CBC process) and motivational skills (i.e. becoming a Leader of CBC within their communities and institutions).</a:t>
            </a:r>
            <a:endParaRPr lang="it-IT" dirty="0"/>
          </a:p>
          <a:p>
            <a:r>
              <a:rPr lang="en-GB" dirty="0"/>
              <a:t>Such champions should be able to enact CBC processes that:</a:t>
            </a:r>
            <a:endParaRPr lang="it-IT" dirty="0"/>
          </a:p>
          <a:p>
            <a:pPr lvl="1"/>
            <a:r>
              <a:rPr lang="en-GB" dirty="0"/>
              <a:t>are highly context-based;</a:t>
            </a:r>
            <a:endParaRPr lang="it-IT" dirty="0"/>
          </a:p>
          <a:p>
            <a:pPr lvl="1"/>
            <a:r>
              <a:rPr lang="en-GB" dirty="0"/>
              <a:t>demonstrate an “aware” civic engagement (i.e. engaging communities by activating relevant stakeholders, according to specific CBC stage, topic and activity);</a:t>
            </a:r>
            <a:endParaRPr lang="it-IT" dirty="0"/>
          </a:p>
          <a:p>
            <a:pPr lvl="1"/>
            <a:r>
              <a:rPr lang="en-GB" dirty="0"/>
              <a:t>generate commitment of the communities to its goals</a:t>
            </a:r>
            <a:endParaRPr lang="it-IT" sz="3300"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4</a:t>
            </a:fld>
            <a:endParaRPr lang="fr-FR" dirty="0"/>
          </a:p>
        </p:txBody>
      </p:sp>
      <p:sp>
        <p:nvSpPr>
          <p:cNvPr id="5" name="Titolo 4"/>
          <p:cNvSpPr>
            <a:spLocks noGrp="1"/>
          </p:cNvSpPr>
          <p:nvPr>
            <p:ph type="title"/>
          </p:nvPr>
        </p:nvSpPr>
        <p:spPr/>
        <p:txBody>
          <a:bodyPr/>
          <a:lstStyle/>
          <a:p>
            <a:r>
              <a:rPr lang="it-IT" dirty="0" err="1" smtClean="0"/>
              <a:t>Working</a:t>
            </a:r>
            <a:r>
              <a:rPr lang="it-IT" dirty="0" smtClean="0"/>
              <a:t> </a:t>
            </a:r>
            <a:r>
              <a:rPr lang="it-IT" smtClean="0"/>
              <a:t>Definitions</a:t>
            </a:r>
            <a:endParaRPr lang="it-IT" dirty="0"/>
          </a:p>
        </p:txBody>
      </p:sp>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470554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HOW TO MAP OBSTACLES TO CBC</a:t>
            </a:r>
            <a:endParaRPr lang="en-GB" altLang="en-US" dirty="0" smtClean="0"/>
          </a:p>
        </p:txBody>
      </p:sp>
      <p:graphicFrame>
        <p:nvGraphicFramePr>
          <p:cNvPr id="7" name="Diagramma 363"/>
          <p:cNvGraphicFramePr>
            <a:graphicFrameLocks noGrp="1"/>
          </p:cNvGraphicFramePr>
          <p:nvPr>
            <p:ph idx="1"/>
            <p:extLst/>
          </p:nvPr>
        </p:nvGraphicFramePr>
        <p:xfrm>
          <a:off x="628650" y="1133475"/>
          <a:ext cx="7886700"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p:cNvSpPr>
            <a:spLocks noGrp="1"/>
          </p:cNvSpPr>
          <p:nvPr>
            <p:ph type="sldNum" sz="quarter" idx="12"/>
          </p:nvPr>
        </p:nvSpPr>
        <p:spPr/>
        <p:txBody>
          <a:bodyPr/>
          <a:lstStyle/>
          <a:p>
            <a:fld id="{F2B8EA3C-5F67-46AD-9650-C646B1E04960}" type="slidenum">
              <a:rPr lang="en-GB" altLang="en-US" smtClean="0"/>
              <a:pPr/>
              <a:t>40</a:t>
            </a:fld>
            <a:endParaRPr lang="en-GB" altLang="en-US"/>
          </a:p>
        </p:txBody>
      </p:sp>
      <p:sp>
        <p:nvSpPr>
          <p:cNvPr id="11" name="Rectangle 2"/>
          <p:cNvSpPr txBox="1">
            <a:spLocks noChangeArrowheads="1"/>
          </p:cNvSpPr>
          <p:nvPr/>
        </p:nvSpPr>
        <p:spPr>
          <a:xfrm rot="16200000">
            <a:off x="-2176306" y="3039471"/>
            <a:ext cx="5125111"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l" fontAlgn="auto">
              <a:spcAft>
                <a:spcPts val="0"/>
              </a:spcAft>
            </a:pPr>
            <a:r>
              <a:rPr lang="en-GB" altLang="en-US" sz="2400" dirty="0">
                <a:solidFill>
                  <a:srgbClr val="0D347D"/>
                </a:solidFill>
              </a:rPr>
              <a:t>Step 2 – Identifying the operational area </a:t>
            </a:r>
            <a:endParaRPr lang="en-US" altLang="en-US" sz="2400" dirty="0">
              <a:solidFill>
                <a:srgbClr val="0D347D"/>
              </a:solidFill>
            </a:endParaRPr>
          </a:p>
        </p:txBody>
      </p:sp>
      <p:sp>
        <p:nvSpPr>
          <p:cNvPr id="8"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80166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id.png"/>
          <p:cNvPicPr>
            <a:picLocks noChangeAspect="1"/>
          </p:cNvPicPr>
          <p:nvPr/>
        </p:nvPicPr>
        <p:blipFill rotWithShape="1">
          <a:blip r:embed="rId3" cstate="print"/>
          <a:srcRect l="2418" t="2256" r="2948" b="3111"/>
          <a:stretch/>
        </p:blipFill>
        <p:spPr>
          <a:xfrm>
            <a:off x="2627586" y="1522389"/>
            <a:ext cx="6415433" cy="4811575"/>
          </a:xfrm>
          <a:prstGeom prst="rect">
            <a:avLst/>
          </a:prstGeom>
          <a:noFill/>
          <a:ln>
            <a:noFill/>
          </a:ln>
        </p:spPr>
      </p:pic>
      <p:sp>
        <p:nvSpPr>
          <p:cNvPr id="3" name="Segnaposto numero diapositiva 2"/>
          <p:cNvSpPr>
            <a:spLocks noGrp="1"/>
          </p:cNvSpPr>
          <p:nvPr>
            <p:ph type="sldNum" sz="quarter" idx="12"/>
          </p:nvPr>
        </p:nvSpPr>
        <p:spPr/>
        <p:txBody>
          <a:bodyPr/>
          <a:lstStyle/>
          <a:p>
            <a:fld id="{F2B8EA3C-5F67-46AD-9650-C646B1E04960}" type="slidenum">
              <a:rPr lang="en-GB" altLang="en-US" smtClean="0"/>
              <a:pPr/>
              <a:t>41</a:t>
            </a:fld>
            <a:endParaRPr lang="en-GB" altLang="en-US"/>
          </a:p>
        </p:txBody>
      </p:sp>
      <p:sp>
        <p:nvSpPr>
          <p:cNvPr id="9218" name="Title 1"/>
          <p:cNvSpPr>
            <a:spLocks noGrp="1"/>
          </p:cNvSpPr>
          <p:nvPr>
            <p:ph type="title"/>
          </p:nvPr>
        </p:nvSpPr>
        <p:spPr>
          <a:xfrm>
            <a:off x="4370388" y="90488"/>
            <a:ext cx="4773612" cy="773112"/>
          </a:xfrm>
        </p:spPr>
        <p:txBody>
          <a:bodyPr>
            <a:normAutofit fontScale="90000"/>
          </a:bodyPr>
          <a:lstStyle/>
          <a:p>
            <a:r>
              <a:rPr lang="en-US" dirty="0" smtClean="0"/>
              <a:t>HOW TO MAP OBSTACLES TO CBC</a:t>
            </a:r>
            <a:endParaRPr lang="en-GB" altLang="en-US" dirty="0" smtClean="0"/>
          </a:p>
        </p:txBody>
      </p:sp>
      <p:sp>
        <p:nvSpPr>
          <p:cNvPr id="8" name="Segnaposto testo 7"/>
          <p:cNvSpPr>
            <a:spLocks noGrp="1"/>
          </p:cNvSpPr>
          <p:nvPr>
            <p:ph type="body" sz="half" idx="4294967295"/>
          </p:nvPr>
        </p:nvSpPr>
        <p:spPr>
          <a:xfrm>
            <a:off x="0" y="1998663"/>
            <a:ext cx="2949575" cy="3811587"/>
          </a:xfrm>
        </p:spPr>
        <p:txBody>
          <a:bodyPr>
            <a:normAutofit fontScale="47500" lnSpcReduction="20000"/>
          </a:bodyPr>
          <a:lstStyle/>
          <a:p>
            <a:r>
              <a:rPr lang="en-GB" dirty="0" smtClean="0"/>
              <a:t>CBC is a cross-sectorial process, thus implying that the obstacles that may hinder it, cross-sectorial as well, are likely to be determined by transversal factors, such as:</a:t>
            </a:r>
            <a:endParaRPr lang="en-US" dirty="0" smtClean="0"/>
          </a:p>
          <a:p>
            <a:pPr lvl="1"/>
            <a:r>
              <a:rPr lang="en-GB" dirty="0" smtClean="0"/>
              <a:t>Institutional factors	</a:t>
            </a:r>
            <a:endParaRPr lang="en-US" dirty="0" smtClean="0"/>
          </a:p>
          <a:p>
            <a:pPr lvl="1"/>
            <a:r>
              <a:rPr lang="en-GB" dirty="0" smtClean="0"/>
              <a:t>Administrative factors	</a:t>
            </a:r>
            <a:endParaRPr lang="en-US" dirty="0" smtClean="0"/>
          </a:p>
          <a:p>
            <a:pPr lvl="1"/>
            <a:r>
              <a:rPr lang="en-GB" dirty="0" smtClean="0"/>
              <a:t>Economic factors	</a:t>
            </a:r>
            <a:endParaRPr lang="en-US" dirty="0" smtClean="0"/>
          </a:p>
          <a:p>
            <a:pPr lvl="1"/>
            <a:r>
              <a:rPr lang="en-GB" dirty="0" smtClean="0"/>
              <a:t>Factors linked to the level of Expertise of stakeholders involved	</a:t>
            </a:r>
            <a:endParaRPr lang="en-US" dirty="0" smtClean="0"/>
          </a:p>
          <a:p>
            <a:pPr lvl="1"/>
            <a:r>
              <a:rPr lang="en-GB" dirty="0" smtClean="0"/>
              <a:t>Cultural factors	</a:t>
            </a:r>
            <a:endParaRPr lang="en-US" dirty="0" smtClean="0"/>
          </a:p>
          <a:p>
            <a:pPr lvl="1"/>
            <a:r>
              <a:rPr lang="en-GB" dirty="0" smtClean="0"/>
              <a:t>Factors linked to the degree of propensity to cooperate of stakeholders involved	</a:t>
            </a:r>
          </a:p>
          <a:p>
            <a:r>
              <a:rPr lang="en-GB" dirty="0" smtClean="0"/>
              <a:t>In order to assess the persistence of such factors, 6 evaluation grids are available in the  </a:t>
            </a:r>
            <a:r>
              <a:rPr lang="en-GB" dirty="0" err="1" smtClean="0"/>
              <a:t>CoE</a:t>
            </a:r>
            <a:r>
              <a:rPr lang="en-GB" dirty="0" smtClean="0"/>
              <a:t>/ISIG “Manual on removing obstacles to CBC”( 2014). The grids allow for the assessment of  the relevance of ten statements, to identify which factors are most likely to represent an obstacle.</a:t>
            </a:r>
          </a:p>
          <a:p>
            <a:r>
              <a:rPr lang="en-GB" dirty="0" smtClean="0"/>
              <a:t>Moreover, by comparing the score obtained in each grid it is possible to prioritize among obstacles categories.</a:t>
            </a:r>
            <a:endParaRPr lang="en-US" dirty="0" smtClean="0"/>
          </a:p>
          <a:p>
            <a:endParaRPr lang="en-US" dirty="0"/>
          </a:p>
        </p:txBody>
      </p:sp>
      <p:sp>
        <p:nvSpPr>
          <p:cNvPr id="5" name="Segnaposto testo 4"/>
          <p:cNvSpPr>
            <a:spLocks noGrp="1"/>
          </p:cNvSpPr>
          <p:nvPr>
            <p:ph type="body" idx="4294967295"/>
          </p:nvPr>
        </p:nvSpPr>
        <p:spPr>
          <a:xfrm>
            <a:off x="0" y="1068388"/>
            <a:ext cx="9143999" cy="823912"/>
          </a:xfrm>
        </p:spPr>
        <p:txBody>
          <a:bodyPr>
            <a:normAutofit/>
          </a:bodyPr>
          <a:lstStyle/>
          <a:p>
            <a:pPr marL="0" indent="0">
              <a:buNone/>
            </a:pPr>
            <a:r>
              <a:rPr lang="en-GB" b="1" dirty="0" smtClean="0">
                <a:solidFill>
                  <a:srgbClr val="0D347D"/>
                </a:solidFill>
              </a:rPr>
              <a:t>STEP 3 – Identifying factors for obstacle persistence</a:t>
            </a:r>
            <a:endParaRPr lang="en-GB" b="1" dirty="0">
              <a:solidFill>
                <a:srgbClr val="0D347D"/>
              </a:solidFill>
            </a:endParaRPr>
          </a:p>
        </p:txBody>
      </p:sp>
      <p:sp>
        <p:nvSpPr>
          <p:cNvPr id="15" name="Rectangle 2"/>
          <p:cNvSpPr txBox="1">
            <a:spLocks noChangeArrowheads="1"/>
          </p:cNvSpPr>
          <p:nvPr/>
        </p:nvSpPr>
        <p:spPr>
          <a:xfrm>
            <a:off x="0" y="974064"/>
            <a:ext cx="9143999"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l" fontAlgn="auto">
              <a:spcAft>
                <a:spcPts val="0"/>
              </a:spcAft>
            </a:pPr>
            <a:endParaRPr lang="en-US" altLang="en-US" dirty="0">
              <a:solidFill>
                <a:srgbClr val="00B0F0"/>
              </a:solidFill>
            </a:endParaRPr>
          </a:p>
        </p:txBody>
      </p:sp>
      <p:sp>
        <p:nvSpPr>
          <p:cNvPr id="10"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09246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365"/>
          <p:cNvGraphicFramePr>
            <a:graphicFrameLocks noGrp="1"/>
          </p:cNvGraphicFramePr>
          <p:nvPr>
            <p:ph idx="1"/>
            <p:extLst/>
          </p:nvPr>
        </p:nvGraphicFramePr>
        <p:xfrm>
          <a:off x="3887788" y="987425"/>
          <a:ext cx="5154612" cy="534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egnaposto testo 9"/>
          <p:cNvSpPr>
            <a:spLocks noGrp="1"/>
          </p:cNvSpPr>
          <p:nvPr>
            <p:ph type="body" sz="half" idx="2"/>
          </p:nvPr>
        </p:nvSpPr>
        <p:spPr/>
        <p:txBody>
          <a:bodyPr/>
          <a:lstStyle/>
          <a:p>
            <a:r>
              <a:rPr lang="en-GB" smtClean="0"/>
              <a:t>Obstacles may need to be tackled at different levels of clearance: local – when action-oriented, and regional/central as the complexity of the CBC increases. </a:t>
            </a:r>
            <a:endParaRPr lang="en-US" smtClean="0"/>
          </a:p>
          <a:p>
            <a:endParaRPr lang="en-US" dirty="0"/>
          </a:p>
        </p:txBody>
      </p:sp>
      <p:sp>
        <p:nvSpPr>
          <p:cNvPr id="4" name="Segnaposto numero diapositiva 3"/>
          <p:cNvSpPr>
            <a:spLocks noGrp="1"/>
          </p:cNvSpPr>
          <p:nvPr>
            <p:ph type="sldNum" sz="quarter" idx="12"/>
          </p:nvPr>
        </p:nvSpPr>
        <p:spPr/>
        <p:txBody>
          <a:bodyPr/>
          <a:lstStyle/>
          <a:p>
            <a:fld id="{F2B8EA3C-5F67-46AD-9650-C646B1E04960}" type="slidenum">
              <a:rPr lang="en-GB" altLang="en-US" smtClean="0"/>
              <a:pPr/>
              <a:t>42</a:t>
            </a:fld>
            <a:endParaRPr lang="en-GB" altLang="en-US"/>
          </a:p>
        </p:txBody>
      </p:sp>
      <p:sp>
        <p:nvSpPr>
          <p:cNvPr id="10243" name="Rectangle 13"/>
          <p:cNvSpPr>
            <a:spLocks noGrp="1" noChangeArrowheads="1"/>
          </p:cNvSpPr>
          <p:nvPr>
            <p:ph type="title"/>
          </p:nvPr>
        </p:nvSpPr>
        <p:spPr/>
        <p:txBody>
          <a:bodyPr/>
          <a:lstStyle/>
          <a:p>
            <a:r>
              <a:rPr lang="en-US" smtClean="0"/>
              <a:t>HOW TO MAP OBSTACLES TO CBC</a:t>
            </a:r>
            <a:endParaRPr lang="en-US" altLang="en-US" dirty="0" smtClean="0"/>
          </a:p>
        </p:txBody>
      </p:sp>
      <p:sp>
        <p:nvSpPr>
          <p:cNvPr id="2" name="Segnaposto testo 1"/>
          <p:cNvSpPr>
            <a:spLocks noGrp="1"/>
          </p:cNvSpPr>
          <p:nvPr>
            <p:ph type="body" idx="13"/>
          </p:nvPr>
        </p:nvSpPr>
        <p:spPr/>
        <p:txBody>
          <a:bodyPr/>
          <a:lstStyle/>
          <a:p>
            <a:r>
              <a:rPr lang="en-GB" smtClean="0"/>
              <a:t>STEP 4 – Identifying the level of clearance</a:t>
            </a:r>
            <a:endParaRPr lang="en-GB" dirty="0"/>
          </a:p>
        </p:txBody>
      </p:sp>
      <p:sp>
        <p:nvSpPr>
          <p:cNvPr id="13" name="Rectangle 2"/>
          <p:cNvSpPr txBox="1">
            <a:spLocks noChangeArrowheads="1"/>
          </p:cNvSpPr>
          <p:nvPr/>
        </p:nvSpPr>
        <p:spPr>
          <a:xfrm>
            <a:off x="0" y="974064"/>
            <a:ext cx="9143999"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l" fontAlgn="auto">
              <a:spcAft>
                <a:spcPts val="0"/>
              </a:spcAft>
            </a:pPr>
            <a:endParaRPr lang="en-US" altLang="en-US" dirty="0">
              <a:solidFill>
                <a:srgbClr val="00B0F0"/>
              </a:solidFill>
            </a:endParaRPr>
          </a:p>
        </p:txBody>
      </p:sp>
      <p:sp>
        <p:nvSpPr>
          <p:cNvPr id="12"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478771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p:txBody>
          <a:bodyPr>
            <a:normAutofit fontScale="92500"/>
          </a:bodyPr>
          <a:lstStyle/>
          <a:p>
            <a:r>
              <a:rPr lang="en-GB" dirty="0"/>
              <a:t>Step 5 – Learning from best practices to overcome obstacles</a:t>
            </a:r>
          </a:p>
          <a:p>
            <a:endParaRPr lang="en-GB" dirty="0"/>
          </a:p>
        </p:txBody>
      </p:sp>
      <p:sp>
        <p:nvSpPr>
          <p:cNvPr id="6" name="Content Placeholder 5"/>
          <p:cNvSpPr>
            <a:spLocks noGrp="1"/>
          </p:cNvSpPr>
          <p:nvPr>
            <p:ph sz="half" idx="2"/>
          </p:nvPr>
        </p:nvSpPr>
        <p:spPr/>
        <p:txBody>
          <a:bodyPr>
            <a:normAutofit/>
          </a:bodyPr>
          <a:lstStyle/>
          <a:p>
            <a:pPr algn="just"/>
            <a:r>
              <a:rPr lang="en-GB" dirty="0" smtClean="0"/>
              <a:t>The EDEN database is a valuable instrument for the exchange of best practices.</a:t>
            </a:r>
          </a:p>
          <a:p>
            <a:pPr algn="just"/>
            <a:r>
              <a:rPr lang="en-GB" dirty="0" smtClean="0"/>
              <a:t>The database allows also for the browsing by country of good practices, or by institutions that supplied the case-studies. </a:t>
            </a:r>
            <a:endParaRPr lang="en-US" dirty="0" smtClean="0"/>
          </a:p>
          <a:p>
            <a:endParaRPr lang="en-US" dirty="0"/>
          </a:p>
        </p:txBody>
      </p:sp>
      <p:sp>
        <p:nvSpPr>
          <p:cNvPr id="3" name="Segnaposto testo 2"/>
          <p:cNvSpPr>
            <a:spLocks noGrp="1"/>
          </p:cNvSpPr>
          <p:nvPr>
            <p:ph type="body" sz="quarter" idx="3"/>
          </p:nvPr>
        </p:nvSpPr>
        <p:spPr/>
        <p:txBody>
          <a:bodyPr anchor="b"/>
          <a:lstStyle/>
          <a:p>
            <a:pPr algn="r"/>
            <a:r>
              <a:rPr lang="en-GB" b="0" u="sng" dirty="0" err="1" smtClean="0"/>
              <a:t>www.cbc.isig.it</a:t>
            </a:r>
            <a:endParaRPr lang="en-GB" b="0" u="sng" dirty="0"/>
          </a:p>
        </p:txBody>
      </p:sp>
      <p:sp>
        <p:nvSpPr>
          <p:cNvPr id="7" name="Segnaposto contenuto 6"/>
          <p:cNvSpPr>
            <a:spLocks noGrp="1"/>
          </p:cNvSpPr>
          <p:nvPr>
            <p:ph sz="quarter" idx="4"/>
          </p:nvPr>
        </p:nvSpPr>
        <p:spPr/>
        <p:txBody>
          <a:bodyPr>
            <a:normAutofit fontScale="62500" lnSpcReduction="20000"/>
          </a:bodyPr>
          <a:lstStyle/>
          <a:p>
            <a:r>
              <a:rPr lang="en-GB" dirty="0"/>
              <a:t>EDEN is structured into four different sections, as follows:</a:t>
            </a:r>
            <a:endParaRPr lang="en-US" dirty="0"/>
          </a:p>
          <a:p>
            <a:pPr lvl="1"/>
            <a:r>
              <a:rPr lang="en-GB" dirty="0"/>
              <a:t>Areas of CBC - the section gives information on the main areas of  intervention (Labour Market, Health-Care, Education and Training, </a:t>
            </a:r>
            <a:r>
              <a:rPr lang="en-GB" dirty="0" err="1"/>
              <a:t>etc</a:t>
            </a:r>
            <a:r>
              <a:rPr lang="en-GB" dirty="0"/>
              <a:t>) and allows for the identification of activities that other users implemented, as well as the obstacles they encountered and the solutions found so to overcome the obstacles;</a:t>
            </a:r>
            <a:endParaRPr lang="en-US" dirty="0"/>
          </a:p>
          <a:p>
            <a:pPr lvl="1"/>
            <a:r>
              <a:rPr lang="en-GB" dirty="0">
                <a:hlinkClick r:id="rId2"/>
              </a:rPr>
              <a:t>Issues:</a:t>
            </a:r>
            <a:r>
              <a:rPr lang="en-GB" dirty="0"/>
              <a:t>  - the section gives a complete list of all the CBC activities that the users implemented, which allows for the identification of the area of interest;</a:t>
            </a:r>
            <a:endParaRPr lang="en-US" dirty="0"/>
          </a:p>
          <a:p>
            <a:pPr lvl="1"/>
            <a:r>
              <a:rPr lang="en-GB" dirty="0">
                <a:hlinkClick r:id="rId3"/>
              </a:rPr>
              <a:t>Obstacles:</a:t>
            </a:r>
            <a:r>
              <a:rPr lang="en-GB" dirty="0"/>
              <a:t> - the section gives information on all the obstacles that have been encountered in the implementation of CBC activities, allowing for the identification of areas encompassing the obstacles, as well as the factors that contributed the most to the persistence of the obstacle. ;</a:t>
            </a:r>
            <a:endParaRPr lang="en-US" dirty="0"/>
          </a:p>
          <a:p>
            <a:pPr lvl="1"/>
            <a:r>
              <a:rPr lang="en-GB" dirty="0">
                <a:hlinkClick r:id="rId4"/>
              </a:rPr>
              <a:t>Solutions:</a:t>
            </a:r>
            <a:r>
              <a:rPr lang="en-GB" dirty="0"/>
              <a:t> - the section gives information on all the solutions that the users found to the obstacles they encountered, allowing for the identification of specific areas of intervention.</a:t>
            </a:r>
            <a:endParaRPr lang="en-US" dirty="0"/>
          </a:p>
          <a:p>
            <a:endParaRPr lang="en-GB" dirty="0"/>
          </a:p>
        </p:txBody>
      </p:sp>
      <p:sp>
        <p:nvSpPr>
          <p:cNvPr id="5" name="Segnaposto numero diapositiva 4"/>
          <p:cNvSpPr>
            <a:spLocks noGrp="1"/>
          </p:cNvSpPr>
          <p:nvPr>
            <p:ph type="sldNum" sz="quarter" idx="12"/>
          </p:nvPr>
        </p:nvSpPr>
        <p:spPr/>
        <p:txBody>
          <a:bodyPr/>
          <a:lstStyle/>
          <a:p>
            <a:fld id="{F2B8EA3C-5F67-46AD-9650-C646B1E04960}" type="slidenum">
              <a:rPr lang="en-GB" altLang="en-US" smtClean="0"/>
              <a:pPr/>
              <a:t>43</a:t>
            </a:fld>
            <a:endParaRPr lang="en-GB" altLang="en-US"/>
          </a:p>
        </p:txBody>
      </p:sp>
      <p:sp>
        <p:nvSpPr>
          <p:cNvPr id="1040" name="Rectangle 2"/>
          <p:cNvSpPr>
            <a:spLocks noGrp="1" noChangeArrowheads="1"/>
          </p:cNvSpPr>
          <p:nvPr>
            <p:ph type="title"/>
          </p:nvPr>
        </p:nvSpPr>
        <p:spPr/>
        <p:txBody>
          <a:bodyPr/>
          <a:lstStyle/>
          <a:p>
            <a:r>
              <a:rPr lang="en-US" dirty="0"/>
              <a:t>HOW TO MAP OBSTACLES TO CBC</a:t>
            </a:r>
            <a:endParaRPr lang="en-US" altLang="en-US" dirty="0" smtClean="0"/>
          </a:p>
        </p:txBody>
      </p:sp>
      <p:sp>
        <p:nvSpPr>
          <p:cNvPr id="10" name="Segnaposto piè di pagina 5"/>
          <p:cNvSpPr>
            <a:spLocks noGrp="1"/>
          </p:cNvSpPr>
          <p:nvPr>
            <p:ph type="ftr" sz="quarter" idx="3"/>
          </p:nvPr>
        </p:nvSpPr>
        <p:spPr>
          <a:xfrm>
            <a:off x="1274460" y="6333963"/>
            <a:ext cx="4487212" cy="365125"/>
          </a:xfrm>
        </p:spPr>
        <p:txBody>
          <a:bodyPr>
            <a:noAutofit/>
          </a:bodyPr>
          <a:lstStyle/>
          <a:p>
            <a:r>
              <a:rPr lang="en-GB" sz="900" b="0" i="1" dirty="0" smtClean="0"/>
              <a:t>Stage 3</a:t>
            </a:r>
          </a:p>
          <a:p>
            <a:r>
              <a:rPr lang="en-GB" sz="900" b="0" i="1" dirty="0" smtClean="0"/>
              <a:t>Module 22 – Cross-Border Cooperation (CBC)</a:t>
            </a:r>
            <a:endParaRPr lang="en-GB" sz="900" b="0" i="1" dirty="0"/>
          </a:p>
        </p:txBody>
      </p:sp>
    </p:spTree>
    <p:extLst>
      <p:ext uri="{BB962C8B-B14F-4D97-AF65-F5344CB8AC3E}">
        <p14:creationId xmlns:p14="http://schemas.microsoft.com/office/powerpoint/2010/main" val="99661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half grid.png"/>
          <p:cNvPicPr>
            <a:picLocks noGrp="1" noChangeAspect="1"/>
          </p:cNvPicPr>
          <p:nvPr>
            <p:ph idx="4294967295"/>
          </p:nvPr>
        </p:nvPicPr>
        <p:blipFill rotWithShape="1">
          <a:blip r:embed="rId3" cstate="print"/>
          <a:srcRect l="6300" t="2606" r="22029" b="45938"/>
          <a:stretch/>
        </p:blipFill>
        <p:spPr>
          <a:xfrm>
            <a:off x="2196662" y="1818163"/>
            <a:ext cx="6947338" cy="3741262"/>
          </a:xfrm>
        </p:spPr>
      </p:pic>
      <p:sp>
        <p:nvSpPr>
          <p:cNvPr id="5" name="Slide Number Placeholder 4"/>
          <p:cNvSpPr>
            <a:spLocks noGrp="1"/>
          </p:cNvSpPr>
          <p:nvPr>
            <p:ph type="sldNum" sz="quarter" idx="12"/>
          </p:nvPr>
        </p:nvSpPr>
        <p:spPr/>
        <p:txBody>
          <a:bodyPr/>
          <a:lstStyle/>
          <a:p>
            <a:fld id="{F2B8EA3C-5F67-46AD-9650-C646B1E04960}" type="slidenum">
              <a:rPr lang="en-GB" altLang="en-US" smtClean="0"/>
              <a:pPr/>
              <a:t>44</a:t>
            </a:fld>
            <a:endParaRPr lang="en-GB" altLang="en-US" dirty="0"/>
          </a:p>
        </p:txBody>
      </p:sp>
      <p:sp>
        <p:nvSpPr>
          <p:cNvPr id="2" name="Title 1"/>
          <p:cNvSpPr>
            <a:spLocks noGrp="1"/>
          </p:cNvSpPr>
          <p:nvPr>
            <p:ph type="title"/>
          </p:nvPr>
        </p:nvSpPr>
        <p:spPr>
          <a:xfrm>
            <a:off x="4370388" y="0"/>
            <a:ext cx="4773612" cy="902464"/>
          </a:xfrm>
        </p:spPr>
        <p:txBody>
          <a:bodyPr>
            <a:normAutofit/>
          </a:bodyPr>
          <a:lstStyle/>
          <a:p>
            <a:r>
              <a:rPr lang="en-US" smtClean="0"/>
              <a:t>HOW TO MAP OBSTACLES TO CBC</a:t>
            </a:r>
            <a:endParaRPr lang="en-US" dirty="0"/>
          </a:p>
        </p:txBody>
      </p:sp>
      <p:sp>
        <p:nvSpPr>
          <p:cNvPr id="11" name="TextBox 10"/>
          <p:cNvSpPr txBox="1"/>
          <p:nvPr/>
        </p:nvSpPr>
        <p:spPr>
          <a:xfrm>
            <a:off x="158302" y="2132855"/>
            <a:ext cx="2232248" cy="2492990"/>
          </a:xfrm>
          <a:prstGeom prst="rect">
            <a:avLst/>
          </a:prstGeom>
          <a:noFill/>
        </p:spPr>
        <p:txBody>
          <a:bodyPr wrap="square" rtlCol="0">
            <a:spAutoFit/>
          </a:bodyPr>
          <a:lstStyle/>
          <a:p>
            <a:pPr marL="177800" indent="-177800" algn="just">
              <a:buFont typeface="Courier New" pitchFamily="49" charset="0"/>
              <a:buChar char="o"/>
              <a:tabLst>
                <a:tab pos="177800" algn="l"/>
              </a:tabLst>
            </a:pPr>
            <a:r>
              <a:rPr lang="en-GB" sz="1200" dirty="0" smtClean="0">
                <a:latin typeface="+mn-lt"/>
              </a:rPr>
              <a:t>Just as obstacles, which need to be crossed against the wider CBC context, solutions must be as well anchored to the specific case.</a:t>
            </a:r>
          </a:p>
          <a:p>
            <a:pPr algn="just">
              <a:buFont typeface="Courier New" pitchFamily="49" charset="0"/>
              <a:buChar char="o"/>
            </a:pPr>
            <a:endParaRPr lang="en-GB" sz="1200" dirty="0" smtClean="0">
              <a:latin typeface="+mn-lt"/>
            </a:endParaRPr>
          </a:p>
          <a:p>
            <a:pPr marL="177800" indent="-177800" algn="just">
              <a:buFont typeface="Courier New" pitchFamily="49" charset="0"/>
              <a:buChar char="o"/>
            </a:pPr>
            <a:r>
              <a:rPr lang="en-GB" sz="1200" dirty="0" smtClean="0">
                <a:latin typeface="+mn-lt"/>
              </a:rPr>
              <a:t>In order to assess the replicability of an identified solution, a list of guiding questions may be used, as illustrated in the next grid</a:t>
            </a:r>
            <a:endParaRPr lang="en-US" sz="1200" dirty="0" smtClean="0">
              <a:latin typeface="+mn-lt"/>
            </a:endParaRPr>
          </a:p>
        </p:txBody>
      </p:sp>
      <p:sp>
        <p:nvSpPr>
          <p:cNvPr id="12" name="Rectangle 2"/>
          <p:cNvSpPr txBox="1">
            <a:spLocks noChangeArrowheads="1"/>
          </p:cNvSpPr>
          <p:nvPr/>
        </p:nvSpPr>
        <p:spPr>
          <a:xfrm>
            <a:off x="0" y="974064"/>
            <a:ext cx="9143999"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l" fontAlgn="auto">
              <a:spcAft>
                <a:spcPts val="0"/>
              </a:spcAft>
            </a:pPr>
            <a:r>
              <a:rPr lang="en-GB" altLang="en-US" sz="2400" dirty="0">
                <a:solidFill>
                  <a:srgbClr val="0D347D"/>
                </a:solidFill>
              </a:rPr>
              <a:t>Step 6 – Crossing solutions against the CBC context</a:t>
            </a:r>
            <a:endParaRPr lang="en-US" altLang="en-US" sz="2400" dirty="0">
              <a:solidFill>
                <a:srgbClr val="0D347D"/>
              </a:solidFill>
            </a:endParaRPr>
          </a:p>
        </p:txBody>
      </p:sp>
      <p:sp>
        <p:nvSpPr>
          <p:cNvPr id="13"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21133718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GB" altLang="en-US" dirty="0" smtClean="0"/>
              <a:t>KNOW YOUR CBC STAKEHOLDERS</a:t>
            </a:r>
            <a:endParaRPr lang="en-US" altLang="en-US" dirty="0"/>
          </a:p>
        </p:txBody>
      </p:sp>
      <p:sp>
        <p:nvSpPr>
          <p:cNvPr id="11268" name="Rectangle 3"/>
          <p:cNvSpPr>
            <a:spLocks noGrp="1" noChangeArrowheads="1"/>
          </p:cNvSpPr>
          <p:nvPr>
            <p:ph type="body" idx="1"/>
          </p:nvPr>
        </p:nvSpPr>
        <p:spPr/>
        <p:txBody>
          <a:bodyPr/>
          <a:lstStyle/>
          <a:p>
            <a:r>
              <a:rPr lang="en-US" dirty="0"/>
              <a:t>A PARTICIPATORY APPROACH TO IMPLEMENTING </a:t>
            </a:r>
            <a:r>
              <a:rPr lang="en-US" dirty="0" smtClean="0"/>
              <a:t>CBC</a:t>
            </a:r>
          </a:p>
          <a:p>
            <a:endParaRPr lang="en-US" dirty="0"/>
          </a:p>
          <a:p>
            <a:endParaRPr lang="en-US" altLang="en-US" dirty="0" smtClean="0"/>
          </a:p>
        </p:txBody>
      </p:sp>
      <p:sp>
        <p:nvSpPr>
          <p:cNvPr id="4"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789612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nvPr>
        </p:nvGraphicFramePr>
        <p:xfrm>
          <a:off x="3887788" y="987425"/>
          <a:ext cx="5256212" cy="5346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testo 1"/>
          <p:cNvSpPr>
            <a:spLocks noGrp="1"/>
          </p:cNvSpPr>
          <p:nvPr>
            <p:ph type="body" sz="half" idx="2"/>
          </p:nvPr>
        </p:nvSpPr>
        <p:spPr/>
        <p:txBody>
          <a:bodyPr/>
          <a:lstStyle/>
          <a:p>
            <a:r>
              <a:rPr lang="en-US" b="1" dirty="0"/>
              <a:t>SESSION 1 </a:t>
            </a:r>
            <a:r>
              <a:rPr lang="en-US" b="1" dirty="0" smtClean="0"/>
              <a:t>– RATIONALE FOR CIVIC </a:t>
            </a:r>
            <a:r>
              <a:rPr lang="en-US" b="1" dirty="0"/>
              <a:t>ENGAGEMENT IN CBC </a:t>
            </a:r>
          </a:p>
          <a:p>
            <a:r>
              <a:rPr lang="en-US" dirty="0" smtClean="0"/>
              <a:t>SESSION 2 – HOW TO MAP STAKEHOLDERS</a:t>
            </a:r>
            <a:endParaRPr lang="en-US" dirty="0"/>
          </a:p>
          <a:p>
            <a:endParaRPr lang="en-GB" dirty="0"/>
          </a:p>
        </p:txBody>
      </p:sp>
      <p:sp>
        <p:nvSpPr>
          <p:cNvPr id="5" name="Slide Number Placeholder 4"/>
          <p:cNvSpPr>
            <a:spLocks noGrp="1"/>
          </p:cNvSpPr>
          <p:nvPr>
            <p:ph type="sldNum" sz="quarter" idx="12"/>
          </p:nvPr>
        </p:nvSpPr>
        <p:spPr/>
        <p:txBody>
          <a:bodyPr/>
          <a:lstStyle/>
          <a:p>
            <a:fld id="{F2B8EA3C-5F67-46AD-9650-C646B1E04960}" type="slidenum">
              <a:rPr lang="en-GB" altLang="en-US" smtClean="0"/>
              <a:pPr/>
              <a:t>46</a:t>
            </a:fld>
            <a:endParaRPr lang="en-GB" altLang="en-US" dirty="0"/>
          </a:p>
        </p:txBody>
      </p:sp>
      <p:sp>
        <p:nvSpPr>
          <p:cNvPr id="6" name="Title 5"/>
          <p:cNvSpPr>
            <a:spLocks noGrp="1"/>
          </p:cNvSpPr>
          <p:nvPr>
            <p:ph type="title"/>
          </p:nvPr>
        </p:nvSpPr>
        <p:spPr/>
        <p:txBody>
          <a:bodyPr/>
          <a:lstStyle/>
          <a:p>
            <a:r>
              <a:rPr lang="en-US" dirty="0" smtClean="0"/>
              <a:t>ON CBC STAKEHOLDERS</a:t>
            </a:r>
            <a:endParaRPr lang="en-US" dirty="0"/>
          </a:p>
        </p:txBody>
      </p:sp>
      <p:sp>
        <p:nvSpPr>
          <p:cNvPr id="3" name="Segnaposto testo 2"/>
          <p:cNvSpPr>
            <a:spLocks noGrp="1"/>
          </p:cNvSpPr>
          <p:nvPr>
            <p:ph type="body" idx="13"/>
          </p:nvPr>
        </p:nvSpPr>
        <p:spPr/>
        <p:txBody>
          <a:bodyPr/>
          <a:lstStyle/>
          <a:p>
            <a:r>
              <a:rPr lang="en-GB" dirty="0" smtClean="0"/>
              <a:t>APPROACH</a:t>
            </a:r>
            <a:endParaRPr lang="en-GB" dirty="0"/>
          </a:p>
        </p:txBody>
      </p:sp>
      <p:sp>
        <p:nvSpPr>
          <p:cNvPr id="9"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641351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sz="half" idx="2"/>
          </p:nvPr>
        </p:nvSpPr>
        <p:spPr>
          <a:xfrm>
            <a:off x="629841" y="2057400"/>
            <a:ext cx="2949178" cy="4247317"/>
          </a:xfrm>
        </p:spPr>
        <p:txBody>
          <a:bodyPr/>
          <a:lstStyle/>
          <a:p>
            <a:r>
              <a:rPr lang="en-GB" sz="1400" dirty="0" smtClean="0"/>
              <a:t>Due to the fact that CBC arrangements lack the direct political accountability of public institutions that can be registered at the local level, CBC governance mechanisms must pay particular attention to civic engagement. </a:t>
            </a:r>
            <a:endParaRPr lang="en-US" sz="1400" dirty="0" smtClean="0"/>
          </a:p>
          <a:p>
            <a:r>
              <a:rPr lang="en-GB" sz="1400" dirty="0" smtClean="0"/>
              <a:t>CBC governance mechanisms must ensure:</a:t>
            </a:r>
            <a:endParaRPr lang="en-US" sz="1400" dirty="0" smtClean="0"/>
          </a:p>
          <a:p>
            <a:pPr marL="285750" indent="-285750">
              <a:buFont typeface="Arial" charset="0"/>
              <a:buChar char="•"/>
            </a:pPr>
            <a:r>
              <a:rPr lang="en-GB" sz="1400" dirty="0" smtClean="0"/>
              <a:t>Care of citizens’ interests ;</a:t>
            </a:r>
            <a:endParaRPr lang="en-US" sz="1400" dirty="0" smtClean="0"/>
          </a:p>
          <a:p>
            <a:pPr marL="285750" indent="-285750">
              <a:buFont typeface="Arial" charset="0"/>
              <a:buChar char="•"/>
            </a:pPr>
            <a:r>
              <a:rPr lang="en-GB" sz="1400" dirty="0" smtClean="0"/>
              <a:t>Efficiency and effectiveness;</a:t>
            </a:r>
            <a:endParaRPr lang="en-US" sz="1400" dirty="0" smtClean="0"/>
          </a:p>
          <a:p>
            <a:pPr marL="285750" indent="-285750">
              <a:buFont typeface="Arial" charset="0"/>
              <a:buChar char="•"/>
            </a:pPr>
            <a:r>
              <a:rPr lang="en-GB" sz="1400" dirty="0" smtClean="0"/>
              <a:t>Minimisation of public costs;</a:t>
            </a:r>
            <a:endParaRPr lang="en-US" sz="1400" dirty="0" smtClean="0"/>
          </a:p>
          <a:p>
            <a:pPr marL="285750" indent="-285750">
              <a:buFont typeface="Arial" charset="0"/>
              <a:buChar char="•"/>
            </a:pPr>
            <a:r>
              <a:rPr lang="en-GB" sz="1400" dirty="0" smtClean="0"/>
              <a:t>Respect of the ethics of public administration;</a:t>
            </a:r>
            <a:endParaRPr lang="en-US" sz="1400" dirty="0" smtClean="0"/>
          </a:p>
          <a:p>
            <a:pPr marL="285750" indent="-285750">
              <a:buFont typeface="Arial" charset="0"/>
              <a:buChar char="•"/>
            </a:pPr>
            <a:r>
              <a:rPr lang="en-GB" sz="1400" dirty="0" smtClean="0"/>
              <a:t>Local accountability.</a:t>
            </a:r>
            <a:endParaRPr lang="en-US" sz="1400"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47</a:t>
            </a:fld>
            <a:endParaRPr lang="en-GB" altLang="en-US"/>
          </a:p>
        </p:txBody>
      </p:sp>
      <p:sp>
        <p:nvSpPr>
          <p:cNvPr id="5123" name="Rectangle 2"/>
          <p:cNvSpPr>
            <a:spLocks noGrp="1" noChangeArrowheads="1"/>
          </p:cNvSpPr>
          <p:nvPr>
            <p:ph type="title"/>
          </p:nvPr>
        </p:nvSpPr>
        <p:spPr/>
        <p:txBody>
          <a:bodyPr/>
          <a:lstStyle/>
          <a:p>
            <a:r>
              <a:rPr lang="en-US" smtClean="0"/>
              <a:t>RATIONALE</a:t>
            </a:r>
            <a:endParaRPr lang="en-US" altLang="en-US" dirty="0"/>
          </a:p>
        </p:txBody>
      </p:sp>
      <p:sp>
        <p:nvSpPr>
          <p:cNvPr id="15" name="Segnaposto testo 14"/>
          <p:cNvSpPr>
            <a:spLocks noGrp="1"/>
          </p:cNvSpPr>
          <p:nvPr>
            <p:ph type="body" idx="13"/>
          </p:nvPr>
        </p:nvSpPr>
        <p:spPr/>
        <p:txBody>
          <a:bodyPr/>
          <a:lstStyle/>
          <a:p>
            <a:r>
              <a:rPr lang="en-GB" dirty="0"/>
              <a:t>Civic Engagement in </a:t>
            </a:r>
            <a:r>
              <a:rPr lang="en-GB" dirty="0" smtClean="0"/>
              <a:t>CBC</a:t>
            </a:r>
            <a:endParaRPr lang="en-GB" dirty="0"/>
          </a:p>
        </p:txBody>
      </p:sp>
      <p:sp>
        <p:nvSpPr>
          <p:cNvPr id="16" name="Rectangle 2"/>
          <p:cNvSpPr txBox="1">
            <a:spLocks noChangeArrowheads="1"/>
          </p:cNvSpPr>
          <p:nvPr/>
        </p:nvSpPr>
        <p:spPr>
          <a:xfrm>
            <a:off x="-10666" y="1044664"/>
            <a:ext cx="9154666"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just" fontAlgn="auto">
              <a:spcAft>
                <a:spcPts val="0"/>
              </a:spcAft>
            </a:pPr>
            <a:endParaRPr lang="en-US" altLang="en-US" dirty="0" smtClean="0">
              <a:solidFill>
                <a:srgbClr val="00B0F0"/>
              </a:solidFill>
            </a:endParaRPr>
          </a:p>
        </p:txBody>
      </p:sp>
      <p:graphicFrame>
        <p:nvGraphicFramePr>
          <p:cNvPr id="18" name="Diagram 9"/>
          <p:cNvGraphicFramePr>
            <a:graphicFrameLocks noGrp="1"/>
          </p:cNvGraphicFramePr>
          <p:nvPr>
            <p:ph idx="1"/>
            <p:extLst/>
          </p:nvPr>
        </p:nvGraphicFramePr>
        <p:xfrm>
          <a:off x="3887788" y="987425"/>
          <a:ext cx="5154612" cy="534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969597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29841" y="2057400"/>
            <a:ext cx="2949178" cy="3847207"/>
          </a:xfrm>
        </p:spPr>
        <p:txBody>
          <a:bodyPr/>
          <a:lstStyle/>
          <a:p>
            <a:r>
              <a:rPr lang="en-GB" dirty="0" smtClean="0"/>
              <a:t>For implementation of civic engagement in CBC processes, CBC promoters need to:</a:t>
            </a:r>
          </a:p>
          <a:p>
            <a:endParaRPr lang="en-GB" dirty="0" smtClean="0"/>
          </a:p>
          <a:p>
            <a:pPr marL="171450" indent="-171450">
              <a:buFont typeface="Arial" charset="0"/>
              <a:buChar char="•"/>
            </a:pPr>
            <a:r>
              <a:rPr lang="en-GB" dirty="0" smtClean="0"/>
              <a:t>identify stakeholders of their area.</a:t>
            </a:r>
          </a:p>
          <a:p>
            <a:pPr marL="171450" indent="-171450">
              <a:buFont typeface="Arial" charset="0"/>
              <a:buChar char="•"/>
            </a:pPr>
            <a:r>
              <a:rPr lang="en-GB" dirty="0" smtClean="0"/>
              <a:t>assess the functionality/relevance of involving stakeholders based on their interest towards a specific CBC area/project as well as on their capacity.</a:t>
            </a:r>
            <a:endParaRPr lang="en-US" dirty="0" smtClean="0"/>
          </a:p>
        </p:txBody>
      </p:sp>
      <p:sp>
        <p:nvSpPr>
          <p:cNvPr id="6" name="Slide Number Placeholder 5"/>
          <p:cNvSpPr>
            <a:spLocks noGrp="1"/>
          </p:cNvSpPr>
          <p:nvPr>
            <p:ph type="sldNum" sz="quarter" idx="12"/>
          </p:nvPr>
        </p:nvSpPr>
        <p:spPr/>
        <p:txBody>
          <a:bodyPr/>
          <a:lstStyle/>
          <a:p>
            <a:fld id="{F2B8EA3C-5F67-46AD-9650-C646B1E04960}" type="slidenum">
              <a:rPr lang="en-GB" altLang="en-US" smtClean="0"/>
              <a:pPr/>
              <a:t>48</a:t>
            </a:fld>
            <a:endParaRPr lang="en-GB" altLang="en-US"/>
          </a:p>
        </p:txBody>
      </p:sp>
      <p:sp>
        <p:nvSpPr>
          <p:cNvPr id="2" name="Title 1"/>
          <p:cNvSpPr>
            <a:spLocks noGrp="1"/>
          </p:cNvSpPr>
          <p:nvPr>
            <p:ph type="title"/>
          </p:nvPr>
        </p:nvSpPr>
        <p:spPr/>
        <p:txBody>
          <a:bodyPr/>
          <a:lstStyle/>
          <a:p>
            <a:r>
              <a:rPr lang="en-US" smtClean="0"/>
              <a:t>RATIONALE</a:t>
            </a:r>
            <a:endParaRPr lang="en-US" dirty="0"/>
          </a:p>
        </p:txBody>
      </p:sp>
      <p:sp>
        <p:nvSpPr>
          <p:cNvPr id="13" name="Segnaposto testo 12"/>
          <p:cNvSpPr>
            <a:spLocks noGrp="1"/>
          </p:cNvSpPr>
          <p:nvPr>
            <p:ph type="body" idx="13"/>
          </p:nvPr>
        </p:nvSpPr>
        <p:spPr/>
        <p:txBody>
          <a:bodyPr/>
          <a:lstStyle/>
          <a:p>
            <a:r>
              <a:rPr lang="en-GB" dirty="0"/>
              <a:t>Citizens’ participation in </a:t>
            </a:r>
            <a:r>
              <a:rPr lang="en-GB" dirty="0" smtClean="0"/>
              <a:t>CBC</a:t>
            </a:r>
            <a:endParaRPr lang="en-GB" dirty="0"/>
          </a:p>
        </p:txBody>
      </p:sp>
      <p:sp>
        <p:nvSpPr>
          <p:cNvPr id="15" name="Rectangle 2"/>
          <p:cNvSpPr txBox="1">
            <a:spLocks noChangeArrowheads="1"/>
          </p:cNvSpPr>
          <p:nvPr/>
        </p:nvSpPr>
        <p:spPr>
          <a:xfrm>
            <a:off x="-10666" y="1044664"/>
            <a:ext cx="9154666"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just" fontAlgn="auto">
              <a:spcAft>
                <a:spcPts val="0"/>
              </a:spcAft>
            </a:pPr>
            <a:endParaRPr lang="en-US" altLang="en-US" dirty="0" smtClean="0">
              <a:solidFill>
                <a:srgbClr val="00B0F0"/>
              </a:solidFill>
            </a:endParaRPr>
          </a:p>
        </p:txBody>
      </p:sp>
      <p:graphicFrame>
        <p:nvGraphicFramePr>
          <p:cNvPr id="16" name="Diagramma 36"/>
          <p:cNvGraphicFramePr>
            <a:graphicFrameLocks noGrp="1"/>
          </p:cNvGraphicFramePr>
          <p:nvPr>
            <p:ph idx="1"/>
            <p:extLst/>
          </p:nvPr>
        </p:nvGraphicFramePr>
        <p:xfrm>
          <a:off x="3887788" y="987425"/>
          <a:ext cx="5154612" cy="534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538371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nvPr>
        </p:nvGraphicFramePr>
        <p:xfrm>
          <a:off x="3887788" y="987425"/>
          <a:ext cx="5256212" cy="5346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testo 1"/>
          <p:cNvSpPr>
            <a:spLocks noGrp="1"/>
          </p:cNvSpPr>
          <p:nvPr>
            <p:ph type="body" sz="half" idx="2"/>
          </p:nvPr>
        </p:nvSpPr>
        <p:spPr/>
        <p:txBody>
          <a:bodyPr/>
          <a:lstStyle/>
          <a:p>
            <a:r>
              <a:rPr lang="en-US" dirty="0"/>
              <a:t>SESSION 1 </a:t>
            </a:r>
            <a:r>
              <a:rPr lang="en-US" dirty="0" smtClean="0"/>
              <a:t>– RATIONALE FOR CIVIC </a:t>
            </a:r>
            <a:r>
              <a:rPr lang="en-US" dirty="0"/>
              <a:t>ENGAGEMENT IN CBC </a:t>
            </a:r>
          </a:p>
          <a:p>
            <a:r>
              <a:rPr lang="en-US" b="1" dirty="0" smtClean="0"/>
              <a:t>SESSION 2 – HOW TO MAP STAKEHOLDERS</a:t>
            </a:r>
            <a:endParaRPr lang="en-US" b="1" dirty="0"/>
          </a:p>
          <a:p>
            <a:endParaRPr lang="en-GB" dirty="0"/>
          </a:p>
        </p:txBody>
      </p:sp>
      <p:sp>
        <p:nvSpPr>
          <p:cNvPr id="5" name="Slide Number Placeholder 4"/>
          <p:cNvSpPr>
            <a:spLocks noGrp="1"/>
          </p:cNvSpPr>
          <p:nvPr>
            <p:ph type="sldNum" sz="quarter" idx="12"/>
          </p:nvPr>
        </p:nvSpPr>
        <p:spPr/>
        <p:txBody>
          <a:bodyPr/>
          <a:lstStyle/>
          <a:p>
            <a:fld id="{F2B8EA3C-5F67-46AD-9650-C646B1E04960}" type="slidenum">
              <a:rPr lang="en-GB" altLang="en-US" smtClean="0"/>
              <a:pPr/>
              <a:t>49</a:t>
            </a:fld>
            <a:endParaRPr lang="en-GB" altLang="en-US" dirty="0"/>
          </a:p>
        </p:txBody>
      </p:sp>
      <p:sp>
        <p:nvSpPr>
          <p:cNvPr id="6" name="Title 5"/>
          <p:cNvSpPr>
            <a:spLocks noGrp="1"/>
          </p:cNvSpPr>
          <p:nvPr>
            <p:ph type="title"/>
          </p:nvPr>
        </p:nvSpPr>
        <p:spPr/>
        <p:txBody>
          <a:bodyPr/>
          <a:lstStyle/>
          <a:p>
            <a:r>
              <a:rPr lang="en-US" dirty="0" smtClean="0"/>
              <a:t>STAKEHOLDERS’ MAPPING</a:t>
            </a:r>
            <a:endParaRPr lang="en-US" dirty="0"/>
          </a:p>
        </p:txBody>
      </p:sp>
      <p:sp>
        <p:nvSpPr>
          <p:cNvPr id="3" name="Segnaposto testo 2"/>
          <p:cNvSpPr>
            <a:spLocks noGrp="1"/>
          </p:cNvSpPr>
          <p:nvPr>
            <p:ph type="body" idx="13"/>
          </p:nvPr>
        </p:nvSpPr>
        <p:spPr/>
        <p:txBody>
          <a:bodyPr/>
          <a:lstStyle/>
          <a:p>
            <a:r>
              <a:rPr lang="en-GB" dirty="0" smtClean="0"/>
              <a:t>APPROACH</a:t>
            </a:r>
            <a:endParaRPr lang="en-GB" dirty="0"/>
          </a:p>
        </p:txBody>
      </p:sp>
      <p:sp>
        <p:nvSpPr>
          <p:cNvPr id="9"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067010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EXERCISES</a:t>
            </a:r>
            <a:endParaRPr lang="it-IT" dirty="0"/>
          </a:p>
        </p:txBody>
      </p:sp>
      <p:sp>
        <p:nvSpPr>
          <p:cNvPr id="3" name="Segnaposto testo 2"/>
          <p:cNvSpPr>
            <a:spLocks noGrp="1"/>
          </p:cNvSpPr>
          <p:nvPr>
            <p:ph type="body" idx="1"/>
          </p:nvPr>
        </p:nvSpPr>
        <p:spPr/>
        <p:txBody>
          <a:bodyPr/>
          <a:lstStyle/>
          <a:p>
            <a:r>
              <a:rPr lang="it-IT" dirty="0" smtClean="0"/>
              <a:t> </a:t>
            </a:r>
            <a:endParaRPr lang="it-IT"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5</a:t>
            </a:fld>
            <a:endParaRPr lang="fr-FR" dirty="0"/>
          </a:p>
        </p:txBody>
      </p:sp>
      <p:sp>
        <p:nvSpPr>
          <p:cNvPr id="6" name="CasellaDiTesto 5"/>
          <p:cNvSpPr txBox="1"/>
          <p:nvPr/>
        </p:nvSpPr>
        <p:spPr>
          <a:xfrm>
            <a:off x="5350476" y="469557"/>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1016536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p:txBody>
          <a:bodyPr/>
          <a:lstStyle/>
          <a:p>
            <a:r>
              <a:rPr lang="en-GB" dirty="0"/>
              <a:t>Step 1 – Identifying the problem</a:t>
            </a:r>
          </a:p>
        </p:txBody>
      </p:sp>
      <p:sp>
        <p:nvSpPr>
          <p:cNvPr id="6" name="Content Placeholder 5"/>
          <p:cNvSpPr>
            <a:spLocks noGrp="1"/>
          </p:cNvSpPr>
          <p:nvPr>
            <p:ph sz="half" idx="2"/>
          </p:nvPr>
        </p:nvSpPr>
        <p:spPr/>
        <p:txBody>
          <a:bodyPr>
            <a:normAutofit fontScale="77500" lnSpcReduction="20000"/>
          </a:bodyPr>
          <a:lstStyle/>
          <a:p>
            <a:pPr lvl="0"/>
            <a:r>
              <a:rPr lang="en-GB" dirty="0" smtClean="0"/>
              <a:t>ELABORATION OF A COMPLETE DATABASEOF STAKEHOLDERS OF THE CROSS-BORDER AREA:</a:t>
            </a:r>
          </a:p>
          <a:p>
            <a:pPr lvl="0"/>
            <a:endParaRPr lang="en-US" dirty="0" smtClean="0"/>
          </a:p>
          <a:p>
            <a:pPr lvl="0"/>
            <a:r>
              <a:rPr lang="en-US" dirty="0" smtClean="0"/>
              <a:t>Consultation of existent materials (e.g. studies, research) regarding cross-border areas.</a:t>
            </a:r>
          </a:p>
          <a:p>
            <a:pPr lvl="0"/>
            <a:r>
              <a:rPr lang="en-US" dirty="0" smtClean="0"/>
              <a:t>Consultation of official registers (e.g. municipalities, chamber of commerce, etc.)</a:t>
            </a:r>
          </a:p>
          <a:p>
            <a:pPr lvl="0"/>
            <a:r>
              <a:rPr lang="en-US" dirty="0" smtClean="0"/>
              <a:t>Consultation of on-line materials;</a:t>
            </a:r>
          </a:p>
          <a:p>
            <a:pPr lvl="0"/>
            <a:r>
              <a:rPr lang="en-US" dirty="0" smtClean="0"/>
              <a:t>Identification of relevant dimensions for the context (e.g. institutional, cultural, economic, civil society, </a:t>
            </a:r>
            <a:r>
              <a:rPr lang="en-US" dirty="0" err="1" smtClean="0"/>
              <a:t>etc</a:t>
            </a:r>
            <a:r>
              <a:rPr lang="en-US" dirty="0" smtClean="0"/>
              <a:t>);</a:t>
            </a:r>
          </a:p>
          <a:p>
            <a:pPr lvl="0"/>
            <a:r>
              <a:rPr lang="en-US" dirty="0" smtClean="0"/>
              <a:t>Elaboration of the concrete tool for stakeholders recording (i.e. Excel file)</a:t>
            </a:r>
          </a:p>
          <a:p>
            <a:endParaRPr lang="en-US" dirty="0"/>
          </a:p>
        </p:txBody>
      </p:sp>
      <p:sp>
        <p:nvSpPr>
          <p:cNvPr id="7" name="Content Placeholder 6"/>
          <p:cNvSpPr>
            <a:spLocks noGrp="1"/>
          </p:cNvSpPr>
          <p:nvPr>
            <p:ph sz="quarter" idx="4"/>
          </p:nvPr>
        </p:nvSpPr>
        <p:spPr/>
        <p:txBody>
          <a:bodyPr>
            <a:normAutofit fontScale="92500" lnSpcReduction="20000"/>
          </a:bodyPr>
          <a:lstStyle/>
          <a:p>
            <a:pPr lvl="0"/>
            <a:r>
              <a:rPr lang="en-GB" dirty="0" smtClean="0"/>
              <a:t>DATA SYSTEMATIZATION</a:t>
            </a:r>
          </a:p>
          <a:p>
            <a:pPr lvl="0"/>
            <a:endParaRPr lang="en-GB" dirty="0" smtClean="0"/>
          </a:p>
          <a:p>
            <a:r>
              <a:rPr lang="en-GB" dirty="0" smtClean="0"/>
              <a:t>The complete list of actors of the cross-border area has to be arranged according to specific dimensions, as follows:</a:t>
            </a:r>
          </a:p>
          <a:p>
            <a:pPr lvl="1"/>
            <a:r>
              <a:rPr lang="en-GB" dirty="0" smtClean="0"/>
              <a:t>Institutional – E.g.  Actors representing different levels of government  and governance </a:t>
            </a:r>
          </a:p>
          <a:p>
            <a:pPr lvl="1"/>
            <a:r>
              <a:rPr lang="en-GB" dirty="0" smtClean="0"/>
              <a:t>Cultural -  E.g. Actors involved in the management, promotion and conservation of cultural goods</a:t>
            </a:r>
          </a:p>
          <a:p>
            <a:pPr lvl="1"/>
            <a:r>
              <a:rPr lang="en-GB" dirty="0" smtClean="0"/>
              <a:t>Economic -  E.g. </a:t>
            </a:r>
            <a:r>
              <a:rPr lang="en-US" dirty="0" smtClean="0"/>
              <a:t>Economic operators of different sectors </a:t>
            </a:r>
            <a:endParaRPr lang="en-GB" dirty="0" smtClean="0"/>
          </a:p>
          <a:p>
            <a:pPr lvl="1"/>
            <a:r>
              <a:rPr lang="en-GB" dirty="0" smtClean="0"/>
              <a:t>Social – E.g. </a:t>
            </a:r>
            <a:r>
              <a:rPr lang="en-US" dirty="0" smtClean="0"/>
              <a:t>Associations and/or NGO of Civil Society operating in </a:t>
            </a:r>
          </a:p>
          <a:p>
            <a:pPr lvl="1"/>
            <a:endParaRPr lang="en-US" dirty="0" smtClean="0"/>
          </a:p>
          <a:p>
            <a:endParaRPr lang="en-US"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50</a:t>
            </a:fld>
            <a:endParaRPr lang="en-GB" altLang="en-US"/>
          </a:p>
        </p:txBody>
      </p:sp>
      <p:sp>
        <p:nvSpPr>
          <p:cNvPr id="7171" name="Rectangle 2"/>
          <p:cNvSpPr>
            <a:spLocks noGrp="1" noChangeArrowheads="1"/>
          </p:cNvSpPr>
          <p:nvPr>
            <p:ph type="title"/>
          </p:nvPr>
        </p:nvSpPr>
        <p:spPr/>
        <p:txBody>
          <a:bodyPr/>
          <a:lstStyle/>
          <a:p>
            <a:r>
              <a:rPr lang="en-US" dirty="0"/>
              <a:t>STAKEHOLDERS’ MAPPING</a:t>
            </a:r>
            <a:endParaRPr lang="en-US" altLang="en-US" dirty="0" smtClean="0"/>
          </a:p>
        </p:txBody>
      </p:sp>
      <p:sp>
        <p:nvSpPr>
          <p:cNvPr id="12" name="Rectangle 2"/>
          <p:cNvSpPr txBox="1">
            <a:spLocks noChangeArrowheads="1"/>
          </p:cNvSpPr>
          <p:nvPr/>
        </p:nvSpPr>
        <p:spPr>
          <a:xfrm>
            <a:off x="-10666" y="1044664"/>
            <a:ext cx="9154666"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just" fontAlgn="auto">
              <a:spcAft>
                <a:spcPts val="0"/>
              </a:spcAft>
            </a:pPr>
            <a:endParaRPr lang="en-US" altLang="en-US" dirty="0" smtClean="0">
              <a:solidFill>
                <a:srgbClr val="00B0F0"/>
              </a:solidFill>
            </a:endParaRPr>
          </a:p>
        </p:txBody>
      </p:sp>
      <p:sp>
        <p:nvSpPr>
          <p:cNvPr id="10" name="Segnaposto piè di pagina 5"/>
          <p:cNvSpPr>
            <a:spLocks noGrp="1"/>
          </p:cNvSpPr>
          <p:nvPr>
            <p:ph type="ftr" sz="quarter" idx="3"/>
          </p:nvPr>
        </p:nvSpPr>
        <p:spPr>
          <a:xfrm>
            <a:off x="1274460" y="6333963"/>
            <a:ext cx="4487212" cy="365125"/>
          </a:xfrm>
        </p:spPr>
        <p:txBody>
          <a:bodyPr>
            <a:noAutofit/>
          </a:bodyPr>
          <a:lstStyle/>
          <a:p>
            <a:r>
              <a:rPr lang="en-GB" sz="900" b="0" i="1" dirty="0" smtClean="0"/>
              <a:t>Stage 3</a:t>
            </a:r>
          </a:p>
          <a:p>
            <a:r>
              <a:rPr lang="en-GB" sz="900" b="0" i="1" dirty="0" smtClean="0"/>
              <a:t>Module 22 – Cross-Border Cooperation (CBC)</a:t>
            </a:r>
            <a:endParaRPr lang="en-GB" sz="900" b="0" i="1" dirty="0"/>
          </a:p>
        </p:txBody>
      </p:sp>
    </p:spTree>
    <p:extLst>
      <p:ext uri="{BB962C8B-B14F-4D97-AF65-F5344CB8AC3E}">
        <p14:creationId xmlns:p14="http://schemas.microsoft.com/office/powerpoint/2010/main" val="1763928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sz="half" idx="2"/>
          </p:nvPr>
        </p:nvSpPr>
        <p:spPr/>
        <p:txBody>
          <a:bodyPr/>
          <a:lstStyle/>
          <a:p>
            <a:r>
              <a:rPr lang="en-GB" dirty="0" smtClean="0"/>
              <a:t>The level of interest for a specific CBC intervention/project/area/</a:t>
            </a:r>
            <a:r>
              <a:rPr lang="en-GB" dirty="0" err="1" smtClean="0"/>
              <a:t>etc</a:t>
            </a:r>
            <a:r>
              <a:rPr lang="en-GB" dirty="0" smtClean="0"/>
              <a:t> of a stakeholder, must be assessed by means of a questionnaire, aiming to gather data on:</a:t>
            </a:r>
            <a:endParaRPr lang="en-US" dirty="0" smtClean="0"/>
          </a:p>
          <a:p>
            <a:endParaRPr lang="en-US"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51</a:t>
            </a:fld>
            <a:endParaRPr lang="en-GB" altLang="en-US"/>
          </a:p>
        </p:txBody>
      </p:sp>
      <p:sp>
        <p:nvSpPr>
          <p:cNvPr id="8194" name="Title 1"/>
          <p:cNvSpPr>
            <a:spLocks noGrp="1"/>
          </p:cNvSpPr>
          <p:nvPr>
            <p:ph type="title"/>
          </p:nvPr>
        </p:nvSpPr>
        <p:spPr/>
        <p:txBody>
          <a:bodyPr/>
          <a:lstStyle/>
          <a:p>
            <a:r>
              <a:rPr lang="en-US" dirty="0"/>
              <a:t>STAKEHOLDERS’ MAPPING</a:t>
            </a:r>
            <a:endParaRPr lang="en-GB" altLang="en-US" dirty="0" smtClean="0"/>
          </a:p>
        </p:txBody>
      </p:sp>
      <p:sp>
        <p:nvSpPr>
          <p:cNvPr id="12" name="Segnaposto testo 11"/>
          <p:cNvSpPr>
            <a:spLocks noGrp="1"/>
          </p:cNvSpPr>
          <p:nvPr>
            <p:ph type="body" idx="13"/>
          </p:nvPr>
        </p:nvSpPr>
        <p:spPr/>
        <p:txBody>
          <a:bodyPr/>
          <a:lstStyle/>
          <a:p>
            <a:r>
              <a:rPr lang="en-GB" dirty="0"/>
              <a:t>Step 2 – Assessing stakeholders’ interest and capacities</a:t>
            </a:r>
          </a:p>
        </p:txBody>
      </p:sp>
      <p:sp>
        <p:nvSpPr>
          <p:cNvPr id="11" name="Rectangle 2"/>
          <p:cNvSpPr txBox="1">
            <a:spLocks noChangeArrowheads="1"/>
          </p:cNvSpPr>
          <p:nvPr/>
        </p:nvSpPr>
        <p:spPr>
          <a:xfrm>
            <a:off x="-10666" y="1044664"/>
            <a:ext cx="9154666"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just" fontAlgn="auto">
              <a:spcAft>
                <a:spcPts val="0"/>
              </a:spcAft>
            </a:pPr>
            <a:endParaRPr lang="en-US" altLang="en-US" dirty="0" smtClean="0">
              <a:solidFill>
                <a:srgbClr val="00B0F0"/>
              </a:solidFill>
            </a:endParaRPr>
          </a:p>
        </p:txBody>
      </p:sp>
      <p:graphicFrame>
        <p:nvGraphicFramePr>
          <p:cNvPr id="16" name="Diagram 7"/>
          <p:cNvGraphicFramePr>
            <a:graphicFrameLocks noGrp="1"/>
          </p:cNvGraphicFramePr>
          <p:nvPr>
            <p:ph idx="1"/>
            <p:extLst/>
          </p:nvPr>
        </p:nvGraphicFramePr>
        <p:xfrm>
          <a:off x="3887788" y="987425"/>
          <a:ext cx="5154612" cy="534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338367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Presentation1.png"/>
          <p:cNvPicPr>
            <a:picLocks noGrp="1"/>
          </p:cNvPicPr>
          <p:nvPr>
            <p:ph type="pic" idx="1"/>
          </p:nvPr>
        </p:nvPicPr>
        <p:blipFill rotWithShape="1">
          <a:blip r:embed="rId3" cstate="print"/>
          <a:srcRect l="-498" t="-162" r="29284" b="25965"/>
          <a:stretch/>
        </p:blipFill>
        <p:spPr>
          <a:xfrm>
            <a:off x="3887391" y="987426"/>
            <a:ext cx="5055887" cy="3931415"/>
          </a:xfrm>
        </p:spPr>
      </p:pic>
      <p:sp>
        <p:nvSpPr>
          <p:cNvPr id="15" name="Segnaposto testo 14"/>
          <p:cNvSpPr>
            <a:spLocks noGrp="1"/>
          </p:cNvSpPr>
          <p:nvPr>
            <p:ph type="body" sz="half" idx="2"/>
          </p:nvPr>
        </p:nvSpPr>
        <p:spPr/>
        <p:txBody>
          <a:bodyPr/>
          <a:lstStyle/>
          <a:p>
            <a:r>
              <a:rPr lang="en-GB" smtClean="0"/>
              <a:t>In order to identify the relevance of a specific stakeholder for a specific CBC project/process, an assessment of  its functionality must be performed. </a:t>
            </a:r>
          </a:p>
          <a:p>
            <a:r>
              <a:rPr lang="en-GB" smtClean="0"/>
              <a:t>The results of such assessment will be crossed against the stakeholders’ level of interest, in order to identify the desirable level of involvement of the stakeholder. </a:t>
            </a:r>
            <a:endParaRPr lang="en-US" smtClean="0"/>
          </a:p>
          <a:p>
            <a:endParaRPr lang="en-US" dirty="0"/>
          </a:p>
        </p:txBody>
      </p:sp>
      <p:sp>
        <p:nvSpPr>
          <p:cNvPr id="3" name="Segnaposto numero diapositiva 2"/>
          <p:cNvSpPr>
            <a:spLocks noGrp="1"/>
          </p:cNvSpPr>
          <p:nvPr>
            <p:ph type="sldNum" sz="quarter" idx="12"/>
          </p:nvPr>
        </p:nvSpPr>
        <p:spPr/>
        <p:txBody>
          <a:bodyPr/>
          <a:lstStyle/>
          <a:p>
            <a:fld id="{F2B8EA3C-5F67-46AD-9650-C646B1E04960}" type="slidenum">
              <a:rPr lang="en-GB" altLang="en-US" smtClean="0"/>
              <a:pPr/>
              <a:t>52</a:t>
            </a:fld>
            <a:endParaRPr lang="en-GB" altLang="en-US"/>
          </a:p>
        </p:txBody>
      </p:sp>
      <p:sp>
        <p:nvSpPr>
          <p:cNvPr id="9218" name="Title 1"/>
          <p:cNvSpPr>
            <a:spLocks noGrp="1"/>
          </p:cNvSpPr>
          <p:nvPr>
            <p:ph type="title"/>
          </p:nvPr>
        </p:nvSpPr>
        <p:spPr/>
        <p:txBody>
          <a:bodyPr/>
          <a:lstStyle/>
          <a:p>
            <a:r>
              <a:rPr lang="en-US" dirty="0"/>
              <a:t>STAKEHOLDERS’ MAPPING</a:t>
            </a:r>
            <a:endParaRPr lang="en-GB" altLang="en-US" dirty="0" smtClean="0"/>
          </a:p>
        </p:txBody>
      </p:sp>
      <p:sp>
        <p:nvSpPr>
          <p:cNvPr id="12" name="Segnaposto testo 11"/>
          <p:cNvSpPr>
            <a:spLocks noGrp="1"/>
          </p:cNvSpPr>
          <p:nvPr>
            <p:ph type="body" idx="13"/>
          </p:nvPr>
        </p:nvSpPr>
        <p:spPr/>
        <p:txBody>
          <a:bodyPr/>
          <a:lstStyle/>
          <a:p>
            <a:r>
              <a:rPr lang="en-GB" altLang="en-US" smtClean="0"/>
              <a:t>STEP 3 – Identifying stakeholders’ involvement relevance</a:t>
            </a:r>
            <a:endParaRPr lang="en-US" altLang="en-US" smtClean="0"/>
          </a:p>
          <a:p>
            <a:endParaRPr lang="en-GB" dirty="0"/>
          </a:p>
        </p:txBody>
      </p:sp>
      <p:sp>
        <p:nvSpPr>
          <p:cNvPr id="11" name="Rectangle 2"/>
          <p:cNvSpPr txBox="1">
            <a:spLocks noChangeArrowheads="1"/>
          </p:cNvSpPr>
          <p:nvPr/>
        </p:nvSpPr>
        <p:spPr>
          <a:xfrm>
            <a:off x="-10666" y="1044664"/>
            <a:ext cx="9154666" cy="772499"/>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a:lstStyle>
          <a:p>
            <a:pPr algn="just" fontAlgn="auto">
              <a:spcAft>
                <a:spcPts val="0"/>
              </a:spcAft>
            </a:pPr>
            <a:endParaRPr lang="en-US" altLang="en-US" dirty="0" smtClean="0">
              <a:solidFill>
                <a:srgbClr val="00B0F0"/>
              </a:solidFill>
            </a:endParaRPr>
          </a:p>
        </p:txBody>
      </p:sp>
      <p:sp>
        <p:nvSpPr>
          <p:cNvPr id="10"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41182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36000" indent="0">
              <a:buNone/>
            </a:pPr>
            <a:r>
              <a:rPr lang="en-GB" sz="2400" b="1" dirty="0" smtClean="0"/>
              <a:t>Interactive Introduction </a:t>
            </a:r>
          </a:p>
          <a:p>
            <a:pPr lvl="1"/>
            <a:r>
              <a:rPr lang="en-GB" dirty="0"/>
              <a:t>F</a:t>
            </a:r>
            <a:r>
              <a:rPr lang="en-GB" dirty="0" smtClean="0"/>
              <a:t>acilitated </a:t>
            </a:r>
            <a:r>
              <a:rPr lang="en-GB" dirty="0"/>
              <a:t>discussion on CBC, based on the received inputs and on </a:t>
            </a:r>
            <a:r>
              <a:rPr lang="en-GB" dirty="0" smtClean="0"/>
              <a:t>your </a:t>
            </a:r>
            <a:r>
              <a:rPr lang="en-GB" dirty="0"/>
              <a:t>own experience/perceptions on the field.</a:t>
            </a: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6</a:t>
            </a:fld>
            <a:endParaRPr lang="fr-FR" dirty="0"/>
          </a:p>
        </p:txBody>
      </p:sp>
      <p:sp>
        <p:nvSpPr>
          <p:cNvPr id="4" name="Titolo 3"/>
          <p:cNvSpPr>
            <a:spLocks noGrp="1"/>
          </p:cNvSpPr>
          <p:nvPr>
            <p:ph type="title"/>
          </p:nvPr>
        </p:nvSpPr>
        <p:spPr/>
        <p:txBody>
          <a:bodyPr/>
          <a:lstStyle/>
          <a:p>
            <a:r>
              <a:rPr lang="it-IT" dirty="0" smtClean="0"/>
              <a:t>Exercise 1</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26959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36000" indent="0">
              <a:buNone/>
            </a:pPr>
            <a:r>
              <a:rPr lang="en-GB" sz="2400" b="1" dirty="0"/>
              <a:t>Group Exercise 1 – Role Play – imagine a CBC scenario</a:t>
            </a:r>
            <a:endParaRPr lang="it-IT" sz="2400" b="1" dirty="0"/>
          </a:p>
          <a:p>
            <a:pPr lvl="1"/>
            <a:r>
              <a:rPr lang="en-GB" dirty="0" smtClean="0"/>
              <a:t>In groups brainstorm </a:t>
            </a:r>
            <a:r>
              <a:rPr lang="en-GB" dirty="0"/>
              <a:t>so to elaborate a detailed description of a cross -border scenario in which </a:t>
            </a:r>
            <a:r>
              <a:rPr lang="en-GB" dirty="0" smtClean="0"/>
              <a:t>you </a:t>
            </a:r>
            <a:r>
              <a:rPr lang="en-GB" dirty="0"/>
              <a:t>will implement a case of </a:t>
            </a:r>
            <a:r>
              <a:rPr lang="en-GB" dirty="0" smtClean="0"/>
              <a:t>cooperation;</a:t>
            </a:r>
            <a:endParaRPr lang="it-IT" dirty="0"/>
          </a:p>
          <a:p>
            <a:pPr lvl="1"/>
            <a:r>
              <a:rPr lang="en-GB" dirty="0"/>
              <a:t>R</a:t>
            </a:r>
            <a:r>
              <a:rPr lang="en-GB" dirty="0" smtClean="0"/>
              <a:t>ead </a:t>
            </a:r>
            <a:r>
              <a:rPr lang="en-GB" dirty="0"/>
              <a:t>the given scenario (see Section 5.1.) </a:t>
            </a:r>
            <a:r>
              <a:rPr lang="en-GB" dirty="0" smtClean="0"/>
              <a:t>and </a:t>
            </a:r>
            <a:r>
              <a:rPr lang="en-GB" dirty="0"/>
              <a:t>work in groups (3-4 persons for each group) so to identify main challenges to IMC, for the case-study at </a:t>
            </a:r>
            <a:r>
              <a:rPr lang="en-GB" dirty="0" smtClean="0"/>
              <a:t>stake</a:t>
            </a:r>
            <a:r>
              <a:rPr lang="en-GB" dirty="0"/>
              <a:t>;</a:t>
            </a:r>
            <a:endParaRPr lang="en-GB" dirty="0" smtClean="0"/>
          </a:p>
          <a:p>
            <a:pPr lvl="1"/>
            <a:r>
              <a:rPr lang="en-GB" dirty="0" smtClean="0"/>
              <a:t>Each </a:t>
            </a:r>
            <a:r>
              <a:rPr lang="en-GB" dirty="0"/>
              <a:t>group will have to present the results in a plenary </a:t>
            </a:r>
            <a:r>
              <a:rPr lang="en-GB" dirty="0" smtClean="0"/>
              <a:t>session</a:t>
            </a:r>
            <a:r>
              <a:rPr lang="it-IT" dirty="0" smtClean="0"/>
              <a:t>.</a:t>
            </a:r>
            <a:endParaRPr lang="it-IT" sz="4500" b="1" dirty="0"/>
          </a:p>
          <a:p>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7</a:t>
            </a:fld>
            <a:endParaRPr lang="fr-FR" dirty="0"/>
          </a:p>
        </p:txBody>
      </p:sp>
      <p:sp>
        <p:nvSpPr>
          <p:cNvPr id="4" name="Titolo 3"/>
          <p:cNvSpPr>
            <a:spLocks noGrp="1"/>
          </p:cNvSpPr>
          <p:nvPr>
            <p:ph type="title"/>
          </p:nvPr>
        </p:nvSpPr>
        <p:spPr/>
        <p:txBody>
          <a:bodyPr/>
          <a:lstStyle/>
          <a:p>
            <a:r>
              <a:rPr lang="it-IT" dirty="0" smtClean="0"/>
              <a:t>Exercise 2</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66783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36000" indent="0">
              <a:buNone/>
            </a:pPr>
            <a:r>
              <a:rPr lang="en-GB" sz="2400" b="1" dirty="0"/>
              <a:t>Group Exercise 2 – Role Play – Define the CBC problem</a:t>
            </a:r>
            <a:endParaRPr lang="it-IT" sz="2400" b="1" dirty="0"/>
          </a:p>
          <a:p>
            <a:pPr lvl="1"/>
            <a:r>
              <a:rPr lang="en-GB" dirty="0"/>
              <a:t>I</a:t>
            </a:r>
            <a:r>
              <a:rPr lang="en-GB" dirty="0" smtClean="0"/>
              <a:t>dentify </a:t>
            </a:r>
            <a:r>
              <a:rPr lang="en-GB" dirty="0"/>
              <a:t>areas that might cause problems for the development of the “fictional” CBC case. </a:t>
            </a:r>
            <a:endParaRPr lang="it-IT" dirty="0"/>
          </a:p>
          <a:p>
            <a:pPr lvl="1"/>
            <a:endParaRPr lang="it-IT" dirty="0"/>
          </a:p>
          <a:p>
            <a:pPr lvl="1"/>
            <a:endParaRPr lang="it-IT" dirty="0"/>
          </a:p>
          <a:p>
            <a:pPr lvl="1"/>
            <a:endParaRPr lang="it-IT" dirty="0"/>
          </a:p>
          <a:p>
            <a:pPr marL="36000" lvl="0" indent="0">
              <a:buNone/>
            </a:pP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8</a:t>
            </a:fld>
            <a:endParaRPr lang="fr-FR" dirty="0"/>
          </a:p>
        </p:txBody>
      </p:sp>
      <p:sp>
        <p:nvSpPr>
          <p:cNvPr id="4" name="Titolo 3"/>
          <p:cNvSpPr>
            <a:spLocks noGrp="1"/>
          </p:cNvSpPr>
          <p:nvPr>
            <p:ph type="title"/>
          </p:nvPr>
        </p:nvSpPr>
        <p:spPr/>
        <p:txBody>
          <a:bodyPr/>
          <a:lstStyle/>
          <a:p>
            <a:r>
              <a:rPr lang="it-IT" dirty="0" smtClean="0"/>
              <a:t>Exercise 3</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195668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36000" indent="0">
              <a:buNone/>
            </a:pPr>
            <a:r>
              <a:rPr lang="en-GB" sz="2400" b="1" dirty="0"/>
              <a:t>Group Exercise 3 – Role Play – Simulation of a first meeting between CBC stakeholders</a:t>
            </a:r>
            <a:endParaRPr lang="it-IT" sz="2400" b="1" dirty="0"/>
          </a:p>
          <a:p>
            <a:pPr lvl="1"/>
            <a:r>
              <a:rPr lang="en-GB" dirty="0"/>
              <a:t>S</a:t>
            </a:r>
            <a:r>
              <a:rPr lang="en-GB" dirty="0" smtClean="0"/>
              <a:t>imulate </a:t>
            </a:r>
            <a:r>
              <a:rPr lang="en-GB" dirty="0"/>
              <a:t>a first meeting between CBC stakeholders of the identified CBC </a:t>
            </a:r>
            <a:r>
              <a:rPr lang="en-GB" dirty="0" smtClean="0"/>
              <a:t>scenario</a:t>
            </a:r>
            <a:r>
              <a:rPr lang="en-GB" dirty="0"/>
              <a:t>;</a:t>
            </a:r>
            <a:endParaRPr lang="en-GB" dirty="0" smtClean="0"/>
          </a:p>
          <a:p>
            <a:pPr lvl="1"/>
            <a:r>
              <a:rPr lang="en-GB" dirty="0"/>
              <a:t>E</a:t>
            </a:r>
            <a:r>
              <a:rPr lang="en-GB" dirty="0" smtClean="0"/>
              <a:t>ach </a:t>
            </a:r>
            <a:r>
              <a:rPr lang="en-GB" dirty="0"/>
              <a:t>member of a group is invited to choose a “stakeholder” he/she would like to impersonate during the meeting.</a:t>
            </a:r>
            <a:endParaRPr lang="it-IT" dirty="0"/>
          </a:p>
          <a:p>
            <a:pPr lvl="1"/>
            <a:endParaRPr lang="it-IT" dirty="0"/>
          </a:p>
          <a:p>
            <a:pPr lvl="1"/>
            <a:endParaRPr lang="it-IT" dirty="0"/>
          </a:p>
          <a:p>
            <a:pPr lvl="1"/>
            <a:endParaRPr lang="it-IT" dirty="0"/>
          </a:p>
          <a:p>
            <a:pPr marL="36000" lvl="0" indent="0">
              <a:buNone/>
            </a:pPr>
            <a:endParaRPr lang="it-IT"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9</a:t>
            </a:fld>
            <a:endParaRPr lang="fr-FR" dirty="0"/>
          </a:p>
        </p:txBody>
      </p:sp>
      <p:sp>
        <p:nvSpPr>
          <p:cNvPr id="4" name="Titolo 3"/>
          <p:cNvSpPr>
            <a:spLocks noGrp="1"/>
          </p:cNvSpPr>
          <p:nvPr>
            <p:ph type="title"/>
          </p:nvPr>
        </p:nvSpPr>
        <p:spPr/>
        <p:txBody>
          <a:bodyPr/>
          <a:lstStyle/>
          <a:p>
            <a:r>
              <a:rPr lang="it-IT" dirty="0" smtClean="0"/>
              <a:t>Exercise 4</a:t>
            </a:r>
            <a:endParaRPr lang="it-IT" dirty="0"/>
          </a:p>
        </p:txBody>
      </p:sp>
      <p:sp>
        <p:nvSpPr>
          <p:cNvPr id="7" name="Segnaposto piè di pagina 5"/>
          <p:cNvSpPr>
            <a:spLocks noGrp="1"/>
          </p:cNvSpPr>
          <p:nvPr>
            <p:ph type="ftr" sz="quarter" idx="3"/>
          </p:nvPr>
        </p:nvSpPr>
        <p:spPr>
          <a:xfrm>
            <a:off x="1274460" y="6333963"/>
            <a:ext cx="4487212" cy="365125"/>
          </a:xfrm>
        </p:spPr>
        <p:txBody>
          <a:bodyPr/>
          <a:lstStyle/>
          <a:p>
            <a:r>
              <a:rPr lang="en-GB" dirty="0" smtClean="0"/>
              <a:t>Stage 3</a:t>
            </a:r>
          </a:p>
          <a:p>
            <a:r>
              <a:rPr lang="en-GB" dirty="0" smtClean="0"/>
              <a:t>Module 22 – Cross-Border Cooperation (CBC)</a:t>
            </a:r>
            <a:endParaRPr lang="en-GB" dirty="0"/>
          </a:p>
        </p:txBody>
      </p:sp>
    </p:spTree>
    <p:extLst>
      <p:ext uri="{BB962C8B-B14F-4D97-AF65-F5344CB8AC3E}">
        <p14:creationId xmlns:p14="http://schemas.microsoft.com/office/powerpoint/2010/main" val="742509711"/>
      </p:ext>
    </p:extLst>
  </p:cSld>
  <p:clrMapOvr>
    <a:masterClrMapping/>
  </p:clrMapOvr>
</p:sld>
</file>

<file path=ppt/theme/theme1.xml><?xml version="1.0" encoding="utf-8"?>
<a:theme xmlns:a="http://schemas.openxmlformats.org/drawingml/2006/main" name="Tema di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4527</Words>
  <Application>Microsoft Macintosh PowerPoint</Application>
  <PresentationFormat>Presentazione su schermo (4:3)</PresentationFormat>
  <Paragraphs>669</Paragraphs>
  <Slides>52</Slides>
  <Notes>11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52</vt:i4>
      </vt:variant>
    </vt:vector>
  </HeadingPairs>
  <TitlesOfParts>
    <vt:vector size="58" baseType="lpstr">
      <vt:lpstr>Calibri</vt:lpstr>
      <vt:lpstr>Century Gothic</vt:lpstr>
      <vt:lpstr>Courier New</vt:lpstr>
      <vt:lpstr>Times New Roman</vt:lpstr>
      <vt:lpstr>Arial</vt:lpstr>
      <vt:lpstr>Tema di Office</vt:lpstr>
      <vt:lpstr>MODULE 22 – CROSS-BORDER COOPERATION (CBC)</vt:lpstr>
      <vt:lpstr>Module Overview</vt:lpstr>
      <vt:lpstr>Module Structure</vt:lpstr>
      <vt:lpstr>Working Definitions</vt:lpstr>
      <vt:lpstr>EXERCISES</vt:lpstr>
      <vt:lpstr>Exercise 1</vt:lpstr>
      <vt:lpstr>Exercise 2</vt:lpstr>
      <vt:lpstr>Exercise 3</vt:lpstr>
      <vt:lpstr>Exercise 4</vt:lpstr>
      <vt:lpstr>Exercise 5</vt:lpstr>
      <vt:lpstr>UNDESTANDING CBC</vt:lpstr>
      <vt:lpstr>European experience</vt:lpstr>
      <vt:lpstr>Definition</vt:lpstr>
      <vt:lpstr>Potential CBC projects</vt:lpstr>
      <vt:lpstr>Benefits of CBC</vt:lpstr>
      <vt:lpstr>Reasons to start CBC</vt:lpstr>
      <vt:lpstr>Risks of CBC</vt:lpstr>
      <vt:lpstr>Traps top be avoided</vt:lpstr>
      <vt:lpstr>CBC steps</vt:lpstr>
      <vt:lpstr>Phase 1</vt:lpstr>
      <vt:lpstr>Phase 2</vt:lpstr>
      <vt:lpstr>Phase 3</vt:lpstr>
      <vt:lpstr>Cultural challenge</vt:lpstr>
      <vt:lpstr>CBC leadership challenge</vt:lpstr>
      <vt:lpstr>Key principles of CBC leadership</vt:lpstr>
      <vt:lpstr>Available legal frameworks</vt:lpstr>
      <vt:lpstr>Identifying adequate CBC structures</vt:lpstr>
      <vt:lpstr>Financing CBC</vt:lpstr>
      <vt:lpstr>Accountability</vt:lpstr>
      <vt:lpstr>Deeper consequences</vt:lpstr>
      <vt:lpstr>CBC environment</vt:lpstr>
      <vt:lpstr>KNOW YOUR CBC CONTEXT / OBSTACLES</vt:lpstr>
      <vt:lpstr>ON CBC OBSTACLES</vt:lpstr>
      <vt:lpstr>RATIONALE</vt:lpstr>
      <vt:lpstr>RATIONALE</vt:lpstr>
      <vt:lpstr>RATIONALE</vt:lpstr>
      <vt:lpstr>RATIONALE</vt:lpstr>
      <vt:lpstr>ON CBC OBSTACLES</vt:lpstr>
      <vt:lpstr>HOW TO MAP OBSTACLES TO CBC</vt:lpstr>
      <vt:lpstr>HOW TO MAP OBSTACLES TO CBC</vt:lpstr>
      <vt:lpstr>HOW TO MAP OBSTACLES TO CBC</vt:lpstr>
      <vt:lpstr>HOW TO MAP OBSTACLES TO CBC</vt:lpstr>
      <vt:lpstr>HOW TO MAP OBSTACLES TO CBC</vt:lpstr>
      <vt:lpstr>HOW TO MAP OBSTACLES TO CBC</vt:lpstr>
      <vt:lpstr>KNOW YOUR CBC STAKEHOLDERS</vt:lpstr>
      <vt:lpstr>ON CBC STAKEHOLDERS</vt:lpstr>
      <vt:lpstr>RATIONALE</vt:lpstr>
      <vt:lpstr>RATIONALE</vt:lpstr>
      <vt:lpstr>STAKEHOLDERS’ MAPPING</vt:lpstr>
      <vt:lpstr>STAKEHOLDERS’ MAPPING</vt:lpstr>
      <vt:lpstr>STAKEHOLDERS’ MAPPING</vt:lpstr>
      <vt:lpstr>STAKEHOLDERS’ MAPPING</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2017-02-14T11:37:26Z</dcterms:modified>
</cp:coreProperties>
</file>