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66" r:id="rId4"/>
    <p:sldId id="264" r:id="rId5"/>
    <p:sldId id="260" r:id="rId6"/>
    <p:sldId id="261" r:id="rId7"/>
    <p:sldId id="262" r:id="rId8"/>
    <p:sldId id="263" r:id="rId9"/>
    <p:sldId id="267" r:id="rId10"/>
    <p:sldId id="28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40B2F1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33" autoAdjust="0"/>
    <p:restoredTop sz="93665" autoAdjust="0"/>
  </p:normalViewPr>
  <p:slideViewPr>
    <p:cSldViewPr snapToGrid="0" snapToObjects="1">
      <p:cViewPr varScale="1">
        <p:scale>
          <a:sx n="103" d="100"/>
          <a:sy n="103" d="100"/>
        </p:scale>
        <p:origin x="7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7C819-22FC-9940-9E59-95FE49FEF966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16EB62-65A1-874E-8399-29D67437536D}">
      <dgm:prSet custT="1"/>
      <dgm:spPr/>
      <dgm:t>
        <a:bodyPr/>
        <a:lstStyle/>
        <a:p>
          <a:r>
            <a:rPr lang="en-GB" sz="2000" b="1" dirty="0" smtClean="0"/>
            <a:t>Intensive introduction to IMC - Presentation “Understanding IMC”</a:t>
          </a:r>
          <a:endParaRPr lang="it-IT" sz="2000" b="1" dirty="0"/>
        </a:p>
      </dgm:t>
    </dgm:pt>
    <dgm:pt modelId="{AF52CFFC-0017-0348-9C8C-9D4A542F2BBC}" type="parTrans" cxnId="{A2E98276-EB7B-2741-AECE-5BF84FEFF665}">
      <dgm:prSet/>
      <dgm:spPr/>
    </dgm:pt>
    <dgm:pt modelId="{4E3847D7-795F-0345-AB42-08367FB9BB0B}" type="sibTrans" cxnId="{A2E98276-EB7B-2741-AECE-5BF84FEFF665}">
      <dgm:prSet/>
      <dgm:spPr/>
    </dgm:pt>
    <dgm:pt modelId="{F7F26905-47C2-DF4D-9B88-DE02C066A4E4}">
      <dgm:prSet custT="1"/>
      <dgm:spPr/>
      <dgm:t>
        <a:bodyPr/>
        <a:lstStyle/>
        <a:p>
          <a:r>
            <a:rPr lang="en-GB" sz="2000" b="1" dirty="0" smtClean="0"/>
            <a:t>Group Exercise 3 – An action plan for overcoming IMC Challenges/Obstacles</a:t>
          </a:r>
          <a:endParaRPr lang="it-IT" sz="2000" b="1" dirty="0"/>
        </a:p>
      </dgm:t>
    </dgm:pt>
    <dgm:pt modelId="{F7A5EC1A-6619-0E49-B7CD-8275826E1473}" type="parTrans" cxnId="{B4BD1EF7-531A-1747-96DF-D0D69E695151}">
      <dgm:prSet/>
      <dgm:spPr/>
      <dgm:t>
        <a:bodyPr/>
        <a:lstStyle/>
        <a:p>
          <a:endParaRPr lang="it-IT"/>
        </a:p>
      </dgm:t>
    </dgm:pt>
    <dgm:pt modelId="{64A35D1C-04FD-C747-8FAE-ACA4456A55CB}" type="sibTrans" cxnId="{B4BD1EF7-531A-1747-96DF-D0D69E695151}">
      <dgm:prSet/>
      <dgm:spPr/>
      <dgm:t>
        <a:bodyPr/>
        <a:lstStyle/>
        <a:p>
          <a:endParaRPr lang="it-IT"/>
        </a:p>
      </dgm:t>
    </dgm:pt>
    <dgm:pt modelId="{11A0873D-BC09-624F-BE30-AF69EFD5BC37}">
      <dgm:prSet custT="1"/>
      <dgm:spPr/>
      <dgm:t>
        <a:bodyPr/>
        <a:lstStyle/>
        <a:p>
          <a:r>
            <a:rPr lang="en-GB" sz="2000" b="1" dirty="0" smtClean="0"/>
            <a:t>Group Exercise 4 - Role play </a:t>
          </a:r>
          <a:endParaRPr lang="it-IT" sz="2000" b="1" dirty="0"/>
        </a:p>
      </dgm:t>
    </dgm:pt>
    <dgm:pt modelId="{262A51E4-D9F8-7A46-9EB5-8423C06757FB}" type="parTrans" cxnId="{34DF8C51-6D0A-3E4A-9177-CAA8C017805B}">
      <dgm:prSet/>
      <dgm:spPr/>
      <dgm:t>
        <a:bodyPr/>
        <a:lstStyle/>
        <a:p>
          <a:endParaRPr lang="it-IT"/>
        </a:p>
      </dgm:t>
    </dgm:pt>
    <dgm:pt modelId="{BBE5FC17-30A4-3848-A588-8A19D09CB3EE}" type="sibTrans" cxnId="{34DF8C51-6D0A-3E4A-9177-CAA8C017805B}">
      <dgm:prSet/>
      <dgm:spPr/>
      <dgm:t>
        <a:bodyPr/>
        <a:lstStyle/>
        <a:p>
          <a:endParaRPr lang="it-IT"/>
        </a:p>
      </dgm:t>
    </dgm:pt>
    <dgm:pt modelId="{A5DA4FE6-995B-6845-A535-E98E78FF01E2}">
      <dgm:prSet custT="1"/>
      <dgm:spPr/>
      <dgm:t>
        <a:bodyPr/>
        <a:lstStyle/>
        <a:p>
          <a:r>
            <a:rPr lang="en-GB" sz="2000" b="1" dirty="0" smtClean="0"/>
            <a:t>Individual Exercise 1</a:t>
          </a:r>
          <a:endParaRPr lang="it-IT" sz="2000" b="1" dirty="0"/>
        </a:p>
      </dgm:t>
    </dgm:pt>
    <dgm:pt modelId="{B20F2CBE-5DFA-0D4D-B566-DB7C63933A03}" type="parTrans" cxnId="{B843A22F-C6A4-844D-9276-AB4793542D60}">
      <dgm:prSet/>
      <dgm:spPr/>
      <dgm:t>
        <a:bodyPr/>
        <a:lstStyle/>
        <a:p>
          <a:endParaRPr lang="it-IT"/>
        </a:p>
      </dgm:t>
    </dgm:pt>
    <dgm:pt modelId="{44E48D7C-4386-0D48-8B32-B319D7FC18A2}" type="sibTrans" cxnId="{B843A22F-C6A4-844D-9276-AB4793542D60}">
      <dgm:prSet/>
      <dgm:spPr/>
      <dgm:t>
        <a:bodyPr/>
        <a:lstStyle/>
        <a:p>
          <a:endParaRPr lang="it-IT"/>
        </a:p>
      </dgm:t>
    </dgm:pt>
    <dgm:pt modelId="{AA40BB59-5DFF-3448-AC3E-1F5B6C0B28FC}">
      <dgm:prSet custT="1"/>
      <dgm:spPr/>
      <dgm:t>
        <a:bodyPr/>
        <a:lstStyle/>
        <a:p>
          <a:r>
            <a:rPr lang="en-GB" sz="2000" b="1" dirty="0" smtClean="0"/>
            <a:t>Individual Exercise 2</a:t>
          </a:r>
          <a:endParaRPr lang="it-IT" sz="2000" b="1" dirty="0"/>
        </a:p>
      </dgm:t>
    </dgm:pt>
    <dgm:pt modelId="{23F96159-CECA-BE49-93F6-519762497FAF}" type="parTrans" cxnId="{EFF60E9F-0FEB-2843-8AB7-28FBF7C677FA}">
      <dgm:prSet/>
      <dgm:spPr/>
      <dgm:t>
        <a:bodyPr/>
        <a:lstStyle/>
        <a:p>
          <a:endParaRPr lang="it-IT"/>
        </a:p>
      </dgm:t>
    </dgm:pt>
    <dgm:pt modelId="{CF3CC3E8-C1F3-134B-B321-4B0894C4BABE}" type="sibTrans" cxnId="{EFF60E9F-0FEB-2843-8AB7-28FBF7C677FA}">
      <dgm:prSet/>
      <dgm:spPr/>
      <dgm:t>
        <a:bodyPr/>
        <a:lstStyle/>
        <a:p>
          <a:endParaRPr lang="it-IT"/>
        </a:p>
      </dgm:t>
    </dgm:pt>
    <dgm:pt modelId="{C36E6E98-452A-4B47-906E-F45EEF12F12D}" type="pres">
      <dgm:prSet presAssocID="{5CC7C819-22FC-9940-9E59-95FE49FEF96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CA63F03E-F6E6-E344-982A-46AC3C5BDA83}" type="pres">
      <dgm:prSet presAssocID="{5CC7C819-22FC-9940-9E59-95FE49FEF966}" presName="Name1" presStyleCnt="0"/>
      <dgm:spPr/>
    </dgm:pt>
    <dgm:pt modelId="{7E5E127E-E2B2-134B-A7E3-43A64E9B330A}" type="pres">
      <dgm:prSet presAssocID="{5CC7C819-22FC-9940-9E59-95FE49FEF966}" presName="cycle" presStyleCnt="0"/>
      <dgm:spPr/>
    </dgm:pt>
    <dgm:pt modelId="{001ABEE9-4061-F64F-8D01-52FEC11D3B2D}" type="pres">
      <dgm:prSet presAssocID="{5CC7C819-22FC-9940-9E59-95FE49FEF966}" presName="srcNode" presStyleLbl="node1" presStyleIdx="0" presStyleCnt="5"/>
      <dgm:spPr/>
    </dgm:pt>
    <dgm:pt modelId="{BB760403-48DE-9542-8416-1E8B6018467D}" type="pres">
      <dgm:prSet presAssocID="{5CC7C819-22FC-9940-9E59-95FE49FEF966}" presName="conn" presStyleLbl="parChTrans1D2" presStyleIdx="0" presStyleCnt="1"/>
      <dgm:spPr/>
      <dgm:t>
        <a:bodyPr/>
        <a:lstStyle/>
        <a:p>
          <a:endParaRPr lang="it-IT"/>
        </a:p>
      </dgm:t>
    </dgm:pt>
    <dgm:pt modelId="{9ADB08C2-130B-044E-841B-EF7FD7CD44B2}" type="pres">
      <dgm:prSet presAssocID="{5CC7C819-22FC-9940-9E59-95FE49FEF966}" presName="extraNode" presStyleLbl="node1" presStyleIdx="0" presStyleCnt="5"/>
      <dgm:spPr/>
    </dgm:pt>
    <dgm:pt modelId="{CD2871E0-B945-6845-8CD4-21F5038B9047}" type="pres">
      <dgm:prSet presAssocID="{5CC7C819-22FC-9940-9E59-95FE49FEF966}" presName="dstNode" presStyleLbl="node1" presStyleIdx="0" presStyleCnt="5"/>
      <dgm:spPr/>
    </dgm:pt>
    <dgm:pt modelId="{CDD3A5EF-1979-A140-9183-9835A674ABED}" type="pres">
      <dgm:prSet presAssocID="{3016EB62-65A1-874E-8399-29D67437536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91B7024-1BBD-704C-AB71-F7E4D31B7474}" type="pres">
      <dgm:prSet presAssocID="{3016EB62-65A1-874E-8399-29D67437536D}" presName="accent_1" presStyleCnt="0"/>
      <dgm:spPr/>
    </dgm:pt>
    <dgm:pt modelId="{EF4B8228-AF1D-E046-B6AB-15E7BA8B4404}" type="pres">
      <dgm:prSet presAssocID="{3016EB62-65A1-874E-8399-29D67437536D}" presName="accentRepeatNode" presStyleLbl="solidFgAcc1" presStyleIdx="0" presStyleCnt="5"/>
      <dgm:spPr/>
    </dgm:pt>
    <dgm:pt modelId="{AF17E022-FB09-ED44-915E-A193E9DD1BAD}" type="pres">
      <dgm:prSet presAssocID="{F7F26905-47C2-DF4D-9B88-DE02C066A4E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2E4088-0189-D943-BF3A-EF6ADB8230B7}" type="pres">
      <dgm:prSet presAssocID="{F7F26905-47C2-DF4D-9B88-DE02C066A4E4}" presName="accent_2" presStyleCnt="0"/>
      <dgm:spPr/>
    </dgm:pt>
    <dgm:pt modelId="{6D40583C-3230-F041-866B-97E294422907}" type="pres">
      <dgm:prSet presAssocID="{F7F26905-47C2-DF4D-9B88-DE02C066A4E4}" presName="accentRepeatNode" presStyleLbl="solidFgAcc1" presStyleIdx="1" presStyleCnt="5"/>
      <dgm:spPr/>
    </dgm:pt>
    <dgm:pt modelId="{BE2F8544-D19A-1247-A131-C21027D3A907}" type="pres">
      <dgm:prSet presAssocID="{11A0873D-BC09-624F-BE30-AF69EFD5BC3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49BA07-1380-794B-A363-B005FE0BA58F}" type="pres">
      <dgm:prSet presAssocID="{11A0873D-BC09-624F-BE30-AF69EFD5BC37}" presName="accent_3" presStyleCnt="0"/>
      <dgm:spPr/>
    </dgm:pt>
    <dgm:pt modelId="{1C6C9EFA-8D3E-3C49-8541-867E37D9DA46}" type="pres">
      <dgm:prSet presAssocID="{11A0873D-BC09-624F-BE30-AF69EFD5BC37}" presName="accentRepeatNode" presStyleLbl="solidFgAcc1" presStyleIdx="2" presStyleCnt="5"/>
      <dgm:spPr/>
    </dgm:pt>
    <dgm:pt modelId="{6C6EA74E-C190-F74D-9D5E-54F435B317EA}" type="pres">
      <dgm:prSet presAssocID="{A5DA4FE6-995B-6845-A535-E98E78FF01E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A6633F-6B38-CE4D-934E-30FE742F3712}" type="pres">
      <dgm:prSet presAssocID="{A5DA4FE6-995B-6845-A535-E98E78FF01E2}" presName="accent_4" presStyleCnt="0"/>
      <dgm:spPr/>
    </dgm:pt>
    <dgm:pt modelId="{7C1A1FEF-F8F7-E04F-916C-B475D0540001}" type="pres">
      <dgm:prSet presAssocID="{A5DA4FE6-995B-6845-A535-E98E78FF01E2}" presName="accentRepeatNode" presStyleLbl="solidFgAcc1" presStyleIdx="3" presStyleCnt="5"/>
      <dgm:spPr/>
    </dgm:pt>
    <dgm:pt modelId="{534D464D-C2A3-A042-BB95-B9427F9C1D70}" type="pres">
      <dgm:prSet presAssocID="{AA40BB59-5DFF-3448-AC3E-1F5B6C0B28F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DC59BD-B400-A747-B8E9-5D8A44AAFF05}" type="pres">
      <dgm:prSet presAssocID="{AA40BB59-5DFF-3448-AC3E-1F5B6C0B28FC}" presName="accent_5" presStyleCnt="0"/>
      <dgm:spPr/>
    </dgm:pt>
    <dgm:pt modelId="{63F38C2A-1708-EF4B-9018-6EBE944BD48A}" type="pres">
      <dgm:prSet presAssocID="{AA40BB59-5DFF-3448-AC3E-1F5B6C0B28FC}" presName="accentRepeatNode" presStyleLbl="solidFgAcc1" presStyleIdx="4" presStyleCnt="5"/>
      <dgm:spPr/>
    </dgm:pt>
  </dgm:ptLst>
  <dgm:cxnLst>
    <dgm:cxn modelId="{28599FEF-47EB-4443-A9B6-6E1E013E1283}" type="presOf" srcId="{AA40BB59-5DFF-3448-AC3E-1F5B6C0B28FC}" destId="{534D464D-C2A3-A042-BB95-B9427F9C1D70}" srcOrd="0" destOrd="0" presId="urn:microsoft.com/office/officeart/2008/layout/VerticalCurvedList"/>
    <dgm:cxn modelId="{15AEA20B-0FC3-844C-B851-9A6FD4390AB6}" type="presOf" srcId="{4E3847D7-795F-0345-AB42-08367FB9BB0B}" destId="{BB760403-48DE-9542-8416-1E8B6018467D}" srcOrd="0" destOrd="0" presId="urn:microsoft.com/office/officeart/2008/layout/VerticalCurvedList"/>
    <dgm:cxn modelId="{F01A7E5C-1495-BD47-B634-4AA940B44D64}" type="presOf" srcId="{5CC7C819-22FC-9940-9E59-95FE49FEF966}" destId="{C36E6E98-452A-4B47-906E-F45EEF12F12D}" srcOrd="0" destOrd="0" presId="urn:microsoft.com/office/officeart/2008/layout/VerticalCurvedList"/>
    <dgm:cxn modelId="{A2E98276-EB7B-2741-AECE-5BF84FEFF665}" srcId="{5CC7C819-22FC-9940-9E59-95FE49FEF966}" destId="{3016EB62-65A1-874E-8399-29D67437536D}" srcOrd="0" destOrd="0" parTransId="{AF52CFFC-0017-0348-9C8C-9D4A542F2BBC}" sibTransId="{4E3847D7-795F-0345-AB42-08367FB9BB0B}"/>
    <dgm:cxn modelId="{B79147B1-4EC8-F34D-B3CC-DD399A92AA27}" type="presOf" srcId="{11A0873D-BC09-624F-BE30-AF69EFD5BC37}" destId="{BE2F8544-D19A-1247-A131-C21027D3A907}" srcOrd="0" destOrd="0" presId="urn:microsoft.com/office/officeart/2008/layout/VerticalCurvedList"/>
    <dgm:cxn modelId="{A887B20E-252F-8D40-9E5B-490B3C4DF906}" type="presOf" srcId="{F7F26905-47C2-DF4D-9B88-DE02C066A4E4}" destId="{AF17E022-FB09-ED44-915E-A193E9DD1BAD}" srcOrd="0" destOrd="0" presId="urn:microsoft.com/office/officeart/2008/layout/VerticalCurvedList"/>
    <dgm:cxn modelId="{B4BD1EF7-531A-1747-96DF-D0D69E695151}" srcId="{5CC7C819-22FC-9940-9E59-95FE49FEF966}" destId="{F7F26905-47C2-DF4D-9B88-DE02C066A4E4}" srcOrd="1" destOrd="0" parTransId="{F7A5EC1A-6619-0E49-B7CD-8275826E1473}" sibTransId="{64A35D1C-04FD-C747-8FAE-ACA4456A55CB}"/>
    <dgm:cxn modelId="{34DF8C51-6D0A-3E4A-9177-CAA8C017805B}" srcId="{5CC7C819-22FC-9940-9E59-95FE49FEF966}" destId="{11A0873D-BC09-624F-BE30-AF69EFD5BC37}" srcOrd="2" destOrd="0" parTransId="{262A51E4-D9F8-7A46-9EB5-8423C06757FB}" sibTransId="{BBE5FC17-30A4-3848-A588-8A19D09CB3EE}"/>
    <dgm:cxn modelId="{EFF60E9F-0FEB-2843-8AB7-28FBF7C677FA}" srcId="{5CC7C819-22FC-9940-9E59-95FE49FEF966}" destId="{AA40BB59-5DFF-3448-AC3E-1F5B6C0B28FC}" srcOrd="4" destOrd="0" parTransId="{23F96159-CECA-BE49-93F6-519762497FAF}" sibTransId="{CF3CC3E8-C1F3-134B-B321-4B0894C4BABE}"/>
    <dgm:cxn modelId="{B843A22F-C6A4-844D-9276-AB4793542D60}" srcId="{5CC7C819-22FC-9940-9E59-95FE49FEF966}" destId="{A5DA4FE6-995B-6845-A535-E98E78FF01E2}" srcOrd="3" destOrd="0" parTransId="{B20F2CBE-5DFA-0D4D-B566-DB7C63933A03}" sibTransId="{44E48D7C-4386-0D48-8B32-B319D7FC18A2}"/>
    <dgm:cxn modelId="{F7554C08-AF73-564E-B82D-8266C1CE6855}" type="presOf" srcId="{A5DA4FE6-995B-6845-A535-E98E78FF01E2}" destId="{6C6EA74E-C190-F74D-9D5E-54F435B317EA}" srcOrd="0" destOrd="0" presId="urn:microsoft.com/office/officeart/2008/layout/VerticalCurvedList"/>
    <dgm:cxn modelId="{4717ADCD-1414-AA4D-9955-DE7F4E7F9AB8}" type="presOf" srcId="{3016EB62-65A1-874E-8399-29D67437536D}" destId="{CDD3A5EF-1979-A140-9183-9835A674ABED}" srcOrd="0" destOrd="0" presId="urn:microsoft.com/office/officeart/2008/layout/VerticalCurvedList"/>
    <dgm:cxn modelId="{A5662254-27A9-024C-ABB6-21AA7597E741}" type="presParOf" srcId="{C36E6E98-452A-4B47-906E-F45EEF12F12D}" destId="{CA63F03E-F6E6-E344-982A-46AC3C5BDA83}" srcOrd="0" destOrd="0" presId="urn:microsoft.com/office/officeart/2008/layout/VerticalCurvedList"/>
    <dgm:cxn modelId="{1C0150DD-74F6-FC44-80FC-D646E2D45FA2}" type="presParOf" srcId="{CA63F03E-F6E6-E344-982A-46AC3C5BDA83}" destId="{7E5E127E-E2B2-134B-A7E3-43A64E9B330A}" srcOrd="0" destOrd="0" presId="urn:microsoft.com/office/officeart/2008/layout/VerticalCurvedList"/>
    <dgm:cxn modelId="{A395D4C6-329C-2740-ABAA-C7F1BBA2B34B}" type="presParOf" srcId="{7E5E127E-E2B2-134B-A7E3-43A64E9B330A}" destId="{001ABEE9-4061-F64F-8D01-52FEC11D3B2D}" srcOrd="0" destOrd="0" presId="urn:microsoft.com/office/officeart/2008/layout/VerticalCurvedList"/>
    <dgm:cxn modelId="{4DADCD78-9645-7E4A-9ECA-B94721B56E8D}" type="presParOf" srcId="{7E5E127E-E2B2-134B-A7E3-43A64E9B330A}" destId="{BB760403-48DE-9542-8416-1E8B6018467D}" srcOrd="1" destOrd="0" presId="urn:microsoft.com/office/officeart/2008/layout/VerticalCurvedList"/>
    <dgm:cxn modelId="{4C56B15E-2BA0-BC46-9980-F28BBF88E07C}" type="presParOf" srcId="{7E5E127E-E2B2-134B-A7E3-43A64E9B330A}" destId="{9ADB08C2-130B-044E-841B-EF7FD7CD44B2}" srcOrd="2" destOrd="0" presId="urn:microsoft.com/office/officeart/2008/layout/VerticalCurvedList"/>
    <dgm:cxn modelId="{6497E360-CA2B-704C-8704-C4515232269A}" type="presParOf" srcId="{7E5E127E-E2B2-134B-A7E3-43A64E9B330A}" destId="{CD2871E0-B945-6845-8CD4-21F5038B9047}" srcOrd="3" destOrd="0" presId="urn:microsoft.com/office/officeart/2008/layout/VerticalCurvedList"/>
    <dgm:cxn modelId="{ABC76B89-DBC2-6D48-8F9C-9CAFEF85AB15}" type="presParOf" srcId="{CA63F03E-F6E6-E344-982A-46AC3C5BDA83}" destId="{CDD3A5EF-1979-A140-9183-9835A674ABED}" srcOrd="1" destOrd="0" presId="urn:microsoft.com/office/officeart/2008/layout/VerticalCurvedList"/>
    <dgm:cxn modelId="{416CB6EE-4842-0B44-B37A-36BAC7D46635}" type="presParOf" srcId="{CA63F03E-F6E6-E344-982A-46AC3C5BDA83}" destId="{091B7024-1BBD-704C-AB71-F7E4D31B7474}" srcOrd="2" destOrd="0" presId="urn:microsoft.com/office/officeart/2008/layout/VerticalCurvedList"/>
    <dgm:cxn modelId="{8EF76A9D-5745-0045-9079-1EC49BEDCB82}" type="presParOf" srcId="{091B7024-1BBD-704C-AB71-F7E4D31B7474}" destId="{EF4B8228-AF1D-E046-B6AB-15E7BA8B4404}" srcOrd="0" destOrd="0" presId="urn:microsoft.com/office/officeart/2008/layout/VerticalCurvedList"/>
    <dgm:cxn modelId="{1FA763A6-64C4-6049-9B80-170B5B4068BD}" type="presParOf" srcId="{CA63F03E-F6E6-E344-982A-46AC3C5BDA83}" destId="{AF17E022-FB09-ED44-915E-A193E9DD1BAD}" srcOrd="3" destOrd="0" presId="urn:microsoft.com/office/officeart/2008/layout/VerticalCurvedList"/>
    <dgm:cxn modelId="{65BCC36E-6385-AE4B-BE80-AFE39B4CD996}" type="presParOf" srcId="{CA63F03E-F6E6-E344-982A-46AC3C5BDA83}" destId="{5A2E4088-0189-D943-BF3A-EF6ADB8230B7}" srcOrd="4" destOrd="0" presId="urn:microsoft.com/office/officeart/2008/layout/VerticalCurvedList"/>
    <dgm:cxn modelId="{D89C5E86-84F9-C442-BFCA-4CAEA50576D8}" type="presParOf" srcId="{5A2E4088-0189-D943-BF3A-EF6ADB8230B7}" destId="{6D40583C-3230-F041-866B-97E294422907}" srcOrd="0" destOrd="0" presId="urn:microsoft.com/office/officeart/2008/layout/VerticalCurvedList"/>
    <dgm:cxn modelId="{083C5F91-2D75-9149-BAC8-924D49D03B2A}" type="presParOf" srcId="{CA63F03E-F6E6-E344-982A-46AC3C5BDA83}" destId="{BE2F8544-D19A-1247-A131-C21027D3A907}" srcOrd="5" destOrd="0" presId="urn:microsoft.com/office/officeart/2008/layout/VerticalCurvedList"/>
    <dgm:cxn modelId="{4312186F-30E3-E84E-8335-9C7D8C952A6F}" type="presParOf" srcId="{CA63F03E-F6E6-E344-982A-46AC3C5BDA83}" destId="{C949BA07-1380-794B-A363-B005FE0BA58F}" srcOrd="6" destOrd="0" presId="urn:microsoft.com/office/officeart/2008/layout/VerticalCurvedList"/>
    <dgm:cxn modelId="{DC444857-4A4A-2A43-8514-EAF8C572692C}" type="presParOf" srcId="{C949BA07-1380-794B-A363-B005FE0BA58F}" destId="{1C6C9EFA-8D3E-3C49-8541-867E37D9DA46}" srcOrd="0" destOrd="0" presId="urn:microsoft.com/office/officeart/2008/layout/VerticalCurvedList"/>
    <dgm:cxn modelId="{F8E1B3C7-34B7-CD44-AD78-928A5FB4948E}" type="presParOf" srcId="{CA63F03E-F6E6-E344-982A-46AC3C5BDA83}" destId="{6C6EA74E-C190-F74D-9D5E-54F435B317EA}" srcOrd="7" destOrd="0" presId="urn:microsoft.com/office/officeart/2008/layout/VerticalCurvedList"/>
    <dgm:cxn modelId="{EDB0BF88-9E80-3D46-97F3-A177FF2F1961}" type="presParOf" srcId="{CA63F03E-F6E6-E344-982A-46AC3C5BDA83}" destId="{32A6633F-6B38-CE4D-934E-30FE742F3712}" srcOrd="8" destOrd="0" presId="urn:microsoft.com/office/officeart/2008/layout/VerticalCurvedList"/>
    <dgm:cxn modelId="{702368DE-3CE6-BE43-96FB-0D9D4046E050}" type="presParOf" srcId="{32A6633F-6B38-CE4D-934E-30FE742F3712}" destId="{7C1A1FEF-F8F7-E04F-916C-B475D0540001}" srcOrd="0" destOrd="0" presId="urn:microsoft.com/office/officeart/2008/layout/VerticalCurvedList"/>
    <dgm:cxn modelId="{4A4987C6-4982-E04B-BD6F-701955AC866D}" type="presParOf" srcId="{CA63F03E-F6E6-E344-982A-46AC3C5BDA83}" destId="{534D464D-C2A3-A042-BB95-B9427F9C1D70}" srcOrd="9" destOrd="0" presId="urn:microsoft.com/office/officeart/2008/layout/VerticalCurvedList"/>
    <dgm:cxn modelId="{4F2CE5EC-EA76-FA48-A441-D84B4C3CD2B9}" type="presParOf" srcId="{CA63F03E-F6E6-E344-982A-46AC3C5BDA83}" destId="{CFDC59BD-B400-A747-B8E9-5D8A44AAFF05}" srcOrd="10" destOrd="0" presId="urn:microsoft.com/office/officeart/2008/layout/VerticalCurvedList"/>
    <dgm:cxn modelId="{AD1D3D45-FE29-F74C-91C5-D20ACAC13ACB}" type="presParOf" srcId="{CFDC59BD-B400-A747-B8E9-5D8A44AAFF05}" destId="{63F38C2A-1708-EF4B-9018-6EBE944BD4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BB5424-5721-4D46-BC61-D06D59782BCC}" type="doc">
      <dgm:prSet loTypeId="urn:microsoft.com/office/officeart/2005/8/layout/h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64276C8-3A4A-490F-821D-6CAD63D86338}">
      <dgm:prSet phldrT="[Text]"/>
      <dgm:spPr/>
      <dgm:t>
        <a:bodyPr/>
        <a:lstStyle/>
        <a:p>
          <a:r>
            <a:rPr lang="en-GB" dirty="0" smtClean="0"/>
            <a:t>ALL MUNICIPALITIES</a:t>
          </a:r>
          <a:endParaRPr lang="en-GB" dirty="0"/>
        </a:p>
      </dgm:t>
    </dgm:pt>
    <dgm:pt modelId="{251E87A8-475D-475B-9650-259A748E166D}" type="parTrans" cxnId="{86738A00-81CA-4603-B257-7A74F8D3FE9F}">
      <dgm:prSet/>
      <dgm:spPr/>
      <dgm:t>
        <a:bodyPr/>
        <a:lstStyle/>
        <a:p>
          <a:endParaRPr lang="en-GB"/>
        </a:p>
      </dgm:t>
    </dgm:pt>
    <dgm:pt modelId="{04E2C2C8-CF51-4DC2-8E3E-DAFC0E2DFC04}" type="sibTrans" cxnId="{86738A00-81CA-4603-B257-7A74F8D3FE9F}">
      <dgm:prSet/>
      <dgm:spPr/>
      <dgm:t>
        <a:bodyPr/>
        <a:lstStyle/>
        <a:p>
          <a:endParaRPr lang="en-GB"/>
        </a:p>
      </dgm:t>
    </dgm:pt>
    <dgm:pt modelId="{BB14369D-B40A-4EE7-BE9D-E7E86BF756FF}">
      <dgm:prSet phldrT="[Text]"/>
      <dgm:spPr/>
      <dgm:t>
        <a:bodyPr/>
        <a:lstStyle/>
        <a:p>
          <a:r>
            <a:rPr lang="en-GB" dirty="0" smtClean="0"/>
            <a:t>Better access to external funding and expertise</a:t>
          </a:r>
          <a:endParaRPr lang="en-GB" dirty="0"/>
        </a:p>
      </dgm:t>
    </dgm:pt>
    <dgm:pt modelId="{B5F067AA-8FEC-4087-BEC7-5D94D5824E41}" type="parTrans" cxnId="{E7E2F6EF-54CD-428C-9B8B-5D00250CB142}">
      <dgm:prSet/>
      <dgm:spPr/>
      <dgm:t>
        <a:bodyPr/>
        <a:lstStyle/>
        <a:p>
          <a:endParaRPr lang="en-GB"/>
        </a:p>
      </dgm:t>
    </dgm:pt>
    <dgm:pt modelId="{CF794D76-7156-4A0F-8DED-517D94D58642}" type="sibTrans" cxnId="{E7E2F6EF-54CD-428C-9B8B-5D00250CB142}">
      <dgm:prSet/>
      <dgm:spPr/>
      <dgm:t>
        <a:bodyPr/>
        <a:lstStyle/>
        <a:p>
          <a:endParaRPr lang="en-GB"/>
        </a:p>
      </dgm:t>
    </dgm:pt>
    <dgm:pt modelId="{AD5CEA10-8E4E-4AEA-A083-5DFD28E89B4A}">
      <dgm:prSet phldrT="[Text]"/>
      <dgm:spPr/>
      <dgm:t>
        <a:bodyPr/>
        <a:lstStyle/>
        <a:p>
          <a:r>
            <a:rPr lang="en-GB" dirty="0" smtClean="0"/>
            <a:t>Better economies of scale, e.g. for utilities</a:t>
          </a:r>
          <a:endParaRPr lang="en-GB" dirty="0"/>
        </a:p>
      </dgm:t>
    </dgm:pt>
    <dgm:pt modelId="{E63A6C5C-8158-4CEA-9D60-1CDCB52A895A}" type="parTrans" cxnId="{4E7408FD-3E25-49E0-A992-4266A0F711EF}">
      <dgm:prSet/>
      <dgm:spPr/>
      <dgm:t>
        <a:bodyPr/>
        <a:lstStyle/>
        <a:p>
          <a:endParaRPr lang="en-GB"/>
        </a:p>
      </dgm:t>
    </dgm:pt>
    <dgm:pt modelId="{7395EF1E-377A-45CC-9706-8575FB3427C6}" type="sibTrans" cxnId="{4E7408FD-3E25-49E0-A992-4266A0F711EF}">
      <dgm:prSet/>
      <dgm:spPr/>
      <dgm:t>
        <a:bodyPr/>
        <a:lstStyle/>
        <a:p>
          <a:endParaRPr lang="en-GB"/>
        </a:p>
      </dgm:t>
    </dgm:pt>
    <dgm:pt modelId="{8A615EDF-36D6-4428-8313-CD855847248C}">
      <dgm:prSet phldrT="[Text]"/>
      <dgm:spPr/>
      <dgm:t>
        <a:bodyPr/>
        <a:lstStyle/>
        <a:p>
          <a:r>
            <a:rPr lang="en-GB" dirty="0" smtClean="0"/>
            <a:t>SMALL MUNICIPALITIES</a:t>
          </a:r>
          <a:endParaRPr lang="en-GB" dirty="0"/>
        </a:p>
      </dgm:t>
    </dgm:pt>
    <dgm:pt modelId="{D04B0E95-8A37-4874-9DF8-A364D184047A}" type="parTrans" cxnId="{A4D163E6-77F2-442A-BEB8-4A4CFFAA158A}">
      <dgm:prSet/>
      <dgm:spPr/>
      <dgm:t>
        <a:bodyPr/>
        <a:lstStyle/>
        <a:p>
          <a:endParaRPr lang="en-GB"/>
        </a:p>
      </dgm:t>
    </dgm:pt>
    <dgm:pt modelId="{2DA5743D-C19D-4C5F-8453-70DAD0E315D9}" type="sibTrans" cxnId="{A4D163E6-77F2-442A-BEB8-4A4CFFAA158A}">
      <dgm:prSet/>
      <dgm:spPr/>
      <dgm:t>
        <a:bodyPr/>
        <a:lstStyle/>
        <a:p>
          <a:endParaRPr lang="en-GB"/>
        </a:p>
      </dgm:t>
    </dgm:pt>
    <dgm:pt modelId="{F6B17E9F-E3DF-4EA6-821F-BB1327306065}">
      <dgm:prSet phldrT="[Text]"/>
      <dgm:spPr/>
      <dgm:t>
        <a:bodyPr/>
        <a:lstStyle/>
        <a:p>
          <a:r>
            <a:rPr lang="en-GB" dirty="0" smtClean="0"/>
            <a:t>Share resources</a:t>
          </a:r>
          <a:endParaRPr lang="en-GB" dirty="0"/>
        </a:p>
      </dgm:t>
    </dgm:pt>
    <dgm:pt modelId="{F663B166-4D4A-4589-B23B-AB4075D71011}" type="parTrans" cxnId="{9B8FCE43-452F-4EDE-A6B3-16296659FF12}">
      <dgm:prSet/>
      <dgm:spPr/>
      <dgm:t>
        <a:bodyPr/>
        <a:lstStyle/>
        <a:p>
          <a:endParaRPr lang="en-GB"/>
        </a:p>
      </dgm:t>
    </dgm:pt>
    <dgm:pt modelId="{517138ED-C803-4175-ADFD-4AC34308AA9F}" type="sibTrans" cxnId="{9B8FCE43-452F-4EDE-A6B3-16296659FF12}">
      <dgm:prSet/>
      <dgm:spPr/>
      <dgm:t>
        <a:bodyPr/>
        <a:lstStyle/>
        <a:p>
          <a:endParaRPr lang="en-GB"/>
        </a:p>
      </dgm:t>
    </dgm:pt>
    <dgm:pt modelId="{BFD08D37-5440-4E87-ABE0-0E603163B3F2}">
      <dgm:prSet phldrT="[Text]"/>
      <dgm:spPr/>
      <dgm:t>
        <a:bodyPr/>
        <a:lstStyle/>
        <a:p>
          <a:r>
            <a:rPr lang="en-GB" dirty="0" smtClean="0"/>
            <a:t>LOCAL ECONOMIC DEVELOPMENT</a:t>
          </a:r>
          <a:endParaRPr lang="en-GB" dirty="0"/>
        </a:p>
      </dgm:t>
    </dgm:pt>
    <dgm:pt modelId="{90B97B33-BF3D-4E20-A49D-8F790272437C}" type="parTrans" cxnId="{ADFCC539-EB1F-4B66-AD30-3832B3C1DCEB}">
      <dgm:prSet/>
      <dgm:spPr/>
      <dgm:t>
        <a:bodyPr/>
        <a:lstStyle/>
        <a:p>
          <a:endParaRPr lang="en-GB"/>
        </a:p>
      </dgm:t>
    </dgm:pt>
    <dgm:pt modelId="{F7CA5E26-6CB5-4232-9293-3EC6972F1282}" type="sibTrans" cxnId="{ADFCC539-EB1F-4B66-AD30-3832B3C1DCEB}">
      <dgm:prSet/>
      <dgm:spPr/>
      <dgm:t>
        <a:bodyPr/>
        <a:lstStyle/>
        <a:p>
          <a:endParaRPr lang="en-GB"/>
        </a:p>
      </dgm:t>
    </dgm:pt>
    <dgm:pt modelId="{9B944862-6747-4750-B9CF-7FB659BBE0AE}">
      <dgm:prSet phldrT="[Text]"/>
      <dgm:spPr/>
      <dgm:t>
        <a:bodyPr/>
        <a:lstStyle/>
        <a:p>
          <a:r>
            <a:rPr lang="en-GB" dirty="0" smtClean="0"/>
            <a:t>Jobs</a:t>
          </a:r>
          <a:endParaRPr lang="en-GB" dirty="0"/>
        </a:p>
      </dgm:t>
    </dgm:pt>
    <dgm:pt modelId="{C75DDA05-4C62-4D37-A087-6FEEA7F0E302}" type="parTrans" cxnId="{792B57DA-F6FA-450F-AF08-32DA202611E9}">
      <dgm:prSet/>
      <dgm:spPr/>
      <dgm:t>
        <a:bodyPr/>
        <a:lstStyle/>
        <a:p>
          <a:endParaRPr lang="en-GB"/>
        </a:p>
      </dgm:t>
    </dgm:pt>
    <dgm:pt modelId="{2184EFBC-AAE5-4351-A84E-9C74AEB105F7}" type="sibTrans" cxnId="{792B57DA-F6FA-450F-AF08-32DA202611E9}">
      <dgm:prSet/>
      <dgm:spPr/>
      <dgm:t>
        <a:bodyPr/>
        <a:lstStyle/>
        <a:p>
          <a:endParaRPr lang="en-GB"/>
        </a:p>
      </dgm:t>
    </dgm:pt>
    <dgm:pt modelId="{DB361089-FDF7-4C76-A35E-68BDA22A1AB4}">
      <dgm:prSet phldrT="[Text]"/>
      <dgm:spPr/>
      <dgm:t>
        <a:bodyPr/>
        <a:lstStyle/>
        <a:p>
          <a:r>
            <a:rPr lang="en-GB" dirty="0" smtClean="0"/>
            <a:t>Transport</a:t>
          </a:r>
          <a:endParaRPr lang="en-GB" dirty="0"/>
        </a:p>
      </dgm:t>
    </dgm:pt>
    <dgm:pt modelId="{0B0F4E5F-0CEE-445E-AEE8-6FE97A7F745A}" type="parTrans" cxnId="{86286B9C-426E-49E1-B5F9-F07F7F5E74A9}">
      <dgm:prSet/>
      <dgm:spPr/>
      <dgm:t>
        <a:bodyPr/>
        <a:lstStyle/>
        <a:p>
          <a:endParaRPr lang="en-GB"/>
        </a:p>
      </dgm:t>
    </dgm:pt>
    <dgm:pt modelId="{0F2DEE4A-B494-4EEB-B1FA-3B49EC4F80C7}" type="sibTrans" cxnId="{86286B9C-426E-49E1-B5F9-F07F7F5E74A9}">
      <dgm:prSet/>
      <dgm:spPr/>
      <dgm:t>
        <a:bodyPr/>
        <a:lstStyle/>
        <a:p>
          <a:endParaRPr lang="en-GB"/>
        </a:p>
      </dgm:t>
    </dgm:pt>
    <dgm:pt modelId="{3558E7E3-FC24-44CC-8550-5AE667EFFDB3}">
      <dgm:prSet phldrT="[Text]"/>
      <dgm:spPr/>
      <dgm:t>
        <a:bodyPr/>
        <a:lstStyle/>
        <a:p>
          <a:r>
            <a:rPr lang="en-GB" dirty="0" smtClean="0"/>
            <a:t>Training</a:t>
          </a:r>
          <a:endParaRPr lang="en-GB" dirty="0"/>
        </a:p>
      </dgm:t>
    </dgm:pt>
    <dgm:pt modelId="{28E1CE1A-6C0F-45BE-8D2A-83AE06B5B8DB}" type="parTrans" cxnId="{9420697E-33D4-4AEE-BFAD-58479A3C617D}">
      <dgm:prSet/>
      <dgm:spPr/>
      <dgm:t>
        <a:bodyPr/>
        <a:lstStyle/>
        <a:p>
          <a:endParaRPr lang="en-GB"/>
        </a:p>
      </dgm:t>
    </dgm:pt>
    <dgm:pt modelId="{FEDF37E3-7201-40E5-AFF2-030569A78FD1}" type="sibTrans" cxnId="{9420697E-33D4-4AEE-BFAD-58479A3C617D}">
      <dgm:prSet/>
      <dgm:spPr/>
      <dgm:t>
        <a:bodyPr/>
        <a:lstStyle/>
        <a:p>
          <a:endParaRPr lang="en-GB"/>
        </a:p>
      </dgm:t>
    </dgm:pt>
    <dgm:pt modelId="{F401152E-4875-4EB5-9397-B9C95ED0A4A3}">
      <dgm:prSet phldrT="[Text]"/>
      <dgm:spPr/>
      <dgm:t>
        <a:bodyPr/>
        <a:lstStyle/>
        <a:p>
          <a:r>
            <a:rPr lang="en-GB" dirty="0" smtClean="0"/>
            <a:t>Investment</a:t>
          </a:r>
          <a:endParaRPr lang="en-GB" dirty="0"/>
        </a:p>
      </dgm:t>
    </dgm:pt>
    <dgm:pt modelId="{AAB29422-87D3-4A0F-A823-273514D43AF5}" type="parTrans" cxnId="{0B549E03-A304-4969-9348-305096A806E0}">
      <dgm:prSet/>
      <dgm:spPr/>
      <dgm:t>
        <a:bodyPr/>
        <a:lstStyle/>
        <a:p>
          <a:endParaRPr lang="en-GB"/>
        </a:p>
      </dgm:t>
    </dgm:pt>
    <dgm:pt modelId="{A0BFA7FE-22B4-4CAA-8E6D-1BC4856B057F}" type="sibTrans" cxnId="{0B549E03-A304-4969-9348-305096A806E0}">
      <dgm:prSet/>
      <dgm:spPr/>
      <dgm:t>
        <a:bodyPr/>
        <a:lstStyle/>
        <a:p>
          <a:endParaRPr lang="en-GB"/>
        </a:p>
      </dgm:t>
    </dgm:pt>
    <dgm:pt modelId="{F6190415-B3B1-4475-B704-CF9D51C53B44}">
      <dgm:prSet phldrT="[Text]"/>
      <dgm:spPr/>
      <dgm:t>
        <a:bodyPr/>
        <a:lstStyle/>
        <a:p>
          <a:endParaRPr lang="en-GB" dirty="0"/>
        </a:p>
      </dgm:t>
    </dgm:pt>
    <dgm:pt modelId="{FF98D687-2F6E-49B6-8F3F-E5F405B076DE}" type="parTrans" cxnId="{F5FCA08A-3484-416F-AE62-2BA6AEE2CCD9}">
      <dgm:prSet/>
      <dgm:spPr/>
      <dgm:t>
        <a:bodyPr/>
        <a:lstStyle/>
        <a:p>
          <a:endParaRPr lang="en-GB"/>
        </a:p>
      </dgm:t>
    </dgm:pt>
    <dgm:pt modelId="{E9E3547F-9719-461F-8809-3B63A4219BA5}" type="sibTrans" cxnId="{F5FCA08A-3484-416F-AE62-2BA6AEE2CCD9}">
      <dgm:prSet/>
      <dgm:spPr/>
      <dgm:t>
        <a:bodyPr/>
        <a:lstStyle/>
        <a:p>
          <a:endParaRPr lang="en-GB"/>
        </a:p>
      </dgm:t>
    </dgm:pt>
    <dgm:pt modelId="{42EBFAB9-8D89-4134-AE22-C04DD54B068B}">
      <dgm:prSet phldrT="[Text]"/>
      <dgm:spPr/>
      <dgm:t>
        <a:bodyPr/>
        <a:lstStyle/>
        <a:p>
          <a:endParaRPr lang="en-GB" dirty="0"/>
        </a:p>
      </dgm:t>
    </dgm:pt>
    <dgm:pt modelId="{F9BC7326-07AF-447E-A693-18DAE8854D79}" type="parTrans" cxnId="{0A926210-87D7-459F-97D1-ED5EF3C95ACE}">
      <dgm:prSet/>
      <dgm:spPr/>
      <dgm:t>
        <a:bodyPr/>
        <a:lstStyle/>
        <a:p>
          <a:endParaRPr lang="en-GB"/>
        </a:p>
      </dgm:t>
    </dgm:pt>
    <dgm:pt modelId="{3A6A5E44-4B0E-440C-B3D7-FEECB532D35C}" type="sibTrans" cxnId="{0A926210-87D7-459F-97D1-ED5EF3C95ACE}">
      <dgm:prSet/>
      <dgm:spPr/>
      <dgm:t>
        <a:bodyPr/>
        <a:lstStyle/>
        <a:p>
          <a:endParaRPr lang="en-GB"/>
        </a:p>
      </dgm:t>
    </dgm:pt>
    <dgm:pt modelId="{15A1FE7C-4D1F-43D9-A2E3-DD0B16EDE31F}">
      <dgm:prSet phldrT="[Text]"/>
      <dgm:spPr/>
      <dgm:t>
        <a:bodyPr/>
        <a:lstStyle/>
        <a:p>
          <a:r>
            <a:rPr lang="en-GB" dirty="0" smtClean="0"/>
            <a:t>Joint services</a:t>
          </a:r>
          <a:endParaRPr lang="en-GB" dirty="0"/>
        </a:p>
      </dgm:t>
    </dgm:pt>
    <dgm:pt modelId="{CB57D735-EAE3-4B79-86C6-90B86DB57619}" type="parTrans" cxnId="{0CFAE237-2A2C-43A6-AD8A-E547ABBD6637}">
      <dgm:prSet/>
      <dgm:spPr/>
      <dgm:t>
        <a:bodyPr/>
        <a:lstStyle/>
        <a:p>
          <a:endParaRPr lang="en-GB"/>
        </a:p>
      </dgm:t>
    </dgm:pt>
    <dgm:pt modelId="{6A04DD90-503D-4236-874C-6D3573812F5E}" type="sibTrans" cxnId="{0CFAE237-2A2C-43A6-AD8A-E547ABBD6637}">
      <dgm:prSet/>
      <dgm:spPr/>
      <dgm:t>
        <a:bodyPr/>
        <a:lstStyle/>
        <a:p>
          <a:endParaRPr lang="en-GB"/>
        </a:p>
      </dgm:t>
    </dgm:pt>
    <dgm:pt modelId="{D7089FEB-19F7-4FB3-B198-450AC2F86990}">
      <dgm:prSet phldrT="[Text]"/>
      <dgm:spPr/>
      <dgm:t>
        <a:bodyPr/>
        <a:lstStyle/>
        <a:p>
          <a:endParaRPr lang="en-GB" dirty="0"/>
        </a:p>
      </dgm:t>
    </dgm:pt>
    <dgm:pt modelId="{86259779-99AE-4F1B-B48F-1F44624E7555}" type="parTrans" cxnId="{7BD95525-C2D1-4946-978A-9E5717300644}">
      <dgm:prSet/>
      <dgm:spPr/>
      <dgm:t>
        <a:bodyPr/>
        <a:lstStyle/>
        <a:p>
          <a:endParaRPr lang="en-GB"/>
        </a:p>
      </dgm:t>
    </dgm:pt>
    <dgm:pt modelId="{8E934600-7082-4EFC-8EB1-58BA08BD7D0D}" type="sibTrans" cxnId="{7BD95525-C2D1-4946-978A-9E5717300644}">
      <dgm:prSet/>
      <dgm:spPr/>
      <dgm:t>
        <a:bodyPr/>
        <a:lstStyle/>
        <a:p>
          <a:endParaRPr lang="en-GB"/>
        </a:p>
      </dgm:t>
    </dgm:pt>
    <dgm:pt modelId="{CD32140D-EC16-4BF6-9ED3-5B505901BF31}">
      <dgm:prSet phldrT="[Text]"/>
      <dgm:spPr/>
      <dgm:t>
        <a:bodyPr/>
        <a:lstStyle/>
        <a:p>
          <a:r>
            <a:rPr lang="en-GB" dirty="0" smtClean="0"/>
            <a:t>Increase capacity</a:t>
          </a:r>
          <a:endParaRPr lang="en-GB" dirty="0"/>
        </a:p>
      </dgm:t>
    </dgm:pt>
    <dgm:pt modelId="{FBB1DB71-DDC8-44A1-9124-A1B79B82D1FF}" type="parTrans" cxnId="{C8993275-C4C5-4CA9-A320-82D8A632B2EE}">
      <dgm:prSet/>
      <dgm:spPr/>
      <dgm:t>
        <a:bodyPr/>
        <a:lstStyle/>
        <a:p>
          <a:endParaRPr lang="en-GB"/>
        </a:p>
      </dgm:t>
    </dgm:pt>
    <dgm:pt modelId="{17EB43E4-ABF1-4947-8588-8EA2D4183187}" type="sibTrans" cxnId="{C8993275-C4C5-4CA9-A320-82D8A632B2EE}">
      <dgm:prSet/>
      <dgm:spPr/>
      <dgm:t>
        <a:bodyPr/>
        <a:lstStyle/>
        <a:p>
          <a:endParaRPr lang="en-GB"/>
        </a:p>
      </dgm:t>
    </dgm:pt>
    <dgm:pt modelId="{48A1FEA9-63DF-4177-AB98-0004F9CFF46F}">
      <dgm:prSet phldrT="[Text]"/>
      <dgm:spPr/>
      <dgm:t>
        <a:bodyPr/>
        <a:lstStyle/>
        <a:p>
          <a:r>
            <a:rPr lang="en-GB" dirty="0" smtClean="0"/>
            <a:t>Deliver better services and infrastructure</a:t>
          </a:r>
          <a:endParaRPr lang="en-GB" dirty="0"/>
        </a:p>
      </dgm:t>
    </dgm:pt>
    <dgm:pt modelId="{B73110A8-9EC1-4B54-8D71-032D012E7443}" type="parTrans" cxnId="{873CBF69-BE84-47AD-AF25-84EF7C237727}">
      <dgm:prSet/>
      <dgm:spPr/>
      <dgm:t>
        <a:bodyPr/>
        <a:lstStyle/>
        <a:p>
          <a:endParaRPr lang="en-GB"/>
        </a:p>
      </dgm:t>
    </dgm:pt>
    <dgm:pt modelId="{520DB635-90A2-4C26-8CA0-D619979CFE1B}" type="sibTrans" cxnId="{873CBF69-BE84-47AD-AF25-84EF7C237727}">
      <dgm:prSet/>
      <dgm:spPr/>
      <dgm:t>
        <a:bodyPr/>
        <a:lstStyle/>
        <a:p>
          <a:endParaRPr lang="en-GB"/>
        </a:p>
      </dgm:t>
    </dgm:pt>
    <dgm:pt modelId="{31BD425D-59CC-4369-B421-06E76C3C63E2}">
      <dgm:prSet phldrT="[Text]"/>
      <dgm:spPr/>
      <dgm:t>
        <a:bodyPr/>
        <a:lstStyle/>
        <a:p>
          <a:endParaRPr lang="en-GB" dirty="0"/>
        </a:p>
      </dgm:t>
    </dgm:pt>
    <dgm:pt modelId="{44347BE1-B40E-460D-BFE8-3AAE293CD667}" type="parTrans" cxnId="{D5A0FEE4-01A9-4374-A1F0-A659F5D73064}">
      <dgm:prSet/>
      <dgm:spPr/>
      <dgm:t>
        <a:bodyPr/>
        <a:lstStyle/>
        <a:p>
          <a:endParaRPr lang="en-GB"/>
        </a:p>
      </dgm:t>
    </dgm:pt>
    <dgm:pt modelId="{B0358EB0-235F-4E21-B2C8-F350F14422EE}" type="sibTrans" cxnId="{D5A0FEE4-01A9-4374-A1F0-A659F5D73064}">
      <dgm:prSet/>
      <dgm:spPr/>
      <dgm:t>
        <a:bodyPr/>
        <a:lstStyle/>
        <a:p>
          <a:endParaRPr lang="en-GB"/>
        </a:p>
      </dgm:t>
    </dgm:pt>
    <dgm:pt modelId="{1A06E2E4-D456-4D34-AA63-8B8258C1915E}">
      <dgm:prSet phldrT="[Text]"/>
      <dgm:spPr/>
      <dgm:t>
        <a:bodyPr/>
        <a:lstStyle/>
        <a:p>
          <a:endParaRPr lang="en-GB" dirty="0"/>
        </a:p>
      </dgm:t>
    </dgm:pt>
    <dgm:pt modelId="{ECF11AFE-857F-41A8-8E2B-016E6C561F21}" type="parTrans" cxnId="{98FB6E22-944D-4F4D-8452-112125EC608D}">
      <dgm:prSet/>
      <dgm:spPr/>
      <dgm:t>
        <a:bodyPr/>
        <a:lstStyle/>
        <a:p>
          <a:endParaRPr lang="en-GB"/>
        </a:p>
      </dgm:t>
    </dgm:pt>
    <dgm:pt modelId="{387B114B-0D8A-4394-B25C-75008DF0724C}" type="sibTrans" cxnId="{98FB6E22-944D-4F4D-8452-112125EC608D}">
      <dgm:prSet/>
      <dgm:spPr/>
      <dgm:t>
        <a:bodyPr/>
        <a:lstStyle/>
        <a:p>
          <a:endParaRPr lang="en-GB"/>
        </a:p>
      </dgm:t>
    </dgm:pt>
    <dgm:pt modelId="{D5077B0A-D618-4330-B6AE-9B66D276D0FB}">
      <dgm:prSet phldrT="[Text]"/>
      <dgm:spPr/>
      <dgm:t>
        <a:bodyPr/>
        <a:lstStyle/>
        <a:p>
          <a:r>
            <a:rPr lang="en-GB" dirty="0" smtClean="0"/>
            <a:t>Incubators</a:t>
          </a:r>
          <a:endParaRPr lang="en-GB" dirty="0"/>
        </a:p>
      </dgm:t>
    </dgm:pt>
    <dgm:pt modelId="{145701D7-876A-482A-BEC8-58186FBA2B7D}" type="parTrans" cxnId="{D50F88C8-0B7B-4666-9005-3F1A9FC23049}">
      <dgm:prSet/>
      <dgm:spPr/>
      <dgm:t>
        <a:bodyPr/>
        <a:lstStyle/>
        <a:p>
          <a:endParaRPr lang="en-GB"/>
        </a:p>
      </dgm:t>
    </dgm:pt>
    <dgm:pt modelId="{73DF2261-F6D2-467D-B845-489C783A7E49}" type="sibTrans" cxnId="{D50F88C8-0B7B-4666-9005-3F1A9FC23049}">
      <dgm:prSet/>
      <dgm:spPr/>
      <dgm:t>
        <a:bodyPr/>
        <a:lstStyle/>
        <a:p>
          <a:endParaRPr lang="en-GB"/>
        </a:p>
      </dgm:t>
    </dgm:pt>
    <dgm:pt modelId="{175BCE33-B073-4709-AEE5-CAD86080E25E}">
      <dgm:prSet phldrT="[Text]"/>
      <dgm:spPr/>
      <dgm:t>
        <a:bodyPr/>
        <a:lstStyle/>
        <a:p>
          <a:r>
            <a:rPr lang="en-GB" dirty="0" smtClean="0"/>
            <a:t>Marketing</a:t>
          </a:r>
          <a:endParaRPr lang="en-GB" dirty="0"/>
        </a:p>
      </dgm:t>
    </dgm:pt>
    <dgm:pt modelId="{2C991AA2-D492-467E-A8B4-382424A4F7FE}" type="parTrans" cxnId="{3BAB3621-5FB0-4EDF-A085-DD4AD6E2A7F4}">
      <dgm:prSet/>
      <dgm:spPr/>
      <dgm:t>
        <a:bodyPr/>
        <a:lstStyle/>
        <a:p>
          <a:endParaRPr lang="en-GB"/>
        </a:p>
      </dgm:t>
    </dgm:pt>
    <dgm:pt modelId="{886A0DA8-3A4D-4C18-BD99-691EAFCBE879}" type="sibTrans" cxnId="{3BAB3621-5FB0-4EDF-A085-DD4AD6E2A7F4}">
      <dgm:prSet/>
      <dgm:spPr/>
      <dgm:t>
        <a:bodyPr/>
        <a:lstStyle/>
        <a:p>
          <a:endParaRPr lang="en-GB"/>
        </a:p>
      </dgm:t>
    </dgm:pt>
    <dgm:pt modelId="{3B17B609-E3FF-4080-9FA8-A279DFBE9E23}">
      <dgm:prSet phldrT="[Text]"/>
      <dgm:spPr/>
      <dgm:t>
        <a:bodyPr/>
        <a:lstStyle/>
        <a:p>
          <a:r>
            <a:rPr lang="en-GB" dirty="0" smtClean="0"/>
            <a:t>Infrastructure</a:t>
          </a:r>
          <a:endParaRPr lang="en-GB" dirty="0"/>
        </a:p>
      </dgm:t>
    </dgm:pt>
    <dgm:pt modelId="{73EBEAAC-362F-41EE-8162-06B9F0808986}" type="parTrans" cxnId="{3F75F052-8499-4BEF-A903-09351C3BB0E9}">
      <dgm:prSet/>
      <dgm:spPr/>
      <dgm:t>
        <a:bodyPr/>
        <a:lstStyle/>
        <a:p>
          <a:endParaRPr lang="en-GB"/>
        </a:p>
      </dgm:t>
    </dgm:pt>
    <dgm:pt modelId="{7ACB5EBB-C7C9-47D7-A975-5685054AED7D}" type="sibTrans" cxnId="{3F75F052-8499-4BEF-A903-09351C3BB0E9}">
      <dgm:prSet/>
      <dgm:spPr/>
      <dgm:t>
        <a:bodyPr/>
        <a:lstStyle/>
        <a:p>
          <a:endParaRPr lang="en-GB"/>
        </a:p>
      </dgm:t>
    </dgm:pt>
    <dgm:pt modelId="{F396B541-BE49-401D-AF77-D6EEB6BAFBA1}">
      <dgm:prSet phldrT="[Text]"/>
      <dgm:spPr/>
      <dgm:t>
        <a:bodyPr/>
        <a:lstStyle/>
        <a:p>
          <a:r>
            <a:rPr lang="en-GB" dirty="0" smtClean="0"/>
            <a:t>Reduce costs</a:t>
          </a:r>
          <a:endParaRPr lang="en-GB" dirty="0"/>
        </a:p>
      </dgm:t>
    </dgm:pt>
    <dgm:pt modelId="{032DC2A8-3B43-4054-BE58-C9EC76F08E27}" type="parTrans" cxnId="{A79FCB40-A0B0-49B9-AEA6-F8FF9AA902B3}">
      <dgm:prSet/>
      <dgm:spPr/>
      <dgm:t>
        <a:bodyPr/>
        <a:lstStyle/>
        <a:p>
          <a:endParaRPr lang="en-GB"/>
        </a:p>
      </dgm:t>
    </dgm:pt>
    <dgm:pt modelId="{DC8D769A-EEBF-4BC8-B6A7-66573FE9AC5D}" type="sibTrans" cxnId="{A79FCB40-A0B0-49B9-AEA6-F8FF9AA902B3}">
      <dgm:prSet/>
      <dgm:spPr/>
      <dgm:t>
        <a:bodyPr/>
        <a:lstStyle/>
        <a:p>
          <a:endParaRPr lang="en-GB"/>
        </a:p>
      </dgm:t>
    </dgm:pt>
    <dgm:pt modelId="{3563D475-767D-424B-9436-B15AE0761C15}">
      <dgm:prSet phldrT="[Text]"/>
      <dgm:spPr/>
      <dgm:t>
        <a:bodyPr/>
        <a:lstStyle/>
        <a:p>
          <a:endParaRPr lang="en-GB" dirty="0"/>
        </a:p>
      </dgm:t>
    </dgm:pt>
    <dgm:pt modelId="{4B9DE9A7-1944-4AC2-B83F-195F1547E8E8}" type="parTrans" cxnId="{BBC91300-9A35-4724-B81A-9C0285BF3D51}">
      <dgm:prSet/>
      <dgm:spPr/>
      <dgm:t>
        <a:bodyPr/>
        <a:lstStyle/>
        <a:p>
          <a:endParaRPr lang="en-GB"/>
        </a:p>
      </dgm:t>
    </dgm:pt>
    <dgm:pt modelId="{BE451F47-357B-449A-9B0F-585E0D4ABF0A}" type="sibTrans" cxnId="{BBC91300-9A35-4724-B81A-9C0285BF3D51}">
      <dgm:prSet/>
      <dgm:spPr/>
      <dgm:t>
        <a:bodyPr/>
        <a:lstStyle/>
        <a:p>
          <a:endParaRPr lang="en-GB"/>
        </a:p>
      </dgm:t>
    </dgm:pt>
    <dgm:pt modelId="{9FF3E82D-49AE-45B6-B72D-8D1DDF4983F2}" type="pres">
      <dgm:prSet presAssocID="{4EBB5424-5721-4D46-BC61-D06D59782B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FEBFD8-E696-49A7-ADE5-C7023C526311}" type="pres">
      <dgm:prSet presAssocID="{364276C8-3A4A-490F-821D-6CAD63D8633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55D4A-804A-4F5B-AEAC-1EE757C04B2A}" type="pres">
      <dgm:prSet presAssocID="{04E2C2C8-CF51-4DC2-8E3E-DAFC0E2DFC04}" presName="sibTrans" presStyleCnt="0"/>
      <dgm:spPr/>
      <dgm:t>
        <a:bodyPr/>
        <a:lstStyle/>
        <a:p>
          <a:endParaRPr lang="en-GB"/>
        </a:p>
      </dgm:t>
    </dgm:pt>
    <dgm:pt modelId="{F1B466C0-2DC1-49D4-AEF2-5BB0782D39C0}" type="pres">
      <dgm:prSet presAssocID="{8A615EDF-36D6-4428-8313-CD85584724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9B9F0D-61F8-4D76-80C1-1C8406E2656D}" type="pres">
      <dgm:prSet presAssocID="{2DA5743D-C19D-4C5F-8453-70DAD0E315D9}" presName="sibTrans" presStyleCnt="0"/>
      <dgm:spPr/>
      <dgm:t>
        <a:bodyPr/>
        <a:lstStyle/>
        <a:p>
          <a:endParaRPr lang="en-GB"/>
        </a:p>
      </dgm:t>
    </dgm:pt>
    <dgm:pt modelId="{08323411-1B2B-4523-9152-0C5214F9D733}" type="pres">
      <dgm:prSet presAssocID="{BFD08D37-5440-4E87-ABE0-0E603163B3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4D163E6-77F2-442A-BEB8-4A4CFFAA158A}" srcId="{4EBB5424-5721-4D46-BC61-D06D59782BCC}" destId="{8A615EDF-36D6-4428-8313-CD855847248C}" srcOrd="1" destOrd="0" parTransId="{D04B0E95-8A37-4874-9DF8-A364D184047A}" sibTransId="{2DA5743D-C19D-4C5F-8453-70DAD0E315D9}"/>
    <dgm:cxn modelId="{0CFAE237-2A2C-43A6-AD8A-E547ABBD6637}" srcId="{364276C8-3A4A-490F-821D-6CAD63D86338}" destId="{15A1FE7C-4D1F-43D9-A2E3-DD0B16EDE31F}" srcOrd="4" destOrd="0" parTransId="{CB57D735-EAE3-4B79-86C6-90B86DB57619}" sibTransId="{6A04DD90-503D-4236-874C-6D3573812F5E}"/>
    <dgm:cxn modelId="{4E7408FD-3E25-49E0-A992-4266A0F711EF}" srcId="{364276C8-3A4A-490F-821D-6CAD63D86338}" destId="{AD5CEA10-8E4E-4AEA-A083-5DFD28E89B4A}" srcOrd="2" destOrd="0" parTransId="{E63A6C5C-8158-4CEA-9D60-1CDCB52A895A}" sibTransId="{7395EF1E-377A-45CC-9706-8575FB3427C6}"/>
    <dgm:cxn modelId="{ADFCC539-EB1F-4B66-AD30-3832B3C1DCEB}" srcId="{4EBB5424-5721-4D46-BC61-D06D59782BCC}" destId="{BFD08D37-5440-4E87-ABE0-0E603163B3F2}" srcOrd="2" destOrd="0" parTransId="{90B97B33-BF3D-4E20-A49D-8F790272437C}" sibTransId="{F7CA5E26-6CB5-4232-9293-3EC6972F1282}"/>
    <dgm:cxn modelId="{443645F9-D275-344F-9008-7C5AC9420220}" type="presOf" srcId="{D7089FEB-19F7-4FB3-B198-450AC2F86990}" destId="{3AFEBFD8-E696-49A7-ADE5-C7023C526311}" srcOrd="0" destOrd="4" presId="urn:microsoft.com/office/officeart/2005/8/layout/hList6"/>
    <dgm:cxn modelId="{86286B9C-426E-49E1-B5F9-F07F7F5E74A9}" srcId="{BFD08D37-5440-4E87-ABE0-0E603163B3F2}" destId="{DB361089-FDF7-4C76-A35E-68BDA22A1AB4}" srcOrd="1" destOrd="0" parTransId="{0B0F4E5F-0CEE-445E-AEE8-6FE97A7F745A}" sibTransId="{0F2DEE4A-B494-4EEB-B1FA-3B49EC4F80C7}"/>
    <dgm:cxn modelId="{F5832F03-BDB7-254A-9B57-6FDB73D2C857}" type="presOf" srcId="{F396B541-BE49-401D-AF77-D6EEB6BAFBA1}" destId="{3AFEBFD8-E696-49A7-ADE5-C7023C526311}" srcOrd="0" destOrd="7" presId="urn:microsoft.com/office/officeart/2005/8/layout/hList6"/>
    <dgm:cxn modelId="{FA68CD68-0BAC-6942-892D-6E0F7FB0CC12}" type="presOf" srcId="{DB361089-FDF7-4C76-A35E-68BDA22A1AB4}" destId="{08323411-1B2B-4523-9152-0C5214F9D733}" srcOrd="0" destOrd="2" presId="urn:microsoft.com/office/officeart/2005/8/layout/hList6"/>
    <dgm:cxn modelId="{A7945478-B331-DF4D-A31B-06C70B2C6F11}" type="presOf" srcId="{364276C8-3A4A-490F-821D-6CAD63D86338}" destId="{3AFEBFD8-E696-49A7-ADE5-C7023C526311}" srcOrd="0" destOrd="0" presId="urn:microsoft.com/office/officeart/2005/8/layout/hList6"/>
    <dgm:cxn modelId="{035969F5-8676-F84F-951C-981677B79770}" type="presOf" srcId="{F6B17E9F-E3DF-4EA6-821F-BB1327306065}" destId="{F1B466C0-2DC1-49D4-AEF2-5BB0782D39C0}" srcOrd="0" destOrd="1" presId="urn:microsoft.com/office/officeart/2005/8/layout/hList6"/>
    <dgm:cxn modelId="{0B549E03-A304-4969-9348-305096A806E0}" srcId="{BFD08D37-5440-4E87-ABE0-0E603163B3F2}" destId="{F401152E-4875-4EB5-9397-B9C95ED0A4A3}" srcOrd="4" destOrd="0" parTransId="{AAB29422-87D3-4A0F-A823-273514D43AF5}" sibTransId="{A0BFA7FE-22B4-4CAA-8E6D-1BC4856B057F}"/>
    <dgm:cxn modelId="{C82BDADE-501C-2F49-82C3-4A9702D5DF3B}" type="presOf" srcId="{8A615EDF-36D6-4428-8313-CD855847248C}" destId="{F1B466C0-2DC1-49D4-AEF2-5BB0782D39C0}" srcOrd="0" destOrd="0" presId="urn:microsoft.com/office/officeart/2005/8/layout/hList6"/>
    <dgm:cxn modelId="{B5FA0779-8BD7-524A-A2E1-E388590D6FEE}" type="presOf" srcId="{AD5CEA10-8E4E-4AEA-A083-5DFD28E89B4A}" destId="{3AFEBFD8-E696-49A7-ADE5-C7023C526311}" srcOrd="0" destOrd="3" presId="urn:microsoft.com/office/officeart/2005/8/layout/hList6"/>
    <dgm:cxn modelId="{9B8FCE43-452F-4EDE-A6B3-16296659FF12}" srcId="{8A615EDF-36D6-4428-8313-CD855847248C}" destId="{F6B17E9F-E3DF-4EA6-821F-BB1327306065}" srcOrd="0" destOrd="0" parTransId="{F663B166-4D4A-4589-B23B-AB4075D71011}" sibTransId="{517138ED-C803-4175-ADFD-4AC34308AA9F}"/>
    <dgm:cxn modelId="{135E9FB9-5FE5-F848-84C7-9FC60CE510A3}" type="presOf" srcId="{4EBB5424-5721-4D46-BC61-D06D59782BCC}" destId="{9FF3E82D-49AE-45B6-B72D-8D1DDF4983F2}" srcOrd="0" destOrd="0" presId="urn:microsoft.com/office/officeart/2005/8/layout/hList6"/>
    <dgm:cxn modelId="{3BC2A3A3-4442-F243-912E-D1565E93818A}" type="presOf" srcId="{15A1FE7C-4D1F-43D9-A2E3-DD0B16EDE31F}" destId="{3AFEBFD8-E696-49A7-ADE5-C7023C526311}" srcOrd="0" destOrd="5" presId="urn:microsoft.com/office/officeart/2005/8/layout/hList6"/>
    <dgm:cxn modelId="{792B57DA-F6FA-450F-AF08-32DA202611E9}" srcId="{BFD08D37-5440-4E87-ABE0-0E603163B3F2}" destId="{9B944862-6747-4750-B9CF-7FB659BBE0AE}" srcOrd="0" destOrd="0" parTransId="{C75DDA05-4C62-4D37-A087-6FEEA7F0E302}" sibTransId="{2184EFBC-AAE5-4351-A84E-9C74AEB105F7}"/>
    <dgm:cxn modelId="{50C9E9F6-B195-CF41-835F-727842464490}" type="presOf" srcId="{48A1FEA9-63DF-4177-AB98-0004F9CFF46F}" destId="{F1B466C0-2DC1-49D4-AEF2-5BB0782D39C0}" srcOrd="0" destOrd="5" presId="urn:microsoft.com/office/officeart/2005/8/layout/hList6"/>
    <dgm:cxn modelId="{E023DB5E-1F55-C842-B558-45688ED099AA}" type="presOf" srcId="{9B944862-6747-4750-B9CF-7FB659BBE0AE}" destId="{08323411-1B2B-4523-9152-0C5214F9D733}" srcOrd="0" destOrd="1" presId="urn:microsoft.com/office/officeart/2005/8/layout/hList6"/>
    <dgm:cxn modelId="{5C85C4D3-8CDB-3B4E-805C-C1CEC7953922}" type="presOf" srcId="{BFD08D37-5440-4E87-ABE0-0E603163B3F2}" destId="{08323411-1B2B-4523-9152-0C5214F9D733}" srcOrd="0" destOrd="0" presId="urn:microsoft.com/office/officeart/2005/8/layout/hList6"/>
    <dgm:cxn modelId="{F3C89D1F-C087-D242-B2AF-59192D0841A7}" type="presOf" srcId="{31BD425D-59CC-4369-B421-06E76C3C63E2}" destId="{F1B466C0-2DC1-49D4-AEF2-5BB0782D39C0}" srcOrd="0" destOrd="2" presId="urn:microsoft.com/office/officeart/2005/8/layout/hList6"/>
    <dgm:cxn modelId="{37104288-9C1F-FB45-8E9D-C771DB12C218}" type="presOf" srcId="{CD32140D-EC16-4BF6-9ED3-5B505901BF31}" destId="{F1B466C0-2DC1-49D4-AEF2-5BB0782D39C0}" srcOrd="0" destOrd="3" presId="urn:microsoft.com/office/officeart/2005/8/layout/hList6"/>
    <dgm:cxn modelId="{C0F42BEA-95D4-5A46-8EE7-8F3F03491A0A}" type="presOf" srcId="{3558E7E3-FC24-44CC-8550-5AE667EFFDB3}" destId="{08323411-1B2B-4523-9152-0C5214F9D733}" srcOrd="0" destOrd="4" presId="urn:microsoft.com/office/officeart/2005/8/layout/hList6"/>
    <dgm:cxn modelId="{FD13ED6B-FEE5-0346-8E28-B005456032E3}" type="presOf" srcId="{175BCE33-B073-4709-AEE5-CAD86080E25E}" destId="{08323411-1B2B-4523-9152-0C5214F9D733}" srcOrd="0" destOrd="7" presId="urn:microsoft.com/office/officeart/2005/8/layout/hList6"/>
    <dgm:cxn modelId="{E9AE80EE-360C-D74A-8830-12EDF1BD1963}" type="presOf" srcId="{D5077B0A-D618-4330-B6AE-9B66D276D0FB}" destId="{08323411-1B2B-4523-9152-0C5214F9D733}" srcOrd="0" destOrd="6" presId="urn:microsoft.com/office/officeart/2005/8/layout/hList6"/>
    <dgm:cxn modelId="{7D0309CD-042B-9940-B9BA-DDE5970C0047}" type="presOf" srcId="{3563D475-767D-424B-9436-B15AE0761C15}" destId="{3AFEBFD8-E696-49A7-ADE5-C7023C526311}" srcOrd="0" destOrd="6" presId="urn:microsoft.com/office/officeart/2005/8/layout/hList6"/>
    <dgm:cxn modelId="{C878FCFA-E604-3248-BAAE-6AA79412DED1}" type="presOf" srcId="{BB14369D-B40A-4EE7-BE9D-E7E86BF756FF}" destId="{3AFEBFD8-E696-49A7-ADE5-C7023C526311}" srcOrd="0" destOrd="1" presId="urn:microsoft.com/office/officeart/2005/8/layout/hList6"/>
    <dgm:cxn modelId="{3BAB3621-5FB0-4EDF-A085-DD4AD6E2A7F4}" srcId="{BFD08D37-5440-4E87-ABE0-0E603163B3F2}" destId="{175BCE33-B073-4709-AEE5-CAD86080E25E}" srcOrd="6" destOrd="0" parTransId="{2C991AA2-D492-467E-A8B4-382424A4F7FE}" sibTransId="{886A0DA8-3A4D-4C18-BD99-691EAFCBE879}"/>
    <dgm:cxn modelId="{E7E2F6EF-54CD-428C-9B8B-5D00250CB142}" srcId="{364276C8-3A4A-490F-821D-6CAD63D86338}" destId="{BB14369D-B40A-4EE7-BE9D-E7E86BF756FF}" srcOrd="0" destOrd="0" parTransId="{B5F067AA-8FEC-4087-BEC7-5D94D5824E41}" sibTransId="{CF794D76-7156-4A0F-8DED-517D94D58642}"/>
    <dgm:cxn modelId="{9420697E-33D4-4AEE-BFAD-58479A3C617D}" srcId="{BFD08D37-5440-4E87-ABE0-0E603163B3F2}" destId="{3558E7E3-FC24-44CC-8550-5AE667EFFDB3}" srcOrd="3" destOrd="0" parTransId="{28E1CE1A-6C0F-45BE-8D2A-83AE06B5B8DB}" sibTransId="{FEDF37E3-7201-40E5-AFF2-030569A78FD1}"/>
    <dgm:cxn modelId="{7281E826-A9F2-4640-92E1-1B1B2EF4B12B}" type="presOf" srcId="{1A06E2E4-D456-4D34-AA63-8B8258C1915E}" destId="{F1B466C0-2DC1-49D4-AEF2-5BB0782D39C0}" srcOrd="0" destOrd="4" presId="urn:microsoft.com/office/officeart/2005/8/layout/hList6"/>
    <dgm:cxn modelId="{F5FCA08A-3484-416F-AE62-2BA6AEE2CCD9}" srcId="{8A615EDF-36D6-4428-8313-CD855847248C}" destId="{F6190415-B3B1-4475-B704-CF9D51C53B44}" srcOrd="5" destOrd="0" parTransId="{FF98D687-2F6E-49B6-8F3F-E5F405B076DE}" sibTransId="{E9E3547F-9719-461F-8809-3B63A4219BA5}"/>
    <dgm:cxn modelId="{7BD95525-C2D1-4946-978A-9E5717300644}" srcId="{364276C8-3A4A-490F-821D-6CAD63D86338}" destId="{D7089FEB-19F7-4FB3-B198-450AC2F86990}" srcOrd="3" destOrd="0" parTransId="{86259779-99AE-4F1B-B48F-1F44624E7555}" sibTransId="{8E934600-7082-4EFC-8EB1-58BA08BD7D0D}"/>
    <dgm:cxn modelId="{4EE6FD04-78B5-F844-9510-7040B4D8DA9A}" type="presOf" srcId="{F6190415-B3B1-4475-B704-CF9D51C53B44}" destId="{F1B466C0-2DC1-49D4-AEF2-5BB0782D39C0}" srcOrd="0" destOrd="6" presId="urn:microsoft.com/office/officeart/2005/8/layout/hList6"/>
    <dgm:cxn modelId="{BBC91300-9A35-4724-B81A-9C0285BF3D51}" srcId="{364276C8-3A4A-490F-821D-6CAD63D86338}" destId="{3563D475-767D-424B-9436-B15AE0761C15}" srcOrd="5" destOrd="0" parTransId="{4B9DE9A7-1944-4AC2-B83F-195F1547E8E8}" sibTransId="{BE451F47-357B-449A-9B0F-585E0D4ABF0A}"/>
    <dgm:cxn modelId="{C8993275-C4C5-4CA9-A320-82D8A632B2EE}" srcId="{8A615EDF-36D6-4428-8313-CD855847248C}" destId="{CD32140D-EC16-4BF6-9ED3-5B505901BF31}" srcOrd="2" destOrd="0" parTransId="{FBB1DB71-DDC8-44A1-9124-A1B79B82D1FF}" sibTransId="{17EB43E4-ABF1-4947-8588-8EA2D4183187}"/>
    <dgm:cxn modelId="{2202F689-51F5-164B-BCB6-9FC447C2ECF3}" type="presOf" srcId="{42EBFAB9-8D89-4134-AE22-C04DD54B068B}" destId="{3AFEBFD8-E696-49A7-ADE5-C7023C526311}" srcOrd="0" destOrd="2" presId="urn:microsoft.com/office/officeart/2005/8/layout/hList6"/>
    <dgm:cxn modelId="{D5A0FEE4-01A9-4374-A1F0-A659F5D73064}" srcId="{8A615EDF-36D6-4428-8313-CD855847248C}" destId="{31BD425D-59CC-4369-B421-06E76C3C63E2}" srcOrd="1" destOrd="0" parTransId="{44347BE1-B40E-460D-BFE8-3AAE293CD667}" sibTransId="{B0358EB0-235F-4E21-B2C8-F350F14422EE}"/>
    <dgm:cxn modelId="{D50F88C8-0B7B-4666-9005-3F1A9FC23049}" srcId="{BFD08D37-5440-4E87-ABE0-0E603163B3F2}" destId="{D5077B0A-D618-4330-B6AE-9B66D276D0FB}" srcOrd="5" destOrd="0" parTransId="{145701D7-876A-482A-BEC8-58186FBA2B7D}" sibTransId="{73DF2261-F6D2-467D-B845-489C783A7E49}"/>
    <dgm:cxn modelId="{C301DD75-7205-A048-8330-A3DADBADAB2B}" type="presOf" srcId="{3B17B609-E3FF-4080-9FA8-A279DFBE9E23}" destId="{08323411-1B2B-4523-9152-0C5214F9D733}" srcOrd="0" destOrd="3" presId="urn:microsoft.com/office/officeart/2005/8/layout/hList6"/>
    <dgm:cxn modelId="{98FB6E22-944D-4F4D-8452-112125EC608D}" srcId="{8A615EDF-36D6-4428-8313-CD855847248C}" destId="{1A06E2E4-D456-4D34-AA63-8B8258C1915E}" srcOrd="3" destOrd="0" parTransId="{ECF11AFE-857F-41A8-8E2B-016E6C561F21}" sibTransId="{387B114B-0D8A-4394-B25C-75008DF0724C}"/>
    <dgm:cxn modelId="{86738A00-81CA-4603-B257-7A74F8D3FE9F}" srcId="{4EBB5424-5721-4D46-BC61-D06D59782BCC}" destId="{364276C8-3A4A-490F-821D-6CAD63D86338}" srcOrd="0" destOrd="0" parTransId="{251E87A8-475D-475B-9650-259A748E166D}" sibTransId="{04E2C2C8-CF51-4DC2-8E3E-DAFC0E2DFC04}"/>
    <dgm:cxn modelId="{0A926210-87D7-459F-97D1-ED5EF3C95ACE}" srcId="{364276C8-3A4A-490F-821D-6CAD63D86338}" destId="{42EBFAB9-8D89-4134-AE22-C04DD54B068B}" srcOrd="1" destOrd="0" parTransId="{F9BC7326-07AF-447E-A693-18DAE8854D79}" sibTransId="{3A6A5E44-4B0E-440C-B3D7-FEECB532D35C}"/>
    <dgm:cxn modelId="{3F75F052-8499-4BEF-A903-09351C3BB0E9}" srcId="{BFD08D37-5440-4E87-ABE0-0E603163B3F2}" destId="{3B17B609-E3FF-4080-9FA8-A279DFBE9E23}" srcOrd="2" destOrd="0" parTransId="{73EBEAAC-362F-41EE-8162-06B9F0808986}" sibTransId="{7ACB5EBB-C7C9-47D7-A975-5685054AED7D}"/>
    <dgm:cxn modelId="{FAE4F10A-9E41-4942-A7DC-FFEFB26198D5}" type="presOf" srcId="{F401152E-4875-4EB5-9397-B9C95ED0A4A3}" destId="{08323411-1B2B-4523-9152-0C5214F9D733}" srcOrd="0" destOrd="5" presId="urn:microsoft.com/office/officeart/2005/8/layout/hList6"/>
    <dgm:cxn modelId="{873CBF69-BE84-47AD-AF25-84EF7C237727}" srcId="{8A615EDF-36D6-4428-8313-CD855847248C}" destId="{48A1FEA9-63DF-4177-AB98-0004F9CFF46F}" srcOrd="4" destOrd="0" parTransId="{B73110A8-9EC1-4B54-8D71-032D012E7443}" sibTransId="{520DB635-90A2-4C26-8CA0-D619979CFE1B}"/>
    <dgm:cxn modelId="{A79FCB40-A0B0-49B9-AEA6-F8FF9AA902B3}" srcId="{364276C8-3A4A-490F-821D-6CAD63D86338}" destId="{F396B541-BE49-401D-AF77-D6EEB6BAFBA1}" srcOrd="6" destOrd="0" parTransId="{032DC2A8-3B43-4054-BE58-C9EC76F08E27}" sibTransId="{DC8D769A-EEBF-4BC8-B6A7-66573FE9AC5D}"/>
    <dgm:cxn modelId="{A98D7870-28DF-164C-AB95-81E389D4514C}" type="presParOf" srcId="{9FF3E82D-49AE-45B6-B72D-8D1DDF4983F2}" destId="{3AFEBFD8-E696-49A7-ADE5-C7023C526311}" srcOrd="0" destOrd="0" presId="urn:microsoft.com/office/officeart/2005/8/layout/hList6"/>
    <dgm:cxn modelId="{E0782A87-3C9D-2642-A8EE-4ED8975E4427}" type="presParOf" srcId="{9FF3E82D-49AE-45B6-B72D-8D1DDF4983F2}" destId="{10055D4A-804A-4F5B-AEAC-1EE757C04B2A}" srcOrd="1" destOrd="0" presId="urn:microsoft.com/office/officeart/2005/8/layout/hList6"/>
    <dgm:cxn modelId="{3180CE69-2CE7-E74A-9262-3F0674F19397}" type="presParOf" srcId="{9FF3E82D-49AE-45B6-B72D-8D1DDF4983F2}" destId="{F1B466C0-2DC1-49D4-AEF2-5BB0782D39C0}" srcOrd="2" destOrd="0" presId="urn:microsoft.com/office/officeart/2005/8/layout/hList6"/>
    <dgm:cxn modelId="{138C6D82-0DA0-494F-A9BB-E7FD64512EE2}" type="presParOf" srcId="{9FF3E82D-49AE-45B6-B72D-8D1DDF4983F2}" destId="{A09B9F0D-61F8-4D76-80C1-1C8406E2656D}" srcOrd="3" destOrd="0" presId="urn:microsoft.com/office/officeart/2005/8/layout/hList6"/>
    <dgm:cxn modelId="{8A0CD59E-315A-0844-AE0C-70D1A36539CD}" type="presParOf" srcId="{9FF3E82D-49AE-45B6-B72D-8D1DDF4983F2}" destId="{08323411-1B2B-4523-9152-0C5214F9D73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F5F082-2013-4BBF-8E30-8AE521D1BA0D}" type="doc">
      <dgm:prSet loTypeId="urn:microsoft.com/office/officeart/2005/8/layout/radial1" loCatId="relationship" qsTypeId="urn:microsoft.com/office/officeart/2005/8/quickstyle/simple4" qsCatId="simple" csTypeId="urn:microsoft.com/office/officeart/2005/8/colors/accent1_2" csCatId="accent1" phldr="1"/>
      <dgm:spPr/>
    </dgm:pt>
    <dgm:pt modelId="{4C213801-9140-4345-8340-8B084104D69B}">
      <dgm:prSet custT="1"/>
      <dgm:spPr/>
      <dgm:t>
        <a:bodyPr/>
        <a:lstStyle/>
        <a:p>
          <a:pPr rtl="0" eaLnBrk="1" latinLnBrk="0"/>
          <a:r>
            <a:rPr lang="en-GB" sz="1600" dirty="0" smtClean="0"/>
            <a:t>IMC</a:t>
          </a:r>
          <a:endParaRPr lang="en-US" sz="1600" dirty="0" smtClean="0"/>
        </a:p>
      </dgm:t>
    </dgm:pt>
    <dgm:pt modelId="{B8A6B1FA-0E12-4371-A2A7-947C9B147F23}" type="parTrans" cxnId="{638B9BAE-6A73-46B4-88DC-F18516296EB1}">
      <dgm:prSet/>
      <dgm:spPr/>
      <dgm:t>
        <a:bodyPr/>
        <a:lstStyle/>
        <a:p>
          <a:endParaRPr lang="en-GB" sz="1600"/>
        </a:p>
      </dgm:t>
    </dgm:pt>
    <dgm:pt modelId="{2B3196F5-E838-4680-BF5A-F0DA9B7D9F28}" type="sibTrans" cxnId="{638B9BAE-6A73-46B4-88DC-F18516296EB1}">
      <dgm:prSet/>
      <dgm:spPr/>
      <dgm:t>
        <a:bodyPr/>
        <a:lstStyle/>
        <a:p>
          <a:endParaRPr lang="en-GB" sz="1600"/>
        </a:p>
      </dgm:t>
    </dgm:pt>
    <dgm:pt modelId="{1254D0A0-18AA-43EC-954C-7483E34A2159}">
      <dgm:prSet custT="1"/>
      <dgm:spPr/>
      <dgm:t>
        <a:bodyPr/>
        <a:lstStyle/>
        <a:p>
          <a:pPr rtl="0" eaLnBrk="1" latinLnBrk="0"/>
          <a:r>
            <a:rPr lang="en-GB" sz="1600" dirty="0" smtClean="0"/>
            <a:t>Duplication of costs, personnel</a:t>
          </a:r>
          <a:endParaRPr lang="en-US" sz="1600" dirty="0" smtClean="0"/>
        </a:p>
      </dgm:t>
    </dgm:pt>
    <dgm:pt modelId="{61D6CA65-C3AD-4437-8299-4E29168C293A}" type="parTrans" cxnId="{D10A0DB7-5698-4CD7-8CA4-164F1EDB9859}">
      <dgm:prSet custT="1"/>
      <dgm:spPr/>
      <dgm:t>
        <a:bodyPr/>
        <a:lstStyle/>
        <a:p>
          <a:endParaRPr lang="en-GB" sz="1600"/>
        </a:p>
      </dgm:t>
    </dgm:pt>
    <dgm:pt modelId="{EC9949FC-D33D-4B34-9F2B-41C9F54FA987}" type="sibTrans" cxnId="{D10A0DB7-5698-4CD7-8CA4-164F1EDB9859}">
      <dgm:prSet/>
      <dgm:spPr/>
      <dgm:t>
        <a:bodyPr/>
        <a:lstStyle/>
        <a:p>
          <a:endParaRPr lang="en-GB" sz="1600"/>
        </a:p>
      </dgm:t>
    </dgm:pt>
    <dgm:pt modelId="{4089FD52-0738-4D93-97B7-D21AD7B090CE}">
      <dgm:prSet custT="1"/>
      <dgm:spPr/>
      <dgm:t>
        <a:bodyPr/>
        <a:lstStyle/>
        <a:p>
          <a:pPr rtl="0" eaLnBrk="1" latinLnBrk="0"/>
          <a:r>
            <a:rPr lang="en-GB" sz="1600" dirty="0" smtClean="0"/>
            <a:t>Overlap of</a:t>
          </a:r>
        </a:p>
        <a:p>
          <a:pPr rtl="0" eaLnBrk="1" latinLnBrk="0"/>
          <a:r>
            <a:rPr lang="en-GB" sz="1600" dirty="0" smtClean="0"/>
            <a:t>functions</a:t>
          </a:r>
          <a:endParaRPr lang="en-US" sz="1600" dirty="0" smtClean="0"/>
        </a:p>
      </dgm:t>
    </dgm:pt>
    <dgm:pt modelId="{213B86BE-6115-4FE1-B579-2AC30AED399A}" type="parTrans" cxnId="{CAF284A2-2BC1-4BE2-B520-207EB9895314}">
      <dgm:prSet custT="1"/>
      <dgm:spPr/>
      <dgm:t>
        <a:bodyPr/>
        <a:lstStyle/>
        <a:p>
          <a:endParaRPr lang="en-GB" sz="1600"/>
        </a:p>
      </dgm:t>
    </dgm:pt>
    <dgm:pt modelId="{DE791962-B153-405B-8C3B-02A487B5DAA5}" type="sibTrans" cxnId="{CAF284A2-2BC1-4BE2-B520-207EB9895314}">
      <dgm:prSet/>
      <dgm:spPr/>
      <dgm:t>
        <a:bodyPr/>
        <a:lstStyle/>
        <a:p>
          <a:endParaRPr lang="en-GB" sz="1600"/>
        </a:p>
      </dgm:t>
    </dgm:pt>
    <dgm:pt modelId="{E7E4E32D-732C-499F-8C89-389B1D81E2D6}">
      <dgm:prSet custT="1"/>
      <dgm:spPr/>
      <dgm:t>
        <a:bodyPr/>
        <a:lstStyle/>
        <a:p>
          <a:pPr rtl="0" eaLnBrk="1" latinLnBrk="0"/>
          <a:r>
            <a:rPr lang="en-GB" sz="1600" dirty="0" smtClean="0"/>
            <a:t>Democratic</a:t>
          </a:r>
        </a:p>
        <a:p>
          <a:pPr rtl="0" eaLnBrk="1" latinLnBrk="0"/>
          <a:r>
            <a:rPr lang="en-GB" sz="1600" dirty="0" smtClean="0"/>
            <a:t>deficit</a:t>
          </a:r>
          <a:endParaRPr lang="en-US" sz="1600" dirty="0" smtClean="0"/>
        </a:p>
      </dgm:t>
    </dgm:pt>
    <dgm:pt modelId="{7DDB7FAD-FD7B-4F50-AE58-CF695C66F8EC}" type="parTrans" cxnId="{401B9C84-F3A2-48C7-95F1-731E9AA8B8A8}">
      <dgm:prSet custT="1"/>
      <dgm:spPr/>
      <dgm:t>
        <a:bodyPr/>
        <a:lstStyle/>
        <a:p>
          <a:endParaRPr lang="en-GB" sz="1600"/>
        </a:p>
      </dgm:t>
    </dgm:pt>
    <dgm:pt modelId="{EC161AED-A15E-43AB-A8E6-E7BC212AE60F}" type="sibTrans" cxnId="{401B9C84-F3A2-48C7-95F1-731E9AA8B8A8}">
      <dgm:prSet/>
      <dgm:spPr/>
      <dgm:t>
        <a:bodyPr/>
        <a:lstStyle/>
        <a:p>
          <a:endParaRPr lang="en-GB" sz="1600"/>
        </a:p>
      </dgm:t>
    </dgm:pt>
    <dgm:pt modelId="{84ACA3BC-BC03-406B-9CBA-E15F345493E7}">
      <dgm:prSet custT="1"/>
      <dgm:spPr/>
      <dgm:t>
        <a:bodyPr/>
        <a:lstStyle/>
        <a:p>
          <a:pPr rtl="0" eaLnBrk="1" latinLnBrk="0"/>
          <a:r>
            <a:rPr lang="en-GB" sz="1600" dirty="0" smtClean="0"/>
            <a:t>Political controversy</a:t>
          </a:r>
          <a:endParaRPr lang="en-US" sz="1600" dirty="0" smtClean="0"/>
        </a:p>
      </dgm:t>
    </dgm:pt>
    <dgm:pt modelId="{C9DC7AF9-DA6E-481F-A2F7-3F33A712F404}" type="parTrans" cxnId="{1F2754EF-7DD5-4E55-B961-2505C4629536}">
      <dgm:prSet custT="1"/>
      <dgm:spPr/>
      <dgm:t>
        <a:bodyPr/>
        <a:lstStyle/>
        <a:p>
          <a:endParaRPr lang="en-GB" sz="1600"/>
        </a:p>
      </dgm:t>
    </dgm:pt>
    <dgm:pt modelId="{0DE383C6-E363-4880-9BF1-F68E8872EFAC}" type="sibTrans" cxnId="{1F2754EF-7DD5-4E55-B961-2505C4629536}">
      <dgm:prSet/>
      <dgm:spPr/>
      <dgm:t>
        <a:bodyPr/>
        <a:lstStyle/>
        <a:p>
          <a:endParaRPr lang="en-GB" sz="1600"/>
        </a:p>
      </dgm:t>
    </dgm:pt>
    <dgm:pt modelId="{DF11BB01-23AB-4009-8CA8-A0308FF0DACE}">
      <dgm:prSet custT="1"/>
      <dgm:spPr/>
      <dgm:t>
        <a:bodyPr/>
        <a:lstStyle/>
        <a:p>
          <a:pPr rtl="0" eaLnBrk="1" latinLnBrk="0"/>
          <a:r>
            <a:rPr lang="en-GB" sz="1600" dirty="0" smtClean="0"/>
            <a:t>Free-riders</a:t>
          </a:r>
          <a:endParaRPr lang="en-US" sz="1600" dirty="0" smtClean="0"/>
        </a:p>
      </dgm:t>
    </dgm:pt>
    <dgm:pt modelId="{B37EF0F0-8F43-464E-933C-AE2FB0EE16E0}" type="parTrans" cxnId="{A3F26028-629B-42AB-B200-2AA4FE6DFAA9}">
      <dgm:prSet custT="1"/>
      <dgm:spPr/>
      <dgm:t>
        <a:bodyPr/>
        <a:lstStyle/>
        <a:p>
          <a:endParaRPr lang="en-GB" sz="1600"/>
        </a:p>
      </dgm:t>
    </dgm:pt>
    <dgm:pt modelId="{B3528B38-D9ED-4BD3-9AC5-3EF379D19076}" type="sibTrans" cxnId="{A3F26028-629B-42AB-B200-2AA4FE6DFAA9}">
      <dgm:prSet/>
      <dgm:spPr/>
      <dgm:t>
        <a:bodyPr/>
        <a:lstStyle/>
        <a:p>
          <a:endParaRPr lang="en-GB" sz="1600"/>
        </a:p>
      </dgm:t>
    </dgm:pt>
    <dgm:pt modelId="{ED838C6A-17E9-4EE8-8D33-7A2720D5DA5A}">
      <dgm:prSet custT="1"/>
      <dgm:spPr/>
      <dgm:t>
        <a:bodyPr/>
        <a:lstStyle/>
        <a:p>
          <a:pPr rtl="0" eaLnBrk="1" latinLnBrk="0"/>
          <a:r>
            <a:rPr lang="en-GB" sz="1600" dirty="0" smtClean="0"/>
            <a:t>Loss of trust</a:t>
          </a:r>
          <a:endParaRPr lang="en-US" sz="1600" dirty="0" smtClean="0"/>
        </a:p>
      </dgm:t>
    </dgm:pt>
    <dgm:pt modelId="{5B4E9341-D9B9-4623-95E1-FE32278F55A4}" type="parTrans" cxnId="{0CDCCEC8-900D-455F-9454-BAC65FB02D8E}">
      <dgm:prSet custT="1"/>
      <dgm:spPr/>
      <dgm:t>
        <a:bodyPr/>
        <a:lstStyle/>
        <a:p>
          <a:endParaRPr lang="en-GB" sz="1600"/>
        </a:p>
      </dgm:t>
    </dgm:pt>
    <dgm:pt modelId="{C109A59C-274C-4C18-9173-7BA59A94F56F}" type="sibTrans" cxnId="{0CDCCEC8-900D-455F-9454-BAC65FB02D8E}">
      <dgm:prSet/>
      <dgm:spPr/>
      <dgm:t>
        <a:bodyPr/>
        <a:lstStyle/>
        <a:p>
          <a:endParaRPr lang="en-GB" sz="1600"/>
        </a:p>
      </dgm:t>
    </dgm:pt>
    <dgm:pt modelId="{49C86056-FF5B-4802-8FE1-70246519F3BB}">
      <dgm:prSet custT="1"/>
      <dgm:spPr/>
      <dgm:t>
        <a:bodyPr/>
        <a:lstStyle/>
        <a:p>
          <a:pPr rtl="0" eaLnBrk="1" latinLnBrk="0"/>
          <a:r>
            <a:rPr lang="en-GB" sz="1600" dirty="0" smtClean="0"/>
            <a:t>Slow decision-</a:t>
          </a:r>
        </a:p>
        <a:p>
          <a:pPr rtl="0" eaLnBrk="1" latinLnBrk="0"/>
          <a:r>
            <a:rPr lang="en-GB" sz="1600" dirty="0" smtClean="0"/>
            <a:t>making</a:t>
          </a:r>
          <a:endParaRPr lang="en-US" sz="1600" dirty="0" smtClean="0"/>
        </a:p>
      </dgm:t>
    </dgm:pt>
    <dgm:pt modelId="{D61CBF0A-52DD-4511-8D53-32479B17C07D}" type="parTrans" cxnId="{2DAB9154-A330-41FB-84E2-865257CC2413}">
      <dgm:prSet custT="1"/>
      <dgm:spPr/>
      <dgm:t>
        <a:bodyPr/>
        <a:lstStyle/>
        <a:p>
          <a:endParaRPr lang="en-GB" sz="1600"/>
        </a:p>
      </dgm:t>
    </dgm:pt>
    <dgm:pt modelId="{1FE2577F-88BC-4F02-B503-E402D5B65DD1}" type="sibTrans" cxnId="{2DAB9154-A330-41FB-84E2-865257CC2413}">
      <dgm:prSet/>
      <dgm:spPr/>
      <dgm:t>
        <a:bodyPr/>
        <a:lstStyle/>
        <a:p>
          <a:endParaRPr lang="en-GB" sz="1600"/>
        </a:p>
      </dgm:t>
    </dgm:pt>
    <dgm:pt modelId="{88749F1D-EE4C-4BA2-ABBD-AB580A17C5C3}" type="pres">
      <dgm:prSet presAssocID="{04F5F082-2013-4BBF-8E30-8AE521D1BA0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AEBA11-684C-4592-8735-E40E31901591}" type="pres">
      <dgm:prSet presAssocID="{4C213801-9140-4345-8340-8B084104D69B}" presName="centerShape" presStyleLbl="node0" presStyleIdx="0" presStyleCnt="1"/>
      <dgm:spPr/>
      <dgm:t>
        <a:bodyPr/>
        <a:lstStyle/>
        <a:p>
          <a:endParaRPr lang="en-GB"/>
        </a:p>
      </dgm:t>
    </dgm:pt>
    <dgm:pt modelId="{AC44610F-8349-43FD-A2AC-5B0E5CD579F8}" type="pres">
      <dgm:prSet presAssocID="{61D6CA65-C3AD-4437-8299-4E29168C293A}" presName="Name9" presStyleLbl="parChTrans1D2" presStyleIdx="0" presStyleCnt="7"/>
      <dgm:spPr/>
      <dgm:t>
        <a:bodyPr/>
        <a:lstStyle/>
        <a:p>
          <a:endParaRPr lang="en-GB"/>
        </a:p>
      </dgm:t>
    </dgm:pt>
    <dgm:pt modelId="{3387B848-AD5E-4BC4-9C9B-D55492551112}" type="pres">
      <dgm:prSet presAssocID="{61D6CA65-C3AD-4437-8299-4E29168C293A}" presName="connTx" presStyleLbl="parChTrans1D2" presStyleIdx="0" presStyleCnt="7"/>
      <dgm:spPr/>
      <dgm:t>
        <a:bodyPr/>
        <a:lstStyle/>
        <a:p>
          <a:endParaRPr lang="en-GB"/>
        </a:p>
      </dgm:t>
    </dgm:pt>
    <dgm:pt modelId="{6E6F284A-E29E-4CEE-8ABB-D7C63809DA56}" type="pres">
      <dgm:prSet presAssocID="{1254D0A0-18AA-43EC-954C-7483E34A2159}" presName="node" presStyleLbl="node1" presStyleIdx="0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E132B4-028C-4D03-8B43-0021D3E0FEEA}" type="pres">
      <dgm:prSet presAssocID="{213B86BE-6115-4FE1-B579-2AC30AED399A}" presName="Name9" presStyleLbl="parChTrans1D2" presStyleIdx="1" presStyleCnt="7"/>
      <dgm:spPr/>
      <dgm:t>
        <a:bodyPr/>
        <a:lstStyle/>
        <a:p>
          <a:endParaRPr lang="en-GB"/>
        </a:p>
      </dgm:t>
    </dgm:pt>
    <dgm:pt modelId="{7CC53B2B-36A8-409F-98E1-9B11A7AC0670}" type="pres">
      <dgm:prSet presAssocID="{213B86BE-6115-4FE1-B579-2AC30AED399A}" presName="connTx" presStyleLbl="parChTrans1D2" presStyleIdx="1" presStyleCnt="7"/>
      <dgm:spPr/>
      <dgm:t>
        <a:bodyPr/>
        <a:lstStyle/>
        <a:p>
          <a:endParaRPr lang="en-GB"/>
        </a:p>
      </dgm:t>
    </dgm:pt>
    <dgm:pt modelId="{CC1812C1-AB6A-45B3-9BE0-B6823534FCD9}" type="pres">
      <dgm:prSet presAssocID="{4089FD52-0738-4D93-97B7-D21AD7B090CE}" presName="node" presStyleLbl="node1" presStyleIdx="1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9CA035-4C79-4165-8A1A-8042C711D55C}" type="pres">
      <dgm:prSet presAssocID="{7DDB7FAD-FD7B-4F50-AE58-CF695C66F8EC}" presName="Name9" presStyleLbl="parChTrans1D2" presStyleIdx="2" presStyleCnt="7"/>
      <dgm:spPr/>
      <dgm:t>
        <a:bodyPr/>
        <a:lstStyle/>
        <a:p>
          <a:endParaRPr lang="en-GB"/>
        </a:p>
      </dgm:t>
    </dgm:pt>
    <dgm:pt modelId="{EAF09D82-FA8A-4078-A524-42B949D54FED}" type="pres">
      <dgm:prSet presAssocID="{7DDB7FAD-FD7B-4F50-AE58-CF695C66F8EC}" presName="connTx" presStyleLbl="parChTrans1D2" presStyleIdx="2" presStyleCnt="7"/>
      <dgm:spPr/>
      <dgm:t>
        <a:bodyPr/>
        <a:lstStyle/>
        <a:p>
          <a:endParaRPr lang="en-GB"/>
        </a:p>
      </dgm:t>
    </dgm:pt>
    <dgm:pt modelId="{A3A89137-AD1E-4709-9F37-9E6E167A56C9}" type="pres">
      <dgm:prSet presAssocID="{E7E4E32D-732C-499F-8C89-389B1D81E2D6}" presName="node" presStyleLbl="node1" presStyleIdx="2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6B61A6-2E2F-43B0-A33D-78DB74E82D86}" type="pres">
      <dgm:prSet presAssocID="{C9DC7AF9-DA6E-481F-A2F7-3F33A712F404}" presName="Name9" presStyleLbl="parChTrans1D2" presStyleIdx="3" presStyleCnt="7"/>
      <dgm:spPr/>
      <dgm:t>
        <a:bodyPr/>
        <a:lstStyle/>
        <a:p>
          <a:endParaRPr lang="en-GB"/>
        </a:p>
      </dgm:t>
    </dgm:pt>
    <dgm:pt modelId="{57B9D34A-17F9-4A30-9E9F-88833EB4DF05}" type="pres">
      <dgm:prSet presAssocID="{C9DC7AF9-DA6E-481F-A2F7-3F33A712F404}" presName="connTx" presStyleLbl="parChTrans1D2" presStyleIdx="3" presStyleCnt="7"/>
      <dgm:spPr/>
      <dgm:t>
        <a:bodyPr/>
        <a:lstStyle/>
        <a:p>
          <a:endParaRPr lang="en-GB"/>
        </a:p>
      </dgm:t>
    </dgm:pt>
    <dgm:pt modelId="{6A58333D-244D-49FA-8275-2983F874612A}" type="pres">
      <dgm:prSet presAssocID="{84ACA3BC-BC03-406B-9CBA-E15F345493E7}" presName="node" presStyleLbl="node1" presStyleIdx="3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310F7A-2A61-4F1B-BE42-9071CDF0011F}" type="pres">
      <dgm:prSet presAssocID="{B37EF0F0-8F43-464E-933C-AE2FB0EE16E0}" presName="Name9" presStyleLbl="parChTrans1D2" presStyleIdx="4" presStyleCnt="7"/>
      <dgm:spPr/>
      <dgm:t>
        <a:bodyPr/>
        <a:lstStyle/>
        <a:p>
          <a:endParaRPr lang="en-GB"/>
        </a:p>
      </dgm:t>
    </dgm:pt>
    <dgm:pt modelId="{925F1679-4CF6-4ED5-A9C4-9200C38E3A0E}" type="pres">
      <dgm:prSet presAssocID="{B37EF0F0-8F43-464E-933C-AE2FB0EE16E0}" presName="connTx" presStyleLbl="parChTrans1D2" presStyleIdx="4" presStyleCnt="7"/>
      <dgm:spPr/>
      <dgm:t>
        <a:bodyPr/>
        <a:lstStyle/>
        <a:p>
          <a:endParaRPr lang="en-GB"/>
        </a:p>
      </dgm:t>
    </dgm:pt>
    <dgm:pt modelId="{D5DEA38D-0D6C-4C0B-BA35-6BEE73C3726F}" type="pres">
      <dgm:prSet presAssocID="{DF11BB01-23AB-4009-8CA8-A0308FF0DACE}" presName="node" presStyleLbl="node1" presStyleIdx="4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133BEB-FA89-4C4D-9F94-5ECB441F9424}" type="pres">
      <dgm:prSet presAssocID="{5B4E9341-D9B9-4623-95E1-FE32278F55A4}" presName="Name9" presStyleLbl="parChTrans1D2" presStyleIdx="5" presStyleCnt="7"/>
      <dgm:spPr/>
      <dgm:t>
        <a:bodyPr/>
        <a:lstStyle/>
        <a:p>
          <a:endParaRPr lang="en-GB"/>
        </a:p>
      </dgm:t>
    </dgm:pt>
    <dgm:pt modelId="{269A637C-25E4-4507-BACE-1811FFBC2CF7}" type="pres">
      <dgm:prSet presAssocID="{5B4E9341-D9B9-4623-95E1-FE32278F55A4}" presName="connTx" presStyleLbl="parChTrans1D2" presStyleIdx="5" presStyleCnt="7"/>
      <dgm:spPr/>
      <dgm:t>
        <a:bodyPr/>
        <a:lstStyle/>
        <a:p>
          <a:endParaRPr lang="en-GB"/>
        </a:p>
      </dgm:t>
    </dgm:pt>
    <dgm:pt modelId="{41D37DDD-F080-44C2-B77A-8A2A9E4C92A4}" type="pres">
      <dgm:prSet presAssocID="{ED838C6A-17E9-4EE8-8D33-7A2720D5DA5A}" presName="node" presStyleLbl="node1" presStyleIdx="5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8CA3F2-C955-4E4E-8C60-E96E402B36CB}" type="pres">
      <dgm:prSet presAssocID="{D61CBF0A-52DD-4511-8D53-32479B17C07D}" presName="Name9" presStyleLbl="parChTrans1D2" presStyleIdx="6" presStyleCnt="7"/>
      <dgm:spPr/>
      <dgm:t>
        <a:bodyPr/>
        <a:lstStyle/>
        <a:p>
          <a:endParaRPr lang="en-GB"/>
        </a:p>
      </dgm:t>
    </dgm:pt>
    <dgm:pt modelId="{B0C5768E-B8D4-426F-BAB7-98171E905921}" type="pres">
      <dgm:prSet presAssocID="{D61CBF0A-52DD-4511-8D53-32479B17C07D}" presName="connTx" presStyleLbl="parChTrans1D2" presStyleIdx="6" presStyleCnt="7"/>
      <dgm:spPr/>
      <dgm:t>
        <a:bodyPr/>
        <a:lstStyle/>
        <a:p>
          <a:endParaRPr lang="en-GB"/>
        </a:p>
      </dgm:t>
    </dgm:pt>
    <dgm:pt modelId="{60924717-2F22-419E-92F3-853E2DEC5276}" type="pres">
      <dgm:prSet presAssocID="{49C86056-FF5B-4802-8FE1-70246519F3BB}" presName="node" presStyleLbl="node1" presStyleIdx="6" presStyleCnt="7" custScaleX="13218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9C17440-CFAC-D940-9974-C57EE1EDC3D1}" type="presOf" srcId="{4C213801-9140-4345-8340-8B084104D69B}" destId="{B6AEBA11-684C-4592-8735-E40E31901591}" srcOrd="0" destOrd="0" presId="urn:microsoft.com/office/officeart/2005/8/layout/radial1"/>
    <dgm:cxn modelId="{B712F900-019F-794E-A94E-630014276061}" type="presOf" srcId="{ED838C6A-17E9-4EE8-8D33-7A2720D5DA5A}" destId="{41D37DDD-F080-44C2-B77A-8A2A9E4C92A4}" srcOrd="0" destOrd="0" presId="urn:microsoft.com/office/officeart/2005/8/layout/radial1"/>
    <dgm:cxn modelId="{E8B4DD94-1BC2-B549-8B20-229A5C5565D3}" type="presOf" srcId="{5B4E9341-D9B9-4623-95E1-FE32278F55A4}" destId="{D0133BEB-FA89-4C4D-9F94-5ECB441F9424}" srcOrd="0" destOrd="0" presId="urn:microsoft.com/office/officeart/2005/8/layout/radial1"/>
    <dgm:cxn modelId="{638B9BAE-6A73-46B4-88DC-F18516296EB1}" srcId="{04F5F082-2013-4BBF-8E30-8AE521D1BA0D}" destId="{4C213801-9140-4345-8340-8B084104D69B}" srcOrd="0" destOrd="0" parTransId="{B8A6B1FA-0E12-4371-A2A7-947C9B147F23}" sibTransId="{2B3196F5-E838-4680-BF5A-F0DA9B7D9F28}"/>
    <dgm:cxn modelId="{B9278A7A-17A4-044C-9DA1-8607EEF2EC1A}" type="presOf" srcId="{61D6CA65-C3AD-4437-8299-4E29168C293A}" destId="{AC44610F-8349-43FD-A2AC-5B0E5CD579F8}" srcOrd="0" destOrd="0" presId="urn:microsoft.com/office/officeart/2005/8/layout/radial1"/>
    <dgm:cxn modelId="{A3F26028-629B-42AB-B200-2AA4FE6DFAA9}" srcId="{4C213801-9140-4345-8340-8B084104D69B}" destId="{DF11BB01-23AB-4009-8CA8-A0308FF0DACE}" srcOrd="4" destOrd="0" parTransId="{B37EF0F0-8F43-464E-933C-AE2FB0EE16E0}" sibTransId="{B3528B38-D9ED-4BD3-9AC5-3EF379D19076}"/>
    <dgm:cxn modelId="{478EC962-4451-294D-AF82-B863843CCDB2}" type="presOf" srcId="{D61CBF0A-52DD-4511-8D53-32479B17C07D}" destId="{B0C5768E-B8D4-426F-BAB7-98171E905921}" srcOrd="1" destOrd="0" presId="urn:microsoft.com/office/officeart/2005/8/layout/radial1"/>
    <dgm:cxn modelId="{954C3050-979D-7F44-AE0A-2D0EF94E91EE}" type="presOf" srcId="{7DDB7FAD-FD7B-4F50-AE58-CF695C66F8EC}" destId="{E39CA035-4C79-4165-8A1A-8042C711D55C}" srcOrd="0" destOrd="0" presId="urn:microsoft.com/office/officeart/2005/8/layout/radial1"/>
    <dgm:cxn modelId="{313653BB-433D-DB47-AD0B-131B5AE1F1F5}" type="presOf" srcId="{4089FD52-0738-4D93-97B7-D21AD7B090CE}" destId="{CC1812C1-AB6A-45B3-9BE0-B6823534FCD9}" srcOrd="0" destOrd="0" presId="urn:microsoft.com/office/officeart/2005/8/layout/radial1"/>
    <dgm:cxn modelId="{1F2754EF-7DD5-4E55-B961-2505C4629536}" srcId="{4C213801-9140-4345-8340-8B084104D69B}" destId="{84ACA3BC-BC03-406B-9CBA-E15F345493E7}" srcOrd="3" destOrd="0" parTransId="{C9DC7AF9-DA6E-481F-A2F7-3F33A712F404}" sibTransId="{0DE383C6-E363-4880-9BF1-F68E8872EFAC}"/>
    <dgm:cxn modelId="{C0AAAF58-5382-6744-960F-A995DE936AF5}" type="presOf" srcId="{B37EF0F0-8F43-464E-933C-AE2FB0EE16E0}" destId="{925F1679-4CF6-4ED5-A9C4-9200C38E3A0E}" srcOrd="1" destOrd="0" presId="urn:microsoft.com/office/officeart/2005/8/layout/radial1"/>
    <dgm:cxn modelId="{C9FE63F8-AB5F-B34B-8965-42D82C160773}" type="presOf" srcId="{213B86BE-6115-4FE1-B579-2AC30AED399A}" destId="{29E132B4-028C-4D03-8B43-0021D3E0FEEA}" srcOrd="0" destOrd="0" presId="urn:microsoft.com/office/officeart/2005/8/layout/radial1"/>
    <dgm:cxn modelId="{A8EBA55D-0440-8B47-9752-0DB435FAB7D0}" type="presOf" srcId="{D61CBF0A-52DD-4511-8D53-32479B17C07D}" destId="{238CA3F2-C955-4E4E-8C60-E96E402B36CB}" srcOrd="0" destOrd="0" presId="urn:microsoft.com/office/officeart/2005/8/layout/radial1"/>
    <dgm:cxn modelId="{E70B272C-1962-1E4A-B82C-DCE6552A6768}" type="presOf" srcId="{61D6CA65-C3AD-4437-8299-4E29168C293A}" destId="{3387B848-AD5E-4BC4-9C9B-D55492551112}" srcOrd="1" destOrd="0" presId="urn:microsoft.com/office/officeart/2005/8/layout/radial1"/>
    <dgm:cxn modelId="{9AB8BBBA-40E4-914D-A21B-F20281157756}" type="presOf" srcId="{C9DC7AF9-DA6E-481F-A2F7-3F33A712F404}" destId="{C26B61A6-2E2F-43B0-A33D-78DB74E82D86}" srcOrd="0" destOrd="0" presId="urn:microsoft.com/office/officeart/2005/8/layout/radial1"/>
    <dgm:cxn modelId="{CAF284A2-2BC1-4BE2-B520-207EB9895314}" srcId="{4C213801-9140-4345-8340-8B084104D69B}" destId="{4089FD52-0738-4D93-97B7-D21AD7B090CE}" srcOrd="1" destOrd="0" parTransId="{213B86BE-6115-4FE1-B579-2AC30AED399A}" sibTransId="{DE791962-B153-405B-8C3B-02A487B5DAA5}"/>
    <dgm:cxn modelId="{5F019340-976A-5F40-BF06-E0CCF873E301}" type="presOf" srcId="{49C86056-FF5B-4802-8FE1-70246519F3BB}" destId="{60924717-2F22-419E-92F3-853E2DEC5276}" srcOrd="0" destOrd="0" presId="urn:microsoft.com/office/officeart/2005/8/layout/radial1"/>
    <dgm:cxn modelId="{D10A0DB7-5698-4CD7-8CA4-164F1EDB9859}" srcId="{4C213801-9140-4345-8340-8B084104D69B}" destId="{1254D0A0-18AA-43EC-954C-7483E34A2159}" srcOrd="0" destOrd="0" parTransId="{61D6CA65-C3AD-4437-8299-4E29168C293A}" sibTransId="{EC9949FC-D33D-4B34-9F2B-41C9F54FA987}"/>
    <dgm:cxn modelId="{38EC7474-CB9B-2F46-9B6A-DD474696EB68}" type="presOf" srcId="{5B4E9341-D9B9-4623-95E1-FE32278F55A4}" destId="{269A637C-25E4-4507-BACE-1811FFBC2CF7}" srcOrd="1" destOrd="0" presId="urn:microsoft.com/office/officeart/2005/8/layout/radial1"/>
    <dgm:cxn modelId="{A5B01C21-3E5B-E242-862A-F806C81C3066}" type="presOf" srcId="{B37EF0F0-8F43-464E-933C-AE2FB0EE16E0}" destId="{5F310F7A-2A61-4F1B-BE42-9071CDF0011F}" srcOrd="0" destOrd="0" presId="urn:microsoft.com/office/officeart/2005/8/layout/radial1"/>
    <dgm:cxn modelId="{0CDCCEC8-900D-455F-9454-BAC65FB02D8E}" srcId="{4C213801-9140-4345-8340-8B084104D69B}" destId="{ED838C6A-17E9-4EE8-8D33-7A2720D5DA5A}" srcOrd="5" destOrd="0" parTransId="{5B4E9341-D9B9-4623-95E1-FE32278F55A4}" sibTransId="{C109A59C-274C-4C18-9173-7BA59A94F56F}"/>
    <dgm:cxn modelId="{36C1C00C-B2EF-624B-9E7A-D8CBC6F9DCA5}" type="presOf" srcId="{DF11BB01-23AB-4009-8CA8-A0308FF0DACE}" destId="{D5DEA38D-0D6C-4C0B-BA35-6BEE73C3726F}" srcOrd="0" destOrd="0" presId="urn:microsoft.com/office/officeart/2005/8/layout/radial1"/>
    <dgm:cxn modelId="{401B9C84-F3A2-48C7-95F1-731E9AA8B8A8}" srcId="{4C213801-9140-4345-8340-8B084104D69B}" destId="{E7E4E32D-732C-499F-8C89-389B1D81E2D6}" srcOrd="2" destOrd="0" parTransId="{7DDB7FAD-FD7B-4F50-AE58-CF695C66F8EC}" sibTransId="{EC161AED-A15E-43AB-A8E6-E7BC212AE60F}"/>
    <dgm:cxn modelId="{8031A6FF-8F48-4747-9FB7-15A6BCF4B404}" type="presOf" srcId="{04F5F082-2013-4BBF-8E30-8AE521D1BA0D}" destId="{88749F1D-EE4C-4BA2-ABBD-AB580A17C5C3}" srcOrd="0" destOrd="0" presId="urn:microsoft.com/office/officeart/2005/8/layout/radial1"/>
    <dgm:cxn modelId="{3AF30DA0-3C1D-DB48-8ED4-433FBB395813}" type="presOf" srcId="{1254D0A0-18AA-43EC-954C-7483E34A2159}" destId="{6E6F284A-E29E-4CEE-8ABB-D7C63809DA56}" srcOrd="0" destOrd="0" presId="urn:microsoft.com/office/officeart/2005/8/layout/radial1"/>
    <dgm:cxn modelId="{4A8F95D9-A774-384A-B06B-925766ADF476}" type="presOf" srcId="{213B86BE-6115-4FE1-B579-2AC30AED399A}" destId="{7CC53B2B-36A8-409F-98E1-9B11A7AC0670}" srcOrd="1" destOrd="0" presId="urn:microsoft.com/office/officeart/2005/8/layout/radial1"/>
    <dgm:cxn modelId="{3FA61C69-C17C-D447-A3BF-1AA058C7A326}" type="presOf" srcId="{C9DC7AF9-DA6E-481F-A2F7-3F33A712F404}" destId="{57B9D34A-17F9-4A30-9E9F-88833EB4DF05}" srcOrd="1" destOrd="0" presId="urn:microsoft.com/office/officeart/2005/8/layout/radial1"/>
    <dgm:cxn modelId="{DFA954C3-AB53-8244-845A-0EB2EC00E1B5}" type="presOf" srcId="{84ACA3BC-BC03-406B-9CBA-E15F345493E7}" destId="{6A58333D-244D-49FA-8275-2983F874612A}" srcOrd="0" destOrd="0" presId="urn:microsoft.com/office/officeart/2005/8/layout/radial1"/>
    <dgm:cxn modelId="{B33B6A04-E3B9-4844-971D-CAF9EDDD4674}" type="presOf" srcId="{7DDB7FAD-FD7B-4F50-AE58-CF695C66F8EC}" destId="{EAF09D82-FA8A-4078-A524-42B949D54FED}" srcOrd="1" destOrd="0" presId="urn:microsoft.com/office/officeart/2005/8/layout/radial1"/>
    <dgm:cxn modelId="{425B0554-A9D3-EB47-A5DA-B8E9E2CC512B}" type="presOf" srcId="{E7E4E32D-732C-499F-8C89-389B1D81E2D6}" destId="{A3A89137-AD1E-4709-9F37-9E6E167A56C9}" srcOrd="0" destOrd="0" presId="urn:microsoft.com/office/officeart/2005/8/layout/radial1"/>
    <dgm:cxn modelId="{2DAB9154-A330-41FB-84E2-865257CC2413}" srcId="{4C213801-9140-4345-8340-8B084104D69B}" destId="{49C86056-FF5B-4802-8FE1-70246519F3BB}" srcOrd="6" destOrd="0" parTransId="{D61CBF0A-52DD-4511-8D53-32479B17C07D}" sibTransId="{1FE2577F-88BC-4F02-B503-E402D5B65DD1}"/>
    <dgm:cxn modelId="{08B970A8-6D6F-434B-B216-ADBEFE7C5941}" type="presParOf" srcId="{88749F1D-EE4C-4BA2-ABBD-AB580A17C5C3}" destId="{B6AEBA11-684C-4592-8735-E40E31901591}" srcOrd="0" destOrd="0" presId="urn:microsoft.com/office/officeart/2005/8/layout/radial1"/>
    <dgm:cxn modelId="{AD3D5445-069F-0B49-A587-6F0039F2231B}" type="presParOf" srcId="{88749F1D-EE4C-4BA2-ABBD-AB580A17C5C3}" destId="{AC44610F-8349-43FD-A2AC-5B0E5CD579F8}" srcOrd="1" destOrd="0" presId="urn:microsoft.com/office/officeart/2005/8/layout/radial1"/>
    <dgm:cxn modelId="{2EFDF8F5-FEC7-1644-A22A-4016B29EFB12}" type="presParOf" srcId="{AC44610F-8349-43FD-A2AC-5B0E5CD579F8}" destId="{3387B848-AD5E-4BC4-9C9B-D55492551112}" srcOrd="0" destOrd="0" presId="urn:microsoft.com/office/officeart/2005/8/layout/radial1"/>
    <dgm:cxn modelId="{13EE0989-D13E-8C4A-B1E4-E76F84A8855D}" type="presParOf" srcId="{88749F1D-EE4C-4BA2-ABBD-AB580A17C5C3}" destId="{6E6F284A-E29E-4CEE-8ABB-D7C63809DA56}" srcOrd="2" destOrd="0" presId="urn:microsoft.com/office/officeart/2005/8/layout/radial1"/>
    <dgm:cxn modelId="{6FC2F09B-97DC-7649-917E-721680FA4AE1}" type="presParOf" srcId="{88749F1D-EE4C-4BA2-ABBD-AB580A17C5C3}" destId="{29E132B4-028C-4D03-8B43-0021D3E0FEEA}" srcOrd="3" destOrd="0" presId="urn:microsoft.com/office/officeart/2005/8/layout/radial1"/>
    <dgm:cxn modelId="{6CECA00E-ECD8-8E41-9B5B-31D2CF06C7C4}" type="presParOf" srcId="{29E132B4-028C-4D03-8B43-0021D3E0FEEA}" destId="{7CC53B2B-36A8-409F-98E1-9B11A7AC0670}" srcOrd="0" destOrd="0" presId="urn:microsoft.com/office/officeart/2005/8/layout/radial1"/>
    <dgm:cxn modelId="{D7AAA2CB-BC49-3547-B6FC-EB47CD415CC4}" type="presParOf" srcId="{88749F1D-EE4C-4BA2-ABBD-AB580A17C5C3}" destId="{CC1812C1-AB6A-45B3-9BE0-B6823534FCD9}" srcOrd="4" destOrd="0" presId="urn:microsoft.com/office/officeart/2005/8/layout/radial1"/>
    <dgm:cxn modelId="{95716DF1-B3B6-3546-94D4-7F7642FED9C0}" type="presParOf" srcId="{88749F1D-EE4C-4BA2-ABBD-AB580A17C5C3}" destId="{E39CA035-4C79-4165-8A1A-8042C711D55C}" srcOrd="5" destOrd="0" presId="urn:microsoft.com/office/officeart/2005/8/layout/radial1"/>
    <dgm:cxn modelId="{45BC2D39-BAD5-DF46-85D6-9258293C4521}" type="presParOf" srcId="{E39CA035-4C79-4165-8A1A-8042C711D55C}" destId="{EAF09D82-FA8A-4078-A524-42B949D54FED}" srcOrd="0" destOrd="0" presId="urn:microsoft.com/office/officeart/2005/8/layout/radial1"/>
    <dgm:cxn modelId="{A043432B-F7CE-BE4A-9F2F-E96C2CEF25FD}" type="presParOf" srcId="{88749F1D-EE4C-4BA2-ABBD-AB580A17C5C3}" destId="{A3A89137-AD1E-4709-9F37-9E6E167A56C9}" srcOrd="6" destOrd="0" presId="urn:microsoft.com/office/officeart/2005/8/layout/radial1"/>
    <dgm:cxn modelId="{F43FE0F8-B60E-314C-A82E-92D5B6704995}" type="presParOf" srcId="{88749F1D-EE4C-4BA2-ABBD-AB580A17C5C3}" destId="{C26B61A6-2E2F-43B0-A33D-78DB74E82D86}" srcOrd="7" destOrd="0" presId="urn:microsoft.com/office/officeart/2005/8/layout/radial1"/>
    <dgm:cxn modelId="{FC492FBC-17B7-DC40-965F-3AECD38ED401}" type="presParOf" srcId="{C26B61A6-2E2F-43B0-A33D-78DB74E82D86}" destId="{57B9D34A-17F9-4A30-9E9F-88833EB4DF05}" srcOrd="0" destOrd="0" presId="urn:microsoft.com/office/officeart/2005/8/layout/radial1"/>
    <dgm:cxn modelId="{EE798139-876F-0047-98A0-7A0D352DDABF}" type="presParOf" srcId="{88749F1D-EE4C-4BA2-ABBD-AB580A17C5C3}" destId="{6A58333D-244D-49FA-8275-2983F874612A}" srcOrd="8" destOrd="0" presId="urn:microsoft.com/office/officeart/2005/8/layout/radial1"/>
    <dgm:cxn modelId="{000E1D6B-10C4-2245-82CB-7E0B51C7D955}" type="presParOf" srcId="{88749F1D-EE4C-4BA2-ABBD-AB580A17C5C3}" destId="{5F310F7A-2A61-4F1B-BE42-9071CDF0011F}" srcOrd="9" destOrd="0" presId="urn:microsoft.com/office/officeart/2005/8/layout/radial1"/>
    <dgm:cxn modelId="{41609736-ACD6-2A44-96B7-6D477AAA914D}" type="presParOf" srcId="{5F310F7A-2A61-4F1B-BE42-9071CDF0011F}" destId="{925F1679-4CF6-4ED5-A9C4-9200C38E3A0E}" srcOrd="0" destOrd="0" presId="urn:microsoft.com/office/officeart/2005/8/layout/radial1"/>
    <dgm:cxn modelId="{AC1999A0-25E9-244A-987C-6379278AB586}" type="presParOf" srcId="{88749F1D-EE4C-4BA2-ABBD-AB580A17C5C3}" destId="{D5DEA38D-0D6C-4C0B-BA35-6BEE73C3726F}" srcOrd="10" destOrd="0" presId="urn:microsoft.com/office/officeart/2005/8/layout/radial1"/>
    <dgm:cxn modelId="{480E1527-92C9-D643-89E5-3F311C15FDD0}" type="presParOf" srcId="{88749F1D-EE4C-4BA2-ABBD-AB580A17C5C3}" destId="{D0133BEB-FA89-4C4D-9F94-5ECB441F9424}" srcOrd="11" destOrd="0" presId="urn:microsoft.com/office/officeart/2005/8/layout/radial1"/>
    <dgm:cxn modelId="{D2E416CF-F266-2D4D-AF49-A45C788E8D9D}" type="presParOf" srcId="{D0133BEB-FA89-4C4D-9F94-5ECB441F9424}" destId="{269A637C-25E4-4507-BACE-1811FFBC2CF7}" srcOrd="0" destOrd="0" presId="urn:microsoft.com/office/officeart/2005/8/layout/radial1"/>
    <dgm:cxn modelId="{7A2AD6AF-A945-754B-9A33-CD3CE07C0E84}" type="presParOf" srcId="{88749F1D-EE4C-4BA2-ABBD-AB580A17C5C3}" destId="{41D37DDD-F080-44C2-B77A-8A2A9E4C92A4}" srcOrd="12" destOrd="0" presId="urn:microsoft.com/office/officeart/2005/8/layout/radial1"/>
    <dgm:cxn modelId="{BA0FABC7-A2E5-8B44-A2AE-8EEF4CB75461}" type="presParOf" srcId="{88749F1D-EE4C-4BA2-ABBD-AB580A17C5C3}" destId="{238CA3F2-C955-4E4E-8C60-E96E402B36CB}" srcOrd="13" destOrd="0" presId="urn:microsoft.com/office/officeart/2005/8/layout/radial1"/>
    <dgm:cxn modelId="{406D82A0-DFC7-754A-8749-730AA6CDD70D}" type="presParOf" srcId="{238CA3F2-C955-4E4E-8C60-E96E402B36CB}" destId="{B0C5768E-B8D4-426F-BAB7-98171E905921}" srcOrd="0" destOrd="0" presId="urn:microsoft.com/office/officeart/2005/8/layout/radial1"/>
    <dgm:cxn modelId="{932F8981-76E4-7846-9947-CA162AF862C6}" type="presParOf" srcId="{88749F1D-EE4C-4BA2-ABBD-AB580A17C5C3}" destId="{60924717-2F22-419E-92F3-853E2DEC5276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FCCC4-07FE-4937-A23B-0A8A4193D45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9C3FC2-078F-45FC-9005-AD1F760BCA5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Phase1: Initiating cooperation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124064-17B6-44EA-8CFC-176601E4DCFD}" type="parTrans" cxnId="{989749BA-8BEC-4303-924D-DC4F2EB35685}">
      <dgm:prSet/>
      <dgm:spPr/>
      <dgm:t>
        <a:bodyPr/>
        <a:lstStyle/>
        <a:p>
          <a:endParaRPr lang="en-GB"/>
        </a:p>
      </dgm:t>
    </dgm:pt>
    <dgm:pt modelId="{2D368C1F-AF84-4467-9059-1DDE16370A48}" type="sibTrans" cxnId="{989749BA-8BEC-4303-924D-DC4F2EB35685}">
      <dgm:prSet/>
      <dgm:spPr/>
      <dgm:t>
        <a:bodyPr/>
        <a:lstStyle/>
        <a:p>
          <a:endParaRPr lang="en-GB"/>
        </a:p>
      </dgm:t>
    </dgm:pt>
    <dgm:pt modelId="{6EAF59CA-94AC-4708-8A73-A7B47731D1BE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2: Establishing cooperation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771A77-1247-48E4-80B7-87FC0BAB8B87}" type="parTrans" cxnId="{38C0DA78-A71C-48FA-943D-8E27EB80F095}">
      <dgm:prSet/>
      <dgm:spPr/>
      <dgm:t>
        <a:bodyPr/>
        <a:lstStyle/>
        <a:p>
          <a:endParaRPr lang="en-GB"/>
        </a:p>
      </dgm:t>
    </dgm:pt>
    <dgm:pt modelId="{B16B81AD-8000-43B2-B809-96CF28D6F4A3}" type="sibTrans" cxnId="{38C0DA78-A71C-48FA-943D-8E27EB80F095}">
      <dgm:prSet/>
      <dgm:spPr/>
      <dgm:t>
        <a:bodyPr/>
        <a:lstStyle/>
        <a:p>
          <a:endParaRPr lang="en-GB"/>
        </a:p>
      </dgm:t>
    </dgm:pt>
    <dgm:pt modelId="{2E3BB33E-1DD3-4C1D-BF4C-CBEE3A42998D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3: Implementing cooperation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E0D5BA-C888-46F1-9E48-7687865FC011}" type="parTrans" cxnId="{99DAC449-68E3-4854-A76B-03CD206EC2EF}">
      <dgm:prSet/>
      <dgm:spPr/>
      <dgm:t>
        <a:bodyPr/>
        <a:lstStyle/>
        <a:p>
          <a:endParaRPr lang="en-GB"/>
        </a:p>
      </dgm:t>
    </dgm:pt>
    <dgm:pt modelId="{46AB17F4-0AEB-4251-91AA-D887BB8A3C90}" type="sibTrans" cxnId="{99DAC449-68E3-4854-A76B-03CD206EC2EF}">
      <dgm:prSet/>
      <dgm:spPr/>
      <dgm:t>
        <a:bodyPr/>
        <a:lstStyle/>
        <a:p>
          <a:endParaRPr lang="en-GB"/>
        </a:p>
      </dgm:t>
    </dgm:pt>
    <dgm:pt modelId="{D5B9BB47-4C50-450F-83BE-E59FC1A1DE36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4: Evaluating cooperation</a:t>
          </a:r>
          <a:endParaRPr lang="en-GB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F91F23-2BF0-427B-9633-C6CF88E26BC2}" type="parTrans" cxnId="{F3B3E8E1-3FAB-445F-91CE-4F9E66673949}">
      <dgm:prSet/>
      <dgm:spPr/>
      <dgm:t>
        <a:bodyPr/>
        <a:lstStyle/>
        <a:p>
          <a:endParaRPr lang="en-GB"/>
        </a:p>
      </dgm:t>
    </dgm:pt>
    <dgm:pt modelId="{D86275E1-53EC-4C21-B084-2ECAEB09080B}" type="sibTrans" cxnId="{F3B3E8E1-3FAB-445F-91CE-4F9E66673949}">
      <dgm:prSet/>
      <dgm:spPr/>
      <dgm:t>
        <a:bodyPr/>
        <a:lstStyle/>
        <a:p>
          <a:endParaRPr lang="en-GB"/>
        </a:p>
      </dgm:t>
    </dgm:pt>
    <dgm:pt modelId="{289F9458-1578-44A9-A6DA-66F8F4F00643}" type="pres">
      <dgm:prSet presAssocID="{A4CFCCC4-07FE-4937-A23B-0A8A4193D45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CD38EB9-17D5-4138-9398-7D4370D5312D}" type="pres">
      <dgm:prSet presAssocID="{A4CFCCC4-07FE-4937-A23B-0A8A4193D45E}" presName="dummyMaxCanvas" presStyleCnt="0">
        <dgm:presLayoutVars/>
      </dgm:prSet>
      <dgm:spPr/>
    </dgm:pt>
    <dgm:pt modelId="{89B0B51E-3899-4177-8011-B0DDB48DB2E8}" type="pres">
      <dgm:prSet presAssocID="{A4CFCCC4-07FE-4937-A23B-0A8A4193D45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4028C1-BF89-4FB4-B509-A51C1B9118EC}" type="pres">
      <dgm:prSet presAssocID="{A4CFCCC4-07FE-4937-A23B-0A8A4193D45E}" presName="FourNodes_2" presStyleLbl="node1" presStyleIdx="1" presStyleCnt="4" custScaleX="105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766993-6390-48EF-B044-751A905AB520}" type="pres">
      <dgm:prSet presAssocID="{A4CFCCC4-07FE-4937-A23B-0A8A4193D45E}" presName="FourNodes_3" presStyleLbl="node1" presStyleIdx="2" presStyleCnt="4" custScaleX="1110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FD9B26-E0B3-485D-9B89-9021F1C92FA0}" type="pres">
      <dgm:prSet presAssocID="{A4CFCCC4-07FE-4937-A23B-0A8A4193D45E}" presName="FourNodes_4" presStyleLbl="node1" presStyleIdx="3" presStyleCnt="4" custScaleX="11687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A88EBB-6333-4F60-8A4F-D34511D112F5}" type="pres">
      <dgm:prSet presAssocID="{A4CFCCC4-07FE-4937-A23B-0A8A4193D45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75977EE-526A-4769-8960-F38811FFD8F9}" type="pres">
      <dgm:prSet presAssocID="{A4CFCCC4-07FE-4937-A23B-0A8A4193D45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F32591-5E45-4124-B100-86D2CCA26091}" type="pres">
      <dgm:prSet presAssocID="{A4CFCCC4-07FE-4937-A23B-0A8A4193D45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6AA2D5-1A0D-4A4E-867F-EC186F87BB5C}" type="pres">
      <dgm:prSet presAssocID="{A4CFCCC4-07FE-4937-A23B-0A8A4193D45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291757-24F5-4974-A905-D394689E5DDC}" type="pres">
      <dgm:prSet presAssocID="{A4CFCCC4-07FE-4937-A23B-0A8A4193D45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1E18E6-D251-43C5-A30E-09252ABED64B}" type="pres">
      <dgm:prSet presAssocID="{A4CFCCC4-07FE-4937-A23B-0A8A4193D45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E1B657-004B-4294-B7B5-9935A55192A4}" type="pres">
      <dgm:prSet presAssocID="{A4CFCCC4-07FE-4937-A23B-0A8A4193D45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8627A81-D42E-D847-90F9-54A13DE8EE7B}" type="presOf" srcId="{2E3BB33E-1DD3-4C1D-BF4C-CBEE3A42998D}" destId="{87766993-6390-48EF-B044-751A905AB520}" srcOrd="0" destOrd="0" presId="urn:microsoft.com/office/officeart/2005/8/layout/vProcess5"/>
    <dgm:cxn modelId="{38C0DA78-A71C-48FA-943D-8E27EB80F095}" srcId="{A4CFCCC4-07FE-4937-A23B-0A8A4193D45E}" destId="{6EAF59CA-94AC-4708-8A73-A7B47731D1BE}" srcOrd="1" destOrd="0" parTransId="{E5771A77-1247-48E4-80B7-87FC0BAB8B87}" sibTransId="{B16B81AD-8000-43B2-B809-96CF28D6F4A3}"/>
    <dgm:cxn modelId="{C953358C-E811-4B4B-A3F8-77B95C225682}" type="presOf" srcId="{46AB17F4-0AEB-4251-91AA-D887BB8A3C90}" destId="{70F32591-5E45-4124-B100-86D2CCA26091}" srcOrd="0" destOrd="0" presId="urn:microsoft.com/office/officeart/2005/8/layout/vProcess5"/>
    <dgm:cxn modelId="{27CED3E2-7073-E849-894C-8BFC1CE4AC2C}" type="presOf" srcId="{7E9C3FC2-078F-45FC-9005-AD1F760BCA5D}" destId="{426AA2D5-1A0D-4A4E-867F-EC186F87BB5C}" srcOrd="1" destOrd="0" presId="urn:microsoft.com/office/officeart/2005/8/layout/vProcess5"/>
    <dgm:cxn modelId="{99DAC449-68E3-4854-A76B-03CD206EC2EF}" srcId="{A4CFCCC4-07FE-4937-A23B-0A8A4193D45E}" destId="{2E3BB33E-1DD3-4C1D-BF4C-CBEE3A42998D}" srcOrd="2" destOrd="0" parTransId="{61E0D5BA-C888-46F1-9E48-7687865FC011}" sibTransId="{46AB17F4-0AEB-4251-91AA-D887BB8A3C90}"/>
    <dgm:cxn modelId="{A6FAD57F-ABDA-5148-8369-FA4AEF16F927}" type="presOf" srcId="{7E9C3FC2-078F-45FC-9005-AD1F760BCA5D}" destId="{89B0B51E-3899-4177-8011-B0DDB48DB2E8}" srcOrd="0" destOrd="0" presId="urn:microsoft.com/office/officeart/2005/8/layout/vProcess5"/>
    <dgm:cxn modelId="{E6AC8DFA-61BB-3147-97C5-574FDD0EB5E5}" type="presOf" srcId="{2E3BB33E-1DD3-4C1D-BF4C-CBEE3A42998D}" destId="{541E18E6-D251-43C5-A30E-09252ABED64B}" srcOrd="1" destOrd="0" presId="urn:microsoft.com/office/officeart/2005/8/layout/vProcess5"/>
    <dgm:cxn modelId="{0FCAA531-BBB6-A847-AAD2-6B298BB8DBC4}" type="presOf" srcId="{6EAF59CA-94AC-4708-8A73-A7B47731D1BE}" destId="{19291757-24F5-4974-A905-D394689E5DDC}" srcOrd="1" destOrd="0" presId="urn:microsoft.com/office/officeart/2005/8/layout/vProcess5"/>
    <dgm:cxn modelId="{6B710458-8EA1-3F49-B92E-8BC636253655}" type="presOf" srcId="{D5B9BB47-4C50-450F-83BE-E59FC1A1DE36}" destId="{06E1B657-004B-4294-B7B5-9935A55192A4}" srcOrd="1" destOrd="0" presId="urn:microsoft.com/office/officeart/2005/8/layout/vProcess5"/>
    <dgm:cxn modelId="{C4B2ABE8-BD41-FE46-AE15-4E569027C22F}" type="presOf" srcId="{6EAF59CA-94AC-4708-8A73-A7B47731D1BE}" destId="{5D4028C1-BF89-4FB4-B509-A51C1B9118EC}" srcOrd="0" destOrd="0" presId="urn:microsoft.com/office/officeart/2005/8/layout/vProcess5"/>
    <dgm:cxn modelId="{387F9DC0-076D-DA4E-975F-A7F0B72F175B}" type="presOf" srcId="{B16B81AD-8000-43B2-B809-96CF28D6F4A3}" destId="{775977EE-526A-4769-8960-F38811FFD8F9}" srcOrd="0" destOrd="0" presId="urn:microsoft.com/office/officeart/2005/8/layout/vProcess5"/>
    <dgm:cxn modelId="{4793C896-6AD9-2E4A-91A1-9F1DFDD596AE}" type="presOf" srcId="{D5B9BB47-4C50-450F-83BE-E59FC1A1DE36}" destId="{B4FD9B26-E0B3-485D-9B89-9021F1C92FA0}" srcOrd="0" destOrd="0" presId="urn:microsoft.com/office/officeart/2005/8/layout/vProcess5"/>
    <dgm:cxn modelId="{B62A73AA-B5D2-CE45-AADC-C1116B03665B}" type="presOf" srcId="{A4CFCCC4-07FE-4937-A23B-0A8A4193D45E}" destId="{289F9458-1578-44A9-A6DA-66F8F4F00643}" srcOrd="0" destOrd="0" presId="urn:microsoft.com/office/officeart/2005/8/layout/vProcess5"/>
    <dgm:cxn modelId="{4ECFA2C0-9F41-7642-86BF-C7353ED81B31}" type="presOf" srcId="{2D368C1F-AF84-4467-9059-1DDE16370A48}" destId="{53A88EBB-6333-4F60-8A4F-D34511D112F5}" srcOrd="0" destOrd="0" presId="urn:microsoft.com/office/officeart/2005/8/layout/vProcess5"/>
    <dgm:cxn modelId="{989749BA-8BEC-4303-924D-DC4F2EB35685}" srcId="{A4CFCCC4-07FE-4937-A23B-0A8A4193D45E}" destId="{7E9C3FC2-078F-45FC-9005-AD1F760BCA5D}" srcOrd="0" destOrd="0" parTransId="{78124064-17B6-44EA-8CFC-176601E4DCFD}" sibTransId="{2D368C1F-AF84-4467-9059-1DDE16370A48}"/>
    <dgm:cxn modelId="{F3B3E8E1-3FAB-445F-91CE-4F9E66673949}" srcId="{A4CFCCC4-07FE-4937-A23B-0A8A4193D45E}" destId="{D5B9BB47-4C50-450F-83BE-E59FC1A1DE36}" srcOrd="3" destOrd="0" parTransId="{ADF91F23-2BF0-427B-9633-C6CF88E26BC2}" sibTransId="{D86275E1-53EC-4C21-B084-2ECAEB09080B}"/>
    <dgm:cxn modelId="{4D56F0BF-98A5-554C-9F21-902B6A19D8A3}" type="presParOf" srcId="{289F9458-1578-44A9-A6DA-66F8F4F00643}" destId="{7CD38EB9-17D5-4138-9398-7D4370D5312D}" srcOrd="0" destOrd="0" presId="urn:microsoft.com/office/officeart/2005/8/layout/vProcess5"/>
    <dgm:cxn modelId="{02C30523-72B5-3E47-A103-2E318197D679}" type="presParOf" srcId="{289F9458-1578-44A9-A6DA-66F8F4F00643}" destId="{89B0B51E-3899-4177-8011-B0DDB48DB2E8}" srcOrd="1" destOrd="0" presId="urn:microsoft.com/office/officeart/2005/8/layout/vProcess5"/>
    <dgm:cxn modelId="{1FA45C2C-DE2B-5F41-8BD8-EF975C9663D5}" type="presParOf" srcId="{289F9458-1578-44A9-A6DA-66F8F4F00643}" destId="{5D4028C1-BF89-4FB4-B509-A51C1B9118EC}" srcOrd="2" destOrd="0" presId="urn:microsoft.com/office/officeart/2005/8/layout/vProcess5"/>
    <dgm:cxn modelId="{0FF24FF9-BD10-E743-9F56-A15347A8A880}" type="presParOf" srcId="{289F9458-1578-44A9-A6DA-66F8F4F00643}" destId="{87766993-6390-48EF-B044-751A905AB520}" srcOrd="3" destOrd="0" presId="urn:microsoft.com/office/officeart/2005/8/layout/vProcess5"/>
    <dgm:cxn modelId="{E147A958-9E51-3B45-8CE8-D41D68CAF2EE}" type="presParOf" srcId="{289F9458-1578-44A9-A6DA-66F8F4F00643}" destId="{B4FD9B26-E0B3-485D-9B89-9021F1C92FA0}" srcOrd="4" destOrd="0" presId="urn:microsoft.com/office/officeart/2005/8/layout/vProcess5"/>
    <dgm:cxn modelId="{8C4F93B0-0472-5E4E-8014-BAB99B8D4881}" type="presParOf" srcId="{289F9458-1578-44A9-A6DA-66F8F4F00643}" destId="{53A88EBB-6333-4F60-8A4F-D34511D112F5}" srcOrd="5" destOrd="0" presId="urn:microsoft.com/office/officeart/2005/8/layout/vProcess5"/>
    <dgm:cxn modelId="{6AB2F66F-1B22-BE41-BE27-B4878275A184}" type="presParOf" srcId="{289F9458-1578-44A9-A6DA-66F8F4F00643}" destId="{775977EE-526A-4769-8960-F38811FFD8F9}" srcOrd="6" destOrd="0" presId="urn:microsoft.com/office/officeart/2005/8/layout/vProcess5"/>
    <dgm:cxn modelId="{6E7A349C-8342-A946-8F2E-BAC2A38F036E}" type="presParOf" srcId="{289F9458-1578-44A9-A6DA-66F8F4F00643}" destId="{70F32591-5E45-4124-B100-86D2CCA26091}" srcOrd="7" destOrd="0" presId="urn:microsoft.com/office/officeart/2005/8/layout/vProcess5"/>
    <dgm:cxn modelId="{BD9B257B-ACFD-AC49-8EFB-72D926095134}" type="presParOf" srcId="{289F9458-1578-44A9-A6DA-66F8F4F00643}" destId="{426AA2D5-1A0D-4A4E-867F-EC186F87BB5C}" srcOrd="8" destOrd="0" presId="urn:microsoft.com/office/officeart/2005/8/layout/vProcess5"/>
    <dgm:cxn modelId="{574B6528-99BF-1C48-ACEC-D9319DEC694D}" type="presParOf" srcId="{289F9458-1578-44A9-A6DA-66F8F4F00643}" destId="{19291757-24F5-4974-A905-D394689E5DDC}" srcOrd="9" destOrd="0" presId="urn:microsoft.com/office/officeart/2005/8/layout/vProcess5"/>
    <dgm:cxn modelId="{9B4D8492-43BD-9044-A185-BE8384C99A7B}" type="presParOf" srcId="{289F9458-1578-44A9-A6DA-66F8F4F00643}" destId="{541E18E6-D251-43C5-A30E-09252ABED64B}" srcOrd="10" destOrd="0" presId="urn:microsoft.com/office/officeart/2005/8/layout/vProcess5"/>
    <dgm:cxn modelId="{FD04EB79-F21D-4546-A171-0C3C08E16E89}" type="presParOf" srcId="{289F9458-1578-44A9-A6DA-66F8F4F00643}" destId="{06E1B657-004B-4294-B7B5-9935A55192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F7B46A-B745-43D4-8E3D-ABDF1BBE154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6D0FAAF-6AE2-4155-A21F-5C8BD710190F}">
      <dgm:prSet phldrT="[Text]"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LEADERSHIP CAPACITY</a:t>
          </a:r>
          <a:endParaRPr lang="en-GB" sz="2000" b="1" dirty="0">
            <a:solidFill>
              <a:schemeClr val="tx1"/>
            </a:solidFill>
          </a:endParaRPr>
        </a:p>
      </dgm:t>
    </dgm:pt>
    <dgm:pt modelId="{71AF05B3-9A38-4861-8CEE-B388C651FEC0}" type="parTrans" cxnId="{9BD9D79A-854B-48B8-93E0-9625758589DB}">
      <dgm:prSet/>
      <dgm:spPr/>
      <dgm:t>
        <a:bodyPr/>
        <a:lstStyle/>
        <a:p>
          <a:endParaRPr lang="en-GB"/>
        </a:p>
      </dgm:t>
    </dgm:pt>
    <dgm:pt modelId="{5D2312D9-391A-4332-9A8E-7D3E9F17947B}" type="sibTrans" cxnId="{9BD9D79A-854B-48B8-93E0-9625758589DB}">
      <dgm:prSet/>
      <dgm:spPr/>
      <dgm:t>
        <a:bodyPr/>
        <a:lstStyle/>
        <a:p>
          <a:endParaRPr lang="en-GB"/>
        </a:p>
      </dgm:t>
    </dgm:pt>
    <dgm:pt modelId="{DB47AB4B-8893-468F-BC6A-A86433F74839}">
      <dgm:prSet phldrT="[Text]" custT="1"/>
      <dgm:spPr/>
      <dgm:t>
        <a:bodyPr/>
        <a:lstStyle/>
        <a:p>
          <a:r>
            <a:rPr lang="en-GB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Cross boundaries</a:t>
          </a:r>
          <a:endParaRPr lang="en-GB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1AE41-C034-48F9-B1F0-74B59A790FC5}" type="parTrans" cxnId="{46E72EB6-FEF2-47D3-924E-3A948436D9B0}">
      <dgm:prSet/>
      <dgm:spPr/>
      <dgm:t>
        <a:bodyPr/>
        <a:lstStyle/>
        <a:p>
          <a:endParaRPr lang="en-GB"/>
        </a:p>
      </dgm:t>
    </dgm:pt>
    <dgm:pt modelId="{D5F8E9D4-AE76-4349-A548-B743E1BDF5A8}" type="sibTrans" cxnId="{46E72EB6-FEF2-47D3-924E-3A948436D9B0}">
      <dgm:prSet/>
      <dgm:spPr/>
      <dgm:t>
        <a:bodyPr/>
        <a:lstStyle/>
        <a:p>
          <a:endParaRPr lang="en-GB"/>
        </a:p>
      </dgm:t>
    </dgm:pt>
    <dgm:pt modelId="{526E93F7-C0BA-4C42-80EF-66AA8821AD14}">
      <dgm:prSet phldrT="[Text]" custT="1"/>
      <dgm:spPr/>
      <dgm:t>
        <a:bodyPr/>
        <a:lstStyle/>
        <a:p>
          <a:r>
            <a:rPr lang="en-GB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Engage community</a:t>
          </a:r>
          <a:endParaRPr lang="en-GB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78BA0B-9306-4F6A-ACF6-54AA66171224}" type="parTrans" cxnId="{0DE79459-4C8D-4C0C-9A6F-CAF863D050D0}">
      <dgm:prSet/>
      <dgm:spPr/>
      <dgm:t>
        <a:bodyPr/>
        <a:lstStyle/>
        <a:p>
          <a:endParaRPr lang="en-GB"/>
        </a:p>
      </dgm:t>
    </dgm:pt>
    <dgm:pt modelId="{B169D88B-4EA3-4DDF-8E99-E11E292A6949}" type="sibTrans" cxnId="{0DE79459-4C8D-4C0C-9A6F-CAF863D050D0}">
      <dgm:prSet/>
      <dgm:spPr/>
      <dgm:t>
        <a:bodyPr/>
        <a:lstStyle/>
        <a:p>
          <a:endParaRPr lang="en-GB"/>
        </a:p>
      </dgm:t>
    </dgm:pt>
    <dgm:pt modelId="{86B77709-15C7-4C5D-A738-4ADE21B1171B}">
      <dgm:prSet phldrT="[Text]" custT="1"/>
      <dgm:spPr/>
      <dgm:t>
        <a:bodyPr/>
        <a:lstStyle/>
        <a:p>
          <a:r>
            <a:rPr lang="en-GB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Deliver good performance</a:t>
          </a:r>
          <a:endParaRPr lang="en-GB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D52AAE-5C9A-4C9D-B12D-9636E999A89A}" type="parTrans" cxnId="{73010C08-F1CC-4485-B1B5-92368187369F}">
      <dgm:prSet/>
      <dgm:spPr/>
      <dgm:t>
        <a:bodyPr/>
        <a:lstStyle/>
        <a:p>
          <a:endParaRPr lang="en-GB"/>
        </a:p>
      </dgm:t>
    </dgm:pt>
    <dgm:pt modelId="{FB48ECED-BE54-426C-B58C-BC6C6E1FA953}" type="sibTrans" cxnId="{73010C08-F1CC-4485-B1B5-92368187369F}">
      <dgm:prSet/>
      <dgm:spPr/>
      <dgm:t>
        <a:bodyPr/>
        <a:lstStyle/>
        <a:p>
          <a:endParaRPr lang="en-GB"/>
        </a:p>
      </dgm:t>
    </dgm:pt>
    <dgm:pt modelId="{90F5F9FA-351C-4DBB-9A5F-E034E25A14C1}">
      <dgm:prSet phldrT="[Text]" custT="1"/>
      <dgm:spPr/>
      <dgm:t>
        <a:bodyPr/>
        <a:lstStyle/>
        <a:p>
          <a:r>
            <a:rPr lang="en-GB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Seek win-win solutions</a:t>
          </a:r>
          <a:endParaRPr lang="en-GB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B07E9E-EE6E-40CE-8B63-110FD53CE308}" type="parTrans" cxnId="{45D564AF-8AB5-4E74-A5F2-0BD5A3304315}">
      <dgm:prSet/>
      <dgm:spPr/>
      <dgm:t>
        <a:bodyPr/>
        <a:lstStyle/>
        <a:p>
          <a:endParaRPr lang="en-GB"/>
        </a:p>
      </dgm:t>
    </dgm:pt>
    <dgm:pt modelId="{6DB485BE-3E38-45B0-A780-30CCBD500552}" type="sibTrans" cxnId="{45D564AF-8AB5-4E74-A5F2-0BD5A3304315}">
      <dgm:prSet/>
      <dgm:spPr/>
      <dgm:t>
        <a:bodyPr/>
        <a:lstStyle/>
        <a:p>
          <a:endParaRPr lang="en-GB"/>
        </a:p>
      </dgm:t>
    </dgm:pt>
    <dgm:pt modelId="{E4629C55-5C1C-4453-B445-B1ED55E708CA}">
      <dgm:prSet custT="1"/>
      <dgm:spPr/>
      <dgm:t>
        <a:bodyPr/>
        <a:lstStyle/>
        <a:p>
          <a:r>
            <a:rPr lang="en-GB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Ensure sustainability</a:t>
          </a:r>
          <a:endParaRPr lang="en-GB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21F4F-8E44-47A1-BE89-AB2460046DB7}" type="parTrans" cxnId="{36C9ACDF-DEAA-4954-8990-DB761E7E7B78}">
      <dgm:prSet/>
      <dgm:spPr/>
      <dgm:t>
        <a:bodyPr/>
        <a:lstStyle/>
        <a:p>
          <a:endParaRPr lang="en-GB"/>
        </a:p>
      </dgm:t>
    </dgm:pt>
    <dgm:pt modelId="{C49E998B-6979-4909-9B44-A4D7DABBD359}" type="sibTrans" cxnId="{36C9ACDF-DEAA-4954-8990-DB761E7E7B78}">
      <dgm:prSet/>
      <dgm:spPr/>
      <dgm:t>
        <a:bodyPr/>
        <a:lstStyle/>
        <a:p>
          <a:endParaRPr lang="en-GB"/>
        </a:p>
      </dgm:t>
    </dgm:pt>
    <dgm:pt modelId="{D9384F15-3D74-4F60-BB7A-7364575E02B5}">
      <dgm:prSet custT="1"/>
      <dgm:spPr/>
      <dgm:t>
        <a:bodyPr/>
        <a:lstStyle/>
        <a:p>
          <a:r>
            <a:rPr lang="en-GB" sz="1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Ensure trust, communications</a:t>
          </a:r>
          <a:endParaRPr lang="en-GB" sz="1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482AE2-0A94-481B-84FC-31F99A12BFD8}" type="parTrans" cxnId="{026769AB-C832-454F-B30A-6EEAD65F5C24}">
      <dgm:prSet/>
      <dgm:spPr/>
      <dgm:t>
        <a:bodyPr/>
        <a:lstStyle/>
        <a:p>
          <a:endParaRPr lang="en-GB"/>
        </a:p>
      </dgm:t>
    </dgm:pt>
    <dgm:pt modelId="{7165A8F7-B1EA-4CF3-A9DD-85E3F7AA3CE7}" type="sibTrans" cxnId="{026769AB-C832-454F-B30A-6EEAD65F5C24}">
      <dgm:prSet/>
      <dgm:spPr/>
      <dgm:t>
        <a:bodyPr/>
        <a:lstStyle/>
        <a:p>
          <a:endParaRPr lang="en-GB"/>
        </a:p>
      </dgm:t>
    </dgm:pt>
    <dgm:pt modelId="{465EA1CA-1A3F-4478-B2E7-E2EF4DFC93AC}" type="pres">
      <dgm:prSet presAssocID="{C3F7B46A-B745-43D4-8E3D-ABDF1BBE15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67EC7D-936B-4047-9B16-06433DC8D88F}" type="pres">
      <dgm:prSet presAssocID="{C6D0FAAF-6AE2-4155-A21F-5C8BD710190F}" presName="centerShape" presStyleLbl="node0" presStyleIdx="0" presStyleCnt="1" custScaleX="199356" custLinFactNeighborY="-629"/>
      <dgm:spPr/>
      <dgm:t>
        <a:bodyPr/>
        <a:lstStyle/>
        <a:p>
          <a:endParaRPr lang="en-GB"/>
        </a:p>
      </dgm:t>
    </dgm:pt>
    <dgm:pt modelId="{1DD44CEB-B5F0-4746-95AB-CC5C49DF4471}" type="pres">
      <dgm:prSet presAssocID="{DB47AB4B-8893-468F-BC6A-A86433F74839}" presName="node" presStyleLbl="node1" presStyleIdx="0" presStyleCnt="6" custScaleX="1654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0B6879-4F9E-4EBE-AD5F-1D305C297EFB}" type="pres">
      <dgm:prSet presAssocID="{DB47AB4B-8893-468F-BC6A-A86433F74839}" presName="dummy" presStyleCnt="0"/>
      <dgm:spPr/>
    </dgm:pt>
    <dgm:pt modelId="{52CBE3F1-B5E7-4ADA-955D-4BC9C48A00E5}" type="pres">
      <dgm:prSet presAssocID="{D5F8E9D4-AE76-4349-A548-B743E1BDF5A8}" presName="sibTrans" presStyleLbl="sibTrans2D1" presStyleIdx="0" presStyleCnt="6"/>
      <dgm:spPr/>
      <dgm:t>
        <a:bodyPr/>
        <a:lstStyle/>
        <a:p>
          <a:endParaRPr lang="en-GB"/>
        </a:p>
      </dgm:t>
    </dgm:pt>
    <dgm:pt modelId="{AFDA1877-B213-42D6-AC40-B12690A67CA7}" type="pres">
      <dgm:prSet presAssocID="{E4629C55-5C1C-4453-B445-B1ED55E708CA}" presName="node" presStyleLbl="node1" presStyleIdx="1" presStyleCnt="6" custScaleX="178565" custRadScaleRad="155261" custRadScaleInc="35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F506FF5-E30C-4705-AFCB-5033DAA8392F}" type="pres">
      <dgm:prSet presAssocID="{E4629C55-5C1C-4453-B445-B1ED55E708CA}" presName="dummy" presStyleCnt="0"/>
      <dgm:spPr/>
    </dgm:pt>
    <dgm:pt modelId="{4B283E0C-8B8C-424C-B6EA-78DFD22A9E98}" type="pres">
      <dgm:prSet presAssocID="{C49E998B-6979-4909-9B44-A4D7DABBD359}" presName="sibTrans" presStyleLbl="sibTrans2D1" presStyleIdx="1" presStyleCnt="6"/>
      <dgm:spPr/>
      <dgm:t>
        <a:bodyPr/>
        <a:lstStyle/>
        <a:p>
          <a:endParaRPr lang="en-GB"/>
        </a:p>
      </dgm:t>
    </dgm:pt>
    <dgm:pt modelId="{E08D5467-8B21-477F-912B-37EFDD5FAC40}" type="pres">
      <dgm:prSet presAssocID="{D9384F15-3D74-4F60-BB7A-7364575E02B5}" presName="node" presStyleLbl="node1" presStyleIdx="2" presStyleCnt="6" custScaleX="223284" custRadScaleRad="157549" custRadScaleInc="-352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805871-8CD6-47E4-BBCD-EE4A80A58941}" type="pres">
      <dgm:prSet presAssocID="{D9384F15-3D74-4F60-BB7A-7364575E02B5}" presName="dummy" presStyleCnt="0"/>
      <dgm:spPr/>
    </dgm:pt>
    <dgm:pt modelId="{0C166FE9-3B65-43DA-8FD4-C0AF92FEAD8C}" type="pres">
      <dgm:prSet presAssocID="{7165A8F7-B1EA-4CF3-A9DD-85E3F7AA3CE7}" presName="sibTrans" presStyleLbl="sibTrans2D1" presStyleIdx="2" presStyleCnt="6"/>
      <dgm:spPr/>
      <dgm:t>
        <a:bodyPr/>
        <a:lstStyle/>
        <a:p>
          <a:endParaRPr lang="en-GB"/>
        </a:p>
      </dgm:t>
    </dgm:pt>
    <dgm:pt modelId="{6E6234F2-A7B1-4626-B6A9-8C4672908A71}" type="pres">
      <dgm:prSet presAssocID="{526E93F7-C0BA-4C42-80EF-66AA8821AD14}" presName="node" presStyleLbl="node1" presStyleIdx="3" presStyleCnt="6" custScaleX="18810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7B7861-E6E5-4ECD-9C17-F4E1B9F9F6C0}" type="pres">
      <dgm:prSet presAssocID="{526E93F7-C0BA-4C42-80EF-66AA8821AD14}" presName="dummy" presStyleCnt="0"/>
      <dgm:spPr/>
    </dgm:pt>
    <dgm:pt modelId="{9359286E-4CB2-490E-B989-B8978755BBBF}" type="pres">
      <dgm:prSet presAssocID="{B169D88B-4EA3-4DDF-8E99-E11E292A6949}" presName="sibTrans" presStyleLbl="sibTrans2D1" presStyleIdx="3" presStyleCnt="6"/>
      <dgm:spPr/>
      <dgm:t>
        <a:bodyPr/>
        <a:lstStyle/>
        <a:p>
          <a:endParaRPr lang="en-GB"/>
        </a:p>
      </dgm:t>
    </dgm:pt>
    <dgm:pt modelId="{5BD2F87F-2535-46F6-9DD6-EBEB9C962E74}" type="pres">
      <dgm:prSet presAssocID="{86B77709-15C7-4C5D-A738-4ADE21B1171B}" presName="node" presStyleLbl="node1" presStyleIdx="4" presStyleCnt="6" custScaleX="221701" custRadScaleRad="151784" custRadScaleInc="306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715F17-FD06-4281-A524-CD27B136BC01}" type="pres">
      <dgm:prSet presAssocID="{86B77709-15C7-4C5D-A738-4ADE21B1171B}" presName="dummy" presStyleCnt="0"/>
      <dgm:spPr/>
    </dgm:pt>
    <dgm:pt modelId="{52A4E5BA-613E-4512-AED0-B6B744343F6A}" type="pres">
      <dgm:prSet presAssocID="{FB48ECED-BE54-426C-B58C-BC6C6E1FA953}" presName="sibTrans" presStyleLbl="sibTrans2D1" presStyleIdx="4" presStyleCnt="6"/>
      <dgm:spPr/>
      <dgm:t>
        <a:bodyPr/>
        <a:lstStyle/>
        <a:p>
          <a:endParaRPr lang="en-GB"/>
        </a:p>
      </dgm:t>
    </dgm:pt>
    <dgm:pt modelId="{7925374B-6377-4954-BD41-AA944C7C6997}" type="pres">
      <dgm:prSet presAssocID="{90F5F9FA-351C-4DBB-9A5F-E034E25A14C1}" presName="node" presStyleLbl="node1" presStyleIdx="5" presStyleCnt="6" custScaleX="182087" custRadScaleRad="157035" custRadScaleInc="-53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A77C7F-2E04-4F3B-A318-7E0642F4EEDB}" type="pres">
      <dgm:prSet presAssocID="{90F5F9FA-351C-4DBB-9A5F-E034E25A14C1}" presName="dummy" presStyleCnt="0"/>
      <dgm:spPr/>
    </dgm:pt>
    <dgm:pt modelId="{329DD3E1-E0D8-46BD-8153-2413A2E22D81}" type="pres">
      <dgm:prSet presAssocID="{6DB485BE-3E38-45B0-A780-30CCBD500552}" presName="sibTrans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36267F13-9409-BE46-B565-CA55646CC724}" type="presOf" srcId="{E4629C55-5C1C-4453-B445-B1ED55E708CA}" destId="{AFDA1877-B213-42D6-AC40-B12690A67CA7}" srcOrd="0" destOrd="0" presId="urn:microsoft.com/office/officeart/2005/8/layout/radial6"/>
    <dgm:cxn modelId="{23A40E06-D96E-0F4B-8DE8-F37BCC96FC92}" type="presOf" srcId="{7165A8F7-B1EA-4CF3-A9DD-85E3F7AA3CE7}" destId="{0C166FE9-3B65-43DA-8FD4-C0AF92FEAD8C}" srcOrd="0" destOrd="0" presId="urn:microsoft.com/office/officeart/2005/8/layout/radial6"/>
    <dgm:cxn modelId="{BB82F086-12E6-F542-9B2F-1604CA4CD3CD}" type="presOf" srcId="{DB47AB4B-8893-468F-BC6A-A86433F74839}" destId="{1DD44CEB-B5F0-4746-95AB-CC5C49DF4471}" srcOrd="0" destOrd="0" presId="urn:microsoft.com/office/officeart/2005/8/layout/radial6"/>
    <dgm:cxn modelId="{0DE79459-4C8D-4C0C-9A6F-CAF863D050D0}" srcId="{C6D0FAAF-6AE2-4155-A21F-5C8BD710190F}" destId="{526E93F7-C0BA-4C42-80EF-66AA8821AD14}" srcOrd="3" destOrd="0" parTransId="{0078BA0B-9306-4F6A-ACF6-54AA66171224}" sibTransId="{B169D88B-4EA3-4DDF-8E99-E11E292A6949}"/>
    <dgm:cxn modelId="{C58C6821-1932-DF47-82D9-2A460538AAA3}" type="presOf" srcId="{86B77709-15C7-4C5D-A738-4ADE21B1171B}" destId="{5BD2F87F-2535-46F6-9DD6-EBEB9C962E74}" srcOrd="0" destOrd="0" presId="urn:microsoft.com/office/officeart/2005/8/layout/radial6"/>
    <dgm:cxn modelId="{026769AB-C832-454F-B30A-6EEAD65F5C24}" srcId="{C6D0FAAF-6AE2-4155-A21F-5C8BD710190F}" destId="{D9384F15-3D74-4F60-BB7A-7364575E02B5}" srcOrd="2" destOrd="0" parTransId="{84482AE2-0A94-481B-84FC-31F99A12BFD8}" sibTransId="{7165A8F7-B1EA-4CF3-A9DD-85E3F7AA3CE7}"/>
    <dgm:cxn modelId="{73010C08-F1CC-4485-B1B5-92368187369F}" srcId="{C6D0FAAF-6AE2-4155-A21F-5C8BD710190F}" destId="{86B77709-15C7-4C5D-A738-4ADE21B1171B}" srcOrd="4" destOrd="0" parTransId="{18D52AAE-5C9A-4C9D-B12D-9636E999A89A}" sibTransId="{FB48ECED-BE54-426C-B58C-BC6C6E1FA953}"/>
    <dgm:cxn modelId="{45D564AF-8AB5-4E74-A5F2-0BD5A3304315}" srcId="{C6D0FAAF-6AE2-4155-A21F-5C8BD710190F}" destId="{90F5F9FA-351C-4DBB-9A5F-E034E25A14C1}" srcOrd="5" destOrd="0" parTransId="{93B07E9E-EE6E-40CE-8B63-110FD53CE308}" sibTransId="{6DB485BE-3E38-45B0-A780-30CCBD500552}"/>
    <dgm:cxn modelId="{AD0CD363-8219-8E4E-ADD8-ABD83090BCD6}" type="presOf" srcId="{526E93F7-C0BA-4C42-80EF-66AA8821AD14}" destId="{6E6234F2-A7B1-4626-B6A9-8C4672908A71}" srcOrd="0" destOrd="0" presId="urn:microsoft.com/office/officeart/2005/8/layout/radial6"/>
    <dgm:cxn modelId="{B1257AC7-118E-2B4D-9347-C00EA068EFBA}" type="presOf" srcId="{90F5F9FA-351C-4DBB-9A5F-E034E25A14C1}" destId="{7925374B-6377-4954-BD41-AA944C7C6997}" srcOrd="0" destOrd="0" presId="urn:microsoft.com/office/officeart/2005/8/layout/radial6"/>
    <dgm:cxn modelId="{2EFD82C4-BB36-6245-9649-B8E20F1E8FD7}" type="presOf" srcId="{D9384F15-3D74-4F60-BB7A-7364575E02B5}" destId="{E08D5467-8B21-477F-912B-37EFDD5FAC40}" srcOrd="0" destOrd="0" presId="urn:microsoft.com/office/officeart/2005/8/layout/radial6"/>
    <dgm:cxn modelId="{46E72EB6-FEF2-47D3-924E-3A948436D9B0}" srcId="{C6D0FAAF-6AE2-4155-A21F-5C8BD710190F}" destId="{DB47AB4B-8893-468F-BC6A-A86433F74839}" srcOrd="0" destOrd="0" parTransId="{3D41AE41-C034-48F9-B1F0-74B59A790FC5}" sibTransId="{D5F8E9D4-AE76-4349-A548-B743E1BDF5A8}"/>
    <dgm:cxn modelId="{2370E63B-D6AD-E04E-A8B5-96EDE2DFECA1}" type="presOf" srcId="{C6D0FAAF-6AE2-4155-A21F-5C8BD710190F}" destId="{FD67EC7D-936B-4047-9B16-06433DC8D88F}" srcOrd="0" destOrd="0" presId="urn:microsoft.com/office/officeart/2005/8/layout/radial6"/>
    <dgm:cxn modelId="{08E3D755-ECA0-154F-9601-1675205D402D}" type="presOf" srcId="{6DB485BE-3E38-45B0-A780-30CCBD500552}" destId="{329DD3E1-E0D8-46BD-8153-2413A2E22D81}" srcOrd="0" destOrd="0" presId="urn:microsoft.com/office/officeart/2005/8/layout/radial6"/>
    <dgm:cxn modelId="{29528E62-C39D-5041-B455-C7A7CD864DE0}" type="presOf" srcId="{B169D88B-4EA3-4DDF-8E99-E11E292A6949}" destId="{9359286E-4CB2-490E-B989-B8978755BBBF}" srcOrd="0" destOrd="0" presId="urn:microsoft.com/office/officeart/2005/8/layout/radial6"/>
    <dgm:cxn modelId="{DE68B2F1-317F-1A44-AD7D-0D3CDE16F65E}" type="presOf" srcId="{FB48ECED-BE54-426C-B58C-BC6C6E1FA953}" destId="{52A4E5BA-613E-4512-AED0-B6B744343F6A}" srcOrd="0" destOrd="0" presId="urn:microsoft.com/office/officeart/2005/8/layout/radial6"/>
    <dgm:cxn modelId="{CE0E345E-A482-2B4D-B5A1-A05C79AD01FA}" type="presOf" srcId="{C3F7B46A-B745-43D4-8E3D-ABDF1BBE1549}" destId="{465EA1CA-1A3F-4478-B2E7-E2EF4DFC93AC}" srcOrd="0" destOrd="0" presId="urn:microsoft.com/office/officeart/2005/8/layout/radial6"/>
    <dgm:cxn modelId="{683EDC1B-547D-274A-A831-10509F4161B0}" type="presOf" srcId="{D5F8E9D4-AE76-4349-A548-B743E1BDF5A8}" destId="{52CBE3F1-B5E7-4ADA-955D-4BC9C48A00E5}" srcOrd="0" destOrd="0" presId="urn:microsoft.com/office/officeart/2005/8/layout/radial6"/>
    <dgm:cxn modelId="{36C9ACDF-DEAA-4954-8990-DB761E7E7B78}" srcId="{C6D0FAAF-6AE2-4155-A21F-5C8BD710190F}" destId="{E4629C55-5C1C-4453-B445-B1ED55E708CA}" srcOrd="1" destOrd="0" parTransId="{89321F4F-8E44-47A1-BE89-AB2460046DB7}" sibTransId="{C49E998B-6979-4909-9B44-A4D7DABBD359}"/>
    <dgm:cxn modelId="{04EBC758-71AB-B54A-A4D4-9613DADC0DEC}" type="presOf" srcId="{C49E998B-6979-4909-9B44-A4D7DABBD359}" destId="{4B283E0C-8B8C-424C-B6EA-78DFD22A9E98}" srcOrd="0" destOrd="0" presId="urn:microsoft.com/office/officeart/2005/8/layout/radial6"/>
    <dgm:cxn modelId="{9BD9D79A-854B-48B8-93E0-9625758589DB}" srcId="{C3F7B46A-B745-43D4-8E3D-ABDF1BBE1549}" destId="{C6D0FAAF-6AE2-4155-A21F-5C8BD710190F}" srcOrd="0" destOrd="0" parTransId="{71AF05B3-9A38-4861-8CEE-B388C651FEC0}" sibTransId="{5D2312D9-391A-4332-9A8E-7D3E9F17947B}"/>
    <dgm:cxn modelId="{FB4E3EEE-EEDC-F64E-8C0A-5F8160C559A1}" type="presParOf" srcId="{465EA1CA-1A3F-4478-B2E7-E2EF4DFC93AC}" destId="{FD67EC7D-936B-4047-9B16-06433DC8D88F}" srcOrd="0" destOrd="0" presId="urn:microsoft.com/office/officeart/2005/8/layout/radial6"/>
    <dgm:cxn modelId="{4DC45A46-9B96-D543-AABB-F126ECE28EEA}" type="presParOf" srcId="{465EA1CA-1A3F-4478-B2E7-E2EF4DFC93AC}" destId="{1DD44CEB-B5F0-4746-95AB-CC5C49DF4471}" srcOrd="1" destOrd="0" presId="urn:microsoft.com/office/officeart/2005/8/layout/radial6"/>
    <dgm:cxn modelId="{4223C3C9-4E06-FE4D-BE35-1DAD4BD84E4A}" type="presParOf" srcId="{465EA1CA-1A3F-4478-B2E7-E2EF4DFC93AC}" destId="{E60B6879-4F9E-4EBE-AD5F-1D305C297EFB}" srcOrd="2" destOrd="0" presId="urn:microsoft.com/office/officeart/2005/8/layout/radial6"/>
    <dgm:cxn modelId="{CFCD5B37-6A0E-6E42-8757-CE6E90EE815F}" type="presParOf" srcId="{465EA1CA-1A3F-4478-B2E7-E2EF4DFC93AC}" destId="{52CBE3F1-B5E7-4ADA-955D-4BC9C48A00E5}" srcOrd="3" destOrd="0" presId="urn:microsoft.com/office/officeart/2005/8/layout/radial6"/>
    <dgm:cxn modelId="{1FABD0A1-A37B-3D44-B258-9D44AB3D165F}" type="presParOf" srcId="{465EA1CA-1A3F-4478-B2E7-E2EF4DFC93AC}" destId="{AFDA1877-B213-42D6-AC40-B12690A67CA7}" srcOrd="4" destOrd="0" presId="urn:microsoft.com/office/officeart/2005/8/layout/radial6"/>
    <dgm:cxn modelId="{B3AB2CBB-D587-5343-8607-7F7E99BA418D}" type="presParOf" srcId="{465EA1CA-1A3F-4478-B2E7-E2EF4DFC93AC}" destId="{FF506FF5-E30C-4705-AFCB-5033DAA8392F}" srcOrd="5" destOrd="0" presId="urn:microsoft.com/office/officeart/2005/8/layout/radial6"/>
    <dgm:cxn modelId="{8B00C853-6007-5041-ADA7-40E3E98FDC08}" type="presParOf" srcId="{465EA1CA-1A3F-4478-B2E7-E2EF4DFC93AC}" destId="{4B283E0C-8B8C-424C-B6EA-78DFD22A9E98}" srcOrd="6" destOrd="0" presId="urn:microsoft.com/office/officeart/2005/8/layout/radial6"/>
    <dgm:cxn modelId="{FA772AC4-00AB-F546-9071-D8CD8CD32CD9}" type="presParOf" srcId="{465EA1CA-1A3F-4478-B2E7-E2EF4DFC93AC}" destId="{E08D5467-8B21-477F-912B-37EFDD5FAC40}" srcOrd="7" destOrd="0" presId="urn:microsoft.com/office/officeart/2005/8/layout/radial6"/>
    <dgm:cxn modelId="{C516138E-51EE-674B-986C-0977C973CDED}" type="presParOf" srcId="{465EA1CA-1A3F-4478-B2E7-E2EF4DFC93AC}" destId="{D9805871-8CD6-47E4-BBCD-EE4A80A58941}" srcOrd="8" destOrd="0" presId="urn:microsoft.com/office/officeart/2005/8/layout/radial6"/>
    <dgm:cxn modelId="{640759DB-C261-6C40-BF5E-F4B08EAA3030}" type="presParOf" srcId="{465EA1CA-1A3F-4478-B2E7-E2EF4DFC93AC}" destId="{0C166FE9-3B65-43DA-8FD4-C0AF92FEAD8C}" srcOrd="9" destOrd="0" presId="urn:microsoft.com/office/officeart/2005/8/layout/radial6"/>
    <dgm:cxn modelId="{B070F0CE-AFB4-4E44-9C3E-8F0F81437778}" type="presParOf" srcId="{465EA1CA-1A3F-4478-B2E7-E2EF4DFC93AC}" destId="{6E6234F2-A7B1-4626-B6A9-8C4672908A71}" srcOrd="10" destOrd="0" presId="urn:microsoft.com/office/officeart/2005/8/layout/radial6"/>
    <dgm:cxn modelId="{CF21F928-5625-674A-819E-2B212F4287C3}" type="presParOf" srcId="{465EA1CA-1A3F-4478-B2E7-E2EF4DFC93AC}" destId="{237B7861-E6E5-4ECD-9C17-F4E1B9F9F6C0}" srcOrd="11" destOrd="0" presId="urn:microsoft.com/office/officeart/2005/8/layout/radial6"/>
    <dgm:cxn modelId="{7325444A-F698-464E-AF3B-7CF2116C174A}" type="presParOf" srcId="{465EA1CA-1A3F-4478-B2E7-E2EF4DFC93AC}" destId="{9359286E-4CB2-490E-B989-B8978755BBBF}" srcOrd="12" destOrd="0" presId="urn:microsoft.com/office/officeart/2005/8/layout/radial6"/>
    <dgm:cxn modelId="{0DBD948D-8547-4B4E-8678-0B09978846B9}" type="presParOf" srcId="{465EA1CA-1A3F-4478-B2E7-E2EF4DFC93AC}" destId="{5BD2F87F-2535-46F6-9DD6-EBEB9C962E74}" srcOrd="13" destOrd="0" presId="urn:microsoft.com/office/officeart/2005/8/layout/radial6"/>
    <dgm:cxn modelId="{B5FC6366-5C50-1943-B04A-776BDE740DC3}" type="presParOf" srcId="{465EA1CA-1A3F-4478-B2E7-E2EF4DFC93AC}" destId="{29715F17-FD06-4281-A524-CD27B136BC01}" srcOrd="14" destOrd="0" presId="urn:microsoft.com/office/officeart/2005/8/layout/radial6"/>
    <dgm:cxn modelId="{D847D644-B03C-1F45-A923-5E3943B5A196}" type="presParOf" srcId="{465EA1CA-1A3F-4478-B2E7-E2EF4DFC93AC}" destId="{52A4E5BA-613E-4512-AED0-B6B744343F6A}" srcOrd="15" destOrd="0" presId="urn:microsoft.com/office/officeart/2005/8/layout/radial6"/>
    <dgm:cxn modelId="{B8F5EF61-C0EC-714E-A67F-236836A8221D}" type="presParOf" srcId="{465EA1CA-1A3F-4478-B2E7-E2EF4DFC93AC}" destId="{7925374B-6377-4954-BD41-AA944C7C6997}" srcOrd="16" destOrd="0" presId="urn:microsoft.com/office/officeart/2005/8/layout/radial6"/>
    <dgm:cxn modelId="{44BF33FE-3D86-5744-874F-FFD391E18E78}" type="presParOf" srcId="{465EA1CA-1A3F-4478-B2E7-E2EF4DFC93AC}" destId="{12A77C7F-2E04-4F3B-A318-7E0642F4EEDB}" srcOrd="17" destOrd="0" presId="urn:microsoft.com/office/officeart/2005/8/layout/radial6"/>
    <dgm:cxn modelId="{FCB1DAF1-E61B-5C49-AAB3-70D64036C265}" type="presParOf" srcId="{465EA1CA-1A3F-4478-B2E7-E2EF4DFC93AC}" destId="{329DD3E1-E0D8-46BD-8153-2413A2E22D8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FEE728-714D-494A-B93C-B974732E1683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240956-BA4D-4040-B304-891C26E8DEED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  <a:p>
          <a:r>
            <a: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RESPONSIBILITIES</a:t>
          </a:r>
          <a:endParaRPr lang="en-GB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F72585-C860-445D-A63A-7511B6FDB0AE}" type="parTrans" cxnId="{464ADC32-0D38-4B6E-A263-60C5E13C9F25}">
      <dgm:prSet/>
      <dgm:spPr/>
      <dgm:t>
        <a:bodyPr/>
        <a:lstStyle/>
        <a:p>
          <a:endParaRPr lang="en-GB"/>
        </a:p>
      </dgm:t>
    </dgm:pt>
    <dgm:pt modelId="{617A1157-4012-46C2-9A80-F63385BAFADE}" type="sibTrans" cxnId="{464ADC32-0D38-4B6E-A263-60C5E13C9F25}">
      <dgm:prSet/>
      <dgm:spPr/>
      <dgm:t>
        <a:bodyPr/>
        <a:lstStyle/>
        <a:p>
          <a:endParaRPr lang="en-GB"/>
        </a:p>
      </dgm:t>
    </dgm:pt>
    <dgm:pt modelId="{50776642-D448-4046-ADC3-0B886A59C7AB}">
      <dgm:prSet phldrT="[Text]" custT="1"/>
      <dgm:spPr/>
      <dgm:t>
        <a:bodyPr/>
        <a:lstStyle/>
        <a:p>
          <a:pPr algn="l"/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Financial incentives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BAA52-A197-472B-A938-D86356C79CF5}" type="parTrans" cxnId="{75472CBA-DC57-47DB-8696-C7F8F21B6BF3}">
      <dgm:prSet/>
      <dgm:spPr/>
      <dgm:t>
        <a:bodyPr/>
        <a:lstStyle/>
        <a:p>
          <a:endParaRPr lang="en-GB"/>
        </a:p>
      </dgm:t>
    </dgm:pt>
    <dgm:pt modelId="{7CC94D0B-6012-46AA-B9C0-207F555B1091}" type="sibTrans" cxnId="{75472CBA-DC57-47DB-8696-C7F8F21B6BF3}">
      <dgm:prSet/>
      <dgm:spPr/>
      <dgm:t>
        <a:bodyPr/>
        <a:lstStyle/>
        <a:p>
          <a:endParaRPr lang="en-GB"/>
        </a:p>
      </dgm:t>
    </dgm:pt>
    <dgm:pt modelId="{8EA66037-FCBF-4E9D-B6C3-47D130B766E5}">
      <dgm:prSet phldrT="[Text]" custT="1"/>
      <dgm:spPr/>
      <dgm:t>
        <a:bodyPr/>
        <a:lstStyle/>
        <a:p>
          <a:pPr algn="l"/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Supporting structures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D4A21A-3433-421D-9669-064FDAD47CEC}" type="parTrans" cxnId="{71201F1D-9E18-4ECD-8E73-8CF3DD85121F}">
      <dgm:prSet/>
      <dgm:spPr/>
      <dgm:t>
        <a:bodyPr/>
        <a:lstStyle/>
        <a:p>
          <a:endParaRPr lang="en-GB"/>
        </a:p>
      </dgm:t>
    </dgm:pt>
    <dgm:pt modelId="{E68EAF47-6661-41C0-ACC8-C7C6EEDF6AE0}" type="sibTrans" cxnId="{71201F1D-9E18-4ECD-8E73-8CF3DD85121F}">
      <dgm:prSet/>
      <dgm:spPr/>
      <dgm:t>
        <a:bodyPr/>
        <a:lstStyle/>
        <a:p>
          <a:endParaRPr lang="en-GB"/>
        </a:p>
      </dgm:t>
    </dgm:pt>
    <dgm:pt modelId="{C1A01503-F706-4481-ADBF-BE95D8F4D912}">
      <dgm:prSet phldrT="[Text]"/>
      <dgm:spPr/>
      <dgm:t>
        <a:bodyPr/>
        <a:lstStyle/>
        <a:p>
          <a:r>
            <a:rPr lang="en-GB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LOCAL RESPONSIBILITIES</a:t>
          </a:r>
          <a:endParaRPr lang="en-GB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75BA2F-1E3C-43FF-B21F-3AD5D017B34B}" type="parTrans" cxnId="{586C9552-66C0-4EF2-9C4A-6B7D3D2E7188}">
      <dgm:prSet/>
      <dgm:spPr/>
      <dgm:t>
        <a:bodyPr/>
        <a:lstStyle/>
        <a:p>
          <a:endParaRPr lang="en-GB"/>
        </a:p>
      </dgm:t>
    </dgm:pt>
    <dgm:pt modelId="{F4C92702-76DA-4504-9623-7EB0C30C839B}" type="sibTrans" cxnId="{586C9552-66C0-4EF2-9C4A-6B7D3D2E7188}">
      <dgm:prSet/>
      <dgm:spPr/>
      <dgm:t>
        <a:bodyPr/>
        <a:lstStyle/>
        <a:p>
          <a:endParaRPr lang="en-GB"/>
        </a:p>
      </dgm:t>
    </dgm:pt>
    <dgm:pt modelId="{1719893C-A501-400A-8499-EA111884C056}">
      <dgm:prSet phldrT="[Text]" custT="1"/>
      <dgm:spPr/>
      <dgm:t>
        <a:bodyPr/>
        <a:lstStyle/>
        <a:p>
          <a:pPr algn="l"/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Cooperation culture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2763C-0657-432B-B98A-1DB9155AD2D6}" type="parTrans" cxnId="{8E9121BC-25C4-4019-B1B3-D8B9918AABFC}">
      <dgm:prSet/>
      <dgm:spPr/>
      <dgm:t>
        <a:bodyPr/>
        <a:lstStyle/>
        <a:p>
          <a:endParaRPr lang="en-GB"/>
        </a:p>
      </dgm:t>
    </dgm:pt>
    <dgm:pt modelId="{FBC39A72-AD71-4517-A40C-3C312EA9ED30}" type="sibTrans" cxnId="{8E9121BC-25C4-4019-B1B3-D8B9918AABFC}">
      <dgm:prSet/>
      <dgm:spPr/>
      <dgm:t>
        <a:bodyPr/>
        <a:lstStyle/>
        <a:p>
          <a:endParaRPr lang="en-GB"/>
        </a:p>
      </dgm:t>
    </dgm:pt>
    <dgm:pt modelId="{5D594C4A-3C69-4265-B838-7D82DD0A51EE}">
      <dgm:prSet phldrT="[Text]" custT="1"/>
      <dgm:spPr/>
      <dgm:t>
        <a:bodyPr/>
        <a:lstStyle/>
        <a:p>
          <a:pPr algn="l"/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Focus on good governance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9318B-00D5-43FB-A884-5B77AA11F61A}" type="parTrans" cxnId="{535F8DC5-A043-4E02-ACA8-ED165AA31A8C}">
      <dgm:prSet/>
      <dgm:spPr/>
      <dgm:t>
        <a:bodyPr/>
        <a:lstStyle/>
        <a:p>
          <a:endParaRPr lang="en-GB"/>
        </a:p>
      </dgm:t>
    </dgm:pt>
    <dgm:pt modelId="{1BC3622E-4FF1-4E50-9724-30EEED18F53A}" type="sibTrans" cxnId="{535F8DC5-A043-4E02-ACA8-ED165AA31A8C}">
      <dgm:prSet/>
      <dgm:spPr/>
      <dgm:t>
        <a:bodyPr/>
        <a:lstStyle/>
        <a:p>
          <a:endParaRPr lang="en-GB"/>
        </a:p>
      </dgm:t>
    </dgm:pt>
    <dgm:pt modelId="{620715ED-F83E-4CD6-A065-34422FC41226}">
      <dgm:prSet custT="1"/>
      <dgm:spPr/>
      <dgm:t>
        <a:bodyPr/>
        <a:lstStyle/>
        <a:p>
          <a:pPr algn="l"/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Legal framework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38E29-D324-4812-8788-B72F68872F41}" type="parTrans" cxnId="{00490F10-70C8-49A4-9547-38B954C0C665}">
      <dgm:prSet/>
      <dgm:spPr/>
      <dgm:t>
        <a:bodyPr/>
        <a:lstStyle/>
        <a:p>
          <a:endParaRPr lang="en-GB"/>
        </a:p>
      </dgm:t>
    </dgm:pt>
    <dgm:pt modelId="{77B34635-FC81-4390-A56D-FD13C24FD7EC}" type="sibTrans" cxnId="{00490F10-70C8-49A4-9547-38B954C0C665}">
      <dgm:prSet/>
      <dgm:spPr/>
      <dgm:t>
        <a:bodyPr/>
        <a:lstStyle/>
        <a:p>
          <a:endParaRPr lang="en-GB"/>
        </a:p>
      </dgm:t>
    </dgm:pt>
    <dgm:pt modelId="{467A7D07-23F7-4E4F-89B6-09852633E323}">
      <dgm:prSet custT="1"/>
      <dgm:spPr/>
      <dgm:t>
        <a:bodyPr/>
        <a:lstStyle/>
        <a:p>
          <a:pPr algn="l"/>
          <a:r>
            <a:rPr lang="en-GB" sz="3200" dirty="0" smtClean="0"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endParaRPr lang="en-GB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B91B41-1FA5-4689-A748-73AF7D5266AE}" type="parTrans" cxnId="{474E1020-0E77-4AB6-8F6D-73F54988E2CB}">
      <dgm:prSet/>
      <dgm:spPr/>
      <dgm:t>
        <a:bodyPr/>
        <a:lstStyle/>
        <a:p>
          <a:endParaRPr lang="en-GB"/>
        </a:p>
      </dgm:t>
    </dgm:pt>
    <dgm:pt modelId="{03BBB272-0548-4AAC-9EB3-1B73A96E2A2C}" type="sibTrans" cxnId="{474E1020-0E77-4AB6-8F6D-73F54988E2CB}">
      <dgm:prSet/>
      <dgm:spPr/>
      <dgm:t>
        <a:bodyPr/>
        <a:lstStyle/>
        <a:p>
          <a:endParaRPr lang="en-GB"/>
        </a:p>
      </dgm:t>
    </dgm:pt>
    <dgm:pt modelId="{F8F00F31-B0E1-4310-98FE-AECF0834EAAB}" type="pres">
      <dgm:prSet presAssocID="{EFFEE728-714D-494A-B93C-B974732E16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31AF324E-EB3D-49A2-A684-3DE689CEA3EF}" type="pres">
      <dgm:prSet presAssocID="{B9240956-BA4D-4040-B304-891C26E8DEED}" presName="root" presStyleCnt="0"/>
      <dgm:spPr/>
    </dgm:pt>
    <dgm:pt modelId="{6C3FB6C5-8A8C-4254-A670-93C19F2DF38E}" type="pres">
      <dgm:prSet presAssocID="{B9240956-BA4D-4040-B304-891C26E8DEED}" presName="rootComposite" presStyleCnt="0"/>
      <dgm:spPr/>
    </dgm:pt>
    <dgm:pt modelId="{236C0BB9-4B51-4EF1-9021-85009968B57A}" type="pres">
      <dgm:prSet presAssocID="{B9240956-BA4D-4040-B304-891C26E8DEED}" presName="rootText" presStyleLbl="node1" presStyleIdx="0" presStyleCnt="2" custScaleX="160488" custLinFactNeighborX="-46221" custLinFactNeighborY="2883"/>
      <dgm:spPr/>
      <dgm:t>
        <a:bodyPr/>
        <a:lstStyle/>
        <a:p>
          <a:endParaRPr lang="en-GB"/>
        </a:p>
      </dgm:t>
    </dgm:pt>
    <dgm:pt modelId="{EBB9FFA3-E333-44A7-A357-823965B6BDC2}" type="pres">
      <dgm:prSet presAssocID="{B9240956-BA4D-4040-B304-891C26E8DEED}" presName="rootConnector" presStyleLbl="node1" presStyleIdx="0" presStyleCnt="2"/>
      <dgm:spPr/>
      <dgm:t>
        <a:bodyPr/>
        <a:lstStyle/>
        <a:p>
          <a:endParaRPr lang="en-GB"/>
        </a:p>
      </dgm:t>
    </dgm:pt>
    <dgm:pt modelId="{355C666F-3BBD-4EB7-A725-A9F0875FDAB7}" type="pres">
      <dgm:prSet presAssocID="{B9240956-BA4D-4040-B304-891C26E8DEED}" presName="childShape" presStyleCnt="0"/>
      <dgm:spPr/>
    </dgm:pt>
    <dgm:pt modelId="{474B9297-C0E7-476C-8D69-5AEECD710A3E}" type="pres">
      <dgm:prSet presAssocID="{B7D38E29-D324-4812-8788-B72F68872F41}" presName="Name13" presStyleLbl="parChTrans1D2" presStyleIdx="0" presStyleCnt="6"/>
      <dgm:spPr/>
      <dgm:t>
        <a:bodyPr/>
        <a:lstStyle/>
        <a:p>
          <a:endParaRPr lang="en-GB"/>
        </a:p>
      </dgm:t>
    </dgm:pt>
    <dgm:pt modelId="{D3F085A4-A4C3-4890-B876-D4BCC72F8E19}" type="pres">
      <dgm:prSet presAssocID="{620715ED-F83E-4CD6-A065-34422FC41226}" presName="childText" presStyleLbl="bgAcc1" presStyleIdx="0" presStyleCnt="6" custScaleX="177290" custLinFactNeighborX="-37592" custLinFactNeighborY="64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2C9375-EFE7-4281-93F6-BAC14F221E56}" type="pres">
      <dgm:prSet presAssocID="{1F2BAA52-A197-472B-A938-D86356C79CF5}" presName="Name13" presStyleLbl="parChTrans1D2" presStyleIdx="1" presStyleCnt="6"/>
      <dgm:spPr/>
      <dgm:t>
        <a:bodyPr/>
        <a:lstStyle/>
        <a:p>
          <a:endParaRPr lang="en-GB"/>
        </a:p>
      </dgm:t>
    </dgm:pt>
    <dgm:pt modelId="{8B5CBBC8-28B3-4AD8-8D77-60881A0AAB10}" type="pres">
      <dgm:prSet presAssocID="{50776642-D448-4046-ADC3-0B886A59C7AB}" presName="childText" presStyleLbl="bgAcc1" presStyleIdx="1" presStyleCnt="6" custScaleX="177290" custLinFactNeighborX="-37592" custLinFactNeighborY="23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024217-4BD8-4C01-8056-55E464646BC1}" type="pres">
      <dgm:prSet presAssocID="{51D4A21A-3433-421D-9669-064FDAD47CEC}" presName="Name13" presStyleLbl="parChTrans1D2" presStyleIdx="2" presStyleCnt="6"/>
      <dgm:spPr/>
      <dgm:t>
        <a:bodyPr/>
        <a:lstStyle/>
        <a:p>
          <a:endParaRPr lang="en-GB"/>
        </a:p>
      </dgm:t>
    </dgm:pt>
    <dgm:pt modelId="{14228ACA-539F-4BA2-8055-7ABB31A56522}" type="pres">
      <dgm:prSet presAssocID="{8EA66037-FCBF-4E9D-B6C3-47D130B766E5}" presName="childText" presStyleLbl="bgAcc1" presStyleIdx="2" presStyleCnt="6" custScaleX="180491" custLinFactNeighborX="-37592" custLinFactNeighborY="-91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4BD0A1-AFEF-45D8-ACEB-84ED06A2F22C}" type="pres">
      <dgm:prSet presAssocID="{C1A01503-F706-4481-ADBF-BE95D8F4D912}" presName="root" presStyleCnt="0"/>
      <dgm:spPr/>
    </dgm:pt>
    <dgm:pt modelId="{4A2B74D7-D9BC-4295-8CCD-D34A23FDD29F}" type="pres">
      <dgm:prSet presAssocID="{C1A01503-F706-4481-ADBF-BE95D8F4D912}" presName="rootComposite" presStyleCnt="0"/>
      <dgm:spPr/>
    </dgm:pt>
    <dgm:pt modelId="{495109F5-6DE2-4668-966D-35016AC5C295}" type="pres">
      <dgm:prSet presAssocID="{C1A01503-F706-4481-ADBF-BE95D8F4D912}" presName="rootText" presStyleLbl="node1" presStyleIdx="1" presStyleCnt="2" custScaleX="151344" custLinFactNeighborX="7403" custLinFactNeighborY="-4678"/>
      <dgm:spPr/>
      <dgm:t>
        <a:bodyPr/>
        <a:lstStyle/>
        <a:p>
          <a:endParaRPr lang="en-GB"/>
        </a:p>
      </dgm:t>
    </dgm:pt>
    <dgm:pt modelId="{0E4C43DA-AD75-464C-B994-35587C20C09D}" type="pres">
      <dgm:prSet presAssocID="{C1A01503-F706-4481-ADBF-BE95D8F4D912}" presName="rootConnector" presStyleLbl="node1" presStyleIdx="1" presStyleCnt="2"/>
      <dgm:spPr/>
      <dgm:t>
        <a:bodyPr/>
        <a:lstStyle/>
        <a:p>
          <a:endParaRPr lang="en-GB"/>
        </a:p>
      </dgm:t>
    </dgm:pt>
    <dgm:pt modelId="{4815676C-199D-44E8-94FB-386168256F55}" type="pres">
      <dgm:prSet presAssocID="{C1A01503-F706-4481-ADBF-BE95D8F4D912}" presName="childShape" presStyleCnt="0"/>
      <dgm:spPr/>
    </dgm:pt>
    <dgm:pt modelId="{37BB2963-4E49-4DCF-B484-4F3CAC2085FE}" type="pres">
      <dgm:prSet presAssocID="{6A82763C-0657-432B-B98A-1DB9155AD2D6}" presName="Name13" presStyleLbl="parChTrans1D2" presStyleIdx="3" presStyleCnt="6"/>
      <dgm:spPr/>
      <dgm:t>
        <a:bodyPr/>
        <a:lstStyle/>
        <a:p>
          <a:endParaRPr lang="en-GB"/>
        </a:p>
      </dgm:t>
    </dgm:pt>
    <dgm:pt modelId="{931DAEA1-BE13-4F89-8386-BEBEC86F1CD0}" type="pres">
      <dgm:prSet presAssocID="{1719893C-A501-400A-8499-EA111884C056}" presName="childText" presStyleLbl="bgAcc1" presStyleIdx="3" presStyleCnt="6" custScaleX="2173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CE4D7C-9FC4-4CAB-A1B9-C149AF86F4B7}" type="pres">
      <dgm:prSet presAssocID="{5499318B-00D5-43FB-A884-5B77AA11F61A}" presName="Name13" presStyleLbl="parChTrans1D2" presStyleIdx="4" presStyleCnt="6"/>
      <dgm:spPr/>
      <dgm:t>
        <a:bodyPr/>
        <a:lstStyle/>
        <a:p>
          <a:endParaRPr lang="en-GB"/>
        </a:p>
      </dgm:t>
    </dgm:pt>
    <dgm:pt modelId="{BD128A5F-8B8A-4420-AB29-CC6380AC0E58}" type="pres">
      <dgm:prSet presAssocID="{5D594C4A-3C69-4265-B838-7D82DD0A51EE}" presName="childText" presStyleLbl="bgAcc1" presStyleIdx="4" presStyleCnt="6" custScaleX="21738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D5A111-891B-439E-AE56-1317E30D96FA}" type="pres">
      <dgm:prSet presAssocID="{B2B91B41-1FA5-4689-A748-73AF7D5266AE}" presName="Name13" presStyleLbl="parChTrans1D2" presStyleIdx="5" presStyleCnt="6"/>
      <dgm:spPr/>
      <dgm:t>
        <a:bodyPr/>
        <a:lstStyle/>
        <a:p>
          <a:endParaRPr lang="en-GB"/>
        </a:p>
      </dgm:t>
    </dgm:pt>
    <dgm:pt modelId="{6ECA258A-3D11-4EDD-B082-7E42454F8122}" type="pres">
      <dgm:prSet presAssocID="{467A7D07-23F7-4E4F-89B6-09852633E323}" presName="childText" presStyleLbl="bgAcc1" presStyleIdx="5" presStyleCnt="6" custScaleX="2169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D8B7C7E-04EA-494F-B274-117FFEAF6920}" type="presOf" srcId="{1719893C-A501-400A-8499-EA111884C056}" destId="{931DAEA1-BE13-4F89-8386-BEBEC86F1CD0}" srcOrd="0" destOrd="0" presId="urn:microsoft.com/office/officeart/2005/8/layout/hierarchy3"/>
    <dgm:cxn modelId="{34B58331-8A8A-C440-9FC4-F6B29EAABB5B}" type="presOf" srcId="{5499318B-00D5-43FB-A884-5B77AA11F61A}" destId="{87CE4D7C-9FC4-4CAB-A1B9-C149AF86F4B7}" srcOrd="0" destOrd="0" presId="urn:microsoft.com/office/officeart/2005/8/layout/hierarchy3"/>
    <dgm:cxn modelId="{3B837881-68F3-F143-9A3F-73108E9E6491}" type="presOf" srcId="{B2B91B41-1FA5-4689-A748-73AF7D5266AE}" destId="{9BD5A111-891B-439E-AE56-1317E30D96FA}" srcOrd="0" destOrd="0" presId="urn:microsoft.com/office/officeart/2005/8/layout/hierarchy3"/>
    <dgm:cxn modelId="{464ADC32-0D38-4B6E-A263-60C5E13C9F25}" srcId="{EFFEE728-714D-494A-B93C-B974732E1683}" destId="{B9240956-BA4D-4040-B304-891C26E8DEED}" srcOrd="0" destOrd="0" parTransId="{2DF72585-C860-445D-A63A-7511B6FDB0AE}" sibTransId="{617A1157-4012-46C2-9A80-F63385BAFADE}"/>
    <dgm:cxn modelId="{03F97AF2-F276-A647-808C-EAC4AD9709E0}" type="presOf" srcId="{1F2BAA52-A197-472B-A938-D86356C79CF5}" destId="{9C2C9375-EFE7-4281-93F6-BAC14F221E56}" srcOrd="0" destOrd="0" presId="urn:microsoft.com/office/officeart/2005/8/layout/hierarchy3"/>
    <dgm:cxn modelId="{2625CE88-74E2-BD4E-A452-52E3508FCB95}" type="presOf" srcId="{C1A01503-F706-4481-ADBF-BE95D8F4D912}" destId="{0E4C43DA-AD75-464C-B994-35587C20C09D}" srcOrd="1" destOrd="0" presId="urn:microsoft.com/office/officeart/2005/8/layout/hierarchy3"/>
    <dgm:cxn modelId="{7F5880EC-A438-F042-A8CD-3B75D9EA96AE}" type="presOf" srcId="{50776642-D448-4046-ADC3-0B886A59C7AB}" destId="{8B5CBBC8-28B3-4AD8-8D77-60881A0AAB10}" srcOrd="0" destOrd="0" presId="urn:microsoft.com/office/officeart/2005/8/layout/hierarchy3"/>
    <dgm:cxn modelId="{67282289-1FDB-5741-8570-51BA58F59D48}" type="presOf" srcId="{6A82763C-0657-432B-B98A-1DB9155AD2D6}" destId="{37BB2963-4E49-4DCF-B484-4F3CAC2085FE}" srcOrd="0" destOrd="0" presId="urn:microsoft.com/office/officeart/2005/8/layout/hierarchy3"/>
    <dgm:cxn modelId="{00490F10-70C8-49A4-9547-38B954C0C665}" srcId="{B9240956-BA4D-4040-B304-891C26E8DEED}" destId="{620715ED-F83E-4CD6-A065-34422FC41226}" srcOrd="0" destOrd="0" parTransId="{B7D38E29-D324-4812-8788-B72F68872F41}" sibTransId="{77B34635-FC81-4390-A56D-FD13C24FD7EC}"/>
    <dgm:cxn modelId="{474E1020-0E77-4AB6-8F6D-73F54988E2CB}" srcId="{C1A01503-F706-4481-ADBF-BE95D8F4D912}" destId="{467A7D07-23F7-4E4F-89B6-09852633E323}" srcOrd="2" destOrd="0" parTransId="{B2B91B41-1FA5-4689-A748-73AF7D5266AE}" sibTransId="{03BBB272-0548-4AAC-9EB3-1B73A96E2A2C}"/>
    <dgm:cxn modelId="{7158CA4C-7828-3342-93AE-64E7096151ED}" type="presOf" srcId="{EFFEE728-714D-494A-B93C-B974732E1683}" destId="{F8F00F31-B0E1-4310-98FE-AECF0834EAAB}" srcOrd="0" destOrd="0" presId="urn:microsoft.com/office/officeart/2005/8/layout/hierarchy3"/>
    <dgm:cxn modelId="{05B44F8C-5451-6B46-BBC5-9EC3BE8F6BA7}" type="presOf" srcId="{B9240956-BA4D-4040-B304-891C26E8DEED}" destId="{236C0BB9-4B51-4EF1-9021-85009968B57A}" srcOrd="0" destOrd="0" presId="urn:microsoft.com/office/officeart/2005/8/layout/hierarchy3"/>
    <dgm:cxn modelId="{6C2E27C3-9070-4D4E-BA91-10522387FDF7}" type="presOf" srcId="{B7D38E29-D324-4812-8788-B72F68872F41}" destId="{474B9297-C0E7-476C-8D69-5AEECD710A3E}" srcOrd="0" destOrd="0" presId="urn:microsoft.com/office/officeart/2005/8/layout/hierarchy3"/>
    <dgm:cxn modelId="{5371D7C5-C785-A444-BDE0-2E86F0A38062}" type="presOf" srcId="{C1A01503-F706-4481-ADBF-BE95D8F4D912}" destId="{495109F5-6DE2-4668-966D-35016AC5C295}" srcOrd="0" destOrd="0" presId="urn:microsoft.com/office/officeart/2005/8/layout/hierarchy3"/>
    <dgm:cxn modelId="{FAC12CB7-823F-3543-B604-0459D5259F75}" type="presOf" srcId="{51D4A21A-3433-421D-9669-064FDAD47CEC}" destId="{1E024217-4BD8-4C01-8056-55E464646BC1}" srcOrd="0" destOrd="0" presId="urn:microsoft.com/office/officeart/2005/8/layout/hierarchy3"/>
    <dgm:cxn modelId="{70483970-D66E-524C-BECF-07E046258362}" type="presOf" srcId="{B9240956-BA4D-4040-B304-891C26E8DEED}" destId="{EBB9FFA3-E333-44A7-A357-823965B6BDC2}" srcOrd="1" destOrd="0" presId="urn:microsoft.com/office/officeart/2005/8/layout/hierarchy3"/>
    <dgm:cxn modelId="{B5697218-2E5C-0A4C-A445-CBFDDC70D0C1}" type="presOf" srcId="{5D594C4A-3C69-4265-B838-7D82DD0A51EE}" destId="{BD128A5F-8B8A-4420-AB29-CC6380AC0E58}" srcOrd="0" destOrd="0" presId="urn:microsoft.com/office/officeart/2005/8/layout/hierarchy3"/>
    <dgm:cxn modelId="{1B9B4C92-D7B6-4F45-B3AF-8F26CAF94B04}" type="presOf" srcId="{620715ED-F83E-4CD6-A065-34422FC41226}" destId="{D3F085A4-A4C3-4890-B876-D4BCC72F8E19}" srcOrd="0" destOrd="0" presId="urn:microsoft.com/office/officeart/2005/8/layout/hierarchy3"/>
    <dgm:cxn modelId="{34FAC2E1-3D06-3445-839A-84630578204B}" type="presOf" srcId="{467A7D07-23F7-4E4F-89B6-09852633E323}" destId="{6ECA258A-3D11-4EDD-B082-7E42454F8122}" srcOrd="0" destOrd="0" presId="urn:microsoft.com/office/officeart/2005/8/layout/hierarchy3"/>
    <dgm:cxn modelId="{8E9121BC-25C4-4019-B1B3-D8B9918AABFC}" srcId="{C1A01503-F706-4481-ADBF-BE95D8F4D912}" destId="{1719893C-A501-400A-8499-EA111884C056}" srcOrd="0" destOrd="0" parTransId="{6A82763C-0657-432B-B98A-1DB9155AD2D6}" sibTransId="{FBC39A72-AD71-4517-A40C-3C312EA9ED30}"/>
    <dgm:cxn modelId="{E0EACE9B-5474-7A45-9D9D-5BFF66192189}" type="presOf" srcId="{8EA66037-FCBF-4E9D-B6C3-47D130B766E5}" destId="{14228ACA-539F-4BA2-8055-7ABB31A56522}" srcOrd="0" destOrd="0" presId="urn:microsoft.com/office/officeart/2005/8/layout/hierarchy3"/>
    <dgm:cxn modelId="{75472CBA-DC57-47DB-8696-C7F8F21B6BF3}" srcId="{B9240956-BA4D-4040-B304-891C26E8DEED}" destId="{50776642-D448-4046-ADC3-0B886A59C7AB}" srcOrd="1" destOrd="0" parTransId="{1F2BAA52-A197-472B-A938-D86356C79CF5}" sibTransId="{7CC94D0B-6012-46AA-B9C0-207F555B1091}"/>
    <dgm:cxn modelId="{586C9552-66C0-4EF2-9C4A-6B7D3D2E7188}" srcId="{EFFEE728-714D-494A-B93C-B974732E1683}" destId="{C1A01503-F706-4481-ADBF-BE95D8F4D912}" srcOrd="1" destOrd="0" parTransId="{F875BA2F-1E3C-43FF-B21F-3AD5D017B34B}" sibTransId="{F4C92702-76DA-4504-9623-7EB0C30C839B}"/>
    <dgm:cxn modelId="{71201F1D-9E18-4ECD-8E73-8CF3DD85121F}" srcId="{B9240956-BA4D-4040-B304-891C26E8DEED}" destId="{8EA66037-FCBF-4E9D-B6C3-47D130B766E5}" srcOrd="2" destOrd="0" parTransId="{51D4A21A-3433-421D-9669-064FDAD47CEC}" sibTransId="{E68EAF47-6661-41C0-ACC8-C7C6EEDF6AE0}"/>
    <dgm:cxn modelId="{535F8DC5-A043-4E02-ACA8-ED165AA31A8C}" srcId="{C1A01503-F706-4481-ADBF-BE95D8F4D912}" destId="{5D594C4A-3C69-4265-B838-7D82DD0A51EE}" srcOrd="1" destOrd="0" parTransId="{5499318B-00D5-43FB-A884-5B77AA11F61A}" sibTransId="{1BC3622E-4FF1-4E50-9724-30EEED18F53A}"/>
    <dgm:cxn modelId="{E1B747DA-B9A0-5D4F-93C9-4F91CFC9EC1A}" type="presParOf" srcId="{F8F00F31-B0E1-4310-98FE-AECF0834EAAB}" destId="{31AF324E-EB3D-49A2-A684-3DE689CEA3EF}" srcOrd="0" destOrd="0" presId="urn:microsoft.com/office/officeart/2005/8/layout/hierarchy3"/>
    <dgm:cxn modelId="{2A00FDDC-12B8-BE49-9F47-6C668F2DCFA2}" type="presParOf" srcId="{31AF324E-EB3D-49A2-A684-3DE689CEA3EF}" destId="{6C3FB6C5-8A8C-4254-A670-93C19F2DF38E}" srcOrd="0" destOrd="0" presId="urn:microsoft.com/office/officeart/2005/8/layout/hierarchy3"/>
    <dgm:cxn modelId="{6A8329F9-E8A7-FC46-962C-274B803E2849}" type="presParOf" srcId="{6C3FB6C5-8A8C-4254-A670-93C19F2DF38E}" destId="{236C0BB9-4B51-4EF1-9021-85009968B57A}" srcOrd="0" destOrd="0" presId="urn:microsoft.com/office/officeart/2005/8/layout/hierarchy3"/>
    <dgm:cxn modelId="{019244E9-E845-9142-95FB-A8B3782E4A32}" type="presParOf" srcId="{6C3FB6C5-8A8C-4254-A670-93C19F2DF38E}" destId="{EBB9FFA3-E333-44A7-A357-823965B6BDC2}" srcOrd="1" destOrd="0" presId="urn:microsoft.com/office/officeart/2005/8/layout/hierarchy3"/>
    <dgm:cxn modelId="{D2A3E8FF-56F3-CA4A-BAC4-6539B27B9B79}" type="presParOf" srcId="{31AF324E-EB3D-49A2-A684-3DE689CEA3EF}" destId="{355C666F-3BBD-4EB7-A725-A9F0875FDAB7}" srcOrd="1" destOrd="0" presId="urn:microsoft.com/office/officeart/2005/8/layout/hierarchy3"/>
    <dgm:cxn modelId="{D98A9D1D-58D1-1943-8249-2E2A3511BD7F}" type="presParOf" srcId="{355C666F-3BBD-4EB7-A725-A9F0875FDAB7}" destId="{474B9297-C0E7-476C-8D69-5AEECD710A3E}" srcOrd="0" destOrd="0" presId="urn:microsoft.com/office/officeart/2005/8/layout/hierarchy3"/>
    <dgm:cxn modelId="{1E121A0B-5E26-7441-8310-33AF52321162}" type="presParOf" srcId="{355C666F-3BBD-4EB7-A725-A9F0875FDAB7}" destId="{D3F085A4-A4C3-4890-B876-D4BCC72F8E19}" srcOrd="1" destOrd="0" presId="urn:microsoft.com/office/officeart/2005/8/layout/hierarchy3"/>
    <dgm:cxn modelId="{A12132E0-CAF6-D445-8D91-EE091EE4AED3}" type="presParOf" srcId="{355C666F-3BBD-4EB7-A725-A9F0875FDAB7}" destId="{9C2C9375-EFE7-4281-93F6-BAC14F221E56}" srcOrd="2" destOrd="0" presId="urn:microsoft.com/office/officeart/2005/8/layout/hierarchy3"/>
    <dgm:cxn modelId="{113B864C-2793-A14D-9F2A-5668623B7322}" type="presParOf" srcId="{355C666F-3BBD-4EB7-A725-A9F0875FDAB7}" destId="{8B5CBBC8-28B3-4AD8-8D77-60881A0AAB10}" srcOrd="3" destOrd="0" presId="urn:microsoft.com/office/officeart/2005/8/layout/hierarchy3"/>
    <dgm:cxn modelId="{5BCB794C-4A50-C14E-A54F-041B5B01DA4E}" type="presParOf" srcId="{355C666F-3BBD-4EB7-A725-A9F0875FDAB7}" destId="{1E024217-4BD8-4C01-8056-55E464646BC1}" srcOrd="4" destOrd="0" presId="urn:microsoft.com/office/officeart/2005/8/layout/hierarchy3"/>
    <dgm:cxn modelId="{A5A63746-2F6F-C04F-AC75-A8CEA9836C1B}" type="presParOf" srcId="{355C666F-3BBD-4EB7-A725-A9F0875FDAB7}" destId="{14228ACA-539F-4BA2-8055-7ABB31A56522}" srcOrd="5" destOrd="0" presId="urn:microsoft.com/office/officeart/2005/8/layout/hierarchy3"/>
    <dgm:cxn modelId="{AEEED6F1-A4F4-3641-9860-6440B1872671}" type="presParOf" srcId="{F8F00F31-B0E1-4310-98FE-AECF0834EAAB}" destId="{364BD0A1-AFEF-45D8-ACEB-84ED06A2F22C}" srcOrd="1" destOrd="0" presId="urn:microsoft.com/office/officeart/2005/8/layout/hierarchy3"/>
    <dgm:cxn modelId="{EA9CF050-41D5-D94C-9B31-BED9D307604A}" type="presParOf" srcId="{364BD0A1-AFEF-45D8-ACEB-84ED06A2F22C}" destId="{4A2B74D7-D9BC-4295-8CCD-D34A23FDD29F}" srcOrd="0" destOrd="0" presId="urn:microsoft.com/office/officeart/2005/8/layout/hierarchy3"/>
    <dgm:cxn modelId="{9EF620C6-0C04-D640-87E5-7FDCEE9C31D0}" type="presParOf" srcId="{4A2B74D7-D9BC-4295-8CCD-D34A23FDD29F}" destId="{495109F5-6DE2-4668-966D-35016AC5C295}" srcOrd="0" destOrd="0" presId="urn:microsoft.com/office/officeart/2005/8/layout/hierarchy3"/>
    <dgm:cxn modelId="{3E6979F8-1F6F-1A4E-A0F8-AE4C66A61C25}" type="presParOf" srcId="{4A2B74D7-D9BC-4295-8CCD-D34A23FDD29F}" destId="{0E4C43DA-AD75-464C-B994-35587C20C09D}" srcOrd="1" destOrd="0" presId="urn:microsoft.com/office/officeart/2005/8/layout/hierarchy3"/>
    <dgm:cxn modelId="{A9F1D29C-8713-D649-8251-7969D264DC06}" type="presParOf" srcId="{364BD0A1-AFEF-45D8-ACEB-84ED06A2F22C}" destId="{4815676C-199D-44E8-94FB-386168256F55}" srcOrd="1" destOrd="0" presId="urn:microsoft.com/office/officeart/2005/8/layout/hierarchy3"/>
    <dgm:cxn modelId="{2C28F797-F672-8B40-ABC3-3A99AF62742C}" type="presParOf" srcId="{4815676C-199D-44E8-94FB-386168256F55}" destId="{37BB2963-4E49-4DCF-B484-4F3CAC2085FE}" srcOrd="0" destOrd="0" presId="urn:microsoft.com/office/officeart/2005/8/layout/hierarchy3"/>
    <dgm:cxn modelId="{AEFDA384-4B64-D145-95C4-18495C8F94C7}" type="presParOf" srcId="{4815676C-199D-44E8-94FB-386168256F55}" destId="{931DAEA1-BE13-4F89-8386-BEBEC86F1CD0}" srcOrd="1" destOrd="0" presId="urn:microsoft.com/office/officeart/2005/8/layout/hierarchy3"/>
    <dgm:cxn modelId="{D136A8AC-FBF5-1E44-BE9E-C12DEB936A28}" type="presParOf" srcId="{4815676C-199D-44E8-94FB-386168256F55}" destId="{87CE4D7C-9FC4-4CAB-A1B9-C149AF86F4B7}" srcOrd="2" destOrd="0" presId="urn:microsoft.com/office/officeart/2005/8/layout/hierarchy3"/>
    <dgm:cxn modelId="{EDF6C46C-77C2-504B-96C8-6054C6049994}" type="presParOf" srcId="{4815676C-199D-44E8-94FB-386168256F55}" destId="{BD128A5F-8B8A-4420-AB29-CC6380AC0E58}" srcOrd="3" destOrd="0" presId="urn:microsoft.com/office/officeart/2005/8/layout/hierarchy3"/>
    <dgm:cxn modelId="{89F37722-2AD9-E347-A3BC-67486D7FF988}" type="presParOf" srcId="{4815676C-199D-44E8-94FB-386168256F55}" destId="{9BD5A111-891B-439E-AE56-1317E30D96FA}" srcOrd="4" destOrd="0" presId="urn:microsoft.com/office/officeart/2005/8/layout/hierarchy3"/>
    <dgm:cxn modelId="{1C46A066-D24B-7E40-A29F-B84E1A2388E5}" type="presParOf" srcId="{4815676C-199D-44E8-94FB-386168256F55}" destId="{6ECA258A-3D11-4EDD-B082-7E42454F812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60403-48DE-9542-8416-1E8B6018467D}">
      <dsp:nvSpPr>
        <dsp:cNvPr id="0" name=""/>
        <dsp:cNvSpPr/>
      </dsp:nvSpPr>
      <dsp:spPr>
        <a:xfrm>
          <a:off x="-5614502" y="-859500"/>
          <a:ext cx="6684700" cy="6684700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D3A5EF-1979-A140-9183-9835A674ABED}">
      <dsp:nvSpPr>
        <dsp:cNvPr id="0" name=""/>
        <dsp:cNvSpPr/>
      </dsp:nvSpPr>
      <dsp:spPr>
        <a:xfrm>
          <a:off x="467860" y="310256"/>
          <a:ext cx="7349411" cy="620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8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Intensive introduction to IMC - Presentation “Understanding IMC”</a:t>
          </a:r>
          <a:endParaRPr lang="it-IT" sz="2000" b="1" kern="1200" dirty="0"/>
        </a:p>
      </dsp:txBody>
      <dsp:txXfrm>
        <a:off x="467860" y="310256"/>
        <a:ext cx="7349411" cy="620911"/>
      </dsp:txXfrm>
    </dsp:sp>
    <dsp:sp modelId="{EF4B8228-AF1D-E046-B6AB-15E7BA8B4404}">
      <dsp:nvSpPr>
        <dsp:cNvPr id="0" name=""/>
        <dsp:cNvSpPr/>
      </dsp:nvSpPr>
      <dsp:spPr>
        <a:xfrm>
          <a:off x="79791" y="232643"/>
          <a:ext cx="776138" cy="776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7E022-FB09-ED44-915E-A193E9DD1BAD}">
      <dsp:nvSpPr>
        <dsp:cNvPr id="0" name=""/>
        <dsp:cNvSpPr/>
      </dsp:nvSpPr>
      <dsp:spPr>
        <a:xfrm>
          <a:off x="912787" y="1241325"/>
          <a:ext cx="6904484" cy="620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8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Group Exercise 3 – An action plan for overcoming IMC Challenges/Obstacles</a:t>
          </a:r>
          <a:endParaRPr lang="it-IT" sz="2000" b="1" kern="1200" dirty="0"/>
        </a:p>
      </dsp:txBody>
      <dsp:txXfrm>
        <a:off x="912787" y="1241325"/>
        <a:ext cx="6904484" cy="620911"/>
      </dsp:txXfrm>
    </dsp:sp>
    <dsp:sp modelId="{6D40583C-3230-F041-866B-97E294422907}">
      <dsp:nvSpPr>
        <dsp:cNvPr id="0" name=""/>
        <dsp:cNvSpPr/>
      </dsp:nvSpPr>
      <dsp:spPr>
        <a:xfrm>
          <a:off x="524718" y="1163711"/>
          <a:ext cx="776138" cy="776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F8544-D19A-1247-A131-C21027D3A907}">
      <dsp:nvSpPr>
        <dsp:cNvPr id="0" name=""/>
        <dsp:cNvSpPr/>
      </dsp:nvSpPr>
      <dsp:spPr>
        <a:xfrm>
          <a:off x="1049344" y="2172394"/>
          <a:ext cx="6767927" cy="620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8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Group Exercise 4 - Role play </a:t>
          </a:r>
          <a:endParaRPr lang="it-IT" sz="2000" b="1" kern="1200" dirty="0"/>
        </a:p>
      </dsp:txBody>
      <dsp:txXfrm>
        <a:off x="1049344" y="2172394"/>
        <a:ext cx="6767927" cy="620911"/>
      </dsp:txXfrm>
    </dsp:sp>
    <dsp:sp modelId="{1C6C9EFA-8D3E-3C49-8541-867E37D9DA46}">
      <dsp:nvSpPr>
        <dsp:cNvPr id="0" name=""/>
        <dsp:cNvSpPr/>
      </dsp:nvSpPr>
      <dsp:spPr>
        <a:xfrm>
          <a:off x="661274" y="2094780"/>
          <a:ext cx="776138" cy="776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EA74E-C190-F74D-9D5E-54F435B317EA}">
      <dsp:nvSpPr>
        <dsp:cNvPr id="0" name=""/>
        <dsp:cNvSpPr/>
      </dsp:nvSpPr>
      <dsp:spPr>
        <a:xfrm>
          <a:off x="912787" y="3103463"/>
          <a:ext cx="6904484" cy="620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8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Individual Exercise 1</a:t>
          </a:r>
          <a:endParaRPr lang="it-IT" sz="2000" b="1" kern="1200" dirty="0"/>
        </a:p>
      </dsp:txBody>
      <dsp:txXfrm>
        <a:off x="912787" y="3103463"/>
        <a:ext cx="6904484" cy="620911"/>
      </dsp:txXfrm>
    </dsp:sp>
    <dsp:sp modelId="{7C1A1FEF-F8F7-E04F-916C-B475D0540001}">
      <dsp:nvSpPr>
        <dsp:cNvPr id="0" name=""/>
        <dsp:cNvSpPr/>
      </dsp:nvSpPr>
      <dsp:spPr>
        <a:xfrm>
          <a:off x="524718" y="3025849"/>
          <a:ext cx="776138" cy="776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D464D-C2A3-A042-BB95-B9427F9C1D70}">
      <dsp:nvSpPr>
        <dsp:cNvPr id="0" name=""/>
        <dsp:cNvSpPr/>
      </dsp:nvSpPr>
      <dsp:spPr>
        <a:xfrm>
          <a:off x="467860" y="4034531"/>
          <a:ext cx="7349411" cy="620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284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Individual Exercise 2</a:t>
          </a:r>
          <a:endParaRPr lang="it-IT" sz="2000" b="1" kern="1200" dirty="0"/>
        </a:p>
      </dsp:txBody>
      <dsp:txXfrm>
        <a:off x="467860" y="4034531"/>
        <a:ext cx="7349411" cy="620911"/>
      </dsp:txXfrm>
    </dsp:sp>
    <dsp:sp modelId="{63F38C2A-1708-EF4B-9018-6EBE944BD48A}">
      <dsp:nvSpPr>
        <dsp:cNvPr id="0" name=""/>
        <dsp:cNvSpPr/>
      </dsp:nvSpPr>
      <dsp:spPr>
        <a:xfrm>
          <a:off x="79791" y="3956918"/>
          <a:ext cx="776138" cy="7761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EBFD8-E696-49A7-ADE5-C7023C526311}">
      <dsp:nvSpPr>
        <dsp:cNvPr id="0" name=""/>
        <dsp:cNvSpPr/>
      </dsp:nvSpPr>
      <dsp:spPr>
        <a:xfrm rot="16200000">
          <a:off x="-1230335" y="1231298"/>
          <a:ext cx="4965700" cy="25031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ALL MUNICIPALITIES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Better access to external funding and expertise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Better economies of scale, e.g. for utilities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Joint services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Reduce costs</a:t>
          </a:r>
          <a:endParaRPr lang="en-GB" sz="1500" kern="1200" dirty="0"/>
        </a:p>
      </dsp:txBody>
      <dsp:txXfrm rot="5400000">
        <a:off x="963" y="993140"/>
        <a:ext cx="2503103" cy="2979420"/>
      </dsp:txXfrm>
    </dsp:sp>
    <dsp:sp modelId="{F1B466C0-2DC1-49D4-AEF2-5BB0782D39C0}">
      <dsp:nvSpPr>
        <dsp:cNvPr id="0" name=""/>
        <dsp:cNvSpPr/>
      </dsp:nvSpPr>
      <dsp:spPr>
        <a:xfrm rot="16200000">
          <a:off x="1460500" y="1231298"/>
          <a:ext cx="4965700" cy="25031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SMALL MUNICIPALITIES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Share resources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Increase capacity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Deliver better services and infrastructure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 rot="5400000">
        <a:off x="2691798" y="993140"/>
        <a:ext cx="2503103" cy="2979420"/>
      </dsp:txXfrm>
    </dsp:sp>
    <dsp:sp modelId="{08323411-1B2B-4523-9152-0C5214F9D733}">
      <dsp:nvSpPr>
        <dsp:cNvPr id="0" name=""/>
        <dsp:cNvSpPr/>
      </dsp:nvSpPr>
      <dsp:spPr>
        <a:xfrm rot="16200000">
          <a:off x="4151335" y="1231298"/>
          <a:ext cx="4965700" cy="2503103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1605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LOCAL ECONOMIC DEVELOPMENT</a:t>
          </a:r>
          <a:endParaRPr lang="en-GB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Jobs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Transport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Infrastructure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Training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Investment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Incubators</a:t>
          </a:r>
          <a:endParaRPr lang="en-GB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 smtClean="0"/>
            <a:t>Marketing</a:t>
          </a:r>
          <a:endParaRPr lang="en-GB" sz="1500" kern="1200" dirty="0"/>
        </a:p>
      </dsp:txBody>
      <dsp:txXfrm rot="5400000">
        <a:off x="5382633" y="993140"/>
        <a:ext cx="2503103" cy="2979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EBA11-684C-4592-8735-E40E31901591}">
      <dsp:nvSpPr>
        <dsp:cNvPr id="0" name=""/>
        <dsp:cNvSpPr/>
      </dsp:nvSpPr>
      <dsp:spPr>
        <a:xfrm>
          <a:off x="3303358" y="1937930"/>
          <a:ext cx="1279982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IMC</a:t>
          </a:r>
          <a:endParaRPr lang="en-US" sz="1600" kern="1200" dirty="0" smtClean="0"/>
        </a:p>
      </dsp:txBody>
      <dsp:txXfrm>
        <a:off x="3490807" y="2125379"/>
        <a:ext cx="905084" cy="905084"/>
      </dsp:txXfrm>
    </dsp:sp>
    <dsp:sp modelId="{AC44610F-8349-43FD-A2AC-5B0E5CD579F8}">
      <dsp:nvSpPr>
        <dsp:cNvPr id="0" name=""/>
        <dsp:cNvSpPr/>
      </dsp:nvSpPr>
      <dsp:spPr>
        <a:xfrm rot="16200000">
          <a:off x="3623327" y="1603300"/>
          <a:ext cx="640045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40045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3927348" y="1601906"/>
        <a:ext cx="32002" cy="32002"/>
      </dsp:txXfrm>
    </dsp:sp>
    <dsp:sp modelId="{6E6F284A-E29E-4CEE-8ABB-D7C63809DA56}">
      <dsp:nvSpPr>
        <dsp:cNvPr id="0" name=""/>
        <dsp:cNvSpPr/>
      </dsp:nvSpPr>
      <dsp:spPr>
        <a:xfrm>
          <a:off x="3097352" y="17902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Duplication of costs, personnel</a:t>
          </a:r>
          <a:endParaRPr lang="en-US" sz="1600" kern="1200" dirty="0" smtClean="0"/>
        </a:p>
      </dsp:txBody>
      <dsp:txXfrm>
        <a:off x="3345139" y="205351"/>
        <a:ext cx="1196421" cy="905084"/>
      </dsp:txXfrm>
    </dsp:sp>
    <dsp:sp modelId="{29E132B4-028C-4D03-8B43-0021D3E0FEEA}">
      <dsp:nvSpPr>
        <dsp:cNvPr id="0" name=""/>
        <dsp:cNvSpPr/>
      </dsp:nvSpPr>
      <dsp:spPr>
        <a:xfrm rot="19285714">
          <a:off x="4385318" y="1997399"/>
          <a:ext cx="53533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535332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639601" y="1998622"/>
        <a:ext cx="26766" cy="26766"/>
      </dsp:txXfrm>
    </dsp:sp>
    <dsp:sp modelId="{CC1812C1-AB6A-45B3-9BE0-B6823534FCD9}">
      <dsp:nvSpPr>
        <dsp:cNvPr id="0" name=""/>
        <dsp:cNvSpPr/>
      </dsp:nvSpPr>
      <dsp:spPr>
        <a:xfrm>
          <a:off x="4598489" y="740812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Overlap of</a:t>
          </a:r>
        </a:p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functions</a:t>
          </a:r>
          <a:endParaRPr lang="en-US" sz="1600" kern="1200" dirty="0" smtClean="0"/>
        </a:p>
      </dsp:txBody>
      <dsp:txXfrm>
        <a:off x="4846276" y="928261"/>
        <a:ext cx="1196421" cy="905084"/>
      </dsp:txXfrm>
    </dsp:sp>
    <dsp:sp modelId="{E39CA035-4C79-4165-8A1A-8042C711D55C}">
      <dsp:nvSpPr>
        <dsp:cNvPr id="0" name=""/>
        <dsp:cNvSpPr/>
      </dsp:nvSpPr>
      <dsp:spPr>
        <a:xfrm rot="771429">
          <a:off x="4561663" y="2755712"/>
          <a:ext cx="449271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449271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775066" y="2759086"/>
        <a:ext cx="22463" cy="22463"/>
      </dsp:txXfrm>
    </dsp:sp>
    <dsp:sp modelId="{A3A89137-AD1E-4709-9F37-9E6E167A56C9}">
      <dsp:nvSpPr>
        <dsp:cNvPr id="0" name=""/>
        <dsp:cNvSpPr/>
      </dsp:nvSpPr>
      <dsp:spPr>
        <a:xfrm>
          <a:off x="4969240" y="2365176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Democratic</a:t>
          </a:r>
        </a:p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deficit</a:t>
          </a:r>
          <a:endParaRPr lang="en-US" sz="1600" kern="1200" dirty="0" smtClean="0"/>
        </a:p>
      </dsp:txBody>
      <dsp:txXfrm>
        <a:off x="5217027" y="2552625"/>
        <a:ext cx="1196421" cy="905084"/>
      </dsp:txXfrm>
    </dsp:sp>
    <dsp:sp modelId="{C26B61A6-2E2F-43B0-A33D-78DB74E82D86}">
      <dsp:nvSpPr>
        <dsp:cNvPr id="0" name=""/>
        <dsp:cNvSpPr/>
      </dsp:nvSpPr>
      <dsp:spPr>
        <a:xfrm rot="3857143">
          <a:off x="4047627" y="3415898"/>
          <a:ext cx="612610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12610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338617" y="3415189"/>
        <a:ext cx="30630" cy="30630"/>
      </dsp:txXfrm>
    </dsp:sp>
    <dsp:sp modelId="{6A58333D-244D-49FA-8275-2983F874612A}">
      <dsp:nvSpPr>
        <dsp:cNvPr id="0" name=""/>
        <dsp:cNvSpPr/>
      </dsp:nvSpPr>
      <dsp:spPr>
        <a:xfrm>
          <a:off x="3930420" y="3667814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Political controversy</a:t>
          </a:r>
          <a:endParaRPr lang="en-US" sz="1600" kern="1200" dirty="0" smtClean="0"/>
        </a:p>
      </dsp:txBody>
      <dsp:txXfrm>
        <a:off x="4178207" y="3855263"/>
        <a:ext cx="1196421" cy="905084"/>
      </dsp:txXfrm>
    </dsp:sp>
    <dsp:sp modelId="{5F310F7A-2A61-4F1B-BE42-9071CDF0011F}">
      <dsp:nvSpPr>
        <dsp:cNvPr id="0" name=""/>
        <dsp:cNvSpPr/>
      </dsp:nvSpPr>
      <dsp:spPr>
        <a:xfrm rot="6942857">
          <a:off x="3226462" y="3415898"/>
          <a:ext cx="612610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612610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517452" y="3415189"/>
        <a:ext cx="30630" cy="30630"/>
      </dsp:txXfrm>
    </dsp:sp>
    <dsp:sp modelId="{D5DEA38D-0D6C-4C0B-BA35-6BEE73C3726F}">
      <dsp:nvSpPr>
        <dsp:cNvPr id="0" name=""/>
        <dsp:cNvSpPr/>
      </dsp:nvSpPr>
      <dsp:spPr>
        <a:xfrm>
          <a:off x="2264283" y="3667814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Free-riders</a:t>
          </a:r>
          <a:endParaRPr lang="en-US" sz="1600" kern="1200" dirty="0" smtClean="0"/>
        </a:p>
      </dsp:txBody>
      <dsp:txXfrm>
        <a:off x="2512070" y="3855263"/>
        <a:ext cx="1196421" cy="905084"/>
      </dsp:txXfrm>
    </dsp:sp>
    <dsp:sp modelId="{D0133BEB-FA89-4C4D-9F94-5ECB441F9424}">
      <dsp:nvSpPr>
        <dsp:cNvPr id="0" name=""/>
        <dsp:cNvSpPr/>
      </dsp:nvSpPr>
      <dsp:spPr>
        <a:xfrm rot="10028571">
          <a:off x="2875765" y="2755712"/>
          <a:ext cx="449271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449271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089169" y="2759086"/>
        <a:ext cx="22463" cy="22463"/>
      </dsp:txXfrm>
    </dsp:sp>
    <dsp:sp modelId="{41D37DDD-F080-44C2-B77A-8A2A9E4C92A4}">
      <dsp:nvSpPr>
        <dsp:cNvPr id="0" name=""/>
        <dsp:cNvSpPr/>
      </dsp:nvSpPr>
      <dsp:spPr>
        <a:xfrm>
          <a:off x="1225463" y="2365176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Loss of trust</a:t>
          </a:r>
          <a:endParaRPr lang="en-US" sz="1600" kern="1200" dirty="0" smtClean="0"/>
        </a:p>
      </dsp:txBody>
      <dsp:txXfrm>
        <a:off x="1473250" y="2552625"/>
        <a:ext cx="1196421" cy="905084"/>
      </dsp:txXfrm>
    </dsp:sp>
    <dsp:sp modelId="{238CA3F2-C955-4E4E-8C60-E96E402B36CB}">
      <dsp:nvSpPr>
        <dsp:cNvPr id="0" name=""/>
        <dsp:cNvSpPr/>
      </dsp:nvSpPr>
      <dsp:spPr>
        <a:xfrm rot="13114286">
          <a:off x="2966048" y="1997399"/>
          <a:ext cx="535332" cy="29213"/>
        </a:xfrm>
        <a:custGeom>
          <a:avLst/>
          <a:gdLst/>
          <a:ahLst/>
          <a:cxnLst/>
          <a:rect l="0" t="0" r="0" b="0"/>
          <a:pathLst>
            <a:path>
              <a:moveTo>
                <a:pt x="0" y="14606"/>
              </a:moveTo>
              <a:lnTo>
                <a:pt x="535332" y="14606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220331" y="1998622"/>
        <a:ext cx="26766" cy="26766"/>
      </dsp:txXfrm>
    </dsp:sp>
    <dsp:sp modelId="{60924717-2F22-419E-92F3-853E2DEC5276}">
      <dsp:nvSpPr>
        <dsp:cNvPr id="0" name=""/>
        <dsp:cNvSpPr/>
      </dsp:nvSpPr>
      <dsp:spPr>
        <a:xfrm>
          <a:off x="1596214" y="740812"/>
          <a:ext cx="1691995" cy="12799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Slow decision-</a:t>
          </a:r>
        </a:p>
        <a:p>
          <a:pPr lvl="0" algn="ctr" defTabSz="711200" rtl="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making</a:t>
          </a:r>
          <a:endParaRPr lang="en-US" sz="1600" kern="1200" dirty="0" smtClean="0"/>
        </a:p>
      </dsp:txBody>
      <dsp:txXfrm>
        <a:off x="1844001" y="928261"/>
        <a:ext cx="1196421" cy="905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0B51E-3899-4177-8011-B0DDB48DB2E8}">
      <dsp:nvSpPr>
        <dsp:cNvPr id="0" name=""/>
        <dsp:cNvSpPr/>
      </dsp:nvSpPr>
      <dsp:spPr>
        <a:xfrm>
          <a:off x="-266160" y="0"/>
          <a:ext cx="6309360" cy="10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Phase1: Initiating cooperation</a:t>
          </a:r>
          <a:endParaRPr lang="en-GB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34163" y="31997"/>
        <a:ext cx="5038204" cy="1028460"/>
      </dsp:txXfrm>
    </dsp:sp>
    <dsp:sp modelId="{5D4028C1-BF89-4FB4-B509-A51C1B9118EC}">
      <dsp:nvSpPr>
        <dsp:cNvPr id="0" name=""/>
        <dsp:cNvSpPr/>
      </dsp:nvSpPr>
      <dsp:spPr>
        <a:xfrm>
          <a:off x="88804" y="1291082"/>
          <a:ext cx="6656248" cy="10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2: Establishing cooperation</a:t>
          </a:r>
          <a:endParaRPr lang="en-GB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801" y="1323079"/>
        <a:ext cx="5285657" cy="1028459"/>
      </dsp:txXfrm>
    </dsp:sp>
    <dsp:sp modelId="{87766993-6390-48EF-B044-751A905AB520}">
      <dsp:nvSpPr>
        <dsp:cNvPr id="0" name=""/>
        <dsp:cNvSpPr/>
      </dsp:nvSpPr>
      <dsp:spPr>
        <a:xfrm>
          <a:off x="433831" y="2582164"/>
          <a:ext cx="7007238" cy="10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3: Implementing cooperation</a:t>
          </a:r>
          <a:endParaRPr lang="en-GB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5828" y="2614161"/>
        <a:ext cx="5576508" cy="1028460"/>
      </dsp:txXfrm>
    </dsp:sp>
    <dsp:sp modelId="{B4FD9B26-E0B3-485D-9B89-9021F1C92FA0}">
      <dsp:nvSpPr>
        <dsp:cNvPr id="0" name=""/>
        <dsp:cNvSpPr/>
      </dsp:nvSpPr>
      <dsp:spPr>
        <a:xfrm>
          <a:off x="778858" y="3873246"/>
          <a:ext cx="7374001" cy="10924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Phase 4: Evaluating cooperation</a:t>
          </a:r>
          <a:endParaRPr lang="en-GB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0855" y="3905243"/>
        <a:ext cx="5862518" cy="1028459"/>
      </dsp:txXfrm>
    </dsp:sp>
    <dsp:sp modelId="{53A88EBB-6333-4F60-8A4F-D34511D112F5}">
      <dsp:nvSpPr>
        <dsp:cNvPr id="0" name=""/>
        <dsp:cNvSpPr/>
      </dsp:nvSpPr>
      <dsp:spPr>
        <a:xfrm>
          <a:off x="5333104" y="836720"/>
          <a:ext cx="710095" cy="710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5492875" y="836720"/>
        <a:ext cx="390553" cy="534346"/>
      </dsp:txXfrm>
    </dsp:sp>
    <dsp:sp modelId="{775977EE-526A-4769-8960-F38811FFD8F9}">
      <dsp:nvSpPr>
        <dsp:cNvPr id="0" name=""/>
        <dsp:cNvSpPr/>
      </dsp:nvSpPr>
      <dsp:spPr>
        <a:xfrm>
          <a:off x="5861513" y="2127802"/>
          <a:ext cx="710095" cy="710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021284" y="2127802"/>
        <a:ext cx="390553" cy="534346"/>
      </dsp:txXfrm>
    </dsp:sp>
    <dsp:sp modelId="{70F32591-5E45-4124-B100-86D2CCA26091}">
      <dsp:nvSpPr>
        <dsp:cNvPr id="0" name=""/>
        <dsp:cNvSpPr/>
      </dsp:nvSpPr>
      <dsp:spPr>
        <a:xfrm>
          <a:off x="6382035" y="3418884"/>
          <a:ext cx="710095" cy="71009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200" kern="1200"/>
        </a:p>
      </dsp:txBody>
      <dsp:txXfrm>
        <a:off x="6541806" y="3418884"/>
        <a:ext cx="390553" cy="534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DD3E1-E0D8-46BD-8153-2413A2E22D81}">
      <dsp:nvSpPr>
        <dsp:cNvPr id="0" name=""/>
        <dsp:cNvSpPr/>
      </dsp:nvSpPr>
      <dsp:spPr>
        <a:xfrm>
          <a:off x="987621" y="253958"/>
          <a:ext cx="3844374" cy="3844374"/>
        </a:xfrm>
        <a:prstGeom prst="blockArc">
          <a:avLst>
            <a:gd name="adj1" fmla="val 12058130"/>
            <a:gd name="adj2" fmla="val 18192107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4E5BA-613E-4512-AED0-B6B744343F6A}">
      <dsp:nvSpPr>
        <dsp:cNvPr id="0" name=""/>
        <dsp:cNvSpPr/>
      </dsp:nvSpPr>
      <dsp:spPr>
        <a:xfrm>
          <a:off x="863198" y="516028"/>
          <a:ext cx="3844374" cy="3844374"/>
        </a:xfrm>
        <a:prstGeom prst="blockArc">
          <a:avLst>
            <a:gd name="adj1" fmla="val 8421492"/>
            <a:gd name="adj2" fmla="val 12589509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59286E-4CB2-490E-B989-B8978755BBBF}">
      <dsp:nvSpPr>
        <dsp:cNvPr id="0" name=""/>
        <dsp:cNvSpPr/>
      </dsp:nvSpPr>
      <dsp:spPr>
        <a:xfrm>
          <a:off x="1067419" y="817947"/>
          <a:ext cx="3844374" cy="3844374"/>
        </a:xfrm>
        <a:prstGeom prst="blockArc">
          <a:avLst>
            <a:gd name="adj1" fmla="val 3579664"/>
            <a:gd name="adj2" fmla="val 9089524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66FE9-3B65-43DA-8FD4-C0AF92FEAD8C}">
      <dsp:nvSpPr>
        <dsp:cNvPr id="0" name=""/>
        <dsp:cNvSpPr/>
      </dsp:nvSpPr>
      <dsp:spPr>
        <a:xfrm>
          <a:off x="2965349" y="817949"/>
          <a:ext cx="3844374" cy="3844374"/>
        </a:xfrm>
        <a:prstGeom prst="blockArc">
          <a:avLst>
            <a:gd name="adj1" fmla="val 1710485"/>
            <a:gd name="adj2" fmla="val 7220341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83E0C-8B8C-424C-B6EA-78DFD22A9E98}">
      <dsp:nvSpPr>
        <dsp:cNvPr id="0" name=""/>
        <dsp:cNvSpPr/>
      </dsp:nvSpPr>
      <dsp:spPr>
        <a:xfrm>
          <a:off x="3171997" y="513109"/>
          <a:ext cx="3844374" cy="3844374"/>
        </a:xfrm>
        <a:prstGeom prst="blockArc">
          <a:avLst>
            <a:gd name="adj1" fmla="val 19473371"/>
            <a:gd name="adj2" fmla="val 2385463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BE3F1-B5E7-4ADA-955D-4BC9C48A00E5}">
      <dsp:nvSpPr>
        <dsp:cNvPr id="0" name=""/>
        <dsp:cNvSpPr/>
      </dsp:nvSpPr>
      <dsp:spPr>
        <a:xfrm>
          <a:off x="3024057" y="267558"/>
          <a:ext cx="3844374" cy="3844374"/>
        </a:xfrm>
        <a:prstGeom prst="blockArc">
          <a:avLst>
            <a:gd name="adj1" fmla="val 14253811"/>
            <a:gd name="adj2" fmla="val 19998448"/>
            <a:gd name="adj3" fmla="val 45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7EC7D-936B-4047-9B16-06433DC8D88F}">
      <dsp:nvSpPr>
        <dsp:cNvPr id="0" name=""/>
        <dsp:cNvSpPr/>
      </dsp:nvSpPr>
      <dsp:spPr>
        <a:xfrm>
          <a:off x="2218910" y="1596607"/>
          <a:ext cx="3439320" cy="1725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LEADERSHIP CAPACITY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2722587" y="1849259"/>
        <a:ext cx="2431966" cy="1219911"/>
      </dsp:txXfrm>
    </dsp:sp>
    <dsp:sp modelId="{1DD44CEB-B5F0-4746-95AB-CC5C49DF4471}">
      <dsp:nvSpPr>
        <dsp:cNvPr id="0" name=""/>
        <dsp:cNvSpPr/>
      </dsp:nvSpPr>
      <dsp:spPr>
        <a:xfrm>
          <a:off x="2939275" y="312"/>
          <a:ext cx="1998589" cy="12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Cross boundaries</a:t>
          </a:r>
          <a:endParaRPr lang="en-GB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1962" y="177168"/>
        <a:ext cx="1413215" cy="853938"/>
      </dsp:txXfrm>
    </dsp:sp>
    <dsp:sp modelId="{AFDA1877-B213-42D6-AC40-B12690A67CA7}">
      <dsp:nvSpPr>
        <dsp:cNvPr id="0" name=""/>
        <dsp:cNvSpPr/>
      </dsp:nvSpPr>
      <dsp:spPr>
        <a:xfrm>
          <a:off x="5546520" y="741998"/>
          <a:ext cx="2156441" cy="12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Ensure sustainability</a:t>
          </a:r>
          <a:endParaRPr lang="en-GB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2323" y="918854"/>
        <a:ext cx="1524835" cy="853938"/>
      </dsp:txXfrm>
    </dsp:sp>
    <dsp:sp modelId="{E08D5467-8B21-477F-912B-37EFDD5FAC40}">
      <dsp:nvSpPr>
        <dsp:cNvPr id="0" name=""/>
        <dsp:cNvSpPr/>
      </dsp:nvSpPr>
      <dsp:spPr>
        <a:xfrm>
          <a:off x="5190208" y="3032987"/>
          <a:ext cx="2696491" cy="12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Ensure trust, communications</a:t>
          </a:r>
          <a:endParaRPr lang="en-GB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5100" y="3209843"/>
        <a:ext cx="1906707" cy="853938"/>
      </dsp:txXfrm>
    </dsp:sp>
    <dsp:sp modelId="{6E6234F2-A7B1-4626-B6A9-8C4672908A71}">
      <dsp:nvSpPr>
        <dsp:cNvPr id="0" name=""/>
        <dsp:cNvSpPr/>
      </dsp:nvSpPr>
      <dsp:spPr>
        <a:xfrm>
          <a:off x="2802720" y="3757736"/>
          <a:ext cx="2271700" cy="12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Engage community</a:t>
          </a:r>
          <a:endParaRPr lang="en-GB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5403" y="3934592"/>
        <a:ext cx="1606334" cy="853938"/>
      </dsp:txXfrm>
    </dsp:sp>
    <dsp:sp modelId="{5BD2F87F-2535-46F6-9DD6-EBEB9C962E74}">
      <dsp:nvSpPr>
        <dsp:cNvPr id="0" name=""/>
        <dsp:cNvSpPr/>
      </dsp:nvSpPr>
      <dsp:spPr>
        <a:xfrm>
          <a:off x="0" y="3032981"/>
          <a:ext cx="2677374" cy="12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Deliver good performance</a:t>
          </a:r>
          <a:endParaRPr lang="en-GB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092" y="3209837"/>
        <a:ext cx="1893190" cy="853938"/>
      </dsp:txXfrm>
    </dsp:sp>
    <dsp:sp modelId="{7925374B-6377-4954-BD41-AA944C7C6997}">
      <dsp:nvSpPr>
        <dsp:cNvPr id="0" name=""/>
        <dsp:cNvSpPr/>
      </dsp:nvSpPr>
      <dsp:spPr>
        <a:xfrm>
          <a:off x="56026" y="900003"/>
          <a:ext cx="2198975" cy="1207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Seek win-win solutions</a:t>
          </a:r>
          <a:endParaRPr lang="en-GB" sz="1800" kern="12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8058" y="1076859"/>
        <a:ext cx="1554911" cy="8539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6C0BB9-4B51-4EF1-9021-85009968B57A}">
      <dsp:nvSpPr>
        <dsp:cNvPr id="0" name=""/>
        <dsp:cNvSpPr/>
      </dsp:nvSpPr>
      <dsp:spPr>
        <a:xfrm>
          <a:off x="0" y="28603"/>
          <a:ext cx="3056818" cy="95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NATIONAL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RESPONSIBILITIES</a:t>
          </a:r>
          <a:endParaRPr lang="en-GB" sz="23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93" y="56496"/>
        <a:ext cx="3001032" cy="896565"/>
      </dsp:txXfrm>
    </dsp:sp>
    <dsp:sp modelId="{474B9297-C0E7-476C-8D69-5AEECD710A3E}">
      <dsp:nvSpPr>
        <dsp:cNvPr id="0" name=""/>
        <dsp:cNvSpPr/>
      </dsp:nvSpPr>
      <dsp:spPr>
        <a:xfrm>
          <a:off x="305681" y="980954"/>
          <a:ext cx="136714" cy="74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7957"/>
              </a:lnTo>
              <a:lnTo>
                <a:pt x="136714" y="74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085A4-A4C3-4890-B876-D4BCC72F8E19}">
      <dsp:nvSpPr>
        <dsp:cNvPr id="0" name=""/>
        <dsp:cNvSpPr/>
      </dsp:nvSpPr>
      <dsp:spPr>
        <a:xfrm>
          <a:off x="442396" y="1252736"/>
          <a:ext cx="2701477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Legal framework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89" y="1280629"/>
        <a:ext cx="2645691" cy="896565"/>
      </dsp:txXfrm>
    </dsp:sp>
    <dsp:sp modelId="{9C2C9375-EFE7-4281-93F6-BAC14F221E56}">
      <dsp:nvSpPr>
        <dsp:cNvPr id="0" name=""/>
        <dsp:cNvSpPr/>
      </dsp:nvSpPr>
      <dsp:spPr>
        <a:xfrm>
          <a:off x="305681" y="980954"/>
          <a:ext cx="136714" cy="1900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0083"/>
              </a:lnTo>
              <a:lnTo>
                <a:pt x="136714" y="1900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CBBC8-28B3-4AD8-8D77-60881A0AAB10}">
      <dsp:nvSpPr>
        <dsp:cNvPr id="0" name=""/>
        <dsp:cNvSpPr/>
      </dsp:nvSpPr>
      <dsp:spPr>
        <a:xfrm>
          <a:off x="442396" y="2404862"/>
          <a:ext cx="2701477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Financial incentives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89" y="2432755"/>
        <a:ext cx="2645691" cy="896565"/>
      </dsp:txXfrm>
    </dsp:sp>
    <dsp:sp modelId="{1E024217-4BD8-4C01-8056-55E464646BC1}">
      <dsp:nvSpPr>
        <dsp:cNvPr id="0" name=""/>
        <dsp:cNvSpPr/>
      </dsp:nvSpPr>
      <dsp:spPr>
        <a:xfrm>
          <a:off x="305681" y="980954"/>
          <a:ext cx="136714" cy="29802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202"/>
              </a:lnTo>
              <a:lnTo>
                <a:pt x="136714" y="2980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28ACA-539F-4BA2-8055-7ABB31A56522}">
      <dsp:nvSpPr>
        <dsp:cNvPr id="0" name=""/>
        <dsp:cNvSpPr/>
      </dsp:nvSpPr>
      <dsp:spPr>
        <a:xfrm>
          <a:off x="442396" y="3484980"/>
          <a:ext cx="2750253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Supporting structures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289" y="3512873"/>
        <a:ext cx="2694467" cy="896565"/>
      </dsp:txXfrm>
    </dsp:sp>
    <dsp:sp modelId="{495109F5-6DE2-4668-966D-35016AC5C295}">
      <dsp:nvSpPr>
        <dsp:cNvPr id="0" name=""/>
        <dsp:cNvSpPr/>
      </dsp:nvSpPr>
      <dsp:spPr>
        <a:xfrm>
          <a:off x="4077844" y="0"/>
          <a:ext cx="2882652" cy="952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LOCAL RESPONSIBILITIES</a:t>
          </a:r>
          <a:endParaRPr lang="en-GB" sz="23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5737" y="27893"/>
        <a:ext cx="2826866" cy="896565"/>
      </dsp:txXfrm>
    </dsp:sp>
    <dsp:sp modelId="{37BB2963-4E49-4DCF-B484-4F3CAC2085FE}">
      <dsp:nvSpPr>
        <dsp:cNvPr id="0" name=""/>
        <dsp:cNvSpPr/>
      </dsp:nvSpPr>
      <dsp:spPr>
        <a:xfrm>
          <a:off x="4366110" y="952351"/>
          <a:ext cx="147260" cy="715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410"/>
              </a:lnTo>
              <a:lnTo>
                <a:pt x="147260" y="7154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DAEA1-BE13-4F89-8386-BEBEC86F1CD0}">
      <dsp:nvSpPr>
        <dsp:cNvPr id="0" name=""/>
        <dsp:cNvSpPr/>
      </dsp:nvSpPr>
      <dsp:spPr>
        <a:xfrm>
          <a:off x="4513370" y="1191585"/>
          <a:ext cx="3312384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Cooperation culture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1263" y="1219478"/>
        <a:ext cx="3256598" cy="896565"/>
      </dsp:txXfrm>
    </dsp:sp>
    <dsp:sp modelId="{87CE4D7C-9FC4-4CAB-A1B9-C149AF86F4B7}">
      <dsp:nvSpPr>
        <dsp:cNvPr id="0" name=""/>
        <dsp:cNvSpPr/>
      </dsp:nvSpPr>
      <dsp:spPr>
        <a:xfrm>
          <a:off x="4366110" y="952351"/>
          <a:ext cx="147260" cy="1905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5849"/>
              </a:lnTo>
              <a:lnTo>
                <a:pt x="147260" y="190584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28A5F-8B8A-4420-AB29-CC6380AC0E58}">
      <dsp:nvSpPr>
        <dsp:cNvPr id="0" name=""/>
        <dsp:cNvSpPr/>
      </dsp:nvSpPr>
      <dsp:spPr>
        <a:xfrm>
          <a:off x="4513370" y="2382024"/>
          <a:ext cx="3312384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Focus on good governance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1263" y="2409917"/>
        <a:ext cx="3256598" cy="896565"/>
      </dsp:txXfrm>
    </dsp:sp>
    <dsp:sp modelId="{9BD5A111-891B-439E-AE56-1317E30D96FA}">
      <dsp:nvSpPr>
        <dsp:cNvPr id="0" name=""/>
        <dsp:cNvSpPr/>
      </dsp:nvSpPr>
      <dsp:spPr>
        <a:xfrm>
          <a:off x="4366110" y="952351"/>
          <a:ext cx="147260" cy="3096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6288"/>
              </a:lnTo>
              <a:lnTo>
                <a:pt x="147260" y="30962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A258A-3D11-4EDD-B082-7E42454F8122}">
      <dsp:nvSpPr>
        <dsp:cNvPr id="0" name=""/>
        <dsp:cNvSpPr/>
      </dsp:nvSpPr>
      <dsp:spPr>
        <a:xfrm>
          <a:off x="4513370" y="3572463"/>
          <a:ext cx="3305405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Leadership</a:t>
          </a:r>
          <a:endParaRPr lang="en-GB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41263" y="3600356"/>
        <a:ext cx="3249619" cy="896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pPr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pPr/>
              <a:t>14/02/2017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06" tIns="47854" rIns="95706" bIns="4785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5706" tIns="47854" rIns="95706" bIns="47854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5706" tIns="47854" rIns="95706" bIns="47854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pPr/>
              <a:t>‹n.›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92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4342048"/>
            <a:ext cx="9144000" cy="867124"/>
          </a:xfrm>
        </p:spPr>
        <p:txBody>
          <a:bodyPr anchor="b"/>
          <a:lstStyle>
            <a:lvl1pPr algn="ctr">
              <a:defRPr sz="4500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5209172"/>
            <a:ext cx="6858000" cy="99232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1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4A32-25FE-8F48-AAFA-447236822156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9229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947853"/>
            <a:ext cx="1971675" cy="5229110"/>
          </a:xfrm>
        </p:spPr>
        <p:txBody>
          <a:bodyPr vert="eaVert"/>
          <a:lstStyle>
            <a:lvl1pPr>
              <a:defRPr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947853"/>
            <a:ext cx="5800725" cy="5229109"/>
          </a:xfrm>
        </p:spPr>
        <p:txBody>
          <a:bodyPr vert="eaVer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F3DC-FF95-D545-8B64-6ABA8614293E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7" name="Segnaposto titolo 1"/>
          <p:cNvSpPr txBox="1">
            <a:spLocks/>
          </p:cNvSpPr>
          <p:nvPr userDrawn="1"/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rgbClr val="0D3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21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 marL="207450" algn="just">
              <a:lnSpc>
                <a:spcPct val="100000"/>
              </a:lnSpc>
              <a:spcAft>
                <a:spcPts val="600"/>
              </a:spcAft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A6FD7-F894-DF44-8FFE-608848D37E88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7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11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none"/>
        </p:style>
        <p:txBody>
          <a:bodyPr anchor="b"/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A206-53D8-3447-AAD0-F18D076EAFE1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635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056640"/>
            <a:ext cx="3886200" cy="5120323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056640"/>
            <a:ext cx="3886200" cy="5120323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3AF80-539A-1948-BAFD-D8DEA8E7C5A2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3680" y="1067848"/>
            <a:ext cx="4264502" cy="82391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3680" y="1891760"/>
            <a:ext cx="4264502" cy="4107596"/>
          </a:xfrm>
        </p:spPr>
        <p:txBody>
          <a:bodyPr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57774" y="1067848"/>
            <a:ext cx="4285504" cy="823912"/>
          </a:xfrm>
        </p:spPr>
        <p:txBody>
          <a:bodyPr anchor="t">
            <a:normAutofit/>
          </a:bodyPr>
          <a:lstStyle>
            <a:lvl1pPr marL="0" indent="0">
              <a:buNone/>
              <a:defRPr sz="22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7774" y="1891760"/>
            <a:ext cx="4285504" cy="4107596"/>
          </a:xfrm>
        </p:spPr>
        <p:txBody>
          <a:bodyPr anchor="t"/>
          <a:lstStyle>
            <a:lvl1pPr algn="just">
              <a:lnSpc>
                <a:spcPct val="100000"/>
              </a:lnSpc>
              <a:defRPr/>
            </a:lvl1pPr>
            <a:lvl2pPr algn="just">
              <a:lnSpc>
                <a:spcPct val="100000"/>
              </a:lnSpc>
              <a:defRPr/>
            </a:lvl2pPr>
            <a:lvl3pPr algn="just">
              <a:lnSpc>
                <a:spcPct val="100000"/>
              </a:lnSpc>
              <a:defRPr/>
            </a:lvl3pPr>
            <a:lvl4pPr algn="just">
              <a:lnSpc>
                <a:spcPct val="100000"/>
              </a:lnSpc>
              <a:defRPr/>
            </a:lvl4pPr>
            <a:lvl5pPr algn="just">
              <a:lnSpc>
                <a:spcPct val="100000"/>
              </a:lnSpc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6B7B-09DE-BD42-A29A-0615A13D9D25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4608850" y="12032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386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7369-B0F1-5543-B8BF-0288E5A10DF7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6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05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C0D82-552E-E448-9F84-118D39D8499D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5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7219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5155010" cy="5346538"/>
          </a:xfrm>
        </p:spPr>
        <p:txBody>
          <a:bodyPr/>
          <a:lstStyle>
            <a:lvl1pPr algn="just">
              <a:lnSpc>
                <a:spcPct val="100000"/>
              </a:lnSpc>
              <a:defRPr sz="2400"/>
            </a:lvl1pPr>
            <a:lvl2pPr algn="just">
              <a:lnSpc>
                <a:spcPct val="100000"/>
              </a:lnSpc>
              <a:defRPr sz="2100"/>
            </a:lvl2pPr>
            <a:lvl3pPr algn="just">
              <a:lnSpc>
                <a:spcPct val="100000"/>
              </a:lnSpc>
              <a:defRPr sz="1800"/>
            </a:lvl3pPr>
            <a:lvl4pPr algn="just">
              <a:lnSpc>
                <a:spcPct val="100000"/>
              </a:lnSpc>
              <a:defRPr sz="1500"/>
            </a:lvl4pPr>
            <a:lvl5pPr algn="just">
              <a:lnSpc>
                <a:spcPct val="100000"/>
              </a:lnSpc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523220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F3BA-0A74-354F-9027-CF5D2E951204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629840" y="1067848"/>
            <a:ext cx="2949179" cy="823912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8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80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515501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523220"/>
          </a:xfrm>
        </p:spPr>
        <p:txBody>
          <a:bodyPr>
            <a:spAutoFit/>
          </a:bodyPr>
          <a:lstStyle>
            <a:lvl1pPr marL="0" indent="0" algn="just">
              <a:lnSpc>
                <a:spcPct val="100000"/>
              </a:lnSpc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5FD54-8DF9-E946-8835-04A08E63D92E}" type="datetime1">
              <a:rPr lang="it-IT" smtClean="0"/>
              <a:t>14/02/17</a:t>
            </a:fld>
            <a:endParaRPr lang="fr-FR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‹n.›</a:t>
            </a:fld>
            <a:endParaRPr lang="fr-FR" dirty="0"/>
          </a:p>
        </p:txBody>
      </p:sp>
      <p:sp>
        <p:nvSpPr>
          <p:cNvPr id="9" name="Segnaposto testo 2"/>
          <p:cNvSpPr>
            <a:spLocks noGrp="1"/>
          </p:cNvSpPr>
          <p:nvPr>
            <p:ph type="body" idx="13"/>
          </p:nvPr>
        </p:nvSpPr>
        <p:spPr>
          <a:xfrm>
            <a:off x="629840" y="1067848"/>
            <a:ext cx="2949179" cy="823912"/>
          </a:xfrm>
        </p:spPr>
        <p:txBody>
          <a:bodyPr anchor="t">
            <a:noAutofit/>
          </a:bodyPr>
          <a:lstStyle>
            <a:lvl1pPr marL="0" indent="0">
              <a:buNone/>
              <a:defRPr sz="1800" b="1">
                <a:solidFill>
                  <a:srgbClr val="0D347D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dirty="0" smtClean="0"/>
              <a:t>Fare clic per modificare gli stili del testo dello schema</a:t>
            </a:r>
          </a:p>
        </p:txBody>
      </p:sp>
      <p:sp>
        <p:nvSpPr>
          <p:cNvPr id="10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1 – Good Local Governance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14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tiff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25"/>
          <a:stretch/>
        </p:blipFill>
        <p:spPr>
          <a:xfrm>
            <a:off x="-1" y="1335"/>
            <a:ext cx="9144001" cy="898665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608850" y="0"/>
            <a:ext cx="4535149" cy="8999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134249"/>
            <a:ext cx="7886700" cy="496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855424" y="63339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5A92C-A493-E54D-8695-BEA372A37DAC}" type="datetime1">
              <a:rPr lang="it-IT" smtClean="0"/>
              <a:t>14/02/17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i="1" u="none">
                <a:solidFill>
                  <a:srgbClr val="0D347D"/>
                </a:solidFill>
              </a:defRPr>
            </a:lvl1pPr>
          </a:lstStyle>
          <a:p>
            <a:r>
              <a:rPr lang="it-IT" dirty="0" smtClean="0"/>
              <a:t>Stage 1</a:t>
            </a:r>
          </a:p>
          <a:p>
            <a:r>
              <a:rPr lang="it-IT" dirty="0" smtClean="0"/>
              <a:t>Module 2 – </a:t>
            </a:r>
            <a:r>
              <a:rPr lang="it-IT" dirty="0" err="1" smtClean="0"/>
              <a:t>Understanding</a:t>
            </a:r>
            <a:r>
              <a:rPr lang="it-IT" dirty="0" smtClean="0"/>
              <a:t> Leadership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006576" y="6333964"/>
            <a:ext cx="508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27B32-7EE3-4B47-8E3B-B3A98341C450}" type="slidenum">
              <a:rPr lang="fr-FR" smtClean="0"/>
              <a:pPr/>
              <a:t>‹n.›</a:t>
            </a:fld>
            <a:endParaRPr lang="fr-FR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332" y="90667"/>
            <a:ext cx="900636" cy="720000"/>
          </a:xfrm>
          <a:prstGeom prst="rect">
            <a:avLst/>
          </a:prstGeom>
        </p:spPr>
      </p:pic>
      <p:sp>
        <p:nvSpPr>
          <p:cNvPr id="12" name="CasellaDiTesto 11"/>
          <p:cNvSpPr txBox="1"/>
          <p:nvPr userDrawn="1"/>
        </p:nvSpPr>
        <p:spPr>
          <a:xfrm>
            <a:off x="1078968" y="127501"/>
            <a:ext cx="26292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dist"/>
            <a:r>
              <a:rPr lang="it-IT" spc="40" baseline="0" dirty="0" smtClean="0">
                <a:solidFill>
                  <a:schemeClr val="bg1"/>
                </a:solidFill>
              </a:rPr>
              <a:t>COUNCIL OF EUROPE</a:t>
            </a:r>
          </a:p>
          <a:p>
            <a:pPr algn="dist"/>
            <a:r>
              <a:rPr lang="it-IT" dirty="0" smtClean="0">
                <a:solidFill>
                  <a:schemeClr val="bg1"/>
                </a:solidFill>
              </a:rPr>
              <a:t>CONSEIL DE L’EUROPE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" y="5883964"/>
            <a:ext cx="104491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r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D347D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Stage 3 – Leadership for Capacity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69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UNDERSTANDING IMC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7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European experience</a:t>
            </a:r>
            <a:endParaRPr lang="en-US" altLang="en-US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r>
              <a:rPr lang="en-GB" altLang="en-US"/>
              <a:t>France – necessary with 36,000 communes</a:t>
            </a:r>
          </a:p>
          <a:p>
            <a:pPr marL="206375"/>
            <a:r>
              <a:rPr lang="en-GB" altLang="en-US"/>
              <a:t>Finland – e.g. brings together planning and economic development</a:t>
            </a:r>
          </a:p>
          <a:p>
            <a:pPr marL="206375"/>
            <a:r>
              <a:rPr lang="en-GB" altLang="en-US"/>
              <a:t>Hungary – 1000+ / Turkey - 2700 small municipalities; how to deliver good government? </a:t>
            </a:r>
          </a:p>
          <a:p>
            <a:pPr marL="206375"/>
            <a:r>
              <a:rPr lang="en-GB" altLang="en-US"/>
              <a:t>Poland – 200+ associations; inherited state utilities</a:t>
            </a:r>
          </a:p>
          <a:p>
            <a:pPr marL="206375"/>
            <a:r>
              <a:rPr lang="en-GB" altLang="en-US"/>
              <a:t>Czech Republic – 1000 partnerships but no national supporting structures</a:t>
            </a:r>
          </a:p>
          <a:p>
            <a:pPr marL="206375"/>
            <a:endParaRPr lang="en-US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17C1834-38D6-3F4F-8644-DC2DC2652F6D}" type="slidenum">
              <a:rPr lang="en-GB" altLang="it-IT">
                <a:solidFill>
                  <a:srgbClr val="898989"/>
                </a:solidFill>
              </a:rPr>
              <a:pPr/>
              <a:t>11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7298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Definition</a:t>
            </a:r>
            <a:endParaRPr lang="en-US" altLang="en-US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r>
              <a:rPr lang="en-GB" altLang="en-US"/>
              <a:t>About 2+ local authorities working together within their legal competences</a:t>
            </a:r>
          </a:p>
          <a:p>
            <a:pPr marL="206375"/>
            <a:r>
              <a:rPr lang="en-GB" altLang="en-US"/>
              <a:t>Usually on a voluntary basis, but may be mandatory - for mutual benefit</a:t>
            </a:r>
          </a:p>
          <a:p>
            <a:pPr marL="206375"/>
            <a:r>
              <a:rPr lang="en-GB" altLang="en-US"/>
              <a:t>Control remains with municipalities</a:t>
            </a:r>
          </a:p>
          <a:p>
            <a:pPr marL="206375"/>
            <a:r>
              <a:rPr lang="en-GB" altLang="en-US"/>
              <a:t>Can be ad hoc by means of a handshake (informal) or contract (more formal) or separate legal body</a:t>
            </a:r>
          </a:p>
          <a:p>
            <a:pPr marL="206375"/>
            <a:r>
              <a:rPr lang="en-GB" altLang="en-US"/>
              <a:t>Relevant for all municipalities</a:t>
            </a:r>
          </a:p>
          <a:p>
            <a:pPr marL="206375"/>
            <a:endParaRPr lang="en-GB" altLang="en-US"/>
          </a:p>
          <a:p>
            <a:pPr marL="206375"/>
            <a:endParaRPr lang="en-GB" altLang="en-US"/>
          </a:p>
          <a:p>
            <a:pPr marL="206375"/>
            <a:endParaRPr lang="en-US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A524F77-B5A8-4548-A66A-FD5CC651CCEF}" type="slidenum">
              <a:rPr lang="en-GB" altLang="it-IT">
                <a:solidFill>
                  <a:srgbClr val="898989"/>
                </a:solidFill>
              </a:rPr>
              <a:pPr/>
              <a:t>12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38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Potential IMC projects</a:t>
            </a:r>
            <a:endParaRPr lang="en-US" altLang="en-US" dirty="0" smtClean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r>
              <a:rPr lang="en-GB" altLang="en-US"/>
              <a:t>Utilities</a:t>
            </a:r>
          </a:p>
          <a:p>
            <a:pPr marL="206375"/>
            <a:r>
              <a:rPr lang="en-GB" altLang="en-US"/>
              <a:t>Roads, transport, technical infrastructure</a:t>
            </a:r>
          </a:p>
          <a:p>
            <a:pPr marL="206375"/>
            <a:r>
              <a:rPr lang="en-GB" altLang="en-US"/>
              <a:t>Social, cultural and educational services</a:t>
            </a:r>
          </a:p>
          <a:p>
            <a:pPr marL="206375"/>
            <a:r>
              <a:rPr lang="en-GB" altLang="en-US"/>
              <a:t>Environment</a:t>
            </a:r>
          </a:p>
          <a:p>
            <a:pPr marL="206375"/>
            <a:r>
              <a:rPr lang="en-GB" altLang="en-US"/>
              <a:t>Public safety services</a:t>
            </a:r>
          </a:p>
          <a:p>
            <a:pPr marL="206375"/>
            <a:r>
              <a:rPr lang="en-GB" altLang="en-US"/>
              <a:t>Development planning; local economic development</a:t>
            </a:r>
          </a:p>
          <a:p>
            <a:pPr marL="206375"/>
            <a:r>
              <a:rPr lang="en-GB" altLang="en-US"/>
              <a:t>Shared internal functions    </a:t>
            </a:r>
            <a:endParaRPr lang="en-US" alt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9EE982D-3C06-4048-9B38-1DA863FD4D13}" type="slidenum">
              <a:rPr lang="en-GB" altLang="it-IT">
                <a:solidFill>
                  <a:srgbClr val="898989"/>
                </a:solidFill>
              </a:rPr>
              <a:pPr/>
              <a:t>13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04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Benefits of IMC</a:t>
            </a:r>
            <a:endParaRPr lang="en-GB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133475"/>
          <a:ext cx="78867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265C171-85BF-9A47-BEBE-8BE96B8B98E9}" type="slidenum">
              <a:rPr lang="en-GB" altLang="it-IT">
                <a:solidFill>
                  <a:srgbClr val="898989"/>
                </a:solidFill>
              </a:rPr>
              <a:pPr/>
              <a:t>14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21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Reasons to start IMC</a:t>
            </a:r>
            <a:endParaRPr lang="en-GB" altLang="en-US" dirty="0" smtClean="0"/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endParaRPr lang="en-GB" altLang="en-US"/>
          </a:p>
          <a:p>
            <a:pPr marL="206375"/>
            <a:r>
              <a:rPr lang="en-GB" altLang="en-US"/>
              <a:t>Available funding</a:t>
            </a:r>
          </a:p>
          <a:p>
            <a:pPr marL="206375"/>
            <a:r>
              <a:rPr lang="en-GB" altLang="en-US"/>
              <a:t>Create / increase municipal capacity</a:t>
            </a:r>
          </a:p>
          <a:p>
            <a:pPr marL="206375"/>
            <a:r>
              <a:rPr lang="en-GB" altLang="en-US"/>
              <a:t>Respond to local needs / opportunities</a:t>
            </a:r>
          </a:p>
          <a:p>
            <a:pPr marL="206375"/>
            <a:r>
              <a:rPr lang="en-GB" altLang="en-US"/>
              <a:t>Legal requirement</a:t>
            </a:r>
          </a:p>
          <a:p>
            <a:pPr marL="206375"/>
            <a:r>
              <a:rPr lang="en-GB" altLang="en-US"/>
              <a:t>Decentralised competence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D152B98-A411-5F4E-91E3-230257E1558B}" type="slidenum">
              <a:rPr lang="en-GB" altLang="it-IT">
                <a:solidFill>
                  <a:srgbClr val="898989"/>
                </a:solidFill>
              </a:rPr>
              <a:pPr/>
              <a:t>15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1865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Risks of IMC</a:t>
            </a:r>
            <a:endParaRPr lang="en-US" altLang="en-US" dirty="0" smtClean="0"/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fld id="{266E2FEB-7A0E-3E40-9FBA-FA5A33E353F6}" type="slidenum">
              <a:rPr lang="en-US" altLang="en-US"/>
              <a:pPr eaLnBrk="0" hangingPunct="0"/>
              <a:t>16</a:t>
            </a:fld>
            <a:endParaRPr lang="en-US" altLang="en-US"/>
          </a:p>
        </p:txBody>
      </p:sp>
      <p:graphicFrame>
        <p:nvGraphicFramePr>
          <p:cNvPr id="9" name="Diagram 4"/>
          <p:cNvGraphicFramePr>
            <a:graphicFrameLocks noGrp="1"/>
          </p:cNvGraphicFramePr>
          <p:nvPr>
            <p:ph idx="1"/>
          </p:nvPr>
        </p:nvGraphicFramePr>
        <p:xfrm>
          <a:off x="628650" y="1133475"/>
          <a:ext cx="78867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2454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Traps top be avoided</a:t>
            </a:r>
            <a:endParaRPr lang="en-US" altLang="en-US" dirty="0" smtClean="0"/>
          </a:p>
        </p:txBody>
      </p:sp>
      <p:pic>
        <p:nvPicPr>
          <p:cNvPr id="11266" name="Segnaposto contenuto 3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501775"/>
            <a:ext cx="7886700" cy="4229100"/>
          </a:xfrm>
        </p:spPr>
      </p:pic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fld id="{FE80A264-A011-8A4A-B4F0-2C82D2FC1437}" type="slidenum">
              <a:rPr lang="en-US" altLang="en-US"/>
              <a:pPr eaLnBrk="0" hangingPunct="0"/>
              <a:t>17</a:t>
            </a:fld>
            <a:endParaRPr lang="en-US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55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Preparatory steps</a:t>
            </a:r>
            <a:endParaRPr lang="en-GB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133475"/>
          <a:ext cx="78867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0FC8557-4034-594E-8637-172B80E2C2FE}" type="slidenum">
              <a:rPr lang="en-GB" altLang="it-IT">
                <a:solidFill>
                  <a:srgbClr val="898989"/>
                </a:solidFill>
              </a:rPr>
              <a:pPr/>
              <a:t>18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468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Cultural challenge</a:t>
            </a:r>
            <a:endParaRPr lang="en-GB" altLang="en-US" dirty="0" smtClean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r>
              <a:rPr lang="en-GB" altLang="en-US"/>
              <a:t>Not just a technical process</a:t>
            </a:r>
          </a:p>
          <a:p>
            <a:pPr marL="206375"/>
            <a:r>
              <a:rPr lang="en-GB" altLang="en-US"/>
              <a:t>Elected representatives and staff must:</a:t>
            </a:r>
          </a:p>
          <a:p>
            <a:pPr lvl="1"/>
            <a:r>
              <a:rPr lang="en-GB" altLang="en-US" u="sng"/>
              <a:t>Want</a:t>
            </a:r>
            <a:r>
              <a:rPr lang="en-GB" altLang="en-US"/>
              <a:t> to cooperate</a:t>
            </a:r>
          </a:p>
          <a:p>
            <a:pPr lvl="1"/>
            <a:r>
              <a:rPr lang="en-GB" altLang="en-US"/>
              <a:t>Put the </a:t>
            </a:r>
            <a:r>
              <a:rPr lang="en-GB" altLang="en-US" u="sng"/>
              <a:t>public interest </a:t>
            </a:r>
            <a:r>
              <a:rPr lang="en-GB" altLang="en-US"/>
              <a:t>first</a:t>
            </a:r>
          </a:p>
          <a:p>
            <a:pPr lvl="1"/>
            <a:r>
              <a:rPr lang="en-GB" altLang="en-US"/>
              <a:t>Be ready for </a:t>
            </a:r>
            <a:r>
              <a:rPr lang="en-GB" altLang="en-US" u="sng"/>
              <a:t>new ways </a:t>
            </a:r>
            <a:r>
              <a:rPr lang="en-GB" altLang="en-US"/>
              <a:t>of doing things</a:t>
            </a:r>
          </a:p>
          <a:p>
            <a:pPr marL="206375"/>
            <a:r>
              <a:rPr lang="en-GB" altLang="en-US"/>
              <a:t>Requires modern leadership approach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D9031FE-E619-A341-A534-E326E3551BBD}" type="slidenum">
              <a:rPr lang="en-GB" altLang="it-IT">
                <a:solidFill>
                  <a:srgbClr val="898989"/>
                </a:solidFill>
              </a:rPr>
              <a:pPr/>
              <a:t>19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3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Learning Objectives</a:t>
            </a:r>
          </a:p>
          <a:p>
            <a:pPr lvl="1"/>
            <a:r>
              <a:rPr lang="en-GB" dirty="0" smtClean="0"/>
              <a:t>To </a:t>
            </a:r>
            <a:r>
              <a:rPr lang="en-GB" dirty="0"/>
              <a:t>gain an-in-depth understanding of the key-elements, mechanisms, success factors at </a:t>
            </a:r>
            <a:r>
              <a:rPr lang="en-GB"/>
              <a:t>the </a:t>
            </a:r>
            <a:r>
              <a:rPr lang="en-GB" smtClean="0"/>
              <a:t>core </a:t>
            </a:r>
            <a:r>
              <a:rPr lang="en-GB" dirty="0"/>
              <a:t>of IMC.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Learning Outcomes</a:t>
            </a:r>
          </a:p>
          <a:p>
            <a:pPr lvl="1"/>
            <a:r>
              <a:rPr lang="en-GB" dirty="0" smtClean="0"/>
              <a:t>Participants </a:t>
            </a:r>
            <a:r>
              <a:rPr lang="en-GB" dirty="0"/>
              <a:t>understand critical success factors for IMC, especially in terms of organisation culture, behaviour, attitudes and values.</a:t>
            </a:r>
            <a:endParaRPr lang="it-IT" dirty="0"/>
          </a:p>
          <a:p>
            <a:pPr lvl="1"/>
            <a:r>
              <a:rPr lang="en-GB" dirty="0"/>
              <a:t>Participants will be better able to plan and implement effective IMC projects.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Module Overview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8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IMC leadership challenge</a:t>
            </a:r>
            <a:endParaRPr lang="en-GB" alt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28650" y="1133475"/>
          <a:ext cx="78867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387E30B-AF74-304C-842B-A481843D597E}" type="slidenum">
              <a:rPr lang="en-GB" altLang="it-IT">
                <a:solidFill>
                  <a:srgbClr val="898989"/>
                </a:solidFill>
              </a:rPr>
              <a:pPr/>
              <a:t>20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3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Organisation iceberg</a:t>
            </a:r>
            <a:endParaRPr lang="en-GB" altLang="en-US" dirty="0" smtClean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34925" indent="0">
              <a:buFont typeface="Arial" charset="0"/>
              <a:buNone/>
            </a:pPr>
            <a:r>
              <a:rPr lang="en-US" altLang="en-US" u="sng"/>
              <a:t>Reaching the heart and values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1258888" y="4508500"/>
            <a:ext cx="3603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1619250" y="3716338"/>
            <a:ext cx="649288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V="1">
            <a:off x="2268538" y="2276475"/>
            <a:ext cx="10795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348038" y="2276475"/>
            <a:ext cx="12239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0" y="2565400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5003800" y="3429000"/>
            <a:ext cx="1081088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6084888" y="4292600"/>
            <a:ext cx="287337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372225" y="52292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1258888" y="54451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268538" y="2708275"/>
            <a:ext cx="3024187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/>
              <a:t>offices    reports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/>
              <a:t>job descriptions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/>
              <a:t>committee meetings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1331913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476375" y="3500438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476375" y="3933825"/>
            <a:ext cx="532765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/>
              <a:t>                </a:t>
            </a:r>
            <a:r>
              <a:rPr lang="en-GB" altLang="en-US" sz="2400">
                <a:solidFill>
                  <a:srgbClr val="7030A0"/>
                </a:solidFill>
              </a:rPr>
              <a:t>loyalties      motivation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</a:rPr>
              <a:t>           crossing boundaries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</a:rPr>
              <a:t>   friendships              connections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</a:rPr>
              <a:t>                public interest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</a:rPr>
              <a:t>networks, informal communications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</a:rPr>
              <a:t>             readiness to share                         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altLang="en-US" sz="2400">
                <a:solidFill>
                  <a:srgbClr val="7030A0"/>
                </a:solidFill>
              </a:rPr>
              <a:t>         respect       team-working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endParaRPr lang="en-GB" altLang="en-US"/>
          </a:p>
        </p:txBody>
      </p:sp>
      <p:pic>
        <p:nvPicPr>
          <p:cNvPr id="15377" name="Picture 17" descr="MPj043317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12875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 descr="MCj041250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37063"/>
            <a:ext cx="16446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928688" y="2500313"/>
            <a:ext cx="1785937" cy="2857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900113" y="2708275"/>
            <a:ext cx="3000375" cy="192881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B2A4A55-3860-3946-AEB7-5357FAAD6E76}" type="slidenum">
              <a:rPr lang="en-GB" altLang="it-IT">
                <a:solidFill>
                  <a:srgbClr val="898989"/>
                </a:solidFill>
              </a:rPr>
              <a:pPr/>
              <a:t>21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24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88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Types of agreement</a:t>
            </a:r>
            <a:endParaRPr lang="en-US" altLang="en-US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r>
              <a:rPr lang="en-GB" altLang="en-US" b="1"/>
              <a:t>Handshake agreement </a:t>
            </a:r>
            <a:r>
              <a:rPr lang="en-GB" altLang="en-US"/>
              <a:t>(eg for joint activity (eg festival …)</a:t>
            </a:r>
          </a:p>
          <a:p>
            <a:pPr marL="206375"/>
            <a:endParaRPr lang="en-GB" altLang="en-US"/>
          </a:p>
          <a:p>
            <a:pPr marL="206375"/>
            <a:r>
              <a:rPr lang="en-GB" altLang="en-US" b="1"/>
              <a:t>Contract</a:t>
            </a:r>
            <a:r>
              <a:rPr lang="en-GB" altLang="en-US"/>
              <a:t> for service provided by one municipality (eg fire brigade, training...)</a:t>
            </a:r>
          </a:p>
          <a:p>
            <a:pPr marL="206375"/>
            <a:endParaRPr lang="en-GB" altLang="en-US"/>
          </a:p>
          <a:p>
            <a:pPr marL="206375"/>
            <a:r>
              <a:rPr lang="en-GB" altLang="en-US" b="1"/>
              <a:t>Joint administration </a:t>
            </a:r>
            <a:r>
              <a:rPr lang="en-GB" altLang="en-US"/>
              <a:t>(eg legal service, equipment, sports stadium …)</a:t>
            </a:r>
          </a:p>
          <a:p>
            <a:pPr marL="206375"/>
            <a:endParaRPr lang="en-GB" altLang="en-US"/>
          </a:p>
          <a:p>
            <a:pPr marL="206375"/>
            <a:r>
              <a:rPr lang="en-GB" altLang="en-US" b="1"/>
              <a:t>Separate legal body </a:t>
            </a:r>
            <a:r>
              <a:rPr lang="en-GB" altLang="en-US"/>
              <a:t>(eg manage waste…)</a:t>
            </a:r>
            <a:endParaRPr lang="en-US" alt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C725A93-FB0C-4E43-A568-66E792997696}" type="slidenum">
              <a:rPr lang="en-GB" altLang="it-IT">
                <a:solidFill>
                  <a:srgbClr val="898989"/>
                </a:solidFill>
              </a:rPr>
              <a:pPr/>
              <a:t>22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20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>
                <a:latin typeface="Arial" pitchFamily="34" charset="0"/>
                <a:cs typeface="Arial" pitchFamily="34" charset="0"/>
              </a:rPr>
              <a:t>Financial issues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206375"/>
            <a:r>
              <a:rPr lang="en-GB" altLang="en-US">
                <a:ea typeface="Arial" charset="0"/>
                <a:cs typeface="Arial" charset="0"/>
              </a:rPr>
              <a:t>High risk where </a:t>
            </a:r>
            <a:r>
              <a:rPr lang="en-GB" altLang="en-US" b="1">
                <a:ea typeface="Arial" charset="0"/>
                <a:cs typeface="Arial" charset="0"/>
              </a:rPr>
              <a:t>funding is starting point</a:t>
            </a:r>
          </a:p>
          <a:p>
            <a:pPr marL="206375"/>
            <a:r>
              <a:rPr lang="en-GB" altLang="en-US">
                <a:ea typeface="Arial" charset="0"/>
                <a:cs typeface="Arial" charset="0"/>
              </a:rPr>
              <a:t>Importance of ensuring long term financial </a:t>
            </a:r>
            <a:r>
              <a:rPr lang="en-GB" altLang="en-US" b="1">
                <a:ea typeface="Arial" charset="0"/>
                <a:cs typeface="Arial" charset="0"/>
              </a:rPr>
              <a:t>sustainability</a:t>
            </a:r>
          </a:p>
          <a:p>
            <a:pPr marL="206375"/>
            <a:r>
              <a:rPr lang="en-GB" altLang="en-US">
                <a:ea typeface="Arial" charset="0"/>
                <a:cs typeface="Arial" charset="0"/>
              </a:rPr>
              <a:t>Exploit </a:t>
            </a:r>
            <a:r>
              <a:rPr lang="en-GB" altLang="en-US" b="1">
                <a:ea typeface="Arial" charset="0"/>
                <a:cs typeface="Arial" charset="0"/>
              </a:rPr>
              <a:t>all sources </a:t>
            </a:r>
            <a:r>
              <a:rPr lang="en-GB" altLang="en-US">
                <a:ea typeface="Arial" charset="0"/>
                <a:cs typeface="Arial" charset="0"/>
              </a:rPr>
              <a:t>of revenue</a:t>
            </a:r>
          </a:p>
          <a:p>
            <a:pPr marL="206375"/>
            <a:r>
              <a:rPr lang="en-GB" altLang="en-US" b="1">
                <a:ea typeface="Arial" charset="0"/>
                <a:cs typeface="Arial" charset="0"/>
              </a:rPr>
              <a:t>Balance</a:t>
            </a:r>
            <a:r>
              <a:rPr lang="en-GB" altLang="en-US">
                <a:ea typeface="Arial" charset="0"/>
                <a:cs typeface="Arial" charset="0"/>
              </a:rPr>
              <a:t> interests of service users with those of tax payers</a:t>
            </a:r>
          </a:p>
          <a:p>
            <a:pPr marL="206375"/>
            <a:r>
              <a:rPr lang="en-GB" altLang="en-US">
                <a:ea typeface="Arial" charset="0"/>
                <a:cs typeface="Arial" charset="0"/>
              </a:rPr>
              <a:t>Must be </a:t>
            </a:r>
            <a:r>
              <a:rPr lang="en-GB" altLang="en-US" b="1">
                <a:ea typeface="Arial" charset="0"/>
                <a:cs typeface="Arial" charset="0"/>
              </a:rPr>
              <a:t>transparent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1400" b="1">
                <a:solidFill>
                  <a:schemeClr val="bg1"/>
                </a:solidFill>
              </a:rPr>
              <a:t>Leadership Academy - Stage 3 - Module 32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C4E021D-29CA-0B43-AA00-BF03724ABE7B}" type="slidenum">
              <a:rPr lang="en-GB" altLang="it-IT">
                <a:solidFill>
                  <a:srgbClr val="898989"/>
                </a:solidFill>
              </a:rPr>
              <a:pPr/>
              <a:t>23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98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Accountability</a:t>
            </a:r>
            <a:endParaRPr lang="en-GB" altLang="en-US" dirty="0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lvl="1"/>
            <a:endParaRPr lang="en-GB" altLang="en-US"/>
          </a:p>
          <a:p>
            <a:pPr lvl="1"/>
            <a:r>
              <a:rPr lang="en-GB" altLang="en-US"/>
              <a:t>Clear objectives</a:t>
            </a:r>
          </a:p>
          <a:p>
            <a:pPr lvl="1"/>
            <a:r>
              <a:rPr lang="en-GB" altLang="en-US"/>
              <a:t>Acknowledge concerns of partners</a:t>
            </a:r>
          </a:p>
          <a:p>
            <a:pPr lvl="1"/>
            <a:r>
              <a:rPr lang="en-GB" altLang="en-US"/>
              <a:t>Open communications</a:t>
            </a:r>
          </a:p>
          <a:p>
            <a:pPr lvl="1"/>
            <a:r>
              <a:rPr lang="en-GB" altLang="en-US"/>
              <a:t>Clear performance information</a:t>
            </a:r>
          </a:p>
          <a:p>
            <a:pPr lvl="1"/>
            <a:r>
              <a:rPr lang="en-GB" altLang="en-US"/>
              <a:t>Annual performance report</a:t>
            </a:r>
          </a:p>
          <a:p>
            <a:pPr lvl="1"/>
            <a:r>
              <a:rPr lang="en-GB" altLang="en-US"/>
              <a:t>Decisions understood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7AA58C8-6EFE-0A4B-AF42-B6E3AF217208}" type="slidenum">
              <a:rPr lang="en-GB" altLang="it-IT">
                <a:solidFill>
                  <a:srgbClr val="898989"/>
                </a:solidFill>
              </a:rPr>
              <a:pPr/>
              <a:t>24</a:t>
            </a:fld>
            <a:endParaRPr lang="en-GB" altLang="it-IT">
              <a:solidFill>
                <a:srgbClr val="898989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3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dirty="0" smtClean="0"/>
              <a:t>Deeper consequences</a:t>
            </a:r>
            <a:endParaRPr lang="en-US" altLang="en-US" dirty="0" smtClean="0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fld id="{78E334B9-42DA-1340-93AA-6AFF8A51FB74}" type="slidenum">
              <a:rPr lang="en-US" altLang="en-US"/>
              <a:pPr eaLnBrk="0" hangingPunct="0"/>
              <a:t>25</a:t>
            </a:fld>
            <a:endParaRPr lang="en-US" altLang="en-US"/>
          </a:p>
        </p:txBody>
      </p:sp>
      <p:grpSp>
        <p:nvGrpSpPr>
          <p:cNvPr id="19459" name="Organization Chart 5"/>
          <p:cNvGrpSpPr>
            <a:grpSpLocks/>
          </p:cNvGrpSpPr>
          <p:nvPr/>
        </p:nvGrpSpPr>
        <p:grpSpPr bwMode="auto">
          <a:xfrm>
            <a:off x="457200" y="1600200"/>
            <a:ext cx="8229600" cy="4525963"/>
            <a:chOff x="1134" y="1272"/>
            <a:chExt cx="1440" cy="3312"/>
          </a:xfrm>
        </p:grpSpPr>
        <p:sp>
          <p:nvSpPr>
            <p:cNvPr id="1946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134" y="1272"/>
              <a:ext cx="1440" cy="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cxnSp>
          <p:nvCxnSpPr>
            <p:cNvPr id="19462" name="_s2052"/>
            <p:cNvCxnSpPr>
              <a:cxnSpLocks noChangeShapeType="1"/>
              <a:stCxn id="19476" idx="1"/>
              <a:endCxn id="19469" idx="2"/>
            </p:cNvCxnSpPr>
            <p:nvPr/>
          </p:nvCxnSpPr>
          <p:spPr bwMode="auto">
            <a:xfrm rot="10800000">
              <a:off x="1566" y="1560"/>
              <a:ext cx="144" cy="288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3" name="_s2053"/>
            <p:cNvCxnSpPr>
              <a:cxnSpLocks noChangeShapeType="1"/>
              <a:stCxn id="19475" idx="1"/>
              <a:endCxn id="19469" idx="2"/>
            </p:cNvCxnSpPr>
            <p:nvPr/>
          </p:nvCxnSpPr>
          <p:spPr bwMode="auto">
            <a:xfrm rot="10800000">
              <a:off x="1566" y="1560"/>
              <a:ext cx="144" cy="244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4" name="_s2054"/>
            <p:cNvCxnSpPr>
              <a:cxnSpLocks noChangeShapeType="1"/>
              <a:stCxn id="19474" idx="1"/>
              <a:endCxn id="19469" idx="2"/>
            </p:cNvCxnSpPr>
            <p:nvPr/>
          </p:nvCxnSpPr>
          <p:spPr bwMode="auto">
            <a:xfrm rot="10800000">
              <a:off x="1566" y="1560"/>
              <a:ext cx="144" cy="20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5" name="_s2055"/>
            <p:cNvCxnSpPr>
              <a:cxnSpLocks noChangeShapeType="1"/>
              <a:stCxn id="19473" idx="1"/>
              <a:endCxn id="19469" idx="2"/>
            </p:cNvCxnSpPr>
            <p:nvPr/>
          </p:nvCxnSpPr>
          <p:spPr bwMode="auto">
            <a:xfrm rot="10800000">
              <a:off x="1566" y="1560"/>
              <a:ext cx="144" cy="158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6" name="_s2056"/>
            <p:cNvCxnSpPr>
              <a:cxnSpLocks noChangeShapeType="1"/>
              <a:stCxn id="19472" idx="1"/>
              <a:endCxn id="19469" idx="2"/>
            </p:cNvCxnSpPr>
            <p:nvPr/>
          </p:nvCxnSpPr>
          <p:spPr bwMode="auto">
            <a:xfrm rot="10800000">
              <a:off x="1566" y="1560"/>
              <a:ext cx="144" cy="115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7" name="_s2057"/>
            <p:cNvCxnSpPr>
              <a:cxnSpLocks noChangeShapeType="1"/>
              <a:stCxn id="19471" idx="1"/>
              <a:endCxn id="19469" idx="2"/>
            </p:cNvCxnSpPr>
            <p:nvPr/>
          </p:nvCxnSpPr>
          <p:spPr bwMode="auto">
            <a:xfrm rot="10800000">
              <a:off x="1566" y="1560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468" name="_s2058"/>
            <p:cNvCxnSpPr>
              <a:cxnSpLocks noChangeShapeType="1"/>
              <a:stCxn id="19470" idx="1"/>
              <a:endCxn id="19469" idx="2"/>
            </p:cNvCxnSpPr>
            <p:nvPr/>
          </p:nvCxnSpPr>
          <p:spPr bwMode="auto">
            <a:xfrm rot="10800000">
              <a:off x="1566" y="156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69" name="_s2059"/>
            <p:cNvSpPr>
              <a:spLocks noChangeArrowheads="1"/>
            </p:cNvSpPr>
            <p:nvPr/>
          </p:nvSpPr>
          <p:spPr bwMode="auto">
            <a:xfrm>
              <a:off x="1134" y="127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 b="1"/>
                <a:t>IMC</a:t>
              </a:r>
              <a:endParaRPr lang="en-US" altLang="it-IT" sz="2700" b="1"/>
            </a:p>
          </p:txBody>
        </p:sp>
        <p:sp>
          <p:nvSpPr>
            <p:cNvPr id="19470" name="_s2060"/>
            <p:cNvSpPr>
              <a:spLocks noChangeArrowheads="1"/>
            </p:cNvSpPr>
            <p:nvPr/>
          </p:nvSpPr>
          <p:spPr bwMode="auto">
            <a:xfrm>
              <a:off x="171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Basis for stronger structures</a:t>
              </a:r>
              <a:endParaRPr lang="en-US" altLang="it-IT" sz="2700"/>
            </a:p>
          </p:txBody>
        </p:sp>
        <p:sp>
          <p:nvSpPr>
            <p:cNvPr id="19471" name="_s2061"/>
            <p:cNvSpPr>
              <a:spLocks noChangeArrowheads="1"/>
            </p:cNvSpPr>
            <p:nvPr/>
          </p:nvSpPr>
          <p:spPr bwMode="auto">
            <a:xfrm>
              <a:off x="1710" y="213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Builds trust</a:t>
              </a:r>
              <a:endParaRPr lang="en-US" altLang="it-IT" sz="2700"/>
            </a:p>
          </p:txBody>
        </p:sp>
        <p:sp>
          <p:nvSpPr>
            <p:cNvPr id="19472" name="_s2062"/>
            <p:cNvSpPr>
              <a:spLocks noChangeArrowheads="1"/>
            </p:cNvSpPr>
            <p:nvPr/>
          </p:nvSpPr>
          <p:spPr bwMode="auto">
            <a:xfrm>
              <a:off x="1710" y="25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Creates further opportunities</a:t>
              </a:r>
              <a:endParaRPr lang="en-US" altLang="it-IT" sz="2700"/>
            </a:p>
          </p:txBody>
        </p:sp>
        <p:sp>
          <p:nvSpPr>
            <p:cNvPr id="19473" name="_s2063"/>
            <p:cNvSpPr>
              <a:spLocks noChangeArrowheads="1"/>
            </p:cNvSpPr>
            <p:nvPr/>
          </p:nvSpPr>
          <p:spPr bwMode="auto">
            <a:xfrm>
              <a:off x="1710" y="30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Potential for innovation</a:t>
              </a:r>
              <a:endParaRPr lang="en-US" altLang="it-IT" sz="2700"/>
            </a:p>
          </p:txBody>
        </p:sp>
        <p:sp>
          <p:nvSpPr>
            <p:cNvPr id="19474" name="_s2064"/>
            <p:cNvSpPr>
              <a:spLocks noChangeArrowheads="1"/>
            </p:cNvSpPr>
            <p:nvPr/>
          </p:nvSpPr>
          <p:spPr bwMode="auto">
            <a:xfrm>
              <a:off x="1710" y="34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Recognition of inter-dependence</a:t>
              </a:r>
              <a:endParaRPr lang="en-US" altLang="it-IT" sz="2700"/>
            </a:p>
          </p:txBody>
        </p:sp>
        <p:sp>
          <p:nvSpPr>
            <p:cNvPr id="19475" name="_s2065"/>
            <p:cNvSpPr>
              <a:spLocks noChangeArrowheads="1"/>
            </p:cNvSpPr>
            <p:nvPr/>
          </p:nvSpPr>
          <p:spPr bwMode="auto">
            <a:xfrm>
              <a:off x="1710" y="38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Flexibility of approach</a:t>
              </a:r>
              <a:endParaRPr lang="en-US" altLang="it-IT" sz="2700"/>
            </a:p>
          </p:txBody>
        </p:sp>
        <p:sp>
          <p:nvSpPr>
            <p:cNvPr id="19476" name="_s2066"/>
            <p:cNvSpPr>
              <a:spLocks noChangeArrowheads="1"/>
            </p:cNvSpPr>
            <p:nvPr/>
          </p:nvSpPr>
          <p:spPr bwMode="auto">
            <a:xfrm>
              <a:off x="1710" y="4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it-IT" sz="2700"/>
                <a:t>Overcomes parochialism</a:t>
              </a:r>
              <a:endParaRPr lang="en-US" altLang="it-IT" sz="2700"/>
            </a:p>
          </p:txBody>
        </p:sp>
      </p:grpSp>
      <p:sp>
        <p:nvSpPr>
          <p:cNvPr id="2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2291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mtClean="0"/>
              <a:t>IMC environment</a:t>
            </a:r>
            <a:endParaRPr lang="en-GB" alt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/>
            <a:fld id="{F0913DFE-8B07-F747-8CB3-4192B0A756B7}" type="slidenum">
              <a:rPr lang="en-US" altLang="en-US"/>
              <a:pPr eaLnBrk="0" hangingPunct="0"/>
              <a:t>26</a:t>
            </a:fld>
            <a:endParaRPr lang="en-US" altLang="en-US"/>
          </a:p>
        </p:txBody>
      </p:sp>
      <p:graphicFrame>
        <p:nvGraphicFramePr>
          <p:cNvPr id="5" name="SmartArt Placeholder 4"/>
          <p:cNvGraphicFramePr>
            <a:graphicFrameLocks noGrp="1"/>
          </p:cNvGraphicFramePr>
          <p:nvPr>
            <p:ph type="dgm" idx="4294967295"/>
          </p:nvPr>
        </p:nvGraphicFramePr>
        <p:xfrm>
          <a:off x="914400" y="13287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</a:t>
            </a:r>
            <a:r>
              <a:rPr lang="en-GB" smtClean="0"/>
              <a:t>– Inter-Municipal </a:t>
            </a:r>
            <a:r>
              <a:rPr lang="en-GB" dirty="0" smtClean="0"/>
              <a:t>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3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085511"/>
              </p:ext>
            </p:extLst>
          </p:nvPr>
        </p:nvGraphicFramePr>
        <p:xfrm>
          <a:off x="628650" y="1133475"/>
          <a:ext cx="7886700" cy="496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Module Structure</a:t>
            </a:r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Local Authority</a:t>
            </a:r>
            <a:endParaRPr lang="it-IT" b="1" dirty="0"/>
          </a:p>
          <a:p>
            <a:pPr lvl="1"/>
            <a:r>
              <a:rPr lang="en-GB" sz="1500" dirty="0"/>
              <a:t>For the purpose of LAP ‘Local Authority’ is interpreted as a public governing body, (directly or indirectly elected), possessing, within a given territory, as defined by law, a degree of autonomy from the central government and a set of competences to deliver public goods and services to citizens. Moreover, for the purpose of this module, Local Authority defines the first tier of local self-government. </a:t>
            </a:r>
            <a:endParaRPr lang="it-IT" sz="1500" dirty="0"/>
          </a:p>
          <a:p>
            <a:pPr marL="0" indent="0">
              <a:buNone/>
            </a:pPr>
            <a:endParaRPr lang="it-IT" sz="1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300" b="1" dirty="0"/>
              <a:t>Inter-Municipal Cooperation (IMC)</a:t>
            </a:r>
            <a:endParaRPr lang="it-IT" sz="2300" b="1" dirty="0"/>
          </a:p>
          <a:p>
            <a:pPr lvl="1"/>
            <a:r>
              <a:rPr lang="en-GB" sz="1500" dirty="0"/>
              <a:t>IMC defines a case when two or several Local Authorities, with a status of legal persons, endowed with competences, powers and resources in accordance with the European Charter of Local Self-Government , agree to work together on any of the tasks assigned to them in order to gain mutual benefits.</a:t>
            </a:r>
            <a:endParaRPr lang="it-IT" sz="15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smtClean="0"/>
              <a:t>Definitions</a:t>
            </a:r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05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350476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53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2600" b="1" dirty="0"/>
              <a:t>Group Exercise 3 – An action plan for overcoming IMC </a:t>
            </a:r>
            <a:r>
              <a:rPr lang="en-GB" sz="2600" b="1" dirty="0" smtClean="0"/>
              <a:t>Challenges/Obstacles</a:t>
            </a:r>
            <a:endParaRPr lang="it-IT" sz="2600" b="1" dirty="0"/>
          </a:p>
          <a:p>
            <a:pPr lvl="1"/>
            <a:r>
              <a:rPr lang="en-GB" dirty="0"/>
              <a:t>I</a:t>
            </a:r>
            <a:r>
              <a:rPr lang="en-GB" dirty="0" smtClean="0"/>
              <a:t>n </a:t>
            </a:r>
            <a:r>
              <a:rPr lang="en-GB" dirty="0"/>
              <a:t>working groups of 3-4 persons, engage in to a brainstorming for identifying main IMC needs/areas of cooperation within </a:t>
            </a:r>
            <a:r>
              <a:rPr lang="en-GB" dirty="0" smtClean="0"/>
              <a:t>your </a:t>
            </a:r>
            <a:r>
              <a:rPr lang="en-GB" dirty="0"/>
              <a:t>Local Authorities (ideally, the groups are composed by neighbouring/adjacent Local Authorities);</a:t>
            </a:r>
            <a:endParaRPr lang="it-IT" dirty="0"/>
          </a:p>
          <a:p>
            <a:pPr lvl="1"/>
            <a:r>
              <a:rPr lang="en-GB" dirty="0"/>
              <a:t>Each group chooses a specific area of cooperation for IMC and identifies obstacles/challenges and relevant possible solutions to those challenges;</a:t>
            </a:r>
            <a:endParaRPr lang="it-IT" dirty="0"/>
          </a:p>
          <a:p>
            <a:pPr lvl="1"/>
            <a:r>
              <a:rPr lang="en-GB" dirty="0"/>
              <a:t>Each group </a:t>
            </a:r>
            <a:r>
              <a:rPr lang="en-GB" dirty="0" smtClean="0"/>
              <a:t>collocate </a:t>
            </a:r>
            <a:r>
              <a:rPr lang="en-GB" dirty="0"/>
              <a:t>solutions on a poster that highlights: </a:t>
            </a:r>
            <a:r>
              <a:rPr lang="en-GB" dirty="0" err="1"/>
              <a:t>i</a:t>
            </a:r>
            <a:r>
              <a:rPr lang="en-GB" dirty="0"/>
              <a:t>) the type of solution (ranging from action to strategy) and ii) the level of competence for the solution implementation (from local level to transnational level).</a:t>
            </a:r>
            <a:endParaRPr lang="it-IT" sz="4500" b="1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1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36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" indent="0">
              <a:buNone/>
            </a:pPr>
            <a:r>
              <a:rPr lang="en-GB" sz="2400" b="1" dirty="0" smtClean="0"/>
              <a:t>Group </a:t>
            </a:r>
            <a:r>
              <a:rPr lang="en-GB" sz="2400" b="1" dirty="0"/>
              <a:t>Exercise 4 - Role play </a:t>
            </a:r>
            <a:endParaRPr lang="it-IT" sz="2400" b="1" dirty="0"/>
          </a:p>
          <a:p>
            <a:pPr lvl="1"/>
            <a:r>
              <a:rPr lang="en-GB" dirty="0"/>
              <a:t>R</a:t>
            </a:r>
            <a:r>
              <a:rPr lang="en-GB" dirty="0" smtClean="0"/>
              <a:t>ead </a:t>
            </a:r>
            <a:r>
              <a:rPr lang="en-GB" dirty="0"/>
              <a:t>the scenario for an IMC on local economic development (LED) (see Section 5.5). W</a:t>
            </a:r>
            <a:r>
              <a:rPr lang="en-GB" dirty="0" smtClean="0"/>
              <a:t>ork </a:t>
            </a:r>
            <a:r>
              <a:rPr lang="en-GB" dirty="0"/>
              <a:t>into groups of 5 persons with allocated roles (i.e. one person represents the Mayor of a large town; the others are Mayors of smaller neighbouring Local Authorities), and within the given scenario;</a:t>
            </a:r>
            <a:endParaRPr lang="it-IT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ut </a:t>
            </a:r>
            <a:r>
              <a:rPr lang="en-GB" dirty="0"/>
              <a:t>in to practice leadership skills acquired during Stages 1 and 2, in order to debate and develop the proposal – that will be shared in a plenary session. </a:t>
            </a:r>
            <a:endParaRPr lang="it-IT" dirty="0"/>
          </a:p>
          <a:p>
            <a:pPr marL="36000" indent="0">
              <a:buNone/>
            </a:pPr>
            <a:endParaRPr lang="it-IT" sz="2400" b="1" dirty="0"/>
          </a:p>
          <a:p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2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9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GB" sz="2600" b="1" dirty="0" smtClean="0"/>
              <a:t>Individual </a:t>
            </a:r>
            <a:r>
              <a:rPr lang="en-GB" sz="2600" b="1" dirty="0"/>
              <a:t>Exercise 1</a:t>
            </a:r>
            <a:endParaRPr lang="it-IT" sz="2600" b="1" dirty="0"/>
          </a:p>
          <a:p>
            <a:pPr lvl="1"/>
            <a:r>
              <a:rPr lang="en-GB" dirty="0"/>
              <a:t>C</a:t>
            </a:r>
            <a:r>
              <a:rPr lang="en-GB" dirty="0" smtClean="0"/>
              <a:t>onsider your </a:t>
            </a:r>
            <a:r>
              <a:rPr lang="en-GB" dirty="0"/>
              <a:t>own organisation and </a:t>
            </a:r>
            <a:r>
              <a:rPr lang="en-GB" dirty="0" smtClean="0"/>
              <a:t>identify </a:t>
            </a:r>
            <a:r>
              <a:rPr lang="en-GB" dirty="0"/>
              <a:t>(by using the chart ‘Moving to an IMC Mindset’) key leadership obstacles that would stand in the way of a successful IMC project.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36000" lv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Exercise 3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689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00" indent="0">
              <a:buNone/>
            </a:pPr>
            <a:r>
              <a:rPr lang="en-GB" sz="2600" b="1" dirty="0"/>
              <a:t>Individual Exercise 2</a:t>
            </a:r>
            <a:endParaRPr lang="it-IT" sz="2600" b="1" dirty="0"/>
          </a:p>
          <a:p>
            <a:pPr lvl="1"/>
            <a:r>
              <a:rPr lang="en-GB"/>
              <a:t>A</a:t>
            </a:r>
            <a:r>
              <a:rPr lang="en-GB" smtClean="0"/>
              <a:t>nalyse </a:t>
            </a:r>
            <a:r>
              <a:rPr lang="en-GB" dirty="0"/>
              <a:t>the potentialities for an IMC project </a:t>
            </a:r>
            <a:r>
              <a:rPr lang="en-GB"/>
              <a:t>within </a:t>
            </a:r>
            <a:r>
              <a:rPr lang="en-GB" smtClean="0"/>
              <a:t>your </a:t>
            </a:r>
            <a:r>
              <a:rPr lang="en-GB" dirty="0"/>
              <a:t>organisation, by using the table in Section 5.7.</a:t>
            </a:r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lvl="1"/>
            <a:endParaRPr lang="it-IT" dirty="0"/>
          </a:p>
          <a:p>
            <a:pPr marL="36000" lv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6A00-CC3F-A24A-9B86-816E9CA7F4A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Exercise 4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1274460" y="6333963"/>
            <a:ext cx="4487212" cy="365125"/>
          </a:xfrm>
        </p:spPr>
        <p:txBody>
          <a:bodyPr/>
          <a:lstStyle/>
          <a:p>
            <a:r>
              <a:rPr lang="en-GB" dirty="0" smtClean="0"/>
              <a:t>Stage 3</a:t>
            </a:r>
          </a:p>
          <a:p>
            <a:r>
              <a:rPr lang="en-GB" dirty="0" smtClean="0"/>
              <a:t>Module 21 – Inter-Municipal Cooperation (IMC)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509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1269</Words>
  <Application>Microsoft Macintosh PowerPoint</Application>
  <PresentationFormat>Presentazione su schermo (4:3)</PresentationFormat>
  <Paragraphs>247</Paragraphs>
  <Slides>26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Arial</vt:lpstr>
      <vt:lpstr>Tema di Office</vt:lpstr>
      <vt:lpstr>MODULE 21 – INTER-MUNICIPAL COOPERATION (IMC)</vt:lpstr>
      <vt:lpstr>Module Overview</vt:lpstr>
      <vt:lpstr>Module Structure</vt:lpstr>
      <vt:lpstr>Working Definitions</vt:lpstr>
      <vt:lpstr>EXERCISES</vt:lpstr>
      <vt:lpstr>Exercise 1</vt:lpstr>
      <vt:lpstr>Exercise 2</vt:lpstr>
      <vt:lpstr>Exercise 3</vt:lpstr>
      <vt:lpstr>Exercise 4</vt:lpstr>
      <vt:lpstr>UNDERSTANDING IMC</vt:lpstr>
      <vt:lpstr>European experience</vt:lpstr>
      <vt:lpstr>Definition</vt:lpstr>
      <vt:lpstr>Potential IMC projects</vt:lpstr>
      <vt:lpstr>Benefits of IMC</vt:lpstr>
      <vt:lpstr>Reasons to start IMC</vt:lpstr>
      <vt:lpstr>Risks of IMC</vt:lpstr>
      <vt:lpstr>Traps top be avoided</vt:lpstr>
      <vt:lpstr>Preparatory steps</vt:lpstr>
      <vt:lpstr>Cultural challenge</vt:lpstr>
      <vt:lpstr>IMC leadership challenge</vt:lpstr>
      <vt:lpstr>Organisation iceberg</vt:lpstr>
      <vt:lpstr>Types of agreement</vt:lpstr>
      <vt:lpstr>Financial issues</vt:lpstr>
      <vt:lpstr>Accountability</vt:lpstr>
      <vt:lpstr>Deeper consequences</vt:lpstr>
      <vt:lpstr>IMC environment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2017-02-14T11:26:26Z</dcterms:modified>
</cp:coreProperties>
</file>