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9" r:id="rId1"/>
  </p:sldMasterIdLst>
  <p:notesMasterIdLst>
    <p:notesMasterId r:id="rId23"/>
  </p:notesMasterIdLst>
  <p:handoutMasterIdLst>
    <p:handoutMasterId r:id="rId24"/>
  </p:handoutMasterIdLst>
  <p:sldIdLst>
    <p:sldId id="256" r:id="rId2"/>
    <p:sldId id="258" r:id="rId3"/>
    <p:sldId id="266" r:id="rId4"/>
    <p:sldId id="280" r:id="rId5"/>
    <p:sldId id="260" r:id="rId6"/>
    <p:sldId id="261" r:id="rId7"/>
    <p:sldId id="262" r:id="rId8"/>
    <p:sldId id="263" r:id="rId9"/>
    <p:sldId id="267" r:id="rId10"/>
    <p:sldId id="279"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05613" cy="99441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47D"/>
    <a:srgbClr val="40B2F1"/>
    <a:srgbClr val="002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33" autoAdjust="0"/>
    <p:restoredTop sz="93665" autoAdjust="0"/>
  </p:normalViewPr>
  <p:slideViewPr>
    <p:cSldViewPr snapToGrid="0" snapToObjects="1">
      <p:cViewPr varScale="1">
        <p:scale>
          <a:sx n="103" d="100"/>
          <a:sy n="103" d="100"/>
        </p:scale>
        <p:origin x="7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7C819-22FC-9940-9E59-95FE49FEF966}"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it-IT"/>
        </a:p>
      </dgm:t>
    </dgm:pt>
    <dgm:pt modelId="{4F6B673E-4E96-284B-93E1-2F7A748558BF}">
      <dgm:prSet phldrT="[Testo]" custT="1"/>
      <dgm:spPr/>
      <dgm:t>
        <a:bodyPr/>
        <a:lstStyle/>
        <a:p>
          <a:r>
            <a:rPr lang="en-GB" sz="1800" b="1" dirty="0" smtClean="0"/>
            <a:t>Group Exercise 1 – Performance Management Maturity Assessment </a:t>
          </a:r>
          <a:endParaRPr lang="it-IT" sz="1800" b="1" dirty="0"/>
        </a:p>
      </dgm:t>
    </dgm:pt>
    <dgm:pt modelId="{9CDFA989-724A-4B40-B100-3D00DEF04CEC}" type="parTrans" cxnId="{8CDB503F-FC1D-C446-9810-099B425C0B88}">
      <dgm:prSet/>
      <dgm:spPr/>
      <dgm:t>
        <a:bodyPr/>
        <a:lstStyle/>
        <a:p>
          <a:endParaRPr lang="it-IT"/>
        </a:p>
      </dgm:t>
    </dgm:pt>
    <dgm:pt modelId="{11E7F1B2-8932-1142-ACE5-3A9589B42A2F}" type="sibTrans" cxnId="{8CDB503F-FC1D-C446-9810-099B425C0B88}">
      <dgm:prSet/>
      <dgm:spPr/>
      <dgm:t>
        <a:bodyPr/>
        <a:lstStyle/>
        <a:p>
          <a:endParaRPr lang="it-IT"/>
        </a:p>
      </dgm:t>
    </dgm:pt>
    <dgm:pt modelId="{F8C90091-5429-904F-8458-07DCC82D9415}">
      <dgm:prSet custT="1"/>
      <dgm:spPr/>
      <dgm:t>
        <a:bodyPr/>
        <a:lstStyle/>
        <a:p>
          <a:r>
            <a:rPr lang="en-GB" sz="1800" b="1" dirty="0" smtClean="0"/>
            <a:t>Presentation and Discussion on Key Principles of Performance Management </a:t>
          </a:r>
          <a:endParaRPr lang="it-IT" sz="1800" b="1" dirty="0"/>
        </a:p>
      </dgm:t>
    </dgm:pt>
    <dgm:pt modelId="{A72745AA-2D8C-C04C-98C1-F141B2E6334A}" type="parTrans" cxnId="{674D30B9-7EF1-8B47-B05C-3226B4B2C87F}">
      <dgm:prSet/>
      <dgm:spPr/>
      <dgm:t>
        <a:bodyPr/>
        <a:lstStyle/>
        <a:p>
          <a:endParaRPr lang="it-IT"/>
        </a:p>
      </dgm:t>
    </dgm:pt>
    <dgm:pt modelId="{1D635691-50C4-BC45-ACE4-83E4B413B492}" type="sibTrans" cxnId="{674D30B9-7EF1-8B47-B05C-3226B4B2C87F}">
      <dgm:prSet/>
      <dgm:spPr/>
      <dgm:t>
        <a:bodyPr/>
        <a:lstStyle/>
        <a:p>
          <a:endParaRPr lang="it-IT"/>
        </a:p>
      </dgm:t>
    </dgm:pt>
    <dgm:pt modelId="{D4BC80A9-F17E-A642-AFA5-E72EE1571B1E}">
      <dgm:prSet custT="1"/>
      <dgm:spPr/>
      <dgm:t>
        <a:bodyPr/>
        <a:lstStyle/>
        <a:p>
          <a:r>
            <a:rPr lang="en-GB" sz="1800" b="1" dirty="0" smtClean="0"/>
            <a:t>Group Exercise 2 – Developing a Performance Indicator </a:t>
          </a:r>
          <a:endParaRPr lang="it-IT" sz="1800" b="1" dirty="0"/>
        </a:p>
      </dgm:t>
    </dgm:pt>
    <dgm:pt modelId="{98031CF1-3D18-604D-A450-7DA05744D4EA}" type="parTrans" cxnId="{9659CB24-1F00-794B-89E8-4098B1592293}">
      <dgm:prSet/>
      <dgm:spPr/>
      <dgm:t>
        <a:bodyPr/>
        <a:lstStyle/>
        <a:p>
          <a:endParaRPr lang="it-IT"/>
        </a:p>
      </dgm:t>
    </dgm:pt>
    <dgm:pt modelId="{49A8FFA6-CD31-1F4B-9905-F530682E2FB5}" type="sibTrans" cxnId="{9659CB24-1F00-794B-89E8-4098B1592293}">
      <dgm:prSet/>
      <dgm:spPr/>
      <dgm:t>
        <a:bodyPr/>
        <a:lstStyle/>
        <a:p>
          <a:endParaRPr lang="it-IT"/>
        </a:p>
      </dgm:t>
    </dgm:pt>
    <dgm:pt modelId="{0981B134-7B3A-CD4D-AEF7-F5AB8BE7C524}">
      <dgm:prSet custT="1"/>
      <dgm:spPr/>
      <dgm:t>
        <a:bodyPr/>
        <a:lstStyle/>
        <a:p>
          <a:r>
            <a:rPr lang="en-GB" sz="1800" b="1" dirty="0" smtClean="0"/>
            <a:t>Group Exercise 3 – Complete the Performance management table </a:t>
          </a:r>
          <a:endParaRPr lang="it-IT" sz="1800" b="1" dirty="0"/>
        </a:p>
      </dgm:t>
    </dgm:pt>
    <dgm:pt modelId="{F198D9F3-6E87-2C42-A5B5-0F3502278328}" type="parTrans" cxnId="{93B103C5-7AA3-2A47-8566-DB283B37EC62}">
      <dgm:prSet/>
      <dgm:spPr/>
      <dgm:t>
        <a:bodyPr/>
        <a:lstStyle/>
        <a:p>
          <a:endParaRPr lang="it-IT"/>
        </a:p>
      </dgm:t>
    </dgm:pt>
    <dgm:pt modelId="{E0CEBC67-6408-7246-B2D0-4A63A09EA3FF}" type="sibTrans" cxnId="{93B103C5-7AA3-2A47-8566-DB283B37EC62}">
      <dgm:prSet/>
      <dgm:spPr/>
      <dgm:t>
        <a:bodyPr/>
        <a:lstStyle/>
        <a:p>
          <a:endParaRPr lang="it-IT"/>
        </a:p>
      </dgm:t>
    </dgm:pt>
    <dgm:pt modelId="{C36E6E98-452A-4B47-906E-F45EEF12F12D}" type="pres">
      <dgm:prSet presAssocID="{5CC7C819-22FC-9940-9E59-95FE49FEF966}" presName="Name0" presStyleCnt="0">
        <dgm:presLayoutVars>
          <dgm:chMax val="7"/>
          <dgm:chPref val="7"/>
          <dgm:dir/>
        </dgm:presLayoutVars>
      </dgm:prSet>
      <dgm:spPr/>
      <dgm:t>
        <a:bodyPr/>
        <a:lstStyle/>
        <a:p>
          <a:endParaRPr lang="it-IT"/>
        </a:p>
      </dgm:t>
    </dgm:pt>
    <dgm:pt modelId="{CA63F03E-F6E6-E344-982A-46AC3C5BDA83}" type="pres">
      <dgm:prSet presAssocID="{5CC7C819-22FC-9940-9E59-95FE49FEF966}" presName="Name1" presStyleCnt="0"/>
      <dgm:spPr/>
    </dgm:pt>
    <dgm:pt modelId="{7E5E127E-E2B2-134B-A7E3-43A64E9B330A}" type="pres">
      <dgm:prSet presAssocID="{5CC7C819-22FC-9940-9E59-95FE49FEF966}" presName="cycle" presStyleCnt="0"/>
      <dgm:spPr/>
    </dgm:pt>
    <dgm:pt modelId="{001ABEE9-4061-F64F-8D01-52FEC11D3B2D}" type="pres">
      <dgm:prSet presAssocID="{5CC7C819-22FC-9940-9E59-95FE49FEF966}" presName="srcNode" presStyleLbl="node1" presStyleIdx="0" presStyleCnt="4"/>
      <dgm:spPr/>
    </dgm:pt>
    <dgm:pt modelId="{BB760403-48DE-9542-8416-1E8B6018467D}" type="pres">
      <dgm:prSet presAssocID="{5CC7C819-22FC-9940-9E59-95FE49FEF966}" presName="conn" presStyleLbl="parChTrans1D2" presStyleIdx="0" presStyleCnt="1"/>
      <dgm:spPr/>
      <dgm:t>
        <a:bodyPr/>
        <a:lstStyle/>
        <a:p>
          <a:endParaRPr lang="it-IT"/>
        </a:p>
      </dgm:t>
    </dgm:pt>
    <dgm:pt modelId="{9ADB08C2-130B-044E-841B-EF7FD7CD44B2}" type="pres">
      <dgm:prSet presAssocID="{5CC7C819-22FC-9940-9E59-95FE49FEF966}" presName="extraNode" presStyleLbl="node1" presStyleIdx="0" presStyleCnt="4"/>
      <dgm:spPr/>
    </dgm:pt>
    <dgm:pt modelId="{CD2871E0-B945-6845-8CD4-21F5038B9047}" type="pres">
      <dgm:prSet presAssocID="{5CC7C819-22FC-9940-9E59-95FE49FEF966}" presName="dstNode" presStyleLbl="node1" presStyleIdx="0" presStyleCnt="4"/>
      <dgm:spPr/>
    </dgm:pt>
    <dgm:pt modelId="{4D354350-3593-DE4C-AEB1-03623E9181C5}" type="pres">
      <dgm:prSet presAssocID="{4F6B673E-4E96-284B-93E1-2F7A748558BF}" presName="text_1" presStyleLbl="node1" presStyleIdx="0" presStyleCnt="4">
        <dgm:presLayoutVars>
          <dgm:bulletEnabled val="1"/>
        </dgm:presLayoutVars>
      </dgm:prSet>
      <dgm:spPr/>
      <dgm:t>
        <a:bodyPr/>
        <a:lstStyle/>
        <a:p>
          <a:endParaRPr lang="it-IT"/>
        </a:p>
      </dgm:t>
    </dgm:pt>
    <dgm:pt modelId="{015CD181-DC37-BC45-A59D-848A188BDCC7}" type="pres">
      <dgm:prSet presAssocID="{4F6B673E-4E96-284B-93E1-2F7A748558BF}" presName="accent_1" presStyleCnt="0"/>
      <dgm:spPr/>
    </dgm:pt>
    <dgm:pt modelId="{D7EDC07C-5B61-C14A-B32E-2F7513088A0C}" type="pres">
      <dgm:prSet presAssocID="{4F6B673E-4E96-284B-93E1-2F7A748558BF}" presName="accentRepeatNode" presStyleLbl="solidFgAcc1" presStyleIdx="0" presStyleCnt="4"/>
      <dgm:spPr/>
    </dgm:pt>
    <dgm:pt modelId="{FB95B82D-CC4A-FF4F-AEE8-8B12D5339D72}" type="pres">
      <dgm:prSet presAssocID="{F8C90091-5429-904F-8458-07DCC82D9415}" presName="text_2" presStyleLbl="node1" presStyleIdx="1" presStyleCnt="4">
        <dgm:presLayoutVars>
          <dgm:bulletEnabled val="1"/>
        </dgm:presLayoutVars>
      </dgm:prSet>
      <dgm:spPr/>
      <dgm:t>
        <a:bodyPr/>
        <a:lstStyle/>
        <a:p>
          <a:endParaRPr lang="it-IT"/>
        </a:p>
      </dgm:t>
    </dgm:pt>
    <dgm:pt modelId="{2C77C941-3579-7F45-9C69-14EAAE3A717B}" type="pres">
      <dgm:prSet presAssocID="{F8C90091-5429-904F-8458-07DCC82D9415}" presName="accent_2" presStyleCnt="0"/>
      <dgm:spPr/>
    </dgm:pt>
    <dgm:pt modelId="{EE553B9E-4035-F94F-9410-51E7AA6DCFB7}" type="pres">
      <dgm:prSet presAssocID="{F8C90091-5429-904F-8458-07DCC82D9415}" presName="accentRepeatNode" presStyleLbl="solidFgAcc1" presStyleIdx="1" presStyleCnt="4"/>
      <dgm:spPr/>
    </dgm:pt>
    <dgm:pt modelId="{2F1C92A8-C807-FA49-9620-7E158B9FD30C}" type="pres">
      <dgm:prSet presAssocID="{D4BC80A9-F17E-A642-AFA5-E72EE1571B1E}" presName="text_3" presStyleLbl="node1" presStyleIdx="2" presStyleCnt="4">
        <dgm:presLayoutVars>
          <dgm:bulletEnabled val="1"/>
        </dgm:presLayoutVars>
      </dgm:prSet>
      <dgm:spPr/>
      <dgm:t>
        <a:bodyPr/>
        <a:lstStyle/>
        <a:p>
          <a:endParaRPr lang="it-IT"/>
        </a:p>
      </dgm:t>
    </dgm:pt>
    <dgm:pt modelId="{A07F8173-BCDB-0D43-8EC8-0BB33ED86DD2}" type="pres">
      <dgm:prSet presAssocID="{D4BC80A9-F17E-A642-AFA5-E72EE1571B1E}" presName="accent_3" presStyleCnt="0"/>
      <dgm:spPr/>
    </dgm:pt>
    <dgm:pt modelId="{3658FB4B-2DA1-7843-8241-FC7B8F0ECD33}" type="pres">
      <dgm:prSet presAssocID="{D4BC80A9-F17E-A642-AFA5-E72EE1571B1E}" presName="accentRepeatNode" presStyleLbl="solidFgAcc1" presStyleIdx="2" presStyleCnt="4"/>
      <dgm:spPr/>
    </dgm:pt>
    <dgm:pt modelId="{F341214A-F06E-6A4B-A8C9-CB37086E5CFF}" type="pres">
      <dgm:prSet presAssocID="{0981B134-7B3A-CD4D-AEF7-F5AB8BE7C524}" presName="text_4" presStyleLbl="node1" presStyleIdx="3" presStyleCnt="4">
        <dgm:presLayoutVars>
          <dgm:bulletEnabled val="1"/>
        </dgm:presLayoutVars>
      </dgm:prSet>
      <dgm:spPr/>
      <dgm:t>
        <a:bodyPr/>
        <a:lstStyle/>
        <a:p>
          <a:endParaRPr lang="it-IT"/>
        </a:p>
      </dgm:t>
    </dgm:pt>
    <dgm:pt modelId="{C635D7C0-3626-1C4A-A0AE-A438AB66ED24}" type="pres">
      <dgm:prSet presAssocID="{0981B134-7B3A-CD4D-AEF7-F5AB8BE7C524}" presName="accent_4" presStyleCnt="0"/>
      <dgm:spPr/>
    </dgm:pt>
    <dgm:pt modelId="{2E556A4F-08CA-4E43-9838-EBF10FCB3C1D}" type="pres">
      <dgm:prSet presAssocID="{0981B134-7B3A-CD4D-AEF7-F5AB8BE7C524}" presName="accentRepeatNode" presStyleLbl="solidFgAcc1" presStyleIdx="3" presStyleCnt="4"/>
      <dgm:spPr/>
    </dgm:pt>
  </dgm:ptLst>
  <dgm:cxnLst>
    <dgm:cxn modelId="{9659CB24-1F00-794B-89E8-4098B1592293}" srcId="{5CC7C819-22FC-9940-9E59-95FE49FEF966}" destId="{D4BC80A9-F17E-A642-AFA5-E72EE1571B1E}" srcOrd="2" destOrd="0" parTransId="{98031CF1-3D18-604D-A450-7DA05744D4EA}" sibTransId="{49A8FFA6-CD31-1F4B-9905-F530682E2FB5}"/>
    <dgm:cxn modelId="{674D30B9-7EF1-8B47-B05C-3226B4B2C87F}" srcId="{5CC7C819-22FC-9940-9E59-95FE49FEF966}" destId="{F8C90091-5429-904F-8458-07DCC82D9415}" srcOrd="1" destOrd="0" parTransId="{A72745AA-2D8C-C04C-98C1-F141B2E6334A}" sibTransId="{1D635691-50C4-BC45-ACE4-83E4B413B492}"/>
    <dgm:cxn modelId="{7B4D29ED-E770-4342-8FE8-3E11F6CD4271}" type="presOf" srcId="{0981B134-7B3A-CD4D-AEF7-F5AB8BE7C524}" destId="{F341214A-F06E-6A4B-A8C9-CB37086E5CFF}" srcOrd="0" destOrd="0" presId="urn:microsoft.com/office/officeart/2008/layout/VerticalCurvedList"/>
    <dgm:cxn modelId="{2FFC9854-EE5F-A646-891E-EFA482EFE100}" type="presOf" srcId="{4F6B673E-4E96-284B-93E1-2F7A748558BF}" destId="{4D354350-3593-DE4C-AEB1-03623E9181C5}" srcOrd="0" destOrd="0" presId="urn:microsoft.com/office/officeart/2008/layout/VerticalCurvedList"/>
    <dgm:cxn modelId="{CF8350A3-0C11-304D-A129-AEFF24C12353}" type="presOf" srcId="{11E7F1B2-8932-1142-ACE5-3A9589B42A2F}" destId="{BB760403-48DE-9542-8416-1E8B6018467D}" srcOrd="0" destOrd="0" presId="urn:microsoft.com/office/officeart/2008/layout/VerticalCurvedList"/>
    <dgm:cxn modelId="{BA708ECD-6840-8C46-A754-104047AECFEA}" type="presOf" srcId="{D4BC80A9-F17E-A642-AFA5-E72EE1571B1E}" destId="{2F1C92A8-C807-FA49-9620-7E158B9FD30C}" srcOrd="0" destOrd="0" presId="urn:microsoft.com/office/officeart/2008/layout/VerticalCurvedList"/>
    <dgm:cxn modelId="{8CDB503F-FC1D-C446-9810-099B425C0B88}" srcId="{5CC7C819-22FC-9940-9E59-95FE49FEF966}" destId="{4F6B673E-4E96-284B-93E1-2F7A748558BF}" srcOrd="0" destOrd="0" parTransId="{9CDFA989-724A-4B40-B100-3D00DEF04CEC}" sibTransId="{11E7F1B2-8932-1142-ACE5-3A9589B42A2F}"/>
    <dgm:cxn modelId="{93B103C5-7AA3-2A47-8566-DB283B37EC62}" srcId="{5CC7C819-22FC-9940-9E59-95FE49FEF966}" destId="{0981B134-7B3A-CD4D-AEF7-F5AB8BE7C524}" srcOrd="3" destOrd="0" parTransId="{F198D9F3-6E87-2C42-A5B5-0F3502278328}" sibTransId="{E0CEBC67-6408-7246-B2D0-4A63A09EA3FF}"/>
    <dgm:cxn modelId="{F29EF8D7-3778-6149-B12A-75BFEE63B26F}" type="presOf" srcId="{F8C90091-5429-904F-8458-07DCC82D9415}" destId="{FB95B82D-CC4A-FF4F-AEE8-8B12D5339D72}" srcOrd="0" destOrd="0" presId="urn:microsoft.com/office/officeart/2008/layout/VerticalCurvedList"/>
    <dgm:cxn modelId="{F01A7E5C-1495-BD47-B634-4AA940B44D64}" type="presOf" srcId="{5CC7C819-22FC-9940-9E59-95FE49FEF966}" destId="{C36E6E98-452A-4B47-906E-F45EEF12F12D}" srcOrd="0" destOrd="0" presId="urn:microsoft.com/office/officeart/2008/layout/VerticalCurvedList"/>
    <dgm:cxn modelId="{A5662254-27A9-024C-ABB6-21AA7597E741}" type="presParOf" srcId="{C36E6E98-452A-4B47-906E-F45EEF12F12D}" destId="{CA63F03E-F6E6-E344-982A-46AC3C5BDA83}" srcOrd="0" destOrd="0" presId="urn:microsoft.com/office/officeart/2008/layout/VerticalCurvedList"/>
    <dgm:cxn modelId="{1C0150DD-74F6-FC44-80FC-D646E2D45FA2}" type="presParOf" srcId="{CA63F03E-F6E6-E344-982A-46AC3C5BDA83}" destId="{7E5E127E-E2B2-134B-A7E3-43A64E9B330A}" srcOrd="0" destOrd="0" presId="urn:microsoft.com/office/officeart/2008/layout/VerticalCurvedList"/>
    <dgm:cxn modelId="{A395D4C6-329C-2740-ABAA-C7F1BBA2B34B}" type="presParOf" srcId="{7E5E127E-E2B2-134B-A7E3-43A64E9B330A}" destId="{001ABEE9-4061-F64F-8D01-52FEC11D3B2D}" srcOrd="0" destOrd="0" presId="urn:microsoft.com/office/officeart/2008/layout/VerticalCurvedList"/>
    <dgm:cxn modelId="{4DADCD78-9645-7E4A-9ECA-B94721B56E8D}" type="presParOf" srcId="{7E5E127E-E2B2-134B-A7E3-43A64E9B330A}" destId="{BB760403-48DE-9542-8416-1E8B6018467D}" srcOrd="1" destOrd="0" presId="urn:microsoft.com/office/officeart/2008/layout/VerticalCurvedList"/>
    <dgm:cxn modelId="{4C56B15E-2BA0-BC46-9980-F28BBF88E07C}" type="presParOf" srcId="{7E5E127E-E2B2-134B-A7E3-43A64E9B330A}" destId="{9ADB08C2-130B-044E-841B-EF7FD7CD44B2}" srcOrd="2" destOrd="0" presId="urn:microsoft.com/office/officeart/2008/layout/VerticalCurvedList"/>
    <dgm:cxn modelId="{6497E360-CA2B-704C-8704-C4515232269A}" type="presParOf" srcId="{7E5E127E-E2B2-134B-A7E3-43A64E9B330A}" destId="{CD2871E0-B945-6845-8CD4-21F5038B9047}" srcOrd="3" destOrd="0" presId="urn:microsoft.com/office/officeart/2008/layout/VerticalCurvedList"/>
    <dgm:cxn modelId="{2CE4BD8A-9D97-9B4D-A9E5-43D7817FC279}" type="presParOf" srcId="{CA63F03E-F6E6-E344-982A-46AC3C5BDA83}" destId="{4D354350-3593-DE4C-AEB1-03623E9181C5}" srcOrd="1" destOrd="0" presId="urn:microsoft.com/office/officeart/2008/layout/VerticalCurvedList"/>
    <dgm:cxn modelId="{DD20DD16-FA77-C741-9112-30BC463E726A}" type="presParOf" srcId="{CA63F03E-F6E6-E344-982A-46AC3C5BDA83}" destId="{015CD181-DC37-BC45-A59D-848A188BDCC7}" srcOrd="2" destOrd="0" presId="urn:microsoft.com/office/officeart/2008/layout/VerticalCurvedList"/>
    <dgm:cxn modelId="{D3499DB9-E272-D148-9FA2-BA74D43FF5B3}" type="presParOf" srcId="{015CD181-DC37-BC45-A59D-848A188BDCC7}" destId="{D7EDC07C-5B61-C14A-B32E-2F7513088A0C}" srcOrd="0" destOrd="0" presId="urn:microsoft.com/office/officeart/2008/layout/VerticalCurvedList"/>
    <dgm:cxn modelId="{234E4AB1-4CD4-C043-B514-4A7C1A0993B7}" type="presParOf" srcId="{CA63F03E-F6E6-E344-982A-46AC3C5BDA83}" destId="{FB95B82D-CC4A-FF4F-AEE8-8B12D5339D72}" srcOrd="3" destOrd="0" presId="urn:microsoft.com/office/officeart/2008/layout/VerticalCurvedList"/>
    <dgm:cxn modelId="{822E7165-B5E6-EA4A-937A-B7AFC1A73DF6}" type="presParOf" srcId="{CA63F03E-F6E6-E344-982A-46AC3C5BDA83}" destId="{2C77C941-3579-7F45-9C69-14EAAE3A717B}" srcOrd="4" destOrd="0" presId="urn:microsoft.com/office/officeart/2008/layout/VerticalCurvedList"/>
    <dgm:cxn modelId="{303D4B87-6D7D-3845-90BD-8CF3086F8F4D}" type="presParOf" srcId="{2C77C941-3579-7F45-9C69-14EAAE3A717B}" destId="{EE553B9E-4035-F94F-9410-51E7AA6DCFB7}" srcOrd="0" destOrd="0" presId="urn:microsoft.com/office/officeart/2008/layout/VerticalCurvedList"/>
    <dgm:cxn modelId="{B83F6501-48A8-3C45-8ECC-58C0B12D5686}" type="presParOf" srcId="{CA63F03E-F6E6-E344-982A-46AC3C5BDA83}" destId="{2F1C92A8-C807-FA49-9620-7E158B9FD30C}" srcOrd="5" destOrd="0" presId="urn:microsoft.com/office/officeart/2008/layout/VerticalCurvedList"/>
    <dgm:cxn modelId="{3B9302CA-6372-A24D-A575-C1ED2FBA7A0A}" type="presParOf" srcId="{CA63F03E-F6E6-E344-982A-46AC3C5BDA83}" destId="{A07F8173-BCDB-0D43-8EC8-0BB33ED86DD2}" srcOrd="6" destOrd="0" presId="urn:microsoft.com/office/officeart/2008/layout/VerticalCurvedList"/>
    <dgm:cxn modelId="{2F624472-05C7-8C4A-BB53-6B4C731D3161}" type="presParOf" srcId="{A07F8173-BCDB-0D43-8EC8-0BB33ED86DD2}" destId="{3658FB4B-2DA1-7843-8241-FC7B8F0ECD33}" srcOrd="0" destOrd="0" presId="urn:microsoft.com/office/officeart/2008/layout/VerticalCurvedList"/>
    <dgm:cxn modelId="{907076EE-880C-5A49-B52E-7397EEDBABE8}" type="presParOf" srcId="{CA63F03E-F6E6-E344-982A-46AC3C5BDA83}" destId="{F341214A-F06E-6A4B-A8C9-CB37086E5CFF}" srcOrd="7" destOrd="0" presId="urn:microsoft.com/office/officeart/2008/layout/VerticalCurvedList"/>
    <dgm:cxn modelId="{CB10CB15-FB08-3A4B-9352-5C2A27BDBA19}" type="presParOf" srcId="{CA63F03E-F6E6-E344-982A-46AC3C5BDA83}" destId="{C635D7C0-3626-1C4A-A0AE-A438AB66ED24}" srcOrd="8" destOrd="0" presId="urn:microsoft.com/office/officeart/2008/layout/VerticalCurvedList"/>
    <dgm:cxn modelId="{3C1C6510-E242-F342-896C-482A066F92BA}" type="presParOf" srcId="{C635D7C0-3626-1C4A-A0AE-A438AB66ED24}" destId="{2E556A4F-08CA-4E43-9838-EBF10FCB3C1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8C16FB-CDAF-4DB0-B2C9-40E01997594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GB"/>
        </a:p>
      </dgm:t>
    </dgm:pt>
    <dgm:pt modelId="{C02D480C-9F13-4749-B8BE-5DD10F6F46B9}">
      <dgm:prSet phldrT="[Text]"/>
      <dgm:spPr/>
      <dgm:t>
        <a:bodyPr/>
        <a:lstStyle/>
        <a:p>
          <a:r>
            <a:rPr lang="en-GB" dirty="0" smtClean="0">
              <a:latin typeface="Arial" panose="020B0604020202020204" pitchFamily="34" charset="0"/>
              <a:cs typeface="Arial" panose="020B0604020202020204" pitchFamily="34" charset="0"/>
            </a:rPr>
            <a:t>Inputs</a:t>
          </a:r>
          <a:endParaRPr lang="en-GB" dirty="0">
            <a:latin typeface="Arial" panose="020B0604020202020204" pitchFamily="34" charset="0"/>
            <a:cs typeface="Arial" panose="020B0604020202020204" pitchFamily="34" charset="0"/>
          </a:endParaRPr>
        </a:p>
      </dgm:t>
    </dgm:pt>
    <dgm:pt modelId="{76CB23B6-380A-4B6A-B21B-E6FE503A8367}" type="parTrans" cxnId="{A1516A97-37AE-410F-8C80-6D8BBAF140E4}">
      <dgm:prSet/>
      <dgm:spPr/>
      <dgm:t>
        <a:bodyPr/>
        <a:lstStyle/>
        <a:p>
          <a:endParaRPr lang="en-GB"/>
        </a:p>
      </dgm:t>
    </dgm:pt>
    <dgm:pt modelId="{6B32DC3A-D420-4AD8-B2CF-C546C3249636}" type="sibTrans" cxnId="{A1516A97-37AE-410F-8C80-6D8BBAF140E4}">
      <dgm:prSet/>
      <dgm:spPr/>
      <dgm:t>
        <a:bodyPr/>
        <a:lstStyle/>
        <a:p>
          <a:endParaRPr lang="en-GB"/>
        </a:p>
      </dgm:t>
    </dgm:pt>
    <dgm:pt modelId="{E5CA63D7-07E1-409F-AAFB-82836BE7A90C}">
      <dgm:prSet phldrT="[Text]"/>
      <dgm:spPr/>
      <dgm:t>
        <a:bodyPr/>
        <a:lstStyle/>
        <a:p>
          <a:r>
            <a:rPr lang="en-GB" dirty="0" smtClean="0">
              <a:latin typeface="Arial" panose="020B0604020202020204" pitchFamily="34" charset="0"/>
              <a:cs typeface="Arial" panose="020B0604020202020204" pitchFamily="34" charset="0"/>
            </a:rPr>
            <a:t>Activities / Processes</a:t>
          </a:r>
          <a:endParaRPr lang="en-GB" dirty="0">
            <a:latin typeface="Arial" panose="020B0604020202020204" pitchFamily="34" charset="0"/>
            <a:cs typeface="Arial" panose="020B0604020202020204" pitchFamily="34" charset="0"/>
          </a:endParaRPr>
        </a:p>
      </dgm:t>
    </dgm:pt>
    <dgm:pt modelId="{95B46480-2F5B-4A7A-BE2D-779FF847E551}" type="parTrans" cxnId="{C7ED79CD-E135-40F9-B4D7-2BD4DBD316AC}">
      <dgm:prSet/>
      <dgm:spPr/>
      <dgm:t>
        <a:bodyPr/>
        <a:lstStyle/>
        <a:p>
          <a:endParaRPr lang="en-GB"/>
        </a:p>
      </dgm:t>
    </dgm:pt>
    <dgm:pt modelId="{5CB73AB7-1B5D-46E0-A444-0964E6AEE1A7}" type="sibTrans" cxnId="{C7ED79CD-E135-40F9-B4D7-2BD4DBD316AC}">
      <dgm:prSet/>
      <dgm:spPr/>
      <dgm:t>
        <a:bodyPr/>
        <a:lstStyle/>
        <a:p>
          <a:endParaRPr lang="en-GB"/>
        </a:p>
      </dgm:t>
    </dgm:pt>
    <dgm:pt modelId="{6B6650BA-E29D-444B-A2B9-30A81E9C58A6}">
      <dgm:prSet/>
      <dgm:spPr/>
      <dgm:t>
        <a:bodyPr/>
        <a:lstStyle/>
        <a:p>
          <a:r>
            <a:rPr lang="en-US" altLang="en-US" dirty="0" smtClean="0">
              <a:latin typeface="Arial" panose="020B0604020202020204" pitchFamily="34" charset="0"/>
              <a:cs typeface="Arial" panose="020B0604020202020204" pitchFamily="34" charset="0"/>
            </a:rPr>
            <a:t>Outcomes </a:t>
          </a:r>
          <a:endParaRPr lang="en-GB" dirty="0">
            <a:latin typeface="Arial" panose="020B0604020202020204" pitchFamily="34" charset="0"/>
            <a:cs typeface="Arial" panose="020B0604020202020204" pitchFamily="34" charset="0"/>
          </a:endParaRPr>
        </a:p>
      </dgm:t>
    </dgm:pt>
    <dgm:pt modelId="{75D8CBC4-E9A2-442D-B761-DD2F1ADBFAD9}" type="parTrans" cxnId="{266D7A42-E6CF-4CBD-B6E0-E5386C227744}">
      <dgm:prSet/>
      <dgm:spPr/>
      <dgm:t>
        <a:bodyPr/>
        <a:lstStyle/>
        <a:p>
          <a:endParaRPr lang="en-GB"/>
        </a:p>
      </dgm:t>
    </dgm:pt>
    <dgm:pt modelId="{F5BBBA47-420B-4FB3-950E-95175B1D20FF}" type="sibTrans" cxnId="{266D7A42-E6CF-4CBD-B6E0-E5386C227744}">
      <dgm:prSet/>
      <dgm:spPr/>
      <dgm:t>
        <a:bodyPr/>
        <a:lstStyle/>
        <a:p>
          <a:endParaRPr lang="en-GB"/>
        </a:p>
      </dgm:t>
    </dgm:pt>
    <dgm:pt modelId="{551913E9-4669-4F60-A486-90DF20298A50}">
      <dgm:prSet/>
      <dgm:spPr/>
      <dgm:t>
        <a:bodyPr/>
        <a:lstStyle/>
        <a:p>
          <a:r>
            <a:rPr lang="en-US" altLang="en-US" dirty="0" smtClean="0">
              <a:latin typeface="Arial" panose="020B0604020202020204" pitchFamily="34" charset="0"/>
              <a:cs typeface="Arial" panose="020B0604020202020204" pitchFamily="34" charset="0"/>
            </a:rPr>
            <a:t>Outputs /Services</a:t>
          </a:r>
          <a:endParaRPr lang="en-GB" dirty="0">
            <a:latin typeface="Arial" panose="020B0604020202020204" pitchFamily="34" charset="0"/>
            <a:cs typeface="Arial" panose="020B0604020202020204" pitchFamily="34" charset="0"/>
          </a:endParaRPr>
        </a:p>
      </dgm:t>
    </dgm:pt>
    <dgm:pt modelId="{2A94236B-E783-4530-9A8C-74E667C59DBD}" type="parTrans" cxnId="{787488C9-4C93-46AF-978A-8C01775CCC2E}">
      <dgm:prSet/>
      <dgm:spPr/>
      <dgm:t>
        <a:bodyPr/>
        <a:lstStyle/>
        <a:p>
          <a:endParaRPr lang="en-GB"/>
        </a:p>
      </dgm:t>
    </dgm:pt>
    <dgm:pt modelId="{79F6FE49-2055-431E-8F0A-F948F2309748}" type="sibTrans" cxnId="{787488C9-4C93-46AF-978A-8C01775CCC2E}">
      <dgm:prSet/>
      <dgm:spPr/>
      <dgm:t>
        <a:bodyPr/>
        <a:lstStyle/>
        <a:p>
          <a:endParaRPr lang="en-GB"/>
        </a:p>
      </dgm:t>
    </dgm:pt>
    <dgm:pt modelId="{DDFA377D-E24D-495E-A883-BF1CF51E8CE4}" type="pres">
      <dgm:prSet presAssocID="{3A8C16FB-CDAF-4DB0-B2C9-40E019975946}" presName="outerComposite" presStyleCnt="0">
        <dgm:presLayoutVars>
          <dgm:chMax val="5"/>
          <dgm:dir/>
          <dgm:resizeHandles val="exact"/>
        </dgm:presLayoutVars>
      </dgm:prSet>
      <dgm:spPr/>
      <dgm:t>
        <a:bodyPr/>
        <a:lstStyle/>
        <a:p>
          <a:endParaRPr lang="en-GB"/>
        </a:p>
      </dgm:t>
    </dgm:pt>
    <dgm:pt modelId="{605869F2-92BC-43C4-9627-2DB866CC4BB1}" type="pres">
      <dgm:prSet presAssocID="{3A8C16FB-CDAF-4DB0-B2C9-40E019975946}" presName="dummyMaxCanvas" presStyleCnt="0">
        <dgm:presLayoutVars/>
      </dgm:prSet>
      <dgm:spPr/>
    </dgm:pt>
    <dgm:pt modelId="{EAD9D42C-8E5F-488C-94B2-EAFA335CB764}" type="pres">
      <dgm:prSet presAssocID="{3A8C16FB-CDAF-4DB0-B2C9-40E019975946}" presName="FourNodes_1" presStyleLbl="node1" presStyleIdx="0" presStyleCnt="4">
        <dgm:presLayoutVars>
          <dgm:bulletEnabled val="1"/>
        </dgm:presLayoutVars>
      </dgm:prSet>
      <dgm:spPr/>
      <dgm:t>
        <a:bodyPr/>
        <a:lstStyle/>
        <a:p>
          <a:endParaRPr lang="en-GB"/>
        </a:p>
      </dgm:t>
    </dgm:pt>
    <dgm:pt modelId="{2B59FBDE-6066-4448-9028-BD38D74B5A6C}" type="pres">
      <dgm:prSet presAssocID="{3A8C16FB-CDAF-4DB0-B2C9-40E019975946}" presName="FourNodes_2" presStyleLbl="node1" presStyleIdx="1" presStyleCnt="4">
        <dgm:presLayoutVars>
          <dgm:bulletEnabled val="1"/>
        </dgm:presLayoutVars>
      </dgm:prSet>
      <dgm:spPr/>
      <dgm:t>
        <a:bodyPr/>
        <a:lstStyle/>
        <a:p>
          <a:endParaRPr lang="en-GB"/>
        </a:p>
      </dgm:t>
    </dgm:pt>
    <dgm:pt modelId="{E87D285E-4867-43F4-AD8C-51CC4F706285}" type="pres">
      <dgm:prSet presAssocID="{3A8C16FB-CDAF-4DB0-B2C9-40E019975946}" presName="FourNodes_3" presStyleLbl="node1" presStyleIdx="2" presStyleCnt="4">
        <dgm:presLayoutVars>
          <dgm:bulletEnabled val="1"/>
        </dgm:presLayoutVars>
      </dgm:prSet>
      <dgm:spPr/>
      <dgm:t>
        <a:bodyPr/>
        <a:lstStyle/>
        <a:p>
          <a:endParaRPr lang="en-GB"/>
        </a:p>
      </dgm:t>
    </dgm:pt>
    <dgm:pt modelId="{A9B07694-0307-4865-A70F-9DEA59558C35}" type="pres">
      <dgm:prSet presAssocID="{3A8C16FB-CDAF-4DB0-B2C9-40E019975946}" presName="FourNodes_4" presStyleLbl="node1" presStyleIdx="3" presStyleCnt="4">
        <dgm:presLayoutVars>
          <dgm:bulletEnabled val="1"/>
        </dgm:presLayoutVars>
      </dgm:prSet>
      <dgm:spPr/>
      <dgm:t>
        <a:bodyPr/>
        <a:lstStyle/>
        <a:p>
          <a:endParaRPr lang="en-GB"/>
        </a:p>
      </dgm:t>
    </dgm:pt>
    <dgm:pt modelId="{471B328C-BEF4-4DA0-B027-D63C8BC19672}" type="pres">
      <dgm:prSet presAssocID="{3A8C16FB-CDAF-4DB0-B2C9-40E019975946}" presName="FourConn_1-2" presStyleLbl="fgAccFollowNode1" presStyleIdx="0" presStyleCnt="3">
        <dgm:presLayoutVars>
          <dgm:bulletEnabled val="1"/>
        </dgm:presLayoutVars>
      </dgm:prSet>
      <dgm:spPr/>
      <dgm:t>
        <a:bodyPr/>
        <a:lstStyle/>
        <a:p>
          <a:endParaRPr lang="en-GB"/>
        </a:p>
      </dgm:t>
    </dgm:pt>
    <dgm:pt modelId="{71EFC387-91BC-458A-8CCE-6EEDB0144DB3}" type="pres">
      <dgm:prSet presAssocID="{3A8C16FB-CDAF-4DB0-B2C9-40E019975946}" presName="FourConn_2-3" presStyleLbl="fgAccFollowNode1" presStyleIdx="1" presStyleCnt="3">
        <dgm:presLayoutVars>
          <dgm:bulletEnabled val="1"/>
        </dgm:presLayoutVars>
      </dgm:prSet>
      <dgm:spPr/>
      <dgm:t>
        <a:bodyPr/>
        <a:lstStyle/>
        <a:p>
          <a:endParaRPr lang="en-GB"/>
        </a:p>
      </dgm:t>
    </dgm:pt>
    <dgm:pt modelId="{5CD787BD-77C1-4126-AE0F-032FBB85A632}" type="pres">
      <dgm:prSet presAssocID="{3A8C16FB-CDAF-4DB0-B2C9-40E019975946}" presName="FourConn_3-4" presStyleLbl="fgAccFollowNode1" presStyleIdx="2" presStyleCnt="3">
        <dgm:presLayoutVars>
          <dgm:bulletEnabled val="1"/>
        </dgm:presLayoutVars>
      </dgm:prSet>
      <dgm:spPr/>
      <dgm:t>
        <a:bodyPr/>
        <a:lstStyle/>
        <a:p>
          <a:endParaRPr lang="en-GB"/>
        </a:p>
      </dgm:t>
    </dgm:pt>
    <dgm:pt modelId="{0D74281D-64E1-4221-A365-F171B6C05DE0}" type="pres">
      <dgm:prSet presAssocID="{3A8C16FB-CDAF-4DB0-B2C9-40E019975946}" presName="FourNodes_1_text" presStyleLbl="node1" presStyleIdx="3" presStyleCnt="4">
        <dgm:presLayoutVars>
          <dgm:bulletEnabled val="1"/>
        </dgm:presLayoutVars>
      </dgm:prSet>
      <dgm:spPr/>
      <dgm:t>
        <a:bodyPr/>
        <a:lstStyle/>
        <a:p>
          <a:endParaRPr lang="en-GB"/>
        </a:p>
      </dgm:t>
    </dgm:pt>
    <dgm:pt modelId="{894AE3CD-90C0-4753-AE0B-B5175D8773F8}" type="pres">
      <dgm:prSet presAssocID="{3A8C16FB-CDAF-4DB0-B2C9-40E019975946}" presName="FourNodes_2_text" presStyleLbl="node1" presStyleIdx="3" presStyleCnt="4">
        <dgm:presLayoutVars>
          <dgm:bulletEnabled val="1"/>
        </dgm:presLayoutVars>
      </dgm:prSet>
      <dgm:spPr/>
      <dgm:t>
        <a:bodyPr/>
        <a:lstStyle/>
        <a:p>
          <a:endParaRPr lang="en-GB"/>
        </a:p>
      </dgm:t>
    </dgm:pt>
    <dgm:pt modelId="{E612D6EA-30C7-4083-AFAB-9A7CA55E1D7D}" type="pres">
      <dgm:prSet presAssocID="{3A8C16FB-CDAF-4DB0-B2C9-40E019975946}" presName="FourNodes_3_text" presStyleLbl="node1" presStyleIdx="3" presStyleCnt="4">
        <dgm:presLayoutVars>
          <dgm:bulletEnabled val="1"/>
        </dgm:presLayoutVars>
      </dgm:prSet>
      <dgm:spPr/>
      <dgm:t>
        <a:bodyPr/>
        <a:lstStyle/>
        <a:p>
          <a:endParaRPr lang="en-GB"/>
        </a:p>
      </dgm:t>
    </dgm:pt>
    <dgm:pt modelId="{BC037B2A-83AF-4158-AE98-A2106AA7F354}" type="pres">
      <dgm:prSet presAssocID="{3A8C16FB-CDAF-4DB0-B2C9-40E019975946}" presName="FourNodes_4_text" presStyleLbl="node1" presStyleIdx="3" presStyleCnt="4">
        <dgm:presLayoutVars>
          <dgm:bulletEnabled val="1"/>
        </dgm:presLayoutVars>
      </dgm:prSet>
      <dgm:spPr/>
      <dgm:t>
        <a:bodyPr/>
        <a:lstStyle/>
        <a:p>
          <a:endParaRPr lang="en-GB"/>
        </a:p>
      </dgm:t>
    </dgm:pt>
  </dgm:ptLst>
  <dgm:cxnLst>
    <dgm:cxn modelId="{EB5AF476-823C-AA48-893A-822D2C56C69D}" type="presOf" srcId="{551913E9-4669-4F60-A486-90DF20298A50}" destId="{E612D6EA-30C7-4083-AFAB-9A7CA55E1D7D}" srcOrd="1" destOrd="0" presId="urn:microsoft.com/office/officeart/2005/8/layout/vProcess5"/>
    <dgm:cxn modelId="{2AF5E39E-E8C2-2246-BB46-CE73591C7955}" type="presOf" srcId="{6B6650BA-E29D-444B-A2B9-30A81E9C58A6}" destId="{A9B07694-0307-4865-A70F-9DEA59558C35}" srcOrd="0" destOrd="0" presId="urn:microsoft.com/office/officeart/2005/8/layout/vProcess5"/>
    <dgm:cxn modelId="{50608FCB-2D28-EF45-A2F7-5C78ACCBF0BF}" type="presOf" srcId="{3A8C16FB-CDAF-4DB0-B2C9-40E019975946}" destId="{DDFA377D-E24D-495E-A883-BF1CF51E8CE4}" srcOrd="0" destOrd="0" presId="urn:microsoft.com/office/officeart/2005/8/layout/vProcess5"/>
    <dgm:cxn modelId="{C7ED79CD-E135-40F9-B4D7-2BD4DBD316AC}" srcId="{3A8C16FB-CDAF-4DB0-B2C9-40E019975946}" destId="{E5CA63D7-07E1-409F-AAFB-82836BE7A90C}" srcOrd="1" destOrd="0" parTransId="{95B46480-2F5B-4A7A-BE2D-779FF847E551}" sibTransId="{5CB73AB7-1B5D-46E0-A444-0964E6AEE1A7}"/>
    <dgm:cxn modelId="{A1516A97-37AE-410F-8C80-6D8BBAF140E4}" srcId="{3A8C16FB-CDAF-4DB0-B2C9-40E019975946}" destId="{C02D480C-9F13-4749-B8BE-5DD10F6F46B9}" srcOrd="0" destOrd="0" parTransId="{76CB23B6-380A-4B6A-B21B-E6FE503A8367}" sibTransId="{6B32DC3A-D420-4AD8-B2CF-C546C3249636}"/>
    <dgm:cxn modelId="{FEE4ADE3-1B17-5A48-A421-99A40EA8151D}" type="presOf" srcId="{6B32DC3A-D420-4AD8-B2CF-C546C3249636}" destId="{471B328C-BEF4-4DA0-B027-D63C8BC19672}" srcOrd="0" destOrd="0" presId="urn:microsoft.com/office/officeart/2005/8/layout/vProcess5"/>
    <dgm:cxn modelId="{D8FD8024-8B21-E641-A0BE-BCE53DCCE0AA}" type="presOf" srcId="{C02D480C-9F13-4749-B8BE-5DD10F6F46B9}" destId="{0D74281D-64E1-4221-A365-F171B6C05DE0}" srcOrd="1" destOrd="0" presId="urn:microsoft.com/office/officeart/2005/8/layout/vProcess5"/>
    <dgm:cxn modelId="{F0955E93-37B1-2740-8DFC-FFF59F3C9A50}" type="presOf" srcId="{E5CA63D7-07E1-409F-AAFB-82836BE7A90C}" destId="{2B59FBDE-6066-4448-9028-BD38D74B5A6C}" srcOrd="0" destOrd="0" presId="urn:microsoft.com/office/officeart/2005/8/layout/vProcess5"/>
    <dgm:cxn modelId="{456157B2-0DE3-614E-9FB5-C9C3A8BA2E01}" type="presOf" srcId="{E5CA63D7-07E1-409F-AAFB-82836BE7A90C}" destId="{894AE3CD-90C0-4753-AE0B-B5175D8773F8}" srcOrd="1" destOrd="0" presId="urn:microsoft.com/office/officeart/2005/8/layout/vProcess5"/>
    <dgm:cxn modelId="{D9F33E29-40A0-C64B-B35F-53FC37102C42}" type="presOf" srcId="{6B6650BA-E29D-444B-A2B9-30A81E9C58A6}" destId="{BC037B2A-83AF-4158-AE98-A2106AA7F354}" srcOrd="1" destOrd="0" presId="urn:microsoft.com/office/officeart/2005/8/layout/vProcess5"/>
    <dgm:cxn modelId="{40FC370F-63C0-D64F-BB9C-6F10CC3B7C40}" type="presOf" srcId="{79F6FE49-2055-431E-8F0A-F948F2309748}" destId="{5CD787BD-77C1-4126-AE0F-032FBB85A632}" srcOrd="0" destOrd="0" presId="urn:microsoft.com/office/officeart/2005/8/layout/vProcess5"/>
    <dgm:cxn modelId="{D97158E3-30F1-FE4C-93EF-A0DBF1C18F51}" type="presOf" srcId="{551913E9-4669-4F60-A486-90DF20298A50}" destId="{E87D285E-4867-43F4-AD8C-51CC4F706285}" srcOrd="0" destOrd="0" presId="urn:microsoft.com/office/officeart/2005/8/layout/vProcess5"/>
    <dgm:cxn modelId="{CD924841-6758-D949-9FFD-694ED3B67BFA}" type="presOf" srcId="{5CB73AB7-1B5D-46E0-A444-0964E6AEE1A7}" destId="{71EFC387-91BC-458A-8CCE-6EEDB0144DB3}" srcOrd="0" destOrd="0" presId="urn:microsoft.com/office/officeart/2005/8/layout/vProcess5"/>
    <dgm:cxn modelId="{787488C9-4C93-46AF-978A-8C01775CCC2E}" srcId="{3A8C16FB-CDAF-4DB0-B2C9-40E019975946}" destId="{551913E9-4669-4F60-A486-90DF20298A50}" srcOrd="2" destOrd="0" parTransId="{2A94236B-E783-4530-9A8C-74E667C59DBD}" sibTransId="{79F6FE49-2055-431E-8F0A-F948F2309748}"/>
    <dgm:cxn modelId="{5594EB23-8624-3449-B5FC-CABFFD7747A2}" type="presOf" srcId="{C02D480C-9F13-4749-B8BE-5DD10F6F46B9}" destId="{EAD9D42C-8E5F-488C-94B2-EAFA335CB764}" srcOrd="0" destOrd="0" presId="urn:microsoft.com/office/officeart/2005/8/layout/vProcess5"/>
    <dgm:cxn modelId="{266D7A42-E6CF-4CBD-B6E0-E5386C227744}" srcId="{3A8C16FB-CDAF-4DB0-B2C9-40E019975946}" destId="{6B6650BA-E29D-444B-A2B9-30A81E9C58A6}" srcOrd="3" destOrd="0" parTransId="{75D8CBC4-E9A2-442D-B761-DD2F1ADBFAD9}" sibTransId="{F5BBBA47-420B-4FB3-950E-95175B1D20FF}"/>
    <dgm:cxn modelId="{4FF0A659-D9A6-A948-BC5A-0F4BFAE362B3}" type="presParOf" srcId="{DDFA377D-E24D-495E-A883-BF1CF51E8CE4}" destId="{605869F2-92BC-43C4-9627-2DB866CC4BB1}" srcOrd="0" destOrd="0" presId="urn:microsoft.com/office/officeart/2005/8/layout/vProcess5"/>
    <dgm:cxn modelId="{8C3843E1-277F-EE44-A53E-8A334B625033}" type="presParOf" srcId="{DDFA377D-E24D-495E-A883-BF1CF51E8CE4}" destId="{EAD9D42C-8E5F-488C-94B2-EAFA335CB764}" srcOrd="1" destOrd="0" presId="urn:microsoft.com/office/officeart/2005/8/layout/vProcess5"/>
    <dgm:cxn modelId="{9980BB7D-C533-0C45-8B16-BACB0A81FB39}" type="presParOf" srcId="{DDFA377D-E24D-495E-A883-BF1CF51E8CE4}" destId="{2B59FBDE-6066-4448-9028-BD38D74B5A6C}" srcOrd="2" destOrd="0" presId="urn:microsoft.com/office/officeart/2005/8/layout/vProcess5"/>
    <dgm:cxn modelId="{D10D1CA3-22A6-6246-82AD-D2256E77230C}" type="presParOf" srcId="{DDFA377D-E24D-495E-A883-BF1CF51E8CE4}" destId="{E87D285E-4867-43F4-AD8C-51CC4F706285}" srcOrd="3" destOrd="0" presId="urn:microsoft.com/office/officeart/2005/8/layout/vProcess5"/>
    <dgm:cxn modelId="{9D5505A7-E5BD-5040-B6B9-28ACC76F221A}" type="presParOf" srcId="{DDFA377D-E24D-495E-A883-BF1CF51E8CE4}" destId="{A9B07694-0307-4865-A70F-9DEA59558C35}" srcOrd="4" destOrd="0" presId="urn:microsoft.com/office/officeart/2005/8/layout/vProcess5"/>
    <dgm:cxn modelId="{B949451A-251D-114B-A606-844650E02288}" type="presParOf" srcId="{DDFA377D-E24D-495E-A883-BF1CF51E8CE4}" destId="{471B328C-BEF4-4DA0-B027-D63C8BC19672}" srcOrd="5" destOrd="0" presId="urn:microsoft.com/office/officeart/2005/8/layout/vProcess5"/>
    <dgm:cxn modelId="{B9970D80-A7C3-424D-BBCE-8D5016E26FF4}" type="presParOf" srcId="{DDFA377D-E24D-495E-A883-BF1CF51E8CE4}" destId="{71EFC387-91BC-458A-8CCE-6EEDB0144DB3}" srcOrd="6" destOrd="0" presId="urn:microsoft.com/office/officeart/2005/8/layout/vProcess5"/>
    <dgm:cxn modelId="{D6CB9FAE-DE25-F542-A02B-16A8E42E4C9A}" type="presParOf" srcId="{DDFA377D-E24D-495E-A883-BF1CF51E8CE4}" destId="{5CD787BD-77C1-4126-AE0F-032FBB85A632}" srcOrd="7" destOrd="0" presId="urn:microsoft.com/office/officeart/2005/8/layout/vProcess5"/>
    <dgm:cxn modelId="{B233EF57-45E5-6D4F-8721-24DB1E70B0DD}" type="presParOf" srcId="{DDFA377D-E24D-495E-A883-BF1CF51E8CE4}" destId="{0D74281D-64E1-4221-A365-F171B6C05DE0}" srcOrd="8" destOrd="0" presId="urn:microsoft.com/office/officeart/2005/8/layout/vProcess5"/>
    <dgm:cxn modelId="{4FA663AF-4B9F-E941-A50A-B8CF16F49D47}" type="presParOf" srcId="{DDFA377D-E24D-495E-A883-BF1CF51E8CE4}" destId="{894AE3CD-90C0-4753-AE0B-B5175D8773F8}" srcOrd="9" destOrd="0" presId="urn:microsoft.com/office/officeart/2005/8/layout/vProcess5"/>
    <dgm:cxn modelId="{04D99D15-90FF-434C-B472-980A16FB0DBB}" type="presParOf" srcId="{DDFA377D-E24D-495E-A883-BF1CF51E8CE4}" destId="{E612D6EA-30C7-4083-AFAB-9A7CA55E1D7D}" srcOrd="10" destOrd="0" presId="urn:microsoft.com/office/officeart/2005/8/layout/vProcess5"/>
    <dgm:cxn modelId="{4970BC4B-2DA6-7E41-BB60-B13E892F9858}" type="presParOf" srcId="{DDFA377D-E24D-495E-A883-BF1CF51E8CE4}" destId="{BC037B2A-83AF-4158-AE98-A2106AA7F354}"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57ED15-B5D5-46B2-9546-339F69424E83}"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en-GB"/>
        </a:p>
      </dgm:t>
    </dgm:pt>
    <dgm:pt modelId="{1BE1EEC3-C6F3-4F63-8E90-A4D27F3E35FF}">
      <dgm:prSet phldrT="[Text]"/>
      <dgm:spPr/>
      <dgm:t>
        <a:bodyPr/>
        <a:lstStyle/>
        <a:p>
          <a:r>
            <a:rPr lang="en-GB" dirty="0" smtClean="0"/>
            <a:t>PI</a:t>
          </a:r>
          <a:endParaRPr lang="en-GB" dirty="0"/>
        </a:p>
      </dgm:t>
    </dgm:pt>
    <dgm:pt modelId="{CA951F87-CD42-4695-B1D3-C07CF79743FD}" type="parTrans" cxnId="{22872572-D275-4CCD-BD6E-DB3740512D15}">
      <dgm:prSet/>
      <dgm:spPr/>
      <dgm:t>
        <a:bodyPr/>
        <a:lstStyle/>
        <a:p>
          <a:endParaRPr lang="en-GB"/>
        </a:p>
      </dgm:t>
    </dgm:pt>
    <dgm:pt modelId="{5DA30384-FF4E-4103-8B14-877B87F74B67}" type="sibTrans" cxnId="{22872572-D275-4CCD-BD6E-DB3740512D15}">
      <dgm:prSet/>
      <dgm:spPr/>
      <dgm:t>
        <a:bodyPr/>
        <a:lstStyle/>
        <a:p>
          <a:endParaRPr lang="en-GB"/>
        </a:p>
      </dgm:t>
    </dgm:pt>
    <dgm:pt modelId="{F5E5118B-5956-4B0D-8454-F6A159AE05BE}">
      <dgm:prSet phldrT="[Text]" custT="1"/>
      <dgm:spPr/>
      <dgm:t>
        <a:bodyPr/>
        <a:lstStyle/>
        <a:p>
          <a:r>
            <a:rPr lang="en-GB" sz="2400" dirty="0" smtClean="0">
              <a:latin typeface="Arial" panose="020B0604020202020204" pitchFamily="34" charset="0"/>
              <a:cs typeface="Arial" panose="020B0604020202020204" pitchFamily="34" charset="0"/>
            </a:rPr>
            <a:t>Clarity and focus</a:t>
          </a:r>
          <a:endParaRPr lang="en-GB" sz="2400" dirty="0">
            <a:latin typeface="Arial" panose="020B0604020202020204" pitchFamily="34" charset="0"/>
            <a:cs typeface="Arial" panose="020B0604020202020204" pitchFamily="34" charset="0"/>
          </a:endParaRPr>
        </a:p>
      </dgm:t>
    </dgm:pt>
    <dgm:pt modelId="{E06FF70E-3512-4B51-A68B-D421B3B91467}" type="parTrans" cxnId="{AAFA3F98-A5AC-4BDA-A4D5-D91448B74838}">
      <dgm:prSet/>
      <dgm:spPr/>
      <dgm:t>
        <a:bodyPr/>
        <a:lstStyle/>
        <a:p>
          <a:endParaRPr lang="en-GB"/>
        </a:p>
      </dgm:t>
    </dgm:pt>
    <dgm:pt modelId="{06714565-4549-404A-98D0-8698FFA15236}" type="sibTrans" cxnId="{AAFA3F98-A5AC-4BDA-A4D5-D91448B74838}">
      <dgm:prSet/>
      <dgm:spPr/>
      <dgm:t>
        <a:bodyPr/>
        <a:lstStyle/>
        <a:p>
          <a:endParaRPr lang="en-GB"/>
        </a:p>
      </dgm:t>
    </dgm:pt>
    <dgm:pt modelId="{44917691-C070-4AA3-95C3-74D00FAC6C61}">
      <dgm:prSet phldrT="[Text]" custT="1"/>
      <dgm:spPr/>
      <dgm:t>
        <a:bodyPr/>
        <a:lstStyle/>
        <a:p>
          <a:r>
            <a:rPr lang="en-GB" sz="2400" dirty="0" smtClean="0">
              <a:latin typeface="Arial" panose="020B0604020202020204" pitchFamily="34" charset="0"/>
              <a:cs typeface="Arial" panose="020B0604020202020204" pitchFamily="34" charset="0"/>
            </a:rPr>
            <a:t>Relevant and responsive</a:t>
          </a:r>
          <a:endParaRPr lang="en-GB" sz="2400" dirty="0">
            <a:latin typeface="Arial" panose="020B0604020202020204" pitchFamily="34" charset="0"/>
            <a:cs typeface="Arial" panose="020B0604020202020204" pitchFamily="34" charset="0"/>
          </a:endParaRPr>
        </a:p>
      </dgm:t>
    </dgm:pt>
    <dgm:pt modelId="{4F765CCD-9990-427D-98D3-39F2E08EF901}" type="parTrans" cxnId="{042D7821-F97C-461E-B2FA-9B141D08BA80}">
      <dgm:prSet/>
      <dgm:spPr/>
      <dgm:t>
        <a:bodyPr/>
        <a:lstStyle/>
        <a:p>
          <a:endParaRPr lang="en-GB"/>
        </a:p>
      </dgm:t>
    </dgm:pt>
    <dgm:pt modelId="{88AF73A8-6213-4ED7-9B65-501A31EC356A}" type="sibTrans" cxnId="{042D7821-F97C-461E-B2FA-9B141D08BA80}">
      <dgm:prSet/>
      <dgm:spPr/>
      <dgm:t>
        <a:bodyPr/>
        <a:lstStyle/>
        <a:p>
          <a:endParaRPr lang="en-GB"/>
        </a:p>
      </dgm:t>
    </dgm:pt>
    <dgm:pt modelId="{4F4FB6BF-4CB3-42CF-8A49-150AF0D0CCA6}">
      <dgm:prSet phldrT="[Text]" custT="1"/>
      <dgm:spPr/>
      <dgm:t>
        <a:bodyPr/>
        <a:lstStyle/>
        <a:p>
          <a:r>
            <a:rPr lang="en-GB" sz="2400" dirty="0" smtClean="0">
              <a:latin typeface="Arial" panose="020B0604020202020204" pitchFamily="34" charset="0"/>
              <a:cs typeface="Arial" panose="020B0604020202020204" pitchFamily="34" charset="0"/>
            </a:rPr>
            <a:t>Credible</a:t>
          </a:r>
          <a:endParaRPr lang="en-GB" sz="2400" dirty="0">
            <a:latin typeface="Arial" panose="020B0604020202020204" pitchFamily="34" charset="0"/>
            <a:cs typeface="Arial" panose="020B0604020202020204" pitchFamily="34" charset="0"/>
          </a:endParaRPr>
        </a:p>
      </dgm:t>
    </dgm:pt>
    <dgm:pt modelId="{8C42ABAD-3F89-4735-8358-FF3F85F96351}" type="parTrans" cxnId="{B284571A-1AEE-4E85-AF23-5612685E6BB7}">
      <dgm:prSet/>
      <dgm:spPr/>
      <dgm:t>
        <a:bodyPr/>
        <a:lstStyle/>
        <a:p>
          <a:endParaRPr lang="en-GB"/>
        </a:p>
      </dgm:t>
    </dgm:pt>
    <dgm:pt modelId="{76ADA9A7-6D1F-4650-A0BC-41BC447EE64B}" type="sibTrans" cxnId="{B284571A-1AEE-4E85-AF23-5612685E6BB7}">
      <dgm:prSet/>
      <dgm:spPr/>
      <dgm:t>
        <a:bodyPr/>
        <a:lstStyle/>
        <a:p>
          <a:endParaRPr lang="en-GB"/>
        </a:p>
      </dgm:t>
    </dgm:pt>
    <dgm:pt modelId="{94B403A1-0B53-4A74-BCE0-BD2473EFC8EC}">
      <dgm:prSet phldrT="[Text]" custT="1"/>
      <dgm:spPr/>
      <dgm:t>
        <a:bodyPr/>
        <a:lstStyle/>
        <a:p>
          <a:r>
            <a:rPr lang="en-GB" sz="2400" dirty="0" smtClean="0">
              <a:latin typeface="Arial" panose="020B0604020202020204" pitchFamily="34" charset="0"/>
              <a:cs typeface="Arial" panose="020B0604020202020204" pitchFamily="34" charset="0"/>
            </a:rPr>
            <a:t>Timely</a:t>
          </a:r>
          <a:endParaRPr lang="en-GB" sz="2400" dirty="0">
            <a:latin typeface="Arial" panose="020B0604020202020204" pitchFamily="34" charset="0"/>
            <a:cs typeface="Arial" panose="020B0604020202020204" pitchFamily="34" charset="0"/>
          </a:endParaRPr>
        </a:p>
      </dgm:t>
    </dgm:pt>
    <dgm:pt modelId="{23CE97BE-8328-4761-8E0F-5CCB46AD3E6F}" type="parTrans" cxnId="{222D8B11-99F7-4500-AF84-87684D90A935}">
      <dgm:prSet/>
      <dgm:spPr/>
      <dgm:t>
        <a:bodyPr/>
        <a:lstStyle/>
        <a:p>
          <a:endParaRPr lang="en-GB"/>
        </a:p>
      </dgm:t>
    </dgm:pt>
    <dgm:pt modelId="{A25618B3-1203-4A8B-B37A-7B09FA58E1F4}" type="sibTrans" cxnId="{222D8B11-99F7-4500-AF84-87684D90A935}">
      <dgm:prSet/>
      <dgm:spPr/>
      <dgm:t>
        <a:bodyPr/>
        <a:lstStyle/>
        <a:p>
          <a:endParaRPr lang="en-GB"/>
        </a:p>
      </dgm:t>
    </dgm:pt>
    <dgm:pt modelId="{E5BF1799-9336-42D3-9A42-C4A66146D987}">
      <dgm:prSet custT="1"/>
      <dgm:spPr/>
      <dgm:t>
        <a:bodyPr/>
        <a:lstStyle/>
        <a:p>
          <a:r>
            <a:rPr lang="en-GB" sz="2400" dirty="0" smtClean="0">
              <a:latin typeface="Arial" panose="020B0604020202020204" pitchFamily="34" charset="0"/>
              <a:cs typeface="Arial" panose="020B0604020202020204" pitchFamily="34" charset="0"/>
            </a:rPr>
            <a:t>Responsibility</a:t>
          </a:r>
          <a:endParaRPr lang="en-GB" sz="2400" dirty="0">
            <a:latin typeface="Arial" panose="020B0604020202020204" pitchFamily="34" charset="0"/>
            <a:cs typeface="Arial" panose="020B0604020202020204" pitchFamily="34" charset="0"/>
          </a:endParaRPr>
        </a:p>
      </dgm:t>
    </dgm:pt>
    <dgm:pt modelId="{2DDA0B90-6E5A-4BA0-B841-9B5B35E4FA11}" type="parTrans" cxnId="{31A674DC-B569-42F2-8A65-8C3F5B412D22}">
      <dgm:prSet/>
      <dgm:spPr/>
      <dgm:t>
        <a:bodyPr/>
        <a:lstStyle/>
        <a:p>
          <a:endParaRPr lang="en-GB"/>
        </a:p>
      </dgm:t>
    </dgm:pt>
    <dgm:pt modelId="{2D34D804-E2DD-42DD-A14C-D2835F8C7775}" type="sibTrans" cxnId="{31A674DC-B569-42F2-8A65-8C3F5B412D22}">
      <dgm:prSet/>
      <dgm:spPr/>
      <dgm:t>
        <a:bodyPr/>
        <a:lstStyle/>
        <a:p>
          <a:endParaRPr lang="en-GB"/>
        </a:p>
      </dgm:t>
    </dgm:pt>
    <dgm:pt modelId="{327002F1-6E5E-4ECB-A65F-44607607D52E}">
      <dgm:prSet custT="1"/>
      <dgm:spPr/>
      <dgm:t>
        <a:bodyPr/>
        <a:lstStyle/>
        <a:p>
          <a:r>
            <a:rPr lang="en-GB" sz="2400" dirty="0" smtClean="0">
              <a:latin typeface="Arial" panose="020B0604020202020204" pitchFamily="34" charset="0"/>
              <a:cs typeface="Arial" panose="020B0604020202020204" pitchFamily="34" charset="0"/>
            </a:rPr>
            <a:t>Cost</a:t>
          </a:r>
          <a:endParaRPr lang="en-GB" sz="2400" dirty="0">
            <a:latin typeface="Arial" panose="020B0604020202020204" pitchFamily="34" charset="0"/>
            <a:cs typeface="Arial" panose="020B0604020202020204" pitchFamily="34" charset="0"/>
          </a:endParaRPr>
        </a:p>
      </dgm:t>
    </dgm:pt>
    <dgm:pt modelId="{19938AB6-9818-4637-86B4-4F84E4494A01}" type="parTrans" cxnId="{5E22E625-9731-4EA2-BA29-DA5765B0C095}">
      <dgm:prSet/>
      <dgm:spPr/>
      <dgm:t>
        <a:bodyPr/>
        <a:lstStyle/>
        <a:p>
          <a:endParaRPr lang="en-GB"/>
        </a:p>
      </dgm:t>
    </dgm:pt>
    <dgm:pt modelId="{823A5618-9CC3-43D3-886C-D26CD0FFD308}" type="sibTrans" cxnId="{5E22E625-9731-4EA2-BA29-DA5765B0C095}">
      <dgm:prSet/>
      <dgm:spPr/>
      <dgm:t>
        <a:bodyPr/>
        <a:lstStyle/>
        <a:p>
          <a:endParaRPr lang="en-GB"/>
        </a:p>
      </dgm:t>
    </dgm:pt>
    <dgm:pt modelId="{DF99393D-9536-4192-8542-91BF65FA9136}" type="pres">
      <dgm:prSet presAssocID="{A457ED15-B5D5-46B2-9546-339F69424E83}" presName="cycle" presStyleCnt="0">
        <dgm:presLayoutVars>
          <dgm:chMax val="1"/>
          <dgm:dir/>
          <dgm:animLvl val="ctr"/>
          <dgm:resizeHandles val="exact"/>
        </dgm:presLayoutVars>
      </dgm:prSet>
      <dgm:spPr/>
      <dgm:t>
        <a:bodyPr/>
        <a:lstStyle/>
        <a:p>
          <a:endParaRPr lang="en-GB"/>
        </a:p>
      </dgm:t>
    </dgm:pt>
    <dgm:pt modelId="{FADDB418-8A07-4EC4-9BE8-DA3B49916F43}" type="pres">
      <dgm:prSet presAssocID="{1BE1EEC3-C6F3-4F63-8E90-A4D27F3E35FF}" presName="centerShape" presStyleLbl="node0" presStyleIdx="0" presStyleCnt="1"/>
      <dgm:spPr/>
      <dgm:t>
        <a:bodyPr/>
        <a:lstStyle/>
        <a:p>
          <a:endParaRPr lang="en-GB"/>
        </a:p>
      </dgm:t>
    </dgm:pt>
    <dgm:pt modelId="{0AF7DEE5-02A8-47D7-9D85-70C711728E02}" type="pres">
      <dgm:prSet presAssocID="{E06FF70E-3512-4B51-A68B-D421B3B91467}" presName="Name9" presStyleLbl="parChTrans1D2" presStyleIdx="0" presStyleCnt="6"/>
      <dgm:spPr/>
      <dgm:t>
        <a:bodyPr/>
        <a:lstStyle/>
        <a:p>
          <a:endParaRPr lang="en-GB"/>
        </a:p>
      </dgm:t>
    </dgm:pt>
    <dgm:pt modelId="{AAF2C634-BAFD-4A1F-8B1F-2BF40BA336A8}" type="pres">
      <dgm:prSet presAssocID="{E06FF70E-3512-4B51-A68B-D421B3B91467}" presName="connTx" presStyleLbl="parChTrans1D2" presStyleIdx="0" presStyleCnt="6"/>
      <dgm:spPr/>
      <dgm:t>
        <a:bodyPr/>
        <a:lstStyle/>
        <a:p>
          <a:endParaRPr lang="en-GB"/>
        </a:p>
      </dgm:t>
    </dgm:pt>
    <dgm:pt modelId="{83AEEF29-3EF1-461E-9CD0-C42C761D13B0}" type="pres">
      <dgm:prSet presAssocID="{F5E5118B-5956-4B0D-8454-F6A159AE05BE}" presName="node" presStyleLbl="node1" presStyleIdx="0" presStyleCnt="6" custScaleX="186134" custRadScaleRad="90381" custRadScaleInc="2086">
        <dgm:presLayoutVars>
          <dgm:bulletEnabled val="1"/>
        </dgm:presLayoutVars>
      </dgm:prSet>
      <dgm:spPr/>
      <dgm:t>
        <a:bodyPr/>
        <a:lstStyle/>
        <a:p>
          <a:endParaRPr lang="en-GB"/>
        </a:p>
      </dgm:t>
    </dgm:pt>
    <dgm:pt modelId="{364FD881-44CD-4A82-A54E-D6001D6D06AC}" type="pres">
      <dgm:prSet presAssocID="{2DDA0B90-6E5A-4BA0-B841-9B5B35E4FA11}" presName="Name9" presStyleLbl="parChTrans1D2" presStyleIdx="1" presStyleCnt="6"/>
      <dgm:spPr/>
      <dgm:t>
        <a:bodyPr/>
        <a:lstStyle/>
        <a:p>
          <a:endParaRPr lang="en-GB"/>
        </a:p>
      </dgm:t>
    </dgm:pt>
    <dgm:pt modelId="{36E4F089-DC7D-4396-9BB7-A34FF78FD53C}" type="pres">
      <dgm:prSet presAssocID="{2DDA0B90-6E5A-4BA0-B841-9B5B35E4FA11}" presName="connTx" presStyleLbl="parChTrans1D2" presStyleIdx="1" presStyleCnt="6"/>
      <dgm:spPr/>
      <dgm:t>
        <a:bodyPr/>
        <a:lstStyle/>
        <a:p>
          <a:endParaRPr lang="en-GB"/>
        </a:p>
      </dgm:t>
    </dgm:pt>
    <dgm:pt modelId="{146944D4-A3B4-4453-9C68-9AFA57500E0C}" type="pres">
      <dgm:prSet presAssocID="{E5BF1799-9336-42D3-9A42-C4A66146D987}" presName="node" presStyleLbl="node1" presStyleIdx="1" presStyleCnt="6" custScaleX="222152" custRadScaleRad="146274" custRadScaleInc="31913">
        <dgm:presLayoutVars>
          <dgm:bulletEnabled val="1"/>
        </dgm:presLayoutVars>
      </dgm:prSet>
      <dgm:spPr/>
      <dgm:t>
        <a:bodyPr/>
        <a:lstStyle/>
        <a:p>
          <a:endParaRPr lang="en-GB"/>
        </a:p>
      </dgm:t>
    </dgm:pt>
    <dgm:pt modelId="{A11F84DF-6285-4759-ABD6-7F847339936E}" type="pres">
      <dgm:prSet presAssocID="{4F765CCD-9990-427D-98D3-39F2E08EF901}" presName="Name9" presStyleLbl="parChTrans1D2" presStyleIdx="2" presStyleCnt="6"/>
      <dgm:spPr/>
      <dgm:t>
        <a:bodyPr/>
        <a:lstStyle/>
        <a:p>
          <a:endParaRPr lang="en-GB"/>
        </a:p>
      </dgm:t>
    </dgm:pt>
    <dgm:pt modelId="{1BB14D11-0EF4-4051-8342-751627129FF0}" type="pres">
      <dgm:prSet presAssocID="{4F765CCD-9990-427D-98D3-39F2E08EF901}" presName="connTx" presStyleLbl="parChTrans1D2" presStyleIdx="2" presStyleCnt="6"/>
      <dgm:spPr/>
      <dgm:t>
        <a:bodyPr/>
        <a:lstStyle/>
        <a:p>
          <a:endParaRPr lang="en-GB"/>
        </a:p>
      </dgm:t>
    </dgm:pt>
    <dgm:pt modelId="{9AB82D01-7E20-45B0-A927-17E29A94F529}" type="pres">
      <dgm:prSet presAssocID="{44917691-C070-4AA3-95C3-74D00FAC6C61}" presName="node" presStyleLbl="node1" presStyleIdx="2" presStyleCnt="6" custScaleX="219185" custRadScaleRad="149203" custRadScaleInc="-26247">
        <dgm:presLayoutVars>
          <dgm:bulletEnabled val="1"/>
        </dgm:presLayoutVars>
      </dgm:prSet>
      <dgm:spPr/>
      <dgm:t>
        <a:bodyPr/>
        <a:lstStyle/>
        <a:p>
          <a:endParaRPr lang="en-GB"/>
        </a:p>
      </dgm:t>
    </dgm:pt>
    <dgm:pt modelId="{5FB4F2FF-5CCE-452D-8AB4-9A6124C69564}" type="pres">
      <dgm:prSet presAssocID="{8C42ABAD-3F89-4735-8358-FF3F85F96351}" presName="Name9" presStyleLbl="parChTrans1D2" presStyleIdx="3" presStyleCnt="6"/>
      <dgm:spPr/>
      <dgm:t>
        <a:bodyPr/>
        <a:lstStyle/>
        <a:p>
          <a:endParaRPr lang="en-GB"/>
        </a:p>
      </dgm:t>
    </dgm:pt>
    <dgm:pt modelId="{EAC5FAB3-EB15-42E1-9BC3-CEDA51999887}" type="pres">
      <dgm:prSet presAssocID="{8C42ABAD-3F89-4735-8358-FF3F85F96351}" presName="connTx" presStyleLbl="parChTrans1D2" presStyleIdx="3" presStyleCnt="6"/>
      <dgm:spPr/>
      <dgm:t>
        <a:bodyPr/>
        <a:lstStyle/>
        <a:p>
          <a:endParaRPr lang="en-GB"/>
        </a:p>
      </dgm:t>
    </dgm:pt>
    <dgm:pt modelId="{50F41CDC-AC79-4992-9928-E963BB717D5A}" type="pres">
      <dgm:prSet presAssocID="{4F4FB6BF-4CB3-42CF-8A49-150AF0D0CCA6}" presName="node" presStyleLbl="node1" presStyleIdx="3" presStyleCnt="6" custScaleX="183564" custRadScaleRad="92840" custRadScaleInc="0">
        <dgm:presLayoutVars>
          <dgm:bulletEnabled val="1"/>
        </dgm:presLayoutVars>
      </dgm:prSet>
      <dgm:spPr/>
      <dgm:t>
        <a:bodyPr/>
        <a:lstStyle/>
        <a:p>
          <a:endParaRPr lang="en-GB"/>
        </a:p>
      </dgm:t>
    </dgm:pt>
    <dgm:pt modelId="{702799C5-1F7F-4193-9E84-774639AE24B3}" type="pres">
      <dgm:prSet presAssocID="{23CE97BE-8328-4761-8E0F-5CCB46AD3E6F}" presName="Name9" presStyleLbl="parChTrans1D2" presStyleIdx="4" presStyleCnt="6"/>
      <dgm:spPr/>
      <dgm:t>
        <a:bodyPr/>
        <a:lstStyle/>
        <a:p>
          <a:endParaRPr lang="en-GB"/>
        </a:p>
      </dgm:t>
    </dgm:pt>
    <dgm:pt modelId="{4F52808E-5DBD-48D9-895E-FD21093380FB}" type="pres">
      <dgm:prSet presAssocID="{23CE97BE-8328-4761-8E0F-5CCB46AD3E6F}" presName="connTx" presStyleLbl="parChTrans1D2" presStyleIdx="4" presStyleCnt="6"/>
      <dgm:spPr/>
      <dgm:t>
        <a:bodyPr/>
        <a:lstStyle/>
        <a:p>
          <a:endParaRPr lang="en-GB"/>
        </a:p>
      </dgm:t>
    </dgm:pt>
    <dgm:pt modelId="{DFE20E8F-7D1D-4334-8A56-F687097C7133}" type="pres">
      <dgm:prSet presAssocID="{94B403A1-0B53-4A74-BCE0-BD2473EFC8EC}" presName="node" presStyleLbl="node1" presStyleIdx="4" presStyleCnt="6" custScaleX="215716" custRadScaleRad="145462" custRadScaleInc="36801">
        <dgm:presLayoutVars>
          <dgm:bulletEnabled val="1"/>
        </dgm:presLayoutVars>
      </dgm:prSet>
      <dgm:spPr/>
      <dgm:t>
        <a:bodyPr/>
        <a:lstStyle/>
        <a:p>
          <a:endParaRPr lang="en-GB"/>
        </a:p>
      </dgm:t>
    </dgm:pt>
    <dgm:pt modelId="{2A1D0B74-C97F-4008-ACA7-9FD87E793A41}" type="pres">
      <dgm:prSet presAssocID="{19938AB6-9818-4637-86B4-4F84E4494A01}" presName="Name9" presStyleLbl="parChTrans1D2" presStyleIdx="5" presStyleCnt="6"/>
      <dgm:spPr/>
      <dgm:t>
        <a:bodyPr/>
        <a:lstStyle/>
        <a:p>
          <a:endParaRPr lang="en-GB"/>
        </a:p>
      </dgm:t>
    </dgm:pt>
    <dgm:pt modelId="{4740AC20-C469-40A9-AF36-2B629CFC3769}" type="pres">
      <dgm:prSet presAssocID="{19938AB6-9818-4637-86B4-4F84E4494A01}" presName="connTx" presStyleLbl="parChTrans1D2" presStyleIdx="5" presStyleCnt="6"/>
      <dgm:spPr/>
      <dgm:t>
        <a:bodyPr/>
        <a:lstStyle/>
        <a:p>
          <a:endParaRPr lang="en-GB"/>
        </a:p>
      </dgm:t>
    </dgm:pt>
    <dgm:pt modelId="{1150CB2A-2E3B-4A0D-8E80-6A45E2A85C71}" type="pres">
      <dgm:prSet presAssocID="{327002F1-6E5E-4ECB-A65F-44607607D52E}" presName="node" presStyleLbl="node1" presStyleIdx="5" presStyleCnt="6" custScaleX="217012" custRadScaleRad="147889" custRadScaleInc="-26500">
        <dgm:presLayoutVars>
          <dgm:bulletEnabled val="1"/>
        </dgm:presLayoutVars>
      </dgm:prSet>
      <dgm:spPr/>
      <dgm:t>
        <a:bodyPr/>
        <a:lstStyle/>
        <a:p>
          <a:endParaRPr lang="en-GB"/>
        </a:p>
      </dgm:t>
    </dgm:pt>
  </dgm:ptLst>
  <dgm:cxnLst>
    <dgm:cxn modelId="{4705F8FF-3CE9-BB4E-975A-D0C9ACE0A9AF}" type="presOf" srcId="{23CE97BE-8328-4761-8E0F-5CCB46AD3E6F}" destId="{4F52808E-5DBD-48D9-895E-FD21093380FB}" srcOrd="1" destOrd="0" presId="urn:microsoft.com/office/officeart/2005/8/layout/radial1"/>
    <dgm:cxn modelId="{5E22E625-9731-4EA2-BA29-DA5765B0C095}" srcId="{1BE1EEC3-C6F3-4F63-8E90-A4D27F3E35FF}" destId="{327002F1-6E5E-4ECB-A65F-44607607D52E}" srcOrd="5" destOrd="0" parTransId="{19938AB6-9818-4637-86B4-4F84E4494A01}" sibTransId="{823A5618-9CC3-43D3-886C-D26CD0FFD308}"/>
    <dgm:cxn modelId="{B284571A-1AEE-4E85-AF23-5612685E6BB7}" srcId="{1BE1EEC3-C6F3-4F63-8E90-A4D27F3E35FF}" destId="{4F4FB6BF-4CB3-42CF-8A49-150AF0D0CCA6}" srcOrd="3" destOrd="0" parTransId="{8C42ABAD-3F89-4735-8358-FF3F85F96351}" sibTransId="{76ADA9A7-6D1F-4650-A0BC-41BC447EE64B}"/>
    <dgm:cxn modelId="{716B5B98-F585-BC45-8EB1-E1E9A9F5AAEF}" type="presOf" srcId="{4F765CCD-9990-427D-98D3-39F2E08EF901}" destId="{1BB14D11-0EF4-4051-8342-751627129FF0}" srcOrd="1" destOrd="0" presId="urn:microsoft.com/office/officeart/2005/8/layout/radial1"/>
    <dgm:cxn modelId="{CE7AA8CF-6AD2-3E4C-BA36-EEA240AB71B5}" type="presOf" srcId="{94B403A1-0B53-4A74-BCE0-BD2473EFC8EC}" destId="{DFE20E8F-7D1D-4334-8A56-F687097C7133}" srcOrd="0" destOrd="0" presId="urn:microsoft.com/office/officeart/2005/8/layout/radial1"/>
    <dgm:cxn modelId="{222D8B11-99F7-4500-AF84-87684D90A935}" srcId="{1BE1EEC3-C6F3-4F63-8E90-A4D27F3E35FF}" destId="{94B403A1-0B53-4A74-BCE0-BD2473EFC8EC}" srcOrd="4" destOrd="0" parTransId="{23CE97BE-8328-4761-8E0F-5CCB46AD3E6F}" sibTransId="{A25618B3-1203-4A8B-B37A-7B09FA58E1F4}"/>
    <dgm:cxn modelId="{8DE1BCBB-ECD7-0F46-88C0-DA153F2F012C}" type="presOf" srcId="{E06FF70E-3512-4B51-A68B-D421B3B91467}" destId="{AAF2C634-BAFD-4A1F-8B1F-2BF40BA336A8}" srcOrd="1" destOrd="0" presId="urn:microsoft.com/office/officeart/2005/8/layout/radial1"/>
    <dgm:cxn modelId="{6C0DBC75-3FE6-D44E-A373-CD7BE8675C35}" type="presOf" srcId="{1BE1EEC3-C6F3-4F63-8E90-A4D27F3E35FF}" destId="{FADDB418-8A07-4EC4-9BE8-DA3B49916F43}" srcOrd="0" destOrd="0" presId="urn:microsoft.com/office/officeart/2005/8/layout/radial1"/>
    <dgm:cxn modelId="{7CD1F462-1664-804F-BE78-C0A3333BB0DC}" type="presOf" srcId="{2DDA0B90-6E5A-4BA0-B841-9B5B35E4FA11}" destId="{364FD881-44CD-4A82-A54E-D6001D6D06AC}" srcOrd="0" destOrd="0" presId="urn:microsoft.com/office/officeart/2005/8/layout/radial1"/>
    <dgm:cxn modelId="{042D7821-F97C-461E-B2FA-9B141D08BA80}" srcId="{1BE1EEC3-C6F3-4F63-8E90-A4D27F3E35FF}" destId="{44917691-C070-4AA3-95C3-74D00FAC6C61}" srcOrd="2" destOrd="0" parTransId="{4F765CCD-9990-427D-98D3-39F2E08EF901}" sibTransId="{88AF73A8-6213-4ED7-9B65-501A31EC356A}"/>
    <dgm:cxn modelId="{31A674DC-B569-42F2-8A65-8C3F5B412D22}" srcId="{1BE1EEC3-C6F3-4F63-8E90-A4D27F3E35FF}" destId="{E5BF1799-9336-42D3-9A42-C4A66146D987}" srcOrd="1" destOrd="0" parTransId="{2DDA0B90-6E5A-4BA0-B841-9B5B35E4FA11}" sibTransId="{2D34D804-E2DD-42DD-A14C-D2835F8C7775}"/>
    <dgm:cxn modelId="{22872572-D275-4CCD-BD6E-DB3740512D15}" srcId="{A457ED15-B5D5-46B2-9546-339F69424E83}" destId="{1BE1EEC3-C6F3-4F63-8E90-A4D27F3E35FF}" srcOrd="0" destOrd="0" parTransId="{CA951F87-CD42-4695-B1D3-C07CF79743FD}" sibTransId="{5DA30384-FF4E-4103-8B14-877B87F74B67}"/>
    <dgm:cxn modelId="{C8BEE065-6538-1E4A-9F11-2520201D0CDE}" type="presOf" srcId="{8C42ABAD-3F89-4735-8358-FF3F85F96351}" destId="{EAC5FAB3-EB15-42E1-9BC3-CEDA51999887}" srcOrd="1" destOrd="0" presId="urn:microsoft.com/office/officeart/2005/8/layout/radial1"/>
    <dgm:cxn modelId="{516CA8D7-A96B-FE4A-9D68-4E5F7E55F48D}" type="presOf" srcId="{327002F1-6E5E-4ECB-A65F-44607607D52E}" destId="{1150CB2A-2E3B-4A0D-8E80-6A45E2A85C71}" srcOrd="0" destOrd="0" presId="urn:microsoft.com/office/officeart/2005/8/layout/radial1"/>
    <dgm:cxn modelId="{38B7DD9F-43A7-CB42-841F-851E71B477F1}" type="presOf" srcId="{F5E5118B-5956-4B0D-8454-F6A159AE05BE}" destId="{83AEEF29-3EF1-461E-9CD0-C42C761D13B0}" srcOrd="0" destOrd="0" presId="urn:microsoft.com/office/officeart/2005/8/layout/radial1"/>
    <dgm:cxn modelId="{AAFA3F98-A5AC-4BDA-A4D5-D91448B74838}" srcId="{1BE1EEC3-C6F3-4F63-8E90-A4D27F3E35FF}" destId="{F5E5118B-5956-4B0D-8454-F6A159AE05BE}" srcOrd="0" destOrd="0" parTransId="{E06FF70E-3512-4B51-A68B-D421B3B91467}" sibTransId="{06714565-4549-404A-98D0-8698FFA15236}"/>
    <dgm:cxn modelId="{37EA6A33-6981-7C48-8FCB-4327F28E79CF}" type="presOf" srcId="{44917691-C070-4AA3-95C3-74D00FAC6C61}" destId="{9AB82D01-7E20-45B0-A927-17E29A94F529}" srcOrd="0" destOrd="0" presId="urn:microsoft.com/office/officeart/2005/8/layout/radial1"/>
    <dgm:cxn modelId="{E50F23CB-8515-AD4E-B14C-9C39145A25E6}" type="presOf" srcId="{A457ED15-B5D5-46B2-9546-339F69424E83}" destId="{DF99393D-9536-4192-8542-91BF65FA9136}" srcOrd="0" destOrd="0" presId="urn:microsoft.com/office/officeart/2005/8/layout/radial1"/>
    <dgm:cxn modelId="{162B58C0-000D-7B47-A9D7-8D819D81E9E1}" type="presOf" srcId="{8C42ABAD-3F89-4735-8358-FF3F85F96351}" destId="{5FB4F2FF-5CCE-452D-8AB4-9A6124C69564}" srcOrd="0" destOrd="0" presId="urn:microsoft.com/office/officeart/2005/8/layout/radial1"/>
    <dgm:cxn modelId="{8E4A866C-ED0F-A341-B434-9DEAEB899EE9}" type="presOf" srcId="{E06FF70E-3512-4B51-A68B-D421B3B91467}" destId="{0AF7DEE5-02A8-47D7-9D85-70C711728E02}" srcOrd="0" destOrd="0" presId="urn:microsoft.com/office/officeart/2005/8/layout/radial1"/>
    <dgm:cxn modelId="{64350891-FD93-C04E-8E03-613C343CDEB2}" type="presOf" srcId="{2DDA0B90-6E5A-4BA0-B841-9B5B35E4FA11}" destId="{36E4F089-DC7D-4396-9BB7-A34FF78FD53C}" srcOrd="1" destOrd="0" presId="urn:microsoft.com/office/officeart/2005/8/layout/radial1"/>
    <dgm:cxn modelId="{CD5D2B1C-DD43-6E45-8153-F47C9BEE878F}" type="presOf" srcId="{4F4FB6BF-4CB3-42CF-8A49-150AF0D0CCA6}" destId="{50F41CDC-AC79-4992-9928-E963BB717D5A}" srcOrd="0" destOrd="0" presId="urn:microsoft.com/office/officeart/2005/8/layout/radial1"/>
    <dgm:cxn modelId="{D2596F16-3575-6D47-93D2-57D167CC95F4}" type="presOf" srcId="{19938AB6-9818-4637-86B4-4F84E4494A01}" destId="{2A1D0B74-C97F-4008-ACA7-9FD87E793A41}" srcOrd="0" destOrd="0" presId="urn:microsoft.com/office/officeart/2005/8/layout/radial1"/>
    <dgm:cxn modelId="{E4D981A3-01E3-574D-9987-A612A74D9085}" type="presOf" srcId="{E5BF1799-9336-42D3-9A42-C4A66146D987}" destId="{146944D4-A3B4-4453-9C68-9AFA57500E0C}" srcOrd="0" destOrd="0" presId="urn:microsoft.com/office/officeart/2005/8/layout/radial1"/>
    <dgm:cxn modelId="{A287BEC6-DC3B-F14A-B51F-C188D9899F9A}" type="presOf" srcId="{23CE97BE-8328-4761-8E0F-5CCB46AD3E6F}" destId="{702799C5-1F7F-4193-9E84-774639AE24B3}" srcOrd="0" destOrd="0" presId="urn:microsoft.com/office/officeart/2005/8/layout/radial1"/>
    <dgm:cxn modelId="{2C85B10C-0F51-8F4E-808E-1401E641B8C5}" type="presOf" srcId="{19938AB6-9818-4637-86B4-4F84E4494A01}" destId="{4740AC20-C469-40A9-AF36-2B629CFC3769}" srcOrd="1" destOrd="0" presId="urn:microsoft.com/office/officeart/2005/8/layout/radial1"/>
    <dgm:cxn modelId="{0C4EFAAC-8143-AA43-A4C1-7BF58672BF0C}" type="presOf" srcId="{4F765CCD-9990-427D-98D3-39F2E08EF901}" destId="{A11F84DF-6285-4759-ABD6-7F847339936E}" srcOrd="0" destOrd="0" presId="urn:microsoft.com/office/officeart/2005/8/layout/radial1"/>
    <dgm:cxn modelId="{154D527E-0D61-FA49-8FCE-A759C54F3304}" type="presParOf" srcId="{DF99393D-9536-4192-8542-91BF65FA9136}" destId="{FADDB418-8A07-4EC4-9BE8-DA3B49916F43}" srcOrd="0" destOrd="0" presId="urn:microsoft.com/office/officeart/2005/8/layout/radial1"/>
    <dgm:cxn modelId="{31A008F2-A12A-3549-9D62-C0019FE05EE1}" type="presParOf" srcId="{DF99393D-9536-4192-8542-91BF65FA9136}" destId="{0AF7DEE5-02A8-47D7-9D85-70C711728E02}" srcOrd="1" destOrd="0" presId="urn:microsoft.com/office/officeart/2005/8/layout/radial1"/>
    <dgm:cxn modelId="{784AFA2D-AC58-ED4D-9F72-4AA8E26AC407}" type="presParOf" srcId="{0AF7DEE5-02A8-47D7-9D85-70C711728E02}" destId="{AAF2C634-BAFD-4A1F-8B1F-2BF40BA336A8}" srcOrd="0" destOrd="0" presId="urn:microsoft.com/office/officeart/2005/8/layout/radial1"/>
    <dgm:cxn modelId="{DB8AD94B-8C50-8049-BC30-77F75B741811}" type="presParOf" srcId="{DF99393D-9536-4192-8542-91BF65FA9136}" destId="{83AEEF29-3EF1-461E-9CD0-C42C761D13B0}" srcOrd="2" destOrd="0" presId="urn:microsoft.com/office/officeart/2005/8/layout/radial1"/>
    <dgm:cxn modelId="{16F004E0-43B8-BC47-9FDF-BF65119E13E0}" type="presParOf" srcId="{DF99393D-9536-4192-8542-91BF65FA9136}" destId="{364FD881-44CD-4A82-A54E-D6001D6D06AC}" srcOrd="3" destOrd="0" presId="urn:microsoft.com/office/officeart/2005/8/layout/radial1"/>
    <dgm:cxn modelId="{03C25641-5A24-D142-8817-8337DC96FFDF}" type="presParOf" srcId="{364FD881-44CD-4A82-A54E-D6001D6D06AC}" destId="{36E4F089-DC7D-4396-9BB7-A34FF78FD53C}" srcOrd="0" destOrd="0" presId="urn:microsoft.com/office/officeart/2005/8/layout/radial1"/>
    <dgm:cxn modelId="{E86CE3E9-B510-BB49-AD9B-4E36717480C0}" type="presParOf" srcId="{DF99393D-9536-4192-8542-91BF65FA9136}" destId="{146944D4-A3B4-4453-9C68-9AFA57500E0C}" srcOrd="4" destOrd="0" presId="urn:microsoft.com/office/officeart/2005/8/layout/radial1"/>
    <dgm:cxn modelId="{03E4F4D7-BDA6-5B46-A423-91E47B3C3A02}" type="presParOf" srcId="{DF99393D-9536-4192-8542-91BF65FA9136}" destId="{A11F84DF-6285-4759-ABD6-7F847339936E}" srcOrd="5" destOrd="0" presId="urn:microsoft.com/office/officeart/2005/8/layout/radial1"/>
    <dgm:cxn modelId="{CFAF1DB1-E798-F147-8D40-B1F571A7E1B6}" type="presParOf" srcId="{A11F84DF-6285-4759-ABD6-7F847339936E}" destId="{1BB14D11-0EF4-4051-8342-751627129FF0}" srcOrd="0" destOrd="0" presId="urn:microsoft.com/office/officeart/2005/8/layout/radial1"/>
    <dgm:cxn modelId="{B00325D2-21AC-C64B-975A-7C701EE81C7B}" type="presParOf" srcId="{DF99393D-9536-4192-8542-91BF65FA9136}" destId="{9AB82D01-7E20-45B0-A927-17E29A94F529}" srcOrd="6" destOrd="0" presId="urn:microsoft.com/office/officeart/2005/8/layout/radial1"/>
    <dgm:cxn modelId="{8D029F13-1343-1640-AC1E-8658852CFF22}" type="presParOf" srcId="{DF99393D-9536-4192-8542-91BF65FA9136}" destId="{5FB4F2FF-5CCE-452D-8AB4-9A6124C69564}" srcOrd="7" destOrd="0" presId="urn:microsoft.com/office/officeart/2005/8/layout/radial1"/>
    <dgm:cxn modelId="{0962AC4A-759E-1F4A-9F6F-A35D546F02FB}" type="presParOf" srcId="{5FB4F2FF-5CCE-452D-8AB4-9A6124C69564}" destId="{EAC5FAB3-EB15-42E1-9BC3-CEDA51999887}" srcOrd="0" destOrd="0" presId="urn:microsoft.com/office/officeart/2005/8/layout/radial1"/>
    <dgm:cxn modelId="{32977543-A59D-6341-B820-B5C83E5DE066}" type="presParOf" srcId="{DF99393D-9536-4192-8542-91BF65FA9136}" destId="{50F41CDC-AC79-4992-9928-E963BB717D5A}" srcOrd="8" destOrd="0" presId="urn:microsoft.com/office/officeart/2005/8/layout/radial1"/>
    <dgm:cxn modelId="{61D3E27F-B1CF-C44A-820C-9B1664D5454B}" type="presParOf" srcId="{DF99393D-9536-4192-8542-91BF65FA9136}" destId="{702799C5-1F7F-4193-9E84-774639AE24B3}" srcOrd="9" destOrd="0" presId="urn:microsoft.com/office/officeart/2005/8/layout/radial1"/>
    <dgm:cxn modelId="{58DDE267-D026-ED4D-A644-E1A2D002B32D}" type="presParOf" srcId="{702799C5-1F7F-4193-9E84-774639AE24B3}" destId="{4F52808E-5DBD-48D9-895E-FD21093380FB}" srcOrd="0" destOrd="0" presId="urn:microsoft.com/office/officeart/2005/8/layout/radial1"/>
    <dgm:cxn modelId="{FE255A01-B6D1-C948-ACDE-03987912D47D}" type="presParOf" srcId="{DF99393D-9536-4192-8542-91BF65FA9136}" destId="{DFE20E8F-7D1D-4334-8A56-F687097C7133}" srcOrd="10" destOrd="0" presId="urn:microsoft.com/office/officeart/2005/8/layout/radial1"/>
    <dgm:cxn modelId="{782B7CD5-B9EE-BD46-BD49-AEE7426DBB57}" type="presParOf" srcId="{DF99393D-9536-4192-8542-91BF65FA9136}" destId="{2A1D0B74-C97F-4008-ACA7-9FD87E793A41}" srcOrd="11" destOrd="0" presId="urn:microsoft.com/office/officeart/2005/8/layout/radial1"/>
    <dgm:cxn modelId="{7E4DE009-661B-EE44-8AD4-0C647096AA1D}" type="presParOf" srcId="{2A1D0B74-C97F-4008-ACA7-9FD87E793A41}" destId="{4740AC20-C469-40A9-AF36-2B629CFC3769}" srcOrd="0" destOrd="0" presId="urn:microsoft.com/office/officeart/2005/8/layout/radial1"/>
    <dgm:cxn modelId="{A5F8FD24-2342-5345-8467-9540AB689E53}" type="presParOf" srcId="{DF99393D-9536-4192-8542-91BF65FA9136}" destId="{1150CB2A-2E3B-4A0D-8E80-6A45E2A85C71}"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60403-48DE-9542-8416-1E8B6018467D}">
      <dsp:nvSpPr>
        <dsp:cNvPr id="0" name=""/>
        <dsp:cNvSpPr/>
      </dsp:nvSpPr>
      <dsp:spPr>
        <a:xfrm>
          <a:off x="-5614502" y="-859500"/>
          <a:ext cx="6684700" cy="6684700"/>
        </a:xfrm>
        <a:prstGeom prst="blockArc">
          <a:avLst>
            <a:gd name="adj1" fmla="val 18900000"/>
            <a:gd name="adj2" fmla="val 2700000"/>
            <a:gd name="adj3" fmla="val 32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D354350-3593-DE4C-AEB1-03623E9181C5}">
      <dsp:nvSpPr>
        <dsp:cNvPr id="0" name=""/>
        <dsp:cNvSpPr/>
      </dsp:nvSpPr>
      <dsp:spPr>
        <a:xfrm>
          <a:off x="560222" y="381763"/>
          <a:ext cx="7257049"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1 – Performance Management Maturity Assessment </a:t>
          </a:r>
          <a:endParaRPr lang="it-IT" sz="1800" b="1" kern="1200" dirty="0"/>
        </a:p>
      </dsp:txBody>
      <dsp:txXfrm>
        <a:off x="560222" y="381763"/>
        <a:ext cx="7257049" cy="763923"/>
      </dsp:txXfrm>
    </dsp:sp>
    <dsp:sp modelId="{D7EDC07C-5B61-C14A-B32E-2F7513088A0C}">
      <dsp:nvSpPr>
        <dsp:cNvPr id="0" name=""/>
        <dsp:cNvSpPr/>
      </dsp:nvSpPr>
      <dsp:spPr>
        <a:xfrm>
          <a:off x="82770" y="286272"/>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FB95B82D-CC4A-FF4F-AEE8-8B12D5339D72}">
      <dsp:nvSpPr>
        <dsp:cNvPr id="0" name=""/>
        <dsp:cNvSpPr/>
      </dsp:nvSpPr>
      <dsp:spPr>
        <a:xfrm>
          <a:off x="998197" y="1527846"/>
          <a:ext cx="6819074"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Presentation and Discussion on Key Principles of Performance Management </a:t>
          </a:r>
          <a:endParaRPr lang="it-IT" sz="1800" b="1" kern="1200" dirty="0"/>
        </a:p>
      </dsp:txBody>
      <dsp:txXfrm>
        <a:off x="998197" y="1527846"/>
        <a:ext cx="6819074" cy="763923"/>
      </dsp:txXfrm>
    </dsp:sp>
    <dsp:sp modelId="{EE553B9E-4035-F94F-9410-51E7AA6DCFB7}">
      <dsp:nvSpPr>
        <dsp:cNvPr id="0" name=""/>
        <dsp:cNvSpPr/>
      </dsp:nvSpPr>
      <dsp:spPr>
        <a:xfrm>
          <a:off x="520745" y="1432356"/>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F1C92A8-C807-FA49-9620-7E158B9FD30C}">
      <dsp:nvSpPr>
        <dsp:cNvPr id="0" name=""/>
        <dsp:cNvSpPr/>
      </dsp:nvSpPr>
      <dsp:spPr>
        <a:xfrm>
          <a:off x="998197" y="2673930"/>
          <a:ext cx="6819074"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2 – Developing a Performance Indicator </a:t>
          </a:r>
          <a:endParaRPr lang="it-IT" sz="1800" b="1" kern="1200" dirty="0"/>
        </a:p>
      </dsp:txBody>
      <dsp:txXfrm>
        <a:off x="998197" y="2673930"/>
        <a:ext cx="6819074" cy="763923"/>
      </dsp:txXfrm>
    </dsp:sp>
    <dsp:sp modelId="{3658FB4B-2DA1-7843-8241-FC7B8F0ECD33}">
      <dsp:nvSpPr>
        <dsp:cNvPr id="0" name=""/>
        <dsp:cNvSpPr/>
      </dsp:nvSpPr>
      <dsp:spPr>
        <a:xfrm>
          <a:off x="520745" y="2578439"/>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F341214A-F06E-6A4B-A8C9-CB37086E5CFF}">
      <dsp:nvSpPr>
        <dsp:cNvPr id="0" name=""/>
        <dsp:cNvSpPr/>
      </dsp:nvSpPr>
      <dsp:spPr>
        <a:xfrm>
          <a:off x="560222" y="3820013"/>
          <a:ext cx="7257049"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3 – Complete the Performance management table </a:t>
          </a:r>
          <a:endParaRPr lang="it-IT" sz="1800" b="1" kern="1200" dirty="0"/>
        </a:p>
      </dsp:txBody>
      <dsp:txXfrm>
        <a:off x="560222" y="3820013"/>
        <a:ext cx="7257049" cy="763923"/>
      </dsp:txXfrm>
    </dsp:sp>
    <dsp:sp modelId="{2E556A4F-08CA-4E43-9838-EBF10FCB3C1D}">
      <dsp:nvSpPr>
        <dsp:cNvPr id="0" name=""/>
        <dsp:cNvSpPr/>
      </dsp:nvSpPr>
      <dsp:spPr>
        <a:xfrm>
          <a:off x="82770" y="3724523"/>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D9D42C-8E5F-488C-94B2-EAFA335CB764}">
      <dsp:nvSpPr>
        <dsp:cNvPr id="0" name=""/>
        <dsp:cNvSpPr/>
      </dsp:nvSpPr>
      <dsp:spPr>
        <a:xfrm>
          <a:off x="0" y="0"/>
          <a:ext cx="6309360" cy="109245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a:lnSpc>
              <a:spcPct val="90000"/>
            </a:lnSpc>
            <a:spcBef>
              <a:spcPct val="0"/>
            </a:spcBef>
            <a:spcAft>
              <a:spcPct val="35000"/>
            </a:spcAft>
          </a:pPr>
          <a:r>
            <a:rPr lang="en-GB" sz="3900" kern="1200" dirty="0" smtClean="0">
              <a:latin typeface="Arial" panose="020B0604020202020204" pitchFamily="34" charset="0"/>
              <a:cs typeface="Arial" panose="020B0604020202020204" pitchFamily="34" charset="0"/>
            </a:rPr>
            <a:t>Inputs</a:t>
          </a:r>
          <a:endParaRPr lang="en-GB" sz="3900" kern="1200" dirty="0">
            <a:latin typeface="Arial" panose="020B0604020202020204" pitchFamily="34" charset="0"/>
            <a:cs typeface="Arial" panose="020B0604020202020204" pitchFamily="34" charset="0"/>
          </a:endParaRPr>
        </a:p>
      </dsp:txBody>
      <dsp:txXfrm>
        <a:off x="31997" y="31997"/>
        <a:ext cx="5038204" cy="1028460"/>
      </dsp:txXfrm>
    </dsp:sp>
    <dsp:sp modelId="{2B59FBDE-6066-4448-9028-BD38D74B5A6C}">
      <dsp:nvSpPr>
        <dsp:cNvPr id="0" name=""/>
        <dsp:cNvSpPr/>
      </dsp:nvSpPr>
      <dsp:spPr>
        <a:xfrm>
          <a:off x="528408" y="1291082"/>
          <a:ext cx="6309360" cy="109245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a:lnSpc>
              <a:spcPct val="90000"/>
            </a:lnSpc>
            <a:spcBef>
              <a:spcPct val="0"/>
            </a:spcBef>
            <a:spcAft>
              <a:spcPct val="35000"/>
            </a:spcAft>
          </a:pPr>
          <a:r>
            <a:rPr lang="en-GB" sz="3900" kern="1200" dirty="0" smtClean="0">
              <a:latin typeface="Arial" panose="020B0604020202020204" pitchFamily="34" charset="0"/>
              <a:cs typeface="Arial" panose="020B0604020202020204" pitchFamily="34" charset="0"/>
            </a:rPr>
            <a:t>Activities / Processes</a:t>
          </a:r>
          <a:endParaRPr lang="en-GB" sz="3900" kern="1200" dirty="0">
            <a:latin typeface="Arial" panose="020B0604020202020204" pitchFamily="34" charset="0"/>
            <a:cs typeface="Arial" panose="020B0604020202020204" pitchFamily="34" charset="0"/>
          </a:endParaRPr>
        </a:p>
      </dsp:txBody>
      <dsp:txXfrm>
        <a:off x="560405" y="1323079"/>
        <a:ext cx="5006861" cy="1028459"/>
      </dsp:txXfrm>
    </dsp:sp>
    <dsp:sp modelId="{E87D285E-4867-43F4-AD8C-51CC4F706285}">
      <dsp:nvSpPr>
        <dsp:cNvPr id="0" name=""/>
        <dsp:cNvSpPr/>
      </dsp:nvSpPr>
      <dsp:spPr>
        <a:xfrm>
          <a:off x="1048931" y="2582164"/>
          <a:ext cx="6309360" cy="109245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a:lnSpc>
              <a:spcPct val="90000"/>
            </a:lnSpc>
            <a:spcBef>
              <a:spcPct val="0"/>
            </a:spcBef>
            <a:spcAft>
              <a:spcPct val="35000"/>
            </a:spcAft>
          </a:pPr>
          <a:r>
            <a:rPr lang="en-US" altLang="en-US" sz="3900" kern="1200" dirty="0" smtClean="0">
              <a:latin typeface="Arial" panose="020B0604020202020204" pitchFamily="34" charset="0"/>
              <a:cs typeface="Arial" panose="020B0604020202020204" pitchFamily="34" charset="0"/>
            </a:rPr>
            <a:t>Outputs /Services</a:t>
          </a:r>
          <a:endParaRPr lang="en-GB" sz="3900" kern="1200" dirty="0">
            <a:latin typeface="Arial" panose="020B0604020202020204" pitchFamily="34" charset="0"/>
            <a:cs typeface="Arial" panose="020B0604020202020204" pitchFamily="34" charset="0"/>
          </a:endParaRPr>
        </a:p>
      </dsp:txBody>
      <dsp:txXfrm>
        <a:off x="1080928" y="2614161"/>
        <a:ext cx="5014748" cy="1028460"/>
      </dsp:txXfrm>
    </dsp:sp>
    <dsp:sp modelId="{A9B07694-0307-4865-A70F-9DEA59558C35}">
      <dsp:nvSpPr>
        <dsp:cNvPr id="0" name=""/>
        <dsp:cNvSpPr/>
      </dsp:nvSpPr>
      <dsp:spPr>
        <a:xfrm>
          <a:off x="1577340" y="3873246"/>
          <a:ext cx="6309360" cy="109245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l" defTabSz="1733550">
            <a:lnSpc>
              <a:spcPct val="90000"/>
            </a:lnSpc>
            <a:spcBef>
              <a:spcPct val="0"/>
            </a:spcBef>
            <a:spcAft>
              <a:spcPct val="35000"/>
            </a:spcAft>
          </a:pPr>
          <a:r>
            <a:rPr lang="en-US" altLang="en-US" sz="3900" kern="1200" dirty="0" smtClean="0">
              <a:latin typeface="Arial" panose="020B0604020202020204" pitchFamily="34" charset="0"/>
              <a:cs typeface="Arial" panose="020B0604020202020204" pitchFamily="34" charset="0"/>
            </a:rPr>
            <a:t>Outcomes </a:t>
          </a:r>
          <a:endParaRPr lang="en-GB" sz="3900" kern="1200" dirty="0">
            <a:latin typeface="Arial" panose="020B0604020202020204" pitchFamily="34" charset="0"/>
            <a:cs typeface="Arial" panose="020B0604020202020204" pitchFamily="34" charset="0"/>
          </a:endParaRPr>
        </a:p>
      </dsp:txBody>
      <dsp:txXfrm>
        <a:off x="1609337" y="3905243"/>
        <a:ext cx="5006861" cy="1028459"/>
      </dsp:txXfrm>
    </dsp:sp>
    <dsp:sp modelId="{471B328C-BEF4-4DA0-B027-D63C8BC19672}">
      <dsp:nvSpPr>
        <dsp:cNvPr id="0" name=""/>
        <dsp:cNvSpPr/>
      </dsp:nvSpPr>
      <dsp:spPr>
        <a:xfrm>
          <a:off x="5599264" y="836720"/>
          <a:ext cx="710095" cy="710095"/>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GB" sz="3200" kern="1200"/>
        </a:p>
      </dsp:txBody>
      <dsp:txXfrm>
        <a:off x="5759035" y="836720"/>
        <a:ext cx="390553" cy="534346"/>
      </dsp:txXfrm>
    </dsp:sp>
    <dsp:sp modelId="{71EFC387-91BC-458A-8CCE-6EEDB0144DB3}">
      <dsp:nvSpPr>
        <dsp:cNvPr id="0" name=""/>
        <dsp:cNvSpPr/>
      </dsp:nvSpPr>
      <dsp:spPr>
        <a:xfrm>
          <a:off x="6127673" y="2127802"/>
          <a:ext cx="710095" cy="710095"/>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GB" sz="3200" kern="1200"/>
        </a:p>
      </dsp:txBody>
      <dsp:txXfrm>
        <a:off x="6287444" y="2127802"/>
        <a:ext cx="390553" cy="534346"/>
      </dsp:txXfrm>
    </dsp:sp>
    <dsp:sp modelId="{5CD787BD-77C1-4126-AE0F-032FBB85A632}">
      <dsp:nvSpPr>
        <dsp:cNvPr id="0" name=""/>
        <dsp:cNvSpPr/>
      </dsp:nvSpPr>
      <dsp:spPr>
        <a:xfrm>
          <a:off x="6648195" y="3418884"/>
          <a:ext cx="710095" cy="710095"/>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GB" sz="3200" kern="1200"/>
        </a:p>
      </dsp:txBody>
      <dsp:txXfrm>
        <a:off x="6807966" y="3418884"/>
        <a:ext cx="390553" cy="5343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DDB418-8A07-4EC4-9BE8-DA3B49916F43}">
      <dsp:nvSpPr>
        <dsp:cNvPr id="0" name=""/>
        <dsp:cNvSpPr/>
      </dsp:nvSpPr>
      <dsp:spPr>
        <a:xfrm>
          <a:off x="3241842" y="1798919"/>
          <a:ext cx="1367861" cy="13678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lvl="0" algn="ctr" defTabSz="2800350">
            <a:lnSpc>
              <a:spcPct val="90000"/>
            </a:lnSpc>
            <a:spcBef>
              <a:spcPct val="0"/>
            </a:spcBef>
            <a:spcAft>
              <a:spcPct val="35000"/>
            </a:spcAft>
          </a:pPr>
          <a:r>
            <a:rPr lang="en-GB" sz="6300" kern="1200" dirty="0" smtClean="0"/>
            <a:t>PI</a:t>
          </a:r>
          <a:endParaRPr lang="en-GB" sz="6300" kern="1200" dirty="0"/>
        </a:p>
      </dsp:txBody>
      <dsp:txXfrm>
        <a:off x="3442161" y="1999238"/>
        <a:ext cx="967223" cy="967223"/>
      </dsp:txXfrm>
    </dsp:sp>
    <dsp:sp modelId="{0AF7DEE5-02A8-47D7-9D85-70C711728E02}">
      <dsp:nvSpPr>
        <dsp:cNvPr id="0" name=""/>
        <dsp:cNvSpPr/>
      </dsp:nvSpPr>
      <dsp:spPr>
        <a:xfrm rot="16237548">
          <a:off x="3813592" y="1662386"/>
          <a:ext cx="241943" cy="31219"/>
        </a:xfrm>
        <a:custGeom>
          <a:avLst/>
          <a:gdLst/>
          <a:ahLst/>
          <a:cxnLst/>
          <a:rect l="0" t="0" r="0" b="0"/>
          <a:pathLst>
            <a:path>
              <a:moveTo>
                <a:pt x="0" y="15609"/>
              </a:moveTo>
              <a:lnTo>
                <a:pt x="241943" y="1560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3928515" y="1671946"/>
        <a:ext cx="12097" cy="12097"/>
      </dsp:txXfrm>
    </dsp:sp>
    <dsp:sp modelId="{83AEEF29-3EF1-461E-9CD0-C42C761D13B0}">
      <dsp:nvSpPr>
        <dsp:cNvPr id="0" name=""/>
        <dsp:cNvSpPr/>
      </dsp:nvSpPr>
      <dsp:spPr>
        <a:xfrm>
          <a:off x="2670327" y="189181"/>
          <a:ext cx="2546055" cy="13678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GB" sz="2400" kern="1200" dirty="0" smtClean="0">
              <a:latin typeface="Arial" panose="020B0604020202020204" pitchFamily="34" charset="0"/>
              <a:cs typeface="Arial" panose="020B0604020202020204" pitchFamily="34" charset="0"/>
            </a:rPr>
            <a:t>Clarity and focus</a:t>
          </a:r>
          <a:endParaRPr lang="en-GB" sz="2400" kern="1200" dirty="0">
            <a:latin typeface="Arial" panose="020B0604020202020204" pitchFamily="34" charset="0"/>
            <a:cs typeface="Arial" panose="020B0604020202020204" pitchFamily="34" charset="0"/>
          </a:endParaRPr>
        </a:p>
      </dsp:txBody>
      <dsp:txXfrm>
        <a:off x="3043188" y="389500"/>
        <a:ext cx="1800333" cy="967223"/>
      </dsp:txXfrm>
    </dsp:sp>
    <dsp:sp modelId="{364FD881-44CD-4A82-A54E-D6001D6D06AC}">
      <dsp:nvSpPr>
        <dsp:cNvPr id="0" name=""/>
        <dsp:cNvSpPr/>
      </dsp:nvSpPr>
      <dsp:spPr>
        <a:xfrm rot="20374434">
          <a:off x="4545566" y="2111243"/>
          <a:ext cx="672243" cy="31219"/>
        </a:xfrm>
        <a:custGeom>
          <a:avLst/>
          <a:gdLst/>
          <a:ahLst/>
          <a:cxnLst/>
          <a:rect l="0" t="0" r="0" b="0"/>
          <a:pathLst>
            <a:path>
              <a:moveTo>
                <a:pt x="0" y="15609"/>
              </a:moveTo>
              <a:lnTo>
                <a:pt x="672243" y="1560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864881" y="2110046"/>
        <a:ext cx="33612" cy="33612"/>
      </dsp:txXfrm>
    </dsp:sp>
    <dsp:sp modelId="{146944D4-A3B4-4453-9C68-9AFA57500E0C}">
      <dsp:nvSpPr>
        <dsp:cNvPr id="0" name=""/>
        <dsp:cNvSpPr/>
      </dsp:nvSpPr>
      <dsp:spPr>
        <a:xfrm>
          <a:off x="4847968" y="889644"/>
          <a:ext cx="3038731" cy="13678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GB" sz="2400" kern="1200" dirty="0" smtClean="0">
              <a:latin typeface="Arial" panose="020B0604020202020204" pitchFamily="34" charset="0"/>
              <a:cs typeface="Arial" panose="020B0604020202020204" pitchFamily="34" charset="0"/>
            </a:rPr>
            <a:t>Responsibility</a:t>
          </a:r>
          <a:endParaRPr lang="en-GB" sz="2400" kern="1200" dirty="0">
            <a:latin typeface="Arial" panose="020B0604020202020204" pitchFamily="34" charset="0"/>
            <a:cs typeface="Arial" panose="020B0604020202020204" pitchFamily="34" charset="0"/>
          </a:endParaRPr>
        </a:p>
      </dsp:txBody>
      <dsp:txXfrm>
        <a:off x="5292980" y="1089963"/>
        <a:ext cx="2148707" cy="967223"/>
      </dsp:txXfrm>
    </dsp:sp>
    <dsp:sp modelId="{A11F84DF-6285-4759-ABD6-7F847339936E}">
      <dsp:nvSpPr>
        <dsp:cNvPr id="0" name=""/>
        <dsp:cNvSpPr/>
      </dsp:nvSpPr>
      <dsp:spPr>
        <a:xfrm rot="1327554">
          <a:off x="4531151" y="2868998"/>
          <a:ext cx="765500" cy="31219"/>
        </a:xfrm>
        <a:custGeom>
          <a:avLst/>
          <a:gdLst/>
          <a:ahLst/>
          <a:cxnLst/>
          <a:rect l="0" t="0" r="0" b="0"/>
          <a:pathLst>
            <a:path>
              <a:moveTo>
                <a:pt x="0" y="15609"/>
              </a:moveTo>
              <a:lnTo>
                <a:pt x="765500" y="1560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894764" y="2865470"/>
        <a:ext cx="38275" cy="38275"/>
      </dsp:txXfrm>
    </dsp:sp>
    <dsp:sp modelId="{9AB82D01-7E20-45B0-A927-17E29A94F529}">
      <dsp:nvSpPr>
        <dsp:cNvPr id="0" name=""/>
        <dsp:cNvSpPr/>
      </dsp:nvSpPr>
      <dsp:spPr>
        <a:xfrm>
          <a:off x="4888543" y="2799867"/>
          <a:ext cx="2998147" cy="13678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GB" sz="2400" kern="1200" dirty="0" smtClean="0">
              <a:latin typeface="Arial" panose="020B0604020202020204" pitchFamily="34" charset="0"/>
              <a:cs typeface="Arial" panose="020B0604020202020204" pitchFamily="34" charset="0"/>
            </a:rPr>
            <a:t>Relevant and responsive</a:t>
          </a:r>
          <a:endParaRPr lang="en-GB" sz="2400" kern="1200" dirty="0">
            <a:latin typeface="Arial" panose="020B0604020202020204" pitchFamily="34" charset="0"/>
            <a:cs typeface="Arial" panose="020B0604020202020204" pitchFamily="34" charset="0"/>
          </a:endParaRPr>
        </a:p>
      </dsp:txBody>
      <dsp:txXfrm>
        <a:off x="5327611" y="3000186"/>
        <a:ext cx="2120011" cy="967223"/>
      </dsp:txXfrm>
    </dsp:sp>
    <dsp:sp modelId="{5FB4F2FF-5CCE-452D-8AB4-9A6124C69564}">
      <dsp:nvSpPr>
        <dsp:cNvPr id="0" name=""/>
        <dsp:cNvSpPr/>
      </dsp:nvSpPr>
      <dsp:spPr>
        <a:xfrm rot="5400000">
          <a:off x="3782887" y="3294056"/>
          <a:ext cx="285771" cy="31219"/>
        </a:xfrm>
        <a:custGeom>
          <a:avLst/>
          <a:gdLst/>
          <a:ahLst/>
          <a:cxnLst/>
          <a:rect l="0" t="0" r="0" b="0"/>
          <a:pathLst>
            <a:path>
              <a:moveTo>
                <a:pt x="0" y="15609"/>
              </a:moveTo>
              <a:lnTo>
                <a:pt x="285771" y="1560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3918628" y="3302522"/>
        <a:ext cx="14288" cy="14288"/>
      </dsp:txXfrm>
    </dsp:sp>
    <dsp:sp modelId="{50F41CDC-AC79-4992-9928-E963BB717D5A}">
      <dsp:nvSpPr>
        <dsp:cNvPr id="0" name=""/>
        <dsp:cNvSpPr/>
      </dsp:nvSpPr>
      <dsp:spPr>
        <a:xfrm>
          <a:off x="2670322" y="3452551"/>
          <a:ext cx="2510901" cy="13678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GB" sz="2400" kern="1200" dirty="0" smtClean="0">
              <a:latin typeface="Arial" panose="020B0604020202020204" pitchFamily="34" charset="0"/>
              <a:cs typeface="Arial" panose="020B0604020202020204" pitchFamily="34" charset="0"/>
            </a:rPr>
            <a:t>Credible</a:t>
          </a:r>
          <a:endParaRPr lang="en-GB" sz="2400" kern="1200" dirty="0">
            <a:latin typeface="Arial" panose="020B0604020202020204" pitchFamily="34" charset="0"/>
            <a:cs typeface="Arial" panose="020B0604020202020204" pitchFamily="34" charset="0"/>
          </a:endParaRPr>
        </a:p>
      </dsp:txBody>
      <dsp:txXfrm>
        <a:off x="3038035" y="3652870"/>
        <a:ext cx="1775475" cy="967223"/>
      </dsp:txXfrm>
    </dsp:sp>
    <dsp:sp modelId="{702799C5-1F7F-4193-9E84-774639AE24B3}">
      <dsp:nvSpPr>
        <dsp:cNvPr id="0" name=""/>
        <dsp:cNvSpPr/>
      </dsp:nvSpPr>
      <dsp:spPr>
        <a:xfrm rot="9662418">
          <a:off x="2643027" y="2795638"/>
          <a:ext cx="653651" cy="31219"/>
        </a:xfrm>
        <a:custGeom>
          <a:avLst/>
          <a:gdLst/>
          <a:ahLst/>
          <a:cxnLst/>
          <a:rect l="0" t="0" r="0" b="0"/>
          <a:pathLst>
            <a:path>
              <a:moveTo>
                <a:pt x="0" y="15609"/>
              </a:moveTo>
              <a:lnTo>
                <a:pt x="653651" y="1560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2953511" y="2794906"/>
        <a:ext cx="32682" cy="32682"/>
      </dsp:txXfrm>
    </dsp:sp>
    <dsp:sp modelId="{DFE20E8F-7D1D-4334-8A56-F687097C7133}">
      <dsp:nvSpPr>
        <dsp:cNvPr id="0" name=""/>
        <dsp:cNvSpPr/>
      </dsp:nvSpPr>
      <dsp:spPr>
        <a:xfrm>
          <a:off x="72" y="2640715"/>
          <a:ext cx="2950696" cy="13678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GB" sz="2400" kern="1200" dirty="0" smtClean="0">
              <a:latin typeface="Arial" panose="020B0604020202020204" pitchFamily="34" charset="0"/>
              <a:cs typeface="Arial" panose="020B0604020202020204" pitchFamily="34" charset="0"/>
            </a:rPr>
            <a:t>Timely</a:t>
          </a:r>
          <a:endParaRPr lang="en-GB" sz="2400" kern="1200" dirty="0">
            <a:latin typeface="Arial" panose="020B0604020202020204" pitchFamily="34" charset="0"/>
            <a:cs typeface="Arial" panose="020B0604020202020204" pitchFamily="34" charset="0"/>
          </a:endParaRPr>
        </a:p>
      </dsp:txBody>
      <dsp:txXfrm>
        <a:off x="432191" y="2841034"/>
        <a:ext cx="2086458" cy="967223"/>
      </dsp:txXfrm>
    </dsp:sp>
    <dsp:sp modelId="{2A1D0B74-C97F-4008-ACA7-9FD87E793A41}">
      <dsp:nvSpPr>
        <dsp:cNvPr id="0" name=""/>
        <dsp:cNvSpPr/>
      </dsp:nvSpPr>
      <dsp:spPr>
        <a:xfrm rot="12123000">
          <a:off x="2571738" y="2070177"/>
          <a:ext cx="747465" cy="31219"/>
        </a:xfrm>
        <a:custGeom>
          <a:avLst/>
          <a:gdLst/>
          <a:ahLst/>
          <a:cxnLst/>
          <a:rect l="0" t="0" r="0" b="0"/>
          <a:pathLst>
            <a:path>
              <a:moveTo>
                <a:pt x="0" y="15609"/>
              </a:moveTo>
              <a:lnTo>
                <a:pt x="747465" y="1560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2926784" y="2067100"/>
        <a:ext cx="37373" cy="37373"/>
      </dsp:txXfrm>
    </dsp:sp>
    <dsp:sp modelId="{1150CB2A-2E3B-4A0D-8E80-6A45E2A85C71}">
      <dsp:nvSpPr>
        <dsp:cNvPr id="0" name=""/>
        <dsp:cNvSpPr/>
      </dsp:nvSpPr>
      <dsp:spPr>
        <a:xfrm>
          <a:off x="85" y="810019"/>
          <a:ext cx="2968423" cy="136786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GB" sz="2400" kern="1200" dirty="0" smtClean="0">
              <a:latin typeface="Arial" panose="020B0604020202020204" pitchFamily="34" charset="0"/>
              <a:cs typeface="Arial" panose="020B0604020202020204" pitchFamily="34" charset="0"/>
            </a:rPr>
            <a:t>Cost</a:t>
          </a:r>
          <a:endParaRPr lang="en-GB" sz="2400" kern="1200" dirty="0">
            <a:latin typeface="Arial" panose="020B0604020202020204" pitchFamily="34" charset="0"/>
            <a:cs typeface="Arial" panose="020B0604020202020204" pitchFamily="34" charset="0"/>
          </a:endParaRPr>
        </a:p>
      </dsp:txBody>
      <dsp:txXfrm>
        <a:off x="434800" y="1010338"/>
        <a:ext cx="2098993" cy="967223"/>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sz="quarter" idx="1"/>
          </p:nvPr>
        </p:nvSpPr>
        <p:spPr>
          <a:xfrm>
            <a:off x="3854940" y="1"/>
            <a:ext cx="2949099" cy="497205"/>
          </a:xfrm>
          <a:prstGeom prst="rect">
            <a:avLst/>
          </a:prstGeom>
        </p:spPr>
        <p:txBody>
          <a:bodyPr vert="horz" lIns="95706" tIns="47854" rIns="95706" bIns="47854" rtlCol="0"/>
          <a:lstStyle>
            <a:lvl1pPr algn="r">
              <a:defRPr sz="1300"/>
            </a:lvl1pPr>
          </a:lstStyle>
          <a:p>
            <a:fld id="{14208671-A0B8-3E47-A7D9-43510B064522}" type="datetime1">
              <a:rPr lang="fr-FR" smtClean="0"/>
              <a:pPr/>
              <a:t>13/02/2017</a:t>
            </a:fld>
            <a:endParaRPr lang="fr-FR"/>
          </a:p>
        </p:txBody>
      </p:sp>
      <p:sp>
        <p:nvSpPr>
          <p:cNvPr id="4" name="Espace réservé du pied de page 3"/>
          <p:cNvSpPr>
            <a:spLocks noGrp="1"/>
          </p:cNvSpPr>
          <p:nvPr>
            <p:ph type="ftr" sz="quarter" idx="2"/>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4940" y="9445170"/>
            <a:ext cx="2949099" cy="497205"/>
          </a:xfrm>
          <a:prstGeom prst="rect">
            <a:avLst/>
          </a:prstGeom>
        </p:spPr>
        <p:txBody>
          <a:bodyPr vert="horz" lIns="95706" tIns="47854" rIns="95706" bIns="47854" rtlCol="0" anchor="b"/>
          <a:lstStyle>
            <a:lvl1pPr algn="r">
              <a:defRPr sz="1300"/>
            </a:lvl1pPr>
          </a:lstStyle>
          <a:p>
            <a:fld id="{6759D221-9A09-9540-B314-8604B0193E34}" type="slidenum">
              <a:rPr lang="fr-FR" smtClean="0"/>
              <a:pPr/>
              <a:t>‹n.›</a:t>
            </a:fld>
            <a:endParaRPr lang="fr-FR"/>
          </a:p>
        </p:txBody>
      </p:sp>
    </p:spTree>
    <p:extLst>
      <p:ext uri="{BB962C8B-B14F-4D97-AF65-F5344CB8AC3E}">
        <p14:creationId xmlns:p14="http://schemas.microsoft.com/office/powerpoint/2010/main" val="129385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7B3B23B9-18C7-DB45-B429-7B8C8BC37F52}" type="datetime1">
              <a:rPr lang="fr-FR" smtClean="0"/>
              <a:pPr/>
              <a:t>13/02/2017</a:t>
            </a:fld>
            <a:endParaRPr lang="fr-FR"/>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endParaRPr lang="fr-FR"/>
          </a:p>
        </p:txBody>
      </p:sp>
      <p:sp>
        <p:nvSpPr>
          <p:cNvPr id="5" name="Espace réservé des commentaires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7337B99B-D378-6C49-AC24-BA32949E8AE6}" type="slidenum">
              <a:rPr lang="fr-FR" smtClean="0"/>
              <a:pPr/>
              <a:t>‹n.›</a:t>
            </a:fld>
            <a:endParaRPr lang="fr-FR"/>
          </a:p>
        </p:txBody>
      </p:sp>
    </p:spTree>
    <p:extLst>
      <p:ext uri="{BB962C8B-B14F-4D97-AF65-F5344CB8AC3E}">
        <p14:creationId xmlns:p14="http://schemas.microsoft.com/office/powerpoint/2010/main" val="24699836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337B99B-D378-6C49-AC24-BA32949E8AE6}" type="slidenum">
              <a:rPr lang="fr-FR" smtClean="0"/>
              <a:pPr/>
              <a:t>2</a:t>
            </a:fld>
            <a:endParaRPr lang="fr-FR"/>
          </a:p>
        </p:txBody>
      </p:sp>
    </p:spTree>
    <p:extLst>
      <p:ext uri="{BB962C8B-B14F-4D97-AF65-F5344CB8AC3E}">
        <p14:creationId xmlns:p14="http://schemas.microsoft.com/office/powerpoint/2010/main" val="941515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5"/>
            <a:ext cx="9160477" cy="3795872"/>
          </a:xfrm>
          <a:prstGeom prst="rect">
            <a:avLst/>
          </a:prstGeom>
        </p:spPr>
      </p:pic>
      <p:sp>
        <p:nvSpPr>
          <p:cNvPr id="2" name="Titolo 1"/>
          <p:cNvSpPr>
            <a:spLocks noGrp="1"/>
          </p:cNvSpPr>
          <p:nvPr>
            <p:ph type="ctrTitle"/>
          </p:nvPr>
        </p:nvSpPr>
        <p:spPr>
          <a:xfrm>
            <a:off x="0" y="4342048"/>
            <a:ext cx="9144000" cy="867124"/>
          </a:xfrm>
        </p:spPr>
        <p:txBody>
          <a:bodyPr anchor="b"/>
          <a:lstStyle>
            <a:lvl1pPr algn="ctr">
              <a:defRPr sz="4500">
                <a:solidFill>
                  <a:srgbClr val="0D347D"/>
                </a:solidFill>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1143000" y="5209172"/>
            <a:ext cx="6858000" cy="99232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Tree>
    <p:extLst>
      <p:ext uri="{BB962C8B-B14F-4D97-AF65-F5344CB8AC3E}">
        <p14:creationId xmlns:p14="http://schemas.microsoft.com/office/powerpoint/2010/main" val="73011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2CA14A32-25FE-8F48-AAFA-447236822156}"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9229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947853"/>
            <a:ext cx="1971675" cy="5229110"/>
          </a:xfrm>
        </p:spPr>
        <p:txBody>
          <a:bodyPr vert="eaVert"/>
          <a:lstStyle>
            <a:lvl1pPr>
              <a:defRPr>
                <a:solidFill>
                  <a:srgbClr val="0D347D"/>
                </a:solidFill>
              </a:defRPr>
            </a:lvl1pPr>
          </a:lstStyle>
          <a:p>
            <a:r>
              <a:rPr lang="it-IT" dirty="0" smtClean="0"/>
              <a:t>Fare clic per modificare stile</a:t>
            </a:r>
            <a:endParaRPr lang="it-IT" dirty="0"/>
          </a:p>
        </p:txBody>
      </p:sp>
      <p:sp>
        <p:nvSpPr>
          <p:cNvPr id="3" name="Segnaposto testo verticale 2"/>
          <p:cNvSpPr>
            <a:spLocks noGrp="1"/>
          </p:cNvSpPr>
          <p:nvPr>
            <p:ph type="body" orient="vert" idx="1"/>
          </p:nvPr>
        </p:nvSpPr>
        <p:spPr>
          <a:xfrm>
            <a:off x="628650" y="947853"/>
            <a:ext cx="5800725" cy="5229109"/>
          </a:xfrm>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1026F3DC-FF95-D545-8B64-6ABA8614293E}"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txBox="1">
            <a:spLocks/>
          </p:cNvSpPr>
          <p:nvPr userDrawn="1"/>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a:lstStyle>
          <a:p>
            <a:r>
              <a:rPr lang="it-IT"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75121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chor="t"/>
          <a:lstStyle>
            <a:lvl1pPr marL="207450" algn="just">
              <a:lnSpc>
                <a:spcPct val="100000"/>
              </a:lnSpc>
              <a:spcAft>
                <a:spcPts val="600"/>
              </a:spcAft>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58BA6FD7-F894-DF44-8FFE-608848D37E88}"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29111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style>
          <a:lnRef idx="0">
            <a:schemeClr val="accent3"/>
          </a:lnRef>
          <a:fillRef idx="3">
            <a:schemeClr val="accent3"/>
          </a:fillRef>
          <a:effectRef idx="3">
            <a:schemeClr val="accent3"/>
          </a:effectRef>
          <a:fontRef idx="none"/>
        </p:style>
        <p:txBody>
          <a:bodyPr anchor="b"/>
          <a:lstStyle>
            <a:lvl1pPr>
              <a:defRPr sz="4500">
                <a:solidFill>
                  <a:schemeClr val="bg1"/>
                </a:solidFill>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AAFA206-53D8-3447-AAD0-F18D076EAFE1}"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3635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286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291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data 4"/>
          <p:cNvSpPr>
            <a:spLocks noGrp="1"/>
          </p:cNvSpPr>
          <p:nvPr>
            <p:ph type="dt" sz="half" idx="10"/>
          </p:nvPr>
        </p:nvSpPr>
        <p:spPr/>
        <p:txBody>
          <a:bodyPr/>
          <a:lstStyle/>
          <a:p>
            <a:fld id="{67F3AF80-539A-1948-BAFD-D8DEA8E7C5A2}"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3024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3680" y="1067848"/>
            <a:ext cx="4264502"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4" name="Segnaposto contenuto 3"/>
          <p:cNvSpPr>
            <a:spLocks noGrp="1"/>
          </p:cNvSpPr>
          <p:nvPr>
            <p:ph sz="half" idx="2"/>
          </p:nvPr>
        </p:nvSpPr>
        <p:spPr>
          <a:xfrm>
            <a:off x="233680" y="1891760"/>
            <a:ext cx="4264502" cy="4107596"/>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testo 4"/>
          <p:cNvSpPr>
            <a:spLocks noGrp="1"/>
          </p:cNvSpPr>
          <p:nvPr>
            <p:ph type="body" sz="quarter" idx="3"/>
          </p:nvPr>
        </p:nvSpPr>
        <p:spPr>
          <a:xfrm>
            <a:off x="4657774" y="1067848"/>
            <a:ext cx="4285504"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6" name="Segnaposto contenuto 5"/>
          <p:cNvSpPr>
            <a:spLocks noGrp="1"/>
          </p:cNvSpPr>
          <p:nvPr>
            <p:ph sz="quarter" idx="4"/>
          </p:nvPr>
        </p:nvSpPr>
        <p:spPr>
          <a:xfrm>
            <a:off x="4657774" y="1891760"/>
            <a:ext cx="4285504" cy="4107596"/>
          </a:xfrm>
        </p:spPr>
        <p:txBody>
          <a:bodyPr ancho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7" name="Segnaposto data 6"/>
          <p:cNvSpPr>
            <a:spLocks noGrp="1"/>
          </p:cNvSpPr>
          <p:nvPr>
            <p:ph type="dt" sz="half" idx="10"/>
          </p:nvPr>
        </p:nvSpPr>
        <p:spPr/>
        <p:txBody>
          <a:bodyPr/>
          <a:lstStyle/>
          <a:p>
            <a:fld id="{DCBB6B7B-09DE-BD42-A29A-0615A13D9D25}" type="datetime1">
              <a:rPr lang="it-IT" smtClean="0"/>
              <a:t>13/02/17</a:t>
            </a:fld>
            <a:endParaRPr lang="fr-FR" dirty="0"/>
          </a:p>
        </p:txBody>
      </p:sp>
      <p:sp>
        <p:nvSpPr>
          <p:cNvPr id="9" name="Segnaposto numero diapositiva 8"/>
          <p:cNvSpPr>
            <a:spLocks noGrp="1"/>
          </p:cNvSpPr>
          <p:nvPr>
            <p:ph type="sldNum" sz="quarter" idx="12"/>
          </p:nvPr>
        </p:nvSpPr>
        <p:spPr/>
        <p:txBody>
          <a:bodyPr/>
          <a:lstStyle/>
          <a:p>
            <a:fld id="{E8716A00-CC3F-A24A-9B86-816E9CA7F4AC}" type="slidenum">
              <a:rPr lang="fr-FR" smtClean="0"/>
              <a:pPr/>
              <a:t>‹n.›</a:t>
            </a:fld>
            <a:endParaRPr lang="fr-FR" dirty="0"/>
          </a:p>
        </p:txBody>
      </p:sp>
      <p:sp>
        <p:nvSpPr>
          <p:cNvPr id="10" name="Segnaposto titolo 1"/>
          <p:cNvSpPr>
            <a:spLocks noGrp="1"/>
          </p:cNvSpPr>
          <p:nvPr>
            <p:ph type="title"/>
          </p:nvPr>
        </p:nvSpPr>
        <p:spPr>
          <a:xfrm>
            <a:off x="4608850" y="12032"/>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1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2386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F337369-B0F1-5543-B8BF-0288E5A10DF7}" type="datetime1">
              <a:rPr lang="it-IT" smtClean="0"/>
              <a:t>13/02/17</a:t>
            </a:fld>
            <a:endParaRPr lang="fr-FR" dirty="0"/>
          </a:p>
        </p:txBody>
      </p:sp>
      <p:sp>
        <p:nvSpPr>
          <p:cNvPr id="5" name="Segnaposto numero diapositiva 4"/>
          <p:cNvSpPr>
            <a:spLocks noGrp="1"/>
          </p:cNvSpPr>
          <p:nvPr>
            <p:ph type="sldNum" sz="quarter" idx="12"/>
          </p:nvPr>
        </p:nvSpPr>
        <p:spPr/>
        <p:txBody>
          <a:bodyPr/>
          <a:lstStyle/>
          <a:p>
            <a:fld id="{E8716A00-CC3F-A24A-9B86-816E9CA7F4AC}" type="slidenum">
              <a:rPr lang="fr-FR" smtClean="0"/>
              <a:pPr/>
              <a:t>‹n.›</a:t>
            </a:fld>
            <a:endParaRPr lang="fr-FR" dirty="0"/>
          </a:p>
        </p:txBody>
      </p:sp>
      <p:sp>
        <p:nvSpPr>
          <p:cNvPr id="6"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7"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62605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CDC0D82-552E-E448-9F84-118D39D8499D}" type="datetime1">
              <a:rPr lang="it-IT" smtClean="0"/>
              <a:t>13/02/17</a:t>
            </a:fld>
            <a:endParaRPr lang="fr-FR"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‹n.›</a:t>
            </a:fld>
            <a:endParaRPr lang="fr-FR" dirty="0"/>
          </a:p>
        </p:txBody>
      </p:sp>
      <p:sp>
        <p:nvSpPr>
          <p:cNvPr id="5"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6"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721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87391" y="987426"/>
            <a:ext cx="5155010" cy="5346538"/>
          </a:xfrm>
        </p:spPr>
        <p:txBody>
          <a:bodyPr/>
          <a:lstStyle>
            <a:lvl1pPr algn="just">
              <a:lnSpc>
                <a:spcPct val="100000"/>
              </a:lnSpc>
              <a:defRPr sz="2400"/>
            </a:lvl1pPr>
            <a:lvl2pPr algn="just">
              <a:lnSpc>
                <a:spcPct val="100000"/>
              </a:lnSpc>
              <a:defRPr sz="2100"/>
            </a:lvl2pPr>
            <a:lvl3pPr algn="just">
              <a:lnSpc>
                <a:spcPct val="100000"/>
              </a:lnSpc>
              <a:defRPr sz="1800"/>
            </a:lvl3pPr>
            <a:lvl4pPr algn="just">
              <a:lnSpc>
                <a:spcPct val="100000"/>
              </a:lnSpc>
              <a:defRPr sz="1500"/>
            </a:lvl4pPr>
            <a:lvl5pPr algn="just">
              <a:lnSpc>
                <a:spcPct val="100000"/>
              </a:lnSpc>
              <a:defRPr sz="1500"/>
            </a:lvl5pPr>
            <a:lvl6pPr>
              <a:defRPr sz="1500"/>
            </a:lvl6pPr>
            <a:lvl7pPr>
              <a:defRPr sz="1500"/>
            </a:lvl7pPr>
            <a:lvl8pPr>
              <a:defRPr sz="1500"/>
            </a:lvl8pPr>
            <a:lvl9pPr>
              <a:defRPr sz="15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870EF3BA-0A74-354F-9027-CF5D2E951204}"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0"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32380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887391" y="987426"/>
            <a:ext cx="515501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1B65FD54-8DF9-E946-8835-04A08E63D92E}"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10"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1851432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tiff"/><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2"/>
          <p:cNvPicPr>
            <a:picLocks noChangeAspect="1"/>
          </p:cNvPicPr>
          <p:nvPr userDrawn="1"/>
        </p:nvPicPr>
        <p:blipFill rotWithShape="1">
          <a:blip r:embed="rId13">
            <a:extLst>
              <a:ext uri="{28A0092B-C50C-407E-A947-70E740481C1C}">
                <a14:useLocalDpi xmlns:a14="http://schemas.microsoft.com/office/drawing/2010/main" val="0"/>
              </a:ext>
            </a:extLst>
          </a:blip>
          <a:srcRect b="76325"/>
          <a:stretch/>
        </p:blipFill>
        <p:spPr>
          <a:xfrm>
            <a:off x="-1" y="1335"/>
            <a:ext cx="9144001" cy="898665"/>
          </a:xfrm>
          <a:prstGeom prst="rect">
            <a:avLst/>
          </a:prstGeom>
        </p:spPr>
      </p:pic>
      <p:sp>
        <p:nvSpPr>
          <p:cNvPr id="2"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628650" y="1134249"/>
            <a:ext cx="7886700" cy="4965468"/>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5855424" y="633396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EE5A92C-A493-E54D-8695-BEA372A37DAC}" type="datetime1">
              <a:rPr lang="it-IT" smtClean="0"/>
              <a:t>13/02/17</a:t>
            </a:fld>
            <a:endParaRPr lang="it-IT" dirty="0"/>
          </a:p>
        </p:txBody>
      </p:sp>
      <p:sp>
        <p:nvSpPr>
          <p:cNvPr id="5"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2 – </a:t>
            </a:r>
            <a:r>
              <a:rPr lang="it-IT" dirty="0" err="1" smtClean="0"/>
              <a:t>Understanding</a:t>
            </a:r>
            <a:r>
              <a:rPr lang="it-IT" dirty="0" smtClean="0"/>
              <a:t> Leadership</a:t>
            </a:r>
          </a:p>
        </p:txBody>
      </p:sp>
      <p:sp>
        <p:nvSpPr>
          <p:cNvPr id="6" name="Segnaposto numero diapositiva 5"/>
          <p:cNvSpPr>
            <a:spLocks noGrp="1"/>
          </p:cNvSpPr>
          <p:nvPr>
            <p:ph type="sldNum" sz="quarter" idx="4"/>
          </p:nvPr>
        </p:nvSpPr>
        <p:spPr>
          <a:xfrm>
            <a:off x="8006576" y="6333964"/>
            <a:ext cx="50877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27B32-7EE3-4B47-8E3B-B3A98341C450}" type="slidenum">
              <a:rPr lang="fr-FR" smtClean="0"/>
              <a:pPr/>
              <a:t>‹n.›</a:t>
            </a:fld>
            <a:endParaRPr lang="fr-FR" dirty="0"/>
          </a:p>
        </p:txBody>
      </p:sp>
      <p:pic>
        <p:nvPicPr>
          <p:cNvPr id="9" name="Immagine 8"/>
          <p:cNvPicPr>
            <a:picLocks noChangeAspect="1"/>
          </p:cNvPicPr>
          <p:nvPr userDrawn="1"/>
        </p:nvPicPr>
        <p:blipFill>
          <a:blip r:embed="rId14"/>
          <a:stretch>
            <a:fillRect/>
          </a:stretch>
        </p:blipFill>
        <p:spPr>
          <a:xfrm>
            <a:off x="178332" y="90667"/>
            <a:ext cx="900636" cy="720000"/>
          </a:xfrm>
          <a:prstGeom prst="rect">
            <a:avLst/>
          </a:prstGeom>
        </p:spPr>
      </p:pic>
      <p:sp>
        <p:nvSpPr>
          <p:cNvPr id="12" name="CasellaDiTesto 11"/>
          <p:cNvSpPr txBox="1"/>
          <p:nvPr userDrawn="1"/>
        </p:nvSpPr>
        <p:spPr>
          <a:xfrm>
            <a:off x="1078968" y="127501"/>
            <a:ext cx="2629246" cy="646331"/>
          </a:xfrm>
          <a:prstGeom prst="rect">
            <a:avLst/>
          </a:prstGeom>
          <a:noFill/>
        </p:spPr>
        <p:txBody>
          <a:bodyPr wrap="none" rtlCol="0" anchor="ctr">
            <a:spAutoFit/>
          </a:bodyPr>
          <a:lstStyle/>
          <a:p>
            <a:pPr algn="dist"/>
            <a:r>
              <a:rPr lang="it-IT" spc="40" baseline="0" dirty="0" smtClean="0">
                <a:solidFill>
                  <a:schemeClr val="bg1"/>
                </a:solidFill>
              </a:rPr>
              <a:t>COUNCIL OF EUROPE</a:t>
            </a:r>
          </a:p>
          <a:p>
            <a:pPr algn="dist"/>
            <a:r>
              <a:rPr lang="it-IT" dirty="0" smtClean="0">
                <a:solidFill>
                  <a:schemeClr val="bg1"/>
                </a:solidFill>
              </a:rPr>
              <a:t>CONSEIL DE L’EUROPE</a:t>
            </a:r>
            <a:endParaRPr lang="it-IT" dirty="0">
              <a:solidFill>
                <a:schemeClr val="bg1"/>
              </a:solidFill>
            </a:endParaRPr>
          </a:p>
        </p:txBody>
      </p:sp>
      <p:pic>
        <p:nvPicPr>
          <p:cNvPr id="11" name="Immagine 10"/>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6192" y="5883964"/>
            <a:ext cx="1044915" cy="900000"/>
          </a:xfrm>
          <a:prstGeom prst="rect">
            <a:avLst/>
          </a:prstGeom>
        </p:spPr>
      </p:pic>
    </p:spTree>
    <p:extLst>
      <p:ext uri="{BB962C8B-B14F-4D97-AF65-F5344CB8AC3E}">
        <p14:creationId xmlns:p14="http://schemas.microsoft.com/office/powerpoint/2010/main" val="16326012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dirty="0" smtClean="0"/>
              <a:t>MODULE 18 – PERFORMANCE MANAGEMENT</a:t>
            </a:r>
            <a:endParaRPr lang="en-GB" dirty="0"/>
          </a:p>
        </p:txBody>
      </p:sp>
      <p:sp>
        <p:nvSpPr>
          <p:cNvPr id="3" name="Sottotitolo 2"/>
          <p:cNvSpPr>
            <a:spLocks noGrp="1"/>
          </p:cNvSpPr>
          <p:nvPr>
            <p:ph type="subTitle" idx="1"/>
          </p:nvPr>
        </p:nvSpPr>
        <p:spPr/>
        <p:txBody>
          <a:bodyPr/>
          <a:lstStyle/>
          <a:p>
            <a:r>
              <a:rPr lang="en-GB" dirty="0" smtClean="0"/>
              <a:t>Stage 2 – Leadership for Strategy</a:t>
            </a:r>
            <a:endParaRPr lang="en-GB" dirty="0"/>
          </a:p>
        </p:txBody>
      </p:sp>
    </p:spTree>
    <p:extLst>
      <p:ext uri="{BB962C8B-B14F-4D97-AF65-F5344CB8AC3E}">
        <p14:creationId xmlns:p14="http://schemas.microsoft.com/office/powerpoint/2010/main" val="1938669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PERFORMANCE MANAGEMENT</a:t>
            </a:r>
            <a:br>
              <a:rPr lang="it-IT" dirty="0" smtClean="0"/>
            </a:br>
            <a:r>
              <a:rPr lang="it-IT" dirty="0" smtClean="0"/>
              <a:t>(previous </a:t>
            </a:r>
            <a:r>
              <a:rPr lang="it-IT" dirty="0" err="1" smtClean="0"/>
              <a:t>materials</a:t>
            </a:r>
            <a:r>
              <a:rPr lang="it-IT" dirty="0" smtClean="0"/>
              <a:t>)</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10</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144310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a:bodyPr>
          <a:lstStyle/>
          <a:p>
            <a:pPr fontAlgn="auto">
              <a:spcAft>
                <a:spcPts val="0"/>
              </a:spcAft>
              <a:defRPr/>
            </a:pPr>
            <a:r>
              <a:rPr lang="cy-GB" smtClean="0"/>
              <a:t>What is performance management?</a:t>
            </a:r>
            <a:endParaRPr lang="en-US" dirty="0"/>
          </a:p>
        </p:txBody>
      </p:sp>
      <p:sp>
        <p:nvSpPr>
          <p:cNvPr id="2" name="Segnaposto numero diapositiva 1"/>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F5AA3F26-11AF-424D-89C7-83EB44CBD43E}" type="slidenum">
              <a:rPr lang="en-GB" altLang="it-IT">
                <a:solidFill>
                  <a:srgbClr val="898989"/>
                </a:solidFill>
              </a:rPr>
              <a:pPr/>
              <a:t>11</a:t>
            </a:fld>
            <a:endParaRPr lang="en-GB" altLang="it-IT">
              <a:solidFill>
                <a:srgbClr val="898989"/>
              </a:solidFill>
            </a:endParaRPr>
          </a:p>
        </p:txBody>
      </p:sp>
      <p:sp>
        <p:nvSpPr>
          <p:cNvPr id="4100" name="Rectangle 3"/>
          <p:cNvSpPr>
            <a:spLocks noGrp="1" noChangeArrowheads="1"/>
          </p:cNvSpPr>
          <p:nvPr>
            <p:ph idx="4294967295"/>
          </p:nvPr>
        </p:nvSpPr>
        <p:spPr bwMode="auto">
          <a:xfrm>
            <a:off x="900113" y="1047750"/>
            <a:ext cx="7886700" cy="4965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Tx/>
              <a:buNone/>
            </a:pPr>
            <a:endParaRPr lang="cy-GB" altLang="en-US"/>
          </a:p>
          <a:p>
            <a:pPr algn="ctr">
              <a:buFontTx/>
              <a:buNone/>
            </a:pPr>
            <a:endParaRPr lang="cy-GB" altLang="en-US"/>
          </a:p>
          <a:p>
            <a:pPr algn="ctr">
              <a:buFontTx/>
              <a:buNone/>
            </a:pPr>
            <a:r>
              <a:rPr lang="cy-GB" altLang="en-US" sz="2800">
                <a:latin typeface="Arial" charset="0"/>
                <a:ea typeface="Arial" charset="0"/>
                <a:cs typeface="Arial" charset="0"/>
              </a:rPr>
              <a:t>A systematic approach to identifying, collecting and using performance data to improve standards of service provision</a:t>
            </a:r>
            <a:endParaRPr lang="en-US" altLang="en-US" sz="2800">
              <a:latin typeface="Arial" charset="0"/>
              <a:ea typeface="Arial" charset="0"/>
              <a:cs typeface="Arial" charset="0"/>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490610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GB" smtClean="0"/>
              <a:t>Why performance management?</a:t>
            </a:r>
            <a:endParaRPr lang="en-GB" dirty="0"/>
          </a:p>
        </p:txBody>
      </p:sp>
      <p:sp>
        <p:nvSpPr>
          <p:cNvPr id="5122" name="Content Placeholder 2"/>
          <p:cNvSpPr>
            <a:spLocks noGrp="1"/>
          </p:cNvSpPr>
          <p:nvPr>
            <p:ph idx="1"/>
          </p:nvPr>
        </p:nvSpPr>
        <p:spPr bwMode="auto"/>
        <p:txBody>
          <a:bodyPr wrap="square" numCol="1" anchorCtr="0" compatLnSpc="1">
            <a:prstTxWarp prst="textNoShape">
              <a:avLst/>
            </a:prstTxWarp>
          </a:bodyPr>
          <a:lstStyle/>
          <a:p>
            <a:pPr marL="206375"/>
            <a:r>
              <a:rPr lang="en-GB" altLang="en-US"/>
              <a:t>Confronts facts of performance (ie forces leadership to face reality)</a:t>
            </a:r>
          </a:p>
          <a:p>
            <a:pPr marL="206375"/>
            <a:r>
              <a:rPr lang="en-GB" altLang="en-US"/>
              <a:t>Helps to identify priorities</a:t>
            </a:r>
          </a:p>
          <a:p>
            <a:pPr marL="206375"/>
            <a:r>
              <a:rPr lang="en-GB" altLang="en-US"/>
              <a:t>Strengthens leadership’s legitimacy</a:t>
            </a:r>
          </a:p>
          <a:p>
            <a:pPr marL="206375"/>
            <a:r>
              <a:rPr lang="cy-GB" altLang="en-US"/>
              <a:t>Citizens’ right to good services</a:t>
            </a:r>
          </a:p>
          <a:p>
            <a:pPr marL="206375"/>
            <a:r>
              <a:rPr lang="cy-GB" altLang="en-US"/>
              <a:t>Foundation for excellence</a:t>
            </a:r>
          </a:p>
          <a:p>
            <a:pPr marL="206375"/>
            <a:endParaRPr lang="en-GB" altLang="en-US"/>
          </a:p>
        </p:txBody>
      </p:sp>
      <p:sp>
        <p:nvSpPr>
          <p:cNvPr id="6" name="Segnaposto numero diapositiva 5"/>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04F384AA-68FA-F649-8B51-D60E8F929119}" type="slidenum">
              <a:rPr lang="en-GB" altLang="it-IT">
                <a:solidFill>
                  <a:srgbClr val="898989"/>
                </a:solidFill>
              </a:rPr>
              <a:pPr/>
              <a:t>12</a:t>
            </a:fld>
            <a:endParaRPr lang="en-GB" altLang="it-IT">
              <a:solidFill>
                <a:srgbClr val="898989"/>
              </a:solidFill>
            </a:endParaRPr>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1501961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a:bodyPr>
          <a:lstStyle/>
          <a:p>
            <a:pPr fontAlgn="auto">
              <a:spcAft>
                <a:spcPts val="0"/>
              </a:spcAft>
              <a:defRPr/>
            </a:pPr>
            <a:r>
              <a:rPr lang="cy-GB" smtClean="0"/>
              <a:t>Why is performance management helpful?</a:t>
            </a:r>
            <a:endParaRPr lang="en-US" dirty="0"/>
          </a:p>
        </p:txBody>
      </p:sp>
      <p:sp>
        <p:nvSpPr>
          <p:cNvPr id="6146" name="Rectangle 3"/>
          <p:cNvSpPr>
            <a:spLocks noGrp="1" noChangeArrowheads="1"/>
          </p:cNvSpPr>
          <p:nvPr>
            <p:ph idx="1"/>
          </p:nvPr>
        </p:nvSpPr>
        <p:spPr bwMode="auto"/>
        <p:txBody>
          <a:bodyPr wrap="square" numCol="1" anchorCtr="0" compatLnSpc="1">
            <a:prstTxWarp prst="textNoShape">
              <a:avLst/>
            </a:prstTxWarp>
          </a:bodyPr>
          <a:lstStyle/>
          <a:p>
            <a:pPr marL="206375"/>
            <a:r>
              <a:rPr lang="cy-GB" altLang="en-US"/>
              <a:t>Performance information available to:</a:t>
            </a:r>
          </a:p>
          <a:p>
            <a:pPr lvl="1"/>
            <a:r>
              <a:rPr lang="cy-GB" altLang="en-US"/>
              <a:t>elected representatives and staff	</a:t>
            </a:r>
          </a:p>
          <a:p>
            <a:pPr lvl="1"/>
            <a:r>
              <a:rPr lang="cy-GB" altLang="en-US"/>
              <a:t>local people and organisations</a:t>
            </a:r>
          </a:p>
          <a:p>
            <a:pPr marL="206375"/>
            <a:r>
              <a:rPr lang="cy-GB" altLang="en-US"/>
              <a:t>Show performance against standards</a:t>
            </a:r>
          </a:p>
          <a:p>
            <a:pPr marL="206375"/>
            <a:r>
              <a:rPr lang="cy-GB" altLang="en-US"/>
              <a:t>Offer performance trends / comparison </a:t>
            </a:r>
          </a:p>
          <a:p>
            <a:pPr marL="206375"/>
            <a:r>
              <a:rPr lang="cy-GB" altLang="en-US"/>
              <a:t>Provides baseline for improvement</a:t>
            </a:r>
          </a:p>
          <a:p>
            <a:pPr marL="206375"/>
            <a:r>
              <a:rPr lang="cy-GB" altLang="en-US"/>
              <a:t>Identifies sources of good and bad practices</a:t>
            </a:r>
          </a:p>
          <a:p>
            <a:pPr marL="206375"/>
            <a:endParaRPr lang="en-US" altLang="en-US"/>
          </a:p>
        </p:txBody>
      </p:sp>
      <p:sp>
        <p:nvSpPr>
          <p:cNvPr id="5" name="Segnaposto numero diapositiva 4"/>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4075620C-3F9A-7242-AA80-F2B73A22B511}" type="slidenum">
              <a:rPr lang="en-GB" altLang="it-IT">
                <a:solidFill>
                  <a:srgbClr val="898989"/>
                </a:solidFill>
              </a:rPr>
              <a:pPr/>
              <a:t>13</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1937202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smtClean="0"/>
              <a:t>Role of leadership</a:t>
            </a:r>
            <a:endParaRPr lang="en-GB" dirty="0"/>
          </a:p>
        </p:txBody>
      </p:sp>
      <p:sp>
        <p:nvSpPr>
          <p:cNvPr id="7170" name="Content Placeholder 2"/>
          <p:cNvSpPr>
            <a:spLocks noGrp="1"/>
          </p:cNvSpPr>
          <p:nvPr>
            <p:ph idx="1"/>
          </p:nvPr>
        </p:nvSpPr>
        <p:spPr bwMode="auto"/>
        <p:txBody>
          <a:bodyPr wrap="square" numCol="1" anchorCtr="0" compatLnSpc="1">
            <a:prstTxWarp prst="textNoShape">
              <a:avLst/>
            </a:prstTxWarp>
          </a:bodyPr>
          <a:lstStyle/>
          <a:p>
            <a:pPr marL="206375"/>
            <a:r>
              <a:rPr lang="en-GB" altLang="en-US"/>
              <a:t>Ensure facts are at everyone’s fingertips</a:t>
            </a:r>
          </a:p>
          <a:p>
            <a:pPr marL="206375"/>
            <a:r>
              <a:rPr lang="en-GB" altLang="en-US"/>
              <a:t>Use facts to push priorities and keep them in focus</a:t>
            </a:r>
          </a:p>
          <a:p>
            <a:pPr marL="206375"/>
            <a:r>
              <a:rPr lang="en-GB" altLang="en-US"/>
              <a:t>Use facts to celebrate progress and tackle under-achievement</a:t>
            </a:r>
          </a:p>
          <a:p>
            <a:pPr marL="206375"/>
            <a:r>
              <a:rPr lang="en-GB" altLang="en-US"/>
              <a:t>Show courage to manage clearer (ie factual) public knowledge and expectations</a:t>
            </a:r>
          </a:p>
        </p:txBody>
      </p:sp>
      <p:sp>
        <p:nvSpPr>
          <p:cNvPr id="6" name="Segnaposto numero diapositiva 5"/>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4117F6ED-87CD-5641-8812-3C712B715AC1}" type="slidenum">
              <a:rPr lang="en-GB" altLang="it-IT">
                <a:solidFill>
                  <a:srgbClr val="898989"/>
                </a:solidFill>
              </a:rPr>
              <a:pPr/>
              <a:t>14</a:t>
            </a:fld>
            <a:endParaRPr lang="en-GB" altLang="it-IT">
              <a:solidFill>
                <a:srgbClr val="898989"/>
              </a:solidFill>
            </a:endParaRPr>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560677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fontAlgn="auto">
              <a:spcAft>
                <a:spcPts val="0"/>
              </a:spcAft>
              <a:defRPr/>
            </a:pPr>
            <a:r>
              <a:rPr lang="cy-GB" smtClean="0"/>
              <a:t>Input – output model</a:t>
            </a:r>
            <a:endParaRPr lang="en-US" dirty="0"/>
          </a:p>
        </p:txBody>
      </p:sp>
      <p:graphicFrame>
        <p:nvGraphicFramePr>
          <p:cNvPr id="8" name="Diagram 2"/>
          <p:cNvGraphicFramePr>
            <a:graphicFrameLocks noGrp="1"/>
          </p:cNvGraphicFramePr>
          <p:nvPr>
            <p:ph idx="1"/>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egnaposto numero diapositiva 5"/>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CE1B93C2-B2E3-8A4C-A9C3-37635DA4553A}" type="slidenum">
              <a:rPr lang="en-GB" altLang="it-IT">
                <a:solidFill>
                  <a:srgbClr val="898989"/>
                </a:solidFill>
              </a:rPr>
              <a:pPr/>
              <a:t>15</a:t>
            </a:fld>
            <a:endParaRPr lang="en-GB" altLang="it-IT">
              <a:solidFill>
                <a:srgbClr val="898989"/>
              </a:solidFill>
            </a:endParaRPr>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143961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fontAlgn="auto">
              <a:spcAft>
                <a:spcPts val="0"/>
              </a:spcAft>
              <a:defRPr/>
            </a:pPr>
            <a:r>
              <a:rPr lang="cy-GB" smtClean="0"/>
              <a:t>Value in measurement	</a:t>
            </a:r>
            <a:endParaRPr lang="en-US" dirty="0" smtClean="0"/>
          </a:p>
        </p:txBody>
      </p:sp>
      <p:sp>
        <p:nvSpPr>
          <p:cNvPr id="9218" name="Rectangle 3"/>
          <p:cNvSpPr>
            <a:spLocks noGrp="1" noChangeArrowheads="1"/>
          </p:cNvSpPr>
          <p:nvPr>
            <p:ph idx="1"/>
          </p:nvPr>
        </p:nvSpPr>
        <p:spPr bwMode="auto"/>
        <p:txBody>
          <a:bodyPr wrap="square" numCol="1" anchorCtr="0" compatLnSpc="1">
            <a:prstTxWarp prst="textNoShape">
              <a:avLst/>
            </a:prstTxWarp>
          </a:bodyPr>
          <a:lstStyle/>
          <a:p>
            <a:pPr marL="206375"/>
            <a:r>
              <a:rPr lang="cy-GB" altLang="en-US" b="1"/>
              <a:t>Economy</a:t>
            </a:r>
            <a:r>
              <a:rPr lang="cy-GB" altLang="en-US"/>
              <a:t> – costs of service</a:t>
            </a:r>
          </a:p>
          <a:p>
            <a:pPr marL="206375"/>
            <a:r>
              <a:rPr lang="cy-GB" altLang="en-US" b="1"/>
              <a:t>Efficiency</a:t>
            </a:r>
            <a:r>
              <a:rPr lang="cy-GB" altLang="en-US"/>
              <a:t> – ratio of inputs to outputs</a:t>
            </a:r>
          </a:p>
          <a:p>
            <a:pPr marL="206375"/>
            <a:r>
              <a:rPr lang="cy-GB" altLang="en-US" b="1"/>
              <a:t>Quality</a:t>
            </a:r>
            <a:r>
              <a:rPr lang="cy-GB" altLang="en-US"/>
              <a:t> – achievement of service standards</a:t>
            </a:r>
          </a:p>
          <a:p>
            <a:pPr marL="206375"/>
            <a:r>
              <a:rPr lang="cy-GB" altLang="en-US" b="1"/>
              <a:t>Effectiveness</a:t>
            </a:r>
            <a:r>
              <a:rPr lang="cy-GB" altLang="en-US"/>
              <a:t> – user satisfaction; do outputs lead to outcomes?</a:t>
            </a:r>
          </a:p>
          <a:p>
            <a:pPr marL="206375"/>
            <a:r>
              <a:rPr lang="cy-GB" altLang="en-US" b="1"/>
              <a:t>Impact</a:t>
            </a:r>
            <a:r>
              <a:rPr lang="cy-GB" altLang="en-US"/>
              <a:t> – on community (jobs, quality of life etc)</a:t>
            </a:r>
          </a:p>
          <a:p>
            <a:pPr marL="206375"/>
            <a:r>
              <a:rPr lang="cy-GB" altLang="en-US" b="1"/>
              <a:t>Equity</a:t>
            </a:r>
            <a:r>
              <a:rPr lang="cy-GB" altLang="en-US"/>
              <a:t> – accessibility by all groups</a:t>
            </a:r>
            <a:endParaRPr lang="en-US" altLang="en-US"/>
          </a:p>
        </p:txBody>
      </p:sp>
      <p:sp>
        <p:nvSpPr>
          <p:cNvPr id="11" name="Segnaposto numero diapositiva 10"/>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61A07516-C21E-2B4C-9B45-B68B626C419F}" type="slidenum">
              <a:rPr lang="en-GB" altLang="it-IT">
                <a:solidFill>
                  <a:srgbClr val="898989"/>
                </a:solidFill>
              </a:rPr>
              <a:pPr/>
              <a:t>16</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1495587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GB" smtClean="0"/>
              <a:t>Performance indicator pyramid</a:t>
            </a:r>
            <a:endParaRPr lang="en-GB" dirty="0"/>
          </a:p>
        </p:txBody>
      </p:sp>
      <p:graphicFrame>
        <p:nvGraphicFramePr>
          <p:cNvPr id="15" name="Content Placeholder 3"/>
          <p:cNvGraphicFramePr>
            <a:graphicFrameLocks noGrp="1"/>
          </p:cNvGraphicFramePr>
          <p:nvPr/>
        </p:nvGraphicFramePr>
        <p:xfrm>
          <a:off x="539750" y="1425575"/>
          <a:ext cx="8229600" cy="4206296"/>
        </p:xfrm>
        <a:graphic>
          <a:graphicData uri="http://schemas.openxmlformats.org/drawingml/2006/table">
            <a:tbl>
              <a:tblPr/>
              <a:tblGrid>
                <a:gridCol w="2243138"/>
                <a:gridCol w="2376487"/>
                <a:gridCol w="3609975"/>
              </a:tblGrid>
              <a:tr h="944563">
                <a:tc>
                  <a:txBody>
                    <a:bodyPr/>
                    <a:lstStyle>
                      <a:lvl1pPr>
                        <a:lnSpc>
                          <a:spcPct val="90000"/>
                        </a:lnSpc>
                        <a:spcBef>
                          <a:spcPts val="750"/>
                        </a:spcBef>
                        <a:buFont typeface="Arial" charset="0"/>
                        <a:defRPr sz="1900">
                          <a:solidFill>
                            <a:schemeClr val="tx1"/>
                          </a:solidFill>
                          <a:latin typeface="Century Gothic" charset="0"/>
                        </a:defRPr>
                      </a:lvl1pPr>
                      <a:lvl2pPr marL="742950" indent="-285750">
                        <a:lnSpc>
                          <a:spcPct val="90000"/>
                        </a:lnSpc>
                        <a:spcBef>
                          <a:spcPts val="375"/>
                        </a:spcBef>
                        <a:buFont typeface="Arial" charset="0"/>
                        <a:defRPr sz="1600">
                          <a:solidFill>
                            <a:schemeClr val="tx1"/>
                          </a:solidFill>
                          <a:latin typeface="Century Gothic" charset="0"/>
                        </a:defRPr>
                      </a:lvl2pPr>
                      <a:lvl3pPr marL="1143000" indent="-228600">
                        <a:lnSpc>
                          <a:spcPct val="90000"/>
                        </a:lnSpc>
                        <a:spcBef>
                          <a:spcPts val="375"/>
                        </a:spcBef>
                        <a:buFont typeface="Arial" charset="0"/>
                        <a:defRPr sz="1300">
                          <a:solidFill>
                            <a:schemeClr val="tx1"/>
                          </a:solidFill>
                          <a:latin typeface="Century Gothic" charset="0"/>
                        </a:defRPr>
                      </a:lvl3pPr>
                      <a:lvl4pPr marL="1600200" indent="-228600">
                        <a:lnSpc>
                          <a:spcPct val="90000"/>
                        </a:lnSpc>
                        <a:spcBef>
                          <a:spcPts val="375"/>
                        </a:spcBef>
                        <a:buFont typeface="Arial" charset="0"/>
                        <a:defRPr sz="1100">
                          <a:solidFill>
                            <a:schemeClr val="tx1"/>
                          </a:solidFill>
                          <a:latin typeface="Century Gothic" charset="0"/>
                        </a:defRPr>
                      </a:lvl4pPr>
                      <a:lvl5pPr marL="2057400" indent="-228600">
                        <a:lnSpc>
                          <a:spcPct val="90000"/>
                        </a:lnSpc>
                        <a:spcBef>
                          <a:spcPts val="375"/>
                        </a:spcBef>
                        <a:buFont typeface="Arial" charset="0"/>
                        <a:defRPr sz="1100">
                          <a:solidFill>
                            <a:schemeClr val="tx1"/>
                          </a:solidFill>
                          <a:latin typeface="Century Gothic" charset="0"/>
                        </a:defRPr>
                      </a:lvl5pPr>
                      <a:lvl6pPr marL="2514600" indent="-228600" fontAlgn="base">
                        <a:lnSpc>
                          <a:spcPct val="90000"/>
                        </a:lnSpc>
                        <a:spcBef>
                          <a:spcPts val="375"/>
                        </a:spcBef>
                        <a:spcAft>
                          <a:spcPct val="0"/>
                        </a:spcAft>
                        <a:buFont typeface="Arial" charset="0"/>
                        <a:defRPr sz="1100">
                          <a:solidFill>
                            <a:schemeClr val="tx1"/>
                          </a:solidFill>
                          <a:latin typeface="Century Gothic" charset="0"/>
                        </a:defRPr>
                      </a:lvl6pPr>
                      <a:lvl7pPr marL="2971800" indent="-228600" fontAlgn="base">
                        <a:lnSpc>
                          <a:spcPct val="90000"/>
                        </a:lnSpc>
                        <a:spcBef>
                          <a:spcPts val="375"/>
                        </a:spcBef>
                        <a:spcAft>
                          <a:spcPct val="0"/>
                        </a:spcAft>
                        <a:buFont typeface="Arial" charset="0"/>
                        <a:defRPr sz="1100">
                          <a:solidFill>
                            <a:schemeClr val="tx1"/>
                          </a:solidFill>
                          <a:latin typeface="Century Gothic" charset="0"/>
                        </a:defRPr>
                      </a:lvl7pPr>
                      <a:lvl8pPr marL="3429000" indent="-228600" fontAlgn="base">
                        <a:lnSpc>
                          <a:spcPct val="90000"/>
                        </a:lnSpc>
                        <a:spcBef>
                          <a:spcPts val="375"/>
                        </a:spcBef>
                        <a:spcAft>
                          <a:spcPct val="0"/>
                        </a:spcAft>
                        <a:buFont typeface="Arial" charset="0"/>
                        <a:defRPr sz="1100">
                          <a:solidFill>
                            <a:schemeClr val="tx1"/>
                          </a:solidFill>
                          <a:latin typeface="Century Gothic" charset="0"/>
                        </a:defRPr>
                      </a:lvl8pPr>
                      <a:lvl9pPr marL="3886200" indent="-228600" fontAlgn="base">
                        <a:lnSpc>
                          <a:spcPct val="90000"/>
                        </a:lnSpc>
                        <a:spcBef>
                          <a:spcPts val="375"/>
                        </a:spcBef>
                        <a:spcAft>
                          <a:spcPct val="0"/>
                        </a:spcAft>
                        <a:buFont typeface="Arial" charset="0"/>
                        <a:defRPr sz="1100">
                          <a:solidFill>
                            <a:schemeClr val="tx1"/>
                          </a:solidFill>
                          <a:latin typeface="Century Gothic"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it-IT" sz="2800" b="1" i="0" u="none" strike="noStrike" cap="none" normalizeH="0" baseline="0">
                          <a:ln>
                            <a:noFill/>
                          </a:ln>
                          <a:solidFill>
                            <a:srgbClr val="FFFFFF"/>
                          </a:solidFill>
                          <a:effectLst/>
                          <a:latin typeface="Arial" charset="0"/>
                          <a:ea typeface="Arial" charset="0"/>
                          <a:cs typeface="Arial" charset="0"/>
                        </a:rPr>
                        <a:t>Community</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4">
                  <a:txBody>
                    <a:bodyPr/>
                    <a:lstStyle>
                      <a:lvl1pPr>
                        <a:lnSpc>
                          <a:spcPct val="90000"/>
                        </a:lnSpc>
                        <a:spcBef>
                          <a:spcPts val="750"/>
                        </a:spcBef>
                        <a:buFont typeface="Arial" charset="0"/>
                        <a:defRPr sz="1900">
                          <a:solidFill>
                            <a:schemeClr val="tx1"/>
                          </a:solidFill>
                          <a:latin typeface="Century Gothic" charset="0"/>
                        </a:defRPr>
                      </a:lvl1pPr>
                      <a:lvl2pPr marL="742950" indent="-285750">
                        <a:lnSpc>
                          <a:spcPct val="90000"/>
                        </a:lnSpc>
                        <a:spcBef>
                          <a:spcPts val="375"/>
                        </a:spcBef>
                        <a:buFont typeface="Arial" charset="0"/>
                        <a:defRPr sz="1600">
                          <a:solidFill>
                            <a:schemeClr val="tx1"/>
                          </a:solidFill>
                          <a:latin typeface="Century Gothic" charset="0"/>
                        </a:defRPr>
                      </a:lvl2pPr>
                      <a:lvl3pPr marL="1143000" indent="-228600">
                        <a:lnSpc>
                          <a:spcPct val="90000"/>
                        </a:lnSpc>
                        <a:spcBef>
                          <a:spcPts val="375"/>
                        </a:spcBef>
                        <a:buFont typeface="Arial" charset="0"/>
                        <a:defRPr sz="1300">
                          <a:solidFill>
                            <a:schemeClr val="tx1"/>
                          </a:solidFill>
                          <a:latin typeface="Century Gothic" charset="0"/>
                        </a:defRPr>
                      </a:lvl3pPr>
                      <a:lvl4pPr marL="1600200" indent="-228600">
                        <a:lnSpc>
                          <a:spcPct val="90000"/>
                        </a:lnSpc>
                        <a:spcBef>
                          <a:spcPts val="375"/>
                        </a:spcBef>
                        <a:buFont typeface="Arial" charset="0"/>
                        <a:defRPr sz="1100">
                          <a:solidFill>
                            <a:schemeClr val="tx1"/>
                          </a:solidFill>
                          <a:latin typeface="Century Gothic" charset="0"/>
                        </a:defRPr>
                      </a:lvl4pPr>
                      <a:lvl5pPr marL="2057400" indent="-228600">
                        <a:lnSpc>
                          <a:spcPct val="90000"/>
                        </a:lnSpc>
                        <a:spcBef>
                          <a:spcPts val="375"/>
                        </a:spcBef>
                        <a:buFont typeface="Arial" charset="0"/>
                        <a:defRPr sz="1100">
                          <a:solidFill>
                            <a:schemeClr val="tx1"/>
                          </a:solidFill>
                          <a:latin typeface="Century Gothic" charset="0"/>
                        </a:defRPr>
                      </a:lvl5pPr>
                      <a:lvl6pPr marL="2514600" indent="-228600" fontAlgn="base">
                        <a:lnSpc>
                          <a:spcPct val="90000"/>
                        </a:lnSpc>
                        <a:spcBef>
                          <a:spcPts val="375"/>
                        </a:spcBef>
                        <a:spcAft>
                          <a:spcPct val="0"/>
                        </a:spcAft>
                        <a:buFont typeface="Arial" charset="0"/>
                        <a:defRPr sz="1100">
                          <a:solidFill>
                            <a:schemeClr val="tx1"/>
                          </a:solidFill>
                          <a:latin typeface="Century Gothic" charset="0"/>
                        </a:defRPr>
                      </a:lvl6pPr>
                      <a:lvl7pPr marL="2971800" indent="-228600" fontAlgn="base">
                        <a:lnSpc>
                          <a:spcPct val="90000"/>
                        </a:lnSpc>
                        <a:spcBef>
                          <a:spcPts val="375"/>
                        </a:spcBef>
                        <a:spcAft>
                          <a:spcPct val="0"/>
                        </a:spcAft>
                        <a:buFont typeface="Arial" charset="0"/>
                        <a:defRPr sz="1100">
                          <a:solidFill>
                            <a:schemeClr val="tx1"/>
                          </a:solidFill>
                          <a:latin typeface="Century Gothic" charset="0"/>
                        </a:defRPr>
                      </a:lvl7pPr>
                      <a:lvl8pPr marL="3429000" indent="-228600" fontAlgn="base">
                        <a:lnSpc>
                          <a:spcPct val="90000"/>
                        </a:lnSpc>
                        <a:spcBef>
                          <a:spcPts val="375"/>
                        </a:spcBef>
                        <a:spcAft>
                          <a:spcPct val="0"/>
                        </a:spcAft>
                        <a:buFont typeface="Arial" charset="0"/>
                        <a:defRPr sz="1100">
                          <a:solidFill>
                            <a:schemeClr val="tx1"/>
                          </a:solidFill>
                          <a:latin typeface="Century Gothic" charset="0"/>
                        </a:defRPr>
                      </a:lvl8pPr>
                      <a:lvl9pPr marL="3886200" indent="-228600" fontAlgn="base">
                        <a:lnSpc>
                          <a:spcPct val="90000"/>
                        </a:lnSpc>
                        <a:spcBef>
                          <a:spcPts val="375"/>
                        </a:spcBef>
                        <a:spcAft>
                          <a:spcPct val="0"/>
                        </a:spcAft>
                        <a:buFont typeface="Arial" charset="0"/>
                        <a:defRPr sz="1100">
                          <a:solidFill>
                            <a:schemeClr val="tx1"/>
                          </a:solidFill>
                          <a:latin typeface="Century Gothic"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it-IT" sz="1800" b="1" i="0" u="none" strike="noStrike" cap="none" normalizeH="0" baseline="0">
                        <a:ln>
                          <a:noFill/>
                        </a:ln>
                        <a:solidFill>
                          <a:srgbClr val="FFFFFF"/>
                        </a:solidFill>
                        <a:effectLst/>
                        <a:latin typeface="Century Schoolbook" charset="0"/>
                        <a:ea typeface="Arial" charset="0"/>
                        <a:cs typeface="Arial" charset="0"/>
                      </a:endParaRP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lnSpc>
                          <a:spcPct val="90000"/>
                        </a:lnSpc>
                        <a:spcBef>
                          <a:spcPts val="750"/>
                        </a:spcBef>
                        <a:buFont typeface="Arial" charset="0"/>
                        <a:defRPr sz="1900">
                          <a:solidFill>
                            <a:schemeClr val="tx1"/>
                          </a:solidFill>
                          <a:latin typeface="Century Gothic" charset="0"/>
                        </a:defRPr>
                      </a:lvl1pPr>
                      <a:lvl2pPr marL="742950" indent="-285750">
                        <a:lnSpc>
                          <a:spcPct val="90000"/>
                        </a:lnSpc>
                        <a:spcBef>
                          <a:spcPts val="375"/>
                        </a:spcBef>
                        <a:buFont typeface="Arial" charset="0"/>
                        <a:defRPr sz="1600">
                          <a:solidFill>
                            <a:schemeClr val="tx1"/>
                          </a:solidFill>
                          <a:latin typeface="Century Gothic" charset="0"/>
                        </a:defRPr>
                      </a:lvl2pPr>
                      <a:lvl3pPr marL="1143000" indent="-228600">
                        <a:lnSpc>
                          <a:spcPct val="90000"/>
                        </a:lnSpc>
                        <a:spcBef>
                          <a:spcPts val="375"/>
                        </a:spcBef>
                        <a:buFont typeface="Arial" charset="0"/>
                        <a:defRPr sz="1300">
                          <a:solidFill>
                            <a:schemeClr val="tx1"/>
                          </a:solidFill>
                          <a:latin typeface="Century Gothic" charset="0"/>
                        </a:defRPr>
                      </a:lvl3pPr>
                      <a:lvl4pPr marL="1600200" indent="-228600">
                        <a:lnSpc>
                          <a:spcPct val="90000"/>
                        </a:lnSpc>
                        <a:spcBef>
                          <a:spcPts val="375"/>
                        </a:spcBef>
                        <a:buFont typeface="Arial" charset="0"/>
                        <a:defRPr sz="1100">
                          <a:solidFill>
                            <a:schemeClr val="tx1"/>
                          </a:solidFill>
                          <a:latin typeface="Century Gothic" charset="0"/>
                        </a:defRPr>
                      </a:lvl4pPr>
                      <a:lvl5pPr marL="2057400" indent="-228600">
                        <a:lnSpc>
                          <a:spcPct val="90000"/>
                        </a:lnSpc>
                        <a:spcBef>
                          <a:spcPts val="375"/>
                        </a:spcBef>
                        <a:buFont typeface="Arial" charset="0"/>
                        <a:defRPr sz="1100">
                          <a:solidFill>
                            <a:schemeClr val="tx1"/>
                          </a:solidFill>
                          <a:latin typeface="Century Gothic" charset="0"/>
                        </a:defRPr>
                      </a:lvl5pPr>
                      <a:lvl6pPr marL="2514600" indent="-228600" fontAlgn="base">
                        <a:lnSpc>
                          <a:spcPct val="90000"/>
                        </a:lnSpc>
                        <a:spcBef>
                          <a:spcPts val="375"/>
                        </a:spcBef>
                        <a:spcAft>
                          <a:spcPct val="0"/>
                        </a:spcAft>
                        <a:buFont typeface="Arial" charset="0"/>
                        <a:defRPr sz="1100">
                          <a:solidFill>
                            <a:schemeClr val="tx1"/>
                          </a:solidFill>
                          <a:latin typeface="Century Gothic" charset="0"/>
                        </a:defRPr>
                      </a:lvl6pPr>
                      <a:lvl7pPr marL="2971800" indent="-228600" fontAlgn="base">
                        <a:lnSpc>
                          <a:spcPct val="90000"/>
                        </a:lnSpc>
                        <a:spcBef>
                          <a:spcPts val="375"/>
                        </a:spcBef>
                        <a:spcAft>
                          <a:spcPct val="0"/>
                        </a:spcAft>
                        <a:buFont typeface="Arial" charset="0"/>
                        <a:defRPr sz="1100">
                          <a:solidFill>
                            <a:schemeClr val="tx1"/>
                          </a:solidFill>
                          <a:latin typeface="Century Gothic" charset="0"/>
                        </a:defRPr>
                      </a:lvl7pPr>
                      <a:lvl8pPr marL="3429000" indent="-228600" fontAlgn="base">
                        <a:lnSpc>
                          <a:spcPct val="90000"/>
                        </a:lnSpc>
                        <a:spcBef>
                          <a:spcPts val="375"/>
                        </a:spcBef>
                        <a:spcAft>
                          <a:spcPct val="0"/>
                        </a:spcAft>
                        <a:buFont typeface="Arial" charset="0"/>
                        <a:defRPr sz="1100">
                          <a:solidFill>
                            <a:schemeClr val="tx1"/>
                          </a:solidFill>
                          <a:latin typeface="Century Gothic" charset="0"/>
                        </a:defRPr>
                      </a:lvl8pPr>
                      <a:lvl9pPr marL="3886200" indent="-228600" fontAlgn="base">
                        <a:lnSpc>
                          <a:spcPct val="90000"/>
                        </a:lnSpc>
                        <a:spcBef>
                          <a:spcPts val="375"/>
                        </a:spcBef>
                        <a:spcAft>
                          <a:spcPct val="0"/>
                        </a:spcAft>
                        <a:buFont typeface="Arial" charset="0"/>
                        <a:defRPr sz="1100">
                          <a:solidFill>
                            <a:schemeClr val="tx1"/>
                          </a:solidFill>
                          <a:latin typeface="Century Gothic"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it-IT" sz="2800" b="1" i="0" u="none" strike="noStrike" cap="none" normalizeH="0" baseline="0">
                          <a:ln>
                            <a:noFill/>
                          </a:ln>
                          <a:solidFill>
                            <a:srgbClr val="FFFFFF"/>
                          </a:solidFill>
                          <a:effectLst/>
                          <a:latin typeface="Arial" charset="0"/>
                          <a:ea typeface="Arial" charset="0"/>
                          <a:cs typeface="Arial" charset="0"/>
                        </a:rPr>
                        <a:t>Community priorities</a:t>
                      </a:r>
                    </a:p>
                  </a:txBody>
                  <a:tcPr marT="45727" marB="4572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371600">
                <a:tc>
                  <a:txBody>
                    <a:bodyPr/>
                    <a:lstStyle>
                      <a:lvl1pPr>
                        <a:lnSpc>
                          <a:spcPct val="90000"/>
                        </a:lnSpc>
                        <a:spcBef>
                          <a:spcPts val="750"/>
                        </a:spcBef>
                        <a:buFont typeface="Arial" charset="0"/>
                        <a:defRPr sz="1900">
                          <a:solidFill>
                            <a:schemeClr val="tx1"/>
                          </a:solidFill>
                          <a:latin typeface="Century Gothic" charset="0"/>
                        </a:defRPr>
                      </a:lvl1pPr>
                      <a:lvl2pPr marL="742950" indent="-285750">
                        <a:lnSpc>
                          <a:spcPct val="90000"/>
                        </a:lnSpc>
                        <a:spcBef>
                          <a:spcPts val="375"/>
                        </a:spcBef>
                        <a:buFont typeface="Arial" charset="0"/>
                        <a:defRPr sz="1600">
                          <a:solidFill>
                            <a:schemeClr val="tx1"/>
                          </a:solidFill>
                          <a:latin typeface="Century Gothic" charset="0"/>
                        </a:defRPr>
                      </a:lvl2pPr>
                      <a:lvl3pPr marL="1143000" indent="-228600">
                        <a:lnSpc>
                          <a:spcPct val="90000"/>
                        </a:lnSpc>
                        <a:spcBef>
                          <a:spcPts val="375"/>
                        </a:spcBef>
                        <a:buFont typeface="Arial" charset="0"/>
                        <a:defRPr sz="1300">
                          <a:solidFill>
                            <a:schemeClr val="tx1"/>
                          </a:solidFill>
                          <a:latin typeface="Century Gothic" charset="0"/>
                        </a:defRPr>
                      </a:lvl3pPr>
                      <a:lvl4pPr marL="1600200" indent="-228600">
                        <a:lnSpc>
                          <a:spcPct val="90000"/>
                        </a:lnSpc>
                        <a:spcBef>
                          <a:spcPts val="375"/>
                        </a:spcBef>
                        <a:buFont typeface="Arial" charset="0"/>
                        <a:defRPr sz="1100">
                          <a:solidFill>
                            <a:schemeClr val="tx1"/>
                          </a:solidFill>
                          <a:latin typeface="Century Gothic" charset="0"/>
                        </a:defRPr>
                      </a:lvl4pPr>
                      <a:lvl5pPr marL="2057400" indent="-228600">
                        <a:lnSpc>
                          <a:spcPct val="90000"/>
                        </a:lnSpc>
                        <a:spcBef>
                          <a:spcPts val="375"/>
                        </a:spcBef>
                        <a:buFont typeface="Arial" charset="0"/>
                        <a:defRPr sz="1100">
                          <a:solidFill>
                            <a:schemeClr val="tx1"/>
                          </a:solidFill>
                          <a:latin typeface="Century Gothic" charset="0"/>
                        </a:defRPr>
                      </a:lvl5pPr>
                      <a:lvl6pPr marL="2514600" indent="-228600" fontAlgn="base">
                        <a:lnSpc>
                          <a:spcPct val="90000"/>
                        </a:lnSpc>
                        <a:spcBef>
                          <a:spcPts val="375"/>
                        </a:spcBef>
                        <a:spcAft>
                          <a:spcPct val="0"/>
                        </a:spcAft>
                        <a:buFont typeface="Arial" charset="0"/>
                        <a:defRPr sz="1100">
                          <a:solidFill>
                            <a:schemeClr val="tx1"/>
                          </a:solidFill>
                          <a:latin typeface="Century Gothic" charset="0"/>
                        </a:defRPr>
                      </a:lvl6pPr>
                      <a:lvl7pPr marL="2971800" indent="-228600" fontAlgn="base">
                        <a:lnSpc>
                          <a:spcPct val="90000"/>
                        </a:lnSpc>
                        <a:spcBef>
                          <a:spcPts val="375"/>
                        </a:spcBef>
                        <a:spcAft>
                          <a:spcPct val="0"/>
                        </a:spcAft>
                        <a:buFont typeface="Arial" charset="0"/>
                        <a:defRPr sz="1100">
                          <a:solidFill>
                            <a:schemeClr val="tx1"/>
                          </a:solidFill>
                          <a:latin typeface="Century Gothic" charset="0"/>
                        </a:defRPr>
                      </a:lvl7pPr>
                      <a:lvl8pPr marL="3429000" indent="-228600" fontAlgn="base">
                        <a:lnSpc>
                          <a:spcPct val="90000"/>
                        </a:lnSpc>
                        <a:spcBef>
                          <a:spcPts val="375"/>
                        </a:spcBef>
                        <a:spcAft>
                          <a:spcPct val="0"/>
                        </a:spcAft>
                        <a:buFont typeface="Arial" charset="0"/>
                        <a:defRPr sz="1100">
                          <a:solidFill>
                            <a:schemeClr val="tx1"/>
                          </a:solidFill>
                          <a:latin typeface="Century Gothic" charset="0"/>
                        </a:defRPr>
                      </a:lvl8pPr>
                      <a:lvl9pPr marL="3886200" indent="-228600" fontAlgn="base">
                        <a:lnSpc>
                          <a:spcPct val="90000"/>
                        </a:lnSpc>
                        <a:spcBef>
                          <a:spcPts val="375"/>
                        </a:spcBef>
                        <a:spcAft>
                          <a:spcPct val="0"/>
                        </a:spcAft>
                        <a:buFont typeface="Arial" charset="0"/>
                        <a:defRPr sz="1100">
                          <a:solidFill>
                            <a:schemeClr val="tx1"/>
                          </a:solidFill>
                          <a:latin typeface="Century Gothic"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it-IT" sz="2800" b="0" i="0" u="none" strike="noStrike" cap="none" normalizeH="0" baseline="0">
                          <a:ln>
                            <a:noFill/>
                          </a:ln>
                          <a:solidFill>
                            <a:srgbClr val="000000"/>
                          </a:solidFill>
                          <a:effectLst/>
                          <a:latin typeface="Arial" charset="0"/>
                          <a:ea typeface="Arial" charset="0"/>
                          <a:cs typeface="Arial" charset="0"/>
                        </a:rPr>
                        <a:t>Organisation</a:t>
                      </a:r>
                    </a:p>
                  </a:txBody>
                  <a:tcPr marT="45727" marB="45727"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D9CE"/>
                    </a:solidFill>
                  </a:tcPr>
                </a:tc>
                <a:tc vMerge="1">
                  <a:txBody>
                    <a:bodyPr/>
                    <a:lstStyle/>
                    <a:p>
                      <a:endParaRPr lang="it-IT"/>
                    </a:p>
                  </a:txBody>
                  <a:tcPr/>
                </a:tc>
                <a:tc>
                  <a:txBody>
                    <a:bodyPr/>
                    <a:lstStyle>
                      <a:lvl1pPr>
                        <a:lnSpc>
                          <a:spcPct val="90000"/>
                        </a:lnSpc>
                        <a:spcBef>
                          <a:spcPts val="750"/>
                        </a:spcBef>
                        <a:buFont typeface="Arial" charset="0"/>
                        <a:defRPr sz="1900">
                          <a:solidFill>
                            <a:schemeClr val="tx1"/>
                          </a:solidFill>
                          <a:latin typeface="Century Gothic" charset="0"/>
                        </a:defRPr>
                      </a:lvl1pPr>
                      <a:lvl2pPr marL="742950" indent="-285750">
                        <a:lnSpc>
                          <a:spcPct val="90000"/>
                        </a:lnSpc>
                        <a:spcBef>
                          <a:spcPts val="375"/>
                        </a:spcBef>
                        <a:buFont typeface="Arial" charset="0"/>
                        <a:defRPr sz="1600">
                          <a:solidFill>
                            <a:schemeClr val="tx1"/>
                          </a:solidFill>
                          <a:latin typeface="Century Gothic" charset="0"/>
                        </a:defRPr>
                      </a:lvl2pPr>
                      <a:lvl3pPr marL="1143000" indent="-228600">
                        <a:lnSpc>
                          <a:spcPct val="90000"/>
                        </a:lnSpc>
                        <a:spcBef>
                          <a:spcPts val="375"/>
                        </a:spcBef>
                        <a:buFont typeface="Arial" charset="0"/>
                        <a:defRPr sz="1300">
                          <a:solidFill>
                            <a:schemeClr val="tx1"/>
                          </a:solidFill>
                          <a:latin typeface="Century Gothic" charset="0"/>
                        </a:defRPr>
                      </a:lvl3pPr>
                      <a:lvl4pPr marL="1600200" indent="-228600">
                        <a:lnSpc>
                          <a:spcPct val="90000"/>
                        </a:lnSpc>
                        <a:spcBef>
                          <a:spcPts val="375"/>
                        </a:spcBef>
                        <a:buFont typeface="Arial" charset="0"/>
                        <a:defRPr sz="1100">
                          <a:solidFill>
                            <a:schemeClr val="tx1"/>
                          </a:solidFill>
                          <a:latin typeface="Century Gothic" charset="0"/>
                        </a:defRPr>
                      </a:lvl4pPr>
                      <a:lvl5pPr marL="2057400" indent="-228600">
                        <a:lnSpc>
                          <a:spcPct val="90000"/>
                        </a:lnSpc>
                        <a:spcBef>
                          <a:spcPts val="375"/>
                        </a:spcBef>
                        <a:buFont typeface="Arial" charset="0"/>
                        <a:defRPr sz="1100">
                          <a:solidFill>
                            <a:schemeClr val="tx1"/>
                          </a:solidFill>
                          <a:latin typeface="Century Gothic" charset="0"/>
                        </a:defRPr>
                      </a:lvl5pPr>
                      <a:lvl6pPr marL="2514600" indent="-228600" fontAlgn="base">
                        <a:lnSpc>
                          <a:spcPct val="90000"/>
                        </a:lnSpc>
                        <a:spcBef>
                          <a:spcPts val="375"/>
                        </a:spcBef>
                        <a:spcAft>
                          <a:spcPct val="0"/>
                        </a:spcAft>
                        <a:buFont typeface="Arial" charset="0"/>
                        <a:defRPr sz="1100">
                          <a:solidFill>
                            <a:schemeClr val="tx1"/>
                          </a:solidFill>
                          <a:latin typeface="Century Gothic" charset="0"/>
                        </a:defRPr>
                      </a:lvl6pPr>
                      <a:lvl7pPr marL="2971800" indent="-228600" fontAlgn="base">
                        <a:lnSpc>
                          <a:spcPct val="90000"/>
                        </a:lnSpc>
                        <a:spcBef>
                          <a:spcPts val="375"/>
                        </a:spcBef>
                        <a:spcAft>
                          <a:spcPct val="0"/>
                        </a:spcAft>
                        <a:buFont typeface="Arial" charset="0"/>
                        <a:defRPr sz="1100">
                          <a:solidFill>
                            <a:schemeClr val="tx1"/>
                          </a:solidFill>
                          <a:latin typeface="Century Gothic" charset="0"/>
                        </a:defRPr>
                      </a:lvl7pPr>
                      <a:lvl8pPr marL="3429000" indent="-228600" fontAlgn="base">
                        <a:lnSpc>
                          <a:spcPct val="90000"/>
                        </a:lnSpc>
                        <a:spcBef>
                          <a:spcPts val="375"/>
                        </a:spcBef>
                        <a:spcAft>
                          <a:spcPct val="0"/>
                        </a:spcAft>
                        <a:buFont typeface="Arial" charset="0"/>
                        <a:defRPr sz="1100">
                          <a:solidFill>
                            <a:schemeClr val="tx1"/>
                          </a:solidFill>
                          <a:latin typeface="Century Gothic" charset="0"/>
                        </a:defRPr>
                      </a:lvl8pPr>
                      <a:lvl9pPr marL="3886200" indent="-228600" fontAlgn="base">
                        <a:lnSpc>
                          <a:spcPct val="90000"/>
                        </a:lnSpc>
                        <a:spcBef>
                          <a:spcPts val="375"/>
                        </a:spcBef>
                        <a:spcAft>
                          <a:spcPct val="0"/>
                        </a:spcAft>
                        <a:buFont typeface="Arial" charset="0"/>
                        <a:defRPr sz="1100">
                          <a:solidFill>
                            <a:schemeClr val="tx1"/>
                          </a:solidFill>
                          <a:latin typeface="Century Gothic"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it-IT" sz="2800" b="0" i="0" u="none" strike="noStrike" cap="none" normalizeH="0" baseline="0">
                          <a:ln>
                            <a:noFill/>
                          </a:ln>
                          <a:solidFill>
                            <a:srgbClr val="000000"/>
                          </a:solidFill>
                          <a:effectLst/>
                          <a:latin typeface="Arial" charset="0"/>
                          <a:ea typeface="Arial" charset="0"/>
                          <a:cs typeface="Arial" charset="0"/>
                        </a:rPr>
                        <a:t>KPIs to meet community and organisation priorities</a:t>
                      </a:r>
                    </a:p>
                  </a:txBody>
                  <a:tcPr marT="45727" marB="45727"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D9CE"/>
                    </a:solidFill>
                  </a:tcPr>
                </a:tc>
              </a:tr>
              <a:tr h="944563">
                <a:tc>
                  <a:txBody>
                    <a:bodyPr/>
                    <a:lstStyle>
                      <a:lvl1pPr>
                        <a:lnSpc>
                          <a:spcPct val="90000"/>
                        </a:lnSpc>
                        <a:spcBef>
                          <a:spcPts val="750"/>
                        </a:spcBef>
                        <a:buFont typeface="Arial" charset="0"/>
                        <a:defRPr sz="1900">
                          <a:solidFill>
                            <a:schemeClr val="tx1"/>
                          </a:solidFill>
                          <a:latin typeface="Century Gothic" charset="0"/>
                        </a:defRPr>
                      </a:lvl1pPr>
                      <a:lvl2pPr marL="742950" indent="-285750">
                        <a:lnSpc>
                          <a:spcPct val="90000"/>
                        </a:lnSpc>
                        <a:spcBef>
                          <a:spcPts val="375"/>
                        </a:spcBef>
                        <a:buFont typeface="Arial" charset="0"/>
                        <a:defRPr sz="1600">
                          <a:solidFill>
                            <a:schemeClr val="tx1"/>
                          </a:solidFill>
                          <a:latin typeface="Century Gothic" charset="0"/>
                        </a:defRPr>
                      </a:lvl2pPr>
                      <a:lvl3pPr marL="1143000" indent="-228600">
                        <a:lnSpc>
                          <a:spcPct val="90000"/>
                        </a:lnSpc>
                        <a:spcBef>
                          <a:spcPts val="375"/>
                        </a:spcBef>
                        <a:buFont typeface="Arial" charset="0"/>
                        <a:defRPr sz="1300">
                          <a:solidFill>
                            <a:schemeClr val="tx1"/>
                          </a:solidFill>
                          <a:latin typeface="Century Gothic" charset="0"/>
                        </a:defRPr>
                      </a:lvl3pPr>
                      <a:lvl4pPr marL="1600200" indent="-228600">
                        <a:lnSpc>
                          <a:spcPct val="90000"/>
                        </a:lnSpc>
                        <a:spcBef>
                          <a:spcPts val="375"/>
                        </a:spcBef>
                        <a:buFont typeface="Arial" charset="0"/>
                        <a:defRPr sz="1100">
                          <a:solidFill>
                            <a:schemeClr val="tx1"/>
                          </a:solidFill>
                          <a:latin typeface="Century Gothic" charset="0"/>
                        </a:defRPr>
                      </a:lvl4pPr>
                      <a:lvl5pPr marL="2057400" indent="-228600">
                        <a:lnSpc>
                          <a:spcPct val="90000"/>
                        </a:lnSpc>
                        <a:spcBef>
                          <a:spcPts val="375"/>
                        </a:spcBef>
                        <a:buFont typeface="Arial" charset="0"/>
                        <a:defRPr sz="1100">
                          <a:solidFill>
                            <a:schemeClr val="tx1"/>
                          </a:solidFill>
                          <a:latin typeface="Century Gothic" charset="0"/>
                        </a:defRPr>
                      </a:lvl5pPr>
                      <a:lvl6pPr marL="2514600" indent="-228600" fontAlgn="base">
                        <a:lnSpc>
                          <a:spcPct val="90000"/>
                        </a:lnSpc>
                        <a:spcBef>
                          <a:spcPts val="375"/>
                        </a:spcBef>
                        <a:spcAft>
                          <a:spcPct val="0"/>
                        </a:spcAft>
                        <a:buFont typeface="Arial" charset="0"/>
                        <a:defRPr sz="1100">
                          <a:solidFill>
                            <a:schemeClr val="tx1"/>
                          </a:solidFill>
                          <a:latin typeface="Century Gothic" charset="0"/>
                        </a:defRPr>
                      </a:lvl6pPr>
                      <a:lvl7pPr marL="2971800" indent="-228600" fontAlgn="base">
                        <a:lnSpc>
                          <a:spcPct val="90000"/>
                        </a:lnSpc>
                        <a:spcBef>
                          <a:spcPts val="375"/>
                        </a:spcBef>
                        <a:spcAft>
                          <a:spcPct val="0"/>
                        </a:spcAft>
                        <a:buFont typeface="Arial" charset="0"/>
                        <a:defRPr sz="1100">
                          <a:solidFill>
                            <a:schemeClr val="tx1"/>
                          </a:solidFill>
                          <a:latin typeface="Century Gothic" charset="0"/>
                        </a:defRPr>
                      </a:lvl7pPr>
                      <a:lvl8pPr marL="3429000" indent="-228600" fontAlgn="base">
                        <a:lnSpc>
                          <a:spcPct val="90000"/>
                        </a:lnSpc>
                        <a:spcBef>
                          <a:spcPts val="375"/>
                        </a:spcBef>
                        <a:spcAft>
                          <a:spcPct val="0"/>
                        </a:spcAft>
                        <a:buFont typeface="Arial" charset="0"/>
                        <a:defRPr sz="1100">
                          <a:solidFill>
                            <a:schemeClr val="tx1"/>
                          </a:solidFill>
                          <a:latin typeface="Century Gothic" charset="0"/>
                        </a:defRPr>
                      </a:lvl8pPr>
                      <a:lvl9pPr marL="3886200" indent="-228600" fontAlgn="base">
                        <a:lnSpc>
                          <a:spcPct val="90000"/>
                        </a:lnSpc>
                        <a:spcBef>
                          <a:spcPts val="375"/>
                        </a:spcBef>
                        <a:spcAft>
                          <a:spcPct val="0"/>
                        </a:spcAft>
                        <a:buFont typeface="Arial" charset="0"/>
                        <a:defRPr sz="1100">
                          <a:solidFill>
                            <a:schemeClr val="tx1"/>
                          </a:solidFill>
                          <a:latin typeface="Century Gothic"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it-IT" sz="2800" b="0" i="0" u="none" strike="noStrike" cap="none" normalizeH="0" baseline="0">
                          <a:ln>
                            <a:noFill/>
                          </a:ln>
                          <a:solidFill>
                            <a:srgbClr val="000000"/>
                          </a:solidFill>
                          <a:effectLst/>
                          <a:latin typeface="Arial" charset="0"/>
                          <a:ea typeface="Arial" charset="0"/>
                          <a:cs typeface="Arial" charset="0"/>
                        </a:rPr>
                        <a:t>Teams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it-IT" sz="2800" b="0" i="0" u="none" strike="noStrike" cap="none" normalizeH="0" baseline="0">
                        <a:ln>
                          <a:noFill/>
                        </a:ln>
                        <a:solidFill>
                          <a:srgbClr val="000000"/>
                        </a:solidFill>
                        <a:effectLst/>
                        <a:latin typeface="Arial" charset="0"/>
                        <a:ea typeface="Arial" charset="0"/>
                        <a:cs typeface="Arial" charset="0"/>
                      </a:endParaRPr>
                    </a:p>
                  </a:txBody>
                  <a:tcPr marT="45727" marB="45727"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DE8"/>
                    </a:solidFill>
                  </a:tcPr>
                </a:tc>
                <a:tc vMerge="1">
                  <a:txBody>
                    <a:bodyPr/>
                    <a:lstStyle/>
                    <a:p>
                      <a:endParaRPr lang="it-IT"/>
                    </a:p>
                  </a:txBody>
                  <a:tcPr/>
                </a:tc>
                <a:tc>
                  <a:txBody>
                    <a:bodyPr/>
                    <a:lstStyle>
                      <a:lvl1pPr>
                        <a:lnSpc>
                          <a:spcPct val="90000"/>
                        </a:lnSpc>
                        <a:spcBef>
                          <a:spcPts val="750"/>
                        </a:spcBef>
                        <a:buFont typeface="Arial" charset="0"/>
                        <a:defRPr sz="1900">
                          <a:solidFill>
                            <a:schemeClr val="tx1"/>
                          </a:solidFill>
                          <a:latin typeface="Century Gothic" charset="0"/>
                        </a:defRPr>
                      </a:lvl1pPr>
                      <a:lvl2pPr marL="742950" indent="-285750">
                        <a:lnSpc>
                          <a:spcPct val="90000"/>
                        </a:lnSpc>
                        <a:spcBef>
                          <a:spcPts val="375"/>
                        </a:spcBef>
                        <a:buFont typeface="Arial" charset="0"/>
                        <a:defRPr sz="1600">
                          <a:solidFill>
                            <a:schemeClr val="tx1"/>
                          </a:solidFill>
                          <a:latin typeface="Century Gothic" charset="0"/>
                        </a:defRPr>
                      </a:lvl2pPr>
                      <a:lvl3pPr marL="1143000" indent="-228600">
                        <a:lnSpc>
                          <a:spcPct val="90000"/>
                        </a:lnSpc>
                        <a:spcBef>
                          <a:spcPts val="375"/>
                        </a:spcBef>
                        <a:buFont typeface="Arial" charset="0"/>
                        <a:defRPr sz="1300">
                          <a:solidFill>
                            <a:schemeClr val="tx1"/>
                          </a:solidFill>
                          <a:latin typeface="Century Gothic" charset="0"/>
                        </a:defRPr>
                      </a:lvl3pPr>
                      <a:lvl4pPr marL="1600200" indent="-228600">
                        <a:lnSpc>
                          <a:spcPct val="90000"/>
                        </a:lnSpc>
                        <a:spcBef>
                          <a:spcPts val="375"/>
                        </a:spcBef>
                        <a:buFont typeface="Arial" charset="0"/>
                        <a:defRPr sz="1100">
                          <a:solidFill>
                            <a:schemeClr val="tx1"/>
                          </a:solidFill>
                          <a:latin typeface="Century Gothic" charset="0"/>
                        </a:defRPr>
                      </a:lvl4pPr>
                      <a:lvl5pPr marL="2057400" indent="-228600">
                        <a:lnSpc>
                          <a:spcPct val="90000"/>
                        </a:lnSpc>
                        <a:spcBef>
                          <a:spcPts val="375"/>
                        </a:spcBef>
                        <a:buFont typeface="Arial" charset="0"/>
                        <a:defRPr sz="1100">
                          <a:solidFill>
                            <a:schemeClr val="tx1"/>
                          </a:solidFill>
                          <a:latin typeface="Century Gothic" charset="0"/>
                        </a:defRPr>
                      </a:lvl5pPr>
                      <a:lvl6pPr marL="2514600" indent="-228600" fontAlgn="base">
                        <a:lnSpc>
                          <a:spcPct val="90000"/>
                        </a:lnSpc>
                        <a:spcBef>
                          <a:spcPts val="375"/>
                        </a:spcBef>
                        <a:spcAft>
                          <a:spcPct val="0"/>
                        </a:spcAft>
                        <a:buFont typeface="Arial" charset="0"/>
                        <a:defRPr sz="1100">
                          <a:solidFill>
                            <a:schemeClr val="tx1"/>
                          </a:solidFill>
                          <a:latin typeface="Century Gothic" charset="0"/>
                        </a:defRPr>
                      </a:lvl6pPr>
                      <a:lvl7pPr marL="2971800" indent="-228600" fontAlgn="base">
                        <a:lnSpc>
                          <a:spcPct val="90000"/>
                        </a:lnSpc>
                        <a:spcBef>
                          <a:spcPts val="375"/>
                        </a:spcBef>
                        <a:spcAft>
                          <a:spcPct val="0"/>
                        </a:spcAft>
                        <a:buFont typeface="Arial" charset="0"/>
                        <a:defRPr sz="1100">
                          <a:solidFill>
                            <a:schemeClr val="tx1"/>
                          </a:solidFill>
                          <a:latin typeface="Century Gothic" charset="0"/>
                        </a:defRPr>
                      </a:lvl7pPr>
                      <a:lvl8pPr marL="3429000" indent="-228600" fontAlgn="base">
                        <a:lnSpc>
                          <a:spcPct val="90000"/>
                        </a:lnSpc>
                        <a:spcBef>
                          <a:spcPts val="375"/>
                        </a:spcBef>
                        <a:spcAft>
                          <a:spcPct val="0"/>
                        </a:spcAft>
                        <a:buFont typeface="Arial" charset="0"/>
                        <a:defRPr sz="1100">
                          <a:solidFill>
                            <a:schemeClr val="tx1"/>
                          </a:solidFill>
                          <a:latin typeface="Century Gothic" charset="0"/>
                        </a:defRPr>
                      </a:lvl8pPr>
                      <a:lvl9pPr marL="3886200" indent="-228600" fontAlgn="base">
                        <a:lnSpc>
                          <a:spcPct val="90000"/>
                        </a:lnSpc>
                        <a:spcBef>
                          <a:spcPts val="375"/>
                        </a:spcBef>
                        <a:spcAft>
                          <a:spcPct val="0"/>
                        </a:spcAft>
                        <a:buFont typeface="Arial" charset="0"/>
                        <a:defRPr sz="1100">
                          <a:solidFill>
                            <a:schemeClr val="tx1"/>
                          </a:solidFill>
                          <a:latin typeface="Century Gothic"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it-IT" sz="2800" b="0" i="0" u="none" strike="noStrike" cap="none" normalizeH="0" baseline="0">
                          <a:ln>
                            <a:noFill/>
                          </a:ln>
                          <a:solidFill>
                            <a:srgbClr val="000000"/>
                          </a:solidFill>
                          <a:effectLst/>
                          <a:latin typeface="Arial" charset="0"/>
                          <a:ea typeface="Arial" charset="0"/>
                          <a:cs typeface="Arial" charset="0"/>
                        </a:rPr>
                        <a:t>PIs owned by senior managers</a:t>
                      </a:r>
                    </a:p>
                  </a:txBody>
                  <a:tcPr marT="45727" marB="45727"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DE8"/>
                    </a:solidFill>
                  </a:tcPr>
                </a:tc>
              </a:tr>
              <a:tr h="944563">
                <a:tc>
                  <a:txBody>
                    <a:bodyPr/>
                    <a:lstStyle>
                      <a:lvl1pPr>
                        <a:lnSpc>
                          <a:spcPct val="90000"/>
                        </a:lnSpc>
                        <a:spcBef>
                          <a:spcPts val="750"/>
                        </a:spcBef>
                        <a:buFont typeface="Arial" charset="0"/>
                        <a:defRPr sz="1900">
                          <a:solidFill>
                            <a:schemeClr val="tx1"/>
                          </a:solidFill>
                          <a:latin typeface="Century Gothic" charset="0"/>
                        </a:defRPr>
                      </a:lvl1pPr>
                      <a:lvl2pPr marL="742950" indent="-285750">
                        <a:lnSpc>
                          <a:spcPct val="90000"/>
                        </a:lnSpc>
                        <a:spcBef>
                          <a:spcPts val="375"/>
                        </a:spcBef>
                        <a:buFont typeface="Arial" charset="0"/>
                        <a:defRPr sz="1600">
                          <a:solidFill>
                            <a:schemeClr val="tx1"/>
                          </a:solidFill>
                          <a:latin typeface="Century Gothic" charset="0"/>
                        </a:defRPr>
                      </a:lvl2pPr>
                      <a:lvl3pPr marL="1143000" indent="-228600">
                        <a:lnSpc>
                          <a:spcPct val="90000"/>
                        </a:lnSpc>
                        <a:spcBef>
                          <a:spcPts val="375"/>
                        </a:spcBef>
                        <a:buFont typeface="Arial" charset="0"/>
                        <a:defRPr sz="1300">
                          <a:solidFill>
                            <a:schemeClr val="tx1"/>
                          </a:solidFill>
                          <a:latin typeface="Century Gothic" charset="0"/>
                        </a:defRPr>
                      </a:lvl3pPr>
                      <a:lvl4pPr marL="1600200" indent="-228600">
                        <a:lnSpc>
                          <a:spcPct val="90000"/>
                        </a:lnSpc>
                        <a:spcBef>
                          <a:spcPts val="375"/>
                        </a:spcBef>
                        <a:buFont typeface="Arial" charset="0"/>
                        <a:defRPr sz="1100">
                          <a:solidFill>
                            <a:schemeClr val="tx1"/>
                          </a:solidFill>
                          <a:latin typeface="Century Gothic" charset="0"/>
                        </a:defRPr>
                      </a:lvl4pPr>
                      <a:lvl5pPr marL="2057400" indent="-228600">
                        <a:lnSpc>
                          <a:spcPct val="90000"/>
                        </a:lnSpc>
                        <a:spcBef>
                          <a:spcPts val="375"/>
                        </a:spcBef>
                        <a:buFont typeface="Arial" charset="0"/>
                        <a:defRPr sz="1100">
                          <a:solidFill>
                            <a:schemeClr val="tx1"/>
                          </a:solidFill>
                          <a:latin typeface="Century Gothic" charset="0"/>
                        </a:defRPr>
                      </a:lvl5pPr>
                      <a:lvl6pPr marL="2514600" indent="-228600" fontAlgn="base">
                        <a:lnSpc>
                          <a:spcPct val="90000"/>
                        </a:lnSpc>
                        <a:spcBef>
                          <a:spcPts val="375"/>
                        </a:spcBef>
                        <a:spcAft>
                          <a:spcPct val="0"/>
                        </a:spcAft>
                        <a:buFont typeface="Arial" charset="0"/>
                        <a:defRPr sz="1100">
                          <a:solidFill>
                            <a:schemeClr val="tx1"/>
                          </a:solidFill>
                          <a:latin typeface="Century Gothic" charset="0"/>
                        </a:defRPr>
                      </a:lvl6pPr>
                      <a:lvl7pPr marL="2971800" indent="-228600" fontAlgn="base">
                        <a:lnSpc>
                          <a:spcPct val="90000"/>
                        </a:lnSpc>
                        <a:spcBef>
                          <a:spcPts val="375"/>
                        </a:spcBef>
                        <a:spcAft>
                          <a:spcPct val="0"/>
                        </a:spcAft>
                        <a:buFont typeface="Arial" charset="0"/>
                        <a:defRPr sz="1100">
                          <a:solidFill>
                            <a:schemeClr val="tx1"/>
                          </a:solidFill>
                          <a:latin typeface="Century Gothic" charset="0"/>
                        </a:defRPr>
                      </a:lvl7pPr>
                      <a:lvl8pPr marL="3429000" indent="-228600" fontAlgn="base">
                        <a:lnSpc>
                          <a:spcPct val="90000"/>
                        </a:lnSpc>
                        <a:spcBef>
                          <a:spcPts val="375"/>
                        </a:spcBef>
                        <a:spcAft>
                          <a:spcPct val="0"/>
                        </a:spcAft>
                        <a:buFont typeface="Arial" charset="0"/>
                        <a:defRPr sz="1100">
                          <a:solidFill>
                            <a:schemeClr val="tx1"/>
                          </a:solidFill>
                          <a:latin typeface="Century Gothic" charset="0"/>
                        </a:defRPr>
                      </a:lvl8pPr>
                      <a:lvl9pPr marL="3886200" indent="-228600" fontAlgn="base">
                        <a:lnSpc>
                          <a:spcPct val="90000"/>
                        </a:lnSpc>
                        <a:spcBef>
                          <a:spcPts val="375"/>
                        </a:spcBef>
                        <a:spcAft>
                          <a:spcPct val="0"/>
                        </a:spcAft>
                        <a:buFont typeface="Arial" charset="0"/>
                        <a:defRPr sz="1100">
                          <a:solidFill>
                            <a:schemeClr val="tx1"/>
                          </a:solidFill>
                          <a:latin typeface="Century Gothic"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it-IT" sz="2800" b="0" i="0" u="none" strike="noStrike" cap="none" normalizeH="0" baseline="0">
                          <a:ln>
                            <a:noFill/>
                          </a:ln>
                          <a:solidFill>
                            <a:srgbClr val="000000"/>
                          </a:solidFill>
                          <a:effectLst/>
                          <a:latin typeface="Arial" charset="0"/>
                          <a:ea typeface="Arial" charset="0"/>
                          <a:cs typeface="Arial" charset="0"/>
                        </a:rPr>
                        <a:t>Individual staff</a:t>
                      </a:r>
                    </a:p>
                  </a:txBody>
                  <a:tcPr marT="45727" marB="45727"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D9CE"/>
                    </a:solidFill>
                  </a:tcPr>
                </a:tc>
                <a:tc vMerge="1">
                  <a:txBody>
                    <a:bodyPr/>
                    <a:lstStyle/>
                    <a:p>
                      <a:endParaRPr lang="it-IT"/>
                    </a:p>
                  </a:txBody>
                  <a:tcPr/>
                </a:tc>
                <a:tc>
                  <a:txBody>
                    <a:bodyPr/>
                    <a:lstStyle>
                      <a:lvl1pPr>
                        <a:lnSpc>
                          <a:spcPct val="90000"/>
                        </a:lnSpc>
                        <a:spcBef>
                          <a:spcPts val="750"/>
                        </a:spcBef>
                        <a:buFont typeface="Arial" charset="0"/>
                        <a:defRPr sz="1900">
                          <a:solidFill>
                            <a:schemeClr val="tx1"/>
                          </a:solidFill>
                          <a:latin typeface="Century Gothic" charset="0"/>
                        </a:defRPr>
                      </a:lvl1pPr>
                      <a:lvl2pPr marL="742950" indent="-285750">
                        <a:lnSpc>
                          <a:spcPct val="90000"/>
                        </a:lnSpc>
                        <a:spcBef>
                          <a:spcPts val="375"/>
                        </a:spcBef>
                        <a:buFont typeface="Arial" charset="0"/>
                        <a:defRPr sz="1600">
                          <a:solidFill>
                            <a:schemeClr val="tx1"/>
                          </a:solidFill>
                          <a:latin typeface="Century Gothic" charset="0"/>
                        </a:defRPr>
                      </a:lvl2pPr>
                      <a:lvl3pPr marL="1143000" indent="-228600">
                        <a:lnSpc>
                          <a:spcPct val="90000"/>
                        </a:lnSpc>
                        <a:spcBef>
                          <a:spcPts val="375"/>
                        </a:spcBef>
                        <a:buFont typeface="Arial" charset="0"/>
                        <a:defRPr sz="1300">
                          <a:solidFill>
                            <a:schemeClr val="tx1"/>
                          </a:solidFill>
                          <a:latin typeface="Century Gothic" charset="0"/>
                        </a:defRPr>
                      </a:lvl3pPr>
                      <a:lvl4pPr marL="1600200" indent="-228600">
                        <a:lnSpc>
                          <a:spcPct val="90000"/>
                        </a:lnSpc>
                        <a:spcBef>
                          <a:spcPts val="375"/>
                        </a:spcBef>
                        <a:buFont typeface="Arial" charset="0"/>
                        <a:defRPr sz="1100">
                          <a:solidFill>
                            <a:schemeClr val="tx1"/>
                          </a:solidFill>
                          <a:latin typeface="Century Gothic" charset="0"/>
                        </a:defRPr>
                      </a:lvl4pPr>
                      <a:lvl5pPr marL="2057400" indent="-228600">
                        <a:lnSpc>
                          <a:spcPct val="90000"/>
                        </a:lnSpc>
                        <a:spcBef>
                          <a:spcPts val="375"/>
                        </a:spcBef>
                        <a:buFont typeface="Arial" charset="0"/>
                        <a:defRPr sz="1100">
                          <a:solidFill>
                            <a:schemeClr val="tx1"/>
                          </a:solidFill>
                          <a:latin typeface="Century Gothic" charset="0"/>
                        </a:defRPr>
                      </a:lvl5pPr>
                      <a:lvl6pPr marL="2514600" indent="-228600" fontAlgn="base">
                        <a:lnSpc>
                          <a:spcPct val="90000"/>
                        </a:lnSpc>
                        <a:spcBef>
                          <a:spcPts val="375"/>
                        </a:spcBef>
                        <a:spcAft>
                          <a:spcPct val="0"/>
                        </a:spcAft>
                        <a:buFont typeface="Arial" charset="0"/>
                        <a:defRPr sz="1100">
                          <a:solidFill>
                            <a:schemeClr val="tx1"/>
                          </a:solidFill>
                          <a:latin typeface="Century Gothic" charset="0"/>
                        </a:defRPr>
                      </a:lvl6pPr>
                      <a:lvl7pPr marL="2971800" indent="-228600" fontAlgn="base">
                        <a:lnSpc>
                          <a:spcPct val="90000"/>
                        </a:lnSpc>
                        <a:spcBef>
                          <a:spcPts val="375"/>
                        </a:spcBef>
                        <a:spcAft>
                          <a:spcPct val="0"/>
                        </a:spcAft>
                        <a:buFont typeface="Arial" charset="0"/>
                        <a:defRPr sz="1100">
                          <a:solidFill>
                            <a:schemeClr val="tx1"/>
                          </a:solidFill>
                          <a:latin typeface="Century Gothic" charset="0"/>
                        </a:defRPr>
                      </a:lvl7pPr>
                      <a:lvl8pPr marL="3429000" indent="-228600" fontAlgn="base">
                        <a:lnSpc>
                          <a:spcPct val="90000"/>
                        </a:lnSpc>
                        <a:spcBef>
                          <a:spcPts val="375"/>
                        </a:spcBef>
                        <a:spcAft>
                          <a:spcPct val="0"/>
                        </a:spcAft>
                        <a:buFont typeface="Arial" charset="0"/>
                        <a:defRPr sz="1100">
                          <a:solidFill>
                            <a:schemeClr val="tx1"/>
                          </a:solidFill>
                          <a:latin typeface="Century Gothic" charset="0"/>
                        </a:defRPr>
                      </a:lvl8pPr>
                      <a:lvl9pPr marL="3886200" indent="-228600" fontAlgn="base">
                        <a:lnSpc>
                          <a:spcPct val="90000"/>
                        </a:lnSpc>
                        <a:spcBef>
                          <a:spcPts val="375"/>
                        </a:spcBef>
                        <a:spcAft>
                          <a:spcPct val="0"/>
                        </a:spcAft>
                        <a:buFont typeface="Arial" charset="0"/>
                        <a:defRPr sz="1100">
                          <a:solidFill>
                            <a:schemeClr val="tx1"/>
                          </a:solidFill>
                          <a:latin typeface="Century Gothic"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it-IT" sz="2800" b="0" i="0" u="none" strike="noStrike" cap="none" normalizeH="0" baseline="0">
                          <a:ln>
                            <a:noFill/>
                          </a:ln>
                          <a:solidFill>
                            <a:srgbClr val="000000"/>
                          </a:solidFill>
                          <a:effectLst/>
                          <a:latin typeface="Arial" charset="0"/>
                          <a:ea typeface="Arial" charset="0"/>
                          <a:cs typeface="Arial" charset="0"/>
                        </a:rPr>
                        <a:t>PIs owned by managers</a:t>
                      </a:r>
                    </a:p>
                  </a:txBody>
                  <a:tcPr marT="45727" marB="45727"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D9CE"/>
                    </a:solidFill>
                  </a:tcPr>
                </a:tc>
              </a:tr>
            </a:tbl>
          </a:graphicData>
        </a:graphic>
      </p:graphicFrame>
      <p:sp>
        <p:nvSpPr>
          <p:cNvPr id="10269" name="Isosceles Triangle 4"/>
          <p:cNvSpPr>
            <a:spLocks noChangeArrowheads="1"/>
          </p:cNvSpPr>
          <p:nvPr/>
        </p:nvSpPr>
        <p:spPr bwMode="auto">
          <a:xfrm>
            <a:off x="3070225" y="1598613"/>
            <a:ext cx="1800225" cy="3600450"/>
          </a:xfrm>
          <a:prstGeom prst="triangle">
            <a:avLst>
              <a:gd name="adj" fmla="val 50949"/>
            </a:avLst>
          </a:prstGeom>
          <a:solidFill>
            <a:schemeClr val="accent1"/>
          </a:solidFill>
          <a:ln w="38100">
            <a:solidFill>
              <a:schemeClr val="tx1"/>
            </a:solidFill>
            <a:round/>
            <a:headEnd/>
            <a:tailEnd/>
          </a:ln>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GB" altLang="en-US"/>
          </a:p>
        </p:txBody>
      </p:sp>
      <p:cxnSp>
        <p:nvCxnSpPr>
          <p:cNvPr id="10270" name="Straight Connector 6"/>
          <p:cNvCxnSpPr>
            <a:cxnSpLocks noChangeShapeType="1"/>
          </p:cNvCxnSpPr>
          <p:nvPr/>
        </p:nvCxnSpPr>
        <p:spPr bwMode="auto">
          <a:xfrm>
            <a:off x="3790950" y="2462213"/>
            <a:ext cx="431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0271" name="Straight Connector 8"/>
          <p:cNvCxnSpPr>
            <a:cxnSpLocks noChangeShapeType="1"/>
          </p:cNvCxnSpPr>
          <p:nvPr/>
        </p:nvCxnSpPr>
        <p:spPr bwMode="auto">
          <a:xfrm>
            <a:off x="3430588" y="3759200"/>
            <a:ext cx="10795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10272" name="Straight Connector 10"/>
          <p:cNvCxnSpPr>
            <a:cxnSpLocks noChangeShapeType="1"/>
          </p:cNvCxnSpPr>
          <p:nvPr/>
        </p:nvCxnSpPr>
        <p:spPr bwMode="auto">
          <a:xfrm>
            <a:off x="3141663" y="4694238"/>
            <a:ext cx="15843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10273" name="TextBox 12"/>
          <p:cNvSpPr txBox="1">
            <a:spLocks noChangeArrowheads="1"/>
          </p:cNvSpPr>
          <p:nvPr/>
        </p:nvSpPr>
        <p:spPr bwMode="auto">
          <a:xfrm>
            <a:off x="2782888" y="5199063"/>
            <a:ext cx="25193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GB" altLang="en-US" sz="2400"/>
              <a:t>Personal targets</a:t>
            </a:r>
          </a:p>
        </p:txBody>
      </p:sp>
      <p:sp>
        <p:nvSpPr>
          <p:cNvPr id="9" name="Segnaposto numero diapositiva 8"/>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0C2C978E-7982-FA42-AAD4-FC9D42389795}" type="slidenum">
              <a:rPr lang="en-GB" altLang="it-IT">
                <a:solidFill>
                  <a:srgbClr val="898989"/>
                </a:solidFill>
              </a:rPr>
              <a:pPr/>
              <a:t>17</a:t>
            </a:fld>
            <a:endParaRPr lang="en-GB" altLang="it-IT">
              <a:solidFill>
                <a:srgbClr val="898989"/>
              </a:solidFill>
            </a:endParaRPr>
          </a:p>
        </p:txBody>
      </p:sp>
      <p:sp>
        <p:nvSpPr>
          <p:cNvPr id="11"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46318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fontAlgn="auto">
              <a:spcAft>
                <a:spcPts val="0"/>
              </a:spcAft>
              <a:defRPr/>
            </a:pPr>
            <a:r>
              <a:rPr lang="cy-GB" smtClean="0"/>
              <a:t>Critical success factors</a:t>
            </a:r>
            <a:endParaRPr lang="en-US" dirty="0"/>
          </a:p>
        </p:txBody>
      </p:sp>
      <p:sp>
        <p:nvSpPr>
          <p:cNvPr id="11266" name="Rectangle 3"/>
          <p:cNvSpPr>
            <a:spLocks noGrp="1" noChangeArrowheads="1"/>
          </p:cNvSpPr>
          <p:nvPr>
            <p:ph idx="1"/>
          </p:nvPr>
        </p:nvSpPr>
        <p:spPr bwMode="auto"/>
        <p:txBody>
          <a:bodyPr wrap="square" numCol="1" anchorCtr="0" compatLnSpc="1">
            <a:prstTxWarp prst="textNoShape">
              <a:avLst/>
            </a:prstTxWarp>
          </a:bodyPr>
          <a:lstStyle/>
          <a:p>
            <a:pPr marL="206375"/>
            <a:endParaRPr lang="cy-GB" altLang="en-US"/>
          </a:p>
          <a:p>
            <a:pPr marL="206375"/>
            <a:r>
              <a:rPr lang="cy-GB" altLang="en-US"/>
              <a:t>Define and justify the PI clearly</a:t>
            </a:r>
          </a:p>
          <a:p>
            <a:pPr marL="206375"/>
            <a:r>
              <a:rPr lang="cy-GB" altLang="en-US"/>
              <a:t>Users help to set the PI</a:t>
            </a:r>
          </a:p>
          <a:p>
            <a:pPr marL="206375"/>
            <a:r>
              <a:rPr lang="cy-GB" altLang="en-US"/>
              <a:t>Performance management is embedded in the culture</a:t>
            </a:r>
          </a:p>
          <a:p>
            <a:pPr marL="206375"/>
            <a:r>
              <a:rPr lang="cy-GB" altLang="en-US"/>
              <a:t>Process is clear and simple</a:t>
            </a:r>
          </a:p>
          <a:p>
            <a:pPr marL="206375"/>
            <a:r>
              <a:rPr lang="cy-GB" altLang="en-US"/>
              <a:t>Clear responsibilities</a:t>
            </a:r>
          </a:p>
          <a:p>
            <a:pPr marL="206375"/>
            <a:endParaRPr lang="cy-GB" altLang="en-US"/>
          </a:p>
        </p:txBody>
      </p:sp>
      <p:sp>
        <p:nvSpPr>
          <p:cNvPr id="5" name="Segnaposto numero diapositiva 4"/>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98B6F93C-4FAA-ED4B-BA64-E05B16C71560}" type="slidenum">
              <a:rPr lang="en-GB" altLang="it-IT">
                <a:solidFill>
                  <a:srgbClr val="898989"/>
                </a:solidFill>
              </a:rPr>
              <a:pPr/>
              <a:t>18</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10865711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smtClean="0"/>
              <a:t>What makes a PI effective?</a:t>
            </a:r>
            <a:endParaRPr lang="en-GB" dirty="0"/>
          </a:p>
        </p:txBody>
      </p:sp>
      <p:graphicFrame>
        <p:nvGraphicFramePr>
          <p:cNvPr id="9" name="Content Placeholder 3"/>
          <p:cNvGraphicFramePr>
            <a:graphicFrameLocks noGrp="1"/>
          </p:cNvGraphicFramePr>
          <p:nvPr>
            <p:ph idx="1"/>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Segnaposto numero diapositiva 7"/>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54E0A98F-E64A-B949-AE53-EB4AF62B624D}" type="slidenum">
              <a:rPr lang="en-GB" altLang="it-IT">
                <a:solidFill>
                  <a:srgbClr val="898989"/>
                </a:solidFill>
              </a:rPr>
              <a:pPr/>
              <a:t>19</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1947783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lstStyle/>
          <a:p>
            <a:pPr marL="0" indent="0">
              <a:buNone/>
            </a:pPr>
            <a:r>
              <a:rPr lang="it-IT" b="1" dirty="0" smtClean="0"/>
              <a:t>Learning Objectives</a:t>
            </a:r>
          </a:p>
          <a:p>
            <a:pPr lvl="1"/>
            <a:r>
              <a:rPr lang="en-GB" sz="1500" dirty="0"/>
              <a:t>To deepen understanding of performance management and how it can be used to more effectively deliver outcomes by the organisation. </a:t>
            </a:r>
            <a:endParaRPr lang="it-IT" sz="1500" dirty="0"/>
          </a:p>
        </p:txBody>
      </p:sp>
      <p:sp>
        <p:nvSpPr>
          <p:cNvPr id="3" name="Segnaposto contenuto 2"/>
          <p:cNvSpPr>
            <a:spLocks noGrp="1"/>
          </p:cNvSpPr>
          <p:nvPr>
            <p:ph sz="half" idx="2"/>
          </p:nvPr>
        </p:nvSpPr>
        <p:spPr/>
        <p:txBody>
          <a:bodyPr>
            <a:normAutofit fontScale="85000" lnSpcReduction="10000"/>
          </a:bodyPr>
          <a:lstStyle/>
          <a:p>
            <a:pPr marL="0" indent="0">
              <a:buNone/>
            </a:pPr>
            <a:r>
              <a:rPr lang="it-IT" b="1" dirty="0" smtClean="0"/>
              <a:t>Learning Outcomes</a:t>
            </a:r>
            <a:endParaRPr lang="en-GB" dirty="0" smtClean="0"/>
          </a:p>
          <a:p>
            <a:pPr lvl="1"/>
            <a:r>
              <a:rPr lang="en-GB" dirty="0"/>
              <a:t>Participants understand the value of performance management in raising the standards of local government.</a:t>
            </a:r>
            <a:endParaRPr lang="it-IT" dirty="0"/>
          </a:p>
          <a:p>
            <a:pPr lvl="1"/>
            <a:r>
              <a:rPr lang="en-GB" dirty="0"/>
              <a:t>Participants recognise the critical factors that are necessary to make performance management effective.</a:t>
            </a:r>
            <a:endParaRPr lang="it-IT" dirty="0"/>
          </a:p>
          <a:p>
            <a:pPr lvl="1"/>
            <a:r>
              <a:rPr lang="en-GB" dirty="0"/>
              <a:t>Participants understand the current maturity of performance management approaches in your organisation and what is required to achieve improved results. </a:t>
            </a:r>
            <a:endParaRPr lang="it-IT" dirty="0"/>
          </a:p>
          <a:p>
            <a:pPr marL="0" indent="0">
              <a:buNone/>
            </a:pPr>
            <a:r>
              <a:rPr lang="en-GB" sz="1800" dirty="0"/>
              <a:t>As a result of this training, participants will be able to introduce a more effective approach to performance management in their own organisation.</a:t>
            </a:r>
            <a:endParaRPr lang="it-IT" sz="1800" dirty="0"/>
          </a:p>
          <a:p>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2</a:t>
            </a:fld>
            <a:endParaRPr lang="fr-FR" dirty="0"/>
          </a:p>
        </p:txBody>
      </p:sp>
      <p:sp>
        <p:nvSpPr>
          <p:cNvPr id="5" name="Titolo 4"/>
          <p:cNvSpPr>
            <a:spLocks noGrp="1"/>
          </p:cNvSpPr>
          <p:nvPr>
            <p:ph type="title"/>
          </p:nvPr>
        </p:nvSpPr>
        <p:spPr/>
        <p:txBody>
          <a:bodyPr/>
          <a:lstStyle/>
          <a:p>
            <a:r>
              <a:rPr lang="it-IT" dirty="0" smtClean="0"/>
              <a:t>Module Overview</a:t>
            </a:r>
            <a:endParaRPr lang="it-IT" dirty="0"/>
          </a:p>
        </p:txBody>
      </p:sp>
      <p:sp>
        <p:nvSpPr>
          <p:cNvPr id="6" name="Segnaposto piè di pagina 5"/>
          <p:cNvSpPr>
            <a:spLocks noGrp="1"/>
          </p:cNvSpPr>
          <p:nvPr>
            <p:ph type="ftr" sz="quarter" idx="3"/>
          </p:nvPr>
        </p:nvSpPr>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16078282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a:bodyPr>
          <a:lstStyle/>
          <a:p>
            <a:pPr fontAlgn="auto">
              <a:spcAft>
                <a:spcPts val="0"/>
              </a:spcAft>
              <a:defRPr/>
            </a:pPr>
            <a:r>
              <a:rPr lang="cy-GB" smtClean="0"/>
              <a:t>Risks of performance management</a:t>
            </a:r>
            <a:endParaRPr lang="en-US" dirty="0"/>
          </a:p>
        </p:txBody>
      </p:sp>
      <p:sp>
        <p:nvSpPr>
          <p:cNvPr id="13314" name="Rectangle 3"/>
          <p:cNvSpPr>
            <a:spLocks noGrp="1" noChangeArrowheads="1"/>
          </p:cNvSpPr>
          <p:nvPr>
            <p:ph idx="1"/>
          </p:nvPr>
        </p:nvSpPr>
        <p:spPr bwMode="auto"/>
        <p:txBody>
          <a:bodyPr wrap="square" numCol="1" anchorCtr="0" compatLnSpc="1">
            <a:prstTxWarp prst="textNoShape">
              <a:avLst/>
            </a:prstTxWarp>
          </a:bodyPr>
          <a:lstStyle/>
          <a:p>
            <a:pPr marL="206375"/>
            <a:r>
              <a:rPr lang="cy-GB" altLang="en-US"/>
              <a:t>Can distort behaviour</a:t>
            </a:r>
          </a:p>
          <a:p>
            <a:pPr marL="206375"/>
            <a:r>
              <a:rPr lang="cy-GB" altLang="en-US"/>
              <a:t>Can be influenced by factors beyond control</a:t>
            </a:r>
          </a:p>
          <a:p>
            <a:pPr marL="206375"/>
            <a:r>
              <a:rPr lang="cy-GB" altLang="en-US"/>
              <a:t>Cost of validation</a:t>
            </a:r>
          </a:p>
          <a:p>
            <a:pPr marL="206375"/>
            <a:r>
              <a:rPr lang="cy-GB" altLang="en-US"/>
              <a:t>Potential excess of indicators</a:t>
            </a:r>
          </a:p>
          <a:p>
            <a:pPr marL="206375"/>
            <a:r>
              <a:rPr lang="cy-GB" altLang="en-US"/>
              <a:t>Potential demotivation</a:t>
            </a:r>
          </a:p>
          <a:p>
            <a:pPr marL="206375"/>
            <a:r>
              <a:rPr lang="cy-GB" altLang="en-US"/>
              <a:t>Potential ammunition to opponents</a:t>
            </a:r>
            <a:endParaRPr lang="en-US" altLang="en-US"/>
          </a:p>
        </p:txBody>
      </p:sp>
      <p:sp>
        <p:nvSpPr>
          <p:cNvPr id="5" name="Segnaposto numero diapositiva 4"/>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C8B0D8BE-3FF7-B44A-B670-8561A3B69496}" type="slidenum">
              <a:rPr lang="en-GB" altLang="it-IT">
                <a:solidFill>
                  <a:srgbClr val="898989"/>
                </a:solidFill>
              </a:rPr>
              <a:pPr/>
              <a:t>20</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1578133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a:bodyPr>
          <a:lstStyle/>
          <a:p>
            <a:pPr fontAlgn="auto">
              <a:spcAft>
                <a:spcPts val="0"/>
              </a:spcAft>
              <a:defRPr/>
            </a:pPr>
            <a:r>
              <a:rPr lang="cy-GB" smtClean="0"/>
              <a:t>Performance management in action</a:t>
            </a:r>
            <a:endParaRPr lang="en-US" dirty="0"/>
          </a:p>
        </p:txBody>
      </p:sp>
      <p:sp>
        <p:nvSpPr>
          <p:cNvPr id="14338" name="Rectangle 3"/>
          <p:cNvSpPr>
            <a:spLocks noGrp="1" noChangeArrowheads="1"/>
          </p:cNvSpPr>
          <p:nvPr>
            <p:ph idx="1"/>
          </p:nvPr>
        </p:nvSpPr>
        <p:spPr bwMode="auto"/>
        <p:txBody>
          <a:bodyPr wrap="square" numCol="1" anchorCtr="0" compatLnSpc="1">
            <a:prstTxWarp prst="textNoShape">
              <a:avLst/>
            </a:prstTxWarp>
          </a:bodyPr>
          <a:lstStyle/>
          <a:p>
            <a:pPr marL="206375"/>
            <a:r>
              <a:rPr lang="cy-GB" altLang="en-US"/>
              <a:t>Component of plans</a:t>
            </a:r>
          </a:p>
          <a:p>
            <a:pPr marL="206375"/>
            <a:r>
              <a:rPr lang="cy-GB" altLang="en-US"/>
              <a:t>Monitoring performance; staff appraisal</a:t>
            </a:r>
          </a:p>
          <a:p>
            <a:pPr marL="206375"/>
            <a:r>
              <a:rPr lang="cy-GB" altLang="en-US"/>
              <a:t>Fundamental Performance Reviews</a:t>
            </a:r>
          </a:p>
          <a:p>
            <a:pPr marL="206375"/>
            <a:r>
              <a:rPr lang="cy-GB" altLang="en-US"/>
              <a:t>Information management; responsibilities</a:t>
            </a:r>
          </a:p>
          <a:p>
            <a:pPr marL="206375"/>
            <a:r>
              <a:rPr lang="cy-GB" altLang="en-US"/>
              <a:t>Comparisons (over time; with others) </a:t>
            </a:r>
          </a:p>
          <a:p>
            <a:pPr marL="206375"/>
            <a:r>
              <a:rPr lang="cy-GB" altLang="en-US"/>
              <a:t>Benchmarking</a:t>
            </a:r>
          </a:p>
          <a:p>
            <a:pPr marL="206375"/>
            <a:r>
              <a:rPr lang="cy-GB" altLang="en-US"/>
              <a:t>Staff / public consultation / satisfaction</a:t>
            </a:r>
          </a:p>
          <a:p>
            <a:pPr marL="206375"/>
            <a:endParaRPr lang="cy-GB" altLang="en-US"/>
          </a:p>
          <a:p>
            <a:pPr marL="206375"/>
            <a:endParaRPr lang="cy-GB" altLang="en-US"/>
          </a:p>
        </p:txBody>
      </p:sp>
      <p:sp>
        <p:nvSpPr>
          <p:cNvPr id="5" name="Segnaposto numero diapositiva 4"/>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314A08E2-EEB5-804A-8E81-785CBDAECF1C}" type="slidenum">
              <a:rPr lang="en-GB" altLang="it-IT">
                <a:solidFill>
                  <a:srgbClr val="898989"/>
                </a:solidFill>
              </a:rPr>
              <a:pPr/>
              <a:t>21</a:t>
            </a:fld>
            <a:endParaRPr lang="en-GB" altLang="it-IT">
              <a:solidFill>
                <a:srgbClr val="898989"/>
              </a:solidFill>
            </a:endParaRPr>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226669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1746872890"/>
              </p:ext>
            </p:extLst>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3</a:t>
            </a:fld>
            <a:endParaRPr lang="fr-FR" dirty="0"/>
          </a:p>
        </p:txBody>
      </p:sp>
      <p:sp>
        <p:nvSpPr>
          <p:cNvPr id="4" name="Titolo 3"/>
          <p:cNvSpPr>
            <a:spLocks noGrp="1"/>
          </p:cNvSpPr>
          <p:nvPr>
            <p:ph type="title"/>
          </p:nvPr>
        </p:nvSpPr>
        <p:spPr/>
        <p:txBody>
          <a:bodyPr/>
          <a:lstStyle/>
          <a:p>
            <a:r>
              <a:rPr lang="it-IT" dirty="0"/>
              <a:t>Module Structure</a:t>
            </a:r>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164659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a:bodyPr>
          <a:lstStyle/>
          <a:p>
            <a:pPr marL="0" indent="0">
              <a:buNone/>
            </a:pPr>
            <a:r>
              <a:rPr lang="en-GB" sz="2200" b="1" dirty="0"/>
              <a:t>Baseline</a:t>
            </a:r>
            <a:endParaRPr lang="it-IT" sz="2200" b="1" dirty="0"/>
          </a:p>
          <a:p>
            <a:pPr lvl="1"/>
            <a:r>
              <a:rPr lang="en-GB" dirty="0"/>
              <a:t>A baseline is an established starting point. This allows a comparison of present performance over time.</a:t>
            </a:r>
            <a:endParaRPr lang="it-IT" dirty="0"/>
          </a:p>
          <a:p>
            <a:pPr marL="0" indent="0">
              <a:buNone/>
            </a:pPr>
            <a:r>
              <a:rPr lang="en-GB" sz="2200" b="1" dirty="0"/>
              <a:t>Minimum standards</a:t>
            </a:r>
            <a:endParaRPr lang="it-IT" sz="2200" b="1" dirty="0"/>
          </a:p>
          <a:p>
            <a:pPr lvl="1"/>
            <a:r>
              <a:rPr lang="en-GB" dirty="0"/>
              <a:t>Minimum standards can be set nationally or locally.  This allows a comparison of present performance with standards below which performance should never fall.</a:t>
            </a:r>
            <a:endParaRPr lang="it-IT" dirty="0"/>
          </a:p>
          <a:p>
            <a:endParaRPr lang="it-IT" dirty="0"/>
          </a:p>
        </p:txBody>
      </p:sp>
      <p:sp>
        <p:nvSpPr>
          <p:cNvPr id="3" name="Segnaposto contenuto 2"/>
          <p:cNvSpPr>
            <a:spLocks noGrp="1"/>
          </p:cNvSpPr>
          <p:nvPr>
            <p:ph sz="half" idx="2"/>
          </p:nvPr>
        </p:nvSpPr>
        <p:spPr/>
        <p:txBody>
          <a:bodyPr>
            <a:normAutofit fontScale="92500" lnSpcReduction="20000"/>
          </a:bodyPr>
          <a:lstStyle/>
          <a:p>
            <a:pPr marL="0" indent="0">
              <a:lnSpc>
                <a:spcPct val="110000"/>
              </a:lnSpc>
              <a:buNone/>
            </a:pPr>
            <a:r>
              <a:rPr lang="en-GB" sz="2600" b="1" dirty="0"/>
              <a:t>Target</a:t>
            </a:r>
            <a:endParaRPr lang="it-IT" sz="2600" b="1" dirty="0"/>
          </a:p>
          <a:p>
            <a:pPr lvl="1"/>
            <a:r>
              <a:rPr lang="en-GB" sz="1900" dirty="0"/>
              <a:t>Targets can be set nationally and locally.  They give staff a performance goal; performance information can tell them how far they have travelled towards that goal.  </a:t>
            </a:r>
            <a:endParaRPr lang="it-IT" sz="1900" dirty="0"/>
          </a:p>
          <a:p>
            <a:pPr marL="0" indent="0">
              <a:lnSpc>
                <a:spcPct val="110000"/>
              </a:lnSpc>
              <a:buNone/>
            </a:pPr>
            <a:r>
              <a:rPr lang="en-GB" sz="2600" b="1" dirty="0"/>
              <a:t>Benchmark</a:t>
            </a:r>
            <a:endParaRPr lang="it-IT" sz="2600" b="1" dirty="0"/>
          </a:p>
          <a:p>
            <a:pPr lvl="1"/>
            <a:r>
              <a:rPr lang="en-GB" sz="1900" dirty="0"/>
              <a:t>A benchmark sets out the performance level of, say, a group of the best-performing local authorities or a set of agreed standards; this allows an organisation to compare its performance within local government or against a recognised level of performance.  </a:t>
            </a:r>
            <a:endParaRPr lang="it-IT" sz="1900" dirty="0"/>
          </a:p>
          <a:p>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4</a:t>
            </a:fld>
            <a:endParaRPr lang="fr-FR" dirty="0"/>
          </a:p>
        </p:txBody>
      </p:sp>
      <p:sp>
        <p:nvSpPr>
          <p:cNvPr id="5" name="Titolo 4"/>
          <p:cNvSpPr>
            <a:spLocks noGrp="1"/>
          </p:cNvSpPr>
          <p:nvPr>
            <p:ph type="title"/>
          </p:nvPr>
        </p:nvSpPr>
        <p:spPr/>
        <p:txBody>
          <a:bodyPr/>
          <a:lstStyle/>
          <a:p>
            <a:r>
              <a:rPr lang="it-IT" dirty="0" err="1"/>
              <a:t>Working</a:t>
            </a:r>
            <a:r>
              <a:rPr lang="it-IT" dirty="0"/>
              <a:t> </a:t>
            </a:r>
            <a:r>
              <a:rPr lang="it-IT" dirty="0" err="1"/>
              <a:t>Definitions</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765826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EXERCISES</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5</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1653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smtClean="0"/>
              <a:t>Group Exercise 1 – Performance Management Maturity Assessment </a:t>
            </a:r>
            <a:endParaRPr lang="it-IT" sz="2600" b="1" dirty="0" smtClean="0"/>
          </a:p>
          <a:p>
            <a:pPr lvl="1"/>
            <a:r>
              <a:rPr lang="en-GB" dirty="0" smtClean="0"/>
              <a:t>In groups of 2/3 complete the Section 5.1 Table ‘Performance Management Maturity Assessment’ to understand the strengths and areas for development within your organisation; </a:t>
            </a:r>
            <a:endParaRPr lang="it-IT" dirty="0" smtClean="0"/>
          </a:p>
          <a:p>
            <a:pPr lvl="1"/>
            <a:r>
              <a:rPr lang="en-GB" dirty="0" smtClean="0"/>
              <a:t>Discuss in groups on the key areas to be developed. </a:t>
            </a:r>
            <a:endParaRPr lang="it-IT" dirty="0" smtClean="0"/>
          </a:p>
          <a:p>
            <a:endParaRPr lang="it-IT" sz="2400" b="1" dirty="0" smtClean="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6</a:t>
            </a:fld>
            <a:endParaRPr lang="fr-FR" dirty="0"/>
          </a:p>
        </p:txBody>
      </p:sp>
      <p:sp>
        <p:nvSpPr>
          <p:cNvPr id="4" name="Titolo 3"/>
          <p:cNvSpPr>
            <a:spLocks noGrp="1"/>
          </p:cNvSpPr>
          <p:nvPr>
            <p:ph type="title"/>
          </p:nvPr>
        </p:nvSpPr>
        <p:spPr/>
        <p:txBody>
          <a:bodyPr/>
          <a:lstStyle/>
          <a:p>
            <a:r>
              <a:rPr lang="it-IT" dirty="0" smtClean="0"/>
              <a:t>Exercise 1</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2143363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a:t>Presentation and Discussion on Key Principles of Performance Management </a:t>
            </a:r>
            <a:endParaRPr lang="it-IT" sz="2600" b="1" dirty="0"/>
          </a:p>
          <a:p>
            <a:pPr lvl="1"/>
            <a:r>
              <a:rPr lang="en-GB" dirty="0"/>
              <a:t>A presentation provides a broad overview of the key principles of performance management, the types of indicators, a model performance template and performance reporting </a:t>
            </a:r>
            <a:r>
              <a:rPr lang="en-GB" dirty="0" smtClean="0"/>
              <a:t>approaches.</a:t>
            </a:r>
            <a:r>
              <a:rPr lang="it-IT" dirty="0" smtClean="0"/>
              <a:t> </a:t>
            </a:r>
            <a:endParaRPr lang="it-IT" sz="4500" b="1" dirty="0"/>
          </a:p>
          <a:p>
            <a:pPr marL="36000" indent="0">
              <a:buNone/>
            </a:pPr>
            <a:endParaRPr lang="it-IT" sz="2900" b="1" dirty="0"/>
          </a:p>
          <a:p>
            <a:pPr marL="36000" indent="0">
              <a:buNone/>
            </a:pPr>
            <a:endParaRPr lang="it-IT" sz="24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7</a:t>
            </a:fld>
            <a:endParaRPr lang="fr-FR" dirty="0"/>
          </a:p>
        </p:txBody>
      </p:sp>
      <p:sp>
        <p:nvSpPr>
          <p:cNvPr id="4" name="Titolo 3"/>
          <p:cNvSpPr>
            <a:spLocks noGrp="1"/>
          </p:cNvSpPr>
          <p:nvPr>
            <p:ph type="title"/>
          </p:nvPr>
        </p:nvSpPr>
        <p:spPr/>
        <p:txBody>
          <a:bodyPr/>
          <a:lstStyle/>
          <a:p>
            <a:r>
              <a:rPr lang="it-IT" dirty="0" smtClean="0"/>
              <a:t>Exercise 2</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269590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600" b="1" dirty="0" smtClean="0"/>
              <a:t>Group </a:t>
            </a:r>
            <a:r>
              <a:rPr lang="en-GB" sz="2600" b="1" dirty="0"/>
              <a:t>Exercise 2 – Developing a Performance Indicator </a:t>
            </a:r>
            <a:endParaRPr lang="it-IT" sz="2600" b="1" dirty="0"/>
          </a:p>
          <a:p>
            <a:pPr lvl="1"/>
            <a:r>
              <a:rPr lang="en-GB" dirty="0"/>
              <a:t>I</a:t>
            </a:r>
            <a:r>
              <a:rPr lang="en-GB" dirty="0" smtClean="0"/>
              <a:t>n </a:t>
            </a:r>
            <a:r>
              <a:rPr lang="en-GB" dirty="0"/>
              <a:t>groups of 5, develop a performance indicator in an area which is a) relevant to the key priorities of the organisation and is b) outcome </a:t>
            </a:r>
            <a:r>
              <a:rPr lang="en-GB" dirty="0" smtClean="0"/>
              <a:t>focused</a:t>
            </a:r>
            <a:r>
              <a:rPr lang="en-GB" dirty="0"/>
              <a:t>;</a:t>
            </a:r>
            <a:endParaRPr lang="it-IT" dirty="0"/>
          </a:p>
          <a:p>
            <a:pPr lvl="1"/>
            <a:r>
              <a:rPr lang="en-GB" dirty="0"/>
              <a:t>C</a:t>
            </a:r>
            <a:r>
              <a:rPr lang="en-GB" dirty="0" smtClean="0"/>
              <a:t>omplete </a:t>
            </a:r>
            <a:r>
              <a:rPr lang="en-GB" dirty="0"/>
              <a:t>the template in Section 5.2 and present the indicator back to the whole group.</a:t>
            </a:r>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8</a:t>
            </a:fld>
            <a:endParaRPr lang="fr-FR" dirty="0"/>
          </a:p>
        </p:txBody>
      </p:sp>
      <p:sp>
        <p:nvSpPr>
          <p:cNvPr id="4" name="Titolo 3"/>
          <p:cNvSpPr>
            <a:spLocks noGrp="1"/>
          </p:cNvSpPr>
          <p:nvPr>
            <p:ph type="title"/>
          </p:nvPr>
        </p:nvSpPr>
        <p:spPr/>
        <p:txBody>
          <a:bodyPr/>
          <a:lstStyle/>
          <a:p>
            <a:r>
              <a:rPr lang="it-IT" dirty="0" smtClean="0"/>
              <a:t>Exercise 3</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1956689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smtClean="0"/>
              <a:t>Group </a:t>
            </a:r>
            <a:r>
              <a:rPr lang="en-GB" sz="2600" b="1" dirty="0"/>
              <a:t>Exercise 3 – Complete the Performance management table </a:t>
            </a:r>
            <a:endParaRPr lang="it-IT" sz="2600" b="1" dirty="0"/>
          </a:p>
          <a:p>
            <a:pPr lvl="1"/>
            <a:r>
              <a:rPr lang="en-GB" dirty="0"/>
              <a:t>I</a:t>
            </a:r>
            <a:r>
              <a:rPr lang="en-GB" dirty="0" smtClean="0"/>
              <a:t>n </a:t>
            </a:r>
            <a:r>
              <a:rPr lang="en-GB" dirty="0"/>
              <a:t>groups of 5, complete the performance management table in Section 5.3, showing how the indicator developed in Section 2.3 above will be supported with clear milestones and have associated reporting arrangements and individuals responsible for delivery; </a:t>
            </a:r>
            <a:endParaRPr lang="it-IT" dirty="0"/>
          </a:p>
          <a:p>
            <a:pPr lvl="1"/>
            <a:r>
              <a:rPr lang="en-GB" dirty="0"/>
              <a:t>R</a:t>
            </a:r>
            <a:r>
              <a:rPr lang="en-GB" dirty="0" smtClean="0"/>
              <a:t>eport </a:t>
            </a:r>
            <a:r>
              <a:rPr lang="en-GB" dirty="0"/>
              <a:t>back to the whole group and </a:t>
            </a:r>
            <a:r>
              <a:rPr lang="en-GB"/>
              <a:t>explain </a:t>
            </a:r>
            <a:r>
              <a:rPr lang="en-GB" smtClean="0"/>
              <a:t>your </a:t>
            </a:r>
            <a:r>
              <a:rPr lang="en-GB" dirty="0"/>
              <a:t>work.</a:t>
            </a:r>
            <a:endParaRPr lang="it-IT" dirty="0"/>
          </a:p>
          <a:p>
            <a:pPr marL="36000" indent="0">
              <a:buNone/>
            </a:pPr>
            <a:endParaRPr lang="it-IT" sz="2600" b="1"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9</a:t>
            </a:fld>
            <a:endParaRPr lang="fr-FR" dirty="0"/>
          </a:p>
        </p:txBody>
      </p:sp>
      <p:sp>
        <p:nvSpPr>
          <p:cNvPr id="4" name="Titolo 3"/>
          <p:cNvSpPr>
            <a:spLocks noGrp="1"/>
          </p:cNvSpPr>
          <p:nvPr>
            <p:ph type="title"/>
          </p:nvPr>
        </p:nvSpPr>
        <p:spPr/>
        <p:txBody>
          <a:bodyPr/>
          <a:lstStyle/>
          <a:p>
            <a:r>
              <a:rPr lang="it-IT" dirty="0" smtClean="0"/>
              <a:t>Exercise 4</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18 – Performance Management</a:t>
            </a:r>
            <a:endParaRPr lang="en-GB" dirty="0"/>
          </a:p>
        </p:txBody>
      </p:sp>
    </p:spTree>
    <p:extLst>
      <p:ext uri="{BB962C8B-B14F-4D97-AF65-F5344CB8AC3E}">
        <p14:creationId xmlns:p14="http://schemas.microsoft.com/office/powerpoint/2010/main" val="349281673"/>
      </p:ext>
    </p:extLst>
  </p:cSld>
  <p:clrMapOvr>
    <a:masterClrMapping/>
  </p:clrMapOvr>
</p:sld>
</file>

<file path=ppt/theme/theme1.xml><?xml version="1.0" encoding="utf-8"?>
<a:theme xmlns:a="http://schemas.openxmlformats.org/drawingml/2006/main" name="Tema di Offic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936</Words>
  <Application>Microsoft Macintosh PowerPoint</Application>
  <PresentationFormat>Presentazione su schermo (4:3)</PresentationFormat>
  <Paragraphs>176</Paragraphs>
  <Slides>21</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21</vt:i4>
      </vt:variant>
    </vt:vector>
  </HeadingPairs>
  <TitlesOfParts>
    <vt:vector size="26" baseType="lpstr">
      <vt:lpstr>Calibri</vt:lpstr>
      <vt:lpstr>Century Gothic</vt:lpstr>
      <vt:lpstr>Century Schoolbook</vt:lpstr>
      <vt:lpstr>Arial</vt:lpstr>
      <vt:lpstr>Tema di Office</vt:lpstr>
      <vt:lpstr>MODULE 18 – PERFORMANCE MANAGEMENT</vt:lpstr>
      <vt:lpstr>Module Overview</vt:lpstr>
      <vt:lpstr>Module Structure</vt:lpstr>
      <vt:lpstr>Working Definitions</vt:lpstr>
      <vt:lpstr>EXERCISES</vt:lpstr>
      <vt:lpstr>Exercise 1</vt:lpstr>
      <vt:lpstr>Exercise 2</vt:lpstr>
      <vt:lpstr>Exercise 3</vt:lpstr>
      <vt:lpstr>Exercise 4</vt:lpstr>
      <vt:lpstr>PERFORMANCE MANAGEMENT (previous materials)</vt:lpstr>
      <vt:lpstr>What is performance management?</vt:lpstr>
      <vt:lpstr>Why performance management?</vt:lpstr>
      <vt:lpstr>Why is performance management helpful?</vt:lpstr>
      <vt:lpstr>Role of leadership</vt:lpstr>
      <vt:lpstr>Input – output model</vt:lpstr>
      <vt:lpstr>Value in measurement </vt:lpstr>
      <vt:lpstr>Performance indicator pyramid</vt:lpstr>
      <vt:lpstr>Critical success factors</vt:lpstr>
      <vt:lpstr>What makes a PI effective?</vt:lpstr>
      <vt:lpstr>Risks of performance management</vt:lpstr>
      <vt:lpstr>Performance management in action</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2017-02-13T22:21:38Z</dcterms:modified>
</cp:coreProperties>
</file>