
<file path=[Content_Types].xml><?xml version="1.0" encoding="utf-8"?>
<Types xmlns="http://schemas.openxmlformats.org/package/2006/content-types">
  <Default Extension="xml" ContentType="application/xml"/>
  <Default Extension="jpeg" ContentType="image/jpeg"/>
  <Default Extension="png" ContentType="image/png"/>
  <Default Extension="rels" ContentType="application/vnd.openxmlformats-package.relationships+xml"/>
  <Default Extension="tiff" ContentType="image/tif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emovePersonalInfoOnSave="1" saveSubsetFonts="1" autoCompressPictures="0">
  <p:sldMasterIdLst>
    <p:sldMasterId id="2147483689" r:id="rId1"/>
  </p:sldMasterIdLst>
  <p:notesMasterIdLst>
    <p:notesMasterId r:id="rId10"/>
  </p:notesMasterIdLst>
  <p:handoutMasterIdLst>
    <p:handoutMasterId r:id="rId11"/>
  </p:handoutMasterIdLst>
  <p:sldIdLst>
    <p:sldId id="256" r:id="rId2"/>
    <p:sldId id="258" r:id="rId3"/>
    <p:sldId id="266" r:id="rId4"/>
    <p:sldId id="264" r:id="rId5"/>
    <p:sldId id="260" r:id="rId6"/>
    <p:sldId id="261" r:id="rId7"/>
    <p:sldId id="262" r:id="rId8"/>
    <p:sldId id="263" r:id="rId9"/>
  </p:sldIdLst>
  <p:sldSz cx="9144000" cy="6858000" type="screen4x3"/>
  <p:notesSz cx="6805613" cy="9944100"/>
  <p:defaultTextStyle>
    <a:defPPr>
      <a:defRPr lang="fr-FR"/>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D347D"/>
    <a:srgbClr val="40B2F1"/>
    <a:srgbClr val="002A40"/>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5333" autoAdjust="0"/>
    <p:restoredTop sz="93665" autoAdjust="0"/>
  </p:normalViewPr>
  <p:slideViewPr>
    <p:cSldViewPr snapToGrid="0" snapToObjects="1">
      <p:cViewPr varScale="1">
        <p:scale>
          <a:sx n="103" d="100"/>
          <a:sy n="103" d="100"/>
        </p:scale>
        <p:origin x="752" y="16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snapToGrid="0" snapToObjects="1">
      <p:cViewPr varScale="1">
        <p:scale>
          <a:sx n="100" d="100"/>
          <a:sy n="100" d="100"/>
        </p:scale>
        <p:origin x="1422" y="78"/>
      </p:cViewPr>
      <p:guideLst/>
    </p:cSldViewPr>
  </p:notesViewPr>
  <p:gridSpacing cx="72008" cy="72008"/>
</p:viewPr>
</file>

<file path=ppt/_rels/presentation.xml.rels><?xml version="1.0" encoding="UTF-8" standalone="yes"?>
<Relationships xmlns="http://schemas.openxmlformats.org/package/2006/relationships"><Relationship Id="rId11" Type="http://schemas.openxmlformats.org/officeDocument/2006/relationships/handoutMaster" Target="handoutMasters/handoutMaster1.xml"/><Relationship Id="rId12" Type="http://schemas.openxmlformats.org/officeDocument/2006/relationships/presProps" Target="presProps.xml"/><Relationship Id="rId13" Type="http://schemas.openxmlformats.org/officeDocument/2006/relationships/viewProps" Target="viewProps.xml"/><Relationship Id="rId14" Type="http://schemas.openxmlformats.org/officeDocument/2006/relationships/theme" Target="theme/theme1.xml"/><Relationship Id="rId15"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notesMaster" Target="notesMasters/notesMaster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5CC7C819-22FC-9940-9E59-95FE49FEF966}" type="doc">
      <dgm:prSet loTypeId="urn:microsoft.com/office/officeart/2008/layout/VerticalCurvedList" loCatId="" qsTypeId="urn:microsoft.com/office/officeart/2005/8/quickstyle/simple4" qsCatId="simple" csTypeId="urn:microsoft.com/office/officeart/2005/8/colors/accent1_2" csCatId="accent1" phldr="1"/>
      <dgm:spPr/>
      <dgm:t>
        <a:bodyPr/>
        <a:lstStyle/>
        <a:p>
          <a:endParaRPr lang="it-IT"/>
        </a:p>
      </dgm:t>
    </dgm:pt>
    <dgm:pt modelId="{4F6B673E-4E96-284B-93E1-2F7A748558BF}">
      <dgm:prSet phldrT="[Testo]" custT="1"/>
      <dgm:spPr/>
      <dgm:t>
        <a:bodyPr/>
        <a:lstStyle/>
        <a:p>
          <a:r>
            <a:rPr lang="en-GB" sz="1800" b="1" dirty="0" smtClean="0"/>
            <a:t>Introduction</a:t>
          </a:r>
          <a:endParaRPr lang="it-IT" sz="1800" b="1" dirty="0"/>
        </a:p>
      </dgm:t>
    </dgm:pt>
    <dgm:pt modelId="{9CDFA989-724A-4B40-B100-3D00DEF04CEC}" type="parTrans" cxnId="{8CDB503F-FC1D-C446-9810-099B425C0B88}">
      <dgm:prSet/>
      <dgm:spPr/>
      <dgm:t>
        <a:bodyPr/>
        <a:lstStyle/>
        <a:p>
          <a:endParaRPr lang="it-IT"/>
        </a:p>
      </dgm:t>
    </dgm:pt>
    <dgm:pt modelId="{11E7F1B2-8932-1142-ACE5-3A9589B42A2F}" type="sibTrans" cxnId="{8CDB503F-FC1D-C446-9810-099B425C0B88}">
      <dgm:prSet/>
      <dgm:spPr/>
      <dgm:t>
        <a:bodyPr/>
        <a:lstStyle/>
        <a:p>
          <a:endParaRPr lang="it-IT"/>
        </a:p>
      </dgm:t>
    </dgm:pt>
    <dgm:pt modelId="{BE1B2A0C-FDC5-5D40-9C62-4A789A7B929E}">
      <dgm:prSet custT="1"/>
      <dgm:spPr/>
      <dgm:t>
        <a:bodyPr/>
        <a:lstStyle/>
        <a:p>
          <a:r>
            <a:rPr lang="en-GB" sz="1800" b="1" dirty="0" smtClean="0"/>
            <a:t>Group Exercise 1 -  Managing expectations of staff</a:t>
          </a:r>
          <a:endParaRPr lang="it-IT" sz="1800" b="1" dirty="0"/>
        </a:p>
      </dgm:t>
    </dgm:pt>
    <dgm:pt modelId="{4E8A612D-D5CB-2E43-9EA1-D479F4B880A0}" type="parTrans" cxnId="{893592E7-3FCF-1B46-B641-5C33CF278191}">
      <dgm:prSet/>
      <dgm:spPr/>
      <dgm:t>
        <a:bodyPr/>
        <a:lstStyle/>
        <a:p>
          <a:endParaRPr lang="it-IT"/>
        </a:p>
      </dgm:t>
    </dgm:pt>
    <dgm:pt modelId="{B2E1870E-D33B-6044-A08F-E719493EC9F1}" type="sibTrans" cxnId="{893592E7-3FCF-1B46-B641-5C33CF278191}">
      <dgm:prSet/>
      <dgm:spPr/>
      <dgm:t>
        <a:bodyPr/>
        <a:lstStyle/>
        <a:p>
          <a:endParaRPr lang="it-IT"/>
        </a:p>
      </dgm:t>
    </dgm:pt>
    <dgm:pt modelId="{855CFD32-38EB-594B-B5BD-D00BC354154A}">
      <dgm:prSet custT="1"/>
      <dgm:spPr/>
      <dgm:t>
        <a:bodyPr/>
        <a:lstStyle/>
        <a:p>
          <a:r>
            <a:rPr lang="en-GB" sz="1800" b="1" dirty="0" smtClean="0"/>
            <a:t>Group Exercise 2 - Values and beliefs of effective staff</a:t>
          </a:r>
          <a:endParaRPr lang="it-IT" sz="1800" b="1" dirty="0"/>
        </a:p>
      </dgm:t>
    </dgm:pt>
    <dgm:pt modelId="{A6943C20-A849-304D-A0C5-1332BCFBCAA3}" type="parTrans" cxnId="{3B073437-2675-8749-82D7-5258FE16914C}">
      <dgm:prSet/>
      <dgm:spPr/>
      <dgm:t>
        <a:bodyPr/>
        <a:lstStyle/>
        <a:p>
          <a:endParaRPr lang="it-IT"/>
        </a:p>
      </dgm:t>
    </dgm:pt>
    <dgm:pt modelId="{88B43A06-0ED8-1C4A-89EE-A8B0D4FA6CEA}" type="sibTrans" cxnId="{3B073437-2675-8749-82D7-5258FE16914C}">
      <dgm:prSet/>
      <dgm:spPr/>
      <dgm:t>
        <a:bodyPr/>
        <a:lstStyle/>
        <a:p>
          <a:endParaRPr lang="it-IT"/>
        </a:p>
      </dgm:t>
    </dgm:pt>
    <dgm:pt modelId="{FC25EB7F-A707-3D49-BE05-295A8FE0D683}">
      <dgm:prSet custT="1"/>
      <dgm:spPr/>
      <dgm:t>
        <a:bodyPr/>
        <a:lstStyle/>
        <a:p>
          <a:r>
            <a:rPr lang="en-GB" sz="1800" b="1" dirty="0" smtClean="0"/>
            <a:t>Individual Exercise – Assess own practices and possible further investment in staff</a:t>
          </a:r>
          <a:endParaRPr lang="it-IT" sz="1800" b="1" dirty="0"/>
        </a:p>
      </dgm:t>
    </dgm:pt>
    <dgm:pt modelId="{41108C8E-8C5C-1041-9EE2-0DBD4351C09D}" type="parTrans" cxnId="{592AF727-DC62-0647-AA89-F31A74BE7C8F}">
      <dgm:prSet/>
      <dgm:spPr/>
      <dgm:t>
        <a:bodyPr/>
        <a:lstStyle/>
        <a:p>
          <a:endParaRPr lang="it-IT"/>
        </a:p>
      </dgm:t>
    </dgm:pt>
    <dgm:pt modelId="{4189BC0F-1989-6B4A-89A5-DDC9C26AB375}" type="sibTrans" cxnId="{592AF727-DC62-0647-AA89-F31A74BE7C8F}">
      <dgm:prSet/>
      <dgm:spPr/>
      <dgm:t>
        <a:bodyPr/>
        <a:lstStyle/>
        <a:p>
          <a:endParaRPr lang="it-IT"/>
        </a:p>
      </dgm:t>
    </dgm:pt>
    <dgm:pt modelId="{C36E6E98-452A-4B47-906E-F45EEF12F12D}" type="pres">
      <dgm:prSet presAssocID="{5CC7C819-22FC-9940-9E59-95FE49FEF966}" presName="Name0" presStyleCnt="0">
        <dgm:presLayoutVars>
          <dgm:chMax val="7"/>
          <dgm:chPref val="7"/>
          <dgm:dir/>
        </dgm:presLayoutVars>
      </dgm:prSet>
      <dgm:spPr/>
      <dgm:t>
        <a:bodyPr/>
        <a:lstStyle/>
        <a:p>
          <a:endParaRPr lang="it-IT"/>
        </a:p>
      </dgm:t>
    </dgm:pt>
    <dgm:pt modelId="{CA63F03E-F6E6-E344-982A-46AC3C5BDA83}" type="pres">
      <dgm:prSet presAssocID="{5CC7C819-22FC-9940-9E59-95FE49FEF966}" presName="Name1" presStyleCnt="0"/>
      <dgm:spPr/>
    </dgm:pt>
    <dgm:pt modelId="{7E5E127E-E2B2-134B-A7E3-43A64E9B330A}" type="pres">
      <dgm:prSet presAssocID="{5CC7C819-22FC-9940-9E59-95FE49FEF966}" presName="cycle" presStyleCnt="0"/>
      <dgm:spPr/>
    </dgm:pt>
    <dgm:pt modelId="{001ABEE9-4061-F64F-8D01-52FEC11D3B2D}" type="pres">
      <dgm:prSet presAssocID="{5CC7C819-22FC-9940-9E59-95FE49FEF966}" presName="srcNode" presStyleLbl="node1" presStyleIdx="0" presStyleCnt="4"/>
      <dgm:spPr/>
    </dgm:pt>
    <dgm:pt modelId="{BB760403-48DE-9542-8416-1E8B6018467D}" type="pres">
      <dgm:prSet presAssocID="{5CC7C819-22FC-9940-9E59-95FE49FEF966}" presName="conn" presStyleLbl="parChTrans1D2" presStyleIdx="0" presStyleCnt="1"/>
      <dgm:spPr/>
      <dgm:t>
        <a:bodyPr/>
        <a:lstStyle/>
        <a:p>
          <a:endParaRPr lang="it-IT"/>
        </a:p>
      </dgm:t>
    </dgm:pt>
    <dgm:pt modelId="{9ADB08C2-130B-044E-841B-EF7FD7CD44B2}" type="pres">
      <dgm:prSet presAssocID="{5CC7C819-22FC-9940-9E59-95FE49FEF966}" presName="extraNode" presStyleLbl="node1" presStyleIdx="0" presStyleCnt="4"/>
      <dgm:spPr/>
    </dgm:pt>
    <dgm:pt modelId="{CD2871E0-B945-6845-8CD4-21F5038B9047}" type="pres">
      <dgm:prSet presAssocID="{5CC7C819-22FC-9940-9E59-95FE49FEF966}" presName="dstNode" presStyleLbl="node1" presStyleIdx="0" presStyleCnt="4"/>
      <dgm:spPr/>
    </dgm:pt>
    <dgm:pt modelId="{4D354350-3593-DE4C-AEB1-03623E9181C5}" type="pres">
      <dgm:prSet presAssocID="{4F6B673E-4E96-284B-93E1-2F7A748558BF}" presName="text_1" presStyleLbl="node1" presStyleIdx="0" presStyleCnt="4">
        <dgm:presLayoutVars>
          <dgm:bulletEnabled val="1"/>
        </dgm:presLayoutVars>
      </dgm:prSet>
      <dgm:spPr/>
      <dgm:t>
        <a:bodyPr/>
        <a:lstStyle/>
        <a:p>
          <a:endParaRPr lang="it-IT"/>
        </a:p>
      </dgm:t>
    </dgm:pt>
    <dgm:pt modelId="{015CD181-DC37-BC45-A59D-848A188BDCC7}" type="pres">
      <dgm:prSet presAssocID="{4F6B673E-4E96-284B-93E1-2F7A748558BF}" presName="accent_1" presStyleCnt="0"/>
      <dgm:spPr/>
    </dgm:pt>
    <dgm:pt modelId="{D7EDC07C-5B61-C14A-B32E-2F7513088A0C}" type="pres">
      <dgm:prSet presAssocID="{4F6B673E-4E96-284B-93E1-2F7A748558BF}" presName="accentRepeatNode" presStyleLbl="solidFgAcc1" presStyleIdx="0" presStyleCnt="4"/>
      <dgm:spPr/>
    </dgm:pt>
    <dgm:pt modelId="{1E6677EE-C61B-A544-BFB9-7133D1934670}" type="pres">
      <dgm:prSet presAssocID="{BE1B2A0C-FDC5-5D40-9C62-4A789A7B929E}" presName="text_2" presStyleLbl="node1" presStyleIdx="1" presStyleCnt="4">
        <dgm:presLayoutVars>
          <dgm:bulletEnabled val="1"/>
        </dgm:presLayoutVars>
      </dgm:prSet>
      <dgm:spPr/>
      <dgm:t>
        <a:bodyPr/>
        <a:lstStyle/>
        <a:p>
          <a:endParaRPr lang="it-IT"/>
        </a:p>
      </dgm:t>
    </dgm:pt>
    <dgm:pt modelId="{8FEF136B-EAAD-9A40-9003-A1E5C61E839E}" type="pres">
      <dgm:prSet presAssocID="{BE1B2A0C-FDC5-5D40-9C62-4A789A7B929E}" presName="accent_2" presStyleCnt="0"/>
      <dgm:spPr/>
    </dgm:pt>
    <dgm:pt modelId="{827A763F-6371-2549-BF0E-2CB7F07A12BC}" type="pres">
      <dgm:prSet presAssocID="{BE1B2A0C-FDC5-5D40-9C62-4A789A7B929E}" presName="accentRepeatNode" presStyleLbl="solidFgAcc1" presStyleIdx="1" presStyleCnt="4"/>
      <dgm:spPr/>
    </dgm:pt>
    <dgm:pt modelId="{2D03EE30-0D32-AB44-AA5B-D240185F188A}" type="pres">
      <dgm:prSet presAssocID="{855CFD32-38EB-594B-B5BD-D00BC354154A}" presName="text_3" presStyleLbl="node1" presStyleIdx="2" presStyleCnt="4">
        <dgm:presLayoutVars>
          <dgm:bulletEnabled val="1"/>
        </dgm:presLayoutVars>
      </dgm:prSet>
      <dgm:spPr/>
      <dgm:t>
        <a:bodyPr/>
        <a:lstStyle/>
        <a:p>
          <a:endParaRPr lang="it-IT"/>
        </a:p>
      </dgm:t>
    </dgm:pt>
    <dgm:pt modelId="{CB3F4E15-D1AF-7D4F-98EF-147003282FE1}" type="pres">
      <dgm:prSet presAssocID="{855CFD32-38EB-594B-B5BD-D00BC354154A}" presName="accent_3" presStyleCnt="0"/>
      <dgm:spPr/>
    </dgm:pt>
    <dgm:pt modelId="{E3676DED-2354-7A42-B10F-09D8E45F6766}" type="pres">
      <dgm:prSet presAssocID="{855CFD32-38EB-594B-B5BD-D00BC354154A}" presName="accentRepeatNode" presStyleLbl="solidFgAcc1" presStyleIdx="2" presStyleCnt="4"/>
      <dgm:spPr/>
    </dgm:pt>
    <dgm:pt modelId="{6D525CDD-EA3C-0843-AE5A-A6E729E94956}" type="pres">
      <dgm:prSet presAssocID="{FC25EB7F-A707-3D49-BE05-295A8FE0D683}" presName="text_4" presStyleLbl="node1" presStyleIdx="3" presStyleCnt="4">
        <dgm:presLayoutVars>
          <dgm:bulletEnabled val="1"/>
        </dgm:presLayoutVars>
      </dgm:prSet>
      <dgm:spPr/>
      <dgm:t>
        <a:bodyPr/>
        <a:lstStyle/>
        <a:p>
          <a:endParaRPr lang="it-IT"/>
        </a:p>
      </dgm:t>
    </dgm:pt>
    <dgm:pt modelId="{9B474F20-9CEF-0D41-A675-A6D118B2A98A}" type="pres">
      <dgm:prSet presAssocID="{FC25EB7F-A707-3D49-BE05-295A8FE0D683}" presName="accent_4" presStyleCnt="0"/>
      <dgm:spPr/>
    </dgm:pt>
    <dgm:pt modelId="{46C30907-B9B0-664D-864B-D4B5055D2526}" type="pres">
      <dgm:prSet presAssocID="{FC25EB7F-A707-3D49-BE05-295A8FE0D683}" presName="accentRepeatNode" presStyleLbl="solidFgAcc1" presStyleIdx="3" presStyleCnt="4"/>
      <dgm:spPr/>
    </dgm:pt>
  </dgm:ptLst>
  <dgm:cxnLst>
    <dgm:cxn modelId="{893592E7-3FCF-1B46-B641-5C33CF278191}" srcId="{5CC7C819-22FC-9940-9E59-95FE49FEF966}" destId="{BE1B2A0C-FDC5-5D40-9C62-4A789A7B929E}" srcOrd="1" destOrd="0" parTransId="{4E8A612D-D5CB-2E43-9EA1-D479F4B880A0}" sibTransId="{B2E1870E-D33B-6044-A08F-E719493EC9F1}"/>
    <dgm:cxn modelId="{F01A7E5C-1495-BD47-B634-4AA940B44D64}" type="presOf" srcId="{5CC7C819-22FC-9940-9E59-95FE49FEF966}" destId="{C36E6E98-452A-4B47-906E-F45EEF12F12D}" srcOrd="0" destOrd="0" presId="urn:microsoft.com/office/officeart/2008/layout/VerticalCurvedList"/>
    <dgm:cxn modelId="{8CDB503F-FC1D-C446-9810-099B425C0B88}" srcId="{5CC7C819-22FC-9940-9E59-95FE49FEF966}" destId="{4F6B673E-4E96-284B-93E1-2F7A748558BF}" srcOrd="0" destOrd="0" parTransId="{9CDFA989-724A-4B40-B100-3D00DEF04CEC}" sibTransId="{11E7F1B2-8932-1142-ACE5-3A9589B42A2F}"/>
    <dgm:cxn modelId="{2B24EEFF-A545-0C4B-A995-54F08F673B26}" type="presOf" srcId="{855CFD32-38EB-594B-B5BD-D00BC354154A}" destId="{2D03EE30-0D32-AB44-AA5B-D240185F188A}" srcOrd="0" destOrd="0" presId="urn:microsoft.com/office/officeart/2008/layout/VerticalCurvedList"/>
    <dgm:cxn modelId="{84248E35-8F0E-444C-8299-F1BE7010ECDB}" type="presOf" srcId="{11E7F1B2-8932-1142-ACE5-3A9589B42A2F}" destId="{BB760403-48DE-9542-8416-1E8B6018467D}" srcOrd="0" destOrd="0" presId="urn:microsoft.com/office/officeart/2008/layout/VerticalCurvedList"/>
    <dgm:cxn modelId="{3B073437-2675-8749-82D7-5258FE16914C}" srcId="{5CC7C819-22FC-9940-9E59-95FE49FEF966}" destId="{855CFD32-38EB-594B-B5BD-D00BC354154A}" srcOrd="2" destOrd="0" parTransId="{A6943C20-A849-304D-A0C5-1332BCFBCAA3}" sibTransId="{88B43A06-0ED8-1C4A-89EE-A8B0D4FA6CEA}"/>
    <dgm:cxn modelId="{2FFC9854-EE5F-A646-891E-EFA482EFE100}" type="presOf" srcId="{4F6B673E-4E96-284B-93E1-2F7A748558BF}" destId="{4D354350-3593-DE4C-AEB1-03623E9181C5}" srcOrd="0" destOrd="0" presId="urn:microsoft.com/office/officeart/2008/layout/VerticalCurvedList"/>
    <dgm:cxn modelId="{592AF727-DC62-0647-AA89-F31A74BE7C8F}" srcId="{5CC7C819-22FC-9940-9E59-95FE49FEF966}" destId="{FC25EB7F-A707-3D49-BE05-295A8FE0D683}" srcOrd="3" destOrd="0" parTransId="{41108C8E-8C5C-1041-9EE2-0DBD4351C09D}" sibTransId="{4189BC0F-1989-6B4A-89A5-DDC9C26AB375}"/>
    <dgm:cxn modelId="{A6703850-1D4D-814B-95C1-FF4204238D28}" type="presOf" srcId="{FC25EB7F-A707-3D49-BE05-295A8FE0D683}" destId="{6D525CDD-EA3C-0843-AE5A-A6E729E94956}" srcOrd="0" destOrd="0" presId="urn:microsoft.com/office/officeart/2008/layout/VerticalCurvedList"/>
    <dgm:cxn modelId="{FBD25E3A-CE7E-5C47-9D21-34E2DDE6646C}" type="presOf" srcId="{BE1B2A0C-FDC5-5D40-9C62-4A789A7B929E}" destId="{1E6677EE-C61B-A544-BFB9-7133D1934670}" srcOrd="0" destOrd="0" presId="urn:microsoft.com/office/officeart/2008/layout/VerticalCurvedList"/>
    <dgm:cxn modelId="{A5662254-27A9-024C-ABB6-21AA7597E741}" type="presParOf" srcId="{C36E6E98-452A-4B47-906E-F45EEF12F12D}" destId="{CA63F03E-F6E6-E344-982A-46AC3C5BDA83}" srcOrd="0" destOrd="0" presId="urn:microsoft.com/office/officeart/2008/layout/VerticalCurvedList"/>
    <dgm:cxn modelId="{1C0150DD-74F6-FC44-80FC-D646E2D45FA2}" type="presParOf" srcId="{CA63F03E-F6E6-E344-982A-46AC3C5BDA83}" destId="{7E5E127E-E2B2-134B-A7E3-43A64E9B330A}" srcOrd="0" destOrd="0" presId="urn:microsoft.com/office/officeart/2008/layout/VerticalCurvedList"/>
    <dgm:cxn modelId="{A395D4C6-329C-2740-ABAA-C7F1BBA2B34B}" type="presParOf" srcId="{7E5E127E-E2B2-134B-A7E3-43A64E9B330A}" destId="{001ABEE9-4061-F64F-8D01-52FEC11D3B2D}" srcOrd="0" destOrd="0" presId="urn:microsoft.com/office/officeart/2008/layout/VerticalCurvedList"/>
    <dgm:cxn modelId="{4DADCD78-9645-7E4A-9ECA-B94721B56E8D}" type="presParOf" srcId="{7E5E127E-E2B2-134B-A7E3-43A64E9B330A}" destId="{BB760403-48DE-9542-8416-1E8B6018467D}" srcOrd="1" destOrd="0" presId="urn:microsoft.com/office/officeart/2008/layout/VerticalCurvedList"/>
    <dgm:cxn modelId="{4C56B15E-2BA0-BC46-9980-F28BBF88E07C}" type="presParOf" srcId="{7E5E127E-E2B2-134B-A7E3-43A64E9B330A}" destId="{9ADB08C2-130B-044E-841B-EF7FD7CD44B2}" srcOrd="2" destOrd="0" presId="urn:microsoft.com/office/officeart/2008/layout/VerticalCurvedList"/>
    <dgm:cxn modelId="{6497E360-CA2B-704C-8704-C4515232269A}" type="presParOf" srcId="{7E5E127E-E2B2-134B-A7E3-43A64E9B330A}" destId="{CD2871E0-B945-6845-8CD4-21F5038B9047}" srcOrd="3" destOrd="0" presId="urn:microsoft.com/office/officeart/2008/layout/VerticalCurvedList"/>
    <dgm:cxn modelId="{2CE4BD8A-9D97-9B4D-A9E5-43D7817FC279}" type="presParOf" srcId="{CA63F03E-F6E6-E344-982A-46AC3C5BDA83}" destId="{4D354350-3593-DE4C-AEB1-03623E9181C5}" srcOrd="1" destOrd="0" presId="urn:microsoft.com/office/officeart/2008/layout/VerticalCurvedList"/>
    <dgm:cxn modelId="{DD20DD16-FA77-C741-9112-30BC463E726A}" type="presParOf" srcId="{CA63F03E-F6E6-E344-982A-46AC3C5BDA83}" destId="{015CD181-DC37-BC45-A59D-848A188BDCC7}" srcOrd="2" destOrd="0" presId="urn:microsoft.com/office/officeart/2008/layout/VerticalCurvedList"/>
    <dgm:cxn modelId="{D3499DB9-E272-D148-9FA2-BA74D43FF5B3}" type="presParOf" srcId="{015CD181-DC37-BC45-A59D-848A188BDCC7}" destId="{D7EDC07C-5B61-C14A-B32E-2F7513088A0C}" srcOrd="0" destOrd="0" presId="urn:microsoft.com/office/officeart/2008/layout/VerticalCurvedList"/>
    <dgm:cxn modelId="{784F2652-1E22-EF4E-9943-0663A1379895}" type="presParOf" srcId="{CA63F03E-F6E6-E344-982A-46AC3C5BDA83}" destId="{1E6677EE-C61B-A544-BFB9-7133D1934670}" srcOrd="3" destOrd="0" presId="urn:microsoft.com/office/officeart/2008/layout/VerticalCurvedList"/>
    <dgm:cxn modelId="{053F76B8-0E5C-0145-9397-527BC9A3DFF3}" type="presParOf" srcId="{CA63F03E-F6E6-E344-982A-46AC3C5BDA83}" destId="{8FEF136B-EAAD-9A40-9003-A1E5C61E839E}" srcOrd="4" destOrd="0" presId="urn:microsoft.com/office/officeart/2008/layout/VerticalCurvedList"/>
    <dgm:cxn modelId="{332D999D-B390-9543-A333-622948BAC8DA}" type="presParOf" srcId="{8FEF136B-EAAD-9A40-9003-A1E5C61E839E}" destId="{827A763F-6371-2549-BF0E-2CB7F07A12BC}" srcOrd="0" destOrd="0" presId="urn:microsoft.com/office/officeart/2008/layout/VerticalCurvedList"/>
    <dgm:cxn modelId="{DC131EBC-EED0-2840-87D9-53A90950C22E}" type="presParOf" srcId="{CA63F03E-F6E6-E344-982A-46AC3C5BDA83}" destId="{2D03EE30-0D32-AB44-AA5B-D240185F188A}" srcOrd="5" destOrd="0" presId="urn:microsoft.com/office/officeart/2008/layout/VerticalCurvedList"/>
    <dgm:cxn modelId="{3DBED27E-A2CA-884B-BE08-6EDE9AF0E8A3}" type="presParOf" srcId="{CA63F03E-F6E6-E344-982A-46AC3C5BDA83}" destId="{CB3F4E15-D1AF-7D4F-98EF-147003282FE1}" srcOrd="6" destOrd="0" presId="urn:microsoft.com/office/officeart/2008/layout/VerticalCurvedList"/>
    <dgm:cxn modelId="{B0A68398-CC42-434A-BE0D-368EDC908501}" type="presParOf" srcId="{CB3F4E15-D1AF-7D4F-98EF-147003282FE1}" destId="{E3676DED-2354-7A42-B10F-09D8E45F6766}" srcOrd="0" destOrd="0" presId="urn:microsoft.com/office/officeart/2008/layout/VerticalCurvedList"/>
    <dgm:cxn modelId="{A498DEF0-0A75-A943-A4CF-C5F140AED9A7}" type="presParOf" srcId="{CA63F03E-F6E6-E344-982A-46AC3C5BDA83}" destId="{6D525CDD-EA3C-0843-AE5A-A6E729E94956}" srcOrd="7" destOrd="0" presId="urn:microsoft.com/office/officeart/2008/layout/VerticalCurvedList"/>
    <dgm:cxn modelId="{D311219B-8C41-5249-99AD-C51CBCEEA531}" type="presParOf" srcId="{CA63F03E-F6E6-E344-982A-46AC3C5BDA83}" destId="{9B474F20-9CEF-0D41-A675-A6D118B2A98A}" srcOrd="8" destOrd="0" presId="urn:microsoft.com/office/officeart/2008/layout/VerticalCurvedList"/>
    <dgm:cxn modelId="{6C7C26F2-1317-C242-AC14-C75093DE3255}" type="presParOf" srcId="{9B474F20-9CEF-0D41-A675-A6D118B2A98A}" destId="{46C30907-B9B0-664D-864B-D4B5055D2526}" srcOrd="0" destOrd="0" presId="urn:microsoft.com/office/officeart/2008/layout/VerticalCurv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B760403-48DE-9542-8416-1E8B6018467D}">
      <dsp:nvSpPr>
        <dsp:cNvPr id="0" name=""/>
        <dsp:cNvSpPr/>
      </dsp:nvSpPr>
      <dsp:spPr>
        <a:xfrm>
          <a:off x="-5614502" y="-859500"/>
          <a:ext cx="6684700" cy="6684700"/>
        </a:xfrm>
        <a:prstGeom prst="blockArc">
          <a:avLst>
            <a:gd name="adj1" fmla="val 18900000"/>
            <a:gd name="adj2" fmla="val 2700000"/>
            <a:gd name="adj3" fmla="val 323"/>
          </a:avLst>
        </a:prstGeom>
        <a:noFill/>
        <a:ln w="6350" cap="flat" cmpd="sng" algn="ctr">
          <a:solidFill>
            <a:schemeClr val="accent1">
              <a:shade val="60000"/>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 modelId="{4D354350-3593-DE4C-AEB1-03623E9181C5}">
      <dsp:nvSpPr>
        <dsp:cNvPr id="0" name=""/>
        <dsp:cNvSpPr/>
      </dsp:nvSpPr>
      <dsp:spPr>
        <a:xfrm>
          <a:off x="560222" y="381763"/>
          <a:ext cx="7257049" cy="763923"/>
        </a:xfrm>
        <a:prstGeom prst="rect">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606364" tIns="45720" rIns="45720" bIns="45720" numCol="1" spcCol="1270" anchor="ctr" anchorCtr="0">
          <a:noAutofit/>
        </a:bodyPr>
        <a:lstStyle/>
        <a:p>
          <a:pPr lvl="0" algn="l" defTabSz="800100">
            <a:lnSpc>
              <a:spcPct val="90000"/>
            </a:lnSpc>
            <a:spcBef>
              <a:spcPct val="0"/>
            </a:spcBef>
            <a:spcAft>
              <a:spcPct val="35000"/>
            </a:spcAft>
          </a:pPr>
          <a:r>
            <a:rPr lang="en-GB" sz="1800" b="1" kern="1200" dirty="0" smtClean="0"/>
            <a:t>Introduction</a:t>
          </a:r>
          <a:endParaRPr lang="it-IT" sz="1800" b="1" kern="1200" dirty="0"/>
        </a:p>
      </dsp:txBody>
      <dsp:txXfrm>
        <a:off x="560222" y="381763"/>
        <a:ext cx="7257049" cy="763923"/>
      </dsp:txXfrm>
    </dsp:sp>
    <dsp:sp modelId="{D7EDC07C-5B61-C14A-B32E-2F7513088A0C}">
      <dsp:nvSpPr>
        <dsp:cNvPr id="0" name=""/>
        <dsp:cNvSpPr/>
      </dsp:nvSpPr>
      <dsp:spPr>
        <a:xfrm>
          <a:off x="82770" y="286272"/>
          <a:ext cx="954904" cy="954904"/>
        </a:xfrm>
        <a:prstGeom prst="ellipse">
          <a:avLst/>
        </a:prstGeom>
        <a:solidFill>
          <a:schemeClr val="lt1">
            <a:hueOff val="0"/>
            <a:satOff val="0"/>
            <a:lumOff val="0"/>
            <a:alphaOff val="0"/>
          </a:schemeClr>
        </a:solidFill>
        <a:ln w="6350" cap="flat" cmpd="sng" algn="ctr">
          <a:solidFill>
            <a:schemeClr val="accent1">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sp>
    <dsp:sp modelId="{1E6677EE-C61B-A544-BFB9-7133D1934670}">
      <dsp:nvSpPr>
        <dsp:cNvPr id="0" name=""/>
        <dsp:cNvSpPr/>
      </dsp:nvSpPr>
      <dsp:spPr>
        <a:xfrm>
          <a:off x="998197" y="1527846"/>
          <a:ext cx="6819074" cy="763923"/>
        </a:xfrm>
        <a:prstGeom prst="rect">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606364" tIns="45720" rIns="45720" bIns="45720" numCol="1" spcCol="1270" anchor="ctr" anchorCtr="0">
          <a:noAutofit/>
        </a:bodyPr>
        <a:lstStyle/>
        <a:p>
          <a:pPr lvl="0" algn="l" defTabSz="800100">
            <a:lnSpc>
              <a:spcPct val="90000"/>
            </a:lnSpc>
            <a:spcBef>
              <a:spcPct val="0"/>
            </a:spcBef>
            <a:spcAft>
              <a:spcPct val="35000"/>
            </a:spcAft>
          </a:pPr>
          <a:r>
            <a:rPr lang="en-GB" sz="1800" b="1" kern="1200" dirty="0" smtClean="0"/>
            <a:t>Group Exercise 1 -  Managing expectations of staff</a:t>
          </a:r>
          <a:endParaRPr lang="it-IT" sz="1800" b="1" kern="1200" dirty="0"/>
        </a:p>
      </dsp:txBody>
      <dsp:txXfrm>
        <a:off x="998197" y="1527846"/>
        <a:ext cx="6819074" cy="763923"/>
      </dsp:txXfrm>
    </dsp:sp>
    <dsp:sp modelId="{827A763F-6371-2549-BF0E-2CB7F07A12BC}">
      <dsp:nvSpPr>
        <dsp:cNvPr id="0" name=""/>
        <dsp:cNvSpPr/>
      </dsp:nvSpPr>
      <dsp:spPr>
        <a:xfrm>
          <a:off x="520745" y="1432356"/>
          <a:ext cx="954904" cy="954904"/>
        </a:xfrm>
        <a:prstGeom prst="ellipse">
          <a:avLst/>
        </a:prstGeom>
        <a:solidFill>
          <a:schemeClr val="lt1">
            <a:hueOff val="0"/>
            <a:satOff val="0"/>
            <a:lumOff val="0"/>
            <a:alphaOff val="0"/>
          </a:schemeClr>
        </a:solidFill>
        <a:ln w="6350" cap="flat" cmpd="sng" algn="ctr">
          <a:solidFill>
            <a:schemeClr val="accent1">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sp>
    <dsp:sp modelId="{2D03EE30-0D32-AB44-AA5B-D240185F188A}">
      <dsp:nvSpPr>
        <dsp:cNvPr id="0" name=""/>
        <dsp:cNvSpPr/>
      </dsp:nvSpPr>
      <dsp:spPr>
        <a:xfrm>
          <a:off x="998197" y="2673930"/>
          <a:ext cx="6819074" cy="763923"/>
        </a:xfrm>
        <a:prstGeom prst="rect">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606364" tIns="45720" rIns="45720" bIns="45720" numCol="1" spcCol="1270" anchor="ctr" anchorCtr="0">
          <a:noAutofit/>
        </a:bodyPr>
        <a:lstStyle/>
        <a:p>
          <a:pPr lvl="0" algn="l" defTabSz="800100">
            <a:lnSpc>
              <a:spcPct val="90000"/>
            </a:lnSpc>
            <a:spcBef>
              <a:spcPct val="0"/>
            </a:spcBef>
            <a:spcAft>
              <a:spcPct val="35000"/>
            </a:spcAft>
          </a:pPr>
          <a:r>
            <a:rPr lang="en-GB" sz="1800" b="1" kern="1200" dirty="0" smtClean="0"/>
            <a:t>Group Exercise 2 - Values and beliefs of effective staff</a:t>
          </a:r>
          <a:endParaRPr lang="it-IT" sz="1800" b="1" kern="1200" dirty="0"/>
        </a:p>
      </dsp:txBody>
      <dsp:txXfrm>
        <a:off x="998197" y="2673930"/>
        <a:ext cx="6819074" cy="763923"/>
      </dsp:txXfrm>
    </dsp:sp>
    <dsp:sp modelId="{E3676DED-2354-7A42-B10F-09D8E45F6766}">
      <dsp:nvSpPr>
        <dsp:cNvPr id="0" name=""/>
        <dsp:cNvSpPr/>
      </dsp:nvSpPr>
      <dsp:spPr>
        <a:xfrm>
          <a:off x="520745" y="2578439"/>
          <a:ext cx="954904" cy="954904"/>
        </a:xfrm>
        <a:prstGeom prst="ellipse">
          <a:avLst/>
        </a:prstGeom>
        <a:solidFill>
          <a:schemeClr val="lt1">
            <a:hueOff val="0"/>
            <a:satOff val="0"/>
            <a:lumOff val="0"/>
            <a:alphaOff val="0"/>
          </a:schemeClr>
        </a:solidFill>
        <a:ln w="6350" cap="flat" cmpd="sng" algn="ctr">
          <a:solidFill>
            <a:schemeClr val="accent1">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sp>
    <dsp:sp modelId="{6D525CDD-EA3C-0843-AE5A-A6E729E94956}">
      <dsp:nvSpPr>
        <dsp:cNvPr id="0" name=""/>
        <dsp:cNvSpPr/>
      </dsp:nvSpPr>
      <dsp:spPr>
        <a:xfrm>
          <a:off x="560222" y="3820013"/>
          <a:ext cx="7257049" cy="763923"/>
        </a:xfrm>
        <a:prstGeom prst="rect">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606364" tIns="45720" rIns="45720" bIns="45720" numCol="1" spcCol="1270" anchor="ctr" anchorCtr="0">
          <a:noAutofit/>
        </a:bodyPr>
        <a:lstStyle/>
        <a:p>
          <a:pPr lvl="0" algn="l" defTabSz="800100">
            <a:lnSpc>
              <a:spcPct val="90000"/>
            </a:lnSpc>
            <a:spcBef>
              <a:spcPct val="0"/>
            </a:spcBef>
            <a:spcAft>
              <a:spcPct val="35000"/>
            </a:spcAft>
          </a:pPr>
          <a:r>
            <a:rPr lang="en-GB" sz="1800" b="1" kern="1200" dirty="0" smtClean="0"/>
            <a:t>Individual Exercise – Assess own practices and possible further investment in staff</a:t>
          </a:r>
          <a:endParaRPr lang="it-IT" sz="1800" b="1" kern="1200" dirty="0"/>
        </a:p>
      </dsp:txBody>
      <dsp:txXfrm>
        <a:off x="560222" y="3820013"/>
        <a:ext cx="7257049" cy="763923"/>
      </dsp:txXfrm>
    </dsp:sp>
    <dsp:sp modelId="{46C30907-B9B0-664D-864B-D4B5055D2526}">
      <dsp:nvSpPr>
        <dsp:cNvPr id="0" name=""/>
        <dsp:cNvSpPr/>
      </dsp:nvSpPr>
      <dsp:spPr>
        <a:xfrm>
          <a:off x="82770" y="3724523"/>
          <a:ext cx="954904" cy="954904"/>
        </a:xfrm>
        <a:prstGeom prst="ellipse">
          <a:avLst/>
        </a:prstGeom>
        <a:solidFill>
          <a:schemeClr val="lt1">
            <a:hueOff val="0"/>
            <a:satOff val="0"/>
            <a:lumOff val="0"/>
            <a:alphaOff val="0"/>
          </a:schemeClr>
        </a:solidFill>
        <a:ln w="6350" cap="flat" cmpd="sng" algn="ctr">
          <a:solidFill>
            <a:schemeClr val="accent1">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1"/>
            <a:ext cx="2949099" cy="497205"/>
          </a:xfrm>
          <a:prstGeom prst="rect">
            <a:avLst/>
          </a:prstGeom>
        </p:spPr>
        <p:txBody>
          <a:bodyPr vert="horz" lIns="95706" tIns="47854" rIns="95706" bIns="47854" rtlCol="0"/>
          <a:lstStyle>
            <a:lvl1pPr algn="l">
              <a:defRPr sz="1300"/>
            </a:lvl1pPr>
          </a:lstStyle>
          <a:p>
            <a:endParaRPr lang="fr-FR"/>
          </a:p>
        </p:txBody>
      </p:sp>
      <p:sp>
        <p:nvSpPr>
          <p:cNvPr id="3" name="Espace réservé de la date 2"/>
          <p:cNvSpPr>
            <a:spLocks noGrp="1"/>
          </p:cNvSpPr>
          <p:nvPr>
            <p:ph type="dt" sz="quarter" idx="1"/>
          </p:nvPr>
        </p:nvSpPr>
        <p:spPr>
          <a:xfrm>
            <a:off x="3854940" y="1"/>
            <a:ext cx="2949099" cy="497205"/>
          </a:xfrm>
          <a:prstGeom prst="rect">
            <a:avLst/>
          </a:prstGeom>
        </p:spPr>
        <p:txBody>
          <a:bodyPr vert="horz" lIns="95706" tIns="47854" rIns="95706" bIns="47854" rtlCol="0"/>
          <a:lstStyle>
            <a:lvl1pPr algn="r">
              <a:defRPr sz="1300"/>
            </a:lvl1pPr>
          </a:lstStyle>
          <a:p>
            <a:fld id="{14208671-A0B8-3E47-A7D9-43510B064522}" type="datetime1">
              <a:rPr lang="fr-FR" smtClean="0"/>
              <a:pPr/>
              <a:t>13/02/2017</a:t>
            </a:fld>
            <a:endParaRPr lang="fr-FR"/>
          </a:p>
        </p:txBody>
      </p:sp>
      <p:sp>
        <p:nvSpPr>
          <p:cNvPr id="4" name="Espace réservé du pied de page 3"/>
          <p:cNvSpPr>
            <a:spLocks noGrp="1"/>
          </p:cNvSpPr>
          <p:nvPr>
            <p:ph type="ftr" sz="quarter" idx="2"/>
          </p:nvPr>
        </p:nvSpPr>
        <p:spPr>
          <a:xfrm>
            <a:off x="0" y="9445170"/>
            <a:ext cx="2949099" cy="497205"/>
          </a:xfrm>
          <a:prstGeom prst="rect">
            <a:avLst/>
          </a:prstGeom>
        </p:spPr>
        <p:txBody>
          <a:bodyPr vert="horz" lIns="95706" tIns="47854" rIns="95706" bIns="47854" rtlCol="0" anchor="b"/>
          <a:lstStyle>
            <a:lvl1pPr algn="l">
              <a:defRPr sz="1300"/>
            </a:lvl1pPr>
          </a:lstStyle>
          <a:p>
            <a:endParaRPr lang="fr-FR"/>
          </a:p>
        </p:txBody>
      </p:sp>
      <p:sp>
        <p:nvSpPr>
          <p:cNvPr id="5" name="Espace réservé du numéro de diapositive 4"/>
          <p:cNvSpPr>
            <a:spLocks noGrp="1"/>
          </p:cNvSpPr>
          <p:nvPr>
            <p:ph type="sldNum" sz="quarter" idx="3"/>
          </p:nvPr>
        </p:nvSpPr>
        <p:spPr>
          <a:xfrm>
            <a:off x="3854940" y="9445170"/>
            <a:ext cx="2949099" cy="497205"/>
          </a:xfrm>
          <a:prstGeom prst="rect">
            <a:avLst/>
          </a:prstGeom>
        </p:spPr>
        <p:txBody>
          <a:bodyPr vert="horz" lIns="95706" tIns="47854" rIns="95706" bIns="47854" rtlCol="0" anchor="b"/>
          <a:lstStyle>
            <a:lvl1pPr algn="r">
              <a:defRPr sz="1300"/>
            </a:lvl1pPr>
          </a:lstStyle>
          <a:p>
            <a:fld id="{6759D221-9A09-9540-B314-8604B0193E34}" type="slidenum">
              <a:rPr lang="fr-FR" smtClean="0"/>
              <a:pPr/>
              <a:t>‹n.›</a:t>
            </a:fld>
            <a:endParaRPr lang="fr-FR"/>
          </a:p>
        </p:txBody>
      </p:sp>
    </p:spTree>
    <p:extLst>
      <p:ext uri="{BB962C8B-B14F-4D97-AF65-F5344CB8AC3E}">
        <p14:creationId xmlns:p14="http://schemas.microsoft.com/office/powerpoint/2010/main" val="129385009"/>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1"/>
            <a:ext cx="2949099" cy="497205"/>
          </a:xfrm>
          <a:prstGeom prst="rect">
            <a:avLst/>
          </a:prstGeom>
        </p:spPr>
        <p:txBody>
          <a:bodyPr vert="horz" lIns="95706" tIns="47854" rIns="95706" bIns="47854" rtlCol="0"/>
          <a:lstStyle>
            <a:lvl1pPr algn="l">
              <a:defRPr sz="1300"/>
            </a:lvl1pPr>
          </a:lstStyle>
          <a:p>
            <a:endParaRPr lang="fr-FR"/>
          </a:p>
        </p:txBody>
      </p:sp>
      <p:sp>
        <p:nvSpPr>
          <p:cNvPr id="3" name="Espace réservé de la date 2"/>
          <p:cNvSpPr>
            <a:spLocks noGrp="1"/>
          </p:cNvSpPr>
          <p:nvPr>
            <p:ph type="dt" idx="1"/>
          </p:nvPr>
        </p:nvSpPr>
        <p:spPr>
          <a:xfrm>
            <a:off x="3854940" y="1"/>
            <a:ext cx="2949099" cy="497205"/>
          </a:xfrm>
          <a:prstGeom prst="rect">
            <a:avLst/>
          </a:prstGeom>
        </p:spPr>
        <p:txBody>
          <a:bodyPr vert="horz" lIns="95706" tIns="47854" rIns="95706" bIns="47854" rtlCol="0"/>
          <a:lstStyle>
            <a:lvl1pPr algn="r">
              <a:defRPr sz="1300"/>
            </a:lvl1pPr>
          </a:lstStyle>
          <a:p>
            <a:fld id="{7B3B23B9-18C7-DB45-B429-7B8C8BC37F52}" type="datetime1">
              <a:rPr lang="fr-FR" smtClean="0"/>
              <a:pPr/>
              <a:t>13/02/2017</a:t>
            </a:fld>
            <a:endParaRPr lang="fr-FR"/>
          </a:p>
        </p:txBody>
      </p:sp>
      <p:sp>
        <p:nvSpPr>
          <p:cNvPr id="4" name="Espace réservé de l'image des diapositives 3"/>
          <p:cNvSpPr>
            <a:spLocks noGrp="1" noRot="1" noChangeAspect="1"/>
          </p:cNvSpPr>
          <p:nvPr>
            <p:ph type="sldImg" idx="2"/>
          </p:nvPr>
        </p:nvSpPr>
        <p:spPr>
          <a:xfrm>
            <a:off x="917575" y="746125"/>
            <a:ext cx="4970463" cy="3729038"/>
          </a:xfrm>
          <a:prstGeom prst="rect">
            <a:avLst/>
          </a:prstGeom>
          <a:noFill/>
          <a:ln w="12700">
            <a:solidFill>
              <a:prstClr val="black"/>
            </a:solidFill>
          </a:ln>
        </p:spPr>
        <p:txBody>
          <a:bodyPr vert="horz" lIns="95706" tIns="47854" rIns="95706" bIns="47854" rtlCol="0" anchor="ctr"/>
          <a:lstStyle/>
          <a:p>
            <a:endParaRPr lang="fr-FR"/>
          </a:p>
        </p:txBody>
      </p:sp>
      <p:sp>
        <p:nvSpPr>
          <p:cNvPr id="5" name="Espace réservé des commentaires 4"/>
          <p:cNvSpPr>
            <a:spLocks noGrp="1"/>
          </p:cNvSpPr>
          <p:nvPr>
            <p:ph type="body" sz="quarter" idx="3"/>
          </p:nvPr>
        </p:nvSpPr>
        <p:spPr>
          <a:xfrm>
            <a:off x="680562" y="4723447"/>
            <a:ext cx="5444490" cy="4474845"/>
          </a:xfrm>
          <a:prstGeom prst="rect">
            <a:avLst/>
          </a:prstGeom>
        </p:spPr>
        <p:txBody>
          <a:bodyPr vert="horz" lIns="95706" tIns="47854" rIns="95706" bIns="47854" rtlCol="0"/>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9445170"/>
            <a:ext cx="2949099" cy="497205"/>
          </a:xfrm>
          <a:prstGeom prst="rect">
            <a:avLst/>
          </a:prstGeom>
        </p:spPr>
        <p:txBody>
          <a:bodyPr vert="horz" lIns="95706" tIns="47854" rIns="95706" bIns="47854" rtlCol="0" anchor="b"/>
          <a:lstStyle>
            <a:lvl1pPr algn="l">
              <a:defRPr sz="1300"/>
            </a:lvl1pPr>
          </a:lstStyle>
          <a:p>
            <a:endParaRPr lang="fr-FR"/>
          </a:p>
        </p:txBody>
      </p:sp>
      <p:sp>
        <p:nvSpPr>
          <p:cNvPr id="7" name="Espace réservé du numéro de diapositive 6"/>
          <p:cNvSpPr>
            <a:spLocks noGrp="1"/>
          </p:cNvSpPr>
          <p:nvPr>
            <p:ph type="sldNum" sz="quarter" idx="5"/>
          </p:nvPr>
        </p:nvSpPr>
        <p:spPr>
          <a:xfrm>
            <a:off x="3854940" y="9445170"/>
            <a:ext cx="2949099" cy="497205"/>
          </a:xfrm>
          <a:prstGeom prst="rect">
            <a:avLst/>
          </a:prstGeom>
        </p:spPr>
        <p:txBody>
          <a:bodyPr vert="horz" lIns="95706" tIns="47854" rIns="95706" bIns="47854" rtlCol="0" anchor="b"/>
          <a:lstStyle>
            <a:lvl1pPr algn="r">
              <a:defRPr sz="1300"/>
            </a:lvl1pPr>
          </a:lstStyle>
          <a:p>
            <a:fld id="{7337B99B-D378-6C49-AC24-BA32949E8AE6}" type="slidenum">
              <a:rPr lang="fr-FR" smtClean="0"/>
              <a:pPr/>
              <a:t>‹n.›</a:t>
            </a:fld>
            <a:endParaRPr lang="fr-FR"/>
          </a:p>
        </p:txBody>
      </p:sp>
    </p:spTree>
    <p:extLst>
      <p:ext uri="{BB962C8B-B14F-4D97-AF65-F5344CB8AC3E}">
        <p14:creationId xmlns:p14="http://schemas.microsoft.com/office/powerpoint/2010/main" val="2469983667"/>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numero diapositiva 3"/>
          <p:cNvSpPr>
            <a:spLocks noGrp="1"/>
          </p:cNvSpPr>
          <p:nvPr>
            <p:ph type="sldNum" sz="quarter" idx="10"/>
          </p:nvPr>
        </p:nvSpPr>
        <p:spPr/>
        <p:txBody>
          <a:bodyPr/>
          <a:lstStyle/>
          <a:p>
            <a:fld id="{7337B99B-D378-6C49-AC24-BA32949E8AE6}" type="slidenum">
              <a:rPr lang="fr-FR" smtClean="0"/>
              <a:pPr/>
              <a:t>2</a:t>
            </a:fld>
            <a:endParaRPr lang="fr-FR"/>
          </a:p>
        </p:txBody>
      </p:sp>
    </p:spTree>
    <p:extLst>
      <p:ext uri="{BB962C8B-B14F-4D97-AF65-F5344CB8AC3E}">
        <p14:creationId xmlns:p14="http://schemas.microsoft.com/office/powerpoint/2010/main" val="94151590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jpe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pic>
        <p:nvPicPr>
          <p:cNvPr id="7" name="Image 2"/>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 y="1335"/>
            <a:ext cx="9160477" cy="3795872"/>
          </a:xfrm>
          <a:prstGeom prst="rect">
            <a:avLst/>
          </a:prstGeom>
        </p:spPr>
      </p:pic>
      <p:sp>
        <p:nvSpPr>
          <p:cNvPr id="2" name="Titolo 1"/>
          <p:cNvSpPr>
            <a:spLocks noGrp="1"/>
          </p:cNvSpPr>
          <p:nvPr>
            <p:ph type="ctrTitle"/>
          </p:nvPr>
        </p:nvSpPr>
        <p:spPr>
          <a:xfrm>
            <a:off x="0" y="4342048"/>
            <a:ext cx="9144000" cy="867124"/>
          </a:xfrm>
        </p:spPr>
        <p:txBody>
          <a:bodyPr anchor="b"/>
          <a:lstStyle>
            <a:lvl1pPr algn="ctr">
              <a:defRPr sz="4500">
                <a:solidFill>
                  <a:srgbClr val="0D347D"/>
                </a:solidFill>
              </a:defRPr>
            </a:lvl1pPr>
          </a:lstStyle>
          <a:p>
            <a:r>
              <a:rPr lang="it-IT" dirty="0" smtClean="0"/>
              <a:t>Fare clic per modificare stile</a:t>
            </a:r>
            <a:endParaRPr lang="it-IT" dirty="0"/>
          </a:p>
        </p:txBody>
      </p:sp>
      <p:sp>
        <p:nvSpPr>
          <p:cNvPr id="3" name="Sottotitolo 2"/>
          <p:cNvSpPr>
            <a:spLocks noGrp="1"/>
          </p:cNvSpPr>
          <p:nvPr>
            <p:ph type="subTitle" idx="1"/>
          </p:nvPr>
        </p:nvSpPr>
        <p:spPr>
          <a:xfrm>
            <a:off x="1143000" y="5209172"/>
            <a:ext cx="6858000" cy="992328"/>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it-IT" smtClean="0"/>
              <a:t>Fare clic per modificare lo stile del sottotitolo dello schema</a:t>
            </a:r>
            <a:endParaRPr lang="it-IT"/>
          </a:p>
        </p:txBody>
      </p:sp>
      <p:sp>
        <p:nvSpPr>
          <p:cNvPr id="6" name="Segnaposto numero diapositiva 5"/>
          <p:cNvSpPr>
            <a:spLocks noGrp="1"/>
          </p:cNvSpPr>
          <p:nvPr>
            <p:ph type="sldNum" sz="quarter" idx="12"/>
          </p:nvPr>
        </p:nvSpPr>
        <p:spPr/>
        <p:txBody>
          <a:bodyPr/>
          <a:lstStyle/>
          <a:p>
            <a:fld id="{E8716A00-CC3F-A24A-9B86-816E9CA7F4AC}" type="slidenum">
              <a:rPr lang="fr-FR" smtClean="0"/>
              <a:pPr/>
              <a:t>‹n.›</a:t>
            </a:fld>
            <a:endParaRPr lang="fr-FR" dirty="0"/>
          </a:p>
        </p:txBody>
      </p:sp>
    </p:spTree>
    <p:extLst>
      <p:ext uri="{BB962C8B-B14F-4D97-AF65-F5344CB8AC3E}">
        <p14:creationId xmlns:p14="http://schemas.microsoft.com/office/powerpoint/2010/main" val="7301132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itolo e testo verticale">
    <p:spTree>
      <p:nvGrpSpPr>
        <p:cNvPr id="1" name=""/>
        <p:cNvGrpSpPr/>
        <p:nvPr/>
      </p:nvGrpSpPr>
      <p:grpSpPr>
        <a:xfrm>
          <a:off x="0" y="0"/>
          <a:ext cx="0" cy="0"/>
          <a:chOff x="0" y="0"/>
          <a:chExt cx="0" cy="0"/>
        </a:xfrm>
      </p:grpSpPr>
      <p:sp>
        <p:nvSpPr>
          <p:cNvPr id="3" name="Segnaposto testo verticale 2"/>
          <p:cNvSpPr>
            <a:spLocks noGrp="1"/>
          </p:cNvSpPr>
          <p:nvPr>
            <p:ph type="body" orient="vert" idx="1"/>
          </p:nvPr>
        </p:nvSpPr>
        <p:spPr/>
        <p:txBody>
          <a:bodyPr vert="eaVert"/>
          <a:lstStyle>
            <a:lvl1pPr algn="just">
              <a:lnSpc>
                <a:spcPct val="100000"/>
              </a:lnSpc>
              <a:defRPr/>
            </a:lvl1pPr>
            <a:lvl2pPr algn="just">
              <a:lnSpc>
                <a:spcPct val="100000"/>
              </a:lnSpc>
              <a:defRPr/>
            </a:lvl2pPr>
            <a:lvl3pPr algn="just">
              <a:lnSpc>
                <a:spcPct val="100000"/>
              </a:lnSpc>
              <a:defRPr/>
            </a:lvl3pPr>
            <a:lvl4pPr algn="just">
              <a:lnSpc>
                <a:spcPct val="100000"/>
              </a:lnSpc>
              <a:defRPr/>
            </a:lvl4pPr>
            <a:lvl5pPr algn="just">
              <a:lnSpc>
                <a:spcPct val="100000"/>
              </a:lnSpc>
              <a:defRPr/>
            </a:lvl5pPr>
          </a:lstStyle>
          <a:p>
            <a:pPr lvl="0"/>
            <a:r>
              <a:rPr lang="it-IT" dirty="0" smtClean="0"/>
              <a:t>Fare clic per modificare gli stili del testo dello schema</a:t>
            </a:r>
          </a:p>
          <a:p>
            <a:pPr lvl="1"/>
            <a:r>
              <a:rPr lang="it-IT" dirty="0" smtClean="0"/>
              <a:t>Secondo livello</a:t>
            </a:r>
          </a:p>
          <a:p>
            <a:pPr lvl="2"/>
            <a:r>
              <a:rPr lang="it-IT" dirty="0" smtClean="0"/>
              <a:t>Terzo livello</a:t>
            </a:r>
          </a:p>
          <a:p>
            <a:pPr lvl="3"/>
            <a:r>
              <a:rPr lang="it-IT" dirty="0" smtClean="0"/>
              <a:t>Quarto livello</a:t>
            </a:r>
          </a:p>
          <a:p>
            <a:pPr lvl="4"/>
            <a:r>
              <a:rPr lang="it-IT" dirty="0" smtClean="0"/>
              <a:t>Quinto livello</a:t>
            </a:r>
            <a:endParaRPr lang="it-IT" dirty="0"/>
          </a:p>
        </p:txBody>
      </p:sp>
      <p:sp>
        <p:nvSpPr>
          <p:cNvPr id="4" name="Segnaposto data 3"/>
          <p:cNvSpPr>
            <a:spLocks noGrp="1"/>
          </p:cNvSpPr>
          <p:nvPr>
            <p:ph type="dt" sz="half" idx="10"/>
          </p:nvPr>
        </p:nvSpPr>
        <p:spPr/>
        <p:txBody>
          <a:bodyPr/>
          <a:lstStyle/>
          <a:p>
            <a:fld id="{2CA14A32-25FE-8F48-AAFA-447236822156}" type="datetime1">
              <a:rPr lang="it-IT" smtClean="0"/>
              <a:t>13/02/17</a:t>
            </a:fld>
            <a:endParaRPr lang="fr-FR" dirty="0"/>
          </a:p>
        </p:txBody>
      </p:sp>
      <p:sp>
        <p:nvSpPr>
          <p:cNvPr id="6" name="Segnaposto numero diapositiva 5"/>
          <p:cNvSpPr>
            <a:spLocks noGrp="1"/>
          </p:cNvSpPr>
          <p:nvPr>
            <p:ph type="sldNum" sz="quarter" idx="12"/>
          </p:nvPr>
        </p:nvSpPr>
        <p:spPr/>
        <p:txBody>
          <a:bodyPr/>
          <a:lstStyle/>
          <a:p>
            <a:fld id="{E8716A00-CC3F-A24A-9B86-816E9CA7F4AC}" type="slidenum">
              <a:rPr lang="fr-FR" smtClean="0"/>
              <a:pPr/>
              <a:t>‹n.›</a:t>
            </a:fld>
            <a:endParaRPr lang="fr-FR" dirty="0"/>
          </a:p>
        </p:txBody>
      </p:sp>
      <p:sp>
        <p:nvSpPr>
          <p:cNvPr id="8" name="Segnaposto titolo 1"/>
          <p:cNvSpPr>
            <a:spLocks noGrp="1"/>
          </p:cNvSpPr>
          <p:nvPr>
            <p:ph type="title"/>
          </p:nvPr>
        </p:nvSpPr>
        <p:spPr>
          <a:xfrm>
            <a:off x="4608850" y="0"/>
            <a:ext cx="4535149" cy="899999"/>
          </a:xfrm>
          <a:prstGeom prst="rect">
            <a:avLst/>
          </a:prstGeom>
          <a:solidFill>
            <a:schemeClr val="bg1">
              <a:alpha val="70000"/>
            </a:schemeClr>
          </a:solidFill>
          <a:ln>
            <a:noFill/>
          </a:ln>
        </p:spPr>
        <p:txBody>
          <a:bodyPr vert="horz" lIns="91440" tIns="45720" rIns="91440" bIns="45720" rtlCol="0" anchor="ctr">
            <a:normAutofit/>
          </a:bodyPr>
          <a:lstStyle/>
          <a:p>
            <a:r>
              <a:rPr lang="it-IT" dirty="0" smtClean="0"/>
              <a:t>Fare clic per modificare stile</a:t>
            </a:r>
            <a:endParaRPr lang="it-IT" dirty="0"/>
          </a:p>
        </p:txBody>
      </p:sp>
      <p:sp>
        <p:nvSpPr>
          <p:cNvPr id="9" name="Segnaposto piè di pagina 4"/>
          <p:cNvSpPr>
            <a:spLocks noGrp="1"/>
          </p:cNvSpPr>
          <p:nvPr>
            <p:ph type="ftr" sz="quarter" idx="3"/>
          </p:nvPr>
        </p:nvSpPr>
        <p:spPr>
          <a:xfrm>
            <a:off x="1274460" y="6333963"/>
            <a:ext cx="4487212" cy="365125"/>
          </a:xfrm>
          <a:prstGeom prst="rect">
            <a:avLst/>
          </a:prstGeom>
        </p:spPr>
        <p:txBody>
          <a:bodyPr vert="horz" lIns="91440" tIns="45720" rIns="91440" bIns="45720" rtlCol="0" anchor="ctr"/>
          <a:lstStyle>
            <a:lvl1pPr algn="l">
              <a:defRPr sz="900" i="1" u="none">
                <a:solidFill>
                  <a:srgbClr val="0D347D"/>
                </a:solidFill>
              </a:defRPr>
            </a:lvl1pPr>
          </a:lstStyle>
          <a:p>
            <a:r>
              <a:rPr lang="it-IT" dirty="0" smtClean="0"/>
              <a:t>Stage 1</a:t>
            </a:r>
          </a:p>
          <a:p>
            <a:r>
              <a:rPr lang="it-IT" dirty="0" smtClean="0"/>
              <a:t>Module 1 – Good Local Governance</a:t>
            </a:r>
            <a:endParaRPr lang="it-IT" dirty="0"/>
          </a:p>
        </p:txBody>
      </p:sp>
    </p:spTree>
    <p:extLst>
      <p:ext uri="{BB962C8B-B14F-4D97-AF65-F5344CB8AC3E}">
        <p14:creationId xmlns:p14="http://schemas.microsoft.com/office/powerpoint/2010/main" val="79229784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olo e testo verticali">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6543675" y="947853"/>
            <a:ext cx="1971675" cy="5229110"/>
          </a:xfrm>
        </p:spPr>
        <p:txBody>
          <a:bodyPr vert="eaVert"/>
          <a:lstStyle>
            <a:lvl1pPr>
              <a:defRPr>
                <a:solidFill>
                  <a:srgbClr val="0D347D"/>
                </a:solidFill>
              </a:defRPr>
            </a:lvl1pPr>
          </a:lstStyle>
          <a:p>
            <a:r>
              <a:rPr lang="it-IT" dirty="0" smtClean="0"/>
              <a:t>Fare clic per modificare stile</a:t>
            </a:r>
            <a:endParaRPr lang="it-IT" dirty="0"/>
          </a:p>
        </p:txBody>
      </p:sp>
      <p:sp>
        <p:nvSpPr>
          <p:cNvPr id="3" name="Segnaposto testo verticale 2"/>
          <p:cNvSpPr>
            <a:spLocks noGrp="1"/>
          </p:cNvSpPr>
          <p:nvPr>
            <p:ph type="body" orient="vert" idx="1"/>
          </p:nvPr>
        </p:nvSpPr>
        <p:spPr>
          <a:xfrm>
            <a:off x="628650" y="947853"/>
            <a:ext cx="5800725" cy="5229109"/>
          </a:xfrm>
        </p:spPr>
        <p:txBody>
          <a:bodyPr vert="eaVert"/>
          <a:lstStyle>
            <a:lvl1pPr algn="just">
              <a:lnSpc>
                <a:spcPct val="100000"/>
              </a:lnSpc>
              <a:defRPr/>
            </a:lvl1pPr>
            <a:lvl2pPr algn="just">
              <a:lnSpc>
                <a:spcPct val="100000"/>
              </a:lnSpc>
              <a:defRPr/>
            </a:lvl2pPr>
            <a:lvl3pPr algn="just">
              <a:lnSpc>
                <a:spcPct val="100000"/>
              </a:lnSpc>
              <a:defRPr/>
            </a:lvl3pPr>
            <a:lvl4pPr algn="just">
              <a:lnSpc>
                <a:spcPct val="100000"/>
              </a:lnSpc>
              <a:defRPr/>
            </a:lvl4pPr>
            <a:lvl5pPr algn="just">
              <a:lnSpc>
                <a:spcPct val="100000"/>
              </a:lnSpc>
              <a:defRPr/>
            </a:lvl5pPr>
          </a:lstStyle>
          <a:p>
            <a:pPr lvl="0"/>
            <a:r>
              <a:rPr lang="it-IT" dirty="0" smtClean="0"/>
              <a:t>Fare clic per modificare gli stili del testo dello schema</a:t>
            </a:r>
          </a:p>
          <a:p>
            <a:pPr lvl="1"/>
            <a:r>
              <a:rPr lang="it-IT" dirty="0" smtClean="0"/>
              <a:t>Secondo livello</a:t>
            </a:r>
          </a:p>
          <a:p>
            <a:pPr lvl="2"/>
            <a:r>
              <a:rPr lang="it-IT" dirty="0" smtClean="0"/>
              <a:t>Terzo livello</a:t>
            </a:r>
          </a:p>
          <a:p>
            <a:pPr lvl="3"/>
            <a:r>
              <a:rPr lang="it-IT" dirty="0" smtClean="0"/>
              <a:t>Quarto livello</a:t>
            </a:r>
          </a:p>
          <a:p>
            <a:pPr lvl="4"/>
            <a:r>
              <a:rPr lang="it-IT" dirty="0" smtClean="0"/>
              <a:t>Quinto livello</a:t>
            </a:r>
            <a:endParaRPr lang="it-IT" dirty="0"/>
          </a:p>
        </p:txBody>
      </p:sp>
      <p:sp>
        <p:nvSpPr>
          <p:cNvPr id="4" name="Segnaposto data 3"/>
          <p:cNvSpPr>
            <a:spLocks noGrp="1"/>
          </p:cNvSpPr>
          <p:nvPr>
            <p:ph type="dt" sz="half" idx="10"/>
          </p:nvPr>
        </p:nvSpPr>
        <p:spPr/>
        <p:txBody>
          <a:bodyPr/>
          <a:lstStyle/>
          <a:p>
            <a:fld id="{1026F3DC-FF95-D545-8B64-6ABA8614293E}" type="datetime1">
              <a:rPr lang="it-IT" smtClean="0"/>
              <a:t>13/02/17</a:t>
            </a:fld>
            <a:endParaRPr lang="fr-FR" dirty="0"/>
          </a:p>
        </p:txBody>
      </p:sp>
      <p:sp>
        <p:nvSpPr>
          <p:cNvPr id="6" name="Segnaposto numero diapositiva 5"/>
          <p:cNvSpPr>
            <a:spLocks noGrp="1"/>
          </p:cNvSpPr>
          <p:nvPr>
            <p:ph type="sldNum" sz="quarter" idx="12"/>
          </p:nvPr>
        </p:nvSpPr>
        <p:spPr/>
        <p:txBody>
          <a:bodyPr/>
          <a:lstStyle/>
          <a:p>
            <a:fld id="{E8716A00-CC3F-A24A-9B86-816E9CA7F4AC}" type="slidenum">
              <a:rPr lang="fr-FR" smtClean="0"/>
              <a:pPr/>
              <a:t>‹n.›</a:t>
            </a:fld>
            <a:endParaRPr lang="fr-FR" dirty="0"/>
          </a:p>
        </p:txBody>
      </p:sp>
      <p:sp>
        <p:nvSpPr>
          <p:cNvPr id="7" name="Segnaposto titolo 1"/>
          <p:cNvSpPr txBox="1">
            <a:spLocks/>
          </p:cNvSpPr>
          <p:nvPr userDrawn="1"/>
        </p:nvSpPr>
        <p:spPr>
          <a:xfrm>
            <a:off x="4608850" y="0"/>
            <a:ext cx="4535149" cy="899999"/>
          </a:xfrm>
          <a:prstGeom prst="rect">
            <a:avLst/>
          </a:prstGeom>
          <a:solidFill>
            <a:schemeClr val="bg1">
              <a:alpha val="70000"/>
            </a:schemeClr>
          </a:solidFill>
          <a:ln>
            <a:noFill/>
          </a:ln>
        </p:spPr>
        <p:txBody>
          <a:bodyPr vert="horz" lIns="91440" tIns="45720" rIns="91440" bIns="45720" rtlCol="0" anchor="ctr">
            <a:normAutofit/>
          </a:bodyPr>
          <a:lstStyle>
            <a:lvl1pPr algn="r" defTabSz="685800" rtl="0" eaLnBrk="1" latinLnBrk="0" hangingPunct="1">
              <a:lnSpc>
                <a:spcPct val="100000"/>
              </a:lnSpc>
              <a:spcBef>
                <a:spcPct val="0"/>
              </a:spcBef>
              <a:buNone/>
              <a:defRPr sz="2400" b="1" kern="1200">
                <a:solidFill>
                  <a:srgbClr val="0D347D"/>
                </a:solidFill>
                <a:effectLst>
                  <a:outerShdw blurRad="38100" dist="38100" dir="2700000" algn="tl">
                    <a:srgbClr val="000000">
                      <a:alpha val="43137"/>
                    </a:srgbClr>
                  </a:outerShdw>
                </a:effectLst>
                <a:latin typeface="+mj-lt"/>
                <a:ea typeface="+mj-ea"/>
                <a:cs typeface="+mj-cs"/>
              </a:defRPr>
            </a:lvl1pPr>
          </a:lstStyle>
          <a:p>
            <a:r>
              <a:rPr lang="it-IT" smtClean="0"/>
              <a:t>Fare clic per modificare stile</a:t>
            </a:r>
            <a:endParaRPr lang="it-IT" dirty="0"/>
          </a:p>
        </p:txBody>
      </p:sp>
      <p:sp>
        <p:nvSpPr>
          <p:cNvPr id="8" name="Segnaposto piè di pagina 4"/>
          <p:cNvSpPr>
            <a:spLocks noGrp="1"/>
          </p:cNvSpPr>
          <p:nvPr>
            <p:ph type="ftr" sz="quarter" idx="3"/>
          </p:nvPr>
        </p:nvSpPr>
        <p:spPr>
          <a:xfrm>
            <a:off x="1274460" y="6333963"/>
            <a:ext cx="4487212" cy="365125"/>
          </a:xfrm>
          <a:prstGeom prst="rect">
            <a:avLst/>
          </a:prstGeom>
        </p:spPr>
        <p:txBody>
          <a:bodyPr vert="horz" lIns="91440" tIns="45720" rIns="91440" bIns="45720" rtlCol="0" anchor="ctr"/>
          <a:lstStyle>
            <a:lvl1pPr algn="l">
              <a:defRPr sz="900" i="1" u="none">
                <a:solidFill>
                  <a:srgbClr val="0D347D"/>
                </a:solidFill>
              </a:defRPr>
            </a:lvl1pPr>
          </a:lstStyle>
          <a:p>
            <a:r>
              <a:rPr lang="it-IT" dirty="0" smtClean="0"/>
              <a:t>Stage 1</a:t>
            </a:r>
          </a:p>
          <a:p>
            <a:r>
              <a:rPr lang="it-IT" dirty="0" smtClean="0"/>
              <a:t>Module 1 – Good Local Governance</a:t>
            </a:r>
            <a:endParaRPr lang="it-IT" dirty="0"/>
          </a:p>
        </p:txBody>
      </p:sp>
    </p:spTree>
    <p:extLst>
      <p:ext uri="{BB962C8B-B14F-4D97-AF65-F5344CB8AC3E}">
        <p14:creationId xmlns:p14="http://schemas.microsoft.com/office/powerpoint/2010/main" val="17512190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olo e contenuto">
    <p:spTree>
      <p:nvGrpSpPr>
        <p:cNvPr id="1" name=""/>
        <p:cNvGrpSpPr/>
        <p:nvPr/>
      </p:nvGrpSpPr>
      <p:grpSpPr>
        <a:xfrm>
          <a:off x="0" y="0"/>
          <a:ext cx="0" cy="0"/>
          <a:chOff x="0" y="0"/>
          <a:chExt cx="0" cy="0"/>
        </a:xfrm>
      </p:grpSpPr>
      <p:sp>
        <p:nvSpPr>
          <p:cNvPr id="3" name="Segnaposto contenuto 2"/>
          <p:cNvSpPr>
            <a:spLocks noGrp="1"/>
          </p:cNvSpPr>
          <p:nvPr>
            <p:ph idx="1"/>
          </p:nvPr>
        </p:nvSpPr>
        <p:spPr/>
        <p:txBody>
          <a:bodyPr anchor="t"/>
          <a:lstStyle>
            <a:lvl1pPr marL="207450" algn="just">
              <a:lnSpc>
                <a:spcPct val="100000"/>
              </a:lnSpc>
              <a:spcAft>
                <a:spcPts val="600"/>
              </a:spcAft>
              <a:defRPr/>
            </a:lvl1pPr>
            <a:lvl2pPr algn="just">
              <a:lnSpc>
                <a:spcPct val="100000"/>
              </a:lnSpc>
              <a:defRPr/>
            </a:lvl2pPr>
            <a:lvl3pPr algn="just">
              <a:lnSpc>
                <a:spcPct val="100000"/>
              </a:lnSpc>
              <a:defRPr/>
            </a:lvl3pPr>
            <a:lvl4pPr algn="just">
              <a:lnSpc>
                <a:spcPct val="100000"/>
              </a:lnSpc>
              <a:defRPr/>
            </a:lvl4pPr>
            <a:lvl5pPr algn="just">
              <a:lnSpc>
                <a:spcPct val="100000"/>
              </a:lnSpc>
              <a:defRPr/>
            </a:lvl5pPr>
          </a:lstStyle>
          <a:p>
            <a:pPr lvl="0"/>
            <a:r>
              <a:rPr lang="it-IT" dirty="0" smtClean="0"/>
              <a:t>Fare clic per modificare gli stili del testo dello schema</a:t>
            </a:r>
          </a:p>
          <a:p>
            <a:pPr lvl="1"/>
            <a:r>
              <a:rPr lang="it-IT" dirty="0" smtClean="0"/>
              <a:t>Secondo livello</a:t>
            </a:r>
          </a:p>
          <a:p>
            <a:pPr lvl="2"/>
            <a:r>
              <a:rPr lang="it-IT" dirty="0" smtClean="0"/>
              <a:t>Terzo livello</a:t>
            </a:r>
          </a:p>
          <a:p>
            <a:pPr lvl="3"/>
            <a:r>
              <a:rPr lang="it-IT" dirty="0" smtClean="0"/>
              <a:t>Quarto livello</a:t>
            </a:r>
          </a:p>
          <a:p>
            <a:pPr lvl="4"/>
            <a:r>
              <a:rPr lang="it-IT" dirty="0" smtClean="0"/>
              <a:t>Quinto livello</a:t>
            </a:r>
            <a:endParaRPr lang="it-IT" dirty="0"/>
          </a:p>
        </p:txBody>
      </p:sp>
      <p:sp>
        <p:nvSpPr>
          <p:cNvPr id="4" name="Segnaposto data 3"/>
          <p:cNvSpPr>
            <a:spLocks noGrp="1"/>
          </p:cNvSpPr>
          <p:nvPr>
            <p:ph type="dt" sz="half" idx="10"/>
          </p:nvPr>
        </p:nvSpPr>
        <p:spPr/>
        <p:txBody>
          <a:bodyPr/>
          <a:lstStyle/>
          <a:p>
            <a:fld id="{58BA6FD7-F894-DF44-8FFE-608848D37E88}" type="datetime1">
              <a:rPr lang="it-IT" smtClean="0"/>
              <a:t>13/02/17</a:t>
            </a:fld>
            <a:endParaRPr lang="fr-FR" dirty="0"/>
          </a:p>
        </p:txBody>
      </p:sp>
      <p:sp>
        <p:nvSpPr>
          <p:cNvPr id="6" name="Segnaposto numero diapositiva 5"/>
          <p:cNvSpPr>
            <a:spLocks noGrp="1"/>
          </p:cNvSpPr>
          <p:nvPr>
            <p:ph type="sldNum" sz="quarter" idx="12"/>
          </p:nvPr>
        </p:nvSpPr>
        <p:spPr/>
        <p:txBody>
          <a:bodyPr/>
          <a:lstStyle/>
          <a:p>
            <a:fld id="{E8716A00-CC3F-A24A-9B86-816E9CA7F4AC}" type="slidenum">
              <a:rPr lang="fr-FR" smtClean="0"/>
              <a:pPr/>
              <a:t>‹n.›</a:t>
            </a:fld>
            <a:endParaRPr lang="fr-FR" dirty="0"/>
          </a:p>
        </p:txBody>
      </p:sp>
      <p:sp>
        <p:nvSpPr>
          <p:cNvPr id="7" name="Segnaposto titolo 1"/>
          <p:cNvSpPr>
            <a:spLocks noGrp="1"/>
          </p:cNvSpPr>
          <p:nvPr>
            <p:ph type="title"/>
          </p:nvPr>
        </p:nvSpPr>
        <p:spPr>
          <a:xfrm>
            <a:off x="4608850" y="0"/>
            <a:ext cx="4535149" cy="899999"/>
          </a:xfrm>
          <a:prstGeom prst="rect">
            <a:avLst/>
          </a:prstGeom>
          <a:solidFill>
            <a:schemeClr val="bg1">
              <a:alpha val="70000"/>
            </a:schemeClr>
          </a:solidFill>
          <a:ln>
            <a:noFill/>
          </a:ln>
        </p:spPr>
        <p:txBody>
          <a:bodyPr vert="horz" lIns="91440" tIns="45720" rIns="91440" bIns="45720" rtlCol="0" anchor="ctr">
            <a:normAutofit/>
          </a:bodyPr>
          <a:lstStyle/>
          <a:p>
            <a:r>
              <a:rPr lang="it-IT" dirty="0" smtClean="0"/>
              <a:t>Fare clic per modificare stile</a:t>
            </a:r>
            <a:endParaRPr lang="it-IT" dirty="0"/>
          </a:p>
        </p:txBody>
      </p:sp>
      <p:sp>
        <p:nvSpPr>
          <p:cNvPr id="8" name="Segnaposto piè di pagina 4"/>
          <p:cNvSpPr>
            <a:spLocks noGrp="1"/>
          </p:cNvSpPr>
          <p:nvPr>
            <p:ph type="ftr" sz="quarter" idx="3"/>
          </p:nvPr>
        </p:nvSpPr>
        <p:spPr>
          <a:xfrm>
            <a:off x="1274460" y="6333963"/>
            <a:ext cx="4487212" cy="365125"/>
          </a:xfrm>
          <a:prstGeom prst="rect">
            <a:avLst/>
          </a:prstGeom>
        </p:spPr>
        <p:txBody>
          <a:bodyPr vert="horz" lIns="91440" tIns="45720" rIns="91440" bIns="45720" rtlCol="0" anchor="ctr"/>
          <a:lstStyle>
            <a:lvl1pPr algn="l">
              <a:defRPr sz="900" i="1" u="none">
                <a:solidFill>
                  <a:srgbClr val="0D347D"/>
                </a:solidFill>
              </a:defRPr>
            </a:lvl1pPr>
          </a:lstStyle>
          <a:p>
            <a:r>
              <a:rPr lang="it-IT" dirty="0" smtClean="0"/>
              <a:t>Stage 1</a:t>
            </a:r>
          </a:p>
          <a:p>
            <a:r>
              <a:rPr lang="it-IT" dirty="0" smtClean="0"/>
              <a:t>Module 1 – Good Local Governance</a:t>
            </a:r>
            <a:endParaRPr lang="it-IT" dirty="0"/>
          </a:p>
        </p:txBody>
      </p:sp>
    </p:spTree>
    <p:extLst>
      <p:ext uri="{BB962C8B-B14F-4D97-AF65-F5344CB8AC3E}">
        <p14:creationId xmlns:p14="http://schemas.microsoft.com/office/powerpoint/2010/main" val="29111109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623888" y="1709739"/>
            <a:ext cx="7886700" cy="2852737"/>
          </a:xfrm>
        </p:spPr>
        <p:style>
          <a:lnRef idx="0">
            <a:schemeClr val="accent3"/>
          </a:lnRef>
          <a:fillRef idx="3">
            <a:schemeClr val="accent3"/>
          </a:fillRef>
          <a:effectRef idx="3">
            <a:schemeClr val="accent3"/>
          </a:effectRef>
          <a:fontRef idx="none"/>
        </p:style>
        <p:txBody>
          <a:bodyPr anchor="b"/>
          <a:lstStyle>
            <a:lvl1pPr>
              <a:defRPr sz="4500">
                <a:solidFill>
                  <a:schemeClr val="bg1"/>
                </a:solidFill>
              </a:defRPr>
            </a:lvl1pPr>
          </a:lstStyle>
          <a:p>
            <a:r>
              <a:rPr lang="it-IT" dirty="0" smtClean="0"/>
              <a:t>Fare clic per modificare stile</a:t>
            </a:r>
            <a:endParaRPr lang="it-IT" dirty="0"/>
          </a:p>
        </p:txBody>
      </p:sp>
      <p:sp>
        <p:nvSpPr>
          <p:cNvPr id="3" name="Segnaposto testo 2"/>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it-IT" smtClean="0"/>
              <a:t>Fare clic per modificare gli stili del testo dello schema</a:t>
            </a:r>
          </a:p>
        </p:txBody>
      </p:sp>
      <p:sp>
        <p:nvSpPr>
          <p:cNvPr id="4" name="Segnaposto data 3"/>
          <p:cNvSpPr>
            <a:spLocks noGrp="1"/>
          </p:cNvSpPr>
          <p:nvPr>
            <p:ph type="dt" sz="half" idx="10"/>
          </p:nvPr>
        </p:nvSpPr>
        <p:spPr/>
        <p:txBody>
          <a:bodyPr/>
          <a:lstStyle/>
          <a:p>
            <a:fld id="{BAAFA206-53D8-3447-AAD0-F18D076EAFE1}" type="datetime1">
              <a:rPr lang="it-IT" smtClean="0"/>
              <a:t>13/02/17</a:t>
            </a:fld>
            <a:endParaRPr lang="fr-FR" dirty="0"/>
          </a:p>
        </p:txBody>
      </p:sp>
      <p:sp>
        <p:nvSpPr>
          <p:cNvPr id="6" name="Segnaposto numero diapositiva 5"/>
          <p:cNvSpPr>
            <a:spLocks noGrp="1"/>
          </p:cNvSpPr>
          <p:nvPr>
            <p:ph type="sldNum" sz="quarter" idx="12"/>
          </p:nvPr>
        </p:nvSpPr>
        <p:spPr/>
        <p:txBody>
          <a:bodyPr/>
          <a:lstStyle/>
          <a:p>
            <a:fld id="{E8716A00-CC3F-A24A-9B86-816E9CA7F4AC}" type="slidenum">
              <a:rPr lang="fr-FR" smtClean="0"/>
              <a:pPr/>
              <a:t>‹n.›</a:t>
            </a:fld>
            <a:endParaRPr lang="fr-FR" dirty="0"/>
          </a:p>
        </p:txBody>
      </p:sp>
      <p:sp>
        <p:nvSpPr>
          <p:cNvPr id="8" name="Segnaposto piè di pagina 4"/>
          <p:cNvSpPr>
            <a:spLocks noGrp="1"/>
          </p:cNvSpPr>
          <p:nvPr>
            <p:ph type="ftr" sz="quarter" idx="3"/>
          </p:nvPr>
        </p:nvSpPr>
        <p:spPr>
          <a:xfrm>
            <a:off x="1274460" y="6333963"/>
            <a:ext cx="4487212" cy="365125"/>
          </a:xfrm>
          <a:prstGeom prst="rect">
            <a:avLst/>
          </a:prstGeom>
        </p:spPr>
        <p:txBody>
          <a:bodyPr vert="horz" lIns="91440" tIns="45720" rIns="91440" bIns="45720" rtlCol="0" anchor="ctr"/>
          <a:lstStyle>
            <a:lvl1pPr algn="l">
              <a:defRPr sz="900" i="1" u="none">
                <a:solidFill>
                  <a:srgbClr val="0D347D"/>
                </a:solidFill>
              </a:defRPr>
            </a:lvl1pPr>
          </a:lstStyle>
          <a:p>
            <a:r>
              <a:rPr lang="it-IT" dirty="0" smtClean="0"/>
              <a:t>Stage 1</a:t>
            </a:r>
          </a:p>
          <a:p>
            <a:r>
              <a:rPr lang="it-IT" dirty="0" smtClean="0"/>
              <a:t>Module 1 – Good Local Governance</a:t>
            </a:r>
            <a:endParaRPr lang="it-IT" dirty="0"/>
          </a:p>
        </p:txBody>
      </p:sp>
    </p:spTree>
    <p:extLst>
      <p:ext uri="{BB962C8B-B14F-4D97-AF65-F5344CB8AC3E}">
        <p14:creationId xmlns:p14="http://schemas.microsoft.com/office/powerpoint/2010/main" val="73635857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Due contenuti">
    <p:spTree>
      <p:nvGrpSpPr>
        <p:cNvPr id="1" name=""/>
        <p:cNvGrpSpPr/>
        <p:nvPr/>
      </p:nvGrpSpPr>
      <p:grpSpPr>
        <a:xfrm>
          <a:off x="0" y="0"/>
          <a:ext cx="0" cy="0"/>
          <a:chOff x="0" y="0"/>
          <a:chExt cx="0" cy="0"/>
        </a:xfrm>
      </p:grpSpPr>
      <p:sp>
        <p:nvSpPr>
          <p:cNvPr id="3" name="Segnaposto contenuto 2"/>
          <p:cNvSpPr>
            <a:spLocks noGrp="1"/>
          </p:cNvSpPr>
          <p:nvPr>
            <p:ph sz="half" idx="1"/>
          </p:nvPr>
        </p:nvSpPr>
        <p:spPr>
          <a:xfrm>
            <a:off x="628650" y="1056640"/>
            <a:ext cx="3886200" cy="5120323"/>
          </a:xfrm>
        </p:spPr>
        <p:txBody>
          <a:bodyPr/>
          <a:lstStyle>
            <a:lvl1pPr algn="just">
              <a:lnSpc>
                <a:spcPct val="100000"/>
              </a:lnSpc>
              <a:defRPr/>
            </a:lvl1pPr>
            <a:lvl2pPr algn="just">
              <a:lnSpc>
                <a:spcPct val="100000"/>
              </a:lnSpc>
              <a:defRPr/>
            </a:lvl2pPr>
            <a:lvl3pPr algn="just">
              <a:lnSpc>
                <a:spcPct val="100000"/>
              </a:lnSpc>
              <a:defRPr/>
            </a:lvl3pPr>
            <a:lvl4pPr algn="just">
              <a:lnSpc>
                <a:spcPct val="100000"/>
              </a:lnSpc>
              <a:defRPr/>
            </a:lvl4pPr>
            <a:lvl5pPr algn="just">
              <a:lnSpc>
                <a:spcPct val="100000"/>
              </a:lnSpc>
              <a:defRPr/>
            </a:lvl5pPr>
          </a:lstStyle>
          <a:p>
            <a:pPr lvl="0"/>
            <a:r>
              <a:rPr lang="it-IT" dirty="0" smtClean="0"/>
              <a:t>Fare clic per modificare gli stili del testo dello schema</a:t>
            </a:r>
          </a:p>
          <a:p>
            <a:pPr lvl="1"/>
            <a:r>
              <a:rPr lang="it-IT" dirty="0" smtClean="0"/>
              <a:t>Secondo livello</a:t>
            </a:r>
          </a:p>
          <a:p>
            <a:pPr lvl="2"/>
            <a:r>
              <a:rPr lang="it-IT" dirty="0" smtClean="0"/>
              <a:t>Terzo livello</a:t>
            </a:r>
          </a:p>
          <a:p>
            <a:pPr lvl="3"/>
            <a:r>
              <a:rPr lang="it-IT" dirty="0" smtClean="0"/>
              <a:t>Quarto livello</a:t>
            </a:r>
          </a:p>
          <a:p>
            <a:pPr lvl="4"/>
            <a:r>
              <a:rPr lang="it-IT" dirty="0" smtClean="0"/>
              <a:t>Quinto livello</a:t>
            </a:r>
            <a:endParaRPr lang="it-IT" dirty="0"/>
          </a:p>
        </p:txBody>
      </p:sp>
      <p:sp>
        <p:nvSpPr>
          <p:cNvPr id="4" name="Segnaposto contenuto 3"/>
          <p:cNvSpPr>
            <a:spLocks noGrp="1"/>
          </p:cNvSpPr>
          <p:nvPr>
            <p:ph sz="half" idx="2"/>
          </p:nvPr>
        </p:nvSpPr>
        <p:spPr>
          <a:xfrm>
            <a:off x="4629150" y="1056640"/>
            <a:ext cx="3886200" cy="5120323"/>
          </a:xfrm>
        </p:spPr>
        <p:txBody>
          <a:bodyPr/>
          <a:lstStyle>
            <a:lvl1pPr algn="just">
              <a:lnSpc>
                <a:spcPct val="100000"/>
              </a:lnSpc>
              <a:defRPr/>
            </a:lvl1pPr>
            <a:lvl2pPr algn="just">
              <a:lnSpc>
                <a:spcPct val="100000"/>
              </a:lnSpc>
              <a:defRPr/>
            </a:lvl2pPr>
            <a:lvl3pPr algn="just">
              <a:lnSpc>
                <a:spcPct val="100000"/>
              </a:lnSpc>
              <a:defRPr/>
            </a:lvl3pPr>
            <a:lvl4pPr algn="just">
              <a:lnSpc>
                <a:spcPct val="100000"/>
              </a:lnSpc>
              <a:defRPr/>
            </a:lvl4pPr>
            <a:lvl5pPr algn="just">
              <a:lnSpc>
                <a:spcPct val="100000"/>
              </a:lnSpc>
              <a:defRPr/>
            </a:lvl5pPr>
          </a:lstStyle>
          <a:p>
            <a:pPr lvl="0"/>
            <a:r>
              <a:rPr lang="it-IT" dirty="0" smtClean="0"/>
              <a:t>Fare clic per modificare gli stili del testo dello schema</a:t>
            </a:r>
          </a:p>
          <a:p>
            <a:pPr lvl="1"/>
            <a:r>
              <a:rPr lang="it-IT" dirty="0" smtClean="0"/>
              <a:t>Secondo livello</a:t>
            </a:r>
          </a:p>
          <a:p>
            <a:pPr lvl="2"/>
            <a:r>
              <a:rPr lang="it-IT" dirty="0" smtClean="0"/>
              <a:t>Terzo livello</a:t>
            </a:r>
          </a:p>
          <a:p>
            <a:pPr lvl="3"/>
            <a:r>
              <a:rPr lang="it-IT" dirty="0" smtClean="0"/>
              <a:t>Quarto livello</a:t>
            </a:r>
          </a:p>
          <a:p>
            <a:pPr lvl="4"/>
            <a:r>
              <a:rPr lang="it-IT" dirty="0" smtClean="0"/>
              <a:t>Quinto livello</a:t>
            </a:r>
            <a:endParaRPr lang="it-IT" dirty="0"/>
          </a:p>
        </p:txBody>
      </p:sp>
      <p:sp>
        <p:nvSpPr>
          <p:cNvPr id="5" name="Segnaposto data 4"/>
          <p:cNvSpPr>
            <a:spLocks noGrp="1"/>
          </p:cNvSpPr>
          <p:nvPr>
            <p:ph type="dt" sz="half" idx="10"/>
          </p:nvPr>
        </p:nvSpPr>
        <p:spPr/>
        <p:txBody>
          <a:bodyPr/>
          <a:lstStyle/>
          <a:p>
            <a:fld id="{67F3AF80-539A-1948-BAFD-D8DEA8E7C5A2}" type="datetime1">
              <a:rPr lang="it-IT" smtClean="0"/>
              <a:t>13/02/17</a:t>
            </a:fld>
            <a:endParaRPr lang="fr-FR" dirty="0"/>
          </a:p>
        </p:txBody>
      </p:sp>
      <p:sp>
        <p:nvSpPr>
          <p:cNvPr id="7" name="Segnaposto numero diapositiva 6"/>
          <p:cNvSpPr>
            <a:spLocks noGrp="1"/>
          </p:cNvSpPr>
          <p:nvPr>
            <p:ph type="sldNum" sz="quarter" idx="12"/>
          </p:nvPr>
        </p:nvSpPr>
        <p:spPr/>
        <p:txBody>
          <a:bodyPr/>
          <a:lstStyle/>
          <a:p>
            <a:fld id="{E8716A00-CC3F-A24A-9B86-816E9CA7F4AC}" type="slidenum">
              <a:rPr lang="fr-FR" smtClean="0"/>
              <a:pPr/>
              <a:t>‹n.›</a:t>
            </a:fld>
            <a:endParaRPr lang="fr-FR" dirty="0"/>
          </a:p>
        </p:txBody>
      </p:sp>
      <p:sp>
        <p:nvSpPr>
          <p:cNvPr id="8" name="Segnaposto titolo 1"/>
          <p:cNvSpPr>
            <a:spLocks noGrp="1"/>
          </p:cNvSpPr>
          <p:nvPr>
            <p:ph type="title"/>
          </p:nvPr>
        </p:nvSpPr>
        <p:spPr>
          <a:xfrm>
            <a:off x="4608850" y="0"/>
            <a:ext cx="4535149" cy="899999"/>
          </a:xfrm>
          <a:prstGeom prst="rect">
            <a:avLst/>
          </a:prstGeom>
          <a:solidFill>
            <a:schemeClr val="bg1">
              <a:alpha val="70000"/>
            </a:schemeClr>
          </a:solidFill>
          <a:ln>
            <a:noFill/>
          </a:ln>
        </p:spPr>
        <p:txBody>
          <a:bodyPr vert="horz" lIns="91440" tIns="45720" rIns="91440" bIns="45720" rtlCol="0" anchor="ctr">
            <a:normAutofit/>
          </a:bodyPr>
          <a:lstStyle/>
          <a:p>
            <a:r>
              <a:rPr lang="it-IT" dirty="0" smtClean="0"/>
              <a:t>Fare clic per modificare stile</a:t>
            </a:r>
            <a:endParaRPr lang="it-IT" dirty="0"/>
          </a:p>
        </p:txBody>
      </p:sp>
      <p:sp>
        <p:nvSpPr>
          <p:cNvPr id="9" name="Segnaposto piè di pagina 4"/>
          <p:cNvSpPr>
            <a:spLocks noGrp="1"/>
          </p:cNvSpPr>
          <p:nvPr>
            <p:ph type="ftr" sz="quarter" idx="3"/>
          </p:nvPr>
        </p:nvSpPr>
        <p:spPr>
          <a:xfrm>
            <a:off x="1274460" y="6333963"/>
            <a:ext cx="4487212" cy="365125"/>
          </a:xfrm>
          <a:prstGeom prst="rect">
            <a:avLst/>
          </a:prstGeom>
        </p:spPr>
        <p:txBody>
          <a:bodyPr vert="horz" lIns="91440" tIns="45720" rIns="91440" bIns="45720" rtlCol="0" anchor="ctr"/>
          <a:lstStyle>
            <a:lvl1pPr algn="l">
              <a:defRPr sz="900" i="1" u="none">
                <a:solidFill>
                  <a:srgbClr val="0D347D"/>
                </a:solidFill>
              </a:defRPr>
            </a:lvl1pPr>
          </a:lstStyle>
          <a:p>
            <a:r>
              <a:rPr lang="it-IT" dirty="0" smtClean="0"/>
              <a:t>Stage 1</a:t>
            </a:r>
          </a:p>
          <a:p>
            <a:r>
              <a:rPr lang="it-IT" dirty="0" smtClean="0"/>
              <a:t>Module 1 – Good Local Governance</a:t>
            </a:r>
            <a:endParaRPr lang="it-IT" dirty="0"/>
          </a:p>
        </p:txBody>
      </p:sp>
    </p:spTree>
    <p:extLst>
      <p:ext uri="{BB962C8B-B14F-4D97-AF65-F5344CB8AC3E}">
        <p14:creationId xmlns:p14="http://schemas.microsoft.com/office/powerpoint/2010/main" val="302451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nfronto">
    <p:spTree>
      <p:nvGrpSpPr>
        <p:cNvPr id="1" name=""/>
        <p:cNvGrpSpPr/>
        <p:nvPr/>
      </p:nvGrpSpPr>
      <p:grpSpPr>
        <a:xfrm>
          <a:off x="0" y="0"/>
          <a:ext cx="0" cy="0"/>
          <a:chOff x="0" y="0"/>
          <a:chExt cx="0" cy="0"/>
        </a:xfrm>
      </p:grpSpPr>
      <p:sp>
        <p:nvSpPr>
          <p:cNvPr id="3" name="Segnaposto testo 2"/>
          <p:cNvSpPr>
            <a:spLocks noGrp="1"/>
          </p:cNvSpPr>
          <p:nvPr>
            <p:ph type="body" idx="1"/>
          </p:nvPr>
        </p:nvSpPr>
        <p:spPr>
          <a:xfrm>
            <a:off x="233680" y="1067848"/>
            <a:ext cx="4264502" cy="823912"/>
          </a:xfrm>
        </p:spPr>
        <p:txBody>
          <a:bodyPr anchor="t">
            <a:normAutofit/>
          </a:bodyPr>
          <a:lstStyle>
            <a:lvl1pPr marL="0" indent="0">
              <a:buNone/>
              <a:defRPr sz="2200" b="1">
                <a:solidFill>
                  <a:srgbClr val="0D347D"/>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it-IT" dirty="0" smtClean="0"/>
              <a:t>Fare clic per modificare gli stili del testo dello schema</a:t>
            </a:r>
          </a:p>
        </p:txBody>
      </p:sp>
      <p:sp>
        <p:nvSpPr>
          <p:cNvPr id="4" name="Segnaposto contenuto 3"/>
          <p:cNvSpPr>
            <a:spLocks noGrp="1"/>
          </p:cNvSpPr>
          <p:nvPr>
            <p:ph sz="half" idx="2"/>
          </p:nvPr>
        </p:nvSpPr>
        <p:spPr>
          <a:xfrm>
            <a:off x="233680" y="1891760"/>
            <a:ext cx="4264502" cy="4107596"/>
          </a:xfrm>
        </p:spPr>
        <p:txBody>
          <a:bodyPr/>
          <a:lstStyle>
            <a:lvl1pPr algn="just">
              <a:lnSpc>
                <a:spcPct val="100000"/>
              </a:lnSpc>
              <a:defRPr/>
            </a:lvl1pPr>
            <a:lvl2pPr algn="just">
              <a:lnSpc>
                <a:spcPct val="100000"/>
              </a:lnSpc>
              <a:defRPr/>
            </a:lvl2pPr>
            <a:lvl3pPr algn="just">
              <a:lnSpc>
                <a:spcPct val="100000"/>
              </a:lnSpc>
              <a:defRPr/>
            </a:lvl3pPr>
            <a:lvl4pPr algn="just">
              <a:lnSpc>
                <a:spcPct val="100000"/>
              </a:lnSpc>
              <a:defRPr/>
            </a:lvl4pPr>
            <a:lvl5pPr algn="just">
              <a:lnSpc>
                <a:spcPct val="100000"/>
              </a:lnSpc>
              <a:defRPr/>
            </a:lvl5pPr>
          </a:lstStyle>
          <a:p>
            <a:pPr lvl="0"/>
            <a:r>
              <a:rPr lang="it-IT" dirty="0" smtClean="0"/>
              <a:t>Fare clic per modificare gli stili del testo dello schema</a:t>
            </a:r>
          </a:p>
          <a:p>
            <a:pPr lvl="1"/>
            <a:r>
              <a:rPr lang="it-IT" dirty="0" smtClean="0"/>
              <a:t>Secondo livello</a:t>
            </a:r>
          </a:p>
          <a:p>
            <a:pPr lvl="2"/>
            <a:r>
              <a:rPr lang="it-IT" dirty="0" smtClean="0"/>
              <a:t>Terzo livello</a:t>
            </a:r>
          </a:p>
          <a:p>
            <a:pPr lvl="3"/>
            <a:r>
              <a:rPr lang="it-IT" dirty="0" smtClean="0"/>
              <a:t>Quarto livello</a:t>
            </a:r>
          </a:p>
          <a:p>
            <a:pPr lvl="4"/>
            <a:r>
              <a:rPr lang="it-IT" dirty="0" smtClean="0"/>
              <a:t>Quinto livello</a:t>
            </a:r>
            <a:endParaRPr lang="it-IT" dirty="0"/>
          </a:p>
        </p:txBody>
      </p:sp>
      <p:sp>
        <p:nvSpPr>
          <p:cNvPr id="5" name="Segnaposto testo 4"/>
          <p:cNvSpPr>
            <a:spLocks noGrp="1"/>
          </p:cNvSpPr>
          <p:nvPr>
            <p:ph type="body" sz="quarter" idx="3"/>
          </p:nvPr>
        </p:nvSpPr>
        <p:spPr>
          <a:xfrm>
            <a:off x="4657774" y="1067848"/>
            <a:ext cx="4285504" cy="823912"/>
          </a:xfrm>
        </p:spPr>
        <p:txBody>
          <a:bodyPr anchor="t">
            <a:normAutofit/>
          </a:bodyPr>
          <a:lstStyle>
            <a:lvl1pPr marL="0" indent="0">
              <a:buNone/>
              <a:defRPr sz="2200" b="1">
                <a:solidFill>
                  <a:srgbClr val="0D347D"/>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it-IT" dirty="0" smtClean="0"/>
              <a:t>Fare clic per modificare gli stili del testo dello schema</a:t>
            </a:r>
          </a:p>
        </p:txBody>
      </p:sp>
      <p:sp>
        <p:nvSpPr>
          <p:cNvPr id="6" name="Segnaposto contenuto 5"/>
          <p:cNvSpPr>
            <a:spLocks noGrp="1"/>
          </p:cNvSpPr>
          <p:nvPr>
            <p:ph sz="quarter" idx="4"/>
          </p:nvPr>
        </p:nvSpPr>
        <p:spPr>
          <a:xfrm>
            <a:off x="4657774" y="1891760"/>
            <a:ext cx="4285504" cy="4107596"/>
          </a:xfrm>
        </p:spPr>
        <p:txBody>
          <a:bodyPr anchor="t"/>
          <a:lstStyle>
            <a:lvl1pPr algn="just">
              <a:lnSpc>
                <a:spcPct val="100000"/>
              </a:lnSpc>
              <a:defRPr/>
            </a:lvl1pPr>
            <a:lvl2pPr algn="just">
              <a:lnSpc>
                <a:spcPct val="100000"/>
              </a:lnSpc>
              <a:defRPr/>
            </a:lvl2pPr>
            <a:lvl3pPr algn="just">
              <a:lnSpc>
                <a:spcPct val="100000"/>
              </a:lnSpc>
              <a:defRPr/>
            </a:lvl3pPr>
            <a:lvl4pPr algn="just">
              <a:lnSpc>
                <a:spcPct val="100000"/>
              </a:lnSpc>
              <a:defRPr/>
            </a:lvl4pPr>
            <a:lvl5pPr algn="just">
              <a:lnSpc>
                <a:spcPct val="100000"/>
              </a:lnSpc>
              <a:defRPr/>
            </a:lvl5pPr>
          </a:lstStyle>
          <a:p>
            <a:pPr lvl="0"/>
            <a:r>
              <a:rPr lang="it-IT" dirty="0" smtClean="0"/>
              <a:t>Fare clic per modificare gli stili del testo dello schema</a:t>
            </a:r>
          </a:p>
          <a:p>
            <a:pPr lvl="1"/>
            <a:r>
              <a:rPr lang="it-IT" dirty="0" smtClean="0"/>
              <a:t>Secondo livello</a:t>
            </a:r>
          </a:p>
          <a:p>
            <a:pPr lvl="2"/>
            <a:r>
              <a:rPr lang="it-IT" dirty="0" smtClean="0"/>
              <a:t>Terzo livello</a:t>
            </a:r>
          </a:p>
          <a:p>
            <a:pPr lvl="3"/>
            <a:r>
              <a:rPr lang="it-IT" dirty="0" smtClean="0"/>
              <a:t>Quarto livello</a:t>
            </a:r>
          </a:p>
          <a:p>
            <a:pPr lvl="4"/>
            <a:r>
              <a:rPr lang="it-IT" dirty="0" smtClean="0"/>
              <a:t>Quinto livello</a:t>
            </a:r>
            <a:endParaRPr lang="it-IT" dirty="0"/>
          </a:p>
        </p:txBody>
      </p:sp>
      <p:sp>
        <p:nvSpPr>
          <p:cNvPr id="7" name="Segnaposto data 6"/>
          <p:cNvSpPr>
            <a:spLocks noGrp="1"/>
          </p:cNvSpPr>
          <p:nvPr>
            <p:ph type="dt" sz="half" idx="10"/>
          </p:nvPr>
        </p:nvSpPr>
        <p:spPr/>
        <p:txBody>
          <a:bodyPr/>
          <a:lstStyle/>
          <a:p>
            <a:fld id="{DCBB6B7B-09DE-BD42-A29A-0615A13D9D25}" type="datetime1">
              <a:rPr lang="it-IT" smtClean="0"/>
              <a:t>13/02/17</a:t>
            </a:fld>
            <a:endParaRPr lang="fr-FR" dirty="0"/>
          </a:p>
        </p:txBody>
      </p:sp>
      <p:sp>
        <p:nvSpPr>
          <p:cNvPr id="9" name="Segnaposto numero diapositiva 8"/>
          <p:cNvSpPr>
            <a:spLocks noGrp="1"/>
          </p:cNvSpPr>
          <p:nvPr>
            <p:ph type="sldNum" sz="quarter" idx="12"/>
          </p:nvPr>
        </p:nvSpPr>
        <p:spPr/>
        <p:txBody>
          <a:bodyPr/>
          <a:lstStyle/>
          <a:p>
            <a:fld id="{E8716A00-CC3F-A24A-9B86-816E9CA7F4AC}" type="slidenum">
              <a:rPr lang="fr-FR" smtClean="0"/>
              <a:pPr/>
              <a:t>‹n.›</a:t>
            </a:fld>
            <a:endParaRPr lang="fr-FR" dirty="0"/>
          </a:p>
        </p:txBody>
      </p:sp>
      <p:sp>
        <p:nvSpPr>
          <p:cNvPr id="10" name="Segnaposto titolo 1"/>
          <p:cNvSpPr>
            <a:spLocks noGrp="1"/>
          </p:cNvSpPr>
          <p:nvPr>
            <p:ph type="title"/>
          </p:nvPr>
        </p:nvSpPr>
        <p:spPr>
          <a:xfrm>
            <a:off x="4608850" y="12032"/>
            <a:ext cx="4535149" cy="899999"/>
          </a:xfrm>
          <a:prstGeom prst="rect">
            <a:avLst/>
          </a:prstGeom>
          <a:solidFill>
            <a:schemeClr val="bg1">
              <a:alpha val="70000"/>
            </a:schemeClr>
          </a:solidFill>
          <a:ln>
            <a:noFill/>
          </a:ln>
        </p:spPr>
        <p:txBody>
          <a:bodyPr vert="horz" lIns="91440" tIns="45720" rIns="91440" bIns="45720" rtlCol="0" anchor="ctr">
            <a:normAutofit/>
          </a:bodyPr>
          <a:lstStyle/>
          <a:p>
            <a:r>
              <a:rPr lang="it-IT" dirty="0" smtClean="0"/>
              <a:t>Fare clic per modificare stile</a:t>
            </a:r>
            <a:endParaRPr lang="it-IT" dirty="0"/>
          </a:p>
        </p:txBody>
      </p:sp>
      <p:sp>
        <p:nvSpPr>
          <p:cNvPr id="11" name="Segnaposto piè di pagina 4"/>
          <p:cNvSpPr>
            <a:spLocks noGrp="1"/>
          </p:cNvSpPr>
          <p:nvPr>
            <p:ph type="ftr" sz="quarter" idx="13"/>
          </p:nvPr>
        </p:nvSpPr>
        <p:spPr>
          <a:xfrm>
            <a:off x="1274460" y="6333963"/>
            <a:ext cx="4487212" cy="365125"/>
          </a:xfrm>
          <a:prstGeom prst="rect">
            <a:avLst/>
          </a:prstGeom>
        </p:spPr>
        <p:txBody>
          <a:bodyPr vert="horz" lIns="91440" tIns="45720" rIns="91440" bIns="45720" rtlCol="0" anchor="ctr"/>
          <a:lstStyle>
            <a:lvl1pPr algn="l">
              <a:defRPr sz="900" i="1" u="none">
                <a:solidFill>
                  <a:srgbClr val="0D347D"/>
                </a:solidFill>
              </a:defRPr>
            </a:lvl1pPr>
          </a:lstStyle>
          <a:p>
            <a:r>
              <a:rPr lang="it-IT" dirty="0" smtClean="0"/>
              <a:t>Stage 1</a:t>
            </a:r>
          </a:p>
          <a:p>
            <a:r>
              <a:rPr lang="it-IT" dirty="0" smtClean="0"/>
              <a:t>Module 1 – Good Local Governance</a:t>
            </a:r>
            <a:endParaRPr lang="it-IT" dirty="0"/>
          </a:p>
        </p:txBody>
      </p:sp>
    </p:spTree>
    <p:extLst>
      <p:ext uri="{BB962C8B-B14F-4D97-AF65-F5344CB8AC3E}">
        <p14:creationId xmlns:p14="http://schemas.microsoft.com/office/powerpoint/2010/main" val="15238600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Solo titolo">
    <p:spTree>
      <p:nvGrpSpPr>
        <p:cNvPr id="1" name=""/>
        <p:cNvGrpSpPr/>
        <p:nvPr/>
      </p:nvGrpSpPr>
      <p:grpSpPr>
        <a:xfrm>
          <a:off x="0" y="0"/>
          <a:ext cx="0" cy="0"/>
          <a:chOff x="0" y="0"/>
          <a:chExt cx="0" cy="0"/>
        </a:xfrm>
      </p:grpSpPr>
      <p:sp>
        <p:nvSpPr>
          <p:cNvPr id="3" name="Segnaposto data 2"/>
          <p:cNvSpPr>
            <a:spLocks noGrp="1"/>
          </p:cNvSpPr>
          <p:nvPr>
            <p:ph type="dt" sz="half" idx="10"/>
          </p:nvPr>
        </p:nvSpPr>
        <p:spPr/>
        <p:txBody>
          <a:bodyPr/>
          <a:lstStyle/>
          <a:p>
            <a:fld id="{7F337369-B0F1-5543-B8BF-0288E5A10DF7}" type="datetime1">
              <a:rPr lang="it-IT" smtClean="0"/>
              <a:t>13/02/17</a:t>
            </a:fld>
            <a:endParaRPr lang="fr-FR" dirty="0"/>
          </a:p>
        </p:txBody>
      </p:sp>
      <p:sp>
        <p:nvSpPr>
          <p:cNvPr id="5" name="Segnaposto numero diapositiva 4"/>
          <p:cNvSpPr>
            <a:spLocks noGrp="1"/>
          </p:cNvSpPr>
          <p:nvPr>
            <p:ph type="sldNum" sz="quarter" idx="12"/>
          </p:nvPr>
        </p:nvSpPr>
        <p:spPr/>
        <p:txBody>
          <a:bodyPr/>
          <a:lstStyle/>
          <a:p>
            <a:fld id="{E8716A00-CC3F-A24A-9B86-816E9CA7F4AC}" type="slidenum">
              <a:rPr lang="fr-FR" smtClean="0"/>
              <a:pPr/>
              <a:t>‹n.›</a:t>
            </a:fld>
            <a:endParaRPr lang="fr-FR" dirty="0"/>
          </a:p>
        </p:txBody>
      </p:sp>
      <p:sp>
        <p:nvSpPr>
          <p:cNvPr id="6" name="Segnaposto titolo 1"/>
          <p:cNvSpPr>
            <a:spLocks noGrp="1"/>
          </p:cNvSpPr>
          <p:nvPr>
            <p:ph type="title"/>
          </p:nvPr>
        </p:nvSpPr>
        <p:spPr>
          <a:xfrm>
            <a:off x="4608850" y="0"/>
            <a:ext cx="4535149" cy="899999"/>
          </a:xfrm>
          <a:prstGeom prst="rect">
            <a:avLst/>
          </a:prstGeom>
          <a:solidFill>
            <a:schemeClr val="bg1">
              <a:alpha val="70000"/>
            </a:schemeClr>
          </a:solidFill>
          <a:ln>
            <a:noFill/>
          </a:ln>
        </p:spPr>
        <p:txBody>
          <a:bodyPr vert="horz" lIns="91440" tIns="45720" rIns="91440" bIns="45720" rtlCol="0" anchor="ctr">
            <a:normAutofit/>
          </a:bodyPr>
          <a:lstStyle/>
          <a:p>
            <a:r>
              <a:rPr lang="it-IT" dirty="0" smtClean="0"/>
              <a:t>Fare clic per modificare stile</a:t>
            </a:r>
            <a:endParaRPr lang="it-IT" dirty="0"/>
          </a:p>
        </p:txBody>
      </p:sp>
      <p:sp>
        <p:nvSpPr>
          <p:cNvPr id="7" name="Segnaposto piè di pagina 4"/>
          <p:cNvSpPr>
            <a:spLocks noGrp="1"/>
          </p:cNvSpPr>
          <p:nvPr>
            <p:ph type="ftr" sz="quarter" idx="3"/>
          </p:nvPr>
        </p:nvSpPr>
        <p:spPr>
          <a:xfrm>
            <a:off x="1274460" y="6333963"/>
            <a:ext cx="4487212" cy="365125"/>
          </a:xfrm>
          <a:prstGeom prst="rect">
            <a:avLst/>
          </a:prstGeom>
        </p:spPr>
        <p:txBody>
          <a:bodyPr vert="horz" lIns="91440" tIns="45720" rIns="91440" bIns="45720" rtlCol="0" anchor="ctr"/>
          <a:lstStyle>
            <a:lvl1pPr algn="l">
              <a:defRPr sz="900" i="1" u="none">
                <a:solidFill>
                  <a:srgbClr val="0D347D"/>
                </a:solidFill>
              </a:defRPr>
            </a:lvl1pPr>
          </a:lstStyle>
          <a:p>
            <a:r>
              <a:rPr lang="it-IT" dirty="0" smtClean="0"/>
              <a:t>Stage 1</a:t>
            </a:r>
          </a:p>
          <a:p>
            <a:r>
              <a:rPr lang="it-IT" dirty="0" smtClean="0"/>
              <a:t>Module 1 – Good Local Governance</a:t>
            </a:r>
            <a:endParaRPr lang="it-IT" dirty="0"/>
          </a:p>
        </p:txBody>
      </p:sp>
    </p:spTree>
    <p:extLst>
      <p:ext uri="{BB962C8B-B14F-4D97-AF65-F5344CB8AC3E}">
        <p14:creationId xmlns:p14="http://schemas.microsoft.com/office/powerpoint/2010/main" val="6260542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Vuota">
    <p:spTree>
      <p:nvGrpSpPr>
        <p:cNvPr id="1" name=""/>
        <p:cNvGrpSpPr/>
        <p:nvPr/>
      </p:nvGrpSpPr>
      <p:grpSpPr>
        <a:xfrm>
          <a:off x="0" y="0"/>
          <a:ext cx="0" cy="0"/>
          <a:chOff x="0" y="0"/>
          <a:chExt cx="0" cy="0"/>
        </a:xfrm>
      </p:grpSpPr>
      <p:sp>
        <p:nvSpPr>
          <p:cNvPr id="2" name="Segnaposto data 1"/>
          <p:cNvSpPr>
            <a:spLocks noGrp="1"/>
          </p:cNvSpPr>
          <p:nvPr>
            <p:ph type="dt" sz="half" idx="10"/>
          </p:nvPr>
        </p:nvSpPr>
        <p:spPr/>
        <p:txBody>
          <a:bodyPr/>
          <a:lstStyle/>
          <a:p>
            <a:fld id="{5CDC0D82-552E-E448-9F84-118D39D8499D}" type="datetime1">
              <a:rPr lang="it-IT" smtClean="0"/>
              <a:t>13/02/17</a:t>
            </a:fld>
            <a:endParaRPr lang="fr-FR" dirty="0"/>
          </a:p>
        </p:txBody>
      </p:sp>
      <p:sp>
        <p:nvSpPr>
          <p:cNvPr id="4" name="Segnaposto numero diapositiva 3"/>
          <p:cNvSpPr>
            <a:spLocks noGrp="1"/>
          </p:cNvSpPr>
          <p:nvPr>
            <p:ph type="sldNum" sz="quarter" idx="12"/>
          </p:nvPr>
        </p:nvSpPr>
        <p:spPr/>
        <p:txBody>
          <a:bodyPr/>
          <a:lstStyle/>
          <a:p>
            <a:fld id="{E8716A00-CC3F-A24A-9B86-816E9CA7F4AC}" type="slidenum">
              <a:rPr lang="fr-FR" smtClean="0"/>
              <a:pPr/>
              <a:t>‹n.›</a:t>
            </a:fld>
            <a:endParaRPr lang="fr-FR" dirty="0"/>
          </a:p>
        </p:txBody>
      </p:sp>
      <p:sp>
        <p:nvSpPr>
          <p:cNvPr id="5" name="Segnaposto titolo 1"/>
          <p:cNvSpPr>
            <a:spLocks noGrp="1"/>
          </p:cNvSpPr>
          <p:nvPr>
            <p:ph type="title"/>
          </p:nvPr>
        </p:nvSpPr>
        <p:spPr>
          <a:xfrm>
            <a:off x="4608850" y="0"/>
            <a:ext cx="4535149" cy="899999"/>
          </a:xfrm>
          <a:prstGeom prst="rect">
            <a:avLst/>
          </a:prstGeom>
          <a:solidFill>
            <a:schemeClr val="bg1">
              <a:alpha val="70000"/>
            </a:schemeClr>
          </a:solidFill>
          <a:ln>
            <a:noFill/>
          </a:ln>
        </p:spPr>
        <p:txBody>
          <a:bodyPr vert="horz" lIns="91440" tIns="45720" rIns="91440" bIns="45720" rtlCol="0" anchor="ctr">
            <a:normAutofit/>
          </a:bodyPr>
          <a:lstStyle/>
          <a:p>
            <a:r>
              <a:rPr lang="it-IT" dirty="0" smtClean="0"/>
              <a:t>Fare clic per modificare stile</a:t>
            </a:r>
            <a:endParaRPr lang="it-IT" dirty="0"/>
          </a:p>
        </p:txBody>
      </p:sp>
      <p:sp>
        <p:nvSpPr>
          <p:cNvPr id="6" name="Segnaposto piè di pagina 4"/>
          <p:cNvSpPr>
            <a:spLocks noGrp="1"/>
          </p:cNvSpPr>
          <p:nvPr>
            <p:ph type="ftr" sz="quarter" idx="3"/>
          </p:nvPr>
        </p:nvSpPr>
        <p:spPr>
          <a:xfrm>
            <a:off x="1274460" y="6333963"/>
            <a:ext cx="4487212" cy="365125"/>
          </a:xfrm>
          <a:prstGeom prst="rect">
            <a:avLst/>
          </a:prstGeom>
        </p:spPr>
        <p:txBody>
          <a:bodyPr vert="horz" lIns="91440" tIns="45720" rIns="91440" bIns="45720" rtlCol="0" anchor="ctr"/>
          <a:lstStyle>
            <a:lvl1pPr algn="l">
              <a:defRPr sz="900" i="1" u="none">
                <a:solidFill>
                  <a:srgbClr val="0D347D"/>
                </a:solidFill>
              </a:defRPr>
            </a:lvl1pPr>
          </a:lstStyle>
          <a:p>
            <a:r>
              <a:rPr lang="it-IT" dirty="0" smtClean="0"/>
              <a:t>Stage 1</a:t>
            </a:r>
          </a:p>
          <a:p>
            <a:r>
              <a:rPr lang="it-IT" dirty="0" smtClean="0"/>
              <a:t>Module 1 – Good Local Governance</a:t>
            </a:r>
            <a:endParaRPr lang="it-IT" dirty="0"/>
          </a:p>
        </p:txBody>
      </p:sp>
    </p:spTree>
    <p:extLst>
      <p:ext uri="{BB962C8B-B14F-4D97-AF65-F5344CB8AC3E}">
        <p14:creationId xmlns:p14="http://schemas.microsoft.com/office/powerpoint/2010/main" val="15721998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Contenuto con didascalia">
    <p:spTree>
      <p:nvGrpSpPr>
        <p:cNvPr id="1" name=""/>
        <p:cNvGrpSpPr/>
        <p:nvPr/>
      </p:nvGrpSpPr>
      <p:grpSpPr>
        <a:xfrm>
          <a:off x="0" y="0"/>
          <a:ext cx="0" cy="0"/>
          <a:chOff x="0" y="0"/>
          <a:chExt cx="0" cy="0"/>
        </a:xfrm>
      </p:grpSpPr>
      <p:sp>
        <p:nvSpPr>
          <p:cNvPr id="3" name="Segnaposto contenuto 2"/>
          <p:cNvSpPr>
            <a:spLocks noGrp="1"/>
          </p:cNvSpPr>
          <p:nvPr>
            <p:ph idx="1"/>
          </p:nvPr>
        </p:nvSpPr>
        <p:spPr>
          <a:xfrm>
            <a:off x="3887391" y="987426"/>
            <a:ext cx="5155010" cy="5346538"/>
          </a:xfrm>
        </p:spPr>
        <p:txBody>
          <a:bodyPr/>
          <a:lstStyle>
            <a:lvl1pPr algn="just">
              <a:lnSpc>
                <a:spcPct val="100000"/>
              </a:lnSpc>
              <a:defRPr sz="2400"/>
            </a:lvl1pPr>
            <a:lvl2pPr algn="just">
              <a:lnSpc>
                <a:spcPct val="100000"/>
              </a:lnSpc>
              <a:defRPr sz="2100"/>
            </a:lvl2pPr>
            <a:lvl3pPr algn="just">
              <a:lnSpc>
                <a:spcPct val="100000"/>
              </a:lnSpc>
              <a:defRPr sz="1800"/>
            </a:lvl3pPr>
            <a:lvl4pPr algn="just">
              <a:lnSpc>
                <a:spcPct val="100000"/>
              </a:lnSpc>
              <a:defRPr sz="1500"/>
            </a:lvl4pPr>
            <a:lvl5pPr algn="just">
              <a:lnSpc>
                <a:spcPct val="100000"/>
              </a:lnSpc>
              <a:defRPr sz="1500"/>
            </a:lvl5pPr>
            <a:lvl6pPr>
              <a:defRPr sz="1500"/>
            </a:lvl6pPr>
            <a:lvl7pPr>
              <a:defRPr sz="1500"/>
            </a:lvl7pPr>
            <a:lvl8pPr>
              <a:defRPr sz="1500"/>
            </a:lvl8pPr>
            <a:lvl9pPr>
              <a:defRPr sz="1500"/>
            </a:lvl9pPr>
          </a:lstStyle>
          <a:p>
            <a:pPr lvl="0"/>
            <a:r>
              <a:rPr lang="it-IT" dirty="0" smtClean="0"/>
              <a:t>Fare clic per modificare gli stili del testo dello schema</a:t>
            </a:r>
          </a:p>
          <a:p>
            <a:pPr lvl="1"/>
            <a:r>
              <a:rPr lang="it-IT" dirty="0" smtClean="0"/>
              <a:t>Secondo livello</a:t>
            </a:r>
          </a:p>
          <a:p>
            <a:pPr lvl="2"/>
            <a:r>
              <a:rPr lang="it-IT" dirty="0" smtClean="0"/>
              <a:t>Terzo livello</a:t>
            </a:r>
          </a:p>
          <a:p>
            <a:pPr lvl="3"/>
            <a:r>
              <a:rPr lang="it-IT" dirty="0" smtClean="0"/>
              <a:t>Quarto livello</a:t>
            </a:r>
          </a:p>
          <a:p>
            <a:pPr lvl="4"/>
            <a:r>
              <a:rPr lang="it-IT" dirty="0" smtClean="0"/>
              <a:t>Quinto livello</a:t>
            </a:r>
            <a:endParaRPr lang="it-IT" dirty="0"/>
          </a:p>
        </p:txBody>
      </p:sp>
      <p:sp>
        <p:nvSpPr>
          <p:cNvPr id="4" name="Segnaposto testo 3"/>
          <p:cNvSpPr>
            <a:spLocks noGrp="1"/>
          </p:cNvSpPr>
          <p:nvPr>
            <p:ph type="body" sz="half" idx="2"/>
          </p:nvPr>
        </p:nvSpPr>
        <p:spPr>
          <a:xfrm>
            <a:off x="629841" y="2057400"/>
            <a:ext cx="2949178" cy="523220"/>
          </a:xfrm>
        </p:spPr>
        <p:txBody>
          <a:bodyPr>
            <a:spAutoFit/>
          </a:bodyPr>
          <a:lstStyle>
            <a:lvl1pPr marL="0" indent="0" algn="just">
              <a:lnSpc>
                <a:spcPct val="100000"/>
              </a:lnSpc>
              <a:buNone/>
              <a:defRPr sz="14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it-IT" dirty="0" smtClean="0"/>
              <a:t>Fare clic per modificare gli stili del testo dello schema</a:t>
            </a:r>
          </a:p>
        </p:txBody>
      </p:sp>
      <p:sp>
        <p:nvSpPr>
          <p:cNvPr id="5" name="Segnaposto data 4"/>
          <p:cNvSpPr>
            <a:spLocks noGrp="1"/>
          </p:cNvSpPr>
          <p:nvPr>
            <p:ph type="dt" sz="half" idx="10"/>
          </p:nvPr>
        </p:nvSpPr>
        <p:spPr/>
        <p:txBody>
          <a:bodyPr/>
          <a:lstStyle/>
          <a:p>
            <a:fld id="{870EF3BA-0A74-354F-9027-CF5D2E951204}" type="datetime1">
              <a:rPr lang="it-IT" smtClean="0"/>
              <a:t>13/02/17</a:t>
            </a:fld>
            <a:endParaRPr lang="fr-FR" dirty="0"/>
          </a:p>
        </p:txBody>
      </p:sp>
      <p:sp>
        <p:nvSpPr>
          <p:cNvPr id="7" name="Segnaposto numero diapositiva 6"/>
          <p:cNvSpPr>
            <a:spLocks noGrp="1"/>
          </p:cNvSpPr>
          <p:nvPr>
            <p:ph type="sldNum" sz="quarter" idx="12"/>
          </p:nvPr>
        </p:nvSpPr>
        <p:spPr/>
        <p:txBody>
          <a:bodyPr/>
          <a:lstStyle/>
          <a:p>
            <a:fld id="{E8716A00-CC3F-A24A-9B86-816E9CA7F4AC}" type="slidenum">
              <a:rPr lang="fr-FR" smtClean="0"/>
              <a:pPr/>
              <a:t>‹n.›</a:t>
            </a:fld>
            <a:endParaRPr lang="fr-FR" dirty="0"/>
          </a:p>
        </p:txBody>
      </p:sp>
      <p:sp>
        <p:nvSpPr>
          <p:cNvPr id="9" name="Segnaposto testo 2"/>
          <p:cNvSpPr>
            <a:spLocks noGrp="1"/>
          </p:cNvSpPr>
          <p:nvPr>
            <p:ph type="body" idx="13"/>
          </p:nvPr>
        </p:nvSpPr>
        <p:spPr>
          <a:xfrm>
            <a:off x="629840" y="1067848"/>
            <a:ext cx="2949179" cy="823912"/>
          </a:xfrm>
        </p:spPr>
        <p:txBody>
          <a:bodyPr anchor="t">
            <a:noAutofit/>
          </a:bodyPr>
          <a:lstStyle>
            <a:lvl1pPr marL="0" indent="0">
              <a:buNone/>
              <a:defRPr sz="1800" b="1">
                <a:solidFill>
                  <a:srgbClr val="0D347D"/>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it-IT" dirty="0" smtClean="0"/>
              <a:t>Fare clic per modificare gli stili del testo dello schema</a:t>
            </a:r>
          </a:p>
        </p:txBody>
      </p:sp>
      <p:sp>
        <p:nvSpPr>
          <p:cNvPr id="8" name="Segnaposto titolo 1"/>
          <p:cNvSpPr>
            <a:spLocks noGrp="1"/>
          </p:cNvSpPr>
          <p:nvPr>
            <p:ph type="title"/>
          </p:nvPr>
        </p:nvSpPr>
        <p:spPr>
          <a:xfrm>
            <a:off x="4608850" y="0"/>
            <a:ext cx="4535149" cy="899999"/>
          </a:xfrm>
          <a:prstGeom prst="rect">
            <a:avLst/>
          </a:prstGeom>
          <a:solidFill>
            <a:schemeClr val="bg1">
              <a:alpha val="70000"/>
            </a:schemeClr>
          </a:solidFill>
          <a:ln>
            <a:noFill/>
          </a:ln>
        </p:spPr>
        <p:txBody>
          <a:bodyPr vert="horz" lIns="91440" tIns="45720" rIns="91440" bIns="45720" rtlCol="0" anchor="ctr">
            <a:normAutofit/>
          </a:bodyPr>
          <a:lstStyle/>
          <a:p>
            <a:r>
              <a:rPr lang="it-IT" dirty="0" smtClean="0"/>
              <a:t>Fare clic per modificare stile</a:t>
            </a:r>
            <a:endParaRPr lang="it-IT" dirty="0"/>
          </a:p>
        </p:txBody>
      </p:sp>
      <p:sp>
        <p:nvSpPr>
          <p:cNvPr id="10" name="Segnaposto piè di pagina 4"/>
          <p:cNvSpPr>
            <a:spLocks noGrp="1"/>
          </p:cNvSpPr>
          <p:nvPr>
            <p:ph type="ftr" sz="quarter" idx="3"/>
          </p:nvPr>
        </p:nvSpPr>
        <p:spPr>
          <a:xfrm>
            <a:off x="1274460" y="6333963"/>
            <a:ext cx="4487212" cy="365125"/>
          </a:xfrm>
          <a:prstGeom prst="rect">
            <a:avLst/>
          </a:prstGeom>
        </p:spPr>
        <p:txBody>
          <a:bodyPr vert="horz" lIns="91440" tIns="45720" rIns="91440" bIns="45720" rtlCol="0" anchor="ctr"/>
          <a:lstStyle>
            <a:lvl1pPr algn="l">
              <a:defRPr sz="900" i="1" u="none">
                <a:solidFill>
                  <a:srgbClr val="0D347D"/>
                </a:solidFill>
              </a:defRPr>
            </a:lvl1pPr>
          </a:lstStyle>
          <a:p>
            <a:r>
              <a:rPr lang="it-IT" dirty="0" smtClean="0"/>
              <a:t>Stage 1</a:t>
            </a:r>
          </a:p>
          <a:p>
            <a:r>
              <a:rPr lang="it-IT" dirty="0" smtClean="0"/>
              <a:t>Module 1 – Good Local Governance</a:t>
            </a:r>
            <a:endParaRPr lang="it-IT" dirty="0"/>
          </a:p>
        </p:txBody>
      </p:sp>
    </p:spTree>
    <p:extLst>
      <p:ext uri="{BB962C8B-B14F-4D97-AF65-F5344CB8AC3E}">
        <p14:creationId xmlns:p14="http://schemas.microsoft.com/office/powerpoint/2010/main" val="132380054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Immagine con didascalia">
    <p:spTree>
      <p:nvGrpSpPr>
        <p:cNvPr id="1" name=""/>
        <p:cNvGrpSpPr/>
        <p:nvPr/>
      </p:nvGrpSpPr>
      <p:grpSpPr>
        <a:xfrm>
          <a:off x="0" y="0"/>
          <a:ext cx="0" cy="0"/>
          <a:chOff x="0" y="0"/>
          <a:chExt cx="0" cy="0"/>
        </a:xfrm>
      </p:grpSpPr>
      <p:sp>
        <p:nvSpPr>
          <p:cNvPr id="3" name="Segnaposto immagine 2"/>
          <p:cNvSpPr>
            <a:spLocks noGrp="1"/>
          </p:cNvSpPr>
          <p:nvPr>
            <p:ph type="pic" idx="1"/>
          </p:nvPr>
        </p:nvSpPr>
        <p:spPr>
          <a:xfrm>
            <a:off x="3887391" y="987426"/>
            <a:ext cx="515501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it-IT"/>
          </a:p>
        </p:txBody>
      </p:sp>
      <p:sp>
        <p:nvSpPr>
          <p:cNvPr id="4" name="Segnaposto testo 3"/>
          <p:cNvSpPr>
            <a:spLocks noGrp="1"/>
          </p:cNvSpPr>
          <p:nvPr>
            <p:ph type="body" sz="half" idx="2"/>
          </p:nvPr>
        </p:nvSpPr>
        <p:spPr>
          <a:xfrm>
            <a:off x="629841" y="2057400"/>
            <a:ext cx="2949178" cy="523220"/>
          </a:xfrm>
        </p:spPr>
        <p:txBody>
          <a:bodyPr>
            <a:spAutoFit/>
          </a:bodyPr>
          <a:lstStyle>
            <a:lvl1pPr marL="0" indent="0" algn="just">
              <a:lnSpc>
                <a:spcPct val="100000"/>
              </a:lnSpc>
              <a:buNone/>
              <a:defRPr sz="14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it-IT" dirty="0" smtClean="0"/>
              <a:t>Fare clic per modificare gli stili del testo dello schema</a:t>
            </a:r>
          </a:p>
        </p:txBody>
      </p:sp>
      <p:sp>
        <p:nvSpPr>
          <p:cNvPr id="5" name="Segnaposto data 4"/>
          <p:cNvSpPr>
            <a:spLocks noGrp="1"/>
          </p:cNvSpPr>
          <p:nvPr>
            <p:ph type="dt" sz="half" idx="10"/>
          </p:nvPr>
        </p:nvSpPr>
        <p:spPr/>
        <p:txBody>
          <a:bodyPr/>
          <a:lstStyle/>
          <a:p>
            <a:fld id="{1B65FD54-8DF9-E946-8835-04A08E63D92E}" type="datetime1">
              <a:rPr lang="it-IT" smtClean="0"/>
              <a:t>13/02/17</a:t>
            </a:fld>
            <a:endParaRPr lang="fr-FR" dirty="0"/>
          </a:p>
        </p:txBody>
      </p:sp>
      <p:sp>
        <p:nvSpPr>
          <p:cNvPr id="7" name="Segnaposto numero diapositiva 6"/>
          <p:cNvSpPr>
            <a:spLocks noGrp="1"/>
          </p:cNvSpPr>
          <p:nvPr>
            <p:ph type="sldNum" sz="quarter" idx="12"/>
          </p:nvPr>
        </p:nvSpPr>
        <p:spPr/>
        <p:txBody>
          <a:bodyPr/>
          <a:lstStyle/>
          <a:p>
            <a:fld id="{E8716A00-CC3F-A24A-9B86-816E9CA7F4AC}" type="slidenum">
              <a:rPr lang="fr-FR" smtClean="0"/>
              <a:pPr/>
              <a:t>‹n.›</a:t>
            </a:fld>
            <a:endParaRPr lang="fr-FR" dirty="0"/>
          </a:p>
        </p:txBody>
      </p:sp>
      <p:sp>
        <p:nvSpPr>
          <p:cNvPr id="9" name="Segnaposto testo 2"/>
          <p:cNvSpPr>
            <a:spLocks noGrp="1"/>
          </p:cNvSpPr>
          <p:nvPr>
            <p:ph type="body" idx="13"/>
          </p:nvPr>
        </p:nvSpPr>
        <p:spPr>
          <a:xfrm>
            <a:off x="629840" y="1067848"/>
            <a:ext cx="2949179" cy="823912"/>
          </a:xfrm>
        </p:spPr>
        <p:txBody>
          <a:bodyPr anchor="t">
            <a:noAutofit/>
          </a:bodyPr>
          <a:lstStyle>
            <a:lvl1pPr marL="0" indent="0">
              <a:buNone/>
              <a:defRPr sz="1800" b="1">
                <a:solidFill>
                  <a:srgbClr val="0D347D"/>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it-IT" dirty="0" smtClean="0"/>
              <a:t>Fare clic per modificare gli stili del testo dello schema</a:t>
            </a:r>
          </a:p>
        </p:txBody>
      </p:sp>
      <p:sp>
        <p:nvSpPr>
          <p:cNvPr id="10" name="Segnaposto titolo 1"/>
          <p:cNvSpPr>
            <a:spLocks noGrp="1"/>
          </p:cNvSpPr>
          <p:nvPr>
            <p:ph type="title"/>
          </p:nvPr>
        </p:nvSpPr>
        <p:spPr>
          <a:xfrm>
            <a:off x="4608850" y="0"/>
            <a:ext cx="4535149" cy="899999"/>
          </a:xfrm>
          <a:prstGeom prst="rect">
            <a:avLst/>
          </a:prstGeom>
          <a:solidFill>
            <a:schemeClr val="bg1">
              <a:alpha val="70000"/>
            </a:schemeClr>
          </a:solidFill>
          <a:ln>
            <a:noFill/>
          </a:ln>
        </p:spPr>
        <p:txBody>
          <a:bodyPr vert="horz" lIns="91440" tIns="45720" rIns="91440" bIns="45720" rtlCol="0" anchor="ctr">
            <a:normAutofit/>
          </a:bodyPr>
          <a:lstStyle/>
          <a:p>
            <a:r>
              <a:rPr lang="it-IT" dirty="0" smtClean="0"/>
              <a:t>Fare clic per modificare stile</a:t>
            </a:r>
            <a:endParaRPr lang="it-IT" dirty="0"/>
          </a:p>
        </p:txBody>
      </p:sp>
      <p:sp>
        <p:nvSpPr>
          <p:cNvPr id="11" name="Segnaposto piè di pagina 4"/>
          <p:cNvSpPr>
            <a:spLocks noGrp="1"/>
          </p:cNvSpPr>
          <p:nvPr>
            <p:ph type="ftr" sz="quarter" idx="3"/>
          </p:nvPr>
        </p:nvSpPr>
        <p:spPr>
          <a:xfrm>
            <a:off x="1274460" y="6333963"/>
            <a:ext cx="4487212" cy="365125"/>
          </a:xfrm>
          <a:prstGeom prst="rect">
            <a:avLst/>
          </a:prstGeom>
        </p:spPr>
        <p:txBody>
          <a:bodyPr vert="horz" lIns="91440" tIns="45720" rIns="91440" bIns="45720" rtlCol="0" anchor="ctr"/>
          <a:lstStyle>
            <a:lvl1pPr algn="l">
              <a:defRPr sz="900" i="1" u="none">
                <a:solidFill>
                  <a:srgbClr val="0D347D"/>
                </a:solidFill>
              </a:defRPr>
            </a:lvl1pPr>
          </a:lstStyle>
          <a:p>
            <a:r>
              <a:rPr lang="it-IT" dirty="0" smtClean="0"/>
              <a:t>Stage 1</a:t>
            </a:r>
          </a:p>
          <a:p>
            <a:r>
              <a:rPr lang="it-IT" dirty="0" smtClean="0"/>
              <a:t>Module 1 – Good Local Governance</a:t>
            </a:r>
            <a:endParaRPr lang="it-IT" dirty="0"/>
          </a:p>
        </p:txBody>
      </p:sp>
    </p:spTree>
    <p:extLst>
      <p:ext uri="{BB962C8B-B14F-4D97-AF65-F5344CB8AC3E}">
        <p14:creationId xmlns:p14="http://schemas.microsoft.com/office/powerpoint/2010/main" val="1185143281"/>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3" Type="http://schemas.openxmlformats.org/officeDocument/2006/relationships/image" Target="../media/image1.jpeg"/><Relationship Id="rId14" Type="http://schemas.openxmlformats.org/officeDocument/2006/relationships/image" Target="../media/image2.tiff"/><Relationship Id="rId15" Type="http://schemas.openxmlformats.org/officeDocument/2006/relationships/image" Target="../media/image3.png"/><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10" name="Image 2"/>
          <p:cNvPicPr>
            <a:picLocks noChangeAspect="1"/>
          </p:cNvPicPr>
          <p:nvPr userDrawn="1"/>
        </p:nvPicPr>
        <p:blipFill rotWithShape="1">
          <a:blip r:embed="rId13">
            <a:extLst>
              <a:ext uri="{28A0092B-C50C-407E-A947-70E740481C1C}">
                <a14:useLocalDpi xmlns:a14="http://schemas.microsoft.com/office/drawing/2010/main" val="0"/>
              </a:ext>
            </a:extLst>
          </a:blip>
          <a:srcRect b="76325"/>
          <a:stretch/>
        </p:blipFill>
        <p:spPr>
          <a:xfrm>
            <a:off x="-1" y="1335"/>
            <a:ext cx="9144001" cy="898665"/>
          </a:xfrm>
          <a:prstGeom prst="rect">
            <a:avLst/>
          </a:prstGeom>
        </p:spPr>
      </p:pic>
      <p:sp>
        <p:nvSpPr>
          <p:cNvPr id="2" name="Segnaposto titolo 1"/>
          <p:cNvSpPr>
            <a:spLocks noGrp="1"/>
          </p:cNvSpPr>
          <p:nvPr>
            <p:ph type="title"/>
          </p:nvPr>
        </p:nvSpPr>
        <p:spPr>
          <a:xfrm>
            <a:off x="4608850" y="0"/>
            <a:ext cx="4535149" cy="899999"/>
          </a:xfrm>
          <a:prstGeom prst="rect">
            <a:avLst/>
          </a:prstGeom>
          <a:solidFill>
            <a:schemeClr val="bg1">
              <a:alpha val="70000"/>
            </a:schemeClr>
          </a:solidFill>
          <a:ln>
            <a:noFill/>
          </a:ln>
        </p:spPr>
        <p:txBody>
          <a:bodyPr vert="horz" lIns="91440" tIns="45720" rIns="91440" bIns="45720" rtlCol="0" anchor="ctr">
            <a:normAutofit/>
          </a:bodyPr>
          <a:lstStyle/>
          <a:p>
            <a:r>
              <a:rPr lang="it-IT" dirty="0" smtClean="0"/>
              <a:t>Fare clic per modificare stile</a:t>
            </a:r>
            <a:endParaRPr lang="it-IT" dirty="0"/>
          </a:p>
        </p:txBody>
      </p:sp>
      <p:sp>
        <p:nvSpPr>
          <p:cNvPr id="3" name="Segnaposto testo 2"/>
          <p:cNvSpPr>
            <a:spLocks noGrp="1"/>
          </p:cNvSpPr>
          <p:nvPr>
            <p:ph type="body" idx="1"/>
          </p:nvPr>
        </p:nvSpPr>
        <p:spPr>
          <a:xfrm>
            <a:off x="628650" y="1134249"/>
            <a:ext cx="7886700" cy="4965468"/>
          </a:xfrm>
          <a:prstGeom prst="rect">
            <a:avLst/>
          </a:prstGeom>
        </p:spPr>
        <p:txBody>
          <a:bodyPr vert="horz" lIns="91440" tIns="45720" rIns="91440" bIns="45720" rtlCol="0">
            <a:normAutofit/>
          </a:bodyPr>
          <a:lstStyle/>
          <a:p>
            <a:pPr lvl="0"/>
            <a:r>
              <a:rPr lang="it-IT" dirty="0" smtClean="0"/>
              <a:t>Fare clic per modificare gli stili del testo dello schema</a:t>
            </a:r>
          </a:p>
          <a:p>
            <a:pPr lvl="1"/>
            <a:r>
              <a:rPr lang="it-IT" dirty="0" smtClean="0"/>
              <a:t>Secondo livello</a:t>
            </a:r>
          </a:p>
          <a:p>
            <a:pPr lvl="2"/>
            <a:r>
              <a:rPr lang="it-IT" dirty="0" smtClean="0"/>
              <a:t>Terzo livello</a:t>
            </a:r>
          </a:p>
          <a:p>
            <a:pPr lvl="3"/>
            <a:r>
              <a:rPr lang="it-IT" dirty="0" smtClean="0"/>
              <a:t>Quarto livello</a:t>
            </a:r>
          </a:p>
          <a:p>
            <a:pPr lvl="4"/>
            <a:r>
              <a:rPr lang="it-IT" dirty="0" smtClean="0"/>
              <a:t>Quinto livello</a:t>
            </a:r>
            <a:endParaRPr lang="it-IT" dirty="0"/>
          </a:p>
        </p:txBody>
      </p:sp>
      <p:sp>
        <p:nvSpPr>
          <p:cNvPr id="4" name="Segnaposto data 3"/>
          <p:cNvSpPr>
            <a:spLocks noGrp="1"/>
          </p:cNvSpPr>
          <p:nvPr>
            <p:ph type="dt" sz="half" idx="2"/>
          </p:nvPr>
        </p:nvSpPr>
        <p:spPr>
          <a:xfrm>
            <a:off x="5855424" y="6333963"/>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EEE5A92C-A493-E54D-8695-BEA372A37DAC}" type="datetime1">
              <a:rPr lang="it-IT" smtClean="0"/>
              <a:t>13/02/17</a:t>
            </a:fld>
            <a:endParaRPr lang="it-IT" dirty="0"/>
          </a:p>
        </p:txBody>
      </p:sp>
      <p:sp>
        <p:nvSpPr>
          <p:cNvPr id="5" name="Segnaposto piè di pagina 4"/>
          <p:cNvSpPr>
            <a:spLocks noGrp="1"/>
          </p:cNvSpPr>
          <p:nvPr>
            <p:ph type="ftr" sz="quarter" idx="3"/>
          </p:nvPr>
        </p:nvSpPr>
        <p:spPr>
          <a:xfrm>
            <a:off x="1274460" y="6333963"/>
            <a:ext cx="4487212" cy="365125"/>
          </a:xfrm>
          <a:prstGeom prst="rect">
            <a:avLst/>
          </a:prstGeom>
        </p:spPr>
        <p:txBody>
          <a:bodyPr vert="horz" lIns="91440" tIns="45720" rIns="91440" bIns="45720" rtlCol="0" anchor="ctr"/>
          <a:lstStyle>
            <a:lvl1pPr algn="l">
              <a:defRPr sz="900" i="1" u="none">
                <a:solidFill>
                  <a:srgbClr val="0D347D"/>
                </a:solidFill>
              </a:defRPr>
            </a:lvl1pPr>
          </a:lstStyle>
          <a:p>
            <a:r>
              <a:rPr lang="it-IT" dirty="0" smtClean="0"/>
              <a:t>Stage 1</a:t>
            </a:r>
          </a:p>
          <a:p>
            <a:r>
              <a:rPr lang="it-IT" dirty="0" smtClean="0"/>
              <a:t>Module 2 – </a:t>
            </a:r>
            <a:r>
              <a:rPr lang="it-IT" dirty="0" err="1" smtClean="0"/>
              <a:t>Understanding</a:t>
            </a:r>
            <a:r>
              <a:rPr lang="it-IT" dirty="0" smtClean="0"/>
              <a:t> Leadership</a:t>
            </a:r>
          </a:p>
        </p:txBody>
      </p:sp>
      <p:sp>
        <p:nvSpPr>
          <p:cNvPr id="6" name="Segnaposto numero diapositiva 5"/>
          <p:cNvSpPr>
            <a:spLocks noGrp="1"/>
          </p:cNvSpPr>
          <p:nvPr>
            <p:ph type="sldNum" sz="quarter" idx="4"/>
          </p:nvPr>
        </p:nvSpPr>
        <p:spPr>
          <a:xfrm>
            <a:off x="8006576" y="6333964"/>
            <a:ext cx="508774"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D3027B32-7EE3-4B47-8E3B-B3A98341C450}" type="slidenum">
              <a:rPr lang="fr-FR" smtClean="0"/>
              <a:pPr/>
              <a:t>‹n.›</a:t>
            </a:fld>
            <a:endParaRPr lang="fr-FR" dirty="0"/>
          </a:p>
        </p:txBody>
      </p:sp>
      <p:pic>
        <p:nvPicPr>
          <p:cNvPr id="9" name="Immagine 8"/>
          <p:cNvPicPr>
            <a:picLocks noChangeAspect="1"/>
          </p:cNvPicPr>
          <p:nvPr userDrawn="1"/>
        </p:nvPicPr>
        <p:blipFill>
          <a:blip r:embed="rId14"/>
          <a:stretch>
            <a:fillRect/>
          </a:stretch>
        </p:blipFill>
        <p:spPr>
          <a:xfrm>
            <a:off x="178332" y="90667"/>
            <a:ext cx="900636" cy="720000"/>
          </a:xfrm>
          <a:prstGeom prst="rect">
            <a:avLst/>
          </a:prstGeom>
        </p:spPr>
      </p:pic>
      <p:sp>
        <p:nvSpPr>
          <p:cNvPr id="12" name="CasellaDiTesto 11"/>
          <p:cNvSpPr txBox="1"/>
          <p:nvPr userDrawn="1"/>
        </p:nvSpPr>
        <p:spPr>
          <a:xfrm>
            <a:off x="1078968" y="127501"/>
            <a:ext cx="2629246" cy="646331"/>
          </a:xfrm>
          <a:prstGeom prst="rect">
            <a:avLst/>
          </a:prstGeom>
          <a:noFill/>
        </p:spPr>
        <p:txBody>
          <a:bodyPr wrap="none" rtlCol="0" anchor="ctr">
            <a:spAutoFit/>
          </a:bodyPr>
          <a:lstStyle/>
          <a:p>
            <a:pPr algn="dist"/>
            <a:r>
              <a:rPr lang="it-IT" spc="40" baseline="0" dirty="0" smtClean="0">
                <a:solidFill>
                  <a:schemeClr val="bg1"/>
                </a:solidFill>
              </a:rPr>
              <a:t>COUNCIL OF EUROPE</a:t>
            </a:r>
          </a:p>
          <a:p>
            <a:pPr algn="dist"/>
            <a:r>
              <a:rPr lang="it-IT" dirty="0" smtClean="0">
                <a:solidFill>
                  <a:schemeClr val="bg1"/>
                </a:solidFill>
              </a:rPr>
              <a:t>CONSEIL DE L’EUROPE</a:t>
            </a:r>
            <a:endParaRPr lang="it-IT" dirty="0">
              <a:solidFill>
                <a:schemeClr val="bg1"/>
              </a:solidFill>
            </a:endParaRPr>
          </a:p>
        </p:txBody>
      </p:sp>
      <p:pic>
        <p:nvPicPr>
          <p:cNvPr id="11" name="Immagine 10"/>
          <p:cNvPicPr>
            <a:picLocks noChangeAspect="1"/>
          </p:cNvPicPr>
          <p:nvPr userDrawn="1"/>
        </p:nvPicPr>
        <p:blipFill>
          <a:blip r:embed="rId15">
            <a:extLst>
              <a:ext uri="{28A0092B-C50C-407E-A947-70E740481C1C}">
                <a14:useLocalDpi xmlns:a14="http://schemas.microsoft.com/office/drawing/2010/main" val="0"/>
              </a:ext>
            </a:extLst>
          </a:blip>
          <a:stretch>
            <a:fillRect/>
          </a:stretch>
        </p:blipFill>
        <p:spPr>
          <a:xfrm>
            <a:off x="106192" y="5883964"/>
            <a:ext cx="1044915" cy="900000"/>
          </a:xfrm>
          <a:prstGeom prst="rect">
            <a:avLst/>
          </a:prstGeom>
        </p:spPr>
      </p:pic>
    </p:spTree>
    <p:extLst>
      <p:ext uri="{BB962C8B-B14F-4D97-AF65-F5344CB8AC3E}">
        <p14:creationId xmlns:p14="http://schemas.microsoft.com/office/powerpoint/2010/main" val="1632601218"/>
      </p:ext>
    </p:extLst>
  </p:cSld>
  <p:clrMap bg1="lt1" tx1="dk1" bg2="lt2" tx2="dk2" accent1="accent1" accent2="accent2" accent3="accent3" accent4="accent4" accent5="accent5" accent6="accent6" hlink="hlink" folHlink="folHlink"/>
  <p:sldLayoutIdLst>
    <p:sldLayoutId id="2147483690" r:id="rId1"/>
    <p:sldLayoutId id="2147483691" r:id="rId2"/>
    <p:sldLayoutId id="2147483692" r:id="rId3"/>
    <p:sldLayoutId id="2147483693" r:id="rId4"/>
    <p:sldLayoutId id="2147483694" r:id="rId5"/>
    <p:sldLayoutId id="2147483695" r:id="rId6"/>
    <p:sldLayoutId id="2147483696" r:id="rId7"/>
    <p:sldLayoutId id="2147483697" r:id="rId8"/>
    <p:sldLayoutId id="2147483698" r:id="rId9"/>
    <p:sldLayoutId id="2147483699" r:id="rId10"/>
    <p:sldLayoutId id="2147483700" r:id="rId11"/>
  </p:sldLayoutIdLst>
  <p:hf hdr="0" dt="0"/>
  <p:txStyles>
    <p:titleStyle>
      <a:lvl1pPr algn="r" defTabSz="685800" rtl="0" eaLnBrk="1" latinLnBrk="0" hangingPunct="1">
        <a:lnSpc>
          <a:spcPct val="100000"/>
        </a:lnSpc>
        <a:spcBef>
          <a:spcPct val="0"/>
        </a:spcBef>
        <a:buNone/>
        <a:defRPr sz="2400" b="1" kern="1200">
          <a:solidFill>
            <a:srgbClr val="0D347D"/>
          </a:solidFill>
          <a:effectLst>
            <a:outerShdw blurRad="38100" dist="38100" dir="2700000" algn="tl">
              <a:srgbClr val="000000">
                <a:alpha val="43137"/>
              </a:srgbClr>
            </a:outerShdw>
          </a:effectLst>
          <a:latin typeface="+mj-lt"/>
          <a:ea typeface="+mj-ea"/>
          <a:cs typeface="+mj-cs"/>
        </a:defRPr>
      </a:lvl1pPr>
    </p:titleStyle>
    <p:bodyStyle>
      <a:lvl1pPr marL="171450" indent="-171450" algn="l" defTabSz="685800" rtl="0" eaLnBrk="1" latinLnBrk="0" hangingPunct="1">
        <a:lnSpc>
          <a:spcPct val="90000"/>
        </a:lnSpc>
        <a:spcBef>
          <a:spcPts val="750"/>
        </a:spcBef>
        <a:buFont typeface="Arial"/>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a:buChar char="•"/>
        <a:defRPr sz="1350" kern="1200">
          <a:solidFill>
            <a:schemeClr val="tx1"/>
          </a:solidFill>
          <a:latin typeface="+mn-lt"/>
          <a:ea typeface="+mn-ea"/>
          <a:cs typeface="+mn-cs"/>
        </a:defRPr>
      </a:lvl9pPr>
    </p:bodyStyle>
    <p:otherStyle>
      <a:defPPr>
        <a:defRPr lang="it-IT"/>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1.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4" Type="http://schemas.openxmlformats.org/officeDocument/2006/relationships/diagramQuickStyle" Target="../diagrams/quickStyle1.xml"/><Relationship Id="rId5" Type="http://schemas.openxmlformats.org/officeDocument/2006/relationships/diagramColors" Target="../diagrams/colors1.xml"/><Relationship Id="rId6" Type="http://schemas.microsoft.com/office/2007/relationships/diagramDrawing" Target="../diagrams/drawing1.xml"/><Relationship Id="rId1" Type="http://schemas.openxmlformats.org/officeDocument/2006/relationships/slideLayout" Target="../slideLayouts/slideLayout2.xml"/><Relationship Id="rId2" Type="http://schemas.openxmlformats.org/officeDocument/2006/relationships/diagramData" Target="../diagrams/data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p:txBody>
          <a:bodyPr>
            <a:normAutofit fontScale="90000"/>
          </a:bodyPr>
          <a:lstStyle/>
          <a:p>
            <a:r>
              <a:rPr lang="en-GB" dirty="0" smtClean="0"/>
              <a:t>MODULE 17 – EXPECTATION MANAGEMENT</a:t>
            </a:r>
            <a:endParaRPr lang="en-GB" dirty="0"/>
          </a:p>
        </p:txBody>
      </p:sp>
      <p:sp>
        <p:nvSpPr>
          <p:cNvPr id="3" name="Sottotitolo 2"/>
          <p:cNvSpPr>
            <a:spLocks noGrp="1"/>
          </p:cNvSpPr>
          <p:nvPr>
            <p:ph type="subTitle" idx="1"/>
          </p:nvPr>
        </p:nvSpPr>
        <p:spPr/>
        <p:txBody>
          <a:bodyPr/>
          <a:lstStyle/>
          <a:p>
            <a:r>
              <a:rPr lang="en-GB" dirty="0" smtClean="0"/>
              <a:t>Stage 2 – Leadership for Strategy</a:t>
            </a:r>
            <a:endParaRPr lang="en-GB" dirty="0"/>
          </a:p>
        </p:txBody>
      </p:sp>
    </p:spTree>
    <p:extLst>
      <p:ext uri="{BB962C8B-B14F-4D97-AF65-F5344CB8AC3E}">
        <p14:creationId xmlns:p14="http://schemas.microsoft.com/office/powerpoint/2010/main" val="193866919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contenuto 1"/>
          <p:cNvSpPr>
            <a:spLocks noGrp="1"/>
          </p:cNvSpPr>
          <p:nvPr>
            <p:ph sz="half" idx="1"/>
          </p:nvPr>
        </p:nvSpPr>
        <p:spPr/>
        <p:txBody>
          <a:bodyPr/>
          <a:lstStyle/>
          <a:p>
            <a:pPr marL="0" indent="0">
              <a:buNone/>
            </a:pPr>
            <a:r>
              <a:rPr lang="it-IT" b="1" dirty="0" smtClean="0"/>
              <a:t>Learning Objectives</a:t>
            </a:r>
          </a:p>
          <a:p>
            <a:pPr lvl="1"/>
            <a:r>
              <a:rPr lang="en-GB" dirty="0" smtClean="0"/>
              <a:t>To </a:t>
            </a:r>
            <a:r>
              <a:rPr lang="en-GB" dirty="0"/>
              <a:t>reveal conflicting points in mutual expectations between staff and leaders and formulate a more coherent set of </a:t>
            </a:r>
            <a:r>
              <a:rPr lang="en-GB" dirty="0" smtClean="0"/>
              <a:t>expectations</a:t>
            </a:r>
            <a:r>
              <a:rPr lang="en-GB" dirty="0"/>
              <a:t>.</a:t>
            </a:r>
            <a:endParaRPr lang="it-IT" dirty="0"/>
          </a:p>
        </p:txBody>
      </p:sp>
      <p:sp>
        <p:nvSpPr>
          <p:cNvPr id="3" name="Segnaposto contenuto 2"/>
          <p:cNvSpPr>
            <a:spLocks noGrp="1"/>
          </p:cNvSpPr>
          <p:nvPr>
            <p:ph sz="half" idx="2"/>
          </p:nvPr>
        </p:nvSpPr>
        <p:spPr/>
        <p:txBody>
          <a:bodyPr>
            <a:normAutofit lnSpcReduction="10000"/>
          </a:bodyPr>
          <a:lstStyle/>
          <a:p>
            <a:pPr marL="0" indent="0">
              <a:buNone/>
            </a:pPr>
            <a:r>
              <a:rPr lang="it-IT" b="1" dirty="0" smtClean="0"/>
              <a:t>Learning Outcomes</a:t>
            </a:r>
            <a:endParaRPr lang="en-GB" dirty="0" smtClean="0"/>
          </a:p>
          <a:p>
            <a:pPr lvl="1"/>
            <a:r>
              <a:rPr lang="en-GB" dirty="0"/>
              <a:t>Participants </a:t>
            </a:r>
            <a:r>
              <a:rPr lang="en-GB" dirty="0" smtClean="0"/>
              <a:t>understand </a:t>
            </a:r>
            <a:r>
              <a:rPr lang="en-GB" dirty="0"/>
              <a:t>the values that must be developed in staff to underpin good performance.</a:t>
            </a:r>
            <a:endParaRPr lang="it-IT" dirty="0"/>
          </a:p>
          <a:p>
            <a:pPr lvl="1"/>
            <a:r>
              <a:rPr lang="en-GB" dirty="0" smtClean="0"/>
              <a:t>Participants learn </a:t>
            </a:r>
            <a:r>
              <a:rPr lang="en-GB" dirty="0"/>
              <a:t>to see management through the eyes of staff.</a:t>
            </a:r>
            <a:endParaRPr lang="it-IT" dirty="0"/>
          </a:p>
          <a:p>
            <a:pPr lvl="1"/>
            <a:r>
              <a:rPr lang="en-GB" dirty="0" smtClean="0"/>
              <a:t>Participants learn </a:t>
            </a:r>
            <a:r>
              <a:rPr lang="en-GB" dirty="0"/>
              <a:t>to create a constructive working environment for staff.</a:t>
            </a:r>
            <a:endParaRPr lang="it-IT" dirty="0"/>
          </a:p>
          <a:p>
            <a:pPr marL="0" indent="0">
              <a:buNone/>
            </a:pPr>
            <a:r>
              <a:rPr lang="en-GB" sz="1900" dirty="0"/>
              <a:t>As a result of this learning, participants will be able to support managers at different levels of the organisation to work with staff in a much more constructive way.</a:t>
            </a:r>
            <a:endParaRPr lang="it-IT" sz="1900" dirty="0"/>
          </a:p>
          <a:p>
            <a:endParaRPr lang="it-IT" dirty="0"/>
          </a:p>
        </p:txBody>
      </p:sp>
      <p:sp>
        <p:nvSpPr>
          <p:cNvPr id="4" name="Segnaposto numero diapositiva 3"/>
          <p:cNvSpPr>
            <a:spLocks noGrp="1"/>
          </p:cNvSpPr>
          <p:nvPr>
            <p:ph type="sldNum" sz="quarter" idx="12"/>
          </p:nvPr>
        </p:nvSpPr>
        <p:spPr/>
        <p:txBody>
          <a:bodyPr/>
          <a:lstStyle/>
          <a:p>
            <a:fld id="{E8716A00-CC3F-A24A-9B86-816E9CA7F4AC}" type="slidenum">
              <a:rPr lang="fr-FR" smtClean="0"/>
              <a:pPr/>
              <a:t>2</a:t>
            </a:fld>
            <a:endParaRPr lang="fr-FR" dirty="0"/>
          </a:p>
        </p:txBody>
      </p:sp>
      <p:sp>
        <p:nvSpPr>
          <p:cNvPr id="5" name="Titolo 4"/>
          <p:cNvSpPr>
            <a:spLocks noGrp="1"/>
          </p:cNvSpPr>
          <p:nvPr>
            <p:ph type="title"/>
          </p:nvPr>
        </p:nvSpPr>
        <p:spPr/>
        <p:txBody>
          <a:bodyPr/>
          <a:lstStyle/>
          <a:p>
            <a:r>
              <a:rPr lang="it-IT" dirty="0" smtClean="0"/>
              <a:t>Module Overview</a:t>
            </a:r>
            <a:endParaRPr lang="it-IT" dirty="0"/>
          </a:p>
        </p:txBody>
      </p:sp>
      <p:sp>
        <p:nvSpPr>
          <p:cNvPr id="6" name="Segnaposto piè di pagina 5"/>
          <p:cNvSpPr>
            <a:spLocks noGrp="1"/>
          </p:cNvSpPr>
          <p:nvPr>
            <p:ph type="ftr" sz="quarter" idx="3"/>
          </p:nvPr>
        </p:nvSpPr>
        <p:spPr/>
        <p:txBody>
          <a:bodyPr/>
          <a:lstStyle/>
          <a:p>
            <a:r>
              <a:rPr lang="en-GB" dirty="0" smtClean="0"/>
              <a:t>Stage 2</a:t>
            </a:r>
          </a:p>
          <a:p>
            <a:r>
              <a:rPr lang="en-GB" dirty="0" smtClean="0"/>
              <a:t>Module 17 – Expectation Management</a:t>
            </a:r>
            <a:endParaRPr lang="en-GB" dirty="0"/>
          </a:p>
        </p:txBody>
      </p:sp>
    </p:spTree>
    <p:extLst>
      <p:ext uri="{BB962C8B-B14F-4D97-AF65-F5344CB8AC3E}">
        <p14:creationId xmlns:p14="http://schemas.microsoft.com/office/powerpoint/2010/main" val="160782826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Segnaposto contenuto 5"/>
          <p:cNvGraphicFramePr>
            <a:graphicFrameLocks noGrp="1"/>
          </p:cNvGraphicFramePr>
          <p:nvPr>
            <p:ph idx="1"/>
            <p:extLst>
              <p:ext uri="{D42A27DB-BD31-4B8C-83A1-F6EECF244321}">
                <p14:modId xmlns:p14="http://schemas.microsoft.com/office/powerpoint/2010/main" val="858876109"/>
              </p:ext>
            </p:extLst>
          </p:nvPr>
        </p:nvGraphicFramePr>
        <p:xfrm>
          <a:off x="628650" y="1133475"/>
          <a:ext cx="7886700" cy="49657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Segnaposto numero diapositiva 2"/>
          <p:cNvSpPr>
            <a:spLocks noGrp="1"/>
          </p:cNvSpPr>
          <p:nvPr>
            <p:ph type="sldNum" sz="quarter" idx="12"/>
          </p:nvPr>
        </p:nvSpPr>
        <p:spPr/>
        <p:txBody>
          <a:bodyPr/>
          <a:lstStyle/>
          <a:p>
            <a:fld id="{E8716A00-CC3F-A24A-9B86-816E9CA7F4AC}" type="slidenum">
              <a:rPr lang="fr-FR" smtClean="0"/>
              <a:pPr/>
              <a:t>3</a:t>
            </a:fld>
            <a:endParaRPr lang="fr-FR" dirty="0"/>
          </a:p>
        </p:txBody>
      </p:sp>
      <p:sp>
        <p:nvSpPr>
          <p:cNvPr id="4" name="Titolo 3"/>
          <p:cNvSpPr>
            <a:spLocks noGrp="1"/>
          </p:cNvSpPr>
          <p:nvPr>
            <p:ph type="title"/>
          </p:nvPr>
        </p:nvSpPr>
        <p:spPr/>
        <p:txBody>
          <a:bodyPr/>
          <a:lstStyle/>
          <a:p>
            <a:r>
              <a:rPr lang="it-IT" dirty="0"/>
              <a:t>Module Structure</a:t>
            </a:r>
          </a:p>
        </p:txBody>
      </p:sp>
      <p:sp>
        <p:nvSpPr>
          <p:cNvPr id="8" name="Segnaposto piè di pagina 5"/>
          <p:cNvSpPr>
            <a:spLocks noGrp="1"/>
          </p:cNvSpPr>
          <p:nvPr>
            <p:ph type="ftr" sz="quarter" idx="3"/>
          </p:nvPr>
        </p:nvSpPr>
        <p:spPr>
          <a:xfrm>
            <a:off x="1274460" y="6333963"/>
            <a:ext cx="4487212" cy="365125"/>
          </a:xfrm>
        </p:spPr>
        <p:txBody>
          <a:bodyPr/>
          <a:lstStyle/>
          <a:p>
            <a:r>
              <a:rPr lang="en-GB" dirty="0" smtClean="0"/>
              <a:t>Stage 2</a:t>
            </a:r>
          </a:p>
          <a:p>
            <a:r>
              <a:rPr lang="en-GB" dirty="0" smtClean="0"/>
              <a:t>Module 17 – Expectation Management</a:t>
            </a:r>
            <a:endParaRPr lang="en-GB" dirty="0"/>
          </a:p>
        </p:txBody>
      </p:sp>
    </p:spTree>
    <p:extLst>
      <p:ext uri="{BB962C8B-B14F-4D97-AF65-F5344CB8AC3E}">
        <p14:creationId xmlns:p14="http://schemas.microsoft.com/office/powerpoint/2010/main" val="164659308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contenuto 1"/>
          <p:cNvSpPr>
            <a:spLocks noGrp="1"/>
          </p:cNvSpPr>
          <p:nvPr>
            <p:ph sz="half" idx="1"/>
          </p:nvPr>
        </p:nvSpPr>
        <p:spPr/>
        <p:txBody>
          <a:bodyPr>
            <a:normAutofit fontScale="85000" lnSpcReduction="10000"/>
          </a:bodyPr>
          <a:lstStyle/>
          <a:p>
            <a:pPr marL="0" indent="0">
              <a:buNone/>
            </a:pPr>
            <a:r>
              <a:rPr lang="en-GB" sz="2400" b="1" dirty="0"/>
              <a:t>Upward management</a:t>
            </a:r>
            <a:endParaRPr lang="it-IT" sz="2400" b="1" dirty="0"/>
          </a:p>
          <a:p>
            <a:pPr lvl="1"/>
            <a:r>
              <a:rPr lang="en-GB" dirty="0"/>
              <a:t>Managers lead staff but they can do their job effectively only if they understand the needs and expectations of staff. For managers, it is important that staff let them know about the environment that would best support their work.  Staff need to understand their manager’s priorities and how their work contributes to the manager’s effectiveness and the organisation’s goals. By the same token, they need to be honest about their own expertise and performance.  This is ‘upward management’. For this, between the manager and his/her staff, there needs to be high levels of trust, a sense of shared purpose and close communications.</a:t>
            </a:r>
            <a:endParaRPr lang="it-IT" dirty="0"/>
          </a:p>
        </p:txBody>
      </p:sp>
      <p:sp>
        <p:nvSpPr>
          <p:cNvPr id="3" name="Segnaposto contenuto 2"/>
          <p:cNvSpPr>
            <a:spLocks noGrp="1"/>
          </p:cNvSpPr>
          <p:nvPr>
            <p:ph sz="half" idx="2"/>
          </p:nvPr>
        </p:nvSpPr>
        <p:spPr/>
        <p:txBody>
          <a:bodyPr>
            <a:normAutofit/>
          </a:bodyPr>
          <a:lstStyle/>
          <a:p>
            <a:pPr marL="0" indent="0">
              <a:buNone/>
            </a:pPr>
            <a:r>
              <a:rPr lang="en-GB" sz="1500" dirty="0" smtClean="0"/>
              <a:t>  </a:t>
            </a:r>
            <a:endParaRPr lang="it-IT" sz="1500" dirty="0"/>
          </a:p>
        </p:txBody>
      </p:sp>
      <p:sp>
        <p:nvSpPr>
          <p:cNvPr id="4" name="Segnaposto numero diapositiva 3"/>
          <p:cNvSpPr>
            <a:spLocks noGrp="1"/>
          </p:cNvSpPr>
          <p:nvPr>
            <p:ph type="sldNum" sz="quarter" idx="12"/>
          </p:nvPr>
        </p:nvSpPr>
        <p:spPr/>
        <p:txBody>
          <a:bodyPr/>
          <a:lstStyle/>
          <a:p>
            <a:fld id="{E8716A00-CC3F-A24A-9B86-816E9CA7F4AC}" type="slidenum">
              <a:rPr lang="fr-FR" smtClean="0"/>
              <a:pPr/>
              <a:t>4</a:t>
            </a:fld>
            <a:endParaRPr lang="fr-FR" dirty="0"/>
          </a:p>
        </p:txBody>
      </p:sp>
      <p:sp>
        <p:nvSpPr>
          <p:cNvPr id="5" name="Titolo 4"/>
          <p:cNvSpPr>
            <a:spLocks noGrp="1"/>
          </p:cNvSpPr>
          <p:nvPr>
            <p:ph type="title"/>
          </p:nvPr>
        </p:nvSpPr>
        <p:spPr/>
        <p:txBody>
          <a:bodyPr/>
          <a:lstStyle/>
          <a:p>
            <a:r>
              <a:rPr lang="it-IT" dirty="0" err="1" smtClean="0"/>
              <a:t>Working</a:t>
            </a:r>
            <a:r>
              <a:rPr lang="it-IT" dirty="0" smtClean="0"/>
              <a:t> </a:t>
            </a:r>
            <a:r>
              <a:rPr lang="it-IT" smtClean="0"/>
              <a:t>Definitions</a:t>
            </a:r>
            <a:endParaRPr lang="it-IT" dirty="0"/>
          </a:p>
        </p:txBody>
      </p:sp>
      <p:sp>
        <p:nvSpPr>
          <p:cNvPr id="8" name="Segnaposto piè di pagina 5"/>
          <p:cNvSpPr>
            <a:spLocks noGrp="1"/>
          </p:cNvSpPr>
          <p:nvPr>
            <p:ph type="ftr" sz="quarter" idx="3"/>
          </p:nvPr>
        </p:nvSpPr>
        <p:spPr>
          <a:xfrm>
            <a:off x="1274460" y="6333963"/>
            <a:ext cx="4487212" cy="365125"/>
          </a:xfrm>
        </p:spPr>
        <p:txBody>
          <a:bodyPr/>
          <a:lstStyle/>
          <a:p>
            <a:r>
              <a:rPr lang="en-GB" dirty="0" smtClean="0"/>
              <a:t>Stage 2</a:t>
            </a:r>
          </a:p>
          <a:p>
            <a:r>
              <a:rPr lang="en-GB" dirty="0" smtClean="0"/>
              <a:t>Module 17 – Expectation Management</a:t>
            </a:r>
            <a:endParaRPr lang="en-GB" dirty="0"/>
          </a:p>
        </p:txBody>
      </p:sp>
    </p:spTree>
    <p:extLst>
      <p:ext uri="{BB962C8B-B14F-4D97-AF65-F5344CB8AC3E}">
        <p14:creationId xmlns:p14="http://schemas.microsoft.com/office/powerpoint/2010/main" val="147055442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EXERCISES</a:t>
            </a:r>
            <a:endParaRPr lang="it-IT" dirty="0"/>
          </a:p>
        </p:txBody>
      </p:sp>
      <p:sp>
        <p:nvSpPr>
          <p:cNvPr id="3" name="Segnaposto testo 2"/>
          <p:cNvSpPr>
            <a:spLocks noGrp="1"/>
          </p:cNvSpPr>
          <p:nvPr>
            <p:ph type="body" idx="1"/>
          </p:nvPr>
        </p:nvSpPr>
        <p:spPr/>
        <p:txBody>
          <a:bodyPr/>
          <a:lstStyle/>
          <a:p>
            <a:r>
              <a:rPr lang="it-IT" dirty="0" smtClean="0"/>
              <a:t> </a:t>
            </a:r>
            <a:endParaRPr lang="it-IT" dirty="0"/>
          </a:p>
        </p:txBody>
      </p:sp>
      <p:sp>
        <p:nvSpPr>
          <p:cNvPr id="4" name="Segnaposto numero diapositiva 3"/>
          <p:cNvSpPr>
            <a:spLocks noGrp="1"/>
          </p:cNvSpPr>
          <p:nvPr>
            <p:ph type="sldNum" sz="quarter" idx="12"/>
          </p:nvPr>
        </p:nvSpPr>
        <p:spPr/>
        <p:txBody>
          <a:bodyPr/>
          <a:lstStyle/>
          <a:p>
            <a:fld id="{E8716A00-CC3F-A24A-9B86-816E9CA7F4AC}" type="slidenum">
              <a:rPr lang="fr-FR" smtClean="0"/>
              <a:pPr/>
              <a:t>5</a:t>
            </a:fld>
            <a:endParaRPr lang="fr-FR" dirty="0"/>
          </a:p>
        </p:txBody>
      </p:sp>
      <p:sp>
        <p:nvSpPr>
          <p:cNvPr id="6" name="CasellaDiTesto 5"/>
          <p:cNvSpPr txBox="1"/>
          <p:nvPr/>
        </p:nvSpPr>
        <p:spPr>
          <a:xfrm>
            <a:off x="5350476" y="469557"/>
            <a:ext cx="184731" cy="369332"/>
          </a:xfrm>
          <a:prstGeom prst="rect">
            <a:avLst/>
          </a:prstGeom>
          <a:noFill/>
        </p:spPr>
        <p:txBody>
          <a:bodyPr wrap="none" rtlCol="0">
            <a:spAutoFit/>
          </a:bodyPr>
          <a:lstStyle/>
          <a:p>
            <a:endParaRPr lang="it-IT"/>
          </a:p>
        </p:txBody>
      </p:sp>
    </p:spTree>
    <p:extLst>
      <p:ext uri="{BB962C8B-B14F-4D97-AF65-F5344CB8AC3E}">
        <p14:creationId xmlns:p14="http://schemas.microsoft.com/office/powerpoint/2010/main" val="101653695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contenuto 1"/>
          <p:cNvSpPr>
            <a:spLocks noGrp="1"/>
          </p:cNvSpPr>
          <p:nvPr>
            <p:ph idx="1"/>
          </p:nvPr>
        </p:nvSpPr>
        <p:spPr/>
        <p:txBody>
          <a:bodyPr/>
          <a:lstStyle/>
          <a:p>
            <a:pPr marL="36000" indent="0">
              <a:buNone/>
            </a:pPr>
            <a:r>
              <a:rPr lang="en-GB" sz="2900" b="1" dirty="0" smtClean="0"/>
              <a:t>Group </a:t>
            </a:r>
            <a:r>
              <a:rPr lang="en-GB" sz="2900" b="1" dirty="0"/>
              <a:t>Exercise 1 - Managing expectations of staff</a:t>
            </a:r>
            <a:endParaRPr lang="it-IT" sz="2900" b="1" dirty="0"/>
          </a:p>
          <a:p>
            <a:pPr lvl="1"/>
            <a:r>
              <a:rPr lang="en-GB" dirty="0"/>
              <a:t>W</a:t>
            </a:r>
            <a:r>
              <a:rPr lang="en-GB" dirty="0" smtClean="0"/>
              <a:t>ork </a:t>
            </a:r>
            <a:r>
              <a:rPr lang="en-GB" dirty="0"/>
              <a:t>in 2 (or 4) groups to identify the expectations of managers and staff.</a:t>
            </a:r>
            <a:endParaRPr lang="it-IT" dirty="0"/>
          </a:p>
          <a:p>
            <a:endParaRPr lang="it-IT" sz="2400" b="1" dirty="0"/>
          </a:p>
          <a:p>
            <a:endParaRPr lang="it-IT" dirty="0"/>
          </a:p>
        </p:txBody>
      </p:sp>
      <p:sp>
        <p:nvSpPr>
          <p:cNvPr id="3" name="Segnaposto numero diapositiva 2"/>
          <p:cNvSpPr>
            <a:spLocks noGrp="1"/>
          </p:cNvSpPr>
          <p:nvPr>
            <p:ph type="sldNum" sz="quarter" idx="12"/>
          </p:nvPr>
        </p:nvSpPr>
        <p:spPr/>
        <p:txBody>
          <a:bodyPr/>
          <a:lstStyle/>
          <a:p>
            <a:fld id="{E8716A00-CC3F-A24A-9B86-816E9CA7F4AC}" type="slidenum">
              <a:rPr lang="fr-FR" smtClean="0"/>
              <a:pPr/>
              <a:t>6</a:t>
            </a:fld>
            <a:endParaRPr lang="fr-FR" dirty="0"/>
          </a:p>
        </p:txBody>
      </p:sp>
      <p:sp>
        <p:nvSpPr>
          <p:cNvPr id="4" name="Titolo 3"/>
          <p:cNvSpPr>
            <a:spLocks noGrp="1"/>
          </p:cNvSpPr>
          <p:nvPr>
            <p:ph type="title"/>
          </p:nvPr>
        </p:nvSpPr>
        <p:spPr/>
        <p:txBody>
          <a:bodyPr/>
          <a:lstStyle/>
          <a:p>
            <a:r>
              <a:rPr lang="it-IT" dirty="0" smtClean="0"/>
              <a:t>Exercise 1</a:t>
            </a:r>
            <a:endParaRPr lang="it-IT" dirty="0"/>
          </a:p>
        </p:txBody>
      </p:sp>
      <p:sp>
        <p:nvSpPr>
          <p:cNvPr id="6" name="Segnaposto piè di pagina 5"/>
          <p:cNvSpPr>
            <a:spLocks noGrp="1"/>
          </p:cNvSpPr>
          <p:nvPr>
            <p:ph type="ftr" sz="quarter" idx="3"/>
          </p:nvPr>
        </p:nvSpPr>
        <p:spPr>
          <a:xfrm>
            <a:off x="1274460" y="6333963"/>
            <a:ext cx="4487212" cy="365125"/>
          </a:xfrm>
        </p:spPr>
        <p:txBody>
          <a:bodyPr/>
          <a:lstStyle/>
          <a:p>
            <a:r>
              <a:rPr lang="en-GB" dirty="0" smtClean="0"/>
              <a:t>Stage 2</a:t>
            </a:r>
          </a:p>
          <a:p>
            <a:r>
              <a:rPr lang="en-GB" dirty="0" smtClean="0"/>
              <a:t>Module 17 – Expectation Management</a:t>
            </a:r>
            <a:endParaRPr lang="en-GB" dirty="0"/>
          </a:p>
        </p:txBody>
      </p:sp>
    </p:spTree>
    <p:extLst>
      <p:ext uri="{BB962C8B-B14F-4D97-AF65-F5344CB8AC3E}">
        <p14:creationId xmlns:p14="http://schemas.microsoft.com/office/powerpoint/2010/main" val="214336308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contenuto 1"/>
          <p:cNvSpPr>
            <a:spLocks noGrp="1"/>
          </p:cNvSpPr>
          <p:nvPr>
            <p:ph idx="1"/>
          </p:nvPr>
        </p:nvSpPr>
        <p:spPr/>
        <p:txBody>
          <a:bodyPr/>
          <a:lstStyle/>
          <a:p>
            <a:pPr marL="36000" lvl="1" indent="0">
              <a:spcBef>
                <a:spcPts val="750"/>
              </a:spcBef>
              <a:spcAft>
                <a:spcPts val="600"/>
              </a:spcAft>
              <a:buNone/>
            </a:pPr>
            <a:r>
              <a:rPr lang="en-GB" sz="2600" b="1" dirty="0"/>
              <a:t>Group Exercise 2 - Values and beliefs of effective </a:t>
            </a:r>
            <a:r>
              <a:rPr lang="en-GB" sz="2600" b="1" dirty="0" smtClean="0"/>
              <a:t>staff</a:t>
            </a:r>
            <a:endParaRPr lang="en-GB" sz="2600" b="1" dirty="0"/>
          </a:p>
          <a:p>
            <a:pPr lvl="1"/>
            <a:r>
              <a:rPr lang="en-GB" smtClean="0"/>
              <a:t>Work </a:t>
            </a:r>
            <a:r>
              <a:rPr lang="en-GB" dirty="0"/>
              <a:t>in the same </a:t>
            </a:r>
            <a:r>
              <a:rPr lang="en-GB" dirty="0" smtClean="0"/>
              <a:t>groups of the previous exercise </a:t>
            </a:r>
            <a:r>
              <a:rPr lang="en-GB" dirty="0"/>
              <a:t>to fill in Section 5.2 Table;</a:t>
            </a:r>
            <a:endParaRPr lang="it-IT" dirty="0"/>
          </a:p>
          <a:p>
            <a:pPr lvl="1"/>
            <a:r>
              <a:rPr lang="en-GB" dirty="0"/>
              <a:t>S</a:t>
            </a:r>
            <a:r>
              <a:rPr lang="en-GB" dirty="0" smtClean="0"/>
              <a:t>hare your </a:t>
            </a:r>
            <a:r>
              <a:rPr lang="en-GB" dirty="0"/>
              <a:t>insights during a feedback session.</a:t>
            </a:r>
            <a:endParaRPr lang="it-IT" dirty="0"/>
          </a:p>
          <a:p>
            <a:pPr marL="36000" indent="0">
              <a:buNone/>
            </a:pPr>
            <a:endParaRPr lang="it-IT" sz="2900" b="1" dirty="0"/>
          </a:p>
          <a:p>
            <a:pPr marL="36000" indent="0">
              <a:buNone/>
            </a:pPr>
            <a:endParaRPr lang="it-IT" sz="2400" b="1" dirty="0"/>
          </a:p>
          <a:p>
            <a:endParaRPr lang="it-IT" dirty="0"/>
          </a:p>
        </p:txBody>
      </p:sp>
      <p:sp>
        <p:nvSpPr>
          <p:cNvPr id="3" name="Segnaposto numero diapositiva 2"/>
          <p:cNvSpPr>
            <a:spLocks noGrp="1"/>
          </p:cNvSpPr>
          <p:nvPr>
            <p:ph type="sldNum" sz="quarter" idx="12"/>
          </p:nvPr>
        </p:nvSpPr>
        <p:spPr/>
        <p:txBody>
          <a:bodyPr/>
          <a:lstStyle/>
          <a:p>
            <a:fld id="{E8716A00-CC3F-A24A-9B86-816E9CA7F4AC}" type="slidenum">
              <a:rPr lang="fr-FR" smtClean="0"/>
              <a:pPr/>
              <a:t>7</a:t>
            </a:fld>
            <a:endParaRPr lang="fr-FR" dirty="0"/>
          </a:p>
        </p:txBody>
      </p:sp>
      <p:sp>
        <p:nvSpPr>
          <p:cNvPr id="4" name="Titolo 3"/>
          <p:cNvSpPr>
            <a:spLocks noGrp="1"/>
          </p:cNvSpPr>
          <p:nvPr>
            <p:ph type="title"/>
          </p:nvPr>
        </p:nvSpPr>
        <p:spPr/>
        <p:txBody>
          <a:bodyPr/>
          <a:lstStyle/>
          <a:p>
            <a:r>
              <a:rPr lang="it-IT" dirty="0" smtClean="0"/>
              <a:t>Exercise 2</a:t>
            </a:r>
            <a:endParaRPr lang="it-IT" dirty="0"/>
          </a:p>
        </p:txBody>
      </p:sp>
      <p:sp>
        <p:nvSpPr>
          <p:cNvPr id="7" name="Segnaposto piè di pagina 5"/>
          <p:cNvSpPr>
            <a:spLocks noGrp="1"/>
          </p:cNvSpPr>
          <p:nvPr>
            <p:ph type="ftr" sz="quarter" idx="3"/>
          </p:nvPr>
        </p:nvSpPr>
        <p:spPr>
          <a:xfrm>
            <a:off x="1274460" y="6333963"/>
            <a:ext cx="4487212" cy="365125"/>
          </a:xfrm>
        </p:spPr>
        <p:txBody>
          <a:bodyPr/>
          <a:lstStyle/>
          <a:p>
            <a:r>
              <a:rPr lang="en-GB" dirty="0" smtClean="0"/>
              <a:t>Stage 2</a:t>
            </a:r>
          </a:p>
          <a:p>
            <a:r>
              <a:rPr lang="en-GB" dirty="0" smtClean="0"/>
              <a:t>Module 17 – Expectation Management</a:t>
            </a:r>
            <a:endParaRPr lang="en-GB" dirty="0"/>
          </a:p>
        </p:txBody>
      </p:sp>
    </p:spTree>
    <p:extLst>
      <p:ext uri="{BB962C8B-B14F-4D97-AF65-F5344CB8AC3E}">
        <p14:creationId xmlns:p14="http://schemas.microsoft.com/office/powerpoint/2010/main" val="26959003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contenuto 1"/>
          <p:cNvSpPr>
            <a:spLocks noGrp="1"/>
          </p:cNvSpPr>
          <p:nvPr>
            <p:ph idx="1"/>
          </p:nvPr>
        </p:nvSpPr>
        <p:spPr/>
        <p:txBody>
          <a:bodyPr/>
          <a:lstStyle/>
          <a:p>
            <a:pPr marL="36000" lvl="1" indent="0">
              <a:spcBef>
                <a:spcPts val="750"/>
              </a:spcBef>
              <a:spcAft>
                <a:spcPts val="600"/>
              </a:spcAft>
              <a:buNone/>
            </a:pPr>
            <a:r>
              <a:rPr lang="en-GB" sz="2600" b="1" dirty="0" smtClean="0"/>
              <a:t>Individual </a:t>
            </a:r>
            <a:r>
              <a:rPr lang="en-GB" sz="2600" b="1" dirty="0"/>
              <a:t>Exercise – Assess own practices and possible further investment in staff</a:t>
            </a:r>
            <a:endParaRPr lang="it-IT" sz="2600" b="1" dirty="0"/>
          </a:p>
          <a:p>
            <a:pPr lvl="1"/>
            <a:r>
              <a:rPr lang="en-GB" dirty="0"/>
              <a:t>W</a:t>
            </a:r>
            <a:r>
              <a:rPr lang="en-GB" dirty="0" smtClean="0"/>
              <a:t>ork </a:t>
            </a:r>
            <a:r>
              <a:rPr lang="en-GB" dirty="0"/>
              <a:t>individually to assess </a:t>
            </a:r>
            <a:r>
              <a:rPr lang="en-GB" dirty="0" smtClean="0"/>
              <a:t>your </a:t>
            </a:r>
            <a:r>
              <a:rPr lang="en-GB" dirty="0"/>
              <a:t>own organisation in terms of </a:t>
            </a:r>
            <a:r>
              <a:rPr lang="en-GB" dirty="0" smtClean="0"/>
              <a:t>how </a:t>
            </a:r>
            <a:r>
              <a:rPr lang="en-GB" dirty="0"/>
              <a:t>it invests in staff, using Section 5.3 Table;</a:t>
            </a:r>
            <a:endParaRPr lang="it-IT" dirty="0"/>
          </a:p>
          <a:p>
            <a:pPr lvl="1"/>
            <a:r>
              <a:rPr lang="en-GB" dirty="0"/>
              <a:t>In a feedback session, </a:t>
            </a:r>
            <a:r>
              <a:rPr lang="en-GB" dirty="0" smtClean="0"/>
              <a:t>discuss </a:t>
            </a:r>
            <a:r>
              <a:rPr lang="en-GB" dirty="0"/>
              <a:t>how an organisation can increase its investment in staff.</a:t>
            </a:r>
            <a:endParaRPr lang="it-IT" dirty="0"/>
          </a:p>
          <a:p>
            <a:pPr marL="36000" lvl="0" indent="0">
              <a:buNone/>
            </a:pPr>
            <a:endParaRPr lang="it-IT" dirty="0"/>
          </a:p>
        </p:txBody>
      </p:sp>
      <p:sp>
        <p:nvSpPr>
          <p:cNvPr id="3" name="Segnaposto numero diapositiva 2"/>
          <p:cNvSpPr>
            <a:spLocks noGrp="1"/>
          </p:cNvSpPr>
          <p:nvPr>
            <p:ph type="sldNum" sz="quarter" idx="12"/>
          </p:nvPr>
        </p:nvSpPr>
        <p:spPr/>
        <p:txBody>
          <a:bodyPr/>
          <a:lstStyle/>
          <a:p>
            <a:fld id="{E8716A00-CC3F-A24A-9B86-816E9CA7F4AC}" type="slidenum">
              <a:rPr lang="fr-FR" smtClean="0"/>
              <a:pPr/>
              <a:t>8</a:t>
            </a:fld>
            <a:endParaRPr lang="fr-FR" dirty="0"/>
          </a:p>
        </p:txBody>
      </p:sp>
      <p:sp>
        <p:nvSpPr>
          <p:cNvPr id="4" name="Titolo 3"/>
          <p:cNvSpPr>
            <a:spLocks noGrp="1"/>
          </p:cNvSpPr>
          <p:nvPr>
            <p:ph type="title"/>
          </p:nvPr>
        </p:nvSpPr>
        <p:spPr/>
        <p:txBody>
          <a:bodyPr/>
          <a:lstStyle/>
          <a:p>
            <a:r>
              <a:rPr lang="it-IT" dirty="0" smtClean="0"/>
              <a:t>Exercise 3</a:t>
            </a:r>
            <a:endParaRPr lang="it-IT" dirty="0"/>
          </a:p>
        </p:txBody>
      </p:sp>
      <p:sp>
        <p:nvSpPr>
          <p:cNvPr id="7" name="Segnaposto piè di pagina 5"/>
          <p:cNvSpPr>
            <a:spLocks noGrp="1"/>
          </p:cNvSpPr>
          <p:nvPr>
            <p:ph type="ftr" sz="quarter" idx="3"/>
          </p:nvPr>
        </p:nvSpPr>
        <p:spPr>
          <a:xfrm>
            <a:off x="1274460" y="6333963"/>
            <a:ext cx="4487212" cy="365125"/>
          </a:xfrm>
        </p:spPr>
        <p:txBody>
          <a:bodyPr/>
          <a:lstStyle/>
          <a:p>
            <a:r>
              <a:rPr lang="en-GB" dirty="0" smtClean="0"/>
              <a:t>Stage 2</a:t>
            </a:r>
          </a:p>
          <a:p>
            <a:r>
              <a:rPr lang="en-GB" dirty="0" smtClean="0"/>
              <a:t>Module 17 – Expectation Management</a:t>
            </a:r>
            <a:endParaRPr lang="en-GB" dirty="0"/>
          </a:p>
        </p:txBody>
      </p:sp>
    </p:spTree>
    <p:extLst>
      <p:ext uri="{BB962C8B-B14F-4D97-AF65-F5344CB8AC3E}">
        <p14:creationId xmlns:p14="http://schemas.microsoft.com/office/powerpoint/2010/main" val="1956689915"/>
      </p:ext>
    </p:extLst>
  </p:cSld>
  <p:clrMapOvr>
    <a:masterClrMapping/>
  </p:clrMapOvr>
</p:sld>
</file>

<file path=ppt/theme/theme1.xml><?xml version="1.0" encoding="utf-8"?>
<a:theme xmlns:a="http://schemas.openxmlformats.org/drawingml/2006/main" name="Tema di Office">
  <a:themeElements>
    <a:clrScheme name="Blue Warm">
      <a:dk1>
        <a:sysClr val="windowText" lastClr="000000"/>
      </a:dk1>
      <a:lt1>
        <a:sysClr val="window" lastClr="FFFFFF"/>
      </a:lt1>
      <a:dk2>
        <a:srgbClr val="242852"/>
      </a:dk2>
      <a:lt2>
        <a:srgbClr val="ACCBF9"/>
      </a:lt2>
      <a:accent1>
        <a:srgbClr val="4A66AC"/>
      </a:accent1>
      <a:accent2>
        <a:srgbClr val="629DD1"/>
      </a:accent2>
      <a:accent3>
        <a:srgbClr val="297FD5"/>
      </a:accent3>
      <a:accent4>
        <a:srgbClr val="7F8FA9"/>
      </a:accent4>
      <a:accent5>
        <a:srgbClr val="5AA2AE"/>
      </a:accent5>
      <a:accent6>
        <a:srgbClr val="9D90A0"/>
      </a:accent6>
      <a:hlink>
        <a:srgbClr val="9454C3"/>
      </a:hlink>
      <a:folHlink>
        <a:srgbClr val="3EBBF0"/>
      </a:folHlink>
    </a:clrScheme>
    <a:fontScheme name="Century Gothic">
      <a:majorFont>
        <a:latin typeface="Century Gothic"/>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hème Office">
  <a:themeElements>
    <a:clrScheme name="Bureau">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Bureau">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Thème Office">
  <a:themeElements>
    <a:clrScheme name="Bureau">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Bureau">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423</Words>
  <Application>Microsoft Macintosh PowerPoint</Application>
  <PresentationFormat>Presentazione su schermo (4:3)</PresentationFormat>
  <Paragraphs>53</Paragraphs>
  <Slides>8</Slides>
  <Notes>1</Notes>
  <HiddenSlides>0</HiddenSlides>
  <MMClips>0</MMClips>
  <ScaleCrop>false</ScaleCrop>
  <HeadingPairs>
    <vt:vector size="6" baseType="variant">
      <vt:variant>
        <vt:lpstr>Caratteri utilizzati</vt:lpstr>
      </vt:variant>
      <vt:variant>
        <vt:i4>3</vt:i4>
      </vt:variant>
      <vt:variant>
        <vt:lpstr>Tema</vt:lpstr>
      </vt:variant>
      <vt:variant>
        <vt:i4>1</vt:i4>
      </vt:variant>
      <vt:variant>
        <vt:lpstr>Titoli diapositive</vt:lpstr>
      </vt:variant>
      <vt:variant>
        <vt:i4>8</vt:i4>
      </vt:variant>
    </vt:vector>
  </HeadingPairs>
  <TitlesOfParts>
    <vt:vector size="12" baseType="lpstr">
      <vt:lpstr>Calibri</vt:lpstr>
      <vt:lpstr>Century Gothic</vt:lpstr>
      <vt:lpstr>Arial</vt:lpstr>
      <vt:lpstr>Tema di Office</vt:lpstr>
      <vt:lpstr>MODULE 17 – EXPECTATION MANAGEMENT</vt:lpstr>
      <vt:lpstr>Module Overview</vt:lpstr>
      <vt:lpstr>Module Structure</vt:lpstr>
      <vt:lpstr>Working Definitions</vt:lpstr>
      <vt:lpstr>EXERCISES</vt:lpstr>
      <vt:lpstr>Exercise 1</vt:lpstr>
      <vt:lpstr>Exercise 2</vt:lpstr>
      <vt:lpstr>Exercise 3</vt:lpstr>
    </vt:vector>
  </TitlesOfParts>
  <LinksUpToDate>false</LinksUpToDate>
  <SharedDoc>false</SharedDoc>
  <HyperlinksChanged>false</HyperlinksChanged>
  <AppVersion>15.0030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created xsi:type="dcterms:W3CDTF">2015-12-09T08:37:49Z</dcterms:created>
  <dcterms:modified xsi:type="dcterms:W3CDTF">2017-02-13T22:12:58Z</dcterms:modified>
</cp:coreProperties>
</file>