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9" r:id="rId1"/>
  </p:sldMasterIdLst>
  <p:notesMasterIdLst>
    <p:notesMasterId r:id="rId10"/>
  </p:notesMasterIdLst>
  <p:handoutMasterIdLst>
    <p:handoutMasterId r:id="rId11"/>
  </p:handoutMasterIdLst>
  <p:sldIdLst>
    <p:sldId id="256" r:id="rId2"/>
    <p:sldId id="258" r:id="rId3"/>
    <p:sldId id="266" r:id="rId4"/>
    <p:sldId id="264" r:id="rId5"/>
    <p:sldId id="260" r:id="rId6"/>
    <p:sldId id="261" r:id="rId7"/>
    <p:sldId id="262" r:id="rId8"/>
    <p:sldId id="263" r:id="rId9"/>
  </p:sldIdLst>
  <p:sldSz cx="9144000" cy="6858000" type="screen4x3"/>
  <p:notesSz cx="6805613" cy="99441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47D"/>
    <a:srgbClr val="40B2F1"/>
    <a:srgbClr val="002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333" autoAdjust="0"/>
    <p:restoredTop sz="93665" autoAdjust="0"/>
  </p:normalViewPr>
  <p:slideViewPr>
    <p:cSldViewPr snapToGrid="0" snapToObjects="1">
      <p:cViewPr varScale="1">
        <p:scale>
          <a:sx n="103" d="100"/>
          <a:sy n="103" d="100"/>
        </p:scale>
        <p:origin x="7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7C819-22FC-9940-9E59-95FE49FEF966}"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it-IT"/>
        </a:p>
      </dgm:t>
    </dgm:pt>
    <dgm:pt modelId="{C128E911-0C11-EB4B-BA24-AAB392A4B105}">
      <dgm:prSet/>
      <dgm:spPr/>
      <dgm:t>
        <a:bodyPr/>
        <a:lstStyle/>
        <a:p>
          <a:r>
            <a:rPr lang="en-GB" b="1" smtClean="0"/>
            <a:t>Introduction </a:t>
          </a:r>
          <a:endParaRPr lang="it-IT" b="1"/>
        </a:p>
      </dgm:t>
    </dgm:pt>
    <dgm:pt modelId="{836C376B-F49A-BC42-8343-066266BF2E9E}" type="parTrans" cxnId="{E26733AD-B570-A64A-8F8B-A75BDED98321}">
      <dgm:prSet/>
      <dgm:spPr/>
      <dgm:t>
        <a:bodyPr/>
        <a:lstStyle/>
        <a:p>
          <a:endParaRPr lang="it-IT"/>
        </a:p>
      </dgm:t>
    </dgm:pt>
    <dgm:pt modelId="{E3AE398E-B659-794F-A968-9BBD3F762EA2}" type="sibTrans" cxnId="{E26733AD-B570-A64A-8F8B-A75BDED98321}">
      <dgm:prSet/>
      <dgm:spPr/>
      <dgm:t>
        <a:bodyPr/>
        <a:lstStyle/>
        <a:p>
          <a:endParaRPr lang="it-IT"/>
        </a:p>
      </dgm:t>
    </dgm:pt>
    <dgm:pt modelId="{14C44B15-9CB8-254C-AF76-66926EB55B5C}">
      <dgm:prSet/>
      <dgm:spPr/>
      <dgm:t>
        <a:bodyPr/>
        <a:lstStyle/>
        <a:p>
          <a:r>
            <a:rPr lang="en-GB" b="1" smtClean="0"/>
            <a:t>Group Exercise 1 - Mutual Expectations of Managers and Staff</a:t>
          </a:r>
          <a:endParaRPr lang="it-IT" b="1"/>
        </a:p>
      </dgm:t>
    </dgm:pt>
    <dgm:pt modelId="{17D82E84-1A2F-8444-B9E0-0FAE97435A0B}" type="parTrans" cxnId="{F9015486-87B6-BD41-B8F6-370F801DC5BF}">
      <dgm:prSet/>
      <dgm:spPr/>
      <dgm:t>
        <a:bodyPr/>
        <a:lstStyle/>
        <a:p>
          <a:endParaRPr lang="it-IT"/>
        </a:p>
      </dgm:t>
    </dgm:pt>
    <dgm:pt modelId="{25D9C55D-7857-1346-9D37-9A9FE12ED730}" type="sibTrans" cxnId="{F9015486-87B6-BD41-B8F6-370F801DC5BF}">
      <dgm:prSet/>
      <dgm:spPr/>
      <dgm:t>
        <a:bodyPr/>
        <a:lstStyle/>
        <a:p>
          <a:endParaRPr lang="it-IT"/>
        </a:p>
      </dgm:t>
    </dgm:pt>
    <dgm:pt modelId="{C0376A2F-5331-744C-B114-7A26BAB31F23}">
      <dgm:prSet/>
      <dgm:spPr/>
      <dgm:t>
        <a:bodyPr/>
        <a:lstStyle/>
        <a:p>
          <a:r>
            <a:rPr lang="en-GB" b="1" smtClean="0"/>
            <a:t>Group Exercise 2 - Building blocks for Effective Staff Deployment</a:t>
          </a:r>
          <a:endParaRPr lang="it-IT" b="1"/>
        </a:p>
      </dgm:t>
    </dgm:pt>
    <dgm:pt modelId="{205A851E-F6C2-3D48-BC09-2E1A42970DB6}" type="parTrans" cxnId="{58D69BEE-F15B-204A-B36B-0DBB0709EC32}">
      <dgm:prSet/>
      <dgm:spPr/>
      <dgm:t>
        <a:bodyPr/>
        <a:lstStyle/>
        <a:p>
          <a:endParaRPr lang="it-IT"/>
        </a:p>
      </dgm:t>
    </dgm:pt>
    <dgm:pt modelId="{B9B7FAD0-671D-B64F-861F-5596EB3477C4}" type="sibTrans" cxnId="{58D69BEE-F15B-204A-B36B-0DBB0709EC32}">
      <dgm:prSet/>
      <dgm:spPr/>
      <dgm:t>
        <a:bodyPr/>
        <a:lstStyle/>
        <a:p>
          <a:endParaRPr lang="it-IT"/>
        </a:p>
      </dgm:t>
    </dgm:pt>
    <dgm:pt modelId="{346C447B-B52A-6146-9EB3-1D85416302FA}">
      <dgm:prSet/>
      <dgm:spPr/>
      <dgm:t>
        <a:bodyPr/>
        <a:lstStyle/>
        <a:p>
          <a:r>
            <a:rPr lang="en-GB" b="1" smtClean="0"/>
            <a:t>Group Exercise 3 - Invest in Staff</a:t>
          </a:r>
          <a:endParaRPr lang="it-IT" b="1"/>
        </a:p>
      </dgm:t>
    </dgm:pt>
    <dgm:pt modelId="{999871DF-6B88-4646-85C9-2334230B45B2}" type="parTrans" cxnId="{206B492F-4265-6948-98CB-72732EDDBEDF}">
      <dgm:prSet/>
      <dgm:spPr/>
      <dgm:t>
        <a:bodyPr/>
        <a:lstStyle/>
        <a:p>
          <a:endParaRPr lang="it-IT"/>
        </a:p>
      </dgm:t>
    </dgm:pt>
    <dgm:pt modelId="{9EAC7619-3A6C-A147-8710-EA2ECBD69CC5}" type="sibTrans" cxnId="{206B492F-4265-6948-98CB-72732EDDBEDF}">
      <dgm:prSet/>
      <dgm:spPr/>
      <dgm:t>
        <a:bodyPr/>
        <a:lstStyle/>
        <a:p>
          <a:endParaRPr lang="it-IT"/>
        </a:p>
      </dgm:t>
    </dgm:pt>
    <dgm:pt modelId="{C36E6E98-452A-4B47-906E-F45EEF12F12D}" type="pres">
      <dgm:prSet presAssocID="{5CC7C819-22FC-9940-9E59-95FE49FEF966}" presName="Name0" presStyleCnt="0">
        <dgm:presLayoutVars>
          <dgm:chMax val="7"/>
          <dgm:chPref val="7"/>
          <dgm:dir/>
        </dgm:presLayoutVars>
      </dgm:prSet>
      <dgm:spPr/>
      <dgm:t>
        <a:bodyPr/>
        <a:lstStyle/>
        <a:p>
          <a:endParaRPr lang="it-IT"/>
        </a:p>
      </dgm:t>
    </dgm:pt>
    <dgm:pt modelId="{CA63F03E-F6E6-E344-982A-46AC3C5BDA83}" type="pres">
      <dgm:prSet presAssocID="{5CC7C819-22FC-9940-9E59-95FE49FEF966}" presName="Name1" presStyleCnt="0"/>
      <dgm:spPr/>
    </dgm:pt>
    <dgm:pt modelId="{7E5E127E-E2B2-134B-A7E3-43A64E9B330A}" type="pres">
      <dgm:prSet presAssocID="{5CC7C819-22FC-9940-9E59-95FE49FEF966}" presName="cycle" presStyleCnt="0"/>
      <dgm:spPr/>
    </dgm:pt>
    <dgm:pt modelId="{001ABEE9-4061-F64F-8D01-52FEC11D3B2D}" type="pres">
      <dgm:prSet presAssocID="{5CC7C819-22FC-9940-9E59-95FE49FEF966}" presName="srcNode" presStyleLbl="node1" presStyleIdx="0" presStyleCnt="4"/>
      <dgm:spPr/>
    </dgm:pt>
    <dgm:pt modelId="{BB760403-48DE-9542-8416-1E8B6018467D}" type="pres">
      <dgm:prSet presAssocID="{5CC7C819-22FC-9940-9E59-95FE49FEF966}" presName="conn" presStyleLbl="parChTrans1D2" presStyleIdx="0" presStyleCnt="1"/>
      <dgm:spPr/>
      <dgm:t>
        <a:bodyPr/>
        <a:lstStyle/>
        <a:p>
          <a:endParaRPr lang="it-IT"/>
        </a:p>
      </dgm:t>
    </dgm:pt>
    <dgm:pt modelId="{9ADB08C2-130B-044E-841B-EF7FD7CD44B2}" type="pres">
      <dgm:prSet presAssocID="{5CC7C819-22FC-9940-9E59-95FE49FEF966}" presName="extraNode" presStyleLbl="node1" presStyleIdx="0" presStyleCnt="4"/>
      <dgm:spPr/>
    </dgm:pt>
    <dgm:pt modelId="{CD2871E0-B945-6845-8CD4-21F5038B9047}" type="pres">
      <dgm:prSet presAssocID="{5CC7C819-22FC-9940-9E59-95FE49FEF966}" presName="dstNode" presStyleLbl="node1" presStyleIdx="0" presStyleCnt="4"/>
      <dgm:spPr/>
    </dgm:pt>
    <dgm:pt modelId="{A771F467-C2B3-8E4A-A63A-73BF880E18F4}" type="pres">
      <dgm:prSet presAssocID="{C128E911-0C11-EB4B-BA24-AAB392A4B105}" presName="text_1" presStyleLbl="node1" presStyleIdx="0" presStyleCnt="4">
        <dgm:presLayoutVars>
          <dgm:bulletEnabled val="1"/>
        </dgm:presLayoutVars>
      </dgm:prSet>
      <dgm:spPr/>
      <dgm:t>
        <a:bodyPr/>
        <a:lstStyle/>
        <a:p>
          <a:endParaRPr lang="it-IT"/>
        </a:p>
      </dgm:t>
    </dgm:pt>
    <dgm:pt modelId="{CCE4DC2B-F2E5-0447-BB54-797BC255C7C6}" type="pres">
      <dgm:prSet presAssocID="{C128E911-0C11-EB4B-BA24-AAB392A4B105}" presName="accent_1" presStyleCnt="0"/>
      <dgm:spPr/>
    </dgm:pt>
    <dgm:pt modelId="{46656064-E03E-6042-BDAA-3D92CE443E89}" type="pres">
      <dgm:prSet presAssocID="{C128E911-0C11-EB4B-BA24-AAB392A4B105}" presName="accentRepeatNode" presStyleLbl="solidFgAcc1" presStyleIdx="0" presStyleCnt="4"/>
      <dgm:spPr/>
    </dgm:pt>
    <dgm:pt modelId="{63ADCFF6-7407-C047-A14C-886BD3E2DB45}" type="pres">
      <dgm:prSet presAssocID="{14C44B15-9CB8-254C-AF76-66926EB55B5C}" presName="text_2" presStyleLbl="node1" presStyleIdx="1" presStyleCnt="4">
        <dgm:presLayoutVars>
          <dgm:bulletEnabled val="1"/>
        </dgm:presLayoutVars>
      </dgm:prSet>
      <dgm:spPr/>
      <dgm:t>
        <a:bodyPr/>
        <a:lstStyle/>
        <a:p>
          <a:endParaRPr lang="it-IT"/>
        </a:p>
      </dgm:t>
    </dgm:pt>
    <dgm:pt modelId="{F18A9582-C9AC-C344-AB85-4E413C209D9C}" type="pres">
      <dgm:prSet presAssocID="{14C44B15-9CB8-254C-AF76-66926EB55B5C}" presName="accent_2" presStyleCnt="0"/>
      <dgm:spPr/>
    </dgm:pt>
    <dgm:pt modelId="{64F55154-1A4C-BF46-8D1B-B8DC41DE79EA}" type="pres">
      <dgm:prSet presAssocID="{14C44B15-9CB8-254C-AF76-66926EB55B5C}" presName="accentRepeatNode" presStyleLbl="solidFgAcc1" presStyleIdx="1" presStyleCnt="4"/>
      <dgm:spPr/>
    </dgm:pt>
    <dgm:pt modelId="{619F78C8-EB6B-A540-AA5D-594D39484FD5}" type="pres">
      <dgm:prSet presAssocID="{C0376A2F-5331-744C-B114-7A26BAB31F23}" presName="text_3" presStyleLbl="node1" presStyleIdx="2" presStyleCnt="4">
        <dgm:presLayoutVars>
          <dgm:bulletEnabled val="1"/>
        </dgm:presLayoutVars>
      </dgm:prSet>
      <dgm:spPr/>
      <dgm:t>
        <a:bodyPr/>
        <a:lstStyle/>
        <a:p>
          <a:endParaRPr lang="it-IT"/>
        </a:p>
      </dgm:t>
    </dgm:pt>
    <dgm:pt modelId="{F10F5319-89F0-AF40-AA19-354946A9546D}" type="pres">
      <dgm:prSet presAssocID="{C0376A2F-5331-744C-B114-7A26BAB31F23}" presName="accent_3" presStyleCnt="0"/>
      <dgm:spPr/>
    </dgm:pt>
    <dgm:pt modelId="{1BEA9ED4-ECF9-ED4F-A1C7-ED7B95007222}" type="pres">
      <dgm:prSet presAssocID="{C0376A2F-5331-744C-B114-7A26BAB31F23}" presName="accentRepeatNode" presStyleLbl="solidFgAcc1" presStyleIdx="2" presStyleCnt="4"/>
      <dgm:spPr/>
    </dgm:pt>
    <dgm:pt modelId="{73300160-3BD6-F245-9F45-3B509F308780}" type="pres">
      <dgm:prSet presAssocID="{346C447B-B52A-6146-9EB3-1D85416302FA}" presName="text_4" presStyleLbl="node1" presStyleIdx="3" presStyleCnt="4">
        <dgm:presLayoutVars>
          <dgm:bulletEnabled val="1"/>
        </dgm:presLayoutVars>
      </dgm:prSet>
      <dgm:spPr/>
      <dgm:t>
        <a:bodyPr/>
        <a:lstStyle/>
        <a:p>
          <a:endParaRPr lang="it-IT"/>
        </a:p>
      </dgm:t>
    </dgm:pt>
    <dgm:pt modelId="{900CEFA0-931D-A74B-A218-7023C784582A}" type="pres">
      <dgm:prSet presAssocID="{346C447B-B52A-6146-9EB3-1D85416302FA}" presName="accent_4" presStyleCnt="0"/>
      <dgm:spPr/>
    </dgm:pt>
    <dgm:pt modelId="{4BC74010-5CBF-2844-B9F5-D69D6A3ACF63}" type="pres">
      <dgm:prSet presAssocID="{346C447B-B52A-6146-9EB3-1D85416302FA}" presName="accentRepeatNode" presStyleLbl="solidFgAcc1" presStyleIdx="3" presStyleCnt="4"/>
      <dgm:spPr/>
    </dgm:pt>
  </dgm:ptLst>
  <dgm:cxnLst>
    <dgm:cxn modelId="{F01A7E5C-1495-BD47-B634-4AA940B44D64}" type="presOf" srcId="{5CC7C819-22FC-9940-9E59-95FE49FEF966}" destId="{C36E6E98-452A-4B47-906E-F45EEF12F12D}" srcOrd="0" destOrd="0" presId="urn:microsoft.com/office/officeart/2008/layout/VerticalCurvedList"/>
    <dgm:cxn modelId="{D29498BE-30D4-684E-A571-EE6E8A3BD068}" type="presOf" srcId="{E3AE398E-B659-794F-A968-9BBD3F762EA2}" destId="{BB760403-48DE-9542-8416-1E8B6018467D}" srcOrd="0" destOrd="0" presId="urn:microsoft.com/office/officeart/2008/layout/VerticalCurvedList"/>
    <dgm:cxn modelId="{C659AD1C-1C45-AB4D-B041-C3094A6A49A1}" type="presOf" srcId="{346C447B-B52A-6146-9EB3-1D85416302FA}" destId="{73300160-3BD6-F245-9F45-3B509F308780}" srcOrd="0" destOrd="0" presId="urn:microsoft.com/office/officeart/2008/layout/VerticalCurvedList"/>
    <dgm:cxn modelId="{E26733AD-B570-A64A-8F8B-A75BDED98321}" srcId="{5CC7C819-22FC-9940-9E59-95FE49FEF966}" destId="{C128E911-0C11-EB4B-BA24-AAB392A4B105}" srcOrd="0" destOrd="0" parTransId="{836C376B-F49A-BC42-8343-066266BF2E9E}" sibTransId="{E3AE398E-B659-794F-A968-9BBD3F762EA2}"/>
    <dgm:cxn modelId="{FA3FAC81-1901-D149-9B73-208EDCBB47F9}" type="presOf" srcId="{C128E911-0C11-EB4B-BA24-AAB392A4B105}" destId="{A771F467-C2B3-8E4A-A63A-73BF880E18F4}" srcOrd="0" destOrd="0" presId="urn:microsoft.com/office/officeart/2008/layout/VerticalCurvedList"/>
    <dgm:cxn modelId="{206B492F-4265-6948-98CB-72732EDDBEDF}" srcId="{5CC7C819-22FC-9940-9E59-95FE49FEF966}" destId="{346C447B-B52A-6146-9EB3-1D85416302FA}" srcOrd="3" destOrd="0" parTransId="{999871DF-6B88-4646-85C9-2334230B45B2}" sibTransId="{9EAC7619-3A6C-A147-8710-EA2ECBD69CC5}"/>
    <dgm:cxn modelId="{58D69BEE-F15B-204A-B36B-0DBB0709EC32}" srcId="{5CC7C819-22FC-9940-9E59-95FE49FEF966}" destId="{C0376A2F-5331-744C-B114-7A26BAB31F23}" srcOrd="2" destOrd="0" parTransId="{205A851E-F6C2-3D48-BC09-2E1A42970DB6}" sibTransId="{B9B7FAD0-671D-B64F-861F-5596EB3477C4}"/>
    <dgm:cxn modelId="{E5FB2B5D-D793-E74D-B866-CA6E865C48E7}" type="presOf" srcId="{C0376A2F-5331-744C-B114-7A26BAB31F23}" destId="{619F78C8-EB6B-A540-AA5D-594D39484FD5}" srcOrd="0" destOrd="0" presId="urn:microsoft.com/office/officeart/2008/layout/VerticalCurvedList"/>
    <dgm:cxn modelId="{6B798FE0-39BD-754E-8838-6AB71CC6EB62}" type="presOf" srcId="{14C44B15-9CB8-254C-AF76-66926EB55B5C}" destId="{63ADCFF6-7407-C047-A14C-886BD3E2DB45}" srcOrd="0" destOrd="0" presId="urn:microsoft.com/office/officeart/2008/layout/VerticalCurvedList"/>
    <dgm:cxn modelId="{F9015486-87B6-BD41-B8F6-370F801DC5BF}" srcId="{5CC7C819-22FC-9940-9E59-95FE49FEF966}" destId="{14C44B15-9CB8-254C-AF76-66926EB55B5C}" srcOrd="1" destOrd="0" parTransId="{17D82E84-1A2F-8444-B9E0-0FAE97435A0B}" sibTransId="{25D9C55D-7857-1346-9D37-9A9FE12ED730}"/>
    <dgm:cxn modelId="{A5662254-27A9-024C-ABB6-21AA7597E741}" type="presParOf" srcId="{C36E6E98-452A-4B47-906E-F45EEF12F12D}" destId="{CA63F03E-F6E6-E344-982A-46AC3C5BDA83}" srcOrd="0" destOrd="0" presId="urn:microsoft.com/office/officeart/2008/layout/VerticalCurvedList"/>
    <dgm:cxn modelId="{1C0150DD-74F6-FC44-80FC-D646E2D45FA2}" type="presParOf" srcId="{CA63F03E-F6E6-E344-982A-46AC3C5BDA83}" destId="{7E5E127E-E2B2-134B-A7E3-43A64E9B330A}" srcOrd="0" destOrd="0" presId="urn:microsoft.com/office/officeart/2008/layout/VerticalCurvedList"/>
    <dgm:cxn modelId="{A395D4C6-329C-2740-ABAA-C7F1BBA2B34B}" type="presParOf" srcId="{7E5E127E-E2B2-134B-A7E3-43A64E9B330A}" destId="{001ABEE9-4061-F64F-8D01-52FEC11D3B2D}" srcOrd="0" destOrd="0" presId="urn:microsoft.com/office/officeart/2008/layout/VerticalCurvedList"/>
    <dgm:cxn modelId="{4DADCD78-9645-7E4A-9ECA-B94721B56E8D}" type="presParOf" srcId="{7E5E127E-E2B2-134B-A7E3-43A64E9B330A}" destId="{BB760403-48DE-9542-8416-1E8B6018467D}" srcOrd="1" destOrd="0" presId="urn:microsoft.com/office/officeart/2008/layout/VerticalCurvedList"/>
    <dgm:cxn modelId="{4C56B15E-2BA0-BC46-9980-F28BBF88E07C}" type="presParOf" srcId="{7E5E127E-E2B2-134B-A7E3-43A64E9B330A}" destId="{9ADB08C2-130B-044E-841B-EF7FD7CD44B2}" srcOrd="2" destOrd="0" presId="urn:microsoft.com/office/officeart/2008/layout/VerticalCurvedList"/>
    <dgm:cxn modelId="{6497E360-CA2B-704C-8704-C4515232269A}" type="presParOf" srcId="{7E5E127E-E2B2-134B-A7E3-43A64E9B330A}" destId="{CD2871E0-B945-6845-8CD4-21F5038B9047}" srcOrd="3" destOrd="0" presId="urn:microsoft.com/office/officeart/2008/layout/VerticalCurvedList"/>
    <dgm:cxn modelId="{DC5AB273-C654-D643-9C81-8FFF8A403ABF}" type="presParOf" srcId="{CA63F03E-F6E6-E344-982A-46AC3C5BDA83}" destId="{A771F467-C2B3-8E4A-A63A-73BF880E18F4}" srcOrd="1" destOrd="0" presId="urn:microsoft.com/office/officeart/2008/layout/VerticalCurvedList"/>
    <dgm:cxn modelId="{A120C0C6-68A8-2E48-8095-CA1B08D15E1B}" type="presParOf" srcId="{CA63F03E-F6E6-E344-982A-46AC3C5BDA83}" destId="{CCE4DC2B-F2E5-0447-BB54-797BC255C7C6}" srcOrd="2" destOrd="0" presId="urn:microsoft.com/office/officeart/2008/layout/VerticalCurvedList"/>
    <dgm:cxn modelId="{96A8A4C4-5198-E943-9008-E1924A26E441}" type="presParOf" srcId="{CCE4DC2B-F2E5-0447-BB54-797BC255C7C6}" destId="{46656064-E03E-6042-BDAA-3D92CE443E89}" srcOrd="0" destOrd="0" presId="urn:microsoft.com/office/officeart/2008/layout/VerticalCurvedList"/>
    <dgm:cxn modelId="{77C02FB1-E1E2-6749-9B13-1E6ED413F110}" type="presParOf" srcId="{CA63F03E-F6E6-E344-982A-46AC3C5BDA83}" destId="{63ADCFF6-7407-C047-A14C-886BD3E2DB45}" srcOrd="3" destOrd="0" presId="urn:microsoft.com/office/officeart/2008/layout/VerticalCurvedList"/>
    <dgm:cxn modelId="{D76D94EC-B0DB-3A4F-A28E-737F3B076326}" type="presParOf" srcId="{CA63F03E-F6E6-E344-982A-46AC3C5BDA83}" destId="{F18A9582-C9AC-C344-AB85-4E413C209D9C}" srcOrd="4" destOrd="0" presId="urn:microsoft.com/office/officeart/2008/layout/VerticalCurvedList"/>
    <dgm:cxn modelId="{D8B27067-C333-8041-9A08-204A9C9847CC}" type="presParOf" srcId="{F18A9582-C9AC-C344-AB85-4E413C209D9C}" destId="{64F55154-1A4C-BF46-8D1B-B8DC41DE79EA}" srcOrd="0" destOrd="0" presId="urn:microsoft.com/office/officeart/2008/layout/VerticalCurvedList"/>
    <dgm:cxn modelId="{89B88DD2-0314-CA48-B94C-A7799EF3D78D}" type="presParOf" srcId="{CA63F03E-F6E6-E344-982A-46AC3C5BDA83}" destId="{619F78C8-EB6B-A540-AA5D-594D39484FD5}" srcOrd="5" destOrd="0" presId="urn:microsoft.com/office/officeart/2008/layout/VerticalCurvedList"/>
    <dgm:cxn modelId="{6888F95D-4A59-D744-A590-03B377577C50}" type="presParOf" srcId="{CA63F03E-F6E6-E344-982A-46AC3C5BDA83}" destId="{F10F5319-89F0-AF40-AA19-354946A9546D}" srcOrd="6" destOrd="0" presId="urn:microsoft.com/office/officeart/2008/layout/VerticalCurvedList"/>
    <dgm:cxn modelId="{BDF2938D-7AA1-D746-96E0-D1BB4E4FDD36}" type="presParOf" srcId="{F10F5319-89F0-AF40-AA19-354946A9546D}" destId="{1BEA9ED4-ECF9-ED4F-A1C7-ED7B95007222}" srcOrd="0" destOrd="0" presId="urn:microsoft.com/office/officeart/2008/layout/VerticalCurvedList"/>
    <dgm:cxn modelId="{4465EF21-3871-2F45-BA3C-4A625BF0E1BE}" type="presParOf" srcId="{CA63F03E-F6E6-E344-982A-46AC3C5BDA83}" destId="{73300160-3BD6-F245-9F45-3B509F308780}" srcOrd="7" destOrd="0" presId="urn:microsoft.com/office/officeart/2008/layout/VerticalCurvedList"/>
    <dgm:cxn modelId="{B92B116D-01D5-C742-9295-BB91F91D9453}" type="presParOf" srcId="{CA63F03E-F6E6-E344-982A-46AC3C5BDA83}" destId="{900CEFA0-931D-A74B-A218-7023C784582A}" srcOrd="8" destOrd="0" presId="urn:microsoft.com/office/officeart/2008/layout/VerticalCurvedList"/>
    <dgm:cxn modelId="{4239C79B-A399-2245-9A23-03F15B3B765C}" type="presParOf" srcId="{900CEFA0-931D-A74B-A218-7023C784582A}" destId="{4BC74010-5CBF-2844-B9F5-D69D6A3ACF6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60403-48DE-9542-8416-1E8B6018467D}">
      <dsp:nvSpPr>
        <dsp:cNvPr id="0" name=""/>
        <dsp:cNvSpPr/>
      </dsp:nvSpPr>
      <dsp:spPr>
        <a:xfrm>
          <a:off x="-5614502" y="-859500"/>
          <a:ext cx="6684700" cy="6684700"/>
        </a:xfrm>
        <a:prstGeom prst="blockArc">
          <a:avLst>
            <a:gd name="adj1" fmla="val 18900000"/>
            <a:gd name="adj2" fmla="val 2700000"/>
            <a:gd name="adj3" fmla="val 32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771F467-C2B3-8E4A-A63A-73BF880E18F4}">
      <dsp:nvSpPr>
        <dsp:cNvPr id="0" name=""/>
        <dsp:cNvSpPr/>
      </dsp:nvSpPr>
      <dsp:spPr>
        <a:xfrm>
          <a:off x="560222" y="381763"/>
          <a:ext cx="7257049"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58420" rIns="58420" bIns="58420" numCol="1" spcCol="1270" anchor="ctr" anchorCtr="0">
          <a:noAutofit/>
        </a:bodyPr>
        <a:lstStyle/>
        <a:p>
          <a:pPr lvl="0" algn="l" defTabSz="1022350">
            <a:lnSpc>
              <a:spcPct val="90000"/>
            </a:lnSpc>
            <a:spcBef>
              <a:spcPct val="0"/>
            </a:spcBef>
            <a:spcAft>
              <a:spcPct val="35000"/>
            </a:spcAft>
          </a:pPr>
          <a:r>
            <a:rPr lang="en-GB" sz="2300" b="1" kern="1200" smtClean="0"/>
            <a:t>Introduction </a:t>
          </a:r>
          <a:endParaRPr lang="it-IT" sz="2300" b="1" kern="1200"/>
        </a:p>
      </dsp:txBody>
      <dsp:txXfrm>
        <a:off x="560222" y="381763"/>
        <a:ext cx="7257049" cy="763923"/>
      </dsp:txXfrm>
    </dsp:sp>
    <dsp:sp modelId="{46656064-E03E-6042-BDAA-3D92CE443E89}">
      <dsp:nvSpPr>
        <dsp:cNvPr id="0" name=""/>
        <dsp:cNvSpPr/>
      </dsp:nvSpPr>
      <dsp:spPr>
        <a:xfrm>
          <a:off x="82770" y="286272"/>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63ADCFF6-7407-C047-A14C-886BD3E2DB45}">
      <dsp:nvSpPr>
        <dsp:cNvPr id="0" name=""/>
        <dsp:cNvSpPr/>
      </dsp:nvSpPr>
      <dsp:spPr>
        <a:xfrm>
          <a:off x="998197" y="1527846"/>
          <a:ext cx="6819074"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58420" rIns="58420" bIns="58420" numCol="1" spcCol="1270" anchor="ctr" anchorCtr="0">
          <a:noAutofit/>
        </a:bodyPr>
        <a:lstStyle/>
        <a:p>
          <a:pPr lvl="0" algn="l" defTabSz="1022350">
            <a:lnSpc>
              <a:spcPct val="90000"/>
            </a:lnSpc>
            <a:spcBef>
              <a:spcPct val="0"/>
            </a:spcBef>
            <a:spcAft>
              <a:spcPct val="35000"/>
            </a:spcAft>
          </a:pPr>
          <a:r>
            <a:rPr lang="en-GB" sz="2300" b="1" kern="1200" smtClean="0"/>
            <a:t>Group Exercise 1 - Mutual Expectations of Managers and Staff</a:t>
          </a:r>
          <a:endParaRPr lang="it-IT" sz="2300" b="1" kern="1200"/>
        </a:p>
      </dsp:txBody>
      <dsp:txXfrm>
        <a:off x="998197" y="1527846"/>
        <a:ext cx="6819074" cy="763923"/>
      </dsp:txXfrm>
    </dsp:sp>
    <dsp:sp modelId="{64F55154-1A4C-BF46-8D1B-B8DC41DE79EA}">
      <dsp:nvSpPr>
        <dsp:cNvPr id="0" name=""/>
        <dsp:cNvSpPr/>
      </dsp:nvSpPr>
      <dsp:spPr>
        <a:xfrm>
          <a:off x="520745" y="1432356"/>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619F78C8-EB6B-A540-AA5D-594D39484FD5}">
      <dsp:nvSpPr>
        <dsp:cNvPr id="0" name=""/>
        <dsp:cNvSpPr/>
      </dsp:nvSpPr>
      <dsp:spPr>
        <a:xfrm>
          <a:off x="998197" y="2673930"/>
          <a:ext cx="6819074"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58420" rIns="58420" bIns="58420" numCol="1" spcCol="1270" anchor="ctr" anchorCtr="0">
          <a:noAutofit/>
        </a:bodyPr>
        <a:lstStyle/>
        <a:p>
          <a:pPr lvl="0" algn="l" defTabSz="1022350">
            <a:lnSpc>
              <a:spcPct val="90000"/>
            </a:lnSpc>
            <a:spcBef>
              <a:spcPct val="0"/>
            </a:spcBef>
            <a:spcAft>
              <a:spcPct val="35000"/>
            </a:spcAft>
          </a:pPr>
          <a:r>
            <a:rPr lang="en-GB" sz="2300" b="1" kern="1200" smtClean="0"/>
            <a:t>Group Exercise 2 - Building blocks for Effective Staff Deployment</a:t>
          </a:r>
          <a:endParaRPr lang="it-IT" sz="2300" b="1" kern="1200"/>
        </a:p>
      </dsp:txBody>
      <dsp:txXfrm>
        <a:off x="998197" y="2673930"/>
        <a:ext cx="6819074" cy="763923"/>
      </dsp:txXfrm>
    </dsp:sp>
    <dsp:sp modelId="{1BEA9ED4-ECF9-ED4F-A1C7-ED7B95007222}">
      <dsp:nvSpPr>
        <dsp:cNvPr id="0" name=""/>
        <dsp:cNvSpPr/>
      </dsp:nvSpPr>
      <dsp:spPr>
        <a:xfrm>
          <a:off x="520745" y="2578439"/>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73300160-3BD6-F245-9F45-3B509F308780}">
      <dsp:nvSpPr>
        <dsp:cNvPr id="0" name=""/>
        <dsp:cNvSpPr/>
      </dsp:nvSpPr>
      <dsp:spPr>
        <a:xfrm>
          <a:off x="560222" y="3820013"/>
          <a:ext cx="7257049"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58420" rIns="58420" bIns="58420" numCol="1" spcCol="1270" anchor="ctr" anchorCtr="0">
          <a:noAutofit/>
        </a:bodyPr>
        <a:lstStyle/>
        <a:p>
          <a:pPr lvl="0" algn="l" defTabSz="1022350">
            <a:lnSpc>
              <a:spcPct val="90000"/>
            </a:lnSpc>
            <a:spcBef>
              <a:spcPct val="0"/>
            </a:spcBef>
            <a:spcAft>
              <a:spcPct val="35000"/>
            </a:spcAft>
          </a:pPr>
          <a:r>
            <a:rPr lang="en-GB" sz="2300" b="1" kern="1200" smtClean="0"/>
            <a:t>Group Exercise 3 - Invest in Staff</a:t>
          </a:r>
          <a:endParaRPr lang="it-IT" sz="2300" b="1" kern="1200"/>
        </a:p>
      </dsp:txBody>
      <dsp:txXfrm>
        <a:off x="560222" y="3820013"/>
        <a:ext cx="7257049" cy="763923"/>
      </dsp:txXfrm>
    </dsp:sp>
    <dsp:sp modelId="{4BC74010-5CBF-2844-B9F5-D69D6A3ACF63}">
      <dsp:nvSpPr>
        <dsp:cNvPr id="0" name=""/>
        <dsp:cNvSpPr/>
      </dsp:nvSpPr>
      <dsp:spPr>
        <a:xfrm>
          <a:off x="82770" y="3724523"/>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sz="quarter" idx="1"/>
          </p:nvPr>
        </p:nvSpPr>
        <p:spPr>
          <a:xfrm>
            <a:off x="3854940" y="1"/>
            <a:ext cx="2949099" cy="497205"/>
          </a:xfrm>
          <a:prstGeom prst="rect">
            <a:avLst/>
          </a:prstGeom>
        </p:spPr>
        <p:txBody>
          <a:bodyPr vert="horz" lIns="95706" tIns="47854" rIns="95706" bIns="47854" rtlCol="0"/>
          <a:lstStyle>
            <a:lvl1pPr algn="r">
              <a:defRPr sz="1300"/>
            </a:lvl1pPr>
          </a:lstStyle>
          <a:p>
            <a:fld id="{14208671-A0B8-3E47-A7D9-43510B064522}" type="datetime1">
              <a:rPr lang="fr-FR" smtClean="0"/>
              <a:pPr/>
              <a:t>13/02/2017</a:t>
            </a:fld>
            <a:endParaRPr lang="fr-FR"/>
          </a:p>
        </p:txBody>
      </p:sp>
      <p:sp>
        <p:nvSpPr>
          <p:cNvPr id="4" name="Espace réservé du pied de page 3"/>
          <p:cNvSpPr>
            <a:spLocks noGrp="1"/>
          </p:cNvSpPr>
          <p:nvPr>
            <p:ph type="ftr" sz="quarter" idx="2"/>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4940" y="9445170"/>
            <a:ext cx="2949099" cy="497205"/>
          </a:xfrm>
          <a:prstGeom prst="rect">
            <a:avLst/>
          </a:prstGeom>
        </p:spPr>
        <p:txBody>
          <a:bodyPr vert="horz" lIns="95706" tIns="47854" rIns="95706" bIns="47854" rtlCol="0" anchor="b"/>
          <a:lstStyle>
            <a:lvl1pPr algn="r">
              <a:defRPr sz="1300"/>
            </a:lvl1pPr>
          </a:lstStyle>
          <a:p>
            <a:fld id="{6759D221-9A09-9540-B314-8604B0193E34}" type="slidenum">
              <a:rPr lang="fr-FR" smtClean="0"/>
              <a:pPr/>
              <a:t>‹n.›</a:t>
            </a:fld>
            <a:endParaRPr lang="fr-FR"/>
          </a:p>
        </p:txBody>
      </p:sp>
    </p:spTree>
    <p:extLst>
      <p:ext uri="{BB962C8B-B14F-4D97-AF65-F5344CB8AC3E}">
        <p14:creationId xmlns:p14="http://schemas.microsoft.com/office/powerpoint/2010/main" val="129385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7B3B23B9-18C7-DB45-B429-7B8C8BC37F52}" type="datetime1">
              <a:rPr lang="fr-FR" smtClean="0"/>
              <a:pPr/>
              <a:t>13/02/2017</a:t>
            </a:fld>
            <a:endParaRPr lang="fr-FR"/>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endParaRPr lang="fr-FR"/>
          </a:p>
        </p:txBody>
      </p:sp>
      <p:sp>
        <p:nvSpPr>
          <p:cNvPr id="5" name="Espace réservé des commentaires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7337B99B-D378-6C49-AC24-BA32949E8AE6}" type="slidenum">
              <a:rPr lang="fr-FR" smtClean="0"/>
              <a:pPr/>
              <a:t>‹n.›</a:t>
            </a:fld>
            <a:endParaRPr lang="fr-FR"/>
          </a:p>
        </p:txBody>
      </p:sp>
    </p:spTree>
    <p:extLst>
      <p:ext uri="{BB962C8B-B14F-4D97-AF65-F5344CB8AC3E}">
        <p14:creationId xmlns:p14="http://schemas.microsoft.com/office/powerpoint/2010/main" val="24699836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337B99B-D378-6C49-AC24-BA32949E8AE6}" type="slidenum">
              <a:rPr lang="fr-FR" smtClean="0"/>
              <a:pPr/>
              <a:t>2</a:t>
            </a:fld>
            <a:endParaRPr lang="fr-FR"/>
          </a:p>
        </p:txBody>
      </p:sp>
    </p:spTree>
    <p:extLst>
      <p:ext uri="{BB962C8B-B14F-4D97-AF65-F5344CB8AC3E}">
        <p14:creationId xmlns:p14="http://schemas.microsoft.com/office/powerpoint/2010/main" val="941515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5"/>
            <a:ext cx="9160477" cy="3795872"/>
          </a:xfrm>
          <a:prstGeom prst="rect">
            <a:avLst/>
          </a:prstGeom>
        </p:spPr>
      </p:pic>
      <p:sp>
        <p:nvSpPr>
          <p:cNvPr id="2" name="Titolo 1"/>
          <p:cNvSpPr>
            <a:spLocks noGrp="1"/>
          </p:cNvSpPr>
          <p:nvPr>
            <p:ph type="ctrTitle"/>
          </p:nvPr>
        </p:nvSpPr>
        <p:spPr>
          <a:xfrm>
            <a:off x="0" y="4342048"/>
            <a:ext cx="9144000" cy="867124"/>
          </a:xfrm>
        </p:spPr>
        <p:txBody>
          <a:bodyPr anchor="b"/>
          <a:lstStyle>
            <a:lvl1pPr algn="ctr">
              <a:defRPr sz="4500">
                <a:solidFill>
                  <a:srgbClr val="0D347D"/>
                </a:solidFill>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1143000" y="5209172"/>
            <a:ext cx="6858000" cy="99232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Tree>
    <p:extLst>
      <p:ext uri="{BB962C8B-B14F-4D97-AF65-F5344CB8AC3E}">
        <p14:creationId xmlns:p14="http://schemas.microsoft.com/office/powerpoint/2010/main" val="73011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2CA14A32-25FE-8F48-AAFA-447236822156}"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9229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947853"/>
            <a:ext cx="1971675" cy="5229110"/>
          </a:xfrm>
        </p:spPr>
        <p:txBody>
          <a:bodyPr vert="eaVert"/>
          <a:lstStyle>
            <a:lvl1pPr>
              <a:defRPr>
                <a:solidFill>
                  <a:srgbClr val="0D347D"/>
                </a:solidFill>
              </a:defRPr>
            </a:lvl1pPr>
          </a:lstStyle>
          <a:p>
            <a:r>
              <a:rPr lang="it-IT" dirty="0" smtClean="0"/>
              <a:t>Fare clic per modificare stile</a:t>
            </a:r>
            <a:endParaRPr lang="it-IT" dirty="0"/>
          </a:p>
        </p:txBody>
      </p:sp>
      <p:sp>
        <p:nvSpPr>
          <p:cNvPr id="3" name="Segnaposto testo verticale 2"/>
          <p:cNvSpPr>
            <a:spLocks noGrp="1"/>
          </p:cNvSpPr>
          <p:nvPr>
            <p:ph type="body" orient="vert" idx="1"/>
          </p:nvPr>
        </p:nvSpPr>
        <p:spPr>
          <a:xfrm>
            <a:off x="628650" y="947853"/>
            <a:ext cx="5800725" cy="5229109"/>
          </a:xfrm>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1026F3DC-FF95-D545-8B64-6ABA8614293E}"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txBox="1">
            <a:spLocks/>
          </p:cNvSpPr>
          <p:nvPr userDrawn="1"/>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a:lstStyle>
          <a:p>
            <a:r>
              <a:rPr lang="it-IT"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75121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chor="t"/>
          <a:lstStyle>
            <a:lvl1pPr marL="207450" algn="just">
              <a:lnSpc>
                <a:spcPct val="100000"/>
              </a:lnSpc>
              <a:spcAft>
                <a:spcPts val="600"/>
              </a:spcAft>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58BA6FD7-F894-DF44-8FFE-608848D37E88}"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29111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style>
          <a:lnRef idx="0">
            <a:schemeClr val="accent3"/>
          </a:lnRef>
          <a:fillRef idx="3">
            <a:schemeClr val="accent3"/>
          </a:fillRef>
          <a:effectRef idx="3">
            <a:schemeClr val="accent3"/>
          </a:effectRef>
          <a:fontRef idx="none"/>
        </p:style>
        <p:txBody>
          <a:bodyPr anchor="b"/>
          <a:lstStyle>
            <a:lvl1pPr>
              <a:defRPr sz="4500">
                <a:solidFill>
                  <a:schemeClr val="bg1"/>
                </a:solidFill>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AAFA206-53D8-3447-AAD0-F18D076EAFE1}"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3635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286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291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data 4"/>
          <p:cNvSpPr>
            <a:spLocks noGrp="1"/>
          </p:cNvSpPr>
          <p:nvPr>
            <p:ph type="dt" sz="half" idx="10"/>
          </p:nvPr>
        </p:nvSpPr>
        <p:spPr/>
        <p:txBody>
          <a:bodyPr/>
          <a:lstStyle/>
          <a:p>
            <a:fld id="{67F3AF80-539A-1948-BAFD-D8DEA8E7C5A2}"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3024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3680" y="1067848"/>
            <a:ext cx="4264502"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4" name="Segnaposto contenuto 3"/>
          <p:cNvSpPr>
            <a:spLocks noGrp="1"/>
          </p:cNvSpPr>
          <p:nvPr>
            <p:ph sz="half" idx="2"/>
          </p:nvPr>
        </p:nvSpPr>
        <p:spPr>
          <a:xfrm>
            <a:off x="233680" y="1891760"/>
            <a:ext cx="4264502" cy="4107596"/>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testo 4"/>
          <p:cNvSpPr>
            <a:spLocks noGrp="1"/>
          </p:cNvSpPr>
          <p:nvPr>
            <p:ph type="body" sz="quarter" idx="3"/>
          </p:nvPr>
        </p:nvSpPr>
        <p:spPr>
          <a:xfrm>
            <a:off x="4657774" y="1067848"/>
            <a:ext cx="4285504"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6" name="Segnaposto contenuto 5"/>
          <p:cNvSpPr>
            <a:spLocks noGrp="1"/>
          </p:cNvSpPr>
          <p:nvPr>
            <p:ph sz="quarter" idx="4"/>
          </p:nvPr>
        </p:nvSpPr>
        <p:spPr>
          <a:xfrm>
            <a:off x="4657774" y="1891760"/>
            <a:ext cx="4285504" cy="4107596"/>
          </a:xfrm>
        </p:spPr>
        <p:txBody>
          <a:bodyPr ancho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7" name="Segnaposto data 6"/>
          <p:cNvSpPr>
            <a:spLocks noGrp="1"/>
          </p:cNvSpPr>
          <p:nvPr>
            <p:ph type="dt" sz="half" idx="10"/>
          </p:nvPr>
        </p:nvSpPr>
        <p:spPr/>
        <p:txBody>
          <a:bodyPr/>
          <a:lstStyle/>
          <a:p>
            <a:fld id="{DCBB6B7B-09DE-BD42-A29A-0615A13D9D25}" type="datetime1">
              <a:rPr lang="it-IT" smtClean="0"/>
              <a:t>13/02/17</a:t>
            </a:fld>
            <a:endParaRPr lang="fr-FR" dirty="0"/>
          </a:p>
        </p:txBody>
      </p:sp>
      <p:sp>
        <p:nvSpPr>
          <p:cNvPr id="9" name="Segnaposto numero diapositiva 8"/>
          <p:cNvSpPr>
            <a:spLocks noGrp="1"/>
          </p:cNvSpPr>
          <p:nvPr>
            <p:ph type="sldNum" sz="quarter" idx="12"/>
          </p:nvPr>
        </p:nvSpPr>
        <p:spPr/>
        <p:txBody>
          <a:bodyPr/>
          <a:lstStyle/>
          <a:p>
            <a:fld id="{E8716A00-CC3F-A24A-9B86-816E9CA7F4AC}" type="slidenum">
              <a:rPr lang="fr-FR" smtClean="0"/>
              <a:pPr/>
              <a:t>‹n.›</a:t>
            </a:fld>
            <a:endParaRPr lang="fr-FR" dirty="0"/>
          </a:p>
        </p:txBody>
      </p:sp>
      <p:sp>
        <p:nvSpPr>
          <p:cNvPr id="10" name="Segnaposto titolo 1"/>
          <p:cNvSpPr>
            <a:spLocks noGrp="1"/>
          </p:cNvSpPr>
          <p:nvPr>
            <p:ph type="title"/>
          </p:nvPr>
        </p:nvSpPr>
        <p:spPr>
          <a:xfrm>
            <a:off x="4608850" y="12032"/>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1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2386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F337369-B0F1-5543-B8BF-0288E5A10DF7}" type="datetime1">
              <a:rPr lang="it-IT" smtClean="0"/>
              <a:t>13/02/17</a:t>
            </a:fld>
            <a:endParaRPr lang="fr-FR" dirty="0"/>
          </a:p>
        </p:txBody>
      </p:sp>
      <p:sp>
        <p:nvSpPr>
          <p:cNvPr id="5" name="Segnaposto numero diapositiva 4"/>
          <p:cNvSpPr>
            <a:spLocks noGrp="1"/>
          </p:cNvSpPr>
          <p:nvPr>
            <p:ph type="sldNum" sz="quarter" idx="12"/>
          </p:nvPr>
        </p:nvSpPr>
        <p:spPr/>
        <p:txBody>
          <a:bodyPr/>
          <a:lstStyle/>
          <a:p>
            <a:fld id="{E8716A00-CC3F-A24A-9B86-816E9CA7F4AC}" type="slidenum">
              <a:rPr lang="fr-FR" smtClean="0"/>
              <a:pPr/>
              <a:t>‹n.›</a:t>
            </a:fld>
            <a:endParaRPr lang="fr-FR" dirty="0"/>
          </a:p>
        </p:txBody>
      </p:sp>
      <p:sp>
        <p:nvSpPr>
          <p:cNvPr id="6"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7"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62605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CDC0D82-552E-E448-9F84-118D39D8499D}" type="datetime1">
              <a:rPr lang="it-IT" smtClean="0"/>
              <a:t>13/02/17</a:t>
            </a:fld>
            <a:endParaRPr lang="fr-FR"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‹n.›</a:t>
            </a:fld>
            <a:endParaRPr lang="fr-FR" dirty="0"/>
          </a:p>
        </p:txBody>
      </p:sp>
      <p:sp>
        <p:nvSpPr>
          <p:cNvPr id="5"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6"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721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87391" y="987426"/>
            <a:ext cx="5155010" cy="5346538"/>
          </a:xfrm>
        </p:spPr>
        <p:txBody>
          <a:bodyPr/>
          <a:lstStyle>
            <a:lvl1pPr algn="just">
              <a:lnSpc>
                <a:spcPct val="100000"/>
              </a:lnSpc>
              <a:defRPr sz="2400"/>
            </a:lvl1pPr>
            <a:lvl2pPr algn="just">
              <a:lnSpc>
                <a:spcPct val="100000"/>
              </a:lnSpc>
              <a:defRPr sz="2100"/>
            </a:lvl2pPr>
            <a:lvl3pPr algn="just">
              <a:lnSpc>
                <a:spcPct val="100000"/>
              </a:lnSpc>
              <a:defRPr sz="1800"/>
            </a:lvl3pPr>
            <a:lvl4pPr algn="just">
              <a:lnSpc>
                <a:spcPct val="100000"/>
              </a:lnSpc>
              <a:defRPr sz="1500"/>
            </a:lvl4pPr>
            <a:lvl5pPr algn="just">
              <a:lnSpc>
                <a:spcPct val="100000"/>
              </a:lnSpc>
              <a:defRPr sz="1500"/>
            </a:lvl5pPr>
            <a:lvl6pPr>
              <a:defRPr sz="1500"/>
            </a:lvl6pPr>
            <a:lvl7pPr>
              <a:defRPr sz="1500"/>
            </a:lvl7pPr>
            <a:lvl8pPr>
              <a:defRPr sz="1500"/>
            </a:lvl8pPr>
            <a:lvl9pPr>
              <a:defRPr sz="15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870EF3BA-0A74-354F-9027-CF5D2E951204}"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0"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32380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887391" y="987426"/>
            <a:ext cx="515501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1B65FD54-8DF9-E946-8835-04A08E63D92E}"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10"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1851432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tiff"/><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2"/>
          <p:cNvPicPr>
            <a:picLocks noChangeAspect="1"/>
          </p:cNvPicPr>
          <p:nvPr userDrawn="1"/>
        </p:nvPicPr>
        <p:blipFill rotWithShape="1">
          <a:blip r:embed="rId13">
            <a:extLst>
              <a:ext uri="{28A0092B-C50C-407E-A947-70E740481C1C}">
                <a14:useLocalDpi xmlns:a14="http://schemas.microsoft.com/office/drawing/2010/main" val="0"/>
              </a:ext>
            </a:extLst>
          </a:blip>
          <a:srcRect b="76325"/>
          <a:stretch/>
        </p:blipFill>
        <p:spPr>
          <a:xfrm>
            <a:off x="-1" y="1335"/>
            <a:ext cx="9144001" cy="898665"/>
          </a:xfrm>
          <a:prstGeom prst="rect">
            <a:avLst/>
          </a:prstGeom>
        </p:spPr>
      </p:pic>
      <p:sp>
        <p:nvSpPr>
          <p:cNvPr id="2"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628650" y="1134249"/>
            <a:ext cx="7886700" cy="4965468"/>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5855424" y="633396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EE5A92C-A493-E54D-8695-BEA372A37DAC}" type="datetime1">
              <a:rPr lang="it-IT" smtClean="0"/>
              <a:t>13/02/17</a:t>
            </a:fld>
            <a:endParaRPr lang="it-IT" dirty="0"/>
          </a:p>
        </p:txBody>
      </p:sp>
      <p:sp>
        <p:nvSpPr>
          <p:cNvPr id="5"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2 – </a:t>
            </a:r>
            <a:r>
              <a:rPr lang="it-IT" dirty="0" err="1" smtClean="0"/>
              <a:t>Understanding</a:t>
            </a:r>
            <a:r>
              <a:rPr lang="it-IT" dirty="0" smtClean="0"/>
              <a:t> Leadership</a:t>
            </a:r>
          </a:p>
        </p:txBody>
      </p:sp>
      <p:sp>
        <p:nvSpPr>
          <p:cNvPr id="6" name="Segnaposto numero diapositiva 5"/>
          <p:cNvSpPr>
            <a:spLocks noGrp="1"/>
          </p:cNvSpPr>
          <p:nvPr>
            <p:ph type="sldNum" sz="quarter" idx="4"/>
          </p:nvPr>
        </p:nvSpPr>
        <p:spPr>
          <a:xfrm>
            <a:off x="8006576" y="6333964"/>
            <a:ext cx="50877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27B32-7EE3-4B47-8E3B-B3A98341C450}" type="slidenum">
              <a:rPr lang="fr-FR" smtClean="0"/>
              <a:pPr/>
              <a:t>‹n.›</a:t>
            </a:fld>
            <a:endParaRPr lang="fr-FR" dirty="0"/>
          </a:p>
        </p:txBody>
      </p:sp>
      <p:pic>
        <p:nvPicPr>
          <p:cNvPr id="9" name="Immagine 8"/>
          <p:cNvPicPr>
            <a:picLocks noChangeAspect="1"/>
          </p:cNvPicPr>
          <p:nvPr userDrawn="1"/>
        </p:nvPicPr>
        <p:blipFill>
          <a:blip r:embed="rId14"/>
          <a:stretch>
            <a:fillRect/>
          </a:stretch>
        </p:blipFill>
        <p:spPr>
          <a:xfrm>
            <a:off x="178332" y="90667"/>
            <a:ext cx="900636" cy="720000"/>
          </a:xfrm>
          <a:prstGeom prst="rect">
            <a:avLst/>
          </a:prstGeom>
        </p:spPr>
      </p:pic>
      <p:sp>
        <p:nvSpPr>
          <p:cNvPr id="12" name="CasellaDiTesto 11"/>
          <p:cNvSpPr txBox="1"/>
          <p:nvPr userDrawn="1"/>
        </p:nvSpPr>
        <p:spPr>
          <a:xfrm>
            <a:off x="1078968" y="127501"/>
            <a:ext cx="2629246" cy="646331"/>
          </a:xfrm>
          <a:prstGeom prst="rect">
            <a:avLst/>
          </a:prstGeom>
          <a:noFill/>
        </p:spPr>
        <p:txBody>
          <a:bodyPr wrap="none" rtlCol="0" anchor="ctr">
            <a:spAutoFit/>
          </a:bodyPr>
          <a:lstStyle/>
          <a:p>
            <a:pPr algn="dist"/>
            <a:r>
              <a:rPr lang="it-IT" spc="40" baseline="0" dirty="0" smtClean="0">
                <a:solidFill>
                  <a:schemeClr val="bg1"/>
                </a:solidFill>
              </a:rPr>
              <a:t>COUNCIL OF EUROPE</a:t>
            </a:r>
          </a:p>
          <a:p>
            <a:pPr algn="dist"/>
            <a:r>
              <a:rPr lang="it-IT" dirty="0" smtClean="0">
                <a:solidFill>
                  <a:schemeClr val="bg1"/>
                </a:solidFill>
              </a:rPr>
              <a:t>CONSEIL DE L’EUROPE</a:t>
            </a:r>
            <a:endParaRPr lang="it-IT" dirty="0">
              <a:solidFill>
                <a:schemeClr val="bg1"/>
              </a:solidFill>
            </a:endParaRPr>
          </a:p>
        </p:txBody>
      </p:sp>
      <p:pic>
        <p:nvPicPr>
          <p:cNvPr id="11" name="Immagine 10"/>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6192" y="5883964"/>
            <a:ext cx="1044915" cy="900000"/>
          </a:xfrm>
          <a:prstGeom prst="rect">
            <a:avLst/>
          </a:prstGeom>
        </p:spPr>
      </p:pic>
    </p:spTree>
    <p:extLst>
      <p:ext uri="{BB962C8B-B14F-4D97-AF65-F5344CB8AC3E}">
        <p14:creationId xmlns:p14="http://schemas.microsoft.com/office/powerpoint/2010/main" val="16326012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dirty="0" smtClean="0"/>
              <a:t>MODULE 16 – EFFECTIVE STAFF MANAGEMENT</a:t>
            </a:r>
            <a:endParaRPr lang="en-GB" dirty="0"/>
          </a:p>
        </p:txBody>
      </p:sp>
      <p:sp>
        <p:nvSpPr>
          <p:cNvPr id="3" name="Sottotitolo 2"/>
          <p:cNvSpPr>
            <a:spLocks noGrp="1"/>
          </p:cNvSpPr>
          <p:nvPr>
            <p:ph type="subTitle" idx="1"/>
          </p:nvPr>
        </p:nvSpPr>
        <p:spPr/>
        <p:txBody>
          <a:bodyPr/>
          <a:lstStyle/>
          <a:p>
            <a:r>
              <a:rPr lang="en-GB" dirty="0" smtClean="0"/>
              <a:t>Stage 2 – Leadership for Strategy</a:t>
            </a:r>
            <a:endParaRPr lang="en-GB" dirty="0"/>
          </a:p>
        </p:txBody>
      </p:sp>
    </p:spTree>
    <p:extLst>
      <p:ext uri="{BB962C8B-B14F-4D97-AF65-F5344CB8AC3E}">
        <p14:creationId xmlns:p14="http://schemas.microsoft.com/office/powerpoint/2010/main" val="1938669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lstStyle/>
          <a:p>
            <a:pPr marL="0" indent="0">
              <a:buNone/>
            </a:pPr>
            <a:r>
              <a:rPr lang="it-IT" b="1" dirty="0" smtClean="0"/>
              <a:t>Learning Objectives</a:t>
            </a:r>
          </a:p>
          <a:p>
            <a:pPr marL="628650" lvl="2" indent="-285750">
              <a:lnSpc>
                <a:spcPct val="90000"/>
              </a:lnSpc>
              <a:spcBef>
                <a:spcPts val="750"/>
              </a:spcBef>
            </a:pPr>
            <a:r>
              <a:rPr lang="en-GB" sz="1600" dirty="0"/>
              <a:t>To support leaders to apply leadership to staff management. </a:t>
            </a:r>
            <a:endParaRPr lang="it-IT" sz="1600" dirty="0"/>
          </a:p>
        </p:txBody>
      </p:sp>
      <p:sp>
        <p:nvSpPr>
          <p:cNvPr id="3" name="Segnaposto contenuto 2"/>
          <p:cNvSpPr>
            <a:spLocks noGrp="1"/>
          </p:cNvSpPr>
          <p:nvPr>
            <p:ph sz="half" idx="2"/>
          </p:nvPr>
        </p:nvSpPr>
        <p:spPr/>
        <p:txBody>
          <a:bodyPr>
            <a:normAutofit lnSpcReduction="10000"/>
          </a:bodyPr>
          <a:lstStyle/>
          <a:p>
            <a:pPr marL="0" indent="0">
              <a:buNone/>
            </a:pPr>
            <a:r>
              <a:rPr lang="it-IT" b="1" dirty="0" smtClean="0"/>
              <a:t>Learning Outcomes</a:t>
            </a:r>
            <a:endParaRPr lang="en-GB" dirty="0" smtClean="0"/>
          </a:p>
          <a:p>
            <a:pPr lvl="1"/>
            <a:r>
              <a:rPr lang="en-GB" sz="1600" dirty="0" smtClean="0"/>
              <a:t>Participants </a:t>
            </a:r>
            <a:r>
              <a:rPr lang="en-GB" sz="1600" dirty="0"/>
              <a:t>understand the approaches and values that must be developed with staff to underpin good performance.</a:t>
            </a:r>
            <a:endParaRPr lang="it-IT" sz="1600" dirty="0"/>
          </a:p>
          <a:p>
            <a:pPr lvl="1"/>
            <a:r>
              <a:rPr lang="en-GB" sz="1600" dirty="0"/>
              <a:t>Participants learn to see management through the eyes of staff.</a:t>
            </a:r>
            <a:endParaRPr lang="it-IT" sz="1600" dirty="0"/>
          </a:p>
          <a:p>
            <a:pPr lvl="1"/>
            <a:r>
              <a:rPr lang="en-GB" sz="1600" dirty="0"/>
              <a:t>Participants learn to create a constructive working environment for staff (job descriptions / appraisal processes etc.)</a:t>
            </a:r>
            <a:endParaRPr lang="it-IT" sz="1600" dirty="0"/>
          </a:p>
          <a:p>
            <a:pPr lvl="1"/>
            <a:r>
              <a:rPr lang="en-GB" sz="1600" dirty="0"/>
              <a:t>Participants use an assessment to see how an organisation might invest more constructively in staff.</a:t>
            </a:r>
            <a:endParaRPr lang="it-IT" sz="1600" dirty="0"/>
          </a:p>
          <a:p>
            <a:pPr marL="0" indent="0">
              <a:buNone/>
            </a:pPr>
            <a:r>
              <a:rPr lang="en-GB" sz="1600" dirty="0"/>
              <a:t>As a result of this learning, participants will be able to help managers to work with staff in a much more constructive </a:t>
            </a:r>
            <a:r>
              <a:rPr lang="en-GB" sz="1600" dirty="0" smtClean="0"/>
              <a:t>way.</a:t>
            </a:r>
            <a:r>
              <a:rPr lang="it-IT" sz="1600" dirty="0" smtClean="0"/>
              <a:t> </a:t>
            </a:r>
            <a:endParaRPr lang="it-IT" sz="1600"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2</a:t>
            </a:fld>
            <a:endParaRPr lang="fr-FR" dirty="0"/>
          </a:p>
        </p:txBody>
      </p:sp>
      <p:sp>
        <p:nvSpPr>
          <p:cNvPr id="5" name="Titolo 4"/>
          <p:cNvSpPr>
            <a:spLocks noGrp="1"/>
          </p:cNvSpPr>
          <p:nvPr>
            <p:ph type="title"/>
          </p:nvPr>
        </p:nvSpPr>
        <p:spPr/>
        <p:txBody>
          <a:bodyPr/>
          <a:lstStyle/>
          <a:p>
            <a:r>
              <a:rPr lang="it-IT" dirty="0" smtClean="0"/>
              <a:t>Module Overview</a:t>
            </a:r>
            <a:endParaRPr lang="it-IT" dirty="0"/>
          </a:p>
        </p:txBody>
      </p:sp>
      <p:sp>
        <p:nvSpPr>
          <p:cNvPr id="6" name="Segnaposto piè di pagina 5"/>
          <p:cNvSpPr>
            <a:spLocks noGrp="1"/>
          </p:cNvSpPr>
          <p:nvPr>
            <p:ph type="ftr" sz="quarter" idx="3"/>
          </p:nvPr>
        </p:nvSpPr>
        <p:spPr/>
        <p:txBody>
          <a:bodyPr/>
          <a:lstStyle/>
          <a:p>
            <a:r>
              <a:rPr lang="en-GB" dirty="0" smtClean="0"/>
              <a:t>Stage 2</a:t>
            </a:r>
          </a:p>
          <a:p>
            <a:r>
              <a:rPr lang="en-GB" dirty="0" smtClean="0"/>
              <a:t>Module 16 – Effective Staff Management</a:t>
            </a:r>
            <a:endParaRPr lang="en-GB" dirty="0"/>
          </a:p>
        </p:txBody>
      </p:sp>
    </p:spTree>
    <p:extLst>
      <p:ext uri="{BB962C8B-B14F-4D97-AF65-F5344CB8AC3E}">
        <p14:creationId xmlns:p14="http://schemas.microsoft.com/office/powerpoint/2010/main" val="1607828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97432777"/>
              </p:ext>
            </p:extLst>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3</a:t>
            </a:fld>
            <a:endParaRPr lang="fr-FR" dirty="0"/>
          </a:p>
        </p:txBody>
      </p:sp>
      <p:sp>
        <p:nvSpPr>
          <p:cNvPr id="4" name="Titolo 3"/>
          <p:cNvSpPr>
            <a:spLocks noGrp="1"/>
          </p:cNvSpPr>
          <p:nvPr>
            <p:ph type="title"/>
          </p:nvPr>
        </p:nvSpPr>
        <p:spPr/>
        <p:txBody>
          <a:bodyPr/>
          <a:lstStyle/>
          <a:p>
            <a:r>
              <a:rPr lang="it-IT" dirty="0"/>
              <a:t>Module Structure</a:t>
            </a:r>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16 – Effective Staff Management</a:t>
            </a:r>
            <a:endParaRPr lang="en-GB" dirty="0"/>
          </a:p>
        </p:txBody>
      </p:sp>
    </p:spTree>
    <p:extLst>
      <p:ext uri="{BB962C8B-B14F-4D97-AF65-F5344CB8AC3E}">
        <p14:creationId xmlns:p14="http://schemas.microsoft.com/office/powerpoint/2010/main" val="164659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fontScale="92500"/>
          </a:bodyPr>
          <a:lstStyle/>
          <a:p>
            <a:pPr marL="0" indent="0">
              <a:buNone/>
            </a:pPr>
            <a:r>
              <a:rPr lang="en-GB" b="1" dirty="0" smtClean="0"/>
              <a:t>Job </a:t>
            </a:r>
            <a:r>
              <a:rPr lang="en-GB" b="1" dirty="0" smtClean="0"/>
              <a:t>Description</a:t>
            </a:r>
            <a:endParaRPr lang="it-IT" b="1" dirty="0"/>
          </a:p>
          <a:p>
            <a:pPr lvl="1"/>
            <a:r>
              <a:rPr lang="en-GB" dirty="0"/>
              <a:t>The job description is a document which makes it possible to organise and precisely define the range of activities of every employee in an organisation. It defines the framework of a certain job, for both the employees and their managers. The job description enables them to clarify and formalise responsibilities and activities and tasks, as well as organisational links, and to define the requisite competences for certain professions, as well as to define in detail the necessary conditions for </a:t>
            </a:r>
            <a:r>
              <a:rPr lang="en-GB" dirty="0" smtClean="0"/>
              <a:t>employment</a:t>
            </a:r>
            <a:r>
              <a:rPr lang="en-GB" sz="1500" dirty="0" smtClean="0"/>
              <a:t>.</a:t>
            </a:r>
            <a:endParaRPr lang="it-IT" sz="1400" b="1" dirty="0"/>
          </a:p>
        </p:txBody>
      </p:sp>
      <p:sp>
        <p:nvSpPr>
          <p:cNvPr id="3" name="Segnaposto contenuto 2"/>
          <p:cNvSpPr>
            <a:spLocks noGrp="1"/>
          </p:cNvSpPr>
          <p:nvPr>
            <p:ph sz="half" idx="2"/>
          </p:nvPr>
        </p:nvSpPr>
        <p:spPr/>
        <p:txBody>
          <a:bodyPr>
            <a:normAutofit/>
          </a:bodyPr>
          <a:lstStyle/>
          <a:p>
            <a:pPr marL="0" indent="0">
              <a:buNone/>
            </a:pPr>
            <a:r>
              <a:rPr lang="en-GB" sz="1500" dirty="0" smtClean="0"/>
              <a:t>  </a:t>
            </a:r>
            <a:endParaRPr lang="it-IT" sz="1500"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4</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smtClean="0"/>
              <a:t>Definitions</a:t>
            </a:r>
            <a:endParaRPr lang="it-IT" dirty="0"/>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16 – Effective Staff Management</a:t>
            </a:r>
            <a:endParaRPr lang="en-GB" dirty="0"/>
          </a:p>
        </p:txBody>
      </p:sp>
    </p:spTree>
    <p:extLst>
      <p:ext uri="{BB962C8B-B14F-4D97-AF65-F5344CB8AC3E}">
        <p14:creationId xmlns:p14="http://schemas.microsoft.com/office/powerpoint/2010/main" val="1470554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EXERCISES</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5</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1653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lvl="1" indent="0">
              <a:spcBef>
                <a:spcPts val="750"/>
              </a:spcBef>
              <a:spcAft>
                <a:spcPts val="600"/>
              </a:spcAft>
              <a:buNone/>
            </a:pPr>
            <a:r>
              <a:rPr lang="en-GB" sz="2600" b="1" dirty="0" smtClean="0"/>
              <a:t>Group </a:t>
            </a:r>
            <a:r>
              <a:rPr lang="en-GB" sz="2600" b="1" dirty="0"/>
              <a:t>Exercise 1 </a:t>
            </a:r>
            <a:r>
              <a:rPr lang="en-GB" sz="2600" b="1" dirty="0" smtClean="0"/>
              <a:t>–</a:t>
            </a:r>
            <a:r>
              <a:rPr lang="en-GB" sz="2600" b="1" dirty="0"/>
              <a:t> Mutual Expectations of Managers and Staff</a:t>
            </a:r>
            <a:endParaRPr lang="it-IT" sz="2600" b="1" dirty="0"/>
          </a:p>
          <a:p>
            <a:pPr lvl="1"/>
            <a:r>
              <a:rPr lang="en-GB" dirty="0"/>
              <a:t>I</a:t>
            </a:r>
            <a:r>
              <a:rPr lang="en-GB" dirty="0" smtClean="0"/>
              <a:t>n </a:t>
            </a:r>
            <a:r>
              <a:rPr lang="en-GB" dirty="0"/>
              <a:t>groups of 2/3 people, write </a:t>
            </a:r>
            <a:r>
              <a:rPr lang="en-GB" dirty="0" smtClean="0"/>
              <a:t>things that according to you: </a:t>
            </a:r>
            <a:r>
              <a:rPr lang="en-GB" dirty="0"/>
              <a:t>a) managers see as important in staff; and b) staff see as important in managers. </a:t>
            </a:r>
            <a:endParaRPr lang="it-IT" dirty="0"/>
          </a:p>
          <a:p>
            <a:endParaRPr lang="it-IT" sz="24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6</a:t>
            </a:fld>
            <a:endParaRPr lang="fr-FR" dirty="0"/>
          </a:p>
        </p:txBody>
      </p:sp>
      <p:sp>
        <p:nvSpPr>
          <p:cNvPr id="4" name="Titolo 3"/>
          <p:cNvSpPr>
            <a:spLocks noGrp="1"/>
          </p:cNvSpPr>
          <p:nvPr>
            <p:ph type="title"/>
          </p:nvPr>
        </p:nvSpPr>
        <p:spPr/>
        <p:txBody>
          <a:bodyPr/>
          <a:lstStyle/>
          <a:p>
            <a:r>
              <a:rPr lang="it-IT" dirty="0" smtClean="0"/>
              <a:t>Exercise 1</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16 – Effective Staff Management</a:t>
            </a:r>
            <a:endParaRPr lang="en-GB" dirty="0"/>
          </a:p>
        </p:txBody>
      </p:sp>
    </p:spTree>
    <p:extLst>
      <p:ext uri="{BB962C8B-B14F-4D97-AF65-F5344CB8AC3E}">
        <p14:creationId xmlns:p14="http://schemas.microsoft.com/office/powerpoint/2010/main" val="2143363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lvl="1" indent="0">
              <a:spcBef>
                <a:spcPts val="750"/>
              </a:spcBef>
              <a:spcAft>
                <a:spcPts val="600"/>
              </a:spcAft>
              <a:buNone/>
            </a:pPr>
            <a:r>
              <a:rPr lang="en-GB" sz="2600" b="1" dirty="0"/>
              <a:t>Group Exercise 2 </a:t>
            </a:r>
            <a:r>
              <a:rPr lang="en-GB" sz="2600" b="1" dirty="0" smtClean="0"/>
              <a:t>– </a:t>
            </a:r>
            <a:r>
              <a:rPr lang="en-GB" sz="2600" b="1" dirty="0"/>
              <a:t>Building blocks for Effective Staff Deployment</a:t>
            </a:r>
            <a:endParaRPr lang="it-IT" sz="2600" b="1" dirty="0"/>
          </a:p>
          <a:p>
            <a:pPr lvl="1"/>
            <a:r>
              <a:rPr lang="en-GB" dirty="0"/>
              <a:t>W</a:t>
            </a:r>
            <a:r>
              <a:rPr lang="en-GB" dirty="0" smtClean="0"/>
              <a:t>ork </a:t>
            </a:r>
            <a:r>
              <a:rPr lang="en-GB" dirty="0"/>
              <a:t>individually to complete Section 5.2 Table</a:t>
            </a:r>
            <a:r>
              <a:rPr lang="en-GB" dirty="0" smtClean="0"/>
              <a:t>;</a:t>
            </a:r>
          </a:p>
          <a:p>
            <a:pPr lvl="1"/>
            <a:r>
              <a:rPr lang="en-GB" dirty="0"/>
              <a:t>S</a:t>
            </a:r>
            <a:r>
              <a:rPr lang="en-GB" dirty="0" smtClean="0"/>
              <a:t>hare </a:t>
            </a:r>
            <a:r>
              <a:rPr lang="en-GB" dirty="0"/>
              <a:t>insights during a plenary discussion on the key building blocks for effective staff </a:t>
            </a:r>
            <a:r>
              <a:rPr lang="en-GB" dirty="0" smtClean="0"/>
              <a:t>deployment.</a:t>
            </a:r>
            <a:endParaRPr lang="it-IT" dirty="0"/>
          </a:p>
          <a:p>
            <a:pPr marL="36000" indent="0">
              <a:buNone/>
            </a:pPr>
            <a:endParaRPr lang="it-IT" sz="2900" b="1" dirty="0"/>
          </a:p>
          <a:p>
            <a:pPr marL="36000" indent="0">
              <a:buNone/>
            </a:pPr>
            <a:endParaRPr lang="it-IT" sz="24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7</a:t>
            </a:fld>
            <a:endParaRPr lang="fr-FR" dirty="0"/>
          </a:p>
        </p:txBody>
      </p:sp>
      <p:sp>
        <p:nvSpPr>
          <p:cNvPr id="4" name="Titolo 3"/>
          <p:cNvSpPr>
            <a:spLocks noGrp="1"/>
          </p:cNvSpPr>
          <p:nvPr>
            <p:ph type="title"/>
          </p:nvPr>
        </p:nvSpPr>
        <p:spPr/>
        <p:txBody>
          <a:bodyPr/>
          <a:lstStyle/>
          <a:p>
            <a:r>
              <a:rPr lang="it-IT" dirty="0" smtClean="0"/>
              <a:t>Exercise 2</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16 – Effective Staff Management</a:t>
            </a:r>
            <a:endParaRPr lang="en-GB" dirty="0"/>
          </a:p>
        </p:txBody>
      </p:sp>
    </p:spTree>
    <p:extLst>
      <p:ext uri="{BB962C8B-B14F-4D97-AF65-F5344CB8AC3E}">
        <p14:creationId xmlns:p14="http://schemas.microsoft.com/office/powerpoint/2010/main" val="269590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lvl="1" indent="0">
              <a:spcBef>
                <a:spcPts val="750"/>
              </a:spcBef>
              <a:spcAft>
                <a:spcPts val="600"/>
              </a:spcAft>
              <a:buNone/>
            </a:pPr>
            <a:r>
              <a:rPr lang="en-GB" sz="2600" b="1" dirty="0"/>
              <a:t>Group Exercise 3 </a:t>
            </a:r>
            <a:r>
              <a:rPr lang="en-GB" sz="2600" b="1" dirty="0" smtClean="0"/>
              <a:t>– Invest in Staff</a:t>
            </a:r>
          </a:p>
          <a:p>
            <a:pPr marL="721800" lvl="2" indent="-342900">
              <a:spcBef>
                <a:spcPts val="750"/>
              </a:spcBef>
              <a:spcAft>
                <a:spcPts val="600"/>
              </a:spcAft>
            </a:pPr>
            <a:r>
              <a:rPr lang="en-GB" sz="2100" dirty="0" smtClean="0"/>
              <a:t>In </a:t>
            </a:r>
            <a:r>
              <a:rPr lang="en-GB" sz="2100" dirty="0"/>
              <a:t>groups of 4/5 people, develop an action plan </a:t>
            </a:r>
            <a:r>
              <a:rPr lang="en-GB" sz="2100" dirty="0" smtClean="0"/>
              <a:t>that </a:t>
            </a:r>
            <a:r>
              <a:rPr lang="en-GB" sz="2100" dirty="0"/>
              <a:t>can be adopted to address lower scoring areas.</a:t>
            </a:r>
            <a:endParaRPr lang="it-IT" sz="2100"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8</a:t>
            </a:fld>
            <a:endParaRPr lang="fr-FR" dirty="0"/>
          </a:p>
        </p:txBody>
      </p:sp>
      <p:sp>
        <p:nvSpPr>
          <p:cNvPr id="4" name="Titolo 3"/>
          <p:cNvSpPr>
            <a:spLocks noGrp="1"/>
          </p:cNvSpPr>
          <p:nvPr>
            <p:ph type="title"/>
          </p:nvPr>
        </p:nvSpPr>
        <p:spPr/>
        <p:txBody>
          <a:bodyPr/>
          <a:lstStyle/>
          <a:p>
            <a:r>
              <a:rPr lang="it-IT" dirty="0" smtClean="0"/>
              <a:t>Exercise 3</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16 – Effective Staff Management</a:t>
            </a:r>
            <a:endParaRPr lang="en-GB" dirty="0"/>
          </a:p>
        </p:txBody>
      </p:sp>
    </p:spTree>
    <p:extLst>
      <p:ext uri="{BB962C8B-B14F-4D97-AF65-F5344CB8AC3E}">
        <p14:creationId xmlns:p14="http://schemas.microsoft.com/office/powerpoint/2010/main" val="1956689915"/>
      </p:ext>
    </p:extLst>
  </p:cSld>
  <p:clrMapOvr>
    <a:masterClrMapping/>
  </p:clrMapOvr>
</p:sld>
</file>

<file path=ppt/theme/theme1.xml><?xml version="1.0" encoding="utf-8"?>
<a:theme xmlns:a="http://schemas.openxmlformats.org/drawingml/2006/main" name="Tema di Offic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404</Words>
  <Application>Microsoft Macintosh PowerPoint</Application>
  <PresentationFormat>Presentazione su schermo (4:3)</PresentationFormat>
  <Paragraphs>53</Paragraphs>
  <Slides>8</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Calibri</vt:lpstr>
      <vt:lpstr>Century Gothic</vt:lpstr>
      <vt:lpstr>Arial</vt:lpstr>
      <vt:lpstr>Tema di Office</vt:lpstr>
      <vt:lpstr>MODULE 16 – EFFECTIVE STAFF MANAGEMENT</vt:lpstr>
      <vt:lpstr>Module Overview</vt:lpstr>
      <vt:lpstr>Module Structure</vt:lpstr>
      <vt:lpstr>Working Definitions</vt:lpstr>
      <vt:lpstr>EXERCISES</vt:lpstr>
      <vt:lpstr>Exercise 1</vt:lpstr>
      <vt:lpstr>Exercise 2</vt:lpstr>
      <vt:lpstr>Exercise 3</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2017-02-13T22:26:54Z</dcterms:modified>
</cp:coreProperties>
</file>