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89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8" r:id="rId3"/>
    <p:sldId id="266" r:id="rId4"/>
    <p:sldId id="264" r:id="rId5"/>
    <p:sldId id="260" r:id="rId6"/>
    <p:sldId id="261" r:id="rId7"/>
    <p:sldId id="262" r:id="rId8"/>
    <p:sldId id="263" r:id="rId9"/>
    <p:sldId id="267" r:id="rId10"/>
  </p:sldIdLst>
  <p:sldSz cx="9144000" cy="6858000" type="screen4x3"/>
  <p:notesSz cx="6805613" cy="99441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347D"/>
    <a:srgbClr val="40B2F1"/>
    <a:srgbClr val="002A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333" autoAdjust="0"/>
    <p:restoredTop sz="93665" autoAdjust="0"/>
  </p:normalViewPr>
  <p:slideViewPr>
    <p:cSldViewPr snapToGrid="0" snapToObjects="1">
      <p:cViewPr varScale="1">
        <p:scale>
          <a:sx n="103" d="100"/>
          <a:sy n="103" d="100"/>
        </p:scale>
        <p:origin x="752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00" d="100"/>
          <a:sy n="100" d="100"/>
        </p:scale>
        <p:origin x="142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C7C819-22FC-9940-9E59-95FE49FEF966}" type="doc">
      <dgm:prSet loTypeId="urn:microsoft.com/office/officeart/2008/layout/VerticalCurved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4F6B673E-4E96-284B-93E1-2F7A748558BF}">
      <dgm:prSet phldrT="[Testo]" custT="1"/>
      <dgm:spPr/>
      <dgm:t>
        <a:bodyPr/>
        <a:lstStyle/>
        <a:p>
          <a:r>
            <a:rPr lang="en-GB" sz="1800" b="1" dirty="0" smtClean="0"/>
            <a:t>Introduction</a:t>
          </a:r>
          <a:endParaRPr lang="it-IT" sz="1800" b="1" dirty="0"/>
        </a:p>
      </dgm:t>
    </dgm:pt>
    <dgm:pt modelId="{9CDFA989-724A-4B40-B100-3D00DEF04CEC}" type="parTrans" cxnId="{8CDB503F-FC1D-C446-9810-099B425C0B88}">
      <dgm:prSet/>
      <dgm:spPr/>
      <dgm:t>
        <a:bodyPr/>
        <a:lstStyle/>
        <a:p>
          <a:endParaRPr lang="it-IT"/>
        </a:p>
      </dgm:t>
    </dgm:pt>
    <dgm:pt modelId="{11E7F1B2-8932-1142-ACE5-3A9589B42A2F}" type="sibTrans" cxnId="{8CDB503F-FC1D-C446-9810-099B425C0B88}">
      <dgm:prSet/>
      <dgm:spPr/>
      <dgm:t>
        <a:bodyPr/>
        <a:lstStyle/>
        <a:p>
          <a:endParaRPr lang="it-IT"/>
        </a:p>
      </dgm:t>
    </dgm:pt>
    <dgm:pt modelId="{8896DD1A-4637-744A-BE0D-C426CCE9749D}">
      <dgm:prSet custT="1"/>
      <dgm:spPr/>
      <dgm:t>
        <a:bodyPr/>
        <a:lstStyle/>
        <a:p>
          <a:r>
            <a:rPr lang="en-GB" sz="1800" b="1" dirty="0" smtClean="0"/>
            <a:t>Group Exercise 1 - Reading the Organization Culture</a:t>
          </a:r>
          <a:endParaRPr lang="it-IT" sz="1800" b="1" dirty="0"/>
        </a:p>
      </dgm:t>
    </dgm:pt>
    <dgm:pt modelId="{8FE97576-B6BC-E344-8C6A-9ACE681D072A}" type="parTrans" cxnId="{BCC1B3B4-982E-6049-B96C-CDE2F53FE52E}">
      <dgm:prSet/>
      <dgm:spPr/>
      <dgm:t>
        <a:bodyPr/>
        <a:lstStyle/>
        <a:p>
          <a:endParaRPr lang="it-IT"/>
        </a:p>
      </dgm:t>
    </dgm:pt>
    <dgm:pt modelId="{378858F9-2C51-E146-90DE-AC0C5963CFFB}" type="sibTrans" cxnId="{BCC1B3B4-982E-6049-B96C-CDE2F53FE52E}">
      <dgm:prSet/>
      <dgm:spPr/>
      <dgm:t>
        <a:bodyPr/>
        <a:lstStyle/>
        <a:p>
          <a:endParaRPr lang="it-IT"/>
        </a:p>
      </dgm:t>
    </dgm:pt>
    <dgm:pt modelId="{F10681DB-1527-F64B-9AA1-491BE6BD47DA}">
      <dgm:prSet custT="1"/>
      <dgm:spPr/>
      <dgm:t>
        <a:bodyPr/>
        <a:lstStyle/>
        <a:p>
          <a:r>
            <a:rPr lang="en-GB" sz="1800" b="1" dirty="0" smtClean="0"/>
            <a:t>Group Exercise 2 - Dimensions of an Organisational Culture </a:t>
          </a:r>
          <a:endParaRPr lang="it-IT" sz="1800" b="1" dirty="0"/>
        </a:p>
      </dgm:t>
    </dgm:pt>
    <dgm:pt modelId="{F11C5882-D547-5A40-B528-F8385992F8AE}" type="parTrans" cxnId="{D3EC065E-B3B0-474A-A6A9-8CA5F9D4D92F}">
      <dgm:prSet/>
      <dgm:spPr/>
      <dgm:t>
        <a:bodyPr/>
        <a:lstStyle/>
        <a:p>
          <a:endParaRPr lang="it-IT"/>
        </a:p>
      </dgm:t>
    </dgm:pt>
    <dgm:pt modelId="{63518AC2-AD12-5C46-8754-73C5ADF4FA82}" type="sibTrans" cxnId="{D3EC065E-B3B0-474A-A6A9-8CA5F9D4D92F}">
      <dgm:prSet/>
      <dgm:spPr/>
      <dgm:t>
        <a:bodyPr/>
        <a:lstStyle/>
        <a:p>
          <a:endParaRPr lang="it-IT"/>
        </a:p>
      </dgm:t>
    </dgm:pt>
    <dgm:pt modelId="{AA4A9EA5-A41B-1947-98C7-1FBDD09D3E0A}">
      <dgm:prSet custT="1"/>
      <dgm:spPr/>
      <dgm:t>
        <a:bodyPr/>
        <a:lstStyle/>
        <a:p>
          <a:r>
            <a:rPr lang="en-GB" sz="1800" b="1" dirty="0" smtClean="0"/>
            <a:t>Group Exercise 3 - Improving an Organisation’s Culture </a:t>
          </a:r>
          <a:endParaRPr lang="it-IT" sz="1800" b="1" dirty="0"/>
        </a:p>
      </dgm:t>
    </dgm:pt>
    <dgm:pt modelId="{20483003-B861-8D46-8A8D-0528F95622EB}" type="parTrans" cxnId="{4EACEB4C-EA7E-DF44-BEFB-1CA888D99565}">
      <dgm:prSet/>
      <dgm:spPr/>
      <dgm:t>
        <a:bodyPr/>
        <a:lstStyle/>
        <a:p>
          <a:endParaRPr lang="it-IT"/>
        </a:p>
      </dgm:t>
    </dgm:pt>
    <dgm:pt modelId="{76F85E79-D217-F649-B21C-19A2C4D14745}" type="sibTrans" cxnId="{4EACEB4C-EA7E-DF44-BEFB-1CA888D99565}">
      <dgm:prSet/>
      <dgm:spPr/>
      <dgm:t>
        <a:bodyPr/>
        <a:lstStyle/>
        <a:p>
          <a:endParaRPr lang="it-IT"/>
        </a:p>
      </dgm:t>
    </dgm:pt>
    <dgm:pt modelId="{08531A1F-8297-B347-9F5F-D691187C0D0E}">
      <dgm:prSet custT="1"/>
      <dgm:spPr/>
      <dgm:t>
        <a:bodyPr/>
        <a:lstStyle/>
        <a:p>
          <a:r>
            <a:rPr lang="en-GB" sz="1800" b="1" dirty="0" smtClean="0"/>
            <a:t>Homework</a:t>
          </a:r>
          <a:endParaRPr lang="it-IT" sz="1800" b="1" dirty="0"/>
        </a:p>
      </dgm:t>
    </dgm:pt>
    <dgm:pt modelId="{03523EC9-C5C3-A94A-8844-B7633E49B237}" type="parTrans" cxnId="{1A6D9A79-F993-1042-8E33-E15A54E67B8B}">
      <dgm:prSet/>
      <dgm:spPr/>
      <dgm:t>
        <a:bodyPr/>
        <a:lstStyle/>
        <a:p>
          <a:endParaRPr lang="it-IT"/>
        </a:p>
      </dgm:t>
    </dgm:pt>
    <dgm:pt modelId="{E6B77496-8E32-E041-89C5-E19D7C9F5194}" type="sibTrans" cxnId="{1A6D9A79-F993-1042-8E33-E15A54E67B8B}">
      <dgm:prSet/>
      <dgm:spPr/>
      <dgm:t>
        <a:bodyPr/>
        <a:lstStyle/>
        <a:p>
          <a:endParaRPr lang="it-IT"/>
        </a:p>
      </dgm:t>
    </dgm:pt>
    <dgm:pt modelId="{C36E6E98-452A-4B47-906E-F45EEF12F12D}" type="pres">
      <dgm:prSet presAssocID="{5CC7C819-22FC-9940-9E59-95FE49FEF966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it-IT"/>
        </a:p>
      </dgm:t>
    </dgm:pt>
    <dgm:pt modelId="{CA63F03E-F6E6-E344-982A-46AC3C5BDA83}" type="pres">
      <dgm:prSet presAssocID="{5CC7C819-22FC-9940-9E59-95FE49FEF966}" presName="Name1" presStyleCnt="0"/>
      <dgm:spPr/>
    </dgm:pt>
    <dgm:pt modelId="{7E5E127E-E2B2-134B-A7E3-43A64E9B330A}" type="pres">
      <dgm:prSet presAssocID="{5CC7C819-22FC-9940-9E59-95FE49FEF966}" presName="cycle" presStyleCnt="0"/>
      <dgm:spPr/>
    </dgm:pt>
    <dgm:pt modelId="{001ABEE9-4061-F64F-8D01-52FEC11D3B2D}" type="pres">
      <dgm:prSet presAssocID="{5CC7C819-22FC-9940-9E59-95FE49FEF966}" presName="srcNode" presStyleLbl="node1" presStyleIdx="0" presStyleCnt="5"/>
      <dgm:spPr/>
    </dgm:pt>
    <dgm:pt modelId="{BB760403-48DE-9542-8416-1E8B6018467D}" type="pres">
      <dgm:prSet presAssocID="{5CC7C819-22FC-9940-9E59-95FE49FEF966}" presName="conn" presStyleLbl="parChTrans1D2" presStyleIdx="0" presStyleCnt="1"/>
      <dgm:spPr/>
      <dgm:t>
        <a:bodyPr/>
        <a:lstStyle/>
        <a:p>
          <a:endParaRPr lang="it-IT"/>
        </a:p>
      </dgm:t>
    </dgm:pt>
    <dgm:pt modelId="{9ADB08C2-130B-044E-841B-EF7FD7CD44B2}" type="pres">
      <dgm:prSet presAssocID="{5CC7C819-22FC-9940-9E59-95FE49FEF966}" presName="extraNode" presStyleLbl="node1" presStyleIdx="0" presStyleCnt="5"/>
      <dgm:spPr/>
    </dgm:pt>
    <dgm:pt modelId="{CD2871E0-B945-6845-8CD4-21F5038B9047}" type="pres">
      <dgm:prSet presAssocID="{5CC7C819-22FC-9940-9E59-95FE49FEF966}" presName="dstNode" presStyleLbl="node1" presStyleIdx="0" presStyleCnt="5"/>
      <dgm:spPr/>
    </dgm:pt>
    <dgm:pt modelId="{4D354350-3593-DE4C-AEB1-03623E9181C5}" type="pres">
      <dgm:prSet presAssocID="{4F6B673E-4E96-284B-93E1-2F7A748558BF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15CD181-DC37-BC45-A59D-848A188BDCC7}" type="pres">
      <dgm:prSet presAssocID="{4F6B673E-4E96-284B-93E1-2F7A748558BF}" presName="accent_1" presStyleCnt="0"/>
      <dgm:spPr/>
    </dgm:pt>
    <dgm:pt modelId="{D7EDC07C-5B61-C14A-B32E-2F7513088A0C}" type="pres">
      <dgm:prSet presAssocID="{4F6B673E-4E96-284B-93E1-2F7A748558BF}" presName="accentRepeatNode" presStyleLbl="solidFgAcc1" presStyleIdx="0" presStyleCnt="5"/>
      <dgm:spPr/>
    </dgm:pt>
    <dgm:pt modelId="{B5E125F1-03B7-634A-BA94-0DAF5B73E34F}" type="pres">
      <dgm:prSet presAssocID="{8896DD1A-4637-744A-BE0D-C426CCE9749D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F9B0CD9-49BF-DA48-AD11-4923E8D9322A}" type="pres">
      <dgm:prSet presAssocID="{8896DD1A-4637-744A-BE0D-C426CCE9749D}" presName="accent_2" presStyleCnt="0"/>
      <dgm:spPr/>
    </dgm:pt>
    <dgm:pt modelId="{85568C8F-D067-BD43-ADA9-8530214ACE3F}" type="pres">
      <dgm:prSet presAssocID="{8896DD1A-4637-744A-BE0D-C426CCE9749D}" presName="accentRepeatNode" presStyleLbl="solidFgAcc1" presStyleIdx="1" presStyleCnt="5"/>
      <dgm:spPr/>
    </dgm:pt>
    <dgm:pt modelId="{A879E6F3-B531-F34F-B6A2-3B5425AA1C86}" type="pres">
      <dgm:prSet presAssocID="{F10681DB-1527-F64B-9AA1-491BE6BD47DA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137FDF8-E284-D04D-BDA7-B8CA19757FCA}" type="pres">
      <dgm:prSet presAssocID="{F10681DB-1527-F64B-9AA1-491BE6BD47DA}" presName="accent_3" presStyleCnt="0"/>
      <dgm:spPr/>
    </dgm:pt>
    <dgm:pt modelId="{9408BD2E-762E-694F-9B32-744611ADF499}" type="pres">
      <dgm:prSet presAssocID="{F10681DB-1527-F64B-9AA1-491BE6BD47DA}" presName="accentRepeatNode" presStyleLbl="solidFgAcc1" presStyleIdx="2" presStyleCnt="5"/>
      <dgm:spPr/>
    </dgm:pt>
    <dgm:pt modelId="{0044B2C7-89DE-C248-A69C-88F46609C8F0}" type="pres">
      <dgm:prSet presAssocID="{AA4A9EA5-A41B-1947-98C7-1FBDD09D3E0A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59B2150-9422-ED42-89D5-E942F7534DB3}" type="pres">
      <dgm:prSet presAssocID="{AA4A9EA5-A41B-1947-98C7-1FBDD09D3E0A}" presName="accent_4" presStyleCnt="0"/>
      <dgm:spPr/>
    </dgm:pt>
    <dgm:pt modelId="{810C01D5-6B7D-DA44-88FB-36FDC06B25E6}" type="pres">
      <dgm:prSet presAssocID="{AA4A9EA5-A41B-1947-98C7-1FBDD09D3E0A}" presName="accentRepeatNode" presStyleLbl="solidFgAcc1" presStyleIdx="3" presStyleCnt="5"/>
      <dgm:spPr/>
    </dgm:pt>
    <dgm:pt modelId="{A07E5BB3-255F-614D-96D2-887A138C1F16}" type="pres">
      <dgm:prSet presAssocID="{08531A1F-8297-B347-9F5F-D691187C0D0E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D7AF36E-AAD3-F14D-B56D-045317128A15}" type="pres">
      <dgm:prSet presAssocID="{08531A1F-8297-B347-9F5F-D691187C0D0E}" presName="accent_5" presStyleCnt="0"/>
      <dgm:spPr/>
    </dgm:pt>
    <dgm:pt modelId="{B7EC4F64-DB0E-EA4B-A581-143654733C29}" type="pres">
      <dgm:prSet presAssocID="{08531A1F-8297-B347-9F5F-D691187C0D0E}" presName="accentRepeatNode" presStyleLbl="solidFgAcc1" presStyleIdx="4" presStyleCnt="5"/>
      <dgm:spPr/>
    </dgm:pt>
  </dgm:ptLst>
  <dgm:cxnLst>
    <dgm:cxn modelId="{F09E7204-5CAD-C642-86C1-375B5727C0C1}" type="presOf" srcId="{AA4A9EA5-A41B-1947-98C7-1FBDD09D3E0A}" destId="{0044B2C7-89DE-C248-A69C-88F46609C8F0}" srcOrd="0" destOrd="0" presId="urn:microsoft.com/office/officeart/2008/layout/VerticalCurvedList"/>
    <dgm:cxn modelId="{BCC1B3B4-982E-6049-B96C-CDE2F53FE52E}" srcId="{5CC7C819-22FC-9940-9E59-95FE49FEF966}" destId="{8896DD1A-4637-744A-BE0D-C426CCE9749D}" srcOrd="1" destOrd="0" parTransId="{8FE97576-B6BC-E344-8C6A-9ACE681D072A}" sibTransId="{378858F9-2C51-E146-90DE-AC0C5963CFFB}"/>
    <dgm:cxn modelId="{1A6D9A79-F993-1042-8E33-E15A54E67B8B}" srcId="{5CC7C819-22FC-9940-9E59-95FE49FEF966}" destId="{08531A1F-8297-B347-9F5F-D691187C0D0E}" srcOrd="4" destOrd="0" parTransId="{03523EC9-C5C3-A94A-8844-B7633E49B237}" sibTransId="{E6B77496-8E32-E041-89C5-E19D7C9F5194}"/>
    <dgm:cxn modelId="{D3EC065E-B3B0-474A-A6A9-8CA5F9D4D92F}" srcId="{5CC7C819-22FC-9940-9E59-95FE49FEF966}" destId="{F10681DB-1527-F64B-9AA1-491BE6BD47DA}" srcOrd="2" destOrd="0" parTransId="{F11C5882-D547-5A40-B528-F8385992F8AE}" sibTransId="{63518AC2-AD12-5C46-8754-73C5ADF4FA82}"/>
    <dgm:cxn modelId="{F13A50E0-B0F1-EB42-8F9A-B1F0E420EF6C}" type="presOf" srcId="{08531A1F-8297-B347-9F5F-D691187C0D0E}" destId="{A07E5BB3-255F-614D-96D2-887A138C1F16}" srcOrd="0" destOrd="0" presId="urn:microsoft.com/office/officeart/2008/layout/VerticalCurvedList"/>
    <dgm:cxn modelId="{2FFC9854-EE5F-A646-891E-EFA482EFE100}" type="presOf" srcId="{4F6B673E-4E96-284B-93E1-2F7A748558BF}" destId="{4D354350-3593-DE4C-AEB1-03623E9181C5}" srcOrd="0" destOrd="0" presId="urn:microsoft.com/office/officeart/2008/layout/VerticalCurvedList"/>
    <dgm:cxn modelId="{CF8350A3-0C11-304D-A129-AEFF24C12353}" type="presOf" srcId="{11E7F1B2-8932-1142-ACE5-3A9589B42A2F}" destId="{BB760403-48DE-9542-8416-1E8B6018467D}" srcOrd="0" destOrd="0" presId="urn:microsoft.com/office/officeart/2008/layout/VerticalCurvedList"/>
    <dgm:cxn modelId="{4EACEB4C-EA7E-DF44-BEFB-1CA888D99565}" srcId="{5CC7C819-22FC-9940-9E59-95FE49FEF966}" destId="{AA4A9EA5-A41B-1947-98C7-1FBDD09D3E0A}" srcOrd="3" destOrd="0" parTransId="{20483003-B861-8D46-8A8D-0528F95622EB}" sibTransId="{76F85E79-D217-F649-B21C-19A2C4D14745}"/>
    <dgm:cxn modelId="{8CDB503F-FC1D-C446-9810-099B425C0B88}" srcId="{5CC7C819-22FC-9940-9E59-95FE49FEF966}" destId="{4F6B673E-4E96-284B-93E1-2F7A748558BF}" srcOrd="0" destOrd="0" parTransId="{9CDFA989-724A-4B40-B100-3D00DEF04CEC}" sibTransId="{11E7F1B2-8932-1142-ACE5-3A9589B42A2F}"/>
    <dgm:cxn modelId="{4C976B15-37C9-004B-AAA5-291F60956CB3}" type="presOf" srcId="{F10681DB-1527-F64B-9AA1-491BE6BD47DA}" destId="{A879E6F3-B531-F34F-B6A2-3B5425AA1C86}" srcOrd="0" destOrd="0" presId="urn:microsoft.com/office/officeart/2008/layout/VerticalCurvedList"/>
    <dgm:cxn modelId="{D7746C3A-E624-B141-8F2A-77AF91A01C11}" type="presOf" srcId="{8896DD1A-4637-744A-BE0D-C426CCE9749D}" destId="{B5E125F1-03B7-634A-BA94-0DAF5B73E34F}" srcOrd="0" destOrd="0" presId="urn:microsoft.com/office/officeart/2008/layout/VerticalCurvedList"/>
    <dgm:cxn modelId="{F01A7E5C-1495-BD47-B634-4AA940B44D64}" type="presOf" srcId="{5CC7C819-22FC-9940-9E59-95FE49FEF966}" destId="{C36E6E98-452A-4B47-906E-F45EEF12F12D}" srcOrd="0" destOrd="0" presId="urn:microsoft.com/office/officeart/2008/layout/VerticalCurvedList"/>
    <dgm:cxn modelId="{A5662254-27A9-024C-ABB6-21AA7597E741}" type="presParOf" srcId="{C36E6E98-452A-4B47-906E-F45EEF12F12D}" destId="{CA63F03E-F6E6-E344-982A-46AC3C5BDA83}" srcOrd="0" destOrd="0" presId="urn:microsoft.com/office/officeart/2008/layout/VerticalCurvedList"/>
    <dgm:cxn modelId="{1C0150DD-74F6-FC44-80FC-D646E2D45FA2}" type="presParOf" srcId="{CA63F03E-F6E6-E344-982A-46AC3C5BDA83}" destId="{7E5E127E-E2B2-134B-A7E3-43A64E9B330A}" srcOrd="0" destOrd="0" presId="urn:microsoft.com/office/officeart/2008/layout/VerticalCurvedList"/>
    <dgm:cxn modelId="{A395D4C6-329C-2740-ABAA-C7F1BBA2B34B}" type="presParOf" srcId="{7E5E127E-E2B2-134B-A7E3-43A64E9B330A}" destId="{001ABEE9-4061-F64F-8D01-52FEC11D3B2D}" srcOrd="0" destOrd="0" presId="urn:microsoft.com/office/officeart/2008/layout/VerticalCurvedList"/>
    <dgm:cxn modelId="{4DADCD78-9645-7E4A-9ECA-B94721B56E8D}" type="presParOf" srcId="{7E5E127E-E2B2-134B-A7E3-43A64E9B330A}" destId="{BB760403-48DE-9542-8416-1E8B6018467D}" srcOrd="1" destOrd="0" presId="urn:microsoft.com/office/officeart/2008/layout/VerticalCurvedList"/>
    <dgm:cxn modelId="{4C56B15E-2BA0-BC46-9980-F28BBF88E07C}" type="presParOf" srcId="{7E5E127E-E2B2-134B-A7E3-43A64E9B330A}" destId="{9ADB08C2-130B-044E-841B-EF7FD7CD44B2}" srcOrd="2" destOrd="0" presId="urn:microsoft.com/office/officeart/2008/layout/VerticalCurvedList"/>
    <dgm:cxn modelId="{6497E360-CA2B-704C-8704-C4515232269A}" type="presParOf" srcId="{7E5E127E-E2B2-134B-A7E3-43A64E9B330A}" destId="{CD2871E0-B945-6845-8CD4-21F5038B9047}" srcOrd="3" destOrd="0" presId="urn:microsoft.com/office/officeart/2008/layout/VerticalCurvedList"/>
    <dgm:cxn modelId="{2CE4BD8A-9D97-9B4D-A9E5-43D7817FC279}" type="presParOf" srcId="{CA63F03E-F6E6-E344-982A-46AC3C5BDA83}" destId="{4D354350-3593-DE4C-AEB1-03623E9181C5}" srcOrd="1" destOrd="0" presId="urn:microsoft.com/office/officeart/2008/layout/VerticalCurvedList"/>
    <dgm:cxn modelId="{DD20DD16-FA77-C741-9112-30BC463E726A}" type="presParOf" srcId="{CA63F03E-F6E6-E344-982A-46AC3C5BDA83}" destId="{015CD181-DC37-BC45-A59D-848A188BDCC7}" srcOrd="2" destOrd="0" presId="urn:microsoft.com/office/officeart/2008/layout/VerticalCurvedList"/>
    <dgm:cxn modelId="{D3499DB9-E272-D148-9FA2-BA74D43FF5B3}" type="presParOf" srcId="{015CD181-DC37-BC45-A59D-848A188BDCC7}" destId="{D7EDC07C-5B61-C14A-B32E-2F7513088A0C}" srcOrd="0" destOrd="0" presId="urn:microsoft.com/office/officeart/2008/layout/VerticalCurvedList"/>
    <dgm:cxn modelId="{BAAC7B75-56EE-6A41-A6A3-9474CF55EC95}" type="presParOf" srcId="{CA63F03E-F6E6-E344-982A-46AC3C5BDA83}" destId="{B5E125F1-03B7-634A-BA94-0DAF5B73E34F}" srcOrd="3" destOrd="0" presId="urn:microsoft.com/office/officeart/2008/layout/VerticalCurvedList"/>
    <dgm:cxn modelId="{1922F498-9E2C-5B46-8AA9-317B056EA4D8}" type="presParOf" srcId="{CA63F03E-F6E6-E344-982A-46AC3C5BDA83}" destId="{1F9B0CD9-49BF-DA48-AD11-4923E8D9322A}" srcOrd="4" destOrd="0" presId="urn:microsoft.com/office/officeart/2008/layout/VerticalCurvedList"/>
    <dgm:cxn modelId="{0AE5F58C-2A1C-0547-B21A-BAF11C908CA9}" type="presParOf" srcId="{1F9B0CD9-49BF-DA48-AD11-4923E8D9322A}" destId="{85568C8F-D067-BD43-ADA9-8530214ACE3F}" srcOrd="0" destOrd="0" presId="urn:microsoft.com/office/officeart/2008/layout/VerticalCurvedList"/>
    <dgm:cxn modelId="{B13B69F1-C7BC-504F-913E-23C3475E65EA}" type="presParOf" srcId="{CA63F03E-F6E6-E344-982A-46AC3C5BDA83}" destId="{A879E6F3-B531-F34F-B6A2-3B5425AA1C86}" srcOrd="5" destOrd="0" presId="urn:microsoft.com/office/officeart/2008/layout/VerticalCurvedList"/>
    <dgm:cxn modelId="{093647F0-EBC1-BC40-AFBD-3E172FDF5493}" type="presParOf" srcId="{CA63F03E-F6E6-E344-982A-46AC3C5BDA83}" destId="{E137FDF8-E284-D04D-BDA7-B8CA19757FCA}" srcOrd="6" destOrd="0" presId="urn:microsoft.com/office/officeart/2008/layout/VerticalCurvedList"/>
    <dgm:cxn modelId="{DFB0FF8A-505C-104A-9C29-14FDF0306F64}" type="presParOf" srcId="{E137FDF8-E284-D04D-BDA7-B8CA19757FCA}" destId="{9408BD2E-762E-694F-9B32-744611ADF499}" srcOrd="0" destOrd="0" presId="urn:microsoft.com/office/officeart/2008/layout/VerticalCurvedList"/>
    <dgm:cxn modelId="{99DFB334-1903-514B-B67D-C459651D3E26}" type="presParOf" srcId="{CA63F03E-F6E6-E344-982A-46AC3C5BDA83}" destId="{0044B2C7-89DE-C248-A69C-88F46609C8F0}" srcOrd="7" destOrd="0" presId="urn:microsoft.com/office/officeart/2008/layout/VerticalCurvedList"/>
    <dgm:cxn modelId="{4FAB85A8-FE5E-6444-AA21-2259BA725CFF}" type="presParOf" srcId="{CA63F03E-F6E6-E344-982A-46AC3C5BDA83}" destId="{959B2150-9422-ED42-89D5-E942F7534DB3}" srcOrd="8" destOrd="0" presId="urn:microsoft.com/office/officeart/2008/layout/VerticalCurvedList"/>
    <dgm:cxn modelId="{446AF74B-E578-7347-9FDF-29E07BD7DA07}" type="presParOf" srcId="{959B2150-9422-ED42-89D5-E942F7534DB3}" destId="{810C01D5-6B7D-DA44-88FB-36FDC06B25E6}" srcOrd="0" destOrd="0" presId="urn:microsoft.com/office/officeart/2008/layout/VerticalCurvedList"/>
    <dgm:cxn modelId="{9DB44656-13C8-DC4F-BC86-03E57870C45B}" type="presParOf" srcId="{CA63F03E-F6E6-E344-982A-46AC3C5BDA83}" destId="{A07E5BB3-255F-614D-96D2-887A138C1F16}" srcOrd="9" destOrd="0" presId="urn:microsoft.com/office/officeart/2008/layout/VerticalCurvedList"/>
    <dgm:cxn modelId="{7DBA4D27-F227-CD4B-9986-E0B108F73BB5}" type="presParOf" srcId="{CA63F03E-F6E6-E344-982A-46AC3C5BDA83}" destId="{0D7AF36E-AAD3-F14D-B56D-045317128A15}" srcOrd="10" destOrd="0" presId="urn:microsoft.com/office/officeart/2008/layout/VerticalCurvedList"/>
    <dgm:cxn modelId="{1748D1C3-AA88-4342-ACA4-FE7A43A4CB40}" type="presParOf" srcId="{0D7AF36E-AAD3-F14D-B56D-045317128A15}" destId="{B7EC4F64-DB0E-EA4B-A581-143654733C2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760403-48DE-9542-8416-1E8B6018467D}">
      <dsp:nvSpPr>
        <dsp:cNvPr id="0" name=""/>
        <dsp:cNvSpPr/>
      </dsp:nvSpPr>
      <dsp:spPr>
        <a:xfrm>
          <a:off x="-5614502" y="-859500"/>
          <a:ext cx="6684700" cy="6684700"/>
        </a:xfrm>
        <a:prstGeom prst="blockArc">
          <a:avLst>
            <a:gd name="adj1" fmla="val 18900000"/>
            <a:gd name="adj2" fmla="val 2700000"/>
            <a:gd name="adj3" fmla="val 323"/>
          </a:avLst>
        </a:pr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354350-3593-DE4C-AEB1-03623E9181C5}">
      <dsp:nvSpPr>
        <dsp:cNvPr id="0" name=""/>
        <dsp:cNvSpPr/>
      </dsp:nvSpPr>
      <dsp:spPr>
        <a:xfrm>
          <a:off x="467860" y="310256"/>
          <a:ext cx="7349411" cy="62091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2848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/>
            <a:t>Introduction</a:t>
          </a:r>
          <a:endParaRPr lang="it-IT" sz="1800" b="1" kern="1200" dirty="0"/>
        </a:p>
      </dsp:txBody>
      <dsp:txXfrm>
        <a:off x="467860" y="310256"/>
        <a:ext cx="7349411" cy="620911"/>
      </dsp:txXfrm>
    </dsp:sp>
    <dsp:sp modelId="{D7EDC07C-5B61-C14A-B32E-2F7513088A0C}">
      <dsp:nvSpPr>
        <dsp:cNvPr id="0" name=""/>
        <dsp:cNvSpPr/>
      </dsp:nvSpPr>
      <dsp:spPr>
        <a:xfrm>
          <a:off x="79791" y="232643"/>
          <a:ext cx="776138" cy="77613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E125F1-03B7-634A-BA94-0DAF5B73E34F}">
      <dsp:nvSpPr>
        <dsp:cNvPr id="0" name=""/>
        <dsp:cNvSpPr/>
      </dsp:nvSpPr>
      <dsp:spPr>
        <a:xfrm>
          <a:off x="912787" y="1241325"/>
          <a:ext cx="6904484" cy="62091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2848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/>
            <a:t>Group Exercise 1 - Reading the Organization Culture</a:t>
          </a:r>
          <a:endParaRPr lang="it-IT" sz="1800" b="1" kern="1200" dirty="0"/>
        </a:p>
      </dsp:txBody>
      <dsp:txXfrm>
        <a:off x="912787" y="1241325"/>
        <a:ext cx="6904484" cy="620911"/>
      </dsp:txXfrm>
    </dsp:sp>
    <dsp:sp modelId="{85568C8F-D067-BD43-ADA9-8530214ACE3F}">
      <dsp:nvSpPr>
        <dsp:cNvPr id="0" name=""/>
        <dsp:cNvSpPr/>
      </dsp:nvSpPr>
      <dsp:spPr>
        <a:xfrm>
          <a:off x="524718" y="1163711"/>
          <a:ext cx="776138" cy="77613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79E6F3-B531-F34F-B6A2-3B5425AA1C86}">
      <dsp:nvSpPr>
        <dsp:cNvPr id="0" name=""/>
        <dsp:cNvSpPr/>
      </dsp:nvSpPr>
      <dsp:spPr>
        <a:xfrm>
          <a:off x="1049344" y="2172394"/>
          <a:ext cx="6767927" cy="62091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2848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/>
            <a:t>Group Exercise 2 - Dimensions of an Organisational Culture </a:t>
          </a:r>
          <a:endParaRPr lang="it-IT" sz="1800" b="1" kern="1200" dirty="0"/>
        </a:p>
      </dsp:txBody>
      <dsp:txXfrm>
        <a:off x="1049344" y="2172394"/>
        <a:ext cx="6767927" cy="620911"/>
      </dsp:txXfrm>
    </dsp:sp>
    <dsp:sp modelId="{9408BD2E-762E-694F-9B32-744611ADF499}">
      <dsp:nvSpPr>
        <dsp:cNvPr id="0" name=""/>
        <dsp:cNvSpPr/>
      </dsp:nvSpPr>
      <dsp:spPr>
        <a:xfrm>
          <a:off x="661274" y="2094780"/>
          <a:ext cx="776138" cy="77613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44B2C7-89DE-C248-A69C-88F46609C8F0}">
      <dsp:nvSpPr>
        <dsp:cNvPr id="0" name=""/>
        <dsp:cNvSpPr/>
      </dsp:nvSpPr>
      <dsp:spPr>
        <a:xfrm>
          <a:off x="912787" y="3103463"/>
          <a:ext cx="6904484" cy="62091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2848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/>
            <a:t>Group Exercise 3 - Improving an Organisation’s Culture </a:t>
          </a:r>
          <a:endParaRPr lang="it-IT" sz="1800" b="1" kern="1200" dirty="0"/>
        </a:p>
      </dsp:txBody>
      <dsp:txXfrm>
        <a:off x="912787" y="3103463"/>
        <a:ext cx="6904484" cy="620911"/>
      </dsp:txXfrm>
    </dsp:sp>
    <dsp:sp modelId="{810C01D5-6B7D-DA44-88FB-36FDC06B25E6}">
      <dsp:nvSpPr>
        <dsp:cNvPr id="0" name=""/>
        <dsp:cNvSpPr/>
      </dsp:nvSpPr>
      <dsp:spPr>
        <a:xfrm>
          <a:off x="524718" y="3025849"/>
          <a:ext cx="776138" cy="77613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7E5BB3-255F-614D-96D2-887A138C1F16}">
      <dsp:nvSpPr>
        <dsp:cNvPr id="0" name=""/>
        <dsp:cNvSpPr/>
      </dsp:nvSpPr>
      <dsp:spPr>
        <a:xfrm>
          <a:off x="467860" y="4034531"/>
          <a:ext cx="7349411" cy="62091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2848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/>
            <a:t>Homework</a:t>
          </a:r>
          <a:endParaRPr lang="it-IT" sz="1800" b="1" kern="1200" dirty="0"/>
        </a:p>
      </dsp:txBody>
      <dsp:txXfrm>
        <a:off x="467860" y="4034531"/>
        <a:ext cx="7349411" cy="620911"/>
      </dsp:txXfrm>
    </dsp:sp>
    <dsp:sp modelId="{B7EC4F64-DB0E-EA4B-A581-143654733C29}">
      <dsp:nvSpPr>
        <dsp:cNvPr id="0" name=""/>
        <dsp:cNvSpPr/>
      </dsp:nvSpPr>
      <dsp:spPr>
        <a:xfrm>
          <a:off x="79791" y="3956918"/>
          <a:ext cx="776138" cy="77613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40" y="1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/>
          <a:lstStyle>
            <a:lvl1pPr algn="r">
              <a:defRPr sz="1300"/>
            </a:lvl1pPr>
          </a:lstStyle>
          <a:p>
            <a:fld id="{14208671-A0B8-3E47-A7D9-43510B064522}" type="datetime1">
              <a:rPr lang="fr-FR" smtClean="0"/>
              <a:pPr/>
              <a:t>10/02/2017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70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40" y="9445170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 anchor="b"/>
          <a:lstStyle>
            <a:lvl1pPr algn="r">
              <a:defRPr sz="1300"/>
            </a:lvl1pPr>
          </a:lstStyle>
          <a:p>
            <a:fld id="{6759D221-9A09-9540-B314-8604B0193E34}" type="slidenum">
              <a:rPr lang="fr-FR" smtClean="0"/>
              <a:pPr/>
              <a:t>‹n.›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38500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4940" y="1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/>
          <a:lstStyle>
            <a:lvl1pPr algn="r">
              <a:defRPr sz="1300"/>
            </a:lvl1pPr>
          </a:lstStyle>
          <a:p>
            <a:fld id="{7B3B23B9-18C7-DB45-B429-7B8C8BC37F52}" type="datetime1">
              <a:rPr lang="fr-FR" smtClean="0"/>
              <a:pPr/>
              <a:t>10/02/2017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046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706" tIns="47854" rIns="95706" bIns="47854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0562" y="4723447"/>
            <a:ext cx="5444490" cy="4474845"/>
          </a:xfrm>
          <a:prstGeom prst="rect">
            <a:avLst/>
          </a:prstGeom>
        </p:spPr>
        <p:txBody>
          <a:bodyPr vert="horz" lIns="95706" tIns="47854" rIns="95706" bIns="47854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4940" y="9445170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 anchor="b"/>
          <a:lstStyle>
            <a:lvl1pPr algn="r">
              <a:defRPr sz="1300"/>
            </a:lvl1pPr>
          </a:lstStyle>
          <a:p>
            <a:fld id="{7337B99B-D378-6C49-AC24-BA32949E8AE6}" type="slidenum">
              <a:rPr lang="fr-FR" smtClean="0"/>
              <a:pPr/>
              <a:t>‹n.›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998366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7B99B-D378-6C49-AC24-BA32949E8AE6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1515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335"/>
            <a:ext cx="9160477" cy="3795872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4342048"/>
            <a:ext cx="9144000" cy="867124"/>
          </a:xfrm>
        </p:spPr>
        <p:txBody>
          <a:bodyPr anchor="b"/>
          <a:lstStyle>
            <a:lvl1pPr algn="ctr">
              <a:defRPr sz="4500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5209172"/>
            <a:ext cx="6858000" cy="992328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30113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 algn="just">
              <a:lnSpc>
                <a:spcPct val="100000"/>
              </a:lnSpc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14A32-25FE-8F48-AAFA-447236822156}" type="datetime1">
              <a:rPr lang="it-IT" smtClean="0"/>
              <a:t>10/02/17</a:t>
            </a:fld>
            <a:endParaRPr lang="fr-FR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8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9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1 – Good Local Governance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92297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43675" y="947853"/>
            <a:ext cx="1971675" cy="5229110"/>
          </a:xfrm>
        </p:spPr>
        <p:txBody>
          <a:bodyPr vert="eaVert"/>
          <a:lstStyle>
            <a:lvl1pPr>
              <a:defRPr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28650" y="947853"/>
            <a:ext cx="5800725" cy="5229109"/>
          </a:xfrm>
        </p:spPr>
        <p:txBody>
          <a:bodyPr vert="eaVert"/>
          <a:lstStyle>
            <a:lvl1pPr algn="just">
              <a:lnSpc>
                <a:spcPct val="100000"/>
              </a:lnSpc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6F3DC-FF95-D545-8B64-6ABA8614293E}" type="datetime1">
              <a:rPr lang="it-IT" smtClean="0"/>
              <a:t>10/02/17</a:t>
            </a:fld>
            <a:endParaRPr lang="fr-FR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7" name="Segnaposto titolo 1"/>
          <p:cNvSpPr txBox="1">
            <a:spLocks/>
          </p:cNvSpPr>
          <p:nvPr userDrawn="1"/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r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00" b="1" kern="1200">
                <a:solidFill>
                  <a:srgbClr val="0D34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 lang="it-IT" dirty="0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1 – Good Local Governance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51219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anchor="t"/>
          <a:lstStyle>
            <a:lvl1pPr marL="207450" algn="just">
              <a:lnSpc>
                <a:spcPct val="100000"/>
              </a:lnSpc>
              <a:spcAft>
                <a:spcPts val="600"/>
              </a:spcAft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A6FD7-F894-DF44-8FFE-608848D37E88}" type="datetime1">
              <a:rPr lang="it-IT" smtClean="0"/>
              <a:t>10/02/17</a:t>
            </a:fld>
            <a:endParaRPr lang="fr-FR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7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1 – Good Local Governance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1111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none"/>
        </p:style>
        <p:txBody>
          <a:bodyPr anchor="b"/>
          <a:lstStyle>
            <a:lvl1pPr>
              <a:defRPr sz="4500">
                <a:solidFill>
                  <a:schemeClr val="bg1"/>
                </a:solidFill>
              </a:defRPr>
            </a:lvl1pPr>
          </a:lstStyle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FA206-53D8-3447-AAD0-F18D076EAFE1}" type="datetime1">
              <a:rPr lang="it-IT" smtClean="0"/>
              <a:t>10/02/17</a:t>
            </a:fld>
            <a:endParaRPr lang="fr-FR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1 – Good Local Governance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36358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28650" y="1056640"/>
            <a:ext cx="3886200" cy="5120323"/>
          </a:xfrm>
        </p:spPr>
        <p:txBody>
          <a:bodyPr/>
          <a:lstStyle>
            <a:lvl1pPr algn="just">
              <a:lnSpc>
                <a:spcPct val="100000"/>
              </a:lnSpc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29150" y="1056640"/>
            <a:ext cx="3886200" cy="5120323"/>
          </a:xfrm>
        </p:spPr>
        <p:txBody>
          <a:bodyPr/>
          <a:lstStyle>
            <a:lvl1pPr algn="just">
              <a:lnSpc>
                <a:spcPct val="100000"/>
              </a:lnSpc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3AF80-539A-1948-BAFD-D8DEA8E7C5A2}" type="datetime1">
              <a:rPr lang="it-IT" smtClean="0"/>
              <a:t>10/02/17</a:t>
            </a:fld>
            <a:endParaRPr lang="fr-FR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8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9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1 – Good Local Governance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245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33680" y="1067848"/>
            <a:ext cx="4264502" cy="823912"/>
          </a:xfrm>
        </p:spPr>
        <p:txBody>
          <a:bodyPr anchor="t">
            <a:normAutofit/>
          </a:bodyPr>
          <a:lstStyle>
            <a:lvl1pPr marL="0" indent="0">
              <a:buNone/>
              <a:defRPr sz="2200" b="1">
                <a:solidFill>
                  <a:srgbClr val="0D347D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233680" y="1891760"/>
            <a:ext cx="4264502" cy="4107596"/>
          </a:xfrm>
        </p:spPr>
        <p:txBody>
          <a:bodyPr/>
          <a:lstStyle>
            <a:lvl1pPr algn="just">
              <a:lnSpc>
                <a:spcPct val="100000"/>
              </a:lnSpc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57774" y="1067848"/>
            <a:ext cx="4285504" cy="823912"/>
          </a:xfrm>
        </p:spPr>
        <p:txBody>
          <a:bodyPr anchor="t">
            <a:normAutofit/>
          </a:bodyPr>
          <a:lstStyle>
            <a:lvl1pPr marL="0" indent="0">
              <a:buNone/>
              <a:defRPr sz="2200" b="1">
                <a:solidFill>
                  <a:srgbClr val="0D347D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57774" y="1891760"/>
            <a:ext cx="4285504" cy="4107596"/>
          </a:xfrm>
        </p:spPr>
        <p:txBody>
          <a:bodyPr anchor="t"/>
          <a:lstStyle>
            <a:lvl1pPr algn="just">
              <a:lnSpc>
                <a:spcPct val="100000"/>
              </a:lnSpc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B6B7B-09DE-BD42-A29A-0615A13D9D25}" type="datetime1">
              <a:rPr lang="it-IT" smtClean="0"/>
              <a:t>10/02/17</a:t>
            </a:fld>
            <a:endParaRPr lang="fr-FR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10" name="Segnaposto titolo 1"/>
          <p:cNvSpPr>
            <a:spLocks noGrp="1"/>
          </p:cNvSpPr>
          <p:nvPr>
            <p:ph type="title"/>
          </p:nvPr>
        </p:nvSpPr>
        <p:spPr>
          <a:xfrm>
            <a:off x="4608850" y="12032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11" name="Segnaposto piè di pagina 4"/>
          <p:cNvSpPr>
            <a:spLocks noGrp="1"/>
          </p:cNvSpPr>
          <p:nvPr>
            <p:ph type="ftr" sz="quarter" idx="1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1 – Good Local Governance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23860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7369-B0F1-5543-B8BF-0288E5A10DF7}" type="datetime1">
              <a:rPr lang="it-IT" smtClean="0"/>
              <a:t>10/02/17</a:t>
            </a:fld>
            <a:endParaRPr lang="fr-FR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6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7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1 – Good Local Governance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26054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C0D82-552E-E448-9F84-118D39D8499D}" type="datetime1">
              <a:rPr lang="it-IT" smtClean="0"/>
              <a:t>10/02/17</a:t>
            </a:fld>
            <a:endParaRPr lang="fr-FR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5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1 – Good Local Governance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72199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391" y="987426"/>
            <a:ext cx="5155010" cy="5346538"/>
          </a:xfrm>
        </p:spPr>
        <p:txBody>
          <a:bodyPr/>
          <a:lstStyle>
            <a:lvl1pPr algn="just">
              <a:lnSpc>
                <a:spcPct val="100000"/>
              </a:lnSpc>
              <a:defRPr sz="2400"/>
            </a:lvl1pPr>
            <a:lvl2pPr algn="just">
              <a:lnSpc>
                <a:spcPct val="100000"/>
              </a:lnSpc>
              <a:defRPr sz="2100"/>
            </a:lvl2pPr>
            <a:lvl3pPr algn="just">
              <a:lnSpc>
                <a:spcPct val="100000"/>
              </a:lnSpc>
              <a:defRPr sz="1800"/>
            </a:lvl3pPr>
            <a:lvl4pPr algn="just">
              <a:lnSpc>
                <a:spcPct val="100000"/>
              </a:lnSpc>
              <a:defRPr sz="1500"/>
            </a:lvl4pPr>
            <a:lvl5pPr algn="just">
              <a:lnSpc>
                <a:spcPct val="100000"/>
              </a:lnSpc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523220"/>
          </a:xfrm>
        </p:spPr>
        <p:txBody>
          <a:bodyPr>
            <a:spAutoFit/>
          </a:bodyPr>
          <a:lstStyle>
            <a:lvl1pPr marL="0" indent="0" algn="just">
              <a:lnSpc>
                <a:spcPct val="100000"/>
              </a:lnSpc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EF3BA-0A74-354F-9027-CF5D2E951204}" type="datetime1">
              <a:rPr lang="it-IT" smtClean="0"/>
              <a:t>10/02/17</a:t>
            </a:fld>
            <a:endParaRPr lang="fr-FR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9" name="Segnaposto testo 2"/>
          <p:cNvSpPr>
            <a:spLocks noGrp="1"/>
          </p:cNvSpPr>
          <p:nvPr>
            <p:ph type="body" idx="13"/>
          </p:nvPr>
        </p:nvSpPr>
        <p:spPr>
          <a:xfrm>
            <a:off x="629840" y="1067848"/>
            <a:ext cx="2949179" cy="823912"/>
          </a:xfrm>
        </p:spPr>
        <p:txBody>
          <a:bodyPr anchor="t">
            <a:noAutofit/>
          </a:bodyPr>
          <a:lstStyle>
            <a:lvl1pPr marL="0" indent="0">
              <a:buNone/>
              <a:defRPr sz="1800" b="1">
                <a:solidFill>
                  <a:srgbClr val="0D347D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</p:txBody>
      </p:sp>
      <p:sp>
        <p:nvSpPr>
          <p:cNvPr id="8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10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1 – Good Local Governance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23800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515501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523220"/>
          </a:xfrm>
        </p:spPr>
        <p:txBody>
          <a:bodyPr>
            <a:spAutoFit/>
          </a:bodyPr>
          <a:lstStyle>
            <a:lvl1pPr marL="0" indent="0" algn="just">
              <a:lnSpc>
                <a:spcPct val="100000"/>
              </a:lnSpc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5FD54-8DF9-E946-8835-04A08E63D92E}" type="datetime1">
              <a:rPr lang="it-IT" smtClean="0"/>
              <a:t>10/02/17</a:t>
            </a:fld>
            <a:endParaRPr lang="fr-FR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9" name="Segnaposto testo 2"/>
          <p:cNvSpPr>
            <a:spLocks noGrp="1"/>
          </p:cNvSpPr>
          <p:nvPr>
            <p:ph type="body" idx="13"/>
          </p:nvPr>
        </p:nvSpPr>
        <p:spPr>
          <a:xfrm>
            <a:off x="629840" y="1067848"/>
            <a:ext cx="2949179" cy="823912"/>
          </a:xfrm>
        </p:spPr>
        <p:txBody>
          <a:bodyPr anchor="t">
            <a:noAutofit/>
          </a:bodyPr>
          <a:lstStyle>
            <a:lvl1pPr marL="0" indent="0">
              <a:buNone/>
              <a:defRPr sz="1800" b="1">
                <a:solidFill>
                  <a:srgbClr val="0D347D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</p:txBody>
      </p:sp>
      <p:sp>
        <p:nvSpPr>
          <p:cNvPr id="10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11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1 – Good Local Governance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85143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4" Type="http://schemas.openxmlformats.org/officeDocument/2006/relationships/image" Target="../media/image2.tiff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2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325"/>
          <a:stretch/>
        </p:blipFill>
        <p:spPr>
          <a:xfrm>
            <a:off x="-1" y="1335"/>
            <a:ext cx="9144001" cy="898665"/>
          </a:xfrm>
          <a:prstGeom prst="rect">
            <a:avLst/>
          </a:prstGeom>
        </p:spPr>
      </p:pic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8650" y="1134249"/>
            <a:ext cx="7886700" cy="49654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5855424" y="633396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5A92C-A493-E54D-8695-BEA372A37DAC}" type="datetime1">
              <a:rPr lang="it-IT" smtClean="0"/>
              <a:t>10/02/17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2 – </a:t>
            </a:r>
            <a:r>
              <a:rPr lang="it-IT" dirty="0" err="1" smtClean="0"/>
              <a:t>Understanding</a:t>
            </a:r>
            <a:r>
              <a:rPr lang="it-IT" dirty="0" smtClean="0"/>
              <a:t> Leadership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006576" y="6333964"/>
            <a:ext cx="508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27B32-7EE3-4B47-8E3B-B3A98341C450}" type="slidenum">
              <a:rPr lang="fr-FR" smtClean="0"/>
              <a:pPr/>
              <a:t>‹n.›</a:t>
            </a:fld>
            <a:endParaRPr lang="fr-FR" dirty="0"/>
          </a:p>
        </p:txBody>
      </p:sp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78332" y="90667"/>
            <a:ext cx="900636" cy="720000"/>
          </a:xfrm>
          <a:prstGeom prst="rect">
            <a:avLst/>
          </a:prstGeom>
        </p:spPr>
      </p:pic>
      <p:sp>
        <p:nvSpPr>
          <p:cNvPr id="12" name="CasellaDiTesto 11"/>
          <p:cNvSpPr txBox="1"/>
          <p:nvPr userDrawn="1"/>
        </p:nvSpPr>
        <p:spPr>
          <a:xfrm>
            <a:off x="1078968" y="127501"/>
            <a:ext cx="2629246" cy="64633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dist"/>
            <a:r>
              <a:rPr lang="it-IT" spc="40" baseline="0" dirty="0" smtClean="0">
                <a:solidFill>
                  <a:schemeClr val="bg1"/>
                </a:solidFill>
              </a:rPr>
              <a:t>COUNCIL OF EUROPE</a:t>
            </a:r>
          </a:p>
          <a:p>
            <a:pPr algn="dist"/>
            <a:r>
              <a:rPr lang="it-IT" dirty="0" smtClean="0">
                <a:solidFill>
                  <a:schemeClr val="bg1"/>
                </a:solidFill>
              </a:rPr>
              <a:t>CONSEIL DE L’EUROPE</a:t>
            </a:r>
            <a:endParaRPr lang="it-IT" dirty="0">
              <a:solidFill>
                <a:schemeClr val="bg1"/>
              </a:solidFill>
            </a:endParaRPr>
          </a:p>
        </p:txBody>
      </p:sp>
      <p:pic>
        <p:nvPicPr>
          <p:cNvPr id="11" name="Immagine 10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2" y="5883964"/>
            <a:ext cx="1044915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601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hf hdr="0" dt="0"/>
  <p:txStyles>
    <p:titleStyle>
      <a:lvl1pPr algn="r" defTabSz="685800" rtl="0" eaLnBrk="1" latinLnBrk="0" hangingPunct="1">
        <a:lnSpc>
          <a:spcPct val="100000"/>
        </a:lnSpc>
        <a:spcBef>
          <a:spcPct val="0"/>
        </a:spcBef>
        <a:buNone/>
        <a:defRPr sz="2400" b="1" kern="1200">
          <a:solidFill>
            <a:srgbClr val="0D347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MODULE 10 – ORGANISATION CULTURE</a:t>
            </a:r>
            <a:endParaRPr lang="en-GB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Stage 2 – Leadership for Strategy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8669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b="1" dirty="0" smtClean="0"/>
              <a:t>Learning Objectives</a:t>
            </a:r>
          </a:p>
          <a:p>
            <a:pPr lvl="1"/>
            <a:r>
              <a:rPr lang="en-GB" dirty="0" smtClean="0"/>
              <a:t>To </a:t>
            </a:r>
            <a:r>
              <a:rPr lang="en-GB" dirty="0"/>
              <a:t>learn how good leadership can change the organisation culture to deliver better performance.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b="1" dirty="0" smtClean="0"/>
              <a:t>Learning Outcomes</a:t>
            </a:r>
            <a:endParaRPr lang="en-GB" dirty="0" smtClean="0"/>
          </a:p>
          <a:p>
            <a:pPr lvl="1"/>
            <a:r>
              <a:rPr lang="en-GB" dirty="0"/>
              <a:t>Participants understand the nature of organisation culture and the role it plays in </a:t>
            </a:r>
            <a:r>
              <a:rPr lang="en-GB" dirty="0" smtClean="0"/>
              <a:t>organization performance.</a:t>
            </a:r>
          </a:p>
          <a:p>
            <a:pPr lvl="1"/>
            <a:r>
              <a:rPr lang="en-GB" dirty="0" smtClean="0"/>
              <a:t>Participants </a:t>
            </a:r>
            <a:r>
              <a:rPr lang="en-GB" dirty="0"/>
              <a:t>learn how the leadership might intervene to shape it in a way that makes it supportive of high standards of performance.</a:t>
            </a:r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Module Overview</a:t>
            </a:r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 smtClean="0"/>
              <a:t>Stage 2</a:t>
            </a:r>
          </a:p>
          <a:p>
            <a:r>
              <a:rPr lang="en-GB" dirty="0" smtClean="0"/>
              <a:t>Module 10 – Organisation Culture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7828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2427446"/>
              </p:ext>
            </p:extLst>
          </p:nvPr>
        </p:nvGraphicFramePr>
        <p:xfrm>
          <a:off x="628650" y="1133475"/>
          <a:ext cx="7886700" cy="4965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Module Structure</a:t>
            </a:r>
          </a:p>
        </p:txBody>
      </p:sp>
      <p:sp>
        <p:nvSpPr>
          <p:cNvPr id="7" name="Segnaposto piè di pagina 5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</p:spPr>
        <p:txBody>
          <a:bodyPr/>
          <a:lstStyle/>
          <a:p>
            <a:r>
              <a:rPr lang="en-GB" smtClean="0"/>
              <a:t>Stage </a:t>
            </a:r>
            <a:r>
              <a:rPr lang="en-GB" dirty="0" smtClean="0"/>
              <a:t>2</a:t>
            </a:r>
          </a:p>
          <a:p>
            <a:r>
              <a:rPr lang="en-GB" dirty="0" smtClean="0"/>
              <a:t>Module 10 – Organisation Culture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6593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smtClean="0"/>
              <a:t>Organisation </a:t>
            </a:r>
            <a:r>
              <a:rPr lang="en-GB" b="1" dirty="0"/>
              <a:t>Culture </a:t>
            </a:r>
            <a:endParaRPr lang="it-IT" b="1" dirty="0"/>
          </a:p>
          <a:p>
            <a:pPr lvl="1"/>
            <a:r>
              <a:rPr lang="en-GB" dirty="0"/>
              <a:t>The set of shared values and norms that characterise a particular organisation.</a:t>
            </a:r>
            <a:endParaRPr lang="it-IT" dirty="0"/>
          </a:p>
          <a:p>
            <a:pPr marL="0" indent="0">
              <a:buNone/>
            </a:pPr>
            <a:r>
              <a:rPr lang="en-GB" sz="1500" dirty="0" smtClean="0"/>
              <a:t>.</a:t>
            </a:r>
            <a:endParaRPr lang="it-IT" sz="14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500" dirty="0" smtClean="0"/>
              <a:t>  </a:t>
            </a:r>
            <a:endParaRPr lang="it-IT" sz="15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Working</a:t>
            </a:r>
            <a:r>
              <a:rPr lang="it-IT" dirty="0" smtClean="0"/>
              <a:t> </a:t>
            </a:r>
            <a:r>
              <a:rPr lang="it-IT" smtClean="0"/>
              <a:t>Definitions</a:t>
            </a:r>
            <a:endParaRPr lang="it-IT" dirty="0"/>
          </a:p>
        </p:txBody>
      </p:sp>
      <p:sp>
        <p:nvSpPr>
          <p:cNvPr id="7" name="Segnaposto piè di pagina 5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</p:spPr>
        <p:txBody>
          <a:bodyPr/>
          <a:lstStyle/>
          <a:p>
            <a:r>
              <a:rPr lang="en-GB" smtClean="0"/>
              <a:t>Stage </a:t>
            </a:r>
            <a:r>
              <a:rPr lang="en-GB" dirty="0" smtClean="0"/>
              <a:t>2</a:t>
            </a:r>
          </a:p>
          <a:p>
            <a:r>
              <a:rPr lang="en-GB" dirty="0" smtClean="0"/>
              <a:t>Module 10 – Organisation Culture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0554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EXERCISES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5350476" y="46955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6536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000" indent="0">
              <a:buNone/>
            </a:pPr>
            <a:r>
              <a:rPr lang="en-GB" sz="2600" b="1" dirty="0" smtClean="0"/>
              <a:t>Group </a:t>
            </a:r>
            <a:r>
              <a:rPr lang="en-GB" sz="2600" b="1" dirty="0"/>
              <a:t>Exercise 1 - Reading the Organization Culture</a:t>
            </a:r>
            <a:endParaRPr lang="it-IT" sz="2600" b="1" dirty="0"/>
          </a:p>
          <a:p>
            <a:pPr lvl="1"/>
            <a:r>
              <a:rPr lang="en-GB" dirty="0"/>
              <a:t>I</a:t>
            </a:r>
            <a:r>
              <a:rPr lang="en-GB" dirty="0" smtClean="0"/>
              <a:t>n </a:t>
            </a:r>
            <a:r>
              <a:rPr lang="en-GB" dirty="0"/>
              <a:t>groups of 2/3 </a:t>
            </a:r>
            <a:r>
              <a:rPr lang="en-GB" dirty="0" smtClean="0"/>
              <a:t>people </a:t>
            </a:r>
            <a:r>
              <a:rPr lang="en-GB" dirty="0"/>
              <a:t>identify how one organisation has its culture shaped. </a:t>
            </a:r>
            <a:endParaRPr lang="it-IT" dirty="0"/>
          </a:p>
          <a:p>
            <a:endParaRPr lang="it-IT" sz="2400" b="1" dirty="0"/>
          </a:p>
          <a:p>
            <a:endParaRPr lang="it-IT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Exercise 1</a:t>
            </a:r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2 – </a:t>
            </a:r>
            <a:r>
              <a:rPr lang="en-GB" dirty="0"/>
              <a:t>Understanding Leadership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43363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000" indent="0">
              <a:buNone/>
            </a:pPr>
            <a:r>
              <a:rPr lang="en-GB" sz="2600" b="1" dirty="0"/>
              <a:t>Group Exercise 2 - Dimensions of an Organisational Culture </a:t>
            </a:r>
          </a:p>
          <a:p>
            <a:pPr lvl="1"/>
            <a:r>
              <a:rPr lang="en-GB" dirty="0"/>
              <a:t>I</a:t>
            </a:r>
            <a:r>
              <a:rPr lang="en-GB" dirty="0" smtClean="0"/>
              <a:t>n </a:t>
            </a:r>
            <a:r>
              <a:rPr lang="en-GB" dirty="0"/>
              <a:t>groups of 2/3 </a:t>
            </a:r>
            <a:r>
              <a:rPr lang="en-GB" dirty="0" smtClean="0"/>
              <a:t>people </a:t>
            </a:r>
            <a:r>
              <a:rPr lang="en-GB" dirty="0"/>
              <a:t>rank, on a sliding scale, the various dimensions that contribute to organisational culture.</a:t>
            </a:r>
            <a:endParaRPr lang="it-IT" dirty="0"/>
          </a:p>
          <a:p>
            <a:pPr marL="36000" indent="0">
              <a:buNone/>
            </a:pPr>
            <a:endParaRPr lang="it-IT" sz="2900" b="1" dirty="0"/>
          </a:p>
          <a:p>
            <a:pPr marL="36000" indent="0">
              <a:buNone/>
            </a:pPr>
            <a:endParaRPr lang="it-IT" sz="2400" b="1" dirty="0"/>
          </a:p>
          <a:p>
            <a:endParaRPr lang="it-IT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Exercise 2</a:t>
            </a:r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</p:spPr>
        <p:txBody>
          <a:bodyPr/>
          <a:lstStyle/>
          <a:p>
            <a:r>
              <a:rPr lang="en-GB" smtClean="0"/>
              <a:t>Stage </a:t>
            </a:r>
            <a:r>
              <a:rPr lang="en-GB" dirty="0" smtClean="0"/>
              <a:t>2</a:t>
            </a:r>
          </a:p>
          <a:p>
            <a:r>
              <a:rPr lang="en-GB" dirty="0" smtClean="0"/>
              <a:t>Module 10 – Organisation Culture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5900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000" lvl="1" indent="0">
              <a:spcBef>
                <a:spcPts val="750"/>
              </a:spcBef>
              <a:spcAft>
                <a:spcPts val="600"/>
              </a:spcAft>
              <a:buNone/>
            </a:pPr>
            <a:r>
              <a:rPr lang="en-GB" sz="2600" b="1" dirty="0"/>
              <a:t>Group Exercise 3 - Improving an Organisation’s Culture </a:t>
            </a:r>
          </a:p>
          <a:p>
            <a:pPr lvl="1"/>
            <a:r>
              <a:rPr lang="en-GB" dirty="0"/>
              <a:t>Building on from exercise 2, each group should identify 1-2 cultural obstacles to good performance in the selected organisation and complete the table on the causes and consequences of the obstacle and the action to be taken to overcome </a:t>
            </a:r>
            <a:r>
              <a:rPr lang="en-GB" dirty="0" smtClean="0"/>
              <a:t>it.</a:t>
            </a:r>
            <a:r>
              <a:rPr lang="it-IT" dirty="0" smtClean="0"/>
              <a:t> </a:t>
            </a:r>
            <a:endParaRPr lang="it-IT" dirty="0"/>
          </a:p>
          <a:p>
            <a:pPr marL="36000" lvl="0" indent="0">
              <a:buNone/>
            </a:pPr>
            <a:endParaRPr lang="it-IT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Exercise 3</a:t>
            </a:r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</p:spPr>
        <p:txBody>
          <a:bodyPr/>
          <a:lstStyle/>
          <a:p>
            <a:r>
              <a:rPr lang="en-GB" smtClean="0"/>
              <a:t>Stage </a:t>
            </a:r>
            <a:r>
              <a:rPr lang="en-GB" dirty="0" smtClean="0"/>
              <a:t>2</a:t>
            </a:r>
          </a:p>
          <a:p>
            <a:r>
              <a:rPr lang="en-GB" dirty="0" smtClean="0"/>
              <a:t>Module 10 – Organisation Culture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66899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000" indent="0">
              <a:buNone/>
            </a:pPr>
            <a:r>
              <a:rPr lang="en-GB" sz="2600" b="1" dirty="0"/>
              <a:t>Homework</a:t>
            </a:r>
            <a:endParaRPr lang="it-IT" sz="2600" b="1" dirty="0"/>
          </a:p>
          <a:p>
            <a:pPr lvl="1"/>
            <a:r>
              <a:rPr lang="en-GB" dirty="0"/>
              <a:t>Each participant can use the checklist on ‘Open Organisation Culture’ below to assess the culture of his/her own </a:t>
            </a:r>
            <a:r>
              <a:rPr lang="en-GB" dirty="0" smtClean="0"/>
              <a:t>organisation.</a:t>
            </a: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Exercise 4</a:t>
            </a:r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</p:spPr>
        <p:txBody>
          <a:bodyPr/>
          <a:lstStyle/>
          <a:p>
            <a:r>
              <a:rPr lang="en-GB" smtClean="0"/>
              <a:t>Stage </a:t>
            </a:r>
            <a:r>
              <a:rPr lang="en-GB" dirty="0" smtClean="0"/>
              <a:t>2</a:t>
            </a:r>
          </a:p>
          <a:p>
            <a:r>
              <a:rPr lang="en-GB" dirty="0" smtClean="0"/>
              <a:t>Module 10 – Organisation Culture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2816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entury Gothic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312</Words>
  <Application>Microsoft Macintosh PowerPoint</Application>
  <PresentationFormat>Presentazione su schermo (4:3)</PresentationFormat>
  <Paragraphs>57</Paragraphs>
  <Slides>9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3" baseType="lpstr">
      <vt:lpstr>Calibri</vt:lpstr>
      <vt:lpstr>Century Gothic</vt:lpstr>
      <vt:lpstr>Arial</vt:lpstr>
      <vt:lpstr>Tema di Office</vt:lpstr>
      <vt:lpstr>MODULE 10 – ORGANISATION CULTURE</vt:lpstr>
      <vt:lpstr>Module Overview</vt:lpstr>
      <vt:lpstr>Module Structure</vt:lpstr>
      <vt:lpstr>Working Definitions</vt:lpstr>
      <vt:lpstr>EXERCISES</vt:lpstr>
      <vt:lpstr>Exercise 1</vt:lpstr>
      <vt:lpstr>Exercise 2</vt:lpstr>
      <vt:lpstr>Exercise 3</vt:lpstr>
      <vt:lpstr>Exercise 4</vt:lpstr>
    </vt:vector>
  </TitlesOfParts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2015-12-09T08:37:49Z</dcterms:created>
  <dcterms:modified xsi:type="dcterms:W3CDTF">2017-02-10T12:52:30Z</dcterms:modified>
</cp:coreProperties>
</file>