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89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66" r:id="rId4"/>
    <p:sldId id="264" r:id="rId5"/>
    <p:sldId id="260" r:id="rId6"/>
    <p:sldId id="261" r:id="rId7"/>
    <p:sldId id="263" r:id="rId8"/>
  </p:sldIdLst>
  <p:sldSz cx="9144000" cy="6858000" type="screen4x3"/>
  <p:notesSz cx="6805613" cy="99441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347D"/>
    <a:srgbClr val="40B2F1"/>
    <a:srgbClr val="002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33" autoAdjust="0"/>
    <p:restoredTop sz="93665" autoAdjust="0"/>
  </p:normalViewPr>
  <p:slideViewPr>
    <p:cSldViewPr snapToGrid="0" snapToObjects="1">
      <p:cViewPr varScale="1">
        <p:scale>
          <a:sx n="103" d="100"/>
          <a:sy n="103" d="100"/>
        </p:scale>
        <p:origin x="75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0" d="100"/>
          <a:sy n="100" d="100"/>
        </p:scale>
        <p:origin x="14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C7C819-22FC-9940-9E59-95FE49FEF966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F6B673E-4E96-284B-93E1-2F7A748558BF}">
      <dgm:prSet phldrT="[Testo]" custT="1"/>
      <dgm:spPr/>
      <dgm:t>
        <a:bodyPr/>
        <a:lstStyle/>
        <a:p>
          <a:r>
            <a:rPr lang="en-GB" sz="1800" b="1" dirty="0" smtClean="0"/>
            <a:t>Interactive Introduction</a:t>
          </a:r>
          <a:endParaRPr lang="it-IT" sz="1800" b="1" dirty="0"/>
        </a:p>
      </dgm:t>
    </dgm:pt>
    <dgm:pt modelId="{9CDFA989-724A-4B40-B100-3D00DEF04CEC}" type="parTrans" cxnId="{8CDB503F-FC1D-C446-9810-099B425C0B88}">
      <dgm:prSet/>
      <dgm:spPr/>
      <dgm:t>
        <a:bodyPr/>
        <a:lstStyle/>
        <a:p>
          <a:endParaRPr lang="it-IT"/>
        </a:p>
      </dgm:t>
    </dgm:pt>
    <dgm:pt modelId="{11E7F1B2-8932-1142-ACE5-3A9589B42A2F}" type="sibTrans" cxnId="{8CDB503F-FC1D-C446-9810-099B425C0B88}">
      <dgm:prSet/>
      <dgm:spPr/>
      <dgm:t>
        <a:bodyPr/>
        <a:lstStyle/>
        <a:p>
          <a:endParaRPr lang="it-IT"/>
        </a:p>
      </dgm:t>
    </dgm:pt>
    <dgm:pt modelId="{0757AB0D-F504-5B4F-A635-E51514A712D4}">
      <dgm:prSet custT="1"/>
      <dgm:spPr/>
      <dgm:t>
        <a:bodyPr/>
        <a:lstStyle/>
        <a:p>
          <a:r>
            <a:rPr lang="en-GB" sz="1800" b="1" dirty="0" smtClean="0"/>
            <a:t>Group Exercise – Different Leadership Landscape Approach</a:t>
          </a:r>
          <a:endParaRPr lang="it-IT" sz="1800" b="1" dirty="0"/>
        </a:p>
      </dgm:t>
    </dgm:pt>
    <dgm:pt modelId="{58DC7E48-E9F0-5A44-9913-7C92D5446918}" type="parTrans" cxnId="{34367FEF-9462-E64C-9EAD-EE0ABD44FB5C}">
      <dgm:prSet/>
      <dgm:spPr/>
      <dgm:t>
        <a:bodyPr/>
        <a:lstStyle/>
        <a:p>
          <a:endParaRPr lang="it-IT"/>
        </a:p>
      </dgm:t>
    </dgm:pt>
    <dgm:pt modelId="{D55D9F2B-1A07-EC48-8044-16DCE904456D}" type="sibTrans" cxnId="{34367FEF-9462-E64C-9EAD-EE0ABD44FB5C}">
      <dgm:prSet/>
      <dgm:spPr/>
      <dgm:t>
        <a:bodyPr/>
        <a:lstStyle/>
        <a:p>
          <a:endParaRPr lang="it-IT"/>
        </a:p>
      </dgm:t>
    </dgm:pt>
    <dgm:pt modelId="{9EDF9C73-F23C-DF4B-A6B8-674E0B959767}">
      <dgm:prSet custT="1"/>
      <dgm:spPr/>
      <dgm:t>
        <a:bodyPr/>
        <a:lstStyle/>
        <a:p>
          <a:r>
            <a:rPr lang="en-GB" sz="1800" b="1" dirty="0" smtClean="0"/>
            <a:t>Feedback and Discussion 1</a:t>
          </a:r>
          <a:endParaRPr lang="it-IT" sz="1800" b="1" dirty="0"/>
        </a:p>
      </dgm:t>
    </dgm:pt>
    <dgm:pt modelId="{E0B73DC1-ECFB-7E4B-AD5F-E78C3431D97B}" type="parTrans" cxnId="{FDAB5371-FA7D-C44B-B2DC-A0CFEE217EEF}">
      <dgm:prSet/>
      <dgm:spPr/>
      <dgm:t>
        <a:bodyPr/>
        <a:lstStyle/>
        <a:p>
          <a:endParaRPr lang="it-IT"/>
        </a:p>
      </dgm:t>
    </dgm:pt>
    <dgm:pt modelId="{451B6CFA-91BE-F84C-AA64-9B520A8A7A41}" type="sibTrans" cxnId="{FDAB5371-FA7D-C44B-B2DC-A0CFEE217EEF}">
      <dgm:prSet/>
      <dgm:spPr/>
      <dgm:t>
        <a:bodyPr/>
        <a:lstStyle/>
        <a:p>
          <a:endParaRPr lang="it-IT"/>
        </a:p>
      </dgm:t>
    </dgm:pt>
    <dgm:pt modelId="{155270D1-14C8-E248-87E9-FBFAC740ADAF}">
      <dgm:prSet custT="1"/>
      <dgm:spPr/>
      <dgm:t>
        <a:bodyPr/>
        <a:lstStyle/>
        <a:p>
          <a:r>
            <a:rPr lang="en-GB" sz="1800" b="1" dirty="0" smtClean="0"/>
            <a:t>Pairs-Exercise – Self-Assessment “The Skills of a Local Leader for Good Governance”</a:t>
          </a:r>
          <a:endParaRPr lang="it-IT" sz="1800" b="1" dirty="0"/>
        </a:p>
      </dgm:t>
    </dgm:pt>
    <dgm:pt modelId="{4008A123-3710-CC4D-816B-58F1D636EA03}" type="parTrans" cxnId="{B5A3439C-E7C6-D54B-A757-0DA0BD99D3CA}">
      <dgm:prSet/>
      <dgm:spPr/>
      <dgm:t>
        <a:bodyPr/>
        <a:lstStyle/>
        <a:p>
          <a:endParaRPr lang="it-IT"/>
        </a:p>
      </dgm:t>
    </dgm:pt>
    <dgm:pt modelId="{1C6E171A-84CD-5140-A183-270981ED6A20}" type="sibTrans" cxnId="{B5A3439C-E7C6-D54B-A757-0DA0BD99D3CA}">
      <dgm:prSet/>
      <dgm:spPr/>
      <dgm:t>
        <a:bodyPr/>
        <a:lstStyle/>
        <a:p>
          <a:endParaRPr lang="it-IT"/>
        </a:p>
      </dgm:t>
    </dgm:pt>
    <dgm:pt modelId="{02B155DE-2EA9-E745-98E8-19D5EE0DEC62}">
      <dgm:prSet custT="1"/>
      <dgm:spPr/>
      <dgm:t>
        <a:bodyPr/>
        <a:lstStyle/>
        <a:p>
          <a:r>
            <a:rPr lang="en-GB" sz="1800" b="1" dirty="0" smtClean="0"/>
            <a:t>Feedback and Discussion 2</a:t>
          </a:r>
          <a:endParaRPr lang="it-IT" sz="1800" b="1" dirty="0"/>
        </a:p>
      </dgm:t>
    </dgm:pt>
    <dgm:pt modelId="{62F881AE-B8B8-9B4A-A389-7D4038EB995E}" type="parTrans" cxnId="{00C86C74-11B8-9F4D-BA24-40F5167978BE}">
      <dgm:prSet/>
      <dgm:spPr/>
      <dgm:t>
        <a:bodyPr/>
        <a:lstStyle/>
        <a:p>
          <a:endParaRPr lang="it-IT"/>
        </a:p>
      </dgm:t>
    </dgm:pt>
    <dgm:pt modelId="{D6EAD3D9-3B46-E143-BF3A-603131BC4076}" type="sibTrans" cxnId="{00C86C74-11B8-9F4D-BA24-40F5167978BE}">
      <dgm:prSet/>
      <dgm:spPr/>
      <dgm:t>
        <a:bodyPr/>
        <a:lstStyle/>
        <a:p>
          <a:endParaRPr lang="it-IT"/>
        </a:p>
      </dgm:t>
    </dgm:pt>
    <dgm:pt modelId="{C36E6E98-452A-4B47-906E-F45EEF12F12D}" type="pres">
      <dgm:prSet presAssocID="{5CC7C819-22FC-9940-9E59-95FE49FEF96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it-IT"/>
        </a:p>
      </dgm:t>
    </dgm:pt>
    <dgm:pt modelId="{CA63F03E-F6E6-E344-982A-46AC3C5BDA83}" type="pres">
      <dgm:prSet presAssocID="{5CC7C819-22FC-9940-9E59-95FE49FEF966}" presName="Name1" presStyleCnt="0"/>
      <dgm:spPr/>
    </dgm:pt>
    <dgm:pt modelId="{7E5E127E-E2B2-134B-A7E3-43A64E9B330A}" type="pres">
      <dgm:prSet presAssocID="{5CC7C819-22FC-9940-9E59-95FE49FEF966}" presName="cycle" presStyleCnt="0"/>
      <dgm:spPr/>
    </dgm:pt>
    <dgm:pt modelId="{001ABEE9-4061-F64F-8D01-52FEC11D3B2D}" type="pres">
      <dgm:prSet presAssocID="{5CC7C819-22FC-9940-9E59-95FE49FEF966}" presName="srcNode" presStyleLbl="node1" presStyleIdx="0" presStyleCnt="5"/>
      <dgm:spPr/>
    </dgm:pt>
    <dgm:pt modelId="{BB760403-48DE-9542-8416-1E8B6018467D}" type="pres">
      <dgm:prSet presAssocID="{5CC7C819-22FC-9940-9E59-95FE49FEF966}" presName="conn" presStyleLbl="parChTrans1D2" presStyleIdx="0" presStyleCnt="1"/>
      <dgm:spPr/>
      <dgm:t>
        <a:bodyPr/>
        <a:lstStyle/>
        <a:p>
          <a:endParaRPr lang="it-IT"/>
        </a:p>
      </dgm:t>
    </dgm:pt>
    <dgm:pt modelId="{9ADB08C2-130B-044E-841B-EF7FD7CD44B2}" type="pres">
      <dgm:prSet presAssocID="{5CC7C819-22FC-9940-9E59-95FE49FEF966}" presName="extraNode" presStyleLbl="node1" presStyleIdx="0" presStyleCnt="5"/>
      <dgm:spPr/>
    </dgm:pt>
    <dgm:pt modelId="{CD2871E0-B945-6845-8CD4-21F5038B9047}" type="pres">
      <dgm:prSet presAssocID="{5CC7C819-22FC-9940-9E59-95FE49FEF966}" presName="dstNode" presStyleLbl="node1" presStyleIdx="0" presStyleCnt="5"/>
      <dgm:spPr/>
    </dgm:pt>
    <dgm:pt modelId="{4D354350-3593-DE4C-AEB1-03623E9181C5}" type="pres">
      <dgm:prSet presAssocID="{4F6B673E-4E96-284B-93E1-2F7A748558BF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15CD181-DC37-BC45-A59D-848A188BDCC7}" type="pres">
      <dgm:prSet presAssocID="{4F6B673E-4E96-284B-93E1-2F7A748558BF}" presName="accent_1" presStyleCnt="0"/>
      <dgm:spPr/>
    </dgm:pt>
    <dgm:pt modelId="{D7EDC07C-5B61-C14A-B32E-2F7513088A0C}" type="pres">
      <dgm:prSet presAssocID="{4F6B673E-4E96-284B-93E1-2F7A748558BF}" presName="accentRepeatNode" presStyleLbl="solidFgAcc1" presStyleIdx="0" presStyleCnt="5"/>
      <dgm:spPr/>
    </dgm:pt>
    <dgm:pt modelId="{45C18673-5D60-D848-9ADE-F7379CC879BF}" type="pres">
      <dgm:prSet presAssocID="{0757AB0D-F504-5B4F-A635-E51514A712D4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99F55E9-050D-FA4A-8DE3-AA31FCD8CA18}" type="pres">
      <dgm:prSet presAssocID="{0757AB0D-F504-5B4F-A635-E51514A712D4}" presName="accent_2" presStyleCnt="0"/>
      <dgm:spPr/>
    </dgm:pt>
    <dgm:pt modelId="{31EC6CD6-0053-0F4F-898C-C40FFF05D78D}" type="pres">
      <dgm:prSet presAssocID="{0757AB0D-F504-5B4F-A635-E51514A712D4}" presName="accentRepeatNode" presStyleLbl="solidFgAcc1" presStyleIdx="1" presStyleCnt="5"/>
      <dgm:spPr/>
    </dgm:pt>
    <dgm:pt modelId="{F4A614E6-5306-8F44-B0A2-85589C105179}" type="pres">
      <dgm:prSet presAssocID="{9EDF9C73-F23C-DF4B-A6B8-674E0B959767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EA37748-F86E-3840-AB4E-BE03BEACB4EC}" type="pres">
      <dgm:prSet presAssocID="{9EDF9C73-F23C-DF4B-A6B8-674E0B959767}" presName="accent_3" presStyleCnt="0"/>
      <dgm:spPr/>
    </dgm:pt>
    <dgm:pt modelId="{323D6C3E-B1AC-B041-88EC-4116EBC01403}" type="pres">
      <dgm:prSet presAssocID="{9EDF9C73-F23C-DF4B-A6B8-674E0B959767}" presName="accentRepeatNode" presStyleLbl="solidFgAcc1" presStyleIdx="2" presStyleCnt="5"/>
      <dgm:spPr/>
    </dgm:pt>
    <dgm:pt modelId="{92307638-BC7B-DE45-B3F0-4F9D2CC04948}" type="pres">
      <dgm:prSet presAssocID="{155270D1-14C8-E248-87E9-FBFAC740ADAF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D1CAC94-6B11-6040-AB2E-EBCFFA3E53CC}" type="pres">
      <dgm:prSet presAssocID="{155270D1-14C8-E248-87E9-FBFAC740ADAF}" presName="accent_4" presStyleCnt="0"/>
      <dgm:spPr/>
    </dgm:pt>
    <dgm:pt modelId="{7C3D7AF4-CD76-EA4F-A7F7-FF7E85A953BB}" type="pres">
      <dgm:prSet presAssocID="{155270D1-14C8-E248-87E9-FBFAC740ADAF}" presName="accentRepeatNode" presStyleLbl="solidFgAcc1" presStyleIdx="3" presStyleCnt="5"/>
      <dgm:spPr/>
    </dgm:pt>
    <dgm:pt modelId="{0A8714FB-6AE5-004B-8EB0-EBCC3B2CF08C}" type="pres">
      <dgm:prSet presAssocID="{02B155DE-2EA9-E745-98E8-19D5EE0DEC62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8BC954C-4DB1-0044-9F0A-86499106E3B9}" type="pres">
      <dgm:prSet presAssocID="{02B155DE-2EA9-E745-98E8-19D5EE0DEC62}" presName="accent_5" presStyleCnt="0"/>
      <dgm:spPr/>
    </dgm:pt>
    <dgm:pt modelId="{ABB57B41-63D9-8B47-83C8-6A2C58025F11}" type="pres">
      <dgm:prSet presAssocID="{02B155DE-2EA9-E745-98E8-19D5EE0DEC62}" presName="accentRepeatNode" presStyleLbl="solidFgAcc1" presStyleIdx="4" presStyleCnt="5"/>
      <dgm:spPr/>
    </dgm:pt>
  </dgm:ptLst>
  <dgm:cxnLst>
    <dgm:cxn modelId="{B5A3439C-E7C6-D54B-A757-0DA0BD99D3CA}" srcId="{5CC7C819-22FC-9940-9E59-95FE49FEF966}" destId="{155270D1-14C8-E248-87E9-FBFAC740ADAF}" srcOrd="3" destOrd="0" parTransId="{4008A123-3710-CC4D-816B-58F1D636EA03}" sibTransId="{1C6E171A-84CD-5140-A183-270981ED6A20}"/>
    <dgm:cxn modelId="{34367FEF-9462-E64C-9EAD-EE0ABD44FB5C}" srcId="{5CC7C819-22FC-9940-9E59-95FE49FEF966}" destId="{0757AB0D-F504-5B4F-A635-E51514A712D4}" srcOrd="1" destOrd="0" parTransId="{58DC7E48-E9F0-5A44-9913-7C92D5446918}" sibTransId="{D55D9F2B-1A07-EC48-8044-16DCE904456D}"/>
    <dgm:cxn modelId="{F01A7E5C-1495-BD47-B634-4AA940B44D64}" type="presOf" srcId="{5CC7C819-22FC-9940-9E59-95FE49FEF966}" destId="{C36E6E98-452A-4B47-906E-F45EEF12F12D}" srcOrd="0" destOrd="0" presId="urn:microsoft.com/office/officeart/2008/layout/VerticalCurvedList"/>
    <dgm:cxn modelId="{2E5812B7-6D51-164D-AD39-114D0955169C}" type="presOf" srcId="{155270D1-14C8-E248-87E9-FBFAC740ADAF}" destId="{92307638-BC7B-DE45-B3F0-4F9D2CC04948}" srcOrd="0" destOrd="0" presId="urn:microsoft.com/office/officeart/2008/layout/VerticalCurvedList"/>
    <dgm:cxn modelId="{8CDB503F-FC1D-C446-9810-099B425C0B88}" srcId="{5CC7C819-22FC-9940-9E59-95FE49FEF966}" destId="{4F6B673E-4E96-284B-93E1-2F7A748558BF}" srcOrd="0" destOrd="0" parTransId="{9CDFA989-724A-4B40-B100-3D00DEF04CEC}" sibTransId="{11E7F1B2-8932-1142-ACE5-3A9589B42A2F}"/>
    <dgm:cxn modelId="{00C86C74-11B8-9F4D-BA24-40F5167978BE}" srcId="{5CC7C819-22FC-9940-9E59-95FE49FEF966}" destId="{02B155DE-2EA9-E745-98E8-19D5EE0DEC62}" srcOrd="4" destOrd="0" parTransId="{62F881AE-B8B8-9B4A-A389-7D4038EB995E}" sibTransId="{D6EAD3D9-3B46-E143-BF3A-603131BC4076}"/>
    <dgm:cxn modelId="{2FFC9854-EE5F-A646-891E-EFA482EFE100}" type="presOf" srcId="{4F6B673E-4E96-284B-93E1-2F7A748558BF}" destId="{4D354350-3593-DE4C-AEB1-03623E9181C5}" srcOrd="0" destOrd="0" presId="urn:microsoft.com/office/officeart/2008/layout/VerticalCurvedList"/>
    <dgm:cxn modelId="{FDAB5371-FA7D-C44B-B2DC-A0CFEE217EEF}" srcId="{5CC7C819-22FC-9940-9E59-95FE49FEF966}" destId="{9EDF9C73-F23C-DF4B-A6B8-674E0B959767}" srcOrd="2" destOrd="0" parTransId="{E0B73DC1-ECFB-7E4B-AD5F-E78C3431D97B}" sibTransId="{451B6CFA-91BE-F84C-AA64-9B520A8A7A41}"/>
    <dgm:cxn modelId="{2CEA2D87-837D-7A4C-9418-66568589F7D0}" type="presOf" srcId="{9EDF9C73-F23C-DF4B-A6B8-674E0B959767}" destId="{F4A614E6-5306-8F44-B0A2-85589C105179}" srcOrd="0" destOrd="0" presId="urn:microsoft.com/office/officeart/2008/layout/VerticalCurvedList"/>
    <dgm:cxn modelId="{12D6B7F1-6ACD-E84A-AC1B-95CD77B39188}" type="presOf" srcId="{11E7F1B2-8932-1142-ACE5-3A9589B42A2F}" destId="{BB760403-48DE-9542-8416-1E8B6018467D}" srcOrd="0" destOrd="0" presId="urn:microsoft.com/office/officeart/2008/layout/VerticalCurvedList"/>
    <dgm:cxn modelId="{11395DDA-099B-264A-B4DB-DC57605CC445}" type="presOf" srcId="{0757AB0D-F504-5B4F-A635-E51514A712D4}" destId="{45C18673-5D60-D848-9ADE-F7379CC879BF}" srcOrd="0" destOrd="0" presId="urn:microsoft.com/office/officeart/2008/layout/VerticalCurvedList"/>
    <dgm:cxn modelId="{E424FAF4-04A2-754F-9550-F67E964D6E53}" type="presOf" srcId="{02B155DE-2EA9-E745-98E8-19D5EE0DEC62}" destId="{0A8714FB-6AE5-004B-8EB0-EBCC3B2CF08C}" srcOrd="0" destOrd="0" presId="urn:microsoft.com/office/officeart/2008/layout/VerticalCurvedList"/>
    <dgm:cxn modelId="{A5662254-27A9-024C-ABB6-21AA7597E741}" type="presParOf" srcId="{C36E6E98-452A-4B47-906E-F45EEF12F12D}" destId="{CA63F03E-F6E6-E344-982A-46AC3C5BDA83}" srcOrd="0" destOrd="0" presId="urn:microsoft.com/office/officeart/2008/layout/VerticalCurvedList"/>
    <dgm:cxn modelId="{1C0150DD-74F6-FC44-80FC-D646E2D45FA2}" type="presParOf" srcId="{CA63F03E-F6E6-E344-982A-46AC3C5BDA83}" destId="{7E5E127E-E2B2-134B-A7E3-43A64E9B330A}" srcOrd="0" destOrd="0" presId="urn:microsoft.com/office/officeart/2008/layout/VerticalCurvedList"/>
    <dgm:cxn modelId="{A395D4C6-329C-2740-ABAA-C7F1BBA2B34B}" type="presParOf" srcId="{7E5E127E-E2B2-134B-A7E3-43A64E9B330A}" destId="{001ABEE9-4061-F64F-8D01-52FEC11D3B2D}" srcOrd="0" destOrd="0" presId="urn:microsoft.com/office/officeart/2008/layout/VerticalCurvedList"/>
    <dgm:cxn modelId="{4DADCD78-9645-7E4A-9ECA-B94721B56E8D}" type="presParOf" srcId="{7E5E127E-E2B2-134B-A7E3-43A64E9B330A}" destId="{BB760403-48DE-9542-8416-1E8B6018467D}" srcOrd="1" destOrd="0" presId="urn:microsoft.com/office/officeart/2008/layout/VerticalCurvedList"/>
    <dgm:cxn modelId="{4C56B15E-2BA0-BC46-9980-F28BBF88E07C}" type="presParOf" srcId="{7E5E127E-E2B2-134B-A7E3-43A64E9B330A}" destId="{9ADB08C2-130B-044E-841B-EF7FD7CD44B2}" srcOrd="2" destOrd="0" presId="urn:microsoft.com/office/officeart/2008/layout/VerticalCurvedList"/>
    <dgm:cxn modelId="{6497E360-CA2B-704C-8704-C4515232269A}" type="presParOf" srcId="{7E5E127E-E2B2-134B-A7E3-43A64E9B330A}" destId="{CD2871E0-B945-6845-8CD4-21F5038B9047}" srcOrd="3" destOrd="0" presId="urn:microsoft.com/office/officeart/2008/layout/VerticalCurvedList"/>
    <dgm:cxn modelId="{2CE4BD8A-9D97-9B4D-A9E5-43D7817FC279}" type="presParOf" srcId="{CA63F03E-F6E6-E344-982A-46AC3C5BDA83}" destId="{4D354350-3593-DE4C-AEB1-03623E9181C5}" srcOrd="1" destOrd="0" presId="urn:microsoft.com/office/officeart/2008/layout/VerticalCurvedList"/>
    <dgm:cxn modelId="{DD20DD16-FA77-C741-9112-30BC463E726A}" type="presParOf" srcId="{CA63F03E-F6E6-E344-982A-46AC3C5BDA83}" destId="{015CD181-DC37-BC45-A59D-848A188BDCC7}" srcOrd="2" destOrd="0" presId="urn:microsoft.com/office/officeart/2008/layout/VerticalCurvedList"/>
    <dgm:cxn modelId="{D3499DB9-E272-D148-9FA2-BA74D43FF5B3}" type="presParOf" srcId="{015CD181-DC37-BC45-A59D-848A188BDCC7}" destId="{D7EDC07C-5B61-C14A-B32E-2F7513088A0C}" srcOrd="0" destOrd="0" presId="urn:microsoft.com/office/officeart/2008/layout/VerticalCurvedList"/>
    <dgm:cxn modelId="{B9E5F9F5-FF00-4144-BA1B-F0761EA0E091}" type="presParOf" srcId="{CA63F03E-F6E6-E344-982A-46AC3C5BDA83}" destId="{45C18673-5D60-D848-9ADE-F7379CC879BF}" srcOrd="3" destOrd="0" presId="urn:microsoft.com/office/officeart/2008/layout/VerticalCurvedList"/>
    <dgm:cxn modelId="{E3B15B55-359B-7F4A-9BB6-7D463EE1985C}" type="presParOf" srcId="{CA63F03E-F6E6-E344-982A-46AC3C5BDA83}" destId="{B99F55E9-050D-FA4A-8DE3-AA31FCD8CA18}" srcOrd="4" destOrd="0" presId="urn:microsoft.com/office/officeart/2008/layout/VerticalCurvedList"/>
    <dgm:cxn modelId="{D97F997B-7D71-E245-ACBA-F3E1500A6FD6}" type="presParOf" srcId="{B99F55E9-050D-FA4A-8DE3-AA31FCD8CA18}" destId="{31EC6CD6-0053-0F4F-898C-C40FFF05D78D}" srcOrd="0" destOrd="0" presId="urn:microsoft.com/office/officeart/2008/layout/VerticalCurvedList"/>
    <dgm:cxn modelId="{15ADE639-67DF-174C-93A0-FC41EFD6115F}" type="presParOf" srcId="{CA63F03E-F6E6-E344-982A-46AC3C5BDA83}" destId="{F4A614E6-5306-8F44-B0A2-85589C105179}" srcOrd="5" destOrd="0" presId="urn:microsoft.com/office/officeart/2008/layout/VerticalCurvedList"/>
    <dgm:cxn modelId="{C7A1E608-5595-8E4F-B525-721B67D1CE3A}" type="presParOf" srcId="{CA63F03E-F6E6-E344-982A-46AC3C5BDA83}" destId="{9EA37748-F86E-3840-AB4E-BE03BEACB4EC}" srcOrd="6" destOrd="0" presId="urn:microsoft.com/office/officeart/2008/layout/VerticalCurvedList"/>
    <dgm:cxn modelId="{86896538-5030-FA45-9B81-26A0F6A49495}" type="presParOf" srcId="{9EA37748-F86E-3840-AB4E-BE03BEACB4EC}" destId="{323D6C3E-B1AC-B041-88EC-4116EBC01403}" srcOrd="0" destOrd="0" presId="urn:microsoft.com/office/officeart/2008/layout/VerticalCurvedList"/>
    <dgm:cxn modelId="{6DBA3331-EA4F-8148-A02B-1C7B573AF027}" type="presParOf" srcId="{CA63F03E-F6E6-E344-982A-46AC3C5BDA83}" destId="{92307638-BC7B-DE45-B3F0-4F9D2CC04948}" srcOrd="7" destOrd="0" presId="urn:microsoft.com/office/officeart/2008/layout/VerticalCurvedList"/>
    <dgm:cxn modelId="{9F7911CC-AE09-BC4F-A421-542A12A058A8}" type="presParOf" srcId="{CA63F03E-F6E6-E344-982A-46AC3C5BDA83}" destId="{CD1CAC94-6B11-6040-AB2E-EBCFFA3E53CC}" srcOrd="8" destOrd="0" presId="urn:microsoft.com/office/officeart/2008/layout/VerticalCurvedList"/>
    <dgm:cxn modelId="{2D13CEDC-D12F-5542-A152-355119420002}" type="presParOf" srcId="{CD1CAC94-6B11-6040-AB2E-EBCFFA3E53CC}" destId="{7C3D7AF4-CD76-EA4F-A7F7-FF7E85A953BB}" srcOrd="0" destOrd="0" presId="urn:microsoft.com/office/officeart/2008/layout/VerticalCurvedList"/>
    <dgm:cxn modelId="{F681E124-637B-2C47-92D8-24ADD7637245}" type="presParOf" srcId="{CA63F03E-F6E6-E344-982A-46AC3C5BDA83}" destId="{0A8714FB-6AE5-004B-8EB0-EBCC3B2CF08C}" srcOrd="9" destOrd="0" presId="urn:microsoft.com/office/officeart/2008/layout/VerticalCurvedList"/>
    <dgm:cxn modelId="{A4AD7581-EDAF-714C-B30A-42B35735D64D}" type="presParOf" srcId="{CA63F03E-F6E6-E344-982A-46AC3C5BDA83}" destId="{F8BC954C-4DB1-0044-9F0A-86499106E3B9}" srcOrd="10" destOrd="0" presId="urn:microsoft.com/office/officeart/2008/layout/VerticalCurvedList"/>
    <dgm:cxn modelId="{21594258-93F6-B14B-A3B7-B0F87112E3F8}" type="presParOf" srcId="{F8BC954C-4DB1-0044-9F0A-86499106E3B9}" destId="{ABB57B41-63D9-8B47-83C8-6A2C58025F1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760403-48DE-9542-8416-1E8B6018467D}">
      <dsp:nvSpPr>
        <dsp:cNvPr id="0" name=""/>
        <dsp:cNvSpPr/>
      </dsp:nvSpPr>
      <dsp:spPr>
        <a:xfrm>
          <a:off x="-5614502" y="-859500"/>
          <a:ext cx="6684700" cy="6684700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354350-3593-DE4C-AEB1-03623E9181C5}">
      <dsp:nvSpPr>
        <dsp:cNvPr id="0" name=""/>
        <dsp:cNvSpPr/>
      </dsp:nvSpPr>
      <dsp:spPr>
        <a:xfrm>
          <a:off x="467860" y="310256"/>
          <a:ext cx="7349411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Interactive Introduction</a:t>
          </a:r>
          <a:endParaRPr lang="it-IT" sz="1800" b="1" kern="1200" dirty="0"/>
        </a:p>
      </dsp:txBody>
      <dsp:txXfrm>
        <a:off x="467860" y="310256"/>
        <a:ext cx="7349411" cy="620911"/>
      </dsp:txXfrm>
    </dsp:sp>
    <dsp:sp modelId="{D7EDC07C-5B61-C14A-B32E-2F7513088A0C}">
      <dsp:nvSpPr>
        <dsp:cNvPr id="0" name=""/>
        <dsp:cNvSpPr/>
      </dsp:nvSpPr>
      <dsp:spPr>
        <a:xfrm>
          <a:off x="79791" y="232643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C18673-5D60-D848-9ADE-F7379CC879BF}">
      <dsp:nvSpPr>
        <dsp:cNvPr id="0" name=""/>
        <dsp:cNvSpPr/>
      </dsp:nvSpPr>
      <dsp:spPr>
        <a:xfrm>
          <a:off x="912787" y="1241325"/>
          <a:ext cx="6904484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Group Exercise – Different Leadership Landscape Approach</a:t>
          </a:r>
          <a:endParaRPr lang="it-IT" sz="1800" b="1" kern="1200" dirty="0"/>
        </a:p>
      </dsp:txBody>
      <dsp:txXfrm>
        <a:off x="912787" y="1241325"/>
        <a:ext cx="6904484" cy="620911"/>
      </dsp:txXfrm>
    </dsp:sp>
    <dsp:sp modelId="{31EC6CD6-0053-0F4F-898C-C40FFF05D78D}">
      <dsp:nvSpPr>
        <dsp:cNvPr id="0" name=""/>
        <dsp:cNvSpPr/>
      </dsp:nvSpPr>
      <dsp:spPr>
        <a:xfrm>
          <a:off x="524718" y="1163711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A614E6-5306-8F44-B0A2-85589C105179}">
      <dsp:nvSpPr>
        <dsp:cNvPr id="0" name=""/>
        <dsp:cNvSpPr/>
      </dsp:nvSpPr>
      <dsp:spPr>
        <a:xfrm>
          <a:off x="1049344" y="2172394"/>
          <a:ext cx="6767927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Feedback and Discussion 1</a:t>
          </a:r>
          <a:endParaRPr lang="it-IT" sz="1800" b="1" kern="1200" dirty="0"/>
        </a:p>
      </dsp:txBody>
      <dsp:txXfrm>
        <a:off x="1049344" y="2172394"/>
        <a:ext cx="6767927" cy="620911"/>
      </dsp:txXfrm>
    </dsp:sp>
    <dsp:sp modelId="{323D6C3E-B1AC-B041-88EC-4116EBC01403}">
      <dsp:nvSpPr>
        <dsp:cNvPr id="0" name=""/>
        <dsp:cNvSpPr/>
      </dsp:nvSpPr>
      <dsp:spPr>
        <a:xfrm>
          <a:off x="661274" y="2094780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307638-BC7B-DE45-B3F0-4F9D2CC04948}">
      <dsp:nvSpPr>
        <dsp:cNvPr id="0" name=""/>
        <dsp:cNvSpPr/>
      </dsp:nvSpPr>
      <dsp:spPr>
        <a:xfrm>
          <a:off x="912787" y="3103463"/>
          <a:ext cx="6904484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Pairs-Exercise – Self-Assessment “The Skills of a Local Leader for Good Governance”</a:t>
          </a:r>
          <a:endParaRPr lang="it-IT" sz="1800" b="1" kern="1200" dirty="0"/>
        </a:p>
      </dsp:txBody>
      <dsp:txXfrm>
        <a:off x="912787" y="3103463"/>
        <a:ext cx="6904484" cy="620911"/>
      </dsp:txXfrm>
    </dsp:sp>
    <dsp:sp modelId="{7C3D7AF4-CD76-EA4F-A7F7-FF7E85A953BB}">
      <dsp:nvSpPr>
        <dsp:cNvPr id="0" name=""/>
        <dsp:cNvSpPr/>
      </dsp:nvSpPr>
      <dsp:spPr>
        <a:xfrm>
          <a:off x="524718" y="3025849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8714FB-6AE5-004B-8EB0-EBCC3B2CF08C}">
      <dsp:nvSpPr>
        <dsp:cNvPr id="0" name=""/>
        <dsp:cNvSpPr/>
      </dsp:nvSpPr>
      <dsp:spPr>
        <a:xfrm>
          <a:off x="467860" y="4034531"/>
          <a:ext cx="7349411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Feedback and Discussion 2</a:t>
          </a:r>
          <a:endParaRPr lang="it-IT" sz="1800" b="1" kern="1200" dirty="0"/>
        </a:p>
      </dsp:txBody>
      <dsp:txXfrm>
        <a:off x="467860" y="4034531"/>
        <a:ext cx="7349411" cy="620911"/>
      </dsp:txXfrm>
    </dsp:sp>
    <dsp:sp modelId="{ABB57B41-63D9-8B47-83C8-6A2C58025F11}">
      <dsp:nvSpPr>
        <dsp:cNvPr id="0" name=""/>
        <dsp:cNvSpPr/>
      </dsp:nvSpPr>
      <dsp:spPr>
        <a:xfrm>
          <a:off x="79791" y="3956918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14208671-A0B8-3E47-A7D9-43510B064522}" type="datetime1">
              <a:rPr lang="fr-FR" smtClean="0"/>
              <a:pPr/>
              <a:t>14/02/2017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6759D221-9A09-9540-B314-8604B0193E34}" type="slidenum">
              <a:rPr lang="fr-FR" smtClean="0"/>
              <a:pPr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850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7B3B23B9-18C7-DB45-B429-7B8C8BC37F52}" type="datetime1">
              <a:rPr lang="fr-FR" smtClean="0"/>
              <a:pPr/>
              <a:t>14/02/2017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06" tIns="47854" rIns="95706" bIns="4785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5706" tIns="47854" rIns="95706" bIns="47854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7337B99B-D378-6C49-AC24-BA32949E8AE6}" type="slidenum">
              <a:rPr lang="fr-FR" smtClean="0"/>
              <a:pPr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9836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35"/>
            <a:ext cx="9160477" cy="3795872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4342048"/>
            <a:ext cx="9144000" cy="867124"/>
          </a:xfrm>
        </p:spPr>
        <p:txBody>
          <a:bodyPr anchor="b"/>
          <a:lstStyle>
            <a:lvl1pPr algn="ctr">
              <a:defRPr sz="4500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5209172"/>
            <a:ext cx="6858000" cy="992328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0113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4A32-25FE-8F48-AAFA-447236822156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229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947853"/>
            <a:ext cx="1971675" cy="5229110"/>
          </a:xfrm>
        </p:spPr>
        <p:txBody>
          <a:bodyPr vert="eaVert"/>
          <a:lstStyle>
            <a:lvl1pPr>
              <a:defRPr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947853"/>
            <a:ext cx="5800725" cy="5229109"/>
          </a:xfrm>
        </p:spPr>
        <p:txBody>
          <a:bodyPr vert="eaVer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F3DC-FF95-D545-8B64-6ABA8614293E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7" name="Segnaposto titolo 1"/>
          <p:cNvSpPr txBox="1">
            <a:spLocks/>
          </p:cNvSpPr>
          <p:nvPr userDrawn="1"/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rgbClr val="0D34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121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t"/>
          <a:lstStyle>
            <a:lvl1pPr marL="207450" algn="just">
              <a:lnSpc>
                <a:spcPct val="100000"/>
              </a:lnSpc>
              <a:spcAft>
                <a:spcPts val="600"/>
              </a:spcAft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6FD7-F894-DF44-8FFE-608848D37E88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7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111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none"/>
        </p:style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A206-53D8-3447-AAD0-F18D076EAFE1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3635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056640"/>
            <a:ext cx="3886200" cy="5120323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056640"/>
            <a:ext cx="3886200" cy="5120323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AF80-539A-1948-BAFD-D8DEA8E7C5A2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4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33680" y="1067848"/>
            <a:ext cx="4264502" cy="823912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33680" y="1891760"/>
            <a:ext cx="4264502" cy="4107596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57774" y="1067848"/>
            <a:ext cx="4285504" cy="823912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7774" y="1891760"/>
            <a:ext cx="4285504" cy="4107596"/>
          </a:xfrm>
        </p:spPr>
        <p:txBody>
          <a:bodyPr anchor="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6B7B-09DE-BD42-A29A-0615A13D9D25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4608850" y="12032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1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386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7369-B0F1-5543-B8BF-0288E5A10DF7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6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605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C0D82-552E-E448-9F84-118D39D8499D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5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219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5155010" cy="5346538"/>
          </a:xfrm>
        </p:spPr>
        <p:txBody>
          <a:bodyPr/>
          <a:lstStyle>
            <a:lvl1pPr algn="just">
              <a:lnSpc>
                <a:spcPct val="100000"/>
              </a:lnSpc>
              <a:defRPr sz="2400"/>
            </a:lvl1pPr>
            <a:lvl2pPr algn="just">
              <a:lnSpc>
                <a:spcPct val="100000"/>
              </a:lnSpc>
              <a:defRPr sz="2100"/>
            </a:lvl2pPr>
            <a:lvl3pPr algn="just">
              <a:lnSpc>
                <a:spcPct val="100000"/>
              </a:lnSpc>
              <a:defRPr sz="1800"/>
            </a:lvl3pPr>
            <a:lvl4pPr algn="just">
              <a:lnSpc>
                <a:spcPct val="100000"/>
              </a:lnSpc>
              <a:defRPr sz="1500"/>
            </a:lvl4pPr>
            <a:lvl5pPr algn="just">
              <a:lnSpc>
                <a:spcPct val="100000"/>
              </a:lnSpc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523220"/>
          </a:xfrm>
        </p:spPr>
        <p:txBody>
          <a:bodyPr>
            <a:spAutoFit/>
          </a:bodyPr>
          <a:lstStyle>
            <a:lvl1pPr marL="0" indent="0" algn="just">
              <a:lnSpc>
                <a:spcPct val="100000"/>
              </a:lnSpc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F3BA-0A74-354F-9027-CF5D2E951204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629840" y="1067848"/>
            <a:ext cx="2949179" cy="823912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380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515501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523220"/>
          </a:xfrm>
        </p:spPr>
        <p:txBody>
          <a:bodyPr>
            <a:spAutoFit/>
          </a:bodyPr>
          <a:lstStyle>
            <a:lvl1pPr marL="0" indent="0" algn="just">
              <a:lnSpc>
                <a:spcPct val="100000"/>
              </a:lnSpc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FD54-8DF9-E946-8835-04A08E63D92E}" type="datetime1">
              <a:rPr lang="it-IT" smtClean="0"/>
              <a:t>14/02/17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629840" y="1067848"/>
            <a:ext cx="2949179" cy="823912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514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tiff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2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325"/>
          <a:stretch/>
        </p:blipFill>
        <p:spPr>
          <a:xfrm>
            <a:off x="-1" y="1335"/>
            <a:ext cx="9144001" cy="898665"/>
          </a:xfrm>
          <a:prstGeom prst="rect">
            <a:avLst/>
          </a:prstGeom>
        </p:spPr>
      </p:pic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134249"/>
            <a:ext cx="7886700" cy="4965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5855424" y="63339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A92C-A493-E54D-8695-BEA372A37DAC}" type="datetime1">
              <a:rPr lang="it-IT" smtClean="0"/>
              <a:t>14/02/17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2 – </a:t>
            </a:r>
            <a:r>
              <a:rPr lang="it-IT" dirty="0" err="1" smtClean="0"/>
              <a:t>Understanding</a:t>
            </a:r>
            <a:r>
              <a:rPr lang="it-IT" dirty="0" smtClean="0"/>
              <a:t> Leadership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006576" y="6333964"/>
            <a:ext cx="508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27B32-7EE3-4B47-8E3B-B3A98341C450}" type="slidenum">
              <a:rPr lang="fr-FR" smtClean="0"/>
              <a:pPr/>
              <a:t>‹n.›</a:t>
            </a:fld>
            <a:endParaRPr lang="fr-FR" dirty="0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78332" y="90667"/>
            <a:ext cx="900636" cy="720000"/>
          </a:xfrm>
          <a:prstGeom prst="rect">
            <a:avLst/>
          </a:prstGeom>
        </p:spPr>
      </p:pic>
      <p:sp>
        <p:nvSpPr>
          <p:cNvPr id="12" name="CasellaDiTesto 11"/>
          <p:cNvSpPr txBox="1"/>
          <p:nvPr userDrawn="1"/>
        </p:nvSpPr>
        <p:spPr>
          <a:xfrm>
            <a:off x="1078968" y="127501"/>
            <a:ext cx="2629246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dist"/>
            <a:r>
              <a:rPr lang="it-IT" spc="40" baseline="0" dirty="0" smtClean="0">
                <a:solidFill>
                  <a:schemeClr val="bg1"/>
                </a:solidFill>
              </a:rPr>
              <a:t>COUNCIL OF EUROPE</a:t>
            </a:r>
          </a:p>
          <a:p>
            <a:pPr algn="dist"/>
            <a:r>
              <a:rPr lang="it-IT" dirty="0" smtClean="0">
                <a:solidFill>
                  <a:schemeClr val="bg1"/>
                </a:solidFill>
              </a:rPr>
              <a:t>CONSEIL DE L’EUROPE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2" y="5883964"/>
            <a:ext cx="1044915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60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dt="0"/>
  <p:txStyles>
    <p:titleStyle>
      <a:lvl1pPr algn="r" defTabSz="6858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rgbClr val="0D347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4342048"/>
            <a:ext cx="9144000" cy="146562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MODULE 9 – </a:t>
            </a:r>
            <a:r>
              <a:rPr lang="en-GB" dirty="0">
                <a:effectLst/>
              </a:rPr>
              <a:t>DEVELOPING LEADERSHIP IN A LANDSCAPES PERSPECTIVE</a:t>
            </a:r>
            <a:r>
              <a:rPr lang="it-IT" dirty="0">
                <a:effectLst/>
              </a:rPr>
              <a:t> </a:t>
            </a:r>
            <a:endParaRPr lang="en-GB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5807676"/>
            <a:ext cx="6858000" cy="393824"/>
          </a:xfrm>
        </p:spPr>
        <p:txBody>
          <a:bodyPr/>
          <a:lstStyle/>
          <a:p>
            <a:r>
              <a:rPr lang="en-GB" dirty="0" smtClean="0"/>
              <a:t>Stage 1 – Leadership for Organisations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669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 smtClean="0"/>
              <a:t>Learning Objectives</a:t>
            </a:r>
          </a:p>
          <a:p>
            <a:pPr lvl="1"/>
            <a:r>
              <a:rPr lang="en-GB" dirty="0"/>
              <a:t>To appreciate the long-term process of developing leadership at the organisational level;</a:t>
            </a:r>
            <a:endParaRPr lang="it-IT" dirty="0"/>
          </a:p>
          <a:p>
            <a:pPr lvl="1"/>
            <a:r>
              <a:rPr lang="en-GB" dirty="0"/>
              <a:t>To apply the leadership landscape approach (i.e. integrative thinking approach) for local governance to ‘problem-solving’ at the organisational level;</a:t>
            </a:r>
            <a:endParaRPr lang="it-IT" dirty="0"/>
          </a:p>
          <a:p>
            <a:pPr lvl="1"/>
            <a:r>
              <a:rPr lang="en-GB" dirty="0"/>
              <a:t>To understand the importance of continuous self-assessment for sustainable organisational leadership.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 smtClean="0"/>
              <a:t>Learning Outcomes</a:t>
            </a:r>
          </a:p>
          <a:p>
            <a:pPr lvl="1"/>
            <a:r>
              <a:rPr lang="en-GB" dirty="0"/>
              <a:t>Participants become fully aware of the need for organisational leadership.</a:t>
            </a:r>
            <a:endParaRPr lang="it-IT" dirty="0"/>
          </a:p>
          <a:p>
            <a:pPr lvl="1"/>
            <a:r>
              <a:rPr lang="en-GB" dirty="0" smtClean="0"/>
              <a:t>Participants are introduced </a:t>
            </a:r>
            <a:r>
              <a:rPr lang="en-GB" dirty="0"/>
              <a:t>to the idea of 5 ‘leadership landscapes’.</a:t>
            </a:r>
            <a:endParaRPr lang="it-IT" dirty="0"/>
          </a:p>
          <a:p>
            <a:pPr lvl="1"/>
            <a:r>
              <a:rPr lang="en-GB" dirty="0" smtClean="0"/>
              <a:t>Participants are enabled </a:t>
            </a:r>
            <a:r>
              <a:rPr lang="en-GB" dirty="0"/>
              <a:t>to become accustomed to considering issues from these 5 landscapes (perspectives).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Module Overview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9 – Developing Leadership </a:t>
            </a:r>
            <a:r>
              <a:rPr lang="en-GB" dirty="0"/>
              <a:t>i</a:t>
            </a:r>
            <a:r>
              <a:rPr lang="en-GB" dirty="0" smtClean="0"/>
              <a:t>n a Landscapes Perspective</a:t>
            </a:r>
            <a:r>
              <a:rPr lang="it-IT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82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7054339"/>
              </p:ext>
            </p:extLst>
          </p:nvPr>
        </p:nvGraphicFramePr>
        <p:xfrm>
          <a:off x="628650" y="1133475"/>
          <a:ext cx="7886700" cy="496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Module Structure</a:t>
            </a:r>
          </a:p>
        </p:txBody>
      </p:sp>
      <p:sp>
        <p:nvSpPr>
          <p:cNvPr id="8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9 – Developing Leadership </a:t>
            </a:r>
            <a:r>
              <a:rPr lang="en-GB" dirty="0"/>
              <a:t>i</a:t>
            </a:r>
            <a:r>
              <a:rPr lang="en-GB" dirty="0" smtClean="0"/>
              <a:t>n a Landscapes Perspective</a:t>
            </a:r>
            <a:r>
              <a:rPr lang="it-IT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659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Organisational Leadership</a:t>
            </a:r>
          </a:p>
          <a:p>
            <a:pPr lvl="1"/>
            <a:r>
              <a:rPr lang="en-GB" sz="1600" dirty="0"/>
              <a:t>The capacity of an organisation to act efficiently within a management framework that provides inspiration, objectives, operational oversight, as well as guidance to achieve a shared organisational vision. It develops from the alliance of individual and group leadership capacities</a:t>
            </a:r>
            <a:r>
              <a:rPr lang="en-GB" sz="1600" dirty="0" smtClean="0"/>
              <a:t>.</a:t>
            </a:r>
            <a:endParaRPr lang="it-IT" sz="160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Integrative Thinking</a:t>
            </a:r>
            <a:endParaRPr lang="it-IT" b="1" dirty="0"/>
          </a:p>
          <a:p>
            <a:pPr lvl="1"/>
            <a:r>
              <a:rPr lang="en-GB" sz="1600" dirty="0"/>
              <a:t>It is “an intellectual method, applied in thinking and communication, enabling a constructive synthesis between apparently incompatible, conflicting, or unrelated visions</a:t>
            </a:r>
            <a:r>
              <a:rPr lang="en-GB" sz="1600" dirty="0" smtClean="0"/>
              <a:t>”. (Cummings, 2009) </a:t>
            </a:r>
            <a:endParaRPr lang="it-IT" sz="1600" dirty="0"/>
          </a:p>
          <a:p>
            <a:pPr marL="0" indent="0">
              <a:buNone/>
            </a:pPr>
            <a:r>
              <a:rPr lang="en-GB" b="1" dirty="0"/>
              <a:t>Leadership Landscape Perspective for Local Governance</a:t>
            </a:r>
            <a:endParaRPr lang="it-IT" b="1" dirty="0"/>
          </a:p>
          <a:p>
            <a:pPr lvl="1"/>
            <a:r>
              <a:rPr lang="en-GB" sz="1600" dirty="0"/>
              <a:t>An approach to decision-making and problem-solving aiming at balancing frictions between opposing perspectives (i.e. landscapes).</a:t>
            </a:r>
            <a:endParaRPr lang="it-IT" sz="16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Working</a:t>
            </a:r>
            <a:r>
              <a:rPr lang="it-IT" dirty="0" smtClean="0"/>
              <a:t> </a:t>
            </a:r>
            <a:r>
              <a:rPr lang="it-IT" smtClean="0"/>
              <a:t>Definitions</a:t>
            </a:r>
            <a:endParaRPr lang="it-IT" dirty="0"/>
          </a:p>
        </p:txBody>
      </p:sp>
      <p:sp>
        <p:nvSpPr>
          <p:cNvPr id="8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9 – Developing Leadership </a:t>
            </a:r>
            <a:r>
              <a:rPr lang="en-GB" dirty="0"/>
              <a:t>i</a:t>
            </a:r>
            <a:r>
              <a:rPr lang="en-GB" dirty="0" smtClean="0"/>
              <a:t>n a Landscapes Perspective</a:t>
            </a:r>
            <a:r>
              <a:rPr lang="it-IT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055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EXERCISES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350476" y="4695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6536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700" b="1" dirty="0" smtClean="0"/>
              <a:t>Group </a:t>
            </a:r>
            <a:r>
              <a:rPr lang="en-GB" sz="2700" b="1" dirty="0"/>
              <a:t>Exercise – Different Leadership Landscape Approach</a:t>
            </a:r>
            <a:endParaRPr lang="it-IT" sz="2700" b="1" dirty="0"/>
          </a:p>
          <a:p>
            <a:pPr lvl="1"/>
            <a:r>
              <a:rPr lang="en-GB" dirty="0"/>
              <a:t>C</a:t>
            </a:r>
            <a:r>
              <a:rPr lang="en-GB" dirty="0" smtClean="0"/>
              <a:t>onsider </a:t>
            </a:r>
            <a:r>
              <a:rPr lang="en-GB" dirty="0"/>
              <a:t>key challenges in </a:t>
            </a:r>
            <a:r>
              <a:rPr lang="en-GB" dirty="0" smtClean="0"/>
              <a:t>your </a:t>
            </a:r>
            <a:r>
              <a:rPr lang="en-GB" dirty="0"/>
              <a:t>organisations within a Different Leadership Landscape approach, by using Section 5.1 Table</a:t>
            </a:r>
            <a:r>
              <a:rPr lang="en-GB" dirty="0" smtClean="0"/>
              <a:t>.</a:t>
            </a:r>
          </a:p>
          <a:p>
            <a:pPr lvl="1"/>
            <a:endParaRPr lang="en-GB" dirty="0"/>
          </a:p>
          <a:p>
            <a:pPr marL="36000" indent="0">
              <a:buNone/>
            </a:pPr>
            <a:r>
              <a:rPr lang="en-GB" sz="2700" b="1" dirty="0"/>
              <a:t>Feedback and </a:t>
            </a:r>
            <a:r>
              <a:rPr lang="en-GB" sz="2700" b="1" dirty="0" smtClean="0"/>
              <a:t>Discussion </a:t>
            </a:r>
            <a:r>
              <a:rPr lang="en-GB" sz="2700" b="1" dirty="0"/>
              <a:t>1</a:t>
            </a:r>
          </a:p>
          <a:p>
            <a:pPr lvl="1"/>
            <a:r>
              <a:rPr lang="en-GB" dirty="0"/>
              <a:t>In plenary session, connections between the different landscapes and </a:t>
            </a:r>
            <a:r>
              <a:rPr lang="en-GB" dirty="0" smtClean="0"/>
              <a:t>a </a:t>
            </a:r>
            <a:r>
              <a:rPr lang="en-GB" dirty="0"/>
              <a:t>set of priorities for tackling the challenge are jointly identified.</a:t>
            </a:r>
          </a:p>
          <a:p>
            <a:pPr marL="36000" indent="0">
              <a:buNone/>
            </a:pPr>
            <a:endParaRPr lang="it-IT" dirty="0"/>
          </a:p>
          <a:p>
            <a:endParaRPr lang="it-IT" sz="2400" b="1" dirty="0"/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1</a:t>
            </a:r>
            <a:endParaRPr lang="it-IT" dirty="0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9 – Developing Leadership </a:t>
            </a:r>
            <a:r>
              <a:rPr lang="en-GB" dirty="0"/>
              <a:t>i</a:t>
            </a:r>
            <a:r>
              <a:rPr lang="en-GB" dirty="0" smtClean="0"/>
              <a:t>n a Landscapes Perspective</a:t>
            </a:r>
            <a:r>
              <a:rPr lang="it-IT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3363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600" b="1" dirty="0"/>
              <a:t>Pairs-Exercise – Self-Assessment “the Skills of a Local Leader for Good Governance”</a:t>
            </a:r>
            <a:endParaRPr lang="it-IT" sz="2600" b="1" dirty="0"/>
          </a:p>
          <a:p>
            <a:pPr lvl="1"/>
            <a:r>
              <a:rPr lang="en-GB" dirty="0"/>
              <a:t>F</a:t>
            </a:r>
            <a:r>
              <a:rPr lang="en-GB" dirty="0" smtClean="0"/>
              <a:t>ill-in </a:t>
            </a:r>
            <a:r>
              <a:rPr lang="en-GB" dirty="0"/>
              <a:t>in pairs the Self-Assessment Questionnaire in Section 5.2.</a:t>
            </a:r>
            <a:endParaRPr lang="it-IT" dirty="0"/>
          </a:p>
          <a:p>
            <a:pPr lvl="1"/>
            <a:endParaRPr lang="it-IT" dirty="0" smtClean="0"/>
          </a:p>
          <a:p>
            <a:pPr marL="36000" indent="0">
              <a:buNone/>
            </a:pPr>
            <a:r>
              <a:rPr lang="en-GB" sz="2600" b="1" dirty="0"/>
              <a:t>Feedback and Discussion 2</a:t>
            </a:r>
            <a:endParaRPr lang="it-IT" sz="2600" b="1" dirty="0"/>
          </a:p>
          <a:p>
            <a:pPr lvl="1"/>
            <a:r>
              <a:rPr lang="en-GB" dirty="0"/>
              <a:t>In a final plenary session, </a:t>
            </a:r>
            <a:r>
              <a:rPr lang="en-GB" dirty="0" smtClean="0"/>
              <a:t>share </a:t>
            </a:r>
            <a:r>
              <a:rPr lang="en-GB" dirty="0"/>
              <a:t>differences in answer to the questionnaire as compared to those collected in Module 2.</a:t>
            </a:r>
            <a:endParaRPr lang="it-IT" dirty="0"/>
          </a:p>
          <a:p>
            <a:pPr lvl="1"/>
            <a:endParaRPr lang="it-IT" dirty="0"/>
          </a:p>
          <a:p>
            <a:pPr marL="36000" lvl="0" indent="0">
              <a:buNone/>
            </a:pPr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2</a:t>
            </a:r>
            <a:endParaRPr lang="it-IT" dirty="0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9 – Developing Leadership </a:t>
            </a:r>
            <a:r>
              <a:rPr lang="en-GB" dirty="0"/>
              <a:t>i</a:t>
            </a:r>
            <a:r>
              <a:rPr lang="en-GB" dirty="0" smtClean="0"/>
              <a:t>n a Landscapes Perspective</a:t>
            </a:r>
            <a:r>
              <a:rPr lang="it-IT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66899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418</Words>
  <Application>Microsoft Macintosh PowerPoint</Application>
  <PresentationFormat>Presentazione su schermo (4:3)</PresentationFormat>
  <Paragraphs>55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Calibri</vt:lpstr>
      <vt:lpstr>Century Gothic</vt:lpstr>
      <vt:lpstr>Arial</vt:lpstr>
      <vt:lpstr>Tema di Office</vt:lpstr>
      <vt:lpstr>MODULE 9 – DEVELOPING LEADERSHIP IN A LANDSCAPES PERSPECTIVE </vt:lpstr>
      <vt:lpstr>Module Overview</vt:lpstr>
      <vt:lpstr>Module Structure</vt:lpstr>
      <vt:lpstr>Working Definitions</vt:lpstr>
      <vt:lpstr>EXERCISES</vt:lpstr>
      <vt:lpstr>Exercise 1</vt:lpstr>
      <vt:lpstr>Exercise 2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2015-12-09T08:37:49Z</dcterms:created>
  <dcterms:modified xsi:type="dcterms:W3CDTF">2017-02-14T08:15:09Z</dcterms:modified>
</cp:coreProperties>
</file>