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89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66" r:id="rId4"/>
    <p:sldId id="264" r:id="rId5"/>
    <p:sldId id="260" r:id="rId6"/>
    <p:sldId id="261" r:id="rId7"/>
    <p:sldId id="262" r:id="rId8"/>
    <p:sldId id="263" r:id="rId9"/>
    <p:sldId id="267" r:id="rId10"/>
  </p:sldIdLst>
  <p:sldSz cx="9144000" cy="6858000" type="screen4x3"/>
  <p:notesSz cx="6805613" cy="99441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347D"/>
    <a:srgbClr val="40B2F1"/>
    <a:srgbClr val="002A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33" autoAdjust="0"/>
    <p:restoredTop sz="93665" autoAdjust="0"/>
  </p:normalViewPr>
  <p:slideViewPr>
    <p:cSldViewPr snapToGrid="0" snapToObjects="1">
      <p:cViewPr varScale="1">
        <p:scale>
          <a:sx n="103" d="100"/>
          <a:sy n="103" d="100"/>
        </p:scale>
        <p:origin x="752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0" d="100"/>
          <a:sy n="100" d="100"/>
        </p:scale>
        <p:origin x="14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C7C819-22FC-9940-9E59-95FE49FEF966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4F6B673E-4E96-284B-93E1-2F7A748558BF}">
      <dgm:prSet phldrT="[Testo]" custT="1"/>
      <dgm:spPr/>
      <dgm:t>
        <a:bodyPr/>
        <a:lstStyle/>
        <a:p>
          <a:r>
            <a:rPr lang="en-GB" sz="1800" b="1" dirty="0" smtClean="0"/>
            <a:t>Interactive Introduction</a:t>
          </a:r>
          <a:endParaRPr lang="it-IT" sz="1800" b="1" dirty="0"/>
        </a:p>
      </dgm:t>
    </dgm:pt>
    <dgm:pt modelId="{9CDFA989-724A-4B40-B100-3D00DEF04CEC}" type="parTrans" cxnId="{8CDB503F-FC1D-C446-9810-099B425C0B88}">
      <dgm:prSet/>
      <dgm:spPr/>
      <dgm:t>
        <a:bodyPr/>
        <a:lstStyle/>
        <a:p>
          <a:endParaRPr lang="it-IT"/>
        </a:p>
      </dgm:t>
    </dgm:pt>
    <dgm:pt modelId="{11E7F1B2-8932-1142-ACE5-3A9589B42A2F}" type="sibTrans" cxnId="{8CDB503F-FC1D-C446-9810-099B425C0B88}">
      <dgm:prSet/>
      <dgm:spPr/>
      <dgm:t>
        <a:bodyPr/>
        <a:lstStyle/>
        <a:p>
          <a:endParaRPr lang="it-IT"/>
        </a:p>
      </dgm:t>
    </dgm:pt>
    <dgm:pt modelId="{41A0EDE0-AD98-804E-8638-7B539D9C1D5A}">
      <dgm:prSet custT="1"/>
      <dgm:spPr/>
      <dgm:t>
        <a:bodyPr/>
        <a:lstStyle/>
        <a:p>
          <a:r>
            <a:rPr lang="en-GB" sz="1800" b="1" dirty="0" smtClean="0"/>
            <a:t>Individual Exercise – Self-Assessment Survey</a:t>
          </a:r>
          <a:endParaRPr lang="it-IT" sz="1800" b="1" dirty="0"/>
        </a:p>
      </dgm:t>
    </dgm:pt>
    <dgm:pt modelId="{7C963F2E-C0D1-C44E-8773-1588BDC0EF35}" type="parTrans" cxnId="{A407D5F9-1D01-5742-9943-8EC653895D55}">
      <dgm:prSet/>
      <dgm:spPr/>
      <dgm:t>
        <a:bodyPr/>
        <a:lstStyle/>
        <a:p>
          <a:endParaRPr lang="it-IT"/>
        </a:p>
      </dgm:t>
    </dgm:pt>
    <dgm:pt modelId="{717D38BF-F85F-CB45-80D1-8C060AB0BD30}" type="sibTrans" cxnId="{A407D5F9-1D01-5742-9943-8EC653895D55}">
      <dgm:prSet/>
      <dgm:spPr/>
      <dgm:t>
        <a:bodyPr/>
        <a:lstStyle/>
        <a:p>
          <a:endParaRPr lang="it-IT"/>
        </a:p>
      </dgm:t>
    </dgm:pt>
    <dgm:pt modelId="{263F4DA8-811C-8547-87F3-E2FAA98AAA3E}">
      <dgm:prSet custT="1"/>
      <dgm:spPr/>
      <dgm:t>
        <a:bodyPr/>
        <a:lstStyle/>
        <a:p>
          <a:r>
            <a:rPr lang="en-GB" sz="1800" b="1" dirty="0" smtClean="0"/>
            <a:t>Group exercise 1 – Leadership Styles: Strengths, Risks And Circumstances</a:t>
          </a:r>
          <a:endParaRPr lang="it-IT" sz="1800" b="1" dirty="0"/>
        </a:p>
      </dgm:t>
    </dgm:pt>
    <dgm:pt modelId="{D3BD8375-824A-A149-9226-FC0EB39099AB}" type="parTrans" cxnId="{11AC56D3-4C0F-D242-B40E-9509143AFAD4}">
      <dgm:prSet/>
      <dgm:spPr/>
      <dgm:t>
        <a:bodyPr/>
        <a:lstStyle/>
        <a:p>
          <a:endParaRPr lang="it-IT"/>
        </a:p>
      </dgm:t>
    </dgm:pt>
    <dgm:pt modelId="{0185EC82-7629-E042-9CD4-8D7C9C9FAD6A}" type="sibTrans" cxnId="{11AC56D3-4C0F-D242-B40E-9509143AFAD4}">
      <dgm:prSet/>
      <dgm:spPr/>
      <dgm:t>
        <a:bodyPr/>
        <a:lstStyle/>
        <a:p>
          <a:endParaRPr lang="it-IT"/>
        </a:p>
      </dgm:t>
    </dgm:pt>
    <dgm:pt modelId="{C3A2B689-8CAD-8546-91FB-1A0FEDBE6D10}">
      <dgm:prSet custT="1"/>
      <dgm:spPr/>
      <dgm:t>
        <a:bodyPr/>
        <a:lstStyle/>
        <a:p>
          <a:r>
            <a:rPr lang="en-GB" sz="1800" b="1" dirty="0" smtClean="0"/>
            <a:t>Group exercise 2 – Personal Leadership Styles</a:t>
          </a:r>
          <a:endParaRPr lang="it-IT" sz="1800" b="1" dirty="0"/>
        </a:p>
      </dgm:t>
    </dgm:pt>
    <dgm:pt modelId="{D1F9D83A-780A-734C-AEB1-E20FF7507B18}" type="parTrans" cxnId="{516CE896-08EB-BA45-8E96-6C2D7A42CEDF}">
      <dgm:prSet/>
      <dgm:spPr/>
      <dgm:t>
        <a:bodyPr/>
        <a:lstStyle/>
        <a:p>
          <a:endParaRPr lang="it-IT"/>
        </a:p>
      </dgm:t>
    </dgm:pt>
    <dgm:pt modelId="{DC49831A-98E1-EA46-8408-EE74CC46343B}" type="sibTrans" cxnId="{516CE896-08EB-BA45-8E96-6C2D7A42CEDF}">
      <dgm:prSet/>
      <dgm:spPr/>
      <dgm:t>
        <a:bodyPr/>
        <a:lstStyle/>
        <a:p>
          <a:endParaRPr lang="it-IT"/>
        </a:p>
      </dgm:t>
    </dgm:pt>
    <dgm:pt modelId="{C36E6E98-452A-4B47-906E-F45EEF12F12D}" type="pres">
      <dgm:prSet presAssocID="{5CC7C819-22FC-9940-9E59-95FE49FEF96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it-IT"/>
        </a:p>
      </dgm:t>
    </dgm:pt>
    <dgm:pt modelId="{CA63F03E-F6E6-E344-982A-46AC3C5BDA83}" type="pres">
      <dgm:prSet presAssocID="{5CC7C819-22FC-9940-9E59-95FE49FEF966}" presName="Name1" presStyleCnt="0"/>
      <dgm:spPr/>
    </dgm:pt>
    <dgm:pt modelId="{7E5E127E-E2B2-134B-A7E3-43A64E9B330A}" type="pres">
      <dgm:prSet presAssocID="{5CC7C819-22FC-9940-9E59-95FE49FEF966}" presName="cycle" presStyleCnt="0"/>
      <dgm:spPr/>
    </dgm:pt>
    <dgm:pt modelId="{001ABEE9-4061-F64F-8D01-52FEC11D3B2D}" type="pres">
      <dgm:prSet presAssocID="{5CC7C819-22FC-9940-9E59-95FE49FEF966}" presName="srcNode" presStyleLbl="node1" presStyleIdx="0" presStyleCnt="4"/>
      <dgm:spPr/>
    </dgm:pt>
    <dgm:pt modelId="{BB760403-48DE-9542-8416-1E8B6018467D}" type="pres">
      <dgm:prSet presAssocID="{5CC7C819-22FC-9940-9E59-95FE49FEF966}" presName="conn" presStyleLbl="parChTrans1D2" presStyleIdx="0" presStyleCnt="1"/>
      <dgm:spPr/>
      <dgm:t>
        <a:bodyPr/>
        <a:lstStyle/>
        <a:p>
          <a:endParaRPr lang="it-IT"/>
        </a:p>
      </dgm:t>
    </dgm:pt>
    <dgm:pt modelId="{9ADB08C2-130B-044E-841B-EF7FD7CD44B2}" type="pres">
      <dgm:prSet presAssocID="{5CC7C819-22FC-9940-9E59-95FE49FEF966}" presName="extraNode" presStyleLbl="node1" presStyleIdx="0" presStyleCnt="4"/>
      <dgm:spPr/>
    </dgm:pt>
    <dgm:pt modelId="{CD2871E0-B945-6845-8CD4-21F5038B9047}" type="pres">
      <dgm:prSet presAssocID="{5CC7C819-22FC-9940-9E59-95FE49FEF966}" presName="dstNode" presStyleLbl="node1" presStyleIdx="0" presStyleCnt="4"/>
      <dgm:spPr/>
    </dgm:pt>
    <dgm:pt modelId="{4D354350-3593-DE4C-AEB1-03623E9181C5}" type="pres">
      <dgm:prSet presAssocID="{4F6B673E-4E96-284B-93E1-2F7A748558BF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15CD181-DC37-BC45-A59D-848A188BDCC7}" type="pres">
      <dgm:prSet presAssocID="{4F6B673E-4E96-284B-93E1-2F7A748558BF}" presName="accent_1" presStyleCnt="0"/>
      <dgm:spPr/>
    </dgm:pt>
    <dgm:pt modelId="{D7EDC07C-5B61-C14A-B32E-2F7513088A0C}" type="pres">
      <dgm:prSet presAssocID="{4F6B673E-4E96-284B-93E1-2F7A748558BF}" presName="accentRepeatNode" presStyleLbl="solidFgAcc1" presStyleIdx="0" presStyleCnt="4"/>
      <dgm:spPr/>
    </dgm:pt>
    <dgm:pt modelId="{DA6E7A53-EE7E-F14E-83FA-9DC820064817}" type="pres">
      <dgm:prSet presAssocID="{41A0EDE0-AD98-804E-8638-7B539D9C1D5A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AFB6899-0EC6-9547-9057-B1B29C433627}" type="pres">
      <dgm:prSet presAssocID="{41A0EDE0-AD98-804E-8638-7B539D9C1D5A}" presName="accent_2" presStyleCnt="0"/>
      <dgm:spPr/>
    </dgm:pt>
    <dgm:pt modelId="{B893E7BF-54A0-0D47-9908-4009AC996DED}" type="pres">
      <dgm:prSet presAssocID="{41A0EDE0-AD98-804E-8638-7B539D9C1D5A}" presName="accentRepeatNode" presStyleLbl="solidFgAcc1" presStyleIdx="1" presStyleCnt="4"/>
      <dgm:spPr/>
    </dgm:pt>
    <dgm:pt modelId="{79C6125D-5B7B-E444-BC27-47556B3887CE}" type="pres">
      <dgm:prSet presAssocID="{263F4DA8-811C-8547-87F3-E2FAA98AAA3E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3E6E172-4898-9F44-AC12-CE3CF54B2658}" type="pres">
      <dgm:prSet presAssocID="{263F4DA8-811C-8547-87F3-E2FAA98AAA3E}" presName="accent_3" presStyleCnt="0"/>
      <dgm:spPr/>
    </dgm:pt>
    <dgm:pt modelId="{0B930370-1A5C-7C41-A2C0-E3DA4E318D92}" type="pres">
      <dgm:prSet presAssocID="{263F4DA8-811C-8547-87F3-E2FAA98AAA3E}" presName="accentRepeatNode" presStyleLbl="solidFgAcc1" presStyleIdx="2" presStyleCnt="4"/>
      <dgm:spPr/>
    </dgm:pt>
    <dgm:pt modelId="{D9B275BB-E7DE-734D-A22F-5FBDA8617CC5}" type="pres">
      <dgm:prSet presAssocID="{C3A2B689-8CAD-8546-91FB-1A0FEDBE6D10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0FFF9C9-A62A-5343-9BB9-8101BB517A2C}" type="pres">
      <dgm:prSet presAssocID="{C3A2B689-8CAD-8546-91FB-1A0FEDBE6D10}" presName="accent_4" presStyleCnt="0"/>
      <dgm:spPr/>
    </dgm:pt>
    <dgm:pt modelId="{4C425139-6BC5-5843-8943-2C0AC500BA26}" type="pres">
      <dgm:prSet presAssocID="{C3A2B689-8CAD-8546-91FB-1A0FEDBE6D10}" presName="accentRepeatNode" presStyleLbl="solidFgAcc1" presStyleIdx="3" presStyleCnt="4"/>
      <dgm:spPr/>
    </dgm:pt>
  </dgm:ptLst>
  <dgm:cxnLst>
    <dgm:cxn modelId="{A407D5F9-1D01-5742-9943-8EC653895D55}" srcId="{5CC7C819-22FC-9940-9E59-95FE49FEF966}" destId="{41A0EDE0-AD98-804E-8638-7B539D9C1D5A}" srcOrd="1" destOrd="0" parTransId="{7C963F2E-C0D1-C44E-8773-1588BDC0EF35}" sibTransId="{717D38BF-F85F-CB45-80D1-8C060AB0BD30}"/>
    <dgm:cxn modelId="{F01A7E5C-1495-BD47-B634-4AA940B44D64}" type="presOf" srcId="{5CC7C819-22FC-9940-9E59-95FE49FEF966}" destId="{C36E6E98-452A-4B47-906E-F45EEF12F12D}" srcOrd="0" destOrd="0" presId="urn:microsoft.com/office/officeart/2008/layout/VerticalCurvedList"/>
    <dgm:cxn modelId="{D48C93E4-29BA-F044-9A50-EC901002E8A8}" type="presOf" srcId="{41A0EDE0-AD98-804E-8638-7B539D9C1D5A}" destId="{DA6E7A53-EE7E-F14E-83FA-9DC820064817}" srcOrd="0" destOrd="0" presId="urn:microsoft.com/office/officeart/2008/layout/VerticalCurvedList"/>
    <dgm:cxn modelId="{8CDB503F-FC1D-C446-9810-099B425C0B88}" srcId="{5CC7C819-22FC-9940-9E59-95FE49FEF966}" destId="{4F6B673E-4E96-284B-93E1-2F7A748558BF}" srcOrd="0" destOrd="0" parTransId="{9CDFA989-724A-4B40-B100-3D00DEF04CEC}" sibTransId="{11E7F1B2-8932-1142-ACE5-3A9589B42A2F}"/>
    <dgm:cxn modelId="{2FFC9854-EE5F-A646-891E-EFA482EFE100}" type="presOf" srcId="{4F6B673E-4E96-284B-93E1-2F7A748558BF}" destId="{4D354350-3593-DE4C-AEB1-03623E9181C5}" srcOrd="0" destOrd="0" presId="urn:microsoft.com/office/officeart/2008/layout/VerticalCurvedList"/>
    <dgm:cxn modelId="{7D854B82-238D-6C4B-9B55-120CAC36C7F4}" type="presOf" srcId="{263F4DA8-811C-8547-87F3-E2FAA98AAA3E}" destId="{79C6125D-5B7B-E444-BC27-47556B3887CE}" srcOrd="0" destOrd="0" presId="urn:microsoft.com/office/officeart/2008/layout/VerticalCurvedList"/>
    <dgm:cxn modelId="{9065EBAB-B5D2-C942-8B32-DC40C2D90554}" type="presOf" srcId="{C3A2B689-8CAD-8546-91FB-1A0FEDBE6D10}" destId="{D9B275BB-E7DE-734D-A22F-5FBDA8617CC5}" srcOrd="0" destOrd="0" presId="urn:microsoft.com/office/officeart/2008/layout/VerticalCurvedList"/>
    <dgm:cxn modelId="{12D6B7F1-6ACD-E84A-AC1B-95CD77B39188}" type="presOf" srcId="{11E7F1B2-8932-1142-ACE5-3A9589B42A2F}" destId="{BB760403-48DE-9542-8416-1E8B6018467D}" srcOrd="0" destOrd="0" presId="urn:microsoft.com/office/officeart/2008/layout/VerticalCurvedList"/>
    <dgm:cxn modelId="{516CE896-08EB-BA45-8E96-6C2D7A42CEDF}" srcId="{5CC7C819-22FC-9940-9E59-95FE49FEF966}" destId="{C3A2B689-8CAD-8546-91FB-1A0FEDBE6D10}" srcOrd="3" destOrd="0" parTransId="{D1F9D83A-780A-734C-AEB1-E20FF7507B18}" sibTransId="{DC49831A-98E1-EA46-8408-EE74CC46343B}"/>
    <dgm:cxn modelId="{11AC56D3-4C0F-D242-B40E-9509143AFAD4}" srcId="{5CC7C819-22FC-9940-9E59-95FE49FEF966}" destId="{263F4DA8-811C-8547-87F3-E2FAA98AAA3E}" srcOrd="2" destOrd="0" parTransId="{D3BD8375-824A-A149-9226-FC0EB39099AB}" sibTransId="{0185EC82-7629-E042-9CD4-8D7C9C9FAD6A}"/>
    <dgm:cxn modelId="{A5662254-27A9-024C-ABB6-21AA7597E741}" type="presParOf" srcId="{C36E6E98-452A-4B47-906E-F45EEF12F12D}" destId="{CA63F03E-F6E6-E344-982A-46AC3C5BDA83}" srcOrd="0" destOrd="0" presId="urn:microsoft.com/office/officeart/2008/layout/VerticalCurvedList"/>
    <dgm:cxn modelId="{1C0150DD-74F6-FC44-80FC-D646E2D45FA2}" type="presParOf" srcId="{CA63F03E-F6E6-E344-982A-46AC3C5BDA83}" destId="{7E5E127E-E2B2-134B-A7E3-43A64E9B330A}" srcOrd="0" destOrd="0" presId="urn:microsoft.com/office/officeart/2008/layout/VerticalCurvedList"/>
    <dgm:cxn modelId="{A395D4C6-329C-2740-ABAA-C7F1BBA2B34B}" type="presParOf" srcId="{7E5E127E-E2B2-134B-A7E3-43A64E9B330A}" destId="{001ABEE9-4061-F64F-8D01-52FEC11D3B2D}" srcOrd="0" destOrd="0" presId="urn:microsoft.com/office/officeart/2008/layout/VerticalCurvedList"/>
    <dgm:cxn modelId="{4DADCD78-9645-7E4A-9ECA-B94721B56E8D}" type="presParOf" srcId="{7E5E127E-E2B2-134B-A7E3-43A64E9B330A}" destId="{BB760403-48DE-9542-8416-1E8B6018467D}" srcOrd="1" destOrd="0" presId="urn:microsoft.com/office/officeart/2008/layout/VerticalCurvedList"/>
    <dgm:cxn modelId="{4C56B15E-2BA0-BC46-9980-F28BBF88E07C}" type="presParOf" srcId="{7E5E127E-E2B2-134B-A7E3-43A64E9B330A}" destId="{9ADB08C2-130B-044E-841B-EF7FD7CD44B2}" srcOrd="2" destOrd="0" presId="urn:microsoft.com/office/officeart/2008/layout/VerticalCurvedList"/>
    <dgm:cxn modelId="{6497E360-CA2B-704C-8704-C4515232269A}" type="presParOf" srcId="{7E5E127E-E2B2-134B-A7E3-43A64E9B330A}" destId="{CD2871E0-B945-6845-8CD4-21F5038B9047}" srcOrd="3" destOrd="0" presId="urn:microsoft.com/office/officeart/2008/layout/VerticalCurvedList"/>
    <dgm:cxn modelId="{2CE4BD8A-9D97-9B4D-A9E5-43D7817FC279}" type="presParOf" srcId="{CA63F03E-F6E6-E344-982A-46AC3C5BDA83}" destId="{4D354350-3593-DE4C-AEB1-03623E9181C5}" srcOrd="1" destOrd="0" presId="urn:microsoft.com/office/officeart/2008/layout/VerticalCurvedList"/>
    <dgm:cxn modelId="{DD20DD16-FA77-C741-9112-30BC463E726A}" type="presParOf" srcId="{CA63F03E-F6E6-E344-982A-46AC3C5BDA83}" destId="{015CD181-DC37-BC45-A59D-848A188BDCC7}" srcOrd="2" destOrd="0" presId="urn:microsoft.com/office/officeart/2008/layout/VerticalCurvedList"/>
    <dgm:cxn modelId="{D3499DB9-E272-D148-9FA2-BA74D43FF5B3}" type="presParOf" srcId="{015CD181-DC37-BC45-A59D-848A188BDCC7}" destId="{D7EDC07C-5B61-C14A-B32E-2F7513088A0C}" srcOrd="0" destOrd="0" presId="urn:microsoft.com/office/officeart/2008/layout/VerticalCurvedList"/>
    <dgm:cxn modelId="{212AC39B-2227-8D41-96B9-D45A250C5026}" type="presParOf" srcId="{CA63F03E-F6E6-E344-982A-46AC3C5BDA83}" destId="{DA6E7A53-EE7E-F14E-83FA-9DC820064817}" srcOrd="3" destOrd="0" presId="urn:microsoft.com/office/officeart/2008/layout/VerticalCurvedList"/>
    <dgm:cxn modelId="{C98B68B0-6B70-014E-B78E-96897FED9EB0}" type="presParOf" srcId="{CA63F03E-F6E6-E344-982A-46AC3C5BDA83}" destId="{6AFB6899-0EC6-9547-9057-B1B29C433627}" srcOrd="4" destOrd="0" presId="urn:microsoft.com/office/officeart/2008/layout/VerticalCurvedList"/>
    <dgm:cxn modelId="{4E00149C-4FEC-D44F-8248-14966A027194}" type="presParOf" srcId="{6AFB6899-0EC6-9547-9057-B1B29C433627}" destId="{B893E7BF-54A0-0D47-9908-4009AC996DED}" srcOrd="0" destOrd="0" presId="urn:microsoft.com/office/officeart/2008/layout/VerticalCurvedList"/>
    <dgm:cxn modelId="{49A37C20-942C-8847-BA65-EC0C65B8795F}" type="presParOf" srcId="{CA63F03E-F6E6-E344-982A-46AC3C5BDA83}" destId="{79C6125D-5B7B-E444-BC27-47556B3887CE}" srcOrd="5" destOrd="0" presId="urn:microsoft.com/office/officeart/2008/layout/VerticalCurvedList"/>
    <dgm:cxn modelId="{6525E53D-0AE4-1D4C-8F1B-7256D6BE0CBE}" type="presParOf" srcId="{CA63F03E-F6E6-E344-982A-46AC3C5BDA83}" destId="{33E6E172-4898-9F44-AC12-CE3CF54B2658}" srcOrd="6" destOrd="0" presId="urn:microsoft.com/office/officeart/2008/layout/VerticalCurvedList"/>
    <dgm:cxn modelId="{1C8B4333-FF00-AE4A-ABEB-C4075A619BFF}" type="presParOf" srcId="{33E6E172-4898-9F44-AC12-CE3CF54B2658}" destId="{0B930370-1A5C-7C41-A2C0-E3DA4E318D92}" srcOrd="0" destOrd="0" presId="urn:microsoft.com/office/officeart/2008/layout/VerticalCurvedList"/>
    <dgm:cxn modelId="{B75B67D9-F3A6-F240-B908-D68D59E9100F}" type="presParOf" srcId="{CA63F03E-F6E6-E344-982A-46AC3C5BDA83}" destId="{D9B275BB-E7DE-734D-A22F-5FBDA8617CC5}" srcOrd="7" destOrd="0" presId="urn:microsoft.com/office/officeart/2008/layout/VerticalCurvedList"/>
    <dgm:cxn modelId="{A4A99CDD-FA7F-7542-8944-AA487462F1D0}" type="presParOf" srcId="{CA63F03E-F6E6-E344-982A-46AC3C5BDA83}" destId="{F0FFF9C9-A62A-5343-9BB9-8101BB517A2C}" srcOrd="8" destOrd="0" presId="urn:microsoft.com/office/officeart/2008/layout/VerticalCurvedList"/>
    <dgm:cxn modelId="{343C5E1B-811D-5D4E-9BE1-D57045ADAE2F}" type="presParOf" srcId="{F0FFF9C9-A62A-5343-9BB9-8101BB517A2C}" destId="{4C425139-6BC5-5843-8943-2C0AC500BA2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760403-48DE-9542-8416-1E8B6018467D}">
      <dsp:nvSpPr>
        <dsp:cNvPr id="0" name=""/>
        <dsp:cNvSpPr/>
      </dsp:nvSpPr>
      <dsp:spPr>
        <a:xfrm>
          <a:off x="-5614502" y="-859500"/>
          <a:ext cx="6684700" cy="6684700"/>
        </a:xfrm>
        <a:prstGeom prst="blockArc">
          <a:avLst>
            <a:gd name="adj1" fmla="val 18900000"/>
            <a:gd name="adj2" fmla="val 2700000"/>
            <a:gd name="adj3" fmla="val 323"/>
          </a:avLst>
        </a:pr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354350-3593-DE4C-AEB1-03623E9181C5}">
      <dsp:nvSpPr>
        <dsp:cNvPr id="0" name=""/>
        <dsp:cNvSpPr/>
      </dsp:nvSpPr>
      <dsp:spPr>
        <a:xfrm>
          <a:off x="560222" y="381763"/>
          <a:ext cx="7257049" cy="7639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6364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Interactive Introduction</a:t>
          </a:r>
          <a:endParaRPr lang="it-IT" sz="1800" b="1" kern="1200" dirty="0"/>
        </a:p>
      </dsp:txBody>
      <dsp:txXfrm>
        <a:off x="560222" y="381763"/>
        <a:ext cx="7257049" cy="763923"/>
      </dsp:txXfrm>
    </dsp:sp>
    <dsp:sp modelId="{D7EDC07C-5B61-C14A-B32E-2F7513088A0C}">
      <dsp:nvSpPr>
        <dsp:cNvPr id="0" name=""/>
        <dsp:cNvSpPr/>
      </dsp:nvSpPr>
      <dsp:spPr>
        <a:xfrm>
          <a:off x="82770" y="286272"/>
          <a:ext cx="954904" cy="9549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6E7A53-EE7E-F14E-83FA-9DC820064817}">
      <dsp:nvSpPr>
        <dsp:cNvPr id="0" name=""/>
        <dsp:cNvSpPr/>
      </dsp:nvSpPr>
      <dsp:spPr>
        <a:xfrm>
          <a:off x="998197" y="1527846"/>
          <a:ext cx="6819074" cy="7639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6364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Individual Exercise – Self-Assessment Survey</a:t>
          </a:r>
          <a:endParaRPr lang="it-IT" sz="1800" b="1" kern="1200" dirty="0"/>
        </a:p>
      </dsp:txBody>
      <dsp:txXfrm>
        <a:off x="998197" y="1527846"/>
        <a:ext cx="6819074" cy="763923"/>
      </dsp:txXfrm>
    </dsp:sp>
    <dsp:sp modelId="{B893E7BF-54A0-0D47-9908-4009AC996DED}">
      <dsp:nvSpPr>
        <dsp:cNvPr id="0" name=""/>
        <dsp:cNvSpPr/>
      </dsp:nvSpPr>
      <dsp:spPr>
        <a:xfrm>
          <a:off x="520745" y="1432356"/>
          <a:ext cx="954904" cy="9549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C6125D-5B7B-E444-BC27-47556B3887CE}">
      <dsp:nvSpPr>
        <dsp:cNvPr id="0" name=""/>
        <dsp:cNvSpPr/>
      </dsp:nvSpPr>
      <dsp:spPr>
        <a:xfrm>
          <a:off x="998197" y="2673930"/>
          <a:ext cx="6819074" cy="7639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6364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Group exercise 1 – Leadership Styles: Strengths, Risks And Circumstances</a:t>
          </a:r>
          <a:endParaRPr lang="it-IT" sz="1800" b="1" kern="1200" dirty="0"/>
        </a:p>
      </dsp:txBody>
      <dsp:txXfrm>
        <a:off x="998197" y="2673930"/>
        <a:ext cx="6819074" cy="763923"/>
      </dsp:txXfrm>
    </dsp:sp>
    <dsp:sp modelId="{0B930370-1A5C-7C41-A2C0-E3DA4E318D92}">
      <dsp:nvSpPr>
        <dsp:cNvPr id="0" name=""/>
        <dsp:cNvSpPr/>
      </dsp:nvSpPr>
      <dsp:spPr>
        <a:xfrm>
          <a:off x="520745" y="2578439"/>
          <a:ext cx="954904" cy="9549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B275BB-E7DE-734D-A22F-5FBDA8617CC5}">
      <dsp:nvSpPr>
        <dsp:cNvPr id="0" name=""/>
        <dsp:cNvSpPr/>
      </dsp:nvSpPr>
      <dsp:spPr>
        <a:xfrm>
          <a:off x="560222" y="3820013"/>
          <a:ext cx="7257049" cy="7639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6364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Group exercise 2 – Personal Leadership Styles</a:t>
          </a:r>
          <a:endParaRPr lang="it-IT" sz="1800" b="1" kern="1200" dirty="0"/>
        </a:p>
      </dsp:txBody>
      <dsp:txXfrm>
        <a:off x="560222" y="3820013"/>
        <a:ext cx="7257049" cy="763923"/>
      </dsp:txXfrm>
    </dsp:sp>
    <dsp:sp modelId="{4C425139-6BC5-5843-8943-2C0AC500BA26}">
      <dsp:nvSpPr>
        <dsp:cNvPr id="0" name=""/>
        <dsp:cNvSpPr/>
      </dsp:nvSpPr>
      <dsp:spPr>
        <a:xfrm>
          <a:off x="82770" y="3724523"/>
          <a:ext cx="954904" cy="9549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r">
              <a:defRPr sz="1300"/>
            </a:lvl1pPr>
          </a:lstStyle>
          <a:p>
            <a:fld id="{14208671-A0B8-3E47-A7D9-43510B064522}" type="datetime1">
              <a:rPr lang="fr-FR" smtClean="0"/>
              <a:pPr/>
              <a:t>13/02/2017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r">
              <a:defRPr sz="1300"/>
            </a:lvl1pPr>
          </a:lstStyle>
          <a:p>
            <a:fld id="{6759D221-9A09-9540-B314-8604B0193E34}" type="slidenum">
              <a:rPr lang="fr-FR" smtClean="0"/>
              <a:pPr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3850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r">
              <a:defRPr sz="1300"/>
            </a:lvl1pPr>
          </a:lstStyle>
          <a:p>
            <a:fld id="{7B3B23B9-18C7-DB45-B429-7B8C8BC37F52}" type="datetime1">
              <a:rPr lang="fr-FR" smtClean="0"/>
              <a:pPr/>
              <a:t>13/02/2017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706" tIns="47854" rIns="95706" bIns="4785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0562" y="4723447"/>
            <a:ext cx="5444490" cy="4474845"/>
          </a:xfrm>
          <a:prstGeom prst="rect">
            <a:avLst/>
          </a:prstGeom>
        </p:spPr>
        <p:txBody>
          <a:bodyPr vert="horz" lIns="95706" tIns="47854" rIns="95706" bIns="47854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r">
              <a:defRPr sz="1300"/>
            </a:lvl1pPr>
          </a:lstStyle>
          <a:p>
            <a:fld id="{7337B99B-D378-6C49-AC24-BA32949E8AE6}" type="slidenum">
              <a:rPr lang="fr-FR" smtClean="0"/>
              <a:pPr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99836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7B99B-D378-6C49-AC24-BA32949E8AE6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1361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335"/>
            <a:ext cx="9160477" cy="3795872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4342048"/>
            <a:ext cx="9144000" cy="867124"/>
          </a:xfrm>
        </p:spPr>
        <p:txBody>
          <a:bodyPr anchor="b"/>
          <a:lstStyle>
            <a:lvl1pPr algn="ctr">
              <a:defRPr sz="4500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5209172"/>
            <a:ext cx="6858000" cy="992328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0113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90BE6-CD7C-A345-812C-3E1E52792C31}" type="datetime1">
              <a:rPr lang="it-IT" smtClean="0"/>
              <a:t>13/02/17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9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smtClean="0"/>
              <a:t>Stage 1 Module 7 – Identifying Personal Leadership Styles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92297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43675" y="947853"/>
            <a:ext cx="1971675" cy="5229110"/>
          </a:xfrm>
        </p:spPr>
        <p:txBody>
          <a:bodyPr vert="eaVert"/>
          <a:lstStyle>
            <a:lvl1pPr>
              <a:defRPr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28650" y="947853"/>
            <a:ext cx="5800725" cy="5229109"/>
          </a:xfrm>
        </p:spPr>
        <p:txBody>
          <a:bodyPr vert="eaVert"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9300C-99E8-8643-B06B-F6B8D274085F}" type="datetime1">
              <a:rPr lang="it-IT" smtClean="0"/>
              <a:t>13/02/17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7" name="Segnaposto titolo 1"/>
          <p:cNvSpPr txBox="1">
            <a:spLocks/>
          </p:cNvSpPr>
          <p:nvPr userDrawn="1"/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r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1" kern="1200">
                <a:solidFill>
                  <a:srgbClr val="0D34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 lang="it-IT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smtClean="0"/>
              <a:t>Stage 1 Module 7 – Identifying Personal Leadership Styles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51219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anchor="t"/>
          <a:lstStyle>
            <a:lvl1pPr marL="207450" algn="just">
              <a:lnSpc>
                <a:spcPct val="100000"/>
              </a:lnSpc>
              <a:spcAft>
                <a:spcPts val="600"/>
              </a:spcAft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851B-7991-2A43-947E-19B198C601F4}" type="datetime1">
              <a:rPr lang="it-IT" smtClean="0"/>
              <a:t>13/02/17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7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smtClean="0"/>
              <a:t>Stage 1 Module 7 – Identifying Personal Leadership Styles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1111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none"/>
        </p:style>
        <p:txBody>
          <a:bodyPr anchor="b"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48AC6-AF65-7F46-ABFD-839C69AF4319}" type="datetime1">
              <a:rPr lang="it-IT" smtClean="0"/>
              <a:t>13/02/17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smtClean="0"/>
              <a:t>Stage 1 Module 7 – Identifying Personal Leadership Styles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3635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28650" y="1056640"/>
            <a:ext cx="3886200" cy="5120323"/>
          </a:xfrm>
        </p:spPr>
        <p:txBody>
          <a:bodyPr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29150" y="1056640"/>
            <a:ext cx="3886200" cy="5120323"/>
          </a:xfrm>
        </p:spPr>
        <p:txBody>
          <a:bodyPr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3F218-C0C9-C34D-AE39-207F42DCD267}" type="datetime1">
              <a:rPr lang="it-IT" smtClean="0"/>
              <a:t>13/02/17</a:t>
            </a:fld>
            <a:endParaRPr lang="fr-FR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9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smtClean="0"/>
              <a:t>Stage 1 Module 7 – Identifying Personal Leadership Styles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24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33680" y="1067848"/>
            <a:ext cx="4264502" cy="823912"/>
          </a:xfrm>
        </p:spPr>
        <p:txBody>
          <a:bodyPr anchor="t">
            <a:normAutofit/>
          </a:bodyPr>
          <a:lstStyle>
            <a:lvl1pPr marL="0" indent="0">
              <a:buNone/>
              <a:defRPr sz="22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33680" y="1891760"/>
            <a:ext cx="4264502" cy="4107596"/>
          </a:xfrm>
        </p:spPr>
        <p:txBody>
          <a:bodyPr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57774" y="1067848"/>
            <a:ext cx="4285504" cy="823912"/>
          </a:xfrm>
        </p:spPr>
        <p:txBody>
          <a:bodyPr anchor="t">
            <a:normAutofit/>
          </a:bodyPr>
          <a:lstStyle>
            <a:lvl1pPr marL="0" indent="0">
              <a:buNone/>
              <a:defRPr sz="22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7774" y="1891760"/>
            <a:ext cx="4285504" cy="4107596"/>
          </a:xfrm>
        </p:spPr>
        <p:txBody>
          <a:bodyPr anchor="t"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AD712-3815-EF43-A60D-541265EC8983}" type="datetime1">
              <a:rPr lang="it-IT" smtClean="0"/>
              <a:t>13/02/17</a:t>
            </a:fld>
            <a:endParaRPr lang="fr-FR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10" name="Segnaposto titolo 1"/>
          <p:cNvSpPr>
            <a:spLocks noGrp="1"/>
          </p:cNvSpPr>
          <p:nvPr>
            <p:ph type="title"/>
          </p:nvPr>
        </p:nvSpPr>
        <p:spPr>
          <a:xfrm>
            <a:off x="4608850" y="12032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11" name="Segnaposto piè di pagina 4"/>
          <p:cNvSpPr>
            <a:spLocks noGrp="1"/>
          </p:cNvSpPr>
          <p:nvPr>
            <p:ph type="ftr" sz="quarter" idx="1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smtClean="0"/>
              <a:t>Stage 1 Module 7 – Identifying Personal Leadership Styles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2386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A274-600C-FD49-A288-58A32EA03644}" type="datetime1">
              <a:rPr lang="it-IT" smtClean="0"/>
              <a:t>13/02/17</a:t>
            </a:fld>
            <a:endParaRPr lang="fr-FR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6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7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smtClean="0"/>
              <a:t>Stage 1 Module 7 – Identifying Personal Leadership Styles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26054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8CEE-DB73-5D4F-A2B5-ED0E7360F1C2}" type="datetime1">
              <a:rPr lang="it-IT" smtClean="0"/>
              <a:t>13/02/17</a:t>
            </a:fld>
            <a:endParaRPr lang="fr-FR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5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smtClean="0"/>
              <a:t>Stage 1 Module 7 – Identifying Personal Leadership Styles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72199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987426"/>
            <a:ext cx="5155010" cy="5346538"/>
          </a:xfrm>
        </p:spPr>
        <p:txBody>
          <a:bodyPr/>
          <a:lstStyle>
            <a:lvl1pPr algn="just">
              <a:lnSpc>
                <a:spcPct val="100000"/>
              </a:lnSpc>
              <a:defRPr sz="2400"/>
            </a:lvl1pPr>
            <a:lvl2pPr algn="just">
              <a:lnSpc>
                <a:spcPct val="100000"/>
              </a:lnSpc>
              <a:defRPr sz="2100"/>
            </a:lvl2pPr>
            <a:lvl3pPr algn="just">
              <a:lnSpc>
                <a:spcPct val="100000"/>
              </a:lnSpc>
              <a:defRPr sz="1800"/>
            </a:lvl3pPr>
            <a:lvl4pPr algn="just">
              <a:lnSpc>
                <a:spcPct val="100000"/>
              </a:lnSpc>
              <a:defRPr sz="1500"/>
            </a:lvl4pPr>
            <a:lvl5pPr algn="just">
              <a:lnSpc>
                <a:spcPct val="100000"/>
              </a:lnSpc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523220"/>
          </a:xfrm>
        </p:spPr>
        <p:txBody>
          <a:bodyPr>
            <a:spAutoFit/>
          </a:bodyPr>
          <a:lstStyle>
            <a:lvl1pPr marL="0" indent="0" algn="just">
              <a:lnSpc>
                <a:spcPct val="100000"/>
              </a:lnSpc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21A17-5FD0-D548-9CB4-E1282F518DD3}" type="datetime1">
              <a:rPr lang="it-IT" smtClean="0"/>
              <a:t>13/02/17</a:t>
            </a:fld>
            <a:endParaRPr lang="fr-FR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9" name="Segnaposto testo 2"/>
          <p:cNvSpPr>
            <a:spLocks noGrp="1"/>
          </p:cNvSpPr>
          <p:nvPr>
            <p:ph type="body" idx="13"/>
          </p:nvPr>
        </p:nvSpPr>
        <p:spPr>
          <a:xfrm>
            <a:off x="629840" y="1067848"/>
            <a:ext cx="2949179" cy="823912"/>
          </a:xfrm>
        </p:spPr>
        <p:txBody>
          <a:bodyPr anchor="t">
            <a:noAutofit/>
          </a:bodyPr>
          <a:lstStyle>
            <a:lvl1pPr marL="0" indent="0">
              <a:buNone/>
              <a:defRPr sz="18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10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smtClean="0"/>
              <a:t>Stage 1 Module 7 – Identifying Personal Leadership Styles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3800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515501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523220"/>
          </a:xfrm>
        </p:spPr>
        <p:txBody>
          <a:bodyPr>
            <a:spAutoFit/>
          </a:bodyPr>
          <a:lstStyle>
            <a:lvl1pPr marL="0" indent="0" algn="just">
              <a:lnSpc>
                <a:spcPct val="100000"/>
              </a:lnSpc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36427-BB46-5B41-AA7D-BC505FECB965}" type="datetime1">
              <a:rPr lang="it-IT" smtClean="0"/>
              <a:t>13/02/17</a:t>
            </a:fld>
            <a:endParaRPr lang="fr-FR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9" name="Segnaposto testo 2"/>
          <p:cNvSpPr>
            <a:spLocks noGrp="1"/>
          </p:cNvSpPr>
          <p:nvPr>
            <p:ph type="body" idx="13"/>
          </p:nvPr>
        </p:nvSpPr>
        <p:spPr>
          <a:xfrm>
            <a:off x="629840" y="1067848"/>
            <a:ext cx="2949179" cy="823912"/>
          </a:xfrm>
        </p:spPr>
        <p:txBody>
          <a:bodyPr anchor="t">
            <a:noAutofit/>
          </a:bodyPr>
          <a:lstStyle>
            <a:lvl1pPr marL="0" indent="0">
              <a:buNone/>
              <a:defRPr sz="18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10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11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smtClean="0"/>
              <a:t>Stage 1 Module 7 – Identifying Personal Leadership Styles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5143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tiff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2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325"/>
          <a:stretch/>
        </p:blipFill>
        <p:spPr>
          <a:xfrm>
            <a:off x="-1" y="1335"/>
            <a:ext cx="9144001" cy="898665"/>
          </a:xfrm>
          <a:prstGeom prst="rect">
            <a:avLst/>
          </a:prstGeom>
        </p:spPr>
      </p:pic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134249"/>
            <a:ext cx="7886700" cy="4965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5855424" y="63339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5F84B-DB79-0D4D-820F-525E97913492}" type="datetime1">
              <a:rPr lang="it-IT" smtClean="0"/>
              <a:t>13/02/17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smtClean="0"/>
              <a:t>Stage 1 Module 7 – Identifying Personal Leadership Styles</a:t>
            </a:r>
            <a:endParaRPr lang="it-IT" dirty="0" smtClean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006576" y="6333964"/>
            <a:ext cx="508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27B32-7EE3-4B47-8E3B-B3A98341C450}" type="slidenum">
              <a:rPr lang="fr-FR" smtClean="0"/>
              <a:pPr/>
              <a:t>‹n.›</a:t>
            </a:fld>
            <a:endParaRPr lang="fr-FR" dirty="0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78332" y="90667"/>
            <a:ext cx="900636" cy="720000"/>
          </a:xfrm>
          <a:prstGeom prst="rect">
            <a:avLst/>
          </a:prstGeom>
        </p:spPr>
      </p:pic>
      <p:sp>
        <p:nvSpPr>
          <p:cNvPr id="12" name="CasellaDiTesto 11"/>
          <p:cNvSpPr txBox="1"/>
          <p:nvPr userDrawn="1"/>
        </p:nvSpPr>
        <p:spPr>
          <a:xfrm>
            <a:off x="1078968" y="127501"/>
            <a:ext cx="2629246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dist"/>
            <a:r>
              <a:rPr lang="it-IT" spc="40" baseline="0" dirty="0" smtClean="0">
                <a:solidFill>
                  <a:schemeClr val="bg1"/>
                </a:solidFill>
              </a:rPr>
              <a:t>COUNCIL OF EUROPE</a:t>
            </a:r>
          </a:p>
          <a:p>
            <a:pPr algn="dist"/>
            <a:r>
              <a:rPr lang="it-IT" dirty="0" smtClean="0">
                <a:solidFill>
                  <a:schemeClr val="bg1"/>
                </a:solidFill>
              </a:rPr>
              <a:t>CONSEIL DE L’EUROPE</a:t>
            </a:r>
            <a:endParaRPr lang="it-IT" dirty="0">
              <a:solidFill>
                <a:schemeClr val="bg1"/>
              </a:solidFill>
            </a:endParaRPr>
          </a:p>
        </p:txBody>
      </p:sp>
      <p:pic>
        <p:nvPicPr>
          <p:cNvPr id="11" name="Immagine 10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2" y="5883964"/>
            <a:ext cx="1044915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60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 dt="0"/>
  <p:txStyles>
    <p:titleStyle>
      <a:lvl1pPr algn="r" defTabSz="685800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rgbClr val="0D347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MODULE 7 – IDENTIFYING PERSONAL LEADERSHIP STYLES</a:t>
            </a:r>
            <a:endParaRPr lang="en-GB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Stage 1 – Leadership for </a:t>
            </a:r>
            <a:r>
              <a:rPr lang="en-GB" dirty="0" smtClean="0"/>
              <a:t>Organisations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8669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 smtClean="0"/>
              <a:t>Learning Objectives</a:t>
            </a:r>
          </a:p>
          <a:p>
            <a:pPr lvl="1"/>
            <a:r>
              <a:rPr lang="en-GB" dirty="0" smtClean="0"/>
              <a:t>To </a:t>
            </a:r>
            <a:r>
              <a:rPr lang="en-GB" dirty="0"/>
              <a:t>develop an accurate understanding of different leadership styles.</a:t>
            </a:r>
            <a:endParaRPr lang="it-IT" dirty="0"/>
          </a:p>
          <a:p>
            <a:pPr lvl="1"/>
            <a:r>
              <a:rPr lang="en-GB" dirty="0"/>
              <a:t>To match own strengths and weaknesses to choose the appropriate leadership styles for different situations.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 smtClean="0"/>
              <a:t>Learning Outcomes</a:t>
            </a:r>
          </a:p>
          <a:p>
            <a:pPr lvl="1"/>
            <a:r>
              <a:rPr lang="en-GB" dirty="0"/>
              <a:t>Participants further develop their own self-awareness.</a:t>
            </a:r>
            <a:endParaRPr lang="it-IT" dirty="0"/>
          </a:p>
          <a:p>
            <a:pPr lvl="1"/>
            <a:r>
              <a:rPr lang="en-GB" dirty="0"/>
              <a:t>Participants recognize their own preferred leadership preferences.</a:t>
            </a:r>
            <a:endParaRPr lang="it-IT" dirty="0"/>
          </a:p>
          <a:p>
            <a:endParaRPr lang="it-IT" dirty="0"/>
          </a:p>
        </p:txBody>
      </p:sp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Module Overview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Stage 1</a:t>
            </a:r>
          </a:p>
          <a:p>
            <a:r>
              <a:rPr lang="en-GB" dirty="0" smtClean="0"/>
              <a:t>Module 7 – Identifying Personal Leadership Styles</a:t>
            </a:r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782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3460408"/>
              </p:ext>
            </p:extLst>
          </p:nvPr>
        </p:nvGraphicFramePr>
        <p:xfrm>
          <a:off x="628650" y="1133475"/>
          <a:ext cx="7886700" cy="496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Module Structure</a:t>
            </a:r>
          </a:p>
        </p:txBody>
      </p:sp>
      <p:sp>
        <p:nvSpPr>
          <p:cNvPr id="7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1</a:t>
            </a:r>
          </a:p>
          <a:p>
            <a:r>
              <a:rPr lang="en-GB" dirty="0" smtClean="0"/>
              <a:t>Module 7 – Identifying Personal Leadership Styles</a:t>
            </a:r>
            <a:endParaRPr lang="en-GB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659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/>
              <a:t>Leadership styles</a:t>
            </a:r>
            <a:endParaRPr lang="it-IT" sz="2400" b="1" dirty="0"/>
          </a:p>
          <a:p>
            <a:pPr lvl="1"/>
            <a:r>
              <a:rPr lang="en-GB" dirty="0"/>
              <a:t>For the purpose of LAP, leadership styles refer to different approaches to exercise leadership. They are based on the work systematised by Daniel Goleman on emotional intelligence related to </a:t>
            </a:r>
            <a:r>
              <a:rPr lang="en-GB" dirty="0" smtClean="0"/>
              <a:t>leadership.</a:t>
            </a:r>
            <a:endParaRPr lang="it-IT" sz="11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1500" dirty="0" smtClean="0"/>
              <a:t> </a:t>
            </a:r>
            <a:endParaRPr lang="it-IT" sz="1500" dirty="0"/>
          </a:p>
        </p:txBody>
      </p:sp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Working</a:t>
            </a:r>
            <a:r>
              <a:rPr lang="it-IT" dirty="0" smtClean="0"/>
              <a:t> </a:t>
            </a:r>
            <a:r>
              <a:rPr lang="it-IT" smtClean="0"/>
              <a:t>Definitions</a:t>
            </a:r>
            <a:endParaRPr lang="it-IT" dirty="0"/>
          </a:p>
        </p:txBody>
      </p:sp>
      <p:sp>
        <p:nvSpPr>
          <p:cNvPr id="7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1</a:t>
            </a:r>
          </a:p>
          <a:p>
            <a:r>
              <a:rPr lang="en-GB" dirty="0" smtClean="0"/>
              <a:t>Module 7 – Identifying Personal Leadership Styles</a:t>
            </a:r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055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EXERCISES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350476" y="4695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6536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" indent="0">
              <a:buNone/>
            </a:pPr>
            <a:r>
              <a:rPr lang="en-GB" sz="2600" b="1" dirty="0"/>
              <a:t>Interactive Introduction</a:t>
            </a:r>
            <a:endParaRPr lang="it-IT" sz="2600" b="1" dirty="0"/>
          </a:p>
          <a:p>
            <a:pPr lvl="1"/>
            <a:r>
              <a:rPr lang="en-GB" dirty="0"/>
              <a:t>W</a:t>
            </a:r>
            <a:r>
              <a:rPr lang="en-GB" dirty="0" smtClean="0"/>
              <a:t>ork </a:t>
            </a:r>
            <a:r>
              <a:rPr lang="en-GB" dirty="0"/>
              <a:t>in small groups (3-4 people) to identify characterising traits of </a:t>
            </a:r>
            <a:r>
              <a:rPr lang="en-GB" dirty="0" smtClean="0"/>
              <a:t>self-awareness.</a:t>
            </a:r>
            <a:r>
              <a:rPr lang="it-IT" dirty="0" smtClean="0"/>
              <a:t> </a:t>
            </a:r>
            <a:endParaRPr lang="it-IT" sz="4500" b="1" dirty="0"/>
          </a:p>
          <a:p>
            <a:endParaRPr lang="it-IT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 1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1</a:t>
            </a:r>
          </a:p>
          <a:p>
            <a:r>
              <a:rPr lang="en-GB" dirty="0" smtClean="0"/>
              <a:t>Module 7 – Identifying Personal Leadership Styles</a:t>
            </a:r>
            <a:endParaRPr lang="en-GB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43363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" indent="0">
              <a:buNone/>
            </a:pPr>
            <a:r>
              <a:rPr lang="en-GB" sz="2600" b="1" dirty="0"/>
              <a:t>Individual Exercise – Self-Assessment Survey</a:t>
            </a:r>
            <a:endParaRPr lang="it-IT" sz="2600" b="1" dirty="0"/>
          </a:p>
          <a:p>
            <a:pPr lvl="1"/>
            <a:r>
              <a:rPr lang="en-GB" dirty="0"/>
              <a:t>I</a:t>
            </a:r>
            <a:r>
              <a:rPr lang="en-GB" dirty="0" smtClean="0"/>
              <a:t>ndividually </a:t>
            </a:r>
            <a:r>
              <a:rPr lang="en-GB" dirty="0"/>
              <a:t>fill in the Section 5.1 survey.</a:t>
            </a:r>
            <a:endParaRPr lang="it-IT" dirty="0"/>
          </a:p>
          <a:p>
            <a:pPr marL="36000" indent="0">
              <a:buNone/>
            </a:pPr>
            <a:endParaRPr lang="it-IT" sz="2400" b="1" dirty="0"/>
          </a:p>
          <a:p>
            <a:endParaRPr lang="it-IT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 2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1</a:t>
            </a:r>
          </a:p>
          <a:p>
            <a:r>
              <a:rPr lang="en-GB" dirty="0" smtClean="0"/>
              <a:t>Module 7 – Identifying Personal Leadership Styles</a:t>
            </a:r>
            <a:endParaRPr lang="en-GB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9590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" indent="0">
              <a:buNone/>
            </a:pPr>
            <a:r>
              <a:rPr lang="en-GB" sz="2600" b="1" dirty="0"/>
              <a:t>Group Exercise 1 – Leadership Styles: Strengths, Risks And Circumstances</a:t>
            </a:r>
            <a:endParaRPr lang="it-IT" sz="2600" b="1" dirty="0"/>
          </a:p>
          <a:p>
            <a:pPr lvl="1"/>
            <a:r>
              <a:rPr lang="en-GB" dirty="0"/>
              <a:t>W</a:t>
            </a:r>
            <a:r>
              <a:rPr lang="en-GB" dirty="0" smtClean="0"/>
              <a:t>ork </a:t>
            </a:r>
            <a:r>
              <a:rPr lang="en-GB" dirty="0"/>
              <a:t>in small groups (3-4 people) to fill in Section 5.2 </a:t>
            </a:r>
            <a:r>
              <a:rPr lang="en-GB" dirty="0" smtClean="0"/>
              <a:t>Table.</a:t>
            </a:r>
            <a:r>
              <a:rPr lang="it-IT" dirty="0" smtClean="0"/>
              <a:t> </a:t>
            </a:r>
            <a:endParaRPr lang="it-IT" dirty="0"/>
          </a:p>
          <a:p>
            <a:pPr marL="36000" lvl="0" indent="0">
              <a:buNone/>
            </a:pPr>
            <a:endParaRPr lang="it-IT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 3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1</a:t>
            </a:r>
          </a:p>
          <a:p>
            <a:r>
              <a:rPr lang="en-GB" dirty="0" smtClean="0"/>
              <a:t>Module 7 – Identifying Personal Leadership Styles</a:t>
            </a:r>
            <a:endParaRPr lang="en-GB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6689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" indent="0">
              <a:buNone/>
            </a:pPr>
            <a:r>
              <a:rPr lang="en-GB" sz="2600" b="1" dirty="0"/>
              <a:t>Group Exercise 2</a:t>
            </a:r>
            <a:endParaRPr lang="it-IT" sz="2600" b="1" dirty="0"/>
          </a:p>
          <a:p>
            <a:pPr lvl="1"/>
            <a:r>
              <a:rPr lang="en-GB" dirty="0"/>
              <a:t>W</a:t>
            </a:r>
            <a:r>
              <a:rPr lang="en-GB" dirty="0" smtClean="0"/>
              <a:t>ork </a:t>
            </a:r>
            <a:r>
              <a:rPr lang="en-GB" dirty="0"/>
              <a:t>in pairs to support each other in recognising more ‘natural’ leadership </a:t>
            </a:r>
            <a:r>
              <a:rPr lang="en-GB" dirty="0" smtClean="0"/>
              <a:t>styles.</a:t>
            </a:r>
            <a:endParaRPr lang="it-IT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 4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1</a:t>
            </a:r>
          </a:p>
          <a:p>
            <a:r>
              <a:rPr lang="en-GB" dirty="0" smtClean="0"/>
              <a:t>Module 7 – Identifying Personal Leadership Styles</a:t>
            </a:r>
            <a:endParaRPr lang="en-GB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92816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284</Words>
  <Application>Microsoft Macintosh PowerPoint</Application>
  <PresentationFormat>Presentazione su schermo (4:3)</PresentationFormat>
  <Paragraphs>55</Paragraphs>
  <Slides>9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3" baseType="lpstr">
      <vt:lpstr>Calibri</vt:lpstr>
      <vt:lpstr>Century Gothic</vt:lpstr>
      <vt:lpstr>Arial</vt:lpstr>
      <vt:lpstr>Tema di Office</vt:lpstr>
      <vt:lpstr>MODULE 7 – IDENTIFYING PERSONAL LEADERSHIP STYLES</vt:lpstr>
      <vt:lpstr>Module Overview</vt:lpstr>
      <vt:lpstr>Module Structure</vt:lpstr>
      <vt:lpstr>Working Definitions</vt:lpstr>
      <vt:lpstr>EXERCISES</vt:lpstr>
      <vt:lpstr>Exercise 1</vt:lpstr>
      <vt:lpstr>Exercise 2</vt:lpstr>
      <vt:lpstr>Exercise 3</vt:lpstr>
      <vt:lpstr>Exercise 4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2015-12-09T08:37:49Z</dcterms:created>
  <dcterms:modified xsi:type="dcterms:W3CDTF">2017-02-12T23:15:54Z</dcterms:modified>
</cp:coreProperties>
</file>