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67" r:id="rId10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 custT="1"/>
      <dgm:spPr/>
      <dgm:t>
        <a:bodyPr/>
        <a:lstStyle/>
        <a:p>
          <a:r>
            <a:rPr lang="en-GB" sz="1800" b="1" dirty="0" smtClean="0"/>
            <a:t>Interactive Introduction</a:t>
          </a:r>
          <a:endParaRPr lang="it-IT" sz="1800" b="1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41A0EDE0-AD98-804E-8638-7B539D9C1D5A}">
      <dgm:prSet custT="1"/>
      <dgm:spPr/>
      <dgm:t>
        <a:bodyPr/>
        <a:lstStyle/>
        <a:p>
          <a:r>
            <a:rPr lang="en-GB" sz="1800" b="1" dirty="0" smtClean="0"/>
            <a:t>Individual Exercise – Self-Assessment Survey</a:t>
          </a:r>
          <a:endParaRPr lang="it-IT" sz="1800" b="1" dirty="0"/>
        </a:p>
      </dgm:t>
    </dgm:pt>
    <dgm:pt modelId="{7C963F2E-C0D1-C44E-8773-1588BDC0EF35}" type="parTrans" cxnId="{A407D5F9-1D01-5742-9943-8EC653895D55}">
      <dgm:prSet/>
      <dgm:spPr/>
      <dgm:t>
        <a:bodyPr/>
        <a:lstStyle/>
        <a:p>
          <a:endParaRPr lang="it-IT"/>
        </a:p>
      </dgm:t>
    </dgm:pt>
    <dgm:pt modelId="{717D38BF-F85F-CB45-80D1-8C060AB0BD30}" type="sibTrans" cxnId="{A407D5F9-1D01-5742-9943-8EC653895D55}">
      <dgm:prSet/>
      <dgm:spPr/>
      <dgm:t>
        <a:bodyPr/>
        <a:lstStyle/>
        <a:p>
          <a:endParaRPr lang="it-IT"/>
        </a:p>
      </dgm:t>
    </dgm:pt>
    <dgm:pt modelId="{263F4DA8-811C-8547-87F3-E2FAA98AAA3E}">
      <dgm:prSet custT="1"/>
      <dgm:spPr/>
      <dgm:t>
        <a:bodyPr/>
        <a:lstStyle/>
        <a:p>
          <a:r>
            <a:rPr lang="en-GB" sz="1800" b="1" dirty="0" smtClean="0"/>
            <a:t>Group exercise 1 – Leadership Styles: Strengths, Risks And Circumstances</a:t>
          </a:r>
          <a:endParaRPr lang="it-IT" sz="1800" b="1" dirty="0"/>
        </a:p>
      </dgm:t>
    </dgm:pt>
    <dgm:pt modelId="{D3BD8375-824A-A149-9226-FC0EB39099AB}" type="parTrans" cxnId="{11AC56D3-4C0F-D242-B40E-9509143AFAD4}">
      <dgm:prSet/>
      <dgm:spPr/>
      <dgm:t>
        <a:bodyPr/>
        <a:lstStyle/>
        <a:p>
          <a:endParaRPr lang="it-IT"/>
        </a:p>
      </dgm:t>
    </dgm:pt>
    <dgm:pt modelId="{0185EC82-7629-E042-9CD4-8D7C9C9FAD6A}" type="sibTrans" cxnId="{11AC56D3-4C0F-D242-B40E-9509143AFAD4}">
      <dgm:prSet/>
      <dgm:spPr/>
      <dgm:t>
        <a:bodyPr/>
        <a:lstStyle/>
        <a:p>
          <a:endParaRPr lang="it-IT"/>
        </a:p>
      </dgm:t>
    </dgm:pt>
    <dgm:pt modelId="{C3A2B689-8CAD-8546-91FB-1A0FEDBE6D10}">
      <dgm:prSet custT="1"/>
      <dgm:spPr/>
      <dgm:t>
        <a:bodyPr/>
        <a:lstStyle/>
        <a:p>
          <a:r>
            <a:rPr lang="en-GB" sz="1800" b="1" dirty="0" smtClean="0"/>
            <a:t>Group exercise 2 – Personal Leadership Styles</a:t>
          </a:r>
          <a:endParaRPr lang="it-IT" sz="1800" b="1" dirty="0"/>
        </a:p>
      </dgm:t>
    </dgm:pt>
    <dgm:pt modelId="{D1F9D83A-780A-734C-AEB1-E20FF7507B18}" type="parTrans" cxnId="{516CE896-08EB-BA45-8E96-6C2D7A42CEDF}">
      <dgm:prSet/>
      <dgm:spPr/>
      <dgm:t>
        <a:bodyPr/>
        <a:lstStyle/>
        <a:p>
          <a:endParaRPr lang="it-IT"/>
        </a:p>
      </dgm:t>
    </dgm:pt>
    <dgm:pt modelId="{DC49831A-98E1-EA46-8408-EE74CC46343B}" type="sibTrans" cxnId="{516CE896-08EB-BA45-8E96-6C2D7A42CEDF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4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4"/>
      <dgm:spPr/>
    </dgm:pt>
    <dgm:pt modelId="{CD2871E0-B945-6845-8CD4-21F5038B9047}" type="pres">
      <dgm:prSet presAssocID="{5CC7C819-22FC-9940-9E59-95FE49FEF966}" presName="dstNode" presStyleLbl="node1" presStyleIdx="0" presStyleCnt="4"/>
      <dgm:spPr/>
    </dgm:pt>
    <dgm:pt modelId="{4D354350-3593-DE4C-AEB1-03623E9181C5}" type="pres">
      <dgm:prSet presAssocID="{4F6B673E-4E96-284B-93E1-2F7A748558B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4"/>
      <dgm:spPr/>
    </dgm:pt>
    <dgm:pt modelId="{DA6E7A53-EE7E-F14E-83FA-9DC820064817}" type="pres">
      <dgm:prSet presAssocID="{41A0EDE0-AD98-804E-8638-7B539D9C1D5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FB6899-0EC6-9547-9057-B1B29C433627}" type="pres">
      <dgm:prSet presAssocID="{41A0EDE0-AD98-804E-8638-7B539D9C1D5A}" presName="accent_2" presStyleCnt="0"/>
      <dgm:spPr/>
    </dgm:pt>
    <dgm:pt modelId="{B893E7BF-54A0-0D47-9908-4009AC996DED}" type="pres">
      <dgm:prSet presAssocID="{41A0EDE0-AD98-804E-8638-7B539D9C1D5A}" presName="accentRepeatNode" presStyleLbl="solidFgAcc1" presStyleIdx="1" presStyleCnt="4"/>
      <dgm:spPr/>
    </dgm:pt>
    <dgm:pt modelId="{79C6125D-5B7B-E444-BC27-47556B3887CE}" type="pres">
      <dgm:prSet presAssocID="{263F4DA8-811C-8547-87F3-E2FAA98AAA3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3E6E172-4898-9F44-AC12-CE3CF54B2658}" type="pres">
      <dgm:prSet presAssocID="{263F4DA8-811C-8547-87F3-E2FAA98AAA3E}" presName="accent_3" presStyleCnt="0"/>
      <dgm:spPr/>
    </dgm:pt>
    <dgm:pt modelId="{0B930370-1A5C-7C41-A2C0-E3DA4E318D92}" type="pres">
      <dgm:prSet presAssocID="{263F4DA8-811C-8547-87F3-E2FAA98AAA3E}" presName="accentRepeatNode" presStyleLbl="solidFgAcc1" presStyleIdx="2" presStyleCnt="4"/>
      <dgm:spPr/>
    </dgm:pt>
    <dgm:pt modelId="{D9B275BB-E7DE-734D-A22F-5FBDA8617CC5}" type="pres">
      <dgm:prSet presAssocID="{C3A2B689-8CAD-8546-91FB-1A0FEDBE6D1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0FFF9C9-A62A-5343-9BB9-8101BB517A2C}" type="pres">
      <dgm:prSet presAssocID="{C3A2B689-8CAD-8546-91FB-1A0FEDBE6D10}" presName="accent_4" presStyleCnt="0"/>
      <dgm:spPr/>
    </dgm:pt>
    <dgm:pt modelId="{4C425139-6BC5-5843-8943-2C0AC500BA26}" type="pres">
      <dgm:prSet presAssocID="{C3A2B689-8CAD-8546-91FB-1A0FEDBE6D10}" presName="accentRepeatNode" presStyleLbl="solidFgAcc1" presStyleIdx="3" presStyleCnt="4"/>
      <dgm:spPr/>
    </dgm:pt>
  </dgm:ptLst>
  <dgm:cxnLst>
    <dgm:cxn modelId="{A407D5F9-1D01-5742-9943-8EC653895D55}" srcId="{5CC7C819-22FC-9940-9E59-95FE49FEF966}" destId="{41A0EDE0-AD98-804E-8638-7B539D9C1D5A}" srcOrd="1" destOrd="0" parTransId="{7C963F2E-C0D1-C44E-8773-1588BDC0EF35}" sibTransId="{717D38BF-F85F-CB45-80D1-8C060AB0BD30}"/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D48C93E4-29BA-F044-9A50-EC901002E8A8}" type="presOf" srcId="{41A0EDE0-AD98-804E-8638-7B539D9C1D5A}" destId="{DA6E7A53-EE7E-F14E-83FA-9DC820064817}" srcOrd="0" destOrd="0" presId="urn:microsoft.com/office/officeart/2008/layout/VerticalCurvedList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7D854B82-238D-6C4B-9B55-120CAC36C7F4}" type="presOf" srcId="{263F4DA8-811C-8547-87F3-E2FAA98AAA3E}" destId="{79C6125D-5B7B-E444-BC27-47556B3887CE}" srcOrd="0" destOrd="0" presId="urn:microsoft.com/office/officeart/2008/layout/VerticalCurvedList"/>
    <dgm:cxn modelId="{9065EBAB-B5D2-C942-8B32-DC40C2D90554}" type="presOf" srcId="{C3A2B689-8CAD-8546-91FB-1A0FEDBE6D10}" destId="{D9B275BB-E7DE-734D-A22F-5FBDA8617CC5}" srcOrd="0" destOrd="0" presId="urn:microsoft.com/office/officeart/2008/layout/VerticalCurvedList"/>
    <dgm:cxn modelId="{12D6B7F1-6ACD-E84A-AC1B-95CD77B39188}" type="presOf" srcId="{11E7F1B2-8932-1142-ACE5-3A9589B42A2F}" destId="{BB760403-48DE-9542-8416-1E8B6018467D}" srcOrd="0" destOrd="0" presId="urn:microsoft.com/office/officeart/2008/layout/VerticalCurvedList"/>
    <dgm:cxn modelId="{516CE896-08EB-BA45-8E96-6C2D7A42CEDF}" srcId="{5CC7C819-22FC-9940-9E59-95FE49FEF966}" destId="{C3A2B689-8CAD-8546-91FB-1A0FEDBE6D10}" srcOrd="3" destOrd="0" parTransId="{D1F9D83A-780A-734C-AEB1-E20FF7507B18}" sibTransId="{DC49831A-98E1-EA46-8408-EE74CC46343B}"/>
    <dgm:cxn modelId="{11AC56D3-4C0F-D242-B40E-9509143AFAD4}" srcId="{5CC7C819-22FC-9940-9E59-95FE49FEF966}" destId="{263F4DA8-811C-8547-87F3-E2FAA98AAA3E}" srcOrd="2" destOrd="0" parTransId="{D3BD8375-824A-A149-9226-FC0EB39099AB}" sibTransId="{0185EC82-7629-E042-9CD4-8D7C9C9FAD6A}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212AC39B-2227-8D41-96B9-D45A250C5026}" type="presParOf" srcId="{CA63F03E-F6E6-E344-982A-46AC3C5BDA83}" destId="{DA6E7A53-EE7E-F14E-83FA-9DC820064817}" srcOrd="3" destOrd="0" presId="urn:microsoft.com/office/officeart/2008/layout/VerticalCurvedList"/>
    <dgm:cxn modelId="{C98B68B0-6B70-014E-B78E-96897FED9EB0}" type="presParOf" srcId="{CA63F03E-F6E6-E344-982A-46AC3C5BDA83}" destId="{6AFB6899-0EC6-9547-9057-B1B29C433627}" srcOrd="4" destOrd="0" presId="urn:microsoft.com/office/officeart/2008/layout/VerticalCurvedList"/>
    <dgm:cxn modelId="{4E00149C-4FEC-D44F-8248-14966A027194}" type="presParOf" srcId="{6AFB6899-0EC6-9547-9057-B1B29C433627}" destId="{B893E7BF-54A0-0D47-9908-4009AC996DED}" srcOrd="0" destOrd="0" presId="urn:microsoft.com/office/officeart/2008/layout/VerticalCurvedList"/>
    <dgm:cxn modelId="{49A37C20-942C-8847-BA65-EC0C65B8795F}" type="presParOf" srcId="{CA63F03E-F6E6-E344-982A-46AC3C5BDA83}" destId="{79C6125D-5B7B-E444-BC27-47556B3887CE}" srcOrd="5" destOrd="0" presId="urn:microsoft.com/office/officeart/2008/layout/VerticalCurvedList"/>
    <dgm:cxn modelId="{6525E53D-0AE4-1D4C-8F1B-7256D6BE0CBE}" type="presParOf" srcId="{CA63F03E-F6E6-E344-982A-46AC3C5BDA83}" destId="{33E6E172-4898-9F44-AC12-CE3CF54B2658}" srcOrd="6" destOrd="0" presId="urn:microsoft.com/office/officeart/2008/layout/VerticalCurvedList"/>
    <dgm:cxn modelId="{1C8B4333-FF00-AE4A-ABEB-C4075A619BFF}" type="presParOf" srcId="{33E6E172-4898-9F44-AC12-CE3CF54B2658}" destId="{0B930370-1A5C-7C41-A2C0-E3DA4E318D92}" srcOrd="0" destOrd="0" presId="urn:microsoft.com/office/officeart/2008/layout/VerticalCurvedList"/>
    <dgm:cxn modelId="{B75B67D9-F3A6-F240-B908-D68D59E9100F}" type="presParOf" srcId="{CA63F03E-F6E6-E344-982A-46AC3C5BDA83}" destId="{D9B275BB-E7DE-734D-A22F-5FBDA8617CC5}" srcOrd="7" destOrd="0" presId="urn:microsoft.com/office/officeart/2008/layout/VerticalCurvedList"/>
    <dgm:cxn modelId="{A4A99CDD-FA7F-7542-8944-AA487462F1D0}" type="presParOf" srcId="{CA63F03E-F6E6-E344-982A-46AC3C5BDA83}" destId="{F0FFF9C9-A62A-5343-9BB9-8101BB517A2C}" srcOrd="8" destOrd="0" presId="urn:microsoft.com/office/officeart/2008/layout/VerticalCurvedList"/>
    <dgm:cxn modelId="{343C5E1B-811D-5D4E-9BE1-D57045ADAE2F}" type="presParOf" srcId="{F0FFF9C9-A62A-5343-9BB9-8101BB517A2C}" destId="{4C425139-6BC5-5843-8943-2C0AC500BA2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560222" y="38176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Interactive Introduction</a:t>
          </a:r>
          <a:endParaRPr lang="it-IT" sz="1800" b="1" kern="1200" dirty="0"/>
        </a:p>
      </dsp:txBody>
      <dsp:txXfrm>
        <a:off x="560222" y="381763"/>
        <a:ext cx="7257049" cy="763923"/>
      </dsp:txXfrm>
    </dsp:sp>
    <dsp:sp modelId="{D7EDC07C-5B61-C14A-B32E-2F7513088A0C}">
      <dsp:nvSpPr>
        <dsp:cNvPr id="0" name=""/>
        <dsp:cNvSpPr/>
      </dsp:nvSpPr>
      <dsp:spPr>
        <a:xfrm>
          <a:off x="82770" y="286272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6E7A53-EE7E-F14E-83FA-9DC820064817}">
      <dsp:nvSpPr>
        <dsp:cNvPr id="0" name=""/>
        <dsp:cNvSpPr/>
      </dsp:nvSpPr>
      <dsp:spPr>
        <a:xfrm>
          <a:off x="998197" y="1527846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Individual Exercise – Self-Assessment Survey</a:t>
          </a:r>
          <a:endParaRPr lang="it-IT" sz="1800" b="1" kern="1200" dirty="0"/>
        </a:p>
      </dsp:txBody>
      <dsp:txXfrm>
        <a:off x="998197" y="1527846"/>
        <a:ext cx="6819074" cy="763923"/>
      </dsp:txXfrm>
    </dsp:sp>
    <dsp:sp modelId="{B893E7BF-54A0-0D47-9908-4009AC996DED}">
      <dsp:nvSpPr>
        <dsp:cNvPr id="0" name=""/>
        <dsp:cNvSpPr/>
      </dsp:nvSpPr>
      <dsp:spPr>
        <a:xfrm>
          <a:off x="520745" y="1432356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C6125D-5B7B-E444-BC27-47556B3887CE}">
      <dsp:nvSpPr>
        <dsp:cNvPr id="0" name=""/>
        <dsp:cNvSpPr/>
      </dsp:nvSpPr>
      <dsp:spPr>
        <a:xfrm>
          <a:off x="998197" y="2673930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1 – Leadership Styles: Strengths, Risks And Circumstances</a:t>
          </a:r>
          <a:endParaRPr lang="it-IT" sz="1800" b="1" kern="1200" dirty="0"/>
        </a:p>
      </dsp:txBody>
      <dsp:txXfrm>
        <a:off x="998197" y="2673930"/>
        <a:ext cx="6819074" cy="763923"/>
      </dsp:txXfrm>
    </dsp:sp>
    <dsp:sp modelId="{0B930370-1A5C-7C41-A2C0-E3DA4E318D92}">
      <dsp:nvSpPr>
        <dsp:cNvPr id="0" name=""/>
        <dsp:cNvSpPr/>
      </dsp:nvSpPr>
      <dsp:spPr>
        <a:xfrm>
          <a:off x="520745" y="2578439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275BB-E7DE-734D-A22F-5FBDA8617CC5}">
      <dsp:nvSpPr>
        <dsp:cNvPr id="0" name=""/>
        <dsp:cNvSpPr/>
      </dsp:nvSpPr>
      <dsp:spPr>
        <a:xfrm>
          <a:off x="560222" y="382001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Group exercise 2 – Personal Leadership Styles</a:t>
          </a:r>
          <a:endParaRPr lang="it-IT" sz="1800" b="1" kern="1200" dirty="0"/>
        </a:p>
      </dsp:txBody>
      <dsp:txXfrm>
        <a:off x="560222" y="3820013"/>
        <a:ext cx="7257049" cy="763923"/>
      </dsp:txXfrm>
    </dsp:sp>
    <dsp:sp modelId="{4C425139-6BC5-5843-8943-2C0AC500BA26}">
      <dsp:nvSpPr>
        <dsp:cNvPr id="0" name=""/>
        <dsp:cNvSpPr/>
      </dsp:nvSpPr>
      <dsp:spPr>
        <a:xfrm>
          <a:off x="82770" y="3724523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36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0BE6-CD7C-A345-812C-3E1E52792C31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9300C-99E8-8643-B06B-F6B8D274085F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D851B-7991-2A43-947E-19B198C601F4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8AC6-AF65-7F46-ABFD-839C69AF4319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3F218-C0C9-C34D-AE39-207F42DCD267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AD712-3815-EF43-A60D-541265EC8983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0A274-600C-FD49-A288-58A32EA03644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8CEE-DB73-5D4F-A2B5-ED0E7360F1C2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1A17-5FD0-D548-9CB4-E1282F518DD3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36427-BB46-5B41-AA7D-BC505FECB965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5F84B-DB79-0D4D-820F-525E97913492}" type="datetime1">
              <a:rPr lang="it-IT" smtClean="0"/>
              <a:t>13/02/17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1 Module 7 – Identifying Personal Leadership Styles</a:t>
            </a:r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1 – Leadership for </a:t>
            </a:r>
            <a:r>
              <a:rPr lang="en-GB" dirty="0" smtClean="0"/>
              <a:t>Organisations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 smtClean="0"/>
              <a:t>To </a:t>
            </a:r>
            <a:r>
              <a:rPr lang="en-GB" dirty="0"/>
              <a:t>develop an accurate understanding of different leadership styles.</a:t>
            </a:r>
            <a:endParaRPr lang="it-IT" dirty="0"/>
          </a:p>
          <a:p>
            <a:pPr lvl="1"/>
            <a:r>
              <a:rPr lang="en-GB" dirty="0"/>
              <a:t>To match own strengths and weaknesses to choose the appropriate leadership styles for different situations.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</a:p>
          <a:p>
            <a:pPr lvl="1"/>
            <a:r>
              <a:rPr lang="en-GB" dirty="0"/>
              <a:t>Participants further develop their own self-awareness.</a:t>
            </a:r>
            <a:endParaRPr lang="it-IT" dirty="0"/>
          </a:p>
          <a:p>
            <a:pPr lvl="1"/>
            <a:r>
              <a:rPr lang="en-GB" dirty="0"/>
              <a:t>Participants recognize their own preferred leadership preferences.</a:t>
            </a:r>
            <a:endParaRPr lang="it-IT" dirty="0"/>
          </a:p>
          <a:p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3460408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Leadership styles</a:t>
            </a:r>
            <a:endParaRPr lang="it-IT" sz="2400" b="1" dirty="0"/>
          </a:p>
          <a:p>
            <a:pPr lvl="1"/>
            <a:r>
              <a:rPr lang="en-GB" dirty="0"/>
              <a:t>For the purpose of LAP, leadership styles refer to different approaches to exercise leadership. They are based on the work systematised by Daniel Goleman on emotional intelligence related to </a:t>
            </a:r>
            <a:r>
              <a:rPr lang="en-GB" dirty="0" smtClean="0"/>
              <a:t>leadership.</a:t>
            </a:r>
            <a:endParaRPr lang="it-IT" sz="11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500" dirty="0" smtClean="0"/>
              <a:t> </a:t>
            </a:r>
            <a:endParaRPr lang="it-IT" sz="1500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Interactive Introduction</a:t>
            </a:r>
            <a:endParaRPr lang="it-IT" sz="26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small groups (3-4 people) to identify characterising traits of </a:t>
            </a:r>
            <a:r>
              <a:rPr lang="en-GB" dirty="0" smtClean="0"/>
              <a:t>self-awareness.</a:t>
            </a:r>
            <a:r>
              <a:rPr lang="it-IT" dirty="0" smtClean="0"/>
              <a:t> </a:t>
            </a:r>
            <a:endParaRPr lang="it-IT" sz="4500" b="1" dirty="0"/>
          </a:p>
          <a:p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Individual Exercise – Self-Assessment Survey</a:t>
            </a:r>
            <a:endParaRPr lang="it-IT" sz="2600" b="1" dirty="0"/>
          </a:p>
          <a:p>
            <a:pPr lvl="1"/>
            <a:r>
              <a:rPr lang="en-GB" dirty="0"/>
              <a:t>I</a:t>
            </a:r>
            <a:r>
              <a:rPr lang="en-GB" dirty="0" smtClean="0"/>
              <a:t>ndividually </a:t>
            </a:r>
            <a:r>
              <a:rPr lang="en-GB" dirty="0"/>
              <a:t>fill in the Section 5.1 survey.</a:t>
            </a:r>
            <a:endParaRPr lang="it-IT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1 – Leadership Styles: Strengths, Risks And Circumstances</a:t>
            </a:r>
            <a:endParaRPr lang="it-IT" sz="26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small groups (3-4 people) to fill in Section 5.2 </a:t>
            </a:r>
            <a:r>
              <a:rPr lang="en-GB" dirty="0" smtClean="0"/>
              <a:t>Table.</a:t>
            </a:r>
            <a:r>
              <a:rPr lang="it-IT" dirty="0" smtClean="0"/>
              <a:t> </a:t>
            </a:r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2</a:t>
            </a:r>
            <a:endParaRPr lang="it-IT" sz="26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pairs to support each other in recognising more ‘natural’ leadership </a:t>
            </a:r>
            <a:r>
              <a:rPr lang="en-GB" dirty="0" smtClean="0"/>
              <a:t>styles.</a:t>
            </a: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4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7 – Identifying Personal Leadership Styles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281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284</Words>
  <Application>Microsoft Macintosh PowerPoint</Application>
  <PresentationFormat>Presentazione su schermo (4:3)</PresentationFormat>
  <Paragraphs>55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Arial</vt:lpstr>
      <vt:lpstr>Tema di Office</vt:lpstr>
      <vt:lpstr>MODULE 7 – IDENTIFYING PERSONAL LEADERSHIP STYLES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Exercise 4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2017-02-12T23:15:54Z</dcterms:modified>
</cp:coreProperties>
</file>