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9"/>
  </p:notesMasterIdLst>
  <p:handoutMasterIdLst>
    <p:handoutMasterId r:id="rId10"/>
  </p:handoutMasterIdLst>
  <p:sldIdLst>
    <p:sldId id="256" r:id="rId2"/>
    <p:sldId id="258" r:id="rId3"/>
    <p:sldId id="266" r:id="rId4"/>
    <p:sldId id="264" r:id="rId5"/>
    <p:sldId id="260" r:id="rId6"/>
    <p:sldId id="261" r:id="rId7"/>
    <p:sldId id="262" r:id="rId8"/>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4F6B673E-4E96-284B-93E1-2F7A748558BF}">
      <dgm:prSet phldrT="[Testo]" custT="1"/>
      <dgm:spPr/>
      <dgm:t>
        <a:bodyPr/>
        <a:lstStyle/>
        <a:p>
          <a:r>
            <a:rPr lang="en-GB" sz="2400" b="1" dirty="0" smtClean="0"/>
            <a:t>Interactive Introduction </a:t>
          </a:r>
          <a:endParaRPr lang="it-IT" sz="2400" b="1" dirty="0"/>
        </a:p>
      </dgm:t>
    </dgm:pt>
    <dgm:pt modelId="{9CDFA989-724A-4B40-B100-3D00DEF04CEC}" type="parTrans" cxnId="{8CDB503F-FC1D-C446-9810-099B425C0B88}">
      <dgm:prSet/>
      <dgm:spPr/>
      <dgm:t>
        <a:bodyPr/>
        <a:lstStyle/>
        <a:p>
          <a:endParaRPr lang="it-IT"/>
        </a:p>
      </dgm:t>
    </dgm:pt>
    <dgm:pt modelId="{11E7F1B2-8932-1142-ACE5-3A9589B42A2F}" type="sibTrans" cxnId="{8CDB503F-FC1D-C446-9810-099B425C0B88}">
      <dgm:prSet/>
      <dgm:spPr/>
      <dgm:t>
        <a:bodyPr/>
        <a:lstStyle/>
        <a:p>
          <a:endParaRPr lang="it-IT"/>
        </a:p>
      </dgm:t>
    </dgm:pt>
    <dgm:pt modelId="{BDC95840-A24A-6D4E-8673-118282EF0C00}">
      <dgm:prSet custT="1"/>
      <dgm:spPr/>
      <dgm:t>
        <a:bodyPr/>
        <a:lstStyle/>
        <a:p>
          <a:r>
            <a:rPr lang="en-GB" sz="2400" b="1" dirty="0" smtClean="0"/>
            <a:t>Group work </a:t>
          </a:r>
          <a:endParaRPr lang="it-IT" sz="2400" b="1" dirty="0"/>
        </a:p>
      </dgm:t>
    </dgm:pt>
    <dgm:pt modelId="{ECB2BB6D-1AE1-764D-BD72-C26F6A416C36}" type="parTrans" cxnId="{86EA1033-E3B7-9446-872B-5E67CE235E27}">
      <dgm:prSet/>
      <dgm:spPr/>
      <dgm:t>
        <a:bodyPr/>
        <a:lstStyle/>
        <a:p>
          <a:endParaRPr lang="it-IT"/>
        </a:p>
      </dgm:t>
    </dgm:pt>
    <dgm:pt modelId="{66DB71DC-A75E-DE4D-8823-AC41B5E6E40A}" type="sibTrans" cxnId="{86EA1033-E3B7-9446-872B-5E67CE235E27}">
      <dgm:prSet/>
      <dgm:spPr/>
      <dgm:t>
        <a:bodyPr/>
        <a:lstStyle/>
        <a:p>
          <a:endParaRPr lang="it-IT"/>
        </a:p>
      </dgm:t>
    </dgm:pt>
    <dgm:pt modelId="{B7922D5F-140F-5446-99CE-9B873D3E1733}">
      <dgm:prSet custT="1"/>
      <dgm:spPr/>
      <dgm:t>
        <a:bodyPr/>
        <a:lstStyle/>
        <a:p>
          <a:r>
            <a:rPr lang="en-GB" sz="2400" b="1" dirty="0" smtClean="0"/>
            <a:t>Feedback and Discussion</a:t>
          </a:r>
          <a:endParaRPr lang="it-IT" sz="2400" b="1" dirty="0"/>
        </a:p>
      </dgm:t>
    </dgm:pt>
    <dgm:pt modelId="{2DB968BF-B38F-E44D-935C-007EA3E96441}" type="parTrans" cxnId="{402FA2FF-8BF9-1D44-91D2-86282B17D496}">
      <dgm:prSet/>
      <dgm:spPr/>
      <dgm:t>
        <a:bodyPr/>
        <a:lstStyle/>
        <a:p>
          <a:endParaRPr lang="it-IT"/>
        </a:p>
      </dgm:t>
    </dgm:pt>
    <dgm:pt modelId="{39A71199-3548-D84D-8549-0B2571E983EF}" type="sibTrans" cxnId="{402FA2FF-8BF9-1D44-91D2-86282B17D496}">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3"/>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3"/>
      <dgm:spPr/>
    </dgm:pt>
    <dgm:pt modelId="{CD2871E0-B945-6845-8CD4-21F5038B9047}" type="pres">
      <dgm:prSet presAssocID="{5CC7C819-22FC-9940-9E59-95FE49FEF966}" presName="dstNode" presStyleLbl="node1" presStyleIdx="0" presStyleCnt="3"/>
      <dgm:spPr/>
    </dgm:pt>
    <dgm:pt modelId="{4D354350-3593-DE4C-AEB1-03623E9181C5}" type="pres">
      <dgm:prSet presAssocID="{4F6B673E-4E96-284B-93E1-2F7A748558BF}" presName="text_1" presStyleLbl="node1" presStyleIdx="0" presStyleCnt="3">
        <dgm:presLayoutVars>
          <dgm:bulletEnabled val="1"/>
        </dgm:presLayoutVars>
      </dgm:prSet>
      <dgm:spPr/>
      <dgm:t>
        <a:bodyPr/>
        <a:lstStyle/>
        <a:p>
          <a:endParaRPr lang="it-IT"/>
        </a:p>
      </dgm:t>
    </dgm:pt>
    <dgm:pt modelId="{015CD181-DC37-BC45-A59D-848A188BDCC7}" type="pres">
      <dgm:prSet presAssocID="{4F6B673E-4E96-284B-93E1-2F7A748558BF}" presName="accent_1" presStyleCnt="0"/>
      <dgm:spPr/>
    </dgm:pt>
    <dgm:pt modelId="{D7EDC07C-5B61-C14A-B32E-2F7513088A0C}" type="pres">
      <dgm:prSet presAssocID="{4F6B673E-4E96-284B-93E1-2F7A748558BF}" presName="accentRepeatNode" presStyleLbl="solidFgAcc1" presStyleIdx="0" presStyleCnt="3"/>
      <dgm:spPr/>
    </dgm:pt>
    <dgm:pt modelId="{4EBADCD6-E68E-B64D-9EE5-3EF2514A1205}" type="pres">
      <dgm:prSet presAssocID="{BDC95840-A24A-6D4E-8673-118282EF0C00}" presName="text_2" presStyleLbl="node1" presStyleIdx="1" presStyleCnt="3">
        <dgm:presLayoutVars>
          <dgm:bulletEnabled val="1"/>
        </dgm:presLayoutVars>
      </dgm:prSet>
      <dgm:spPr/>
      <dgm:t>
        <a:bodyPr/>
        <a:lstStyle/>
        <a:p>
          <a:endParaRPr lang="it-IT"/>
        </a:p>
      </dgm:t>
    </dgm:pt>
    <dgm:pt modelId="{479FE8A1-5CF0-3342-835D-746F3C6F161F}" type="pres">
      <dgm:prSet presAssocID="{BDC95840-A24A-6D4E-8673-118282EF0C00}" presName="accent_2" presStyleCnt="0"/>
      <dgm:spPr/>
    </dgm:pt>
    <dgm:pt modelId="{9EC8705D-0D0D-374B-B9C2-3B3EDBBE3B19}" type="pres">
      <dgm:prSet presAssocID="{BDC95840-A24A-6D4E-8673-118282EF0C00}" presName="accentRepeatNode" presStyleLbl="solidFgAcc1" presStyleIdx="1" presStyleCnt="3"/>
      <dgm:spPr/>
    </dgm:pt>
    <dgm:pt modelId="{70A5154D-15EC-ED4B-8369-EABB13F04CC8}" type="pres">
      <dgm:prSet presAssocID="{B7922D5F-140F-5446-99CE-9B873D3E1733}" presName="text_3" presStyleLbl="node1" presStyleIdx="2" presStyleCnt="3">
        <dgm:presLayoutVars>
          <dgm:bulletEnabled val="1"/>
        </dgm:presLayoutVars>
      </dgm:prSet>
      <dgm:spPr/>
      <dgm:t>
        <a:bodyPr/>
        <a:lstStyle/>
        <a:p>
          <a:endParaRPr lang="it-IT"/>
        </a:p>
      </dgm:t>
    </dgm:pt>
    <dgm:pt modelId="{40932187-54A1-6C47-8C24-474E6DBB5FA0}" type="pres">
      <dgm:prSet presAssocID="{B7922D5F-140F-5446-99CE-9B873D3E1733}" presName="accent_3" presStyleCnt="0"/>
      <dgm:spPr/>
    </dgm:pt>
    <dgm:pt modelId="{1F28080E-C480-6841-9214-641A368D8A29}" type="pres">
      <dgm:prSet presAssocID="{B7922D5F-140F-5446-99CE-9B873D3E1733}" presName="accentRepeatNode" presStyleLbl="solidFgAcc1" presStyleIdx="2" presStyleCnt="3"/>
      <dgm:spPr/>
    </dgm:pt>
  </dgm:ptLst>
  <dgm:cxnLst>
    <dgm:cxn modelId="{F01A7E5C-1495-BD47-B634-4AA940B44D64}" type="presOf" srcId="{5CC7C819-22FC-9940-9E59-95FE49FEF966}" destId="{C36E6E98-452A-4B47-906E-F45EEF12F12D}" srcOrd="0" destOrd="0" presId="urn:microsoft.com/office/officeart/2008/layout/VerticalCurvedList"/>
    <dgm:cxn modelId="{8CDB503F-FC1D-C446-9810-099B425C0B88}" srcId="{5CC7C819-22FC-9940-9E59-95FE49FEF966}" destId="{4F6B673E-4E96-284B-93E1-2F7A748558BF}" srcOrd="0" destOrd="0" parTransId="{9CDFA989-724A-4B40-B100-3D00DEF04CEC}" sibTransId="{11E7F1B2-8932-1142-ACE5-3A9589B42A2F}"/>
    <dgm:cxn modelId="{86EA1033-E3B7-9446-872B-5E67CE235E27}" srcId="{5CC7C819-22FC-9940-9E59-95FE49FEF966}" destId="{BDC95840-A24A-6D4E-8673-118282EF0C00}" srcOrd="1" destOrd="0" parTransId="{ECB2BB6D-1AE1-764D-BD72-C26F6A416C36}" sibTransId="{66DB71DC-A75E-DE4D-8823-AC41B5E6E40A}"/>
    <dgm:cxn modelId="{DBC52C22-1C35-3944-90BD-8E83B8B196FB}" type="presOf" srcId="{B7922D5F-140F-5446-99CE-9B873D3E1733}" destId="{70A5154D-15EC-ED4B-8369-EABB13F04CC8}" srcOrd="0" destOrd="0" presId="urn:microsoft.com/office/officeart/2008/layout/VerticalCurvedList"/>
    <dgm:cxn modelId="{234C39EE-D5E9-ED43-87B3-B90130D05415}" type="presOf" srcId="{BDC95840-A24A-6D4E-8673-118282EF0C00}" destId="{4EBADCD6-E68E-B64D-9EE5-3EF2514A1205}" srcOrd="0" destOrd="0" presId="urn:microsoft.com/office/officeart/2008/layout/VerticalCurvedList"/>
    <dgm:cxn modelId="{2FFC9854-EE5F-A646-891E-EFA482EFE100}" type="presOf" srcId="{4F6B673E-4E96-284B-93E1-2F7A748558BF}" destId="{4D354350-3593-DE4C-AEB1-03623E9181C5}" srcOrd="0" destOrd="0" presId="urn:microsoft.com/office/officeart/2008/layout/VerticalCurvedList"/>
    <dgm:cxn modelId="{12D6B7F1-6ACD-E84A-AC1B-95CD77B39188}" type="presOf" srcId="{11E7F1B2-8932-1142-ACE5-3A9589B42A2F}" destId="{BB760403-48DE-9542-8416-1E8B6018467D}" srcOrd="0" destOrd="0" presId="urn:microsoft.com/office/officeart/2008/layout/VerticalCurvedList"/>
    <dgm:cxn modelId="{402FA2FF-8BF9-1D44-91D2-86282B17D496}" srcId="{5CC7C819-22FC-9940-9E59-95FE49FEF966}" destId="{B7922D5F-140F-5446-99CE-9B873D3E1733}" srcOrd="2" destOrd="0" parTransId="{2DB968BF-B38F-E44D-935C-007EA3E96441}" sibTransId="{39A71199-3548-D84D-8549-0B2571E983EF}"/>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2CE4BD8A-9D97-9B4D-A9E5-43D7817FC279}" type="presParOf" srcId="{CA63F03E-F6E6-E344-982A-46AC3C5BDA83}" destId="{4D354350-3593-DE4C-AEB1-03623E9181C5}" srcOrd="1" destOrd="0" presId="urn:microsoft.com/office/officeart/2008/layout/VerticalCurvedList"/>
    <dgm:cxn modelId="{DD20DD16-FA77-C741-9112-30BC463E726A}" type="presParOf" srcId="{CA63F03E-F6E6-E344-982A-46AC3C5BDA83}" destId="{015CD181-DC37-BC45-A59D-848A188BDCC7}" srcOrd="2" destOrd="0" presId="urn:microsoft.com/office/officeart/2008/layout/VerticalCurvedList"/>
    <dgm:cxn modelId="{D3499DB9-E272-D148-9FA2-BA74D43FF5B3}" type="presParOf" srcId="{015CD181-DC37-BC45-A59D-848A188BDCC7}" destId="{D7EDC07C-5B61-C14A-B32E-2F7513088A0C}" srcOrd="0" destOrd="0" presId="urn:microsoft.com/office/officeart/2008/layout/VerticalCurvedList"/>
    <dgm:cxn modelId="{31642F34-B2B7-EA4E-BD8E-7B93A304D863}" type="presParOf" srcId="{CA63F03E-F6E6-E344-982A-46AC3C5BDA83}" destId="{4EBADCD6-E68E-B64D-9EE5-3EF2514A1205}" srcOrd="3" destOrd="0" presId="urn:microsoft.com/office/officeart/2008/layout/VerticalCurvedList"/>
    <dgm:cxn modelId="{F0885CE8-A217-D24E-9CB9-BA6FB5D56263}" type="presParOf" srcId="{CA63F03E-F6E6-E344-982A-46AC3C5BDA83}" destId="{479FE8A1-5CF0-3342-835D-746F3C6F161F}" srcOrd="4" destOrd="0" presId="urn:microsoft.com/office/officeart/2008/layout/VerticalCurvedList"/>
    <dgm:cxn modelId="{0EC0B2E7-2EFD-ED44-9614-4BE411829CA6}" type="presParOf" srcId="{479FE8A1-5CF0-3342-835D-746F3C6F161F}" destId="{9EC8705D-0D0D-374B-B9C2-3B3EDBBE3B19}" srcOrd="0" destOrd="0" presId="urn:microsoft.com/office/officeart/2008/layout/VerticalCurvedList"/>
    <dgm:cxn modelId="{BC3CB25E-09F9-5C4F-990D-30E07CE3DC15}" type="presParOf" srcId="{CA63F03E-F6E6-E344-982A-46AC3C5BDA83}" destId="{70A5154D-15EC-ED4B-8369-EABB13F04CC8}" srcOrd="5" destOrd="0" presId="urn:microsoft.com/office/officeart/2008/layout/VerticalCurvedList"/>
    <dgm:cxn modelId="{CCB0F8A9-2973-3B46-96BE-457546730978}" type="presParOf" srcId="{CA63F03E-F6E6-E344-982A-46AC3C5BDA83}" destId="{40932187-54A1-6C47-8C24-474E6DBB5FA0}" srcOrd="6" destOrd="0" presId="urn:microsoft.com/office/officeart/2008/layout/VerticalCurvedList"/>
    <dgm:cxn modelId="{1CB83F25-F4B3-FE4A-9B76-EBB0F1CAD5F3}" type="presParOf" srcId="{40932187-54A1-6C47-8C24-474E6DBB5FA0}" destId="{1F28080E-C480-6841-9214-641A368D8A2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3601"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D354350-3593-DE4C-AEB1-03623E9181C5}">
      <dsp:nvSpPr>
        <dsp:cNvPr id="0" name=""/>
        <dsp:cNvSpPr/>
      </dsp:nvSpPr>
      <dsp:spPr>
        <a:xfrm>
          <a:off x="689239" y="496570"/>
          <a:ext cx="7128934" cy="99314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305" tIns="60960" rIns="60960" bIns="60960" numCol="1" spcCol="1270" anchor="ctr" anchorCtr="0">
          <a:noAutofit/>
        </a:bodyPr>
        <a:lstStyle/>
        <a:p>
          <a:pPr lvl="0" algn="l" defTabSz="1066800">
            <a:lnSpc>
              <a:spcPct val="90000"/>
            </a:lnSpc>
            <a:spcBef>
              <a:spcPct val="0"/>
            </a:spcBef>
            <a:spcAft>
              <a:spcPct val="35000"/>
            </a:spcAft>
          </a:pPr>
          <a:r>
            <a:rPr lang="en-GB" sz="2400" b="1" kern="1200" dirty="0" smtClean="0"/>
            <a:t>Interactive Introduction </a:t>
          </a:r>
          <a:endParaRPr lang="it-IT" sz="2400" b="1" kern="1200" dirty="0"/>
        </a:p>
      </dsp:txBody>
      <dsp:txXfrm>
        <a:off x="689239" y="496570"/>
        <a:ext cx="7128934" cy="993140"/>
      </dsp:txXfrm>
    </dsp:sp>
    <dsp:sp modelId="{D7EDC07C-5B61-C14A-B32E-2F7513088A0C}">
      <dsp:nvSpPr>
        <dsp:cNvPr id="0" name=""/>
        <dsp:cNvSpPr/>
      </dsp:nvSpPr>
      <dsp:spPr>
        <a:xfrm>
          <a:off x="68526" y="372427"/>
          <a:ext cx="1241425" cy="1241425"/>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4EBADCD6-E68E-B64D-9EE5-3EF2514A1205}">
      <dsp:nvSpPr>
        <dsp:cNvPr id="0" name=""/>
        <dsp:cNvSpPr/>
      </dsp:nvSpPr>
      <dsp:spPr>
        <a:xfrm>
          <a:off x="1050245" y="1986280"/>
          <a:ext cx="6767927" cy="99314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305" tIns="60960" rIns="60960" bIns="60960" numCol="1" spcCol="1270" anchor="ctr" anchorCtr="0">
          <a:noAutofit/>
        </a:bodyPr>
        <a:lstStyle/>
        <a:p>
          <a:pPr lvl="0" algn="l" defTabSz="1066800">
            <a:lnSpc>
              <a:spcPct val="90000"/>
            </a:lnSpc>
            <a:spcBef>
              <a:spcPct val="0"/>
            </a:spcBef>
            <a:spcAft>
              <a:spcPct val="35000"/>
            </a:spcAft>
          </a:pPr>
          <a:r>
            <a:rPr lang="en-GB" sz="2400" b="1" kern="1200" dirty="0" smtClean="0"/>
            <a:t>Group work </a:t>
          </a:r>
          <a:endParaRPr lang="it-IT" sz="2400" b="1" kern="1200" dirty="0"/>
        </a:p>
      </dsp:txBody>
      <dsp:txXfrm>
        <a:off x="1050245" y="1986280"/>
        <a:ext cx="6767927" cy="993140"/>
      </dsp:txXfrm>
    </dsp:sp>
    <dsp:sp modelId="{9EC8705D-0D0D-374B-B9C2-3B3EDBBE3B19}">
      <dsp:nvSpPr>
        <dsp:cNvPr id="0" name=""/>
        <dsp:cNvSpPr/>
      </dsp:nvSpPr>
      <dsp:spPr>
        <a:xfrm>
          <a:off x="429533" y="1862137"/>
          <a:ext cx="1241425" cy="1241425"/>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70A5154D-15EC-ED4B-8369-EABB13F04CC8}">
      <dsp:nvSpPr>
        <dsp:cNvPr id="0" name=""/>
        <dsp:cNvSpPr/>
      </dsp:nvSpPr>
      <dsp:spPr>
        <a:xfrm>
          <a:off x="689239" y="3475990"/>
          <a:ext cx="7128934" cy="99314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305" tIns="60960" rIns="60960" bIns="60960" numCol="1" spcCol="1270" anchor="ctr" anchorCtr="0">
          <a:noAutofit/>
        </a:bodyPr>
        <a:lstStyle/>
        <a:p>
          <a:pPr lvl="0" algn="l" defTabSz="1066800">
            <a:lnSpc>
              <a:spcPct val="90000"/>
            </a:lnSpc>
            <a:spcBef>
              <a:spcPct val="0"/>
            </a:spcBef>
            <a:spcAft>
              <a:spcPct val="35000"/>
            </a:spcAft>
          </a:pPr>
          <a:r>
            <a:rPr lang="en-GB" sz="2400" b="1" kern="1200" dirty="0" smtClean="0"/>
            <a:t>Feedback and Discussion</a:t>
          </a:r>
          <a:endParaRPr lang="it-IT" sz="2400" b="1" kern="1200" dirty="0"/>
        </a:p>
      </dsp:txBody>
      <dsp:txXfrm>
        <a:off x="689239" y="3475990"/>
        <a:ext cx="7128934" cy="993140"/>
      </dsp:txXfrm>
    </dsp:sp>
    <dsp:sp modelId="{1F28080E-C480-6841-9214-641A368D8A29}">
      <dsp:nvSpPr>
        <dsp:cNvPr id="0" name=""/>
        <dsp:cNvSpPr/>
      </dsp:nvSpPr>
      <dsp:spPr>
        <a:xfrm>
          <a:off x="68526" y="3351847"/>
          <a:ext cx="1241425" cy="1241425"/>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13/02/2017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13/02/2017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13/02/17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13/02/17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13/02/17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13/02/17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3 – LEADERSHIP BENCHMARK</a:t>
            </a:r>
            <a:endParaRPr lang="en-GB" dirty="0"/>
          </a:p>
        </p:txBody>
      </p:sp>
      <p:sp>
        <p:nvSpPr>
          <p:cNvPr id="3" name="Sottotitolo 2"/>
          <p:cNvSpPr>
            <a:spLocks noGrp="1"/>
          </p:cNvSpPr>
          <p:nvPr>
            <p:ph type="subTitle" idx="1"/>
          </p:nvPr>
        </p:nvSpPr>
        <p:spPr/>
        <p:txBody>
          <a:bodyPr/>
          <a:lstStyle/>
          <a:p>
            <a:r>
              <a:rPr lang="en-GB" dirty="0" smtClean="0"/>
              <a:t>Stage 1 – Leadership for </a:t>
            </a:r>
            <a:r>
              <a:rPr lang="en-GB" dirty="0" smtClean="0"/>
              <a:t>Organisations</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lstStyle/>
          <a:p>
            <a:pPr marL="0" indent="0">
              <a:buNone/>
            </a:pPr>
            <a:r>
              <a:rPr lang="it-IT" sz="1800" b="1" dirty="0" smtClean="0"/>
              <a:t>Learning Objectives</a:t>
            </a:r>
          </a:p>
          <a:p>
            <a:pPr lvl="1"/>
            <a:r>
              <a:rPr lang="en-GB" sz="1500" dirty="0"/>
              <a:t>To train participants in a benchmarking tool that can be used to raise the standards of performance of a municipality.</a:t>
            </a:r>
            <a:endParaRPr lang="it-IT" sz="1500" dirty="0"/>
          </a:p>
        </p:txBody>
      </p:sp>
      <p:sp>
        <p:nvSpPr>
          <p:cNvPr id="3" name="Segnaposto contenuto 2"/>
          <p:cNvSpPr>
            <a:spLocks noGrp="1"/>
          </p:cNvSpPr>
          <p:nvPr>
            <p:ph sz="half" idx="2"/>
          </p:nvPr>
        </p:nvSpPr>
        <p:spPr/>
        <p:txBody>
          <a:bodyPr>
            <a:normAutofit fontScale="85000" lnSpcReduction="10000"/>
          </a:bodyPr>
          <a:lstStyle/>
          <a:p>
            <a:pPr marL="0" indent="0">
              <a:buNone/>
            </a:pPr>
            <a:r>
              <a:rPr lang="it-IT" b="1" dirty="0" smtClean="0"/>
              <a:t>Learning Outcomes</a:t>
            </a:r>
          </a:p>
          <a:p>
            <a:pPr lvl="1"/>
            <a:r>
              <a:rPr lang="en-GB" dirty="0"/>
              <a:t>Participants understand how organisation performance can be defined in a set of competences and levels.</a:t>
            </a:r>
            <a:endParaRPr lang="it-IT" dirty="0"/>
          </a:p>
          <a:p>
            <a:pPr lvl="1"/>
            <a:r>
              <a:rPr lang="en-GB" dirty="0"/>
              <a:t>Participants understand how to identify levels of performance in an organisation and how they might be improved.</a:t>
            </a:r>
            <a:endParaRPr lang="it-IT" dirty="0"/>
          </a:p>
          <a:p>
            <a:pPr lvl="1"/>
            <a:r>
              <a:rPr lang="en-GB" dirty="0"/>
              <a:t>Participants understand how to use an interview technique to discover evidence about the level of performance in a particular competence.</a:t>
            </a:r>
            <a:endParaRPr lang="it-IT" dirty="0"/>
          </a:p>
          <a:p>
            <a:pPr lvl="1"/>
            <a:r>
              <a:rPr lang="en-US" dirty="0"/>
              <a:t>Participants should be able to begin to use the Leadership Benchmark to assess their level of leadership competence, to develop their personal approach to leadership and introduce reforms within their organisation to improve leadership and strategic management. </a:t>
            </a:r>
            <a:endParaRPr lang="it-IT"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a:xfrm>
            <a:off x="1274460" y="6333963"/>
            <a:ext cx="4487212" cy="365126"/>
          </a:xfrm>
        </p:spPr>
        <p:txBody>
          <a:bodyPr/>
          <a:lstStyle/>
          <a:p>
            <a:r>
              <a:rPr lang="en-GB" dirty="0" smtClean="0"/>
              <a:t>Stage 1</a:t>
            </a:r>
          </a:p>
          <a:p>
            <a:r>
              <a:rPr lang="en-GB" dirty="0" smtClean="0"/>
              <a:t>Module 3 – Leadership Benchmark</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698969380"/>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7" name="Segnaposto piè di pagina 5"/>
          <p:cNvSpPr>
            <a:spLocks noGrp="1"/>
          </p:cNvSpPr>
          <p:nvPr>
            <p:ph type="ftr" sz="quarter" idx="3"/>
          </p:nvPr>
        </p:nvSpPr>
        <p:spPr>
          <a:xfrm>
            <a:off x="1274460" y="6333963"/>
            <a:ext cx="4487212" cy="365126"/>
          </a:xfrm>
        </p:spPr>
        <p:txBody>
          <a:bodyPr/>
          <a:lstStyle/>
          <a:p>
            <a:r>
              <a:rPr lang="en-GB" dirty="0" smtClean="0"/>
              <a:t>Stage 1</a:t>
            </a:r>
          </a:p>
          <a:p>
            <a:r>
              <a:rPr lang="en-GB" dirty="0" smtClean="0"/>
              <a:t>Module 3 – Leadership Benchmark</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fontScale="40000" lnSpcReduction="20000"/>
          </a:bodyPr>
          <a:lstStyle/>
          <a:p>
            <a:pPr marL="0" lvl="0" indent="0">
              <a:buNone/>
            </a:pPr>
            <a:r>
              <a:rPr lang="en-GB" sz="3500" b="1" dirty="0"/>
              <a:t>Benchmarking</a:t>
            </a:r>
          </a:p>
          <a:p>
            <a:pPr lvl="1"/>
            <a:r>
              <a:rPr lang="en-GB" sz="2900" dirty="0"/>
              <a:t>A benchmark sets out the performance level of best-performing local authorities or a set of agreed standards. </a:t>
            </a:r>
            <a:r>
              <a:rPr lang="en-US" sz="2900" dirty="0"/>
              <a:t>Benchmarking is comparing the processes of one organisation against such standards</a:t>
            </a:r>
            <a:r>
              <a:rPr lang="en-US" sz="2900" dirty="0" smtClean="0"/>
              <a:t>.</a:t>
            </a:r>
            <a:endParaRPr lang="en-GB" sz="2900" b="1" dirty="0"/>
          </a:p>
          <a:p>
            <a:pPr marL="0" indent="0">
              <a:buNone/>
            </a:pPr>
            <a:r>
              <a:rPr lang="en-US" sz="3500" b="1" dirty="0"/>
              <a:t>Best-Practice Benchmark</a:t>
            </a:r>
            <a:endParaRPr lang="it-IT" sz="3500" b="1" dirty="0"/>
          </a:p>
          <a:p>
            <a:pPr lvl="1"/>
            <a:r>
              <a:rPr lang="en-GB" sz="2900" dirty="0"/>
              <a:t>It allows for comparisons in which organizations evaluate various aspects of their processes in relation to best-practice processes, usually within a peer group. It aims at enabling the development of plan to improve own processes and adapt them, where relevant, to specific best practices, in order to increase performance. It is a continuous process.</a:t>
            </a:r>
          </a:p>
          <a:p>
            <a:pPr marL="0" indent="0">
              <a:buNone/>
            </a:pPr>
            <a:r>
              <a:rPr lang="en-US" sz="3500" b="1" dirty="0"/>
              <a:t>Leadership Benchmark</a:t>
            </a:r>
            <a:endParaRPr lang="it-IT" sz="3500" b="1" dirty="0"/>
          </a:p>
          <a:p>
            <a:pPr lvl="1"/>
            <a:r>
              <a:rPr lang="en-GB" sz="2900" dirty="0"/>
              <a:t>Developed by the Council of Europe, the Benchmark of an Effective Democratic Local Authority, sets out criteria that define the characteristics of local authorities performing effectively in terms of leadership, service provision and community engagement. </a:t>
            </a:r>
            <a:endParaRPr lang="it-IT" sz="2900" dirty="0"/>
          </a:p>
          <a:p>
            <a:pPr lvl="0"/>
            <a:endParaRPr lang="it-IT" sz="2400" dirty="0"/>
          </a:p>
        </p:txBody>
      </p:sp>
      <p:sp>
        <p:nvSpPr>
          <p:cNvPr id="3" name="Segnaposto contenuto 2"/>
          <p:cNvSpPr>
            <a:spLocks noGrp="1"/>
          </p:cNvSpPr>
          <p:nvPr>
            <p:ph sz="half" idx="2"/>
          </p:nvPr>
        </p:nvSpPr>
        <p:spPr/>
        <p:txBody>
          <a:bodyPr>
            <a:normAutofit/>
          </a:bodyPr>
          <a:lstStyle/>
          <a:p>
            <a:pPr marL="0" indent="0">
              <a:lnSpc>
                <a:spcPct val="80000"/>
              </a:lnSpc>
              <a:buNone/>
            </a:pPr>
            <a:r>
              <a:rPr lang="en-GB" sz="1400" b="1" dirty="0"/>
              <a:t>Organisational Performance</a:t>
            </a:r>
            <a:endParaRPr lang="it-IT" sz="1400" b="1" dirty="0"/>
          </a:p>
          <a:p>
            <a:pPr lvl="1"/>
            <a:r>
              <a:rPr lang="en-GB" sz="1200" dirty="0"/>
              <a:t>The ability of an organization to fulfil its mission through sound management, strong governance and a persistent rededication to achieving results. </a:t>
            </a:r>
            <a:endParaRPr lang="it-IT" sz="1200" dirty="0"/>
          </a:p>
          <a:p>
            <a:pPr lvl="1"/>
            <a:r>
              <a:rPr lang="en-GB" sz="1200" dirty="0"/>
              <a:t>Organizational performance comprises the actual output or results of an organization as measured against its intended outputs (or goals and objectives).</a:t>
            </a:r>
            <a:endParaRPr lang="it-IT" sz="1200" dirty="0"/>
          </a:p>
          <a:p>
            <a:pPr marL="0" lvl="1" indent="0">
              <a:lnSpc>
                <a:spcPct val="80000"/>
              </a:lnSpc>
              <a:spcBef>
                <a:spcPts val="750"/>
              </a:spcBef>
              <a:buNone/>
            </a:pPr>
            <a:r>
              <a:rPr lang="en-GB" sz="1400" b="1" dirty="0"/>
              <a:t>Peer Review</a:t>
            </a:r>
            <a:endParaRPr lang="it-IT" sz="1400" b="1" dirty="0"/>
          </a:p>
          <a:p>
            <a:pPr lvl="1">
              <a:lnSpc>
                <a:spcPct val="90000"/>
              </a:lnSpc>
            </a:pPr>
            <a:r>
              <a:rPr lang="en-GB" sz="1200" dirty="0"/>
              <a:t>It is a process or reviewing implemented in several disciplines and performed in many ways</a:t>
            </a:r>
            <a:r>
              <a:rPr lang="en-GB" sz="1200" dirty="0" smtClean="0"/>
              <a:t>. (e.g. Wikipedia).</a:t>
            </a:r>
          </a:p>
          <a:p>
            <a:pPr lvl="1">
              <a:lnSpc>
                <a:spcPct val="90000"/>
              </a:lnSpc>
            </a:pPr>
            <a:r>
              <a:rPr lang="en-GB" sz="1200" dirty="0"/>
              <a:t>It constitutes a form of self-regulation by qualified members of a profession within the relevant </a:t>
            </a:r>
            <a:r>
              <a:rPr lang="en-GB" sz="1200" dirty="0" smtClean="0"/>
              <a:t>field.</a:t>
            </a:r>
          </a:p>
          <a:p>
            <a:pPr lvl="1">
              <a:lnSpc>
                <a:spcPct val="90000"/>
              </a:lnSpc>
            </a:pPr>
            <a:r>
              <a:rPr lang="en-GB" sz="1200" dirty="0"/>
              <a:t>Peer review methods are employed to maintain standards of quality, improve performance, and provide credibility</a:t>
            </a:r>
            <a:endParaRPr lang="it-IT" sz="1200"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smtClean="0"/>
              <a:t>Definitions</a:t>
            </a:r>
            <a:endParaRPr lang="it-IT" dirty="0"/>
          </a:p>
        </p:txBody>
      </p:sp>
      <p:sp>
        <p:nvSpPr>
          <p:cNvPr id="7" name="Segnaposto piè di pagina 5"/>
          <p:cNvSpPr>
            <a:spLocks noGrp="1"/>
          </p:cNvSpPr>
          <p:nvPr>
            <p:ph type="ftr" sz="quarter" idx="3"/>
          </p:nvPr>
        </p:nvSpPr>
        <p:spPr>
          <a:xfrm>
            <a:off x="1274460" y="6333963"/>
            <a:ext cx="4487212" cy="365126"/>
          </a:xfrm>
        </p:spPr>
        <p:txBody>
          <a:bodyPr/>
          <a:lstStyle/>
          <a:p>
            <a:r>
              <a:rPr lang="en-GB" dirty="0" smtClean="0"/>
              <a:t>Stage 1</a:t>
            </a:r>
          </a:p>
          <a:p>
            <a:r>
              <a:rPr lang="en-GB" dirty="0" smtClean="0"/>
              <a:t>Module 3 – Leadership Benchmark</a:t>
            </a:r>
            <a:endParaRPr lang="en-GB"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smtClean="0"/>
              <a:t>Interactive Introduction</a:t>
            </a:r>
            <a:endParaRPr lang="en-GB" dirty="0" smtClean="0"/>
          </a:p>
          <a:p>
            <a:pPr lvl="1"/>
            <a:r>
              <a:rPr lang="en-GB" dirty="0"/>
              <a:t>I</a:t>
            </a:r>
            <a:r>
              <a:rPr lang="en-GB" dirty="0" smtClean="0"/>
              <a:t>dentify </a:t>
            </a:r>
            <a:r>
              <a:rPr lang="en-GB" dirty="0"/>
              <a:t>the 3 roles and the 9 </a:t>
            </a:r>
            <a:r>
              <a:rPr lang="en-GB" dirty="0" smtClean="0"/>
              <a:t>competences</a:t>
            </a:r>
            <a:r>
              <a:rPr lang="en-GB" dirty="0"/>
              <a:t> </a:t>
            </a:r>
            <a:r>
              <a:rPr lang="en-GB" dirty="0" smtClean="0"/>
              <a:t>of the Benchmark.</a:t>
            </a:r>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6" name="Segnaposto piè di pagina 5"/>
          <p:cNvSpPr>
            <a:spLocks noGrp="1"/>
          </p:cNvSpPr>
          <p:nvPr>
            <p:ph type="ftr" sz="quarter" idx="3"/>
          </p:nvPr>
        </p:nvSpPr>
        <p:spPr>
          <a:xfrm>
            <a:off x="1274460" y="6333963"/>
            <a:ext cx="4487212" cy="365126"/>
          </a:xfrm>
        </p:spPr>
        <p:txBody>
          <a:bodyPr/>
          <a:lstStyle/>
          <a:p>
            <a:r>
              <a:rPr lang="en-GB" dirty="0" smtClean="0"/>
              <a:t>Stage 1</a:t>
            </a:r>
          </a:p>
          <a:p>
            <a:r>
              <a:rPr lang="en-GB" dirty="0" smtClean="0"/>
              <a:t>Module 3 – Leadership Benchmark</a:t>
            </a:r>
            <a:endParaRPr lang="en-GB" dirty="0"/>
          </a:p>
        </p:txBody>
      </p:sp>
    </p:spTree>
    <p:extLst>
      <p:ext uri="{BB962C8B-B14F-4D97-AF65-F5344CB8AC3E}">
        <p14:creationId xmlns:p14="http://schemas.microsoft.com/office/powerpoint/2010/main" val="2143363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600" b="1" dirty="0" smtClean="0"/>
              <a:t>Group Work – Interview Role-Play</a:t>
            </a:r>
          </a:p>
          <a:p>
            <a:pPr lvl="1"/>
            <a:r>
              <a:rPr lang="en-GB" dirty="0"/>
              <a:t>G</a:t>
            </a:r>
            <a:r>
              <a:rPr lang="en-GB" dirty="0" smtClean="0"/>
              <a:t>roups of 3. </a:t>
            </a:r>
          </a:p>
          <a:p>
            <a:pPr lvl="1"/>
            <a:r>
              <a:rPr lang="en-GB" dirty="0" smtClean="0"/>
              <a:t>The </a:t>
            </a:r>
            <a:r>
              <a:rPr lang="en-GB" dirty="0"/>
              <a:t>interviewee represents a Mayor; there should be 2 interviewers – these are senior colleagues invited by the Mayor from other municipalities;</a:t>
            </a:r>
            <a:endParaRPr lang="it-IT" dirty="0"/>
          </a:p>
          <a:p>
            <a:pPr lvl="1"/>
            <a:r>
              <a:rPr lang="en-GB" dirty="0"/>
              <a:t>Each group </a:t>
            </a:r>
            <a:r>
              <a:rPr lang="en-GB" dirty="0" smtClean="0"/>
              <a:t>have a </a:t>
            </a:r>
            <a:r>
              <a:rPr lang="en-GB" dirty="0"/>
              <a:t>competence; </a:t>
            </a:r>
            <a:endParaRPr lang="it-IT" dirty="0"/>
          </a:p>
          <a:p>
            <a:pPr lvl="1"/>
            <a:r>
              <a:rPr lang="en-GB" dirty="0"/>
              <a:t>The interviewers should make an assessment of the level of current performance in that competence by seeking evidence through questioning the Mayor and preparing a short report (i.e. notes).</a:t>
            </a:r>
            <a:r>
              <a:rPr lang="it-IT" dirty="0"/>
              <a:t> </a:t>
            </a:r>
            <a:endParaRPr lang="en-GB" sz="2000" b="1" dirty="0" smtClean="0"/>
          </a:p>
          <a:p>
            <a:pPr marL="0" lvl="0" indent="0">
              <a:buNone/>
            </a:pPr>
            <a:r>
              <a:rPr lang="en-GB" sz="2300" b="1" dirty="0" smtClean="0"/>
              <a:t>Feedback and Discussion</a:t>
            </a:r>
            <a:endParaRPr lang="it-IT" sz="2300" b="1" dirty="0" smtClean="0"/>
          </a:p>
          <a:p>
            <a:pPr lvl="1"/>
            <a:r>
              <a:rPr lang="en-GB" dirty="0" smtClean="0"/>
              <a:t>Feedback session.</a:t>
            </a:r>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6" name="Segnaposto piè di pagina 5"/>
          <p:cNvSpPr>
            <a:spLocks noGrp="1"/>
          </p:cNvSpPr>
          <p:nvPr>
            <p:ph type="ftr" sz="quarter" idx="3"/>
          </p:nvPr>
        </p:nvSpPr>
        <p:spPr>
          <a:xfrm>
            <a:off x="1274460" y="6333963"/>
            <a:ext cx="4487212" cy="365126"/>
          </a:xfrm>
        </p:spPr>
        <p:txBody>
          <a:bodyPr/>
          <a:lstStyle/>
          <a:p>
            <a:r>
              <a:rPr lang="en-GB" dirty="0" smtClean="0"/>
              <a:t>Stage 1</a:t>
            </a:r>
          </a:p>
          <a:p>
            <a:r>
              <a:rPr lang="en-GB" dirty="0" smtClean="0"/>
              <a:t>Module 3 – Leadership Benchmark</a:t>
            </a:r>
            <a:endParaRPr lang="en-GB" dirty="0"/>
          </a:p>
        </p:txBody>
      </p:sp>
    </p:spTree>
    <p:extLst>
      <p:ext uri="{BB962C8B-B14F-4D97-AF65-F5344CB8AC3E}">
        <p14:creationId xmlns:p14="http://schemas.microsoft.com/office/powerpoint/2010/main" val="269590034"/>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387</Words>
  <Application>Microsoft Macintosh PowerPoint</Application>
  <PresentationFormat>Presentazione su schermo (4:3)</PresentationFormat>
  <Paragraphs>57</Paragraphs>
  <Slides>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7</vt:i4>
      </vt:variant>
    </vt:vector>
  </HeadingPairs>
  <TitlesOfParts>
    <vt:vector size="11" baseType="lpstr">
      <vt:lpstr>Calibri</vt:lpstr>
      <vt:lpstr>Century Gothic</vt:lpstr>
      <vt:lpstr>Arial</vt:lpstr>
      <vt:lpstr>Tema di Office</vt:lpstr>
      <vt:lpstr>MODULE 3 – LEADERSHIP BENCHMARK</vt:lpstr>
      <vt:lpstr>Module Overview</vt:lpstr>
      <vt:lpstr>Module Structure</vt:lpstr>
      <vt:lpstr>Working Definitions</vt:lpstr>
      <vt:lpstr>EXERCISES</vt:lpstr>
      <vt:lpstr>Exercise 1</vt:lpstr>
      <vt:lpstr>Exercise 2</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2017-02-12T23:09:05Z</dcterms:modified>
</cp:coreProperties>
</file>