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3689" r:id="rId1"/>
  </p:sldMasterIdLst>
  <p:notesMasterIdLst>
    <p:notesMasterId r:id="rId9"/>
  </p:notesMasterIdLst>
  <p:handoutMasterIdLst>
    <p:handoutMasterId r:id="rId10"/>
  </p:handoutMasterIdLst>
  <p:sldIdLst>
    <p:sldId id="256" r:id="rId2"/>
    <p:sldId id="258" r:id="rId3"/>
    <p:sldId id="266" r:id="rId4"/>
    <p:sldId id="264" r:id="rId5"/>
    <p:sldId id="260" r:id="rId6"/>
    <p:sldId id="261" r:id="rId7"/>
    <p:sldId id="262" r:id="rId8"/>
  </p:sldIdLst>
  <p:sldSz cx="9144000" cy="6858000" type="screen4x3"/>
  <p:notesSz cx="6805613" cy="99441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347D"/>
    <a:srgbClr val="40B2F1"/>
    <a:srgbClr val="002A4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333" autoAdjust="0"/>
    <p:restoredTop sz="93665" autoAdjust="0"/>
  </p:normalViewPr>
  <p:slideViewPr>
    <p:cSldViewPr snapToGrid="0" snapToObjects="1">
      <p:cViewPr varScale="1">
        <p:scale>
          <a:sx n="103" d="100"/>
          <a:sy n="103" d="100"/>
        </p:scale>
        <p:origin x="752" y="16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100" d="100"/>
          <a:sy n="100" d="100"/>
        </p:scale>
        <p:origin x="1422" y="78"/>
      </p:cViewPr>
      <p:guideLst/>
    </p:cSldViewPr>
  </p:notes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presProps" Target="presProps.xml"/><Relationship Id="rId12" Type="http://schemas.openxmlformats.org/officeDocument/2006/relationships/viewProps" Target="viewProps.xml"/><Relationship Id="rId13" Type="http://schemas.openxmlformats.org/officeDocument/2006/relationships/theme" Target="theme/theme1.xml"/><Relationship Id="rId14"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CC7C819-22FC-9940-9E59-95FE49FEF966}" type="doc">
      <dgm:prSet loTypeId="urn:microsoft.com/office/officeart/2008/layout/VerticalCurvedList" loCatId="" qsTypeId="urn:microsoft.com/office/officeart/2005/8/quickstyle/simple4" qsCatId="simple" csTypeId="urn:microsoft.com/office/officeart/2005/8/colors/accent1_2" csCatId="accent1" phldr="1"/>
      <dgm:spPr/>
      <dgm:t>
        <a:bodyPr/>
        <a:lstStyle/>
        <a:p>
          <a:endParaRPr lang="it-IT"/>
        </a:p>
      </dgm:t>
    </dgm:pt>
    <dgm:pt modelId="{4F6B673E-4E96-284B-93E1-2F7A748558BF}">
      <dgm:prSet phldrT="[Testo]" custT="1"/>
      <dgm:spPr/>
      <dgm:t>
        <a:bodyPr/>
        <a:lstStyle/>
        <a:p>
          <a:r>
            <a:rPr lang="en-GB" sz="2400" b="1" dirty="0" smtClean="0"/>
            <a:t>Interactive Introduction </a:t>
          </a:r>
          <a:endParaRPr lang="it-IT" sz="2400" b="1" dirty="0"/>
        </a:p>
      </dgm:t>
    </dgm:pt>
    <dgm:pt modelId="{9CDFA989-724A-4B40-B100-3D00DEF04CEC}" type="parTrans" cxnId="{8CDB503F-FC1D-C446-9810-099B425C0B88}">
      <dgm:prSet/>
      <dgm:spPr/>
      <dgm:t>
        <a:bodyPr/>
        <a:lstStyle/>
        <a:p>
          <a:endParaRPr lang="it-IT"/>
        </a:p>
      </dgm:t>
    </dgm:pt>
    <dgm:pt modelId="{11E7F1B2-8932-1142-ACE5-3A9589B42A2F}" type="sibTrans" cxnId="{8CDB503F-FC1D-C446-9810-099B425C0B88}">
      <dgm:prSet/>
      <dgm:spPr/>
      <dgm:t>
        <a:bodyPr/>
        <a:lstStyle/>
        <a:p>
          <a:endParaRPr lang="it-IT"/>
        </a:p>
      </dgm:t>
    </dgm:pt>
    <dgm:pt modelId="{BDC95840-A24A-6D4E-8673-118282EF0C00}">
      <dgm:prSet custT="1"/>
      <dgm:spPr/>
      <dgm:t>
        <a:bodyPr/>
        <a:lstStyle/>
        <a:p>
          <a:r>
            <a:rPr lang="en-GB" sz="2400" b="1" dirty="0" smtClean="0"/>
            <a:t>Group work </a:t>
          </a:r>
          <a:endParaRPr lang="it-IT" sz="2400" b="1" dirty="0"/>
        </a:p>
      </dgm:t>
    </dgm:pt>
    <dgm:pt modelId="{ECB2BB6D-1AE1-764D-BD72-C26F6A416C36}" type="parTrans" cxnId="{86EA1033-E3B7-9446-872B-5E67CE235E27}">
      <dgm:prSet/>
      <dgm:spPr/>
      <dgm:t>
        <a:bodyPr/>
        <a:lstStyle/>
        <a:p>
          <a:endParaRPr lang="it-IT"/>
        </a:p>
      </dgm:t>
    </dgm:pt>
    <dgm:pt modelId="{66DB71DC-A75E-DE4D-8823-AC41B5E6E40A}" type="sibTrans" cxnId="{86EA1033-E3B7-9446-872B-5E67CE235E27}">
      <dgm:prSet/>
      <dgm:spPr/>
      <dgm:t>
        <a:bodyPr/>
        <a:lstStyle/>
        <a:p>
          <a:endParaRPr lang="it-IT"/>
        </a:p>
      </dgm:t>
    </dgm:pt>
    <dgm:pt modelId="{B7922D5F-140F-5446-99CE-9B873D3E1733}">
      <dgm:prSet custT="1"/>
      <dgm:spPr/>
      <dgm:t>
        <a:bodyPr/>
        <a:lstStyle/>
        <a:p>
          <a:r>
            <a:rPr lang="en-GB" sz="2400" b="1" dirty="0" smtClean="0"/>
            <a:t>Feedback and Discussion</a:t>
          </a:r>
          <a:endParaRPr lang="it-IT" sz="2400" b="1" dirty="0"/>
        </a:p>
      </dgm:t>
    </dgm:pt>
    <dgm:pt modelId="{2DB968BF-B38F-E44D-935C-007EA3E96441}" type="parTrans" cxnId="{402FA2FF-8BF9-1D44-91D2-86282B17D496}">
      <dgm:prSet/>
      <dgm:spPr/>
      <dgm:t>
        <a:bodyPr/>
        <a:lstStyle/>
        <a:p>
          <a:endParaRPr lang="it-IT"/>
        </a:p>
      </dgm:t>
    </dgm:pt>
    <dgm:pt modelId="{39A71199-3548-D84D-8549-0B2571E983EF}" type="sibTrans" cxnId="{402FA2FF-8BF9-1D44-91D2-86282B17D496}">
      <dgm:prSet/>
      <dgm:spPr/>
      <dgm:t>
        <a:bodyPr/>
        <a:lstStyle/>
        <a:p>
          <a:endParaRPr lang="it-IT"/>
        </a:p>
      </dgm:t>
    </dgm:pt>
    <dgm:pt modelId="{C36E6E98-452A-4B47-906E-F45EEF12F12D}" type="pres">
      <dgm:prSet presAssocID="{5CC7C819-22FC-9940-9E59-95FE49FEF966}" presName="Name0" presStyleCnt="0">
        <dgm:presLayoutVars>
          <dgm:chMax val="7"/>
          <dgm:chPref val="7"/>
          <dgm:dir/>
        </dgm:presLayoutVars>
      </dgm:prSet>
      <dgm:spPr/>
      <dgm:t>
        <a:bodyPr/>
        <a:lstStyle/>
        <a:p>
          <a:endParaRPr lang="it-IT"/>
        </a:p>
      </dgm:t>
    </dgm:pt>
    <dgm:pt modelId="{CA63F03E-F6E6-E344-982A-46AC3C5BDA83}" type="pres">
      <dgm:prSet presAssocID="{5CC7C819-22FC-9940-9E59-95FE49FEF966}" presName="Name1" presStyleCnt="0"/>
      <dgm:spPr/>
    </dgm:pt>
    <dgm:pt modelId="{7E5E127E-E2B2-134B-A7E3-43A64E9B330A}" type="pres">
      <dgm:prSet presAssocID="{5CC7C819-22FC-9940-9E59-95FE49FEF966}" presName="cycle" presStyleCnt="0"/>
      <dgm:spPr/>
    </dgm:pt>
    <dgm:pt modelId="{001ABEE9-4061-F64F-8D01-52FEC11D3B2D}" type="pres">
      <dgm:prSet presAssocID="{5CC7C819-22FC-9940-9E59-95FE49FEF966}" presName="srcNode" presStyleLbl="node1" presStyleIdx="0" presStyleCnt="3"/>
      <dgm:spPr/>
    </dgm:pt>
    <dgm:pt modelId="{BB760403-48DE-9542-8416-1E8B6018467D}" type="pres">
      <dgm:prSet presAssocID="{5CC7C819-22FC-9940-9E59-95FE49FEF966}" presName="conn" presStyleLbl="parChTrans1D2" presStyleIdx="0" presStyleCnt="1"/>
      <dgm:spPr/>
      <dgm:t>
        <a:bodyPr/>
        <a:lstStyle/>
        <a:p>
          <a:endParaRPr lang="it-IT"/>
        </a:p>
      </dgm:t>
    </dgm:pt>
    <dgm:pt modelId="{9ADB08C2-130B-044E-841B-EF7FD7CD44B2}" type="pres">
      <dgm:prSet presAssocID="{5CC7C819-22FC-9940-9E59-95FE49FEF966}" presName="extraNode" presStyleLbl="node1" presStyleIdx="0" presStyleCnt="3"/>
      <dgm:spPr/>
    </dgm:pt>
    <dgm:pt modelId="{CD2871E0-B945-6845-8CD4-21F5038B9047}" type="pres">
      <dgm:prSet presAssocID="{5CC7C819-22FC-9940-9E59-95FE49FEF966}" presName="dstNode" presStyleLbl="node1" presStyleIdx="0" presStyleCnt="3"/>
      <dgm:spPr/>
    </dgm:pt>
    <dgm:pt modelId="{4D354350-3593-DE4C-AEB1-03623E9181C5}" type="pres">
      <dgm:prSet presAssocID="{4F6B673E-4E96-284B-93E1-2F7A748558BF}" presName="text_1" presStyleLbl="node1" presStyleIdx="0" presStyleCnt="3">
        <dgm:presLayoutVars>
          <dgm:bulletEnabled val="1"/>
        </dgm:presLayoutVars>
      </dgm:prSet>
      <dgm:spPr/>
      <dgm:t>
        <a:bodyPr/>
        <a:lstStyle/>
        <a:p>
          <a:endParaRPr lang="it-IT"/>
        </a:p>
      </dgm:t>
    </dgm:pt>
    <dgm:pt modelId="{015CD181-DC37-BC45-A59D-848A188BDCC7}" type="pres">
      <dgm:prSet presAssocID="{4F6B673E-4E96-284B-93E1-2F7A748558BF}" presName="accent_1" presStyleCnt="0"/>
      <dgm:spPr/>
    </dgm:pt>
    <dgm:pt modelId="{D7EDC07C-5B61-C14A-B32E-2F7513088A0C}" type="pres">
      <dgm:prSet presAssocID="{4F6B673E-4E96-284B-93E1-2F7A748558BF}" presName="accentRepeatNode" presStyleLbl="solidFgAcc1" presStyleIdx="0" presStyleCnt="3"/>
      <dgm:spPr/>
    </dgm:pt>
    <dgm:pt modelId="{4EBADCD6-E68E-B64D-9EE5-3EF2514A1205}" type="pres">
      <dgm:prSet presAssocID="{BDC95840-A24A-6D4E-8673-118282EF0C00}" presName="text_2" presStyleLbl="node1" presStyleIdx="1" presStyleCnt="3">
        <dgm:presLayoutVars>
          <dgm:bulletEnabled val="1"/>
        </dgm:presLayoutVars>
      </dgm:prSet>
      <dgm:spPr/>
      <dgm:t>
        <a:bodyPr/>
        <a:lstStyle/>
        <a:p>
          <a:endParaRPr lang="it-IT"/>
        </a:p>
      </dgm:t>
    </dgm:pt>
    <dgm:pt modelId="{479FE8A1-5CF0-3342-835D-746F3C6F161F}" type="pres">
      <dgm:prSet presAssocID="{BDC95840-A24A-6D4E-8673-118282EF0C00}" presName="accent_2" presStyleCnt="0"/>
      <dgm:spPr/>
    </dgm:pt>
    <dgm:pt modelId="{9EC8705D-0D0D-374B-B9C2-3B3EDBBE3B19}" type="pres">
      <dgm:prSet presAssocID="{BDC95840-A24A-6D4E-8673-118282EF0C00}" presName="accentRepeatNode" presStyleLbl="solidFgAcc1" presStyleIdx="1" presStyleCnt="3"/>
      <dgm:spPr/>
    </dgm:pt>
    <dgm:pt modelId="{70A5154D-15EC-ED4B-8369-EABB13F04CC8}" type="pres">
      <dgm:prSet presAssocID="{B7922D5F-140F-5446-99CE-9B873D3E1733}" presName="text_3" presStyleLbl="node1" presStyleIdx="2" presStyleCnt="3">
        <dgm:presLayoutVars>
          <dgm:bulletEnabled val="1"/>
        </dgm:presLayoutVars>
      </dgm:prSet>
      <dgm:spPr/>
      <dgm:t>
        <a:bodyPr/>
        <a:lstStyle/>
        <a:p>
          <a:endParaRPr lang="it-IT"/>
        </a:p>
      </dgm:t>
    </dgm:pt>
    <dgm:pt modelId="{40932187-54A1-6C47-8C24-474E6DBB5FA0}" type="pres">
      <dgm:prSet presAssocID="{B7922D5F-140F-5446-99CE-9B873D3E1733}" presName="accent_3" presStyleCnt="0"/>
      <dgm:spPr/>
    </dgm:pt>
    <dgm:pt modelId="{1F28080E-C480-6841-9214-641A368D8A29}" type="pres">
      <dgm:prSet presAssocID="{B7922D5F-140F-5446-99CE-9B873D3E1733}" presName="accentRepeatNode" presStyleLbl="solidFgAcc1" presStyleIdx="2" presStyleCnt="3"/>
      <dgm:spPr/>
    </dgm:pt>
  </dgm:ptLst>
  <dgm:cxnLst>
    <dgm:cxn modelId="{F01A7E5C-1495-BD47-B634-4AA940B44D64}" type="presOf" srcId="{5CC7C819-22FC-9940-9E59-95FE49FEF966}" destId="{C36E6E98-452A-4B47-906E-F45EEF12F12D}" srcOrd="0" destOrd="0" presId="urn:microsoft.com/office/officeart/2008/layout/VerticalCurvedList"/>
    <dgm:cxn modelId="{8CDB503F-FC1D-C446-9810-099B425C0B88}" srcId="{5CC7C819-22FC-9940-9E59-95FE49FEF966}" destId="{4F6B673E-4E96-284B-93E1-2F7A748558BF}" srcOrd="0" destOrd="0" parTransId="{9CDFA989-724A-4B40-B100-3D00DEF04CEC}" sibTransId="{11E7F1B2-8932-1142-ACE5-3A9589B42A2F}"/>
    <dgm:cxn modelId="{86EA1033-E3B7-9446-872B-5E67CE235E27}" srcId="{5CC7C819-22FC-9940-9E59-95FE49FEF966}" destId="{BDC95840-A24A-6D4E-8673-118282EF0C00}" srcOrd="1" destOrd="0" parTransId="{ECB2BB6D-1AE1-764D-BD72-C26F6A416C36}" sibTransId="{66DB71DC-A75E-DE4D-8823-AC41B5E6E40A}"/>
    <dgm:cxn modelId="{DBC52C22-1C35-3944-90BD-8E83B8B196FB}" type="presOf" srcId="{B7922D5F-140F-5446-99CE-9B873D3E1733}" destId="{70A5154D-15EC-ED4B-8369-EABB13F04CC8}" srcOrd="0" destOrd="0" presId="urn:microsoft.com/office/officeart/2008/layout/VerticalCurvedList"/>
    <dgm:cxn modelId="{234C39EE-D5E9-ED43-87B3-B90130D05415}" type="presOf" srcId="{BDC95840-A24A-6D4E-8673-118282EF0C00}" destId="{4EBADCD6-E68E-B64D-9EE5-3EF2514A1205}" srcOrd="0" destOrd="0" presId="urn:microsoft.com/office/officeart/2008/layout/VerticalCurvedList"/>
    <dgm:cxn modelId="{2FFC9854-EE5F-A646-891E-EFA482EFE100}" type="presOf" srcId="{4F6B673E-4E96-284B-93E1-2F7A748558BF}" destId="{4D354350-3593-DE4C-AEB1-03623E9181C5}" srcOrd="0" destOrd="0" presId="urn:microsoft.com/office/officeart/2008/layout/VerticalCurvedList"/>
    <dgm:cxn modelId="{12D6B7F1-6ACD-E84A-AC1B-95CD77B39188}" type="presOf" srcId="{11E7F1B2-8932-1142-ACE5-3A9589B42A2F}" destId="{BB760403-48DE-9542-8416-1E8B6018467D}" srcOrd="0" destOrd="0" presId="urn:microsoft.com/office/officeart/2008/layout/VerticalCurvedList"/>
    <dgm:cxn modelId="{402FA2FF-8BF9-1D44-91D2-86282B17D496}" srcId="{5CC7C819-22FC-9940-9E59-95FE49FEF966}" destId="{B7922D5F-140F-5446-99CE-9B873D3E1733}" srcOrd="2" destOrd="0" parTransId="{2DB968BF-B38F-E44D-935C-007EA3E96441}" sibTransId="{39A71199-3548-D84D-8549-0B2571E983EF}"/>
    <dgm:cxn modelId="{A5662254-27A9-024C-ABB6-21AA7597E741}" type="presParOf" srcId="{C36E6E98-452A-4B47-906E-F45EEF12F12D}" destId="{CA63F03E-F6E6-E344-982A-46AC3C5BDA83}" srcOrd="0" destOrd="0" presId="urn:microsoft.com/office/officeart/2008/layout/VerticalCurvedList"/>
    <dgm:cxn modelId="{1C0150DD-74F6-FC44-80FC-D646E2D45FA2}" type="presParOf" srcId="{CA63F03E-F6E6-E344-982A-46AC3C5BDA83}" destId="{7E5E127E-E2B2-134B-A7E3-43A64E9B330A}" srcOrd="0" destOrd="0" presId="urn:microsoft.com/office/officeart/2008/layout/VerticalCurvedList"/>
    <dgm:cxn modelId="{A395D4C6-329C-2740-ABAA-C7F1BBA2B34B}" type="presParOf" srcId="{7E5E127E-E2B2-134B-A7E3-43A64E9B330A}" destId="{001ABEE9-4061-F64F-8D01-52FEC11D3B2D}" srcOrd="0" destOrd="0" presId="urn:microsoft.com/office/officeart/2008/layout/VerticalCurvedList"/>
    <dgm:cxn modelId="{4DADCD78-9645-7E4A-9ECA-B94721B56E8D}" type="presParOf" srcId="{7E5E127E-E2B2-134B-A7E3-43A64E9B330A}" destId="{BB760403-48DE-9542-8416-1E8B6018467D}" srcOrd="1" destOrd="0" presId="urn:microsoft.com/office/officeart/2008/layout/VerticalCurvedList"/>
    <dgm:cxn modelId="{4C56B15E-2BA0-BC46-9980-F28BBF88E07C}" type="presParOf" srcId="{7E5E127E-E2B2-134B-A7E3-43A64E9B330A}" destId="{9ADB08C2-130B-044E-841B-EF7FD7CD44B2}" srcOrd="2" destOrd="0" presId="urn:microsoft.com/office/officeart/2008/layout/VerticalCurvedList"/>
    <dgm:cxn modelId="{6497E360-CA2B-704C-8704-C4515232269A}" type="presParOf" srcId="{7E5E127E-E2B2-134B-A7E3-43A64E9B330A}" destId="{CD2871E0-B945-6845-8CD4-21F5038B9047}" srcOrd="3" destOrd="0" presId="urn:microsoft.com/office/officeart/2008/layout/VerticalCurvedList"/>
    <dgm:cxn modelId="{2CE4BD8A-9D97-9B4D-A9E5-43D7817FC279}" type="presParOf" srcId="{CA63F03E-F6E6-E344-982A-46AC3C5BDA83}" destId="{4D354350-3593-DE4C-AEB1-03623E9181C5}" srcOrd="1" destOrd="0" presId="urn:microsoft.com/office/officeart/2008/layout/VerticalCurvedList"/>
    <dgm:cxn modelId="{DD20DD16-FA77-C741-9112-30BC463E726A}" type="presParOf" srcId="{CA63F03E-F6E6-E344-982A-46AC3C5BDA83}" destId="{015CD181-DC37-BC45-A59D-848A188BDCC7}" srcOrd="2" destOrd="0" presId="urn:microsoft.com/office/officeart/2008/layout/VerticalCurvedList"/>
    <dgm:cxn modelId="{D3499DB9-E272-D148-9FA2-BA74D43FF5B3}" type="presParOf" srcId="{015CD181-DC37-BC45-A59D-848A188BDCC7}" destId="{D7EDC07C-5B61-C14A-B32E-2F7513088A0C}" srcOrd="0" destOrd="0" presId="urn:microsoft.com/office/officeart/2008/layout/VerticalCurvedList"/>
    <dgm:cxn modelId="{31642F34-B2B7-EA4E-BD8E-7B93A304D863}" type="presParOf" srcId="{CA63F03E-F6E6-E344-982A-46AC3C5BDA83}" destId="{4EBADCD6-E68E-B64D-9EE5-3EF2514A1205}" srcOrd="3" destOrd="0" presId="urn:microsoft.com/office/officeart/2008/layout/VerticalCurvedList"/>
    <dgm:cxn modelId="{F0885CE8-A217-D24E-9CB9-BA6FB5D56263}" type="presParOf" srcId="{CA63F03E-F6E6-E344-982A-46AC3C5BDA83}" destId="{479FE8A1-5CF0-3342-835D-746F3C6F161F}" srcOrd="4" destOrd="0" presId="urn:microsoft.com/office/officeart/2008/layout/VerticalCurvedList"/>
    <dgm:cxn modelId="{0EC0B2E7-2EFD-ED44-9614-4BE411829CA6}" type="presParOf" srcId="{479FE8A1-5CF0-3342-835D-746F3C6F161F}" destId="{9EC8705D-0D0D-374B-B9C2-3B3EDBBE3B19}" srcOrd="0" destOrd="0" presId="urn:microsoft.com/office/officeart/2008/layout/VerticalCurvedList"/>
    <dgm:cxn modelId="{BC3CB25E-09F9-5C4F-990D-30E07CE3DC15}" type="presParOf" srcId="{CA63F03E-F6E6-E344-982A-46AC3C5BDA83}" destId="{70A5154D-15EC-ED4B-8369-EABB13F04CC8}" srcOrd="5" destOrd="0" presId="urn:microsoft.com/office/officeart/2008/layout/VerticalCurvedList"/>
    <dgm:cxn modelId="{CCB0F8A9-2973-3B46-96BE-457546730978}" type="presParOf" srcId="{CA63F03E-F6E6-E344-982A-46AC3C5BDA83}" destId="{40932187-54A1-6C47-8C24-474E6DBB5FA0}" srcOrd="6" destOrd="0" presId="urn:microsoft.com/office/officeart/2008/layout/VerticalCurvedList"/>
    <dgm:cxn modelId="{1CB83F25-F4B3-FE4A-9B76-EBB0F1CAD5F3}" type="presParOf" srcId="{40932187-54A1-6C47-8C24-474E6DBB5FA0}" destId="{1F28080E-C480-6841-9214-641A368D8A29}"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760403-48DE-9542-8416-1E8B6018467D}">
      <dsp:nvSpPr>
        <dsp:cNvPr id="0" name=""/>
        <dsp:cNvSpPr/>
      </dsp:nvSpPr>
      <dsp:spPr>
        <a:xfrm>
          <a:off x="-5613601" y="-859500"/>
          <a:ext cx="6684700" cy="6684700"/>
        </a:xfrm>
        <a:prstGeom prst="blockArc">
          <a:avLst>
            <a:gd name="adj1" fmla="val 18900000"/>
            <a:gd name="adj2" fmla="val 2700000"/>
            <a:gd name="adj3" fmla="val 323"/>
          </a:avLst>
        </a:pr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4D354350-3593-DE4C-AEB1-03623E9181C5}">
      <dsp:nvSpPr>
        <dsp:cNvPr id="0" name=""/>
        <dsp:cNvSpPr/>
      </dsp:nvSpPr>
      <dsp:spPr>
        <a:xfrm>
          <a:off x="689239" y="496570"/>
          <a:ext cx="7128934" cy="993140"/>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88305" tIns="60960" rIns="60960" bIns="60960" numCol="1" spcCol="1270" anchor="ctr" anchorCtr="0">
          <a:noAutofit/>
        </a:bodyPr>
        <a:lstStyle/>
        <a:p>
          <a:pPr lvl="0" algn="l" defTabSz="1066800">
            <a:lnSpc>
              <a:spcPct val="90000"/>
            </a:lnSpc>
            <a:spcBef>
              <a:spcPct val="0"/>
            </a:spcBef>
            <a:spcAft>
              <a:spcPct val="35000"/>
            </a:spcAft>
          </a:pPr>
          <a:r>
            <a:rPr lang="en-GB" sz="2400" b="1" kern="1200" dirty="0" smtClean="0"/>
            <a:t>Interactive Introduction </a:t>
          </a:r>
          <a:endParaRPr lang="it-IT" sz="2400" b="1" kern="1200" dirty="0"/>
        </a:p>
      </dsp:txBody>
      <dsp:txXfrm>
        <a:off x="689239" y="496570"/>
        <a:ext cx="7128934" cy="993140"/>
      </dsp:txXfrm>
    </dsp:sp>
    <dsp:sp modelId="{D7EDC07C-5B61-C14A-B32E-2F7513088A0C}">
      <dsp:nvSpPr>
        <dsp:cNvPr id="0" name=""/>
        <dsp:cNvSpPr/>
      </dsp:nvSpPr>
      <dsp:spPr>
        <a:xfrm>
          <a:off x="68526" y="372427"/>
          <a:ext cx="1241425" cy="1241425"/>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4EBADCD6-E68E-B64D-9EE5-3EF2514A1205}">
      <dsp:nvSpPr>
        <dsp:cNvPr id="0" name=""/>
        <dsp:cNvSpPr/>
      </dsp:nvSpPr>
      <dsp:spPr>
        <a:xfrm>
          <a:off x="1050245" y="1986280"/>
          <a:ext cx="6767927" cy="993140"/>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88305" tIns="60960" rIns="60960" bIns="60960" numCol="1" spcCol="1270" anchor="ctr" anchorCtr="0">
          <a:noAutofit/>
        </a:bodyPr>
        <a:lstStyle/>
        <a:p>
          <a:pPr lvl="0" algn="l" defTabSz="1066800">
            <a:lnSpc>
              <a:spcPct val="90000"/>
            </a:lnSpc>
            <a:spcBef>
              <a:spcPct val="0"/>
            </a:spcBef>
            <a:spcAft>
              <a:spcPct val="35000"/>
            </a:spcAft>
          </a:pPr>
          <a:r>
            <a:rPr lang="en-GB" sz="2400" b="1" kern="1200" dirty="0" smtClean="0"/>
            <a:t>Group work </a:t>
          </a:r>
          <a:endParaRPr lang="it-IT" sz="2400" b="1" kern="1200" dirty="0"/>
        </a:p>
      </dsp:txBody>
      <dsp:txXfrm>
        <a:off x="1050245" y="1986280"/>
        <a:ext cx="6767927" cy="993140"/>
      </dsp:txXfrm>
    </dsp:sp>
    <dsp:sp modelId="{9EC8705D-0D0D-374B-B9C2-3B3EDBBE3B19}">
      <dsp:nvSpPr>
        <dsp:cNvPr id="0" name=""/>
        <dsp:cNvSpPr/>
      </dsp:nvSpPr>
      <dsp:spPr>
        <a:xfrm>
          <a:off x="429533" y="1862137"/>
          <a:ext cx="1241425" cy="1241425"/>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70A5154D-15EC-ED4B-8369-EABB13F04CC8}">
      <dsp:nvSpPr>
        <dsp:cNvPr id="0" name=""/>
        <dsp:cNvSpPr/>
      </dsp:nvSpPr>
      <dsp:spPr>
        <a:xfrm>
          <a:off x="689239" y="3475990"/>
          <a:ext cx="7128934" cy="993140"/>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88305" tIns="60960" rIns="60960" bIns="60960" numCol="1" spcCol="1270" anchor="ctr" anchorCtr="0">
          <a:noAutofit/>
        </a:bodyPr>
        <a:lstStyle/>
        <a:p>
          <a:pPr lvl="0" algn="l" defTabSz="1066800">
            <a:lnSpc>
              <a:spcPct val="90000"/>
            </a:lnSpc>
            <a:spcBef>
              <a:spcPct val="0"/>
            </a:spcBef>
            <a:spcAft>
              <a:spcPct val="35000"/>
            </a:spcAft>
          </a:pPr>
          <a:r>
            <a:rPr lang="en-GB" sz="2400" b="1" kern="1200" dirty="0" smtClean="0"/>
            <a:t>Feedback and Discussion</a:t>
          </a:r>
          <a:endParaRPr lang="it-IT" sz="2400" b="1" kern="1200" dirty="0"/>
        </a:p>
      </dsp:txBody>
      <dsp:txXfrm>
        <a:off x="689239" y="3475990"/>
        <a:ext cx="7128934" cy="993140"/>
      </dsp:txXfrm>
    </dsp:sp>
    <dsp:sp modelId="{1F28080E-C480-6841-9214-641A368D8A29}">
      <dsp:nvSpPr>
        <dsp:cNvPr id="0" name=""/>
        <dsp:cNvSpPr/>
      </dsp:nvSpPr>
      <dsp:spPr>
        <a:xfrm>
          <a:off x="68526" y="3351847"/>
          <a:ext cx="1241425" cy="1241425"/>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1"/>
            <a:ext cx="2949099" cy="497205"/>
          </a:xfrm>
          <a:prstGeom prst="rect">
            <a:avLst/>
          </a:prstGeom>
        </p:spPr>
        <p:txBody>
          <a:bodyPr vert="horz" lIns="95706" tIns="47854" rIns="95706" bIns="47854" rtlCol="0"/>
          <a:lstStyle>
            <a:lvl1pPr algn="l">
              <a:defRPr sz="1300"/>
            </a:lvl1pPr>
          </a:lstStyle>
          <a:p>
            <a:endParaRPr lang="fr-FR"/>
          </a:p>
        </p:txBody>
      </p:sp>
      <p:sp>
        <p:nvSpPr>
          <p:cNvPr id="3" name="Espace réservé de la date 2"/>
          <p:cNvSpPr>
            <a:spLocks noGrp="1"/>
          </p:cNvSpPr>
          <p:nvPr>
            <p:ph type="dt" sz="quarter" idx="1"/>
          </p:nvPr>
        </p:nvSpPr>
        <p:spPr>
          <a:xfrm>
            <a:off x="3854940" y="1"/>
            <a:ext cx="2949099" cy="497205"/>
          </a:xfrm>
          <a:prstGeom prst="rect">
            <a:avLst/>
          </a:prstGeom>
        </p:spPr>
        <p:txBody>
          <a:bodyPr vert="horz" lIns="95706" tIns="47854" rIns="95706" bIns="47854" rtlCol="0"/>
          <a:lstStyle>
            <a:lvl1pPr algn="r">
              <a:defRPr sz="1300"/>
            </a:lvl1pPr>
          </a:lstStyle>
          <a:p>
            <a:fld id="{14208671-A0B8-3E47-A7D9-43510B064522}" type="datetime1">
              <a:rPr lang="fr-FR" smtClean="0"/>
              <a:pPr/>
              <a:t>13/02/2017</a:t>
            </a:fld>
            <a:endParaRPr lang="fr-FR"/>
          </a:p>
        </p:txBody>
      </p:sp>
      <p:sp>
        <p:nvSpPr>
          <p:cNvPr id="4" name="Espace réservé du pied de page 3"/>
          <p:cNvSpPr>
            <a:spLocks noGrp="1"/>
          </p:cNvSpPr>
          <p:nvPr>
            <p:ph type="ftr" sz="quarter" idx="2"/>
          </p:nvPr>
        </p:nvSpPr>
        <p:spPr>
          <a:xfrm>
            <a:off x="0" y="9445170"/>
            <a:ext cx="2949099" cy="497205"/>
          </a:xfrm>
          <a:prstGeom prst="rect">
            <a:avLst/>
          </a:prstGeom>
        </p:spPr>
        <p:txBody>
          <a:bodyPr vert="horz" lIns="95706" tIns="47854" rIns="95706" bIns="47854" rtlCol="0" anchor="b"/>
          <a:lstStyle>
            <a:lvl1pPr algn="l">
              <a:defRPr sz="1300"/>
            </a:lvl1pPr>
          </a:lstStyle>
          <a:p>
            <a:endParaRPr lang="fr-FR"/>
          </a:p>
        </p:txBody>
      </p:sp>
      <p:sp>
        <p:nvSpPr>
          <p:cNvPr id="5" name="Espace réservé du numéro de diapositive 4"/>
          <p:cNvSpPr>
            <a:spLocks noGrp="1"/>
          </p:cNvSpPr>
          <p:nvPr>
            <p:ph type="sldNum" sz="quarter" idx="3"/>
          </p:nvPr>
        </p:nvSpPr>
        <p:spPr>
          <a:xfrm>
            <a:off x="3854940" y="9445170"/>
            <a:ext cx="2949099" cy="497205"/>
          </a:xfrm>
          <a:prstGeom prst="rect">
            <a:avLst/>
          </a:prstGeom>
        </p:spPr>
        <p:txBody>
          <a:bodyPr vert="horz" lIns="95706" tIns="47854" rIns="95706" bIns="47854" rtlCol="0" anchor="b"/>
          <a:lstStyle>
            <a:lvl1pPr algn="r">
              <a:defRPr sz="1300"/>
            </a:lvl1pPr>
          </a:lstStyle>
          <a:p>
            <a:fld id="{6759D221-9A09-9540-B314-8604B0193E34}" type="slidenum">
              <a:rPr lang="fr-FR" smtClean="0"/>
              <a:pPr/>
              <a:t>‹n.›</a:t>
            </a:fld>
            <a:endParaRPr lang="fr-FR"/>
          </a:p>
        </p:txBody>
      </p:sp>
    </p:spTree>
    <p:extLst>
      <p:ext uri="{BB962C8B-B14F-4D97-AF65-F5344CB8AC3E}">
        <p14:creationId xmlns:p14="http://schemas.microsoft.com/office/powerpoint/2010/main" val="12938500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1"/>
            <a:ext cx="2949099" cy="497205"/>
          </a:xfrm>
          <a:prstGeom prst="rect">
            <a:avLst/>
          </a:prstGeom>
        </p:spPr>
        <p:txBody>
          <a:bodyPr vert="horz" lIns="95706" tIns="47854" rIns="95706" bIns="47854" rtlCol="0"/>
          <a:lstStyle>
            <a:lvl1pPr algn="l">
              <a:defRPr sz="1300"/>
            </a:lvl1pPr>
          </a:lstStyle>
          <a:p>
            <a:endParaRPr lang="fr-FR"/>
          </a:p>
        </p:txBody>
      </p:sp>
      <p:sp>
        <p:nvSpPr>
          <p:cNvPr id="3" name="Espace réservé de la date 2"/>
          <p:cNvSpPr>
            <a:spLocks noGrp="1"/>
          </p:cNvSpPr>
          <p:nvPr>
            <p:ph type="dt" idx="1"/>
          </p:nvPr>
        </p:nvSpPr>
        <p:spPr>
          <a:xfrm>
            <a:off x="3854940" y="1"/>
            <a:ext cx="2949099" cy="497205"/>
          </a:xfrm>
          <a:prstGeom prst="rect">
            <a:avLst/>
          </a:prstGeom>
        </p:spPr>
        <p:txBody>
          <a:bodyPr vert="horz" lIns="95706" tIns="47854" rIns="95706" bIns="47854" rtlCol="0"/>
          <a:lstStyle>
            <a:lvl1pPr algn="r">
              <a:defRPr sz="1300"/>
            </a:lvl1pPr>
          </a:lstStyle>
          <a:p>
            <a:fld id="{7B3B23B9-18C7-DB45-B429-7B8C8BC37F52}" type="datetime1">
              <a:rPr lang="fr-FR" smtClean="0"/>
              <a:pPr/>
              <a:t>13/02/2017</a:t>
            </a:fld>
            <a:endParaRPr lang="fr-FR"/>
          </a:p>
        </p:txBody>
      </p:sp>
      <p:sp>
        <p:nvSpPr>
          <p:cNvPr id="4" name="Espace réservé de l'image des diapositives 3"/>
          <p:cNvSpPr>
            <a:spLocks noGrp="1" noRot="1" noChangeAspect="1"/>
          </p:cNvSpPr>
          <p:nvPr>
            <p:ph type="sldImg" idx="2"/>
          </p:nvPr>
        </p:nvSpPr>
        <p:spPr>
          <a:xfrm>
            <a:off x="917575" y="746125"/>
            <a:ext cx="4970463" cy="3729038"/>
          </a:xfrm>
          <a:prstGeom prst="rect">
            <a:avLst/>
          </a:prstGeom>
          <a:noFill/>
          <a:ln w="12700">
            <a:solidFill>
              <a:prstClr val="black"/>
            </a:solidFill>
          </a:ln>
        </p:spPr>
        <p:txBody>
          <a:bodyPr vert="horz" lIns="95706" tIns="47854" rIns="95706" bIns="47854" rtlCol="0" anchor="ctr"/>
          <a:lstStyle/>
          <a:p>
            <a:endParaRPr lang="fr-FR"/>
          </a:p>
        </p:txBody>
      </p:sp>
      <p:sp>
        <p:nvSpPr>
          <p:cNvPr id="5" name="Espace réservé des commentaires 4"/>
          <p:cNvSpPr>
            <a:spLocks noGrp="1"/>
          </p:cNvSpPr>
          <p:nvPr>
            <p:ph type="body" sz="quarter" idx="3"/>
          </p:nvPr>
        </p:nvSpPr>
        <p:spPr>
          <a:xfrm>
            <a:off x="680562" y="4723447"/>
            <a:ext cx="5444490" cy="4474845"/>
          </a:xfrm>
          <a:prstGeom prst="rect">
            <a:avLst/>
          </a:prstGeom>
        </p:spPr>
        <p:txBody>
          <a:bodyPr vert="horz" lIns="95706" tIns="47854" rIns="95706" bIns="47854" rtlCol="0"/>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445170"/>
            <a:ext cx="2949099" cy="497205"/>
          </a:xfrm>
          <a:prstGeom prst="rect">
            <a:avLst/>
          </a:prstGeom>
        </p:spPr>
        <p:txBody>
          <a:bodyPr vert="horz" lIns="95706" tIns="47854" rIns="95706" bIns="47854" rtlCol="0" anchor="b"/>
          <a:lstStyle>
            <a:lvl1pPr algn="l">
              <a:defRPr sz="1300"/>
            </a:lvl1pPr>
          </a:lstStyle>
          <a:p>
            <a:endParaRPr lang="fr-FR"/>
          </a:p>
        </p:txBody>
      </p:sp>
      <p:sp>
        <p:nvSpPr>
          <p:cNvPr id="7" name="Espace réservé du numéro de diapositive 6"/>
          <p:cNvSpPr>
            <a:spLocks noGrp="1"/>
          </p:cNvSpPr>
          <p:nvPr>
            <p:ph type="sldNum" sz="quarter" idx="5"/>
          </p:nvPr>
        </p:nvSpPr>
        <p:spPr>
          <a:xfrm>
            <a:off x="3854940" y="9445170"/>
            <a:ext cx="2949099" cy="497205"/>
          </a:xfrm>
          <a:prstGeom prst="rect">
            <a:avLst/>
          </a:prstGeom>
        </p:spPr>
        <p:txBody>
          <a:bodyPr vert="horz" lIns="95706" tIns="47854" rIns="95706" bIns="47854" rtlCol="0" anchor="b"/>
          <a:lstStyle>
            <a:lvl1pPr algn="r">
              <a:defRPr sz="1300"/>
            </a:lvl1pPr>
          </a:lstStyle>
          <a:p>
            <a:fld id="{7337B99B-D378-6C49-AC24-BA32949E8AE6}" type="slidenum">
              <a:rPr lang="fr-FR" smtClean="0"/>
              <a:pPr/>
              <a:t>‹n.›</a:t>
            </a:fld>
            <a:endParaRPr lang="fr-FR"/>
          </a:p>
        </p:txBody>
      </p:sp>
    </p:spTree>
    <p:extLst>
      <p:ext uri="{BB962C8B-B14F-4D97-AF65-F5344CB8AC3E}">
        <p14:creationId xmlns:p14="http://schemas.microsoft.com/office/powerpoint/2010/main" val="2469983667"/>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pic>
        <p:nvPicPr>
          <p:cNvPr id="7" name="Imag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1335"/>
            <a:ext cx="9160477" cy="3795872"/>
          </a:xfrm>
          <a:prstGeom prst="rect">
            <a:avLst/>
          </a:prstGeom>
        </p:spPr>
      </p:pic>
      <p:sp>
        <p:nvSpPr>
          <p:cNvPr id="2" name="Titolo 1"/>
          <p:cNvSpPr>
            <a:spLocks noGrp="1"/>
          </p:cNvSpPr>
          <p:nvPr>
            <p:ph type="ctrTitle"/>
          </p:nvPr>
        </p:nvSpPr>
        <p:spPr>
          <a:xfrm>
            <a:off x="0" y="4342048"/>
            <a:ext cx="9144000" cy="867124"/>
          </a:xfrm>
        </p:spPr>
        <p:txBody>
          <a:bodyPr anchor="b"/>
          <a:lstStyle>
            <a:lvl1pPr algn="ctr">
              <a:defRPr sz="4500">
                <a:solidFill>
                  <a:srgbClr val="0D347D"/>
                </a:solidFill>
              </a:defRPr>
            </a:lvl1pPr>
          </a:lstStyle>
          <a:p>
            <a:r>
              <a:rPr lang="it-IT" dirty="0" smtClean="0"/>
              <a:t>Fare clic per modificare stile</a:t>
            </a:r>
            <a:endParaRPr lang="it-IT" dirty="0"/>
          </a:p>
        </p:txBody>
      </p:sp>
      <p:sp>
        <p:nvSpPr>
          <p:cNvPr id="3" name="Sottotitolo 2"/>
          <p:cNvSpPr>
            <a:spLocks noGrp="1"/>
          </p:cNvSpPr>
          <p:nvPr>
            <p:ph type="subTitle" idx="1"/>
          </p:nvPr>
        </p:nvSpPr>
        <p:spPr>
          <a:xfrm>
            <a:off x="1143000" y="5209172"/>
            <a:ext cx="6858000" cy="992328"/>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it-IT" smtClean="0"/>
              <a:t>Fare clic per modificare lo stile del sottotitolo dello schema</a:t>
            </a:r>
            <a:endParaRPr lang="it-IT"/>
          </a:p>
        </p:txBody>
      </p:sp>
      <p:sp>
        <p:nvSpPr>
          <p:cNvPr id="6" name="Segnaposto numero diapositiva 5"/>
          <p:cNvSpPr>
            <a:spLocks noGrp="1"/>
          </p:cNvSpPr>
          <p:nvPr>
            <p:ph type="sldNum" sz="quarter" idx="12"/>
          </p:nvPr>
        </p:nvSpPr>
        <p:spPr/>
        <p:txBody>
          <a:bodyPr/>
          <a:lstStyle/>
          <a:p>
            <a:fld id="{E8716A00-CC3F-A24A-9B86-816E9CA7F4AC}" type="slidenum">
              <a:rPr lang="fr-FR" smtClean="0"/>
              <a:pPr/>
              <a:t>‹n.›</a:t>
            </a:fld>
            <a:endParaRPr lang="fr-FR" dirty="0"/>
          </a:p>
        </p:txBody>
      </p:sp>
    </p:spTree>
    <p:extLst>
      <p:ext uri="{BB962C8B-B14F-4D97-AF65-F5344CB8AC3E}">
        <p14:creationId xmlns:p14="http://schemas.microsoft.com/office/powerpoint/2010/main" val="7301132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olo e testo verticale">
    <p:spTree>
      <p:nvGrpSpPr>
        <p:cNvPr id="1" name=""/>
        <p:cNvGrpSpPr/>
        <p:nvPr/>
      </p:nvGrpSpPr>
      <p:grpSpPr>
        <a:xfrm>
          <a:off x="0" y="0"/>
          <a:ext cx="0" cy="0"/>
          <a:chOff x="0" y="0"/>
          <a:chExt cx="0" cy="0"/>
        </a:xfrm>
      </p:grpSpPr>
      <p:sp>
        <p:nvSpPr>
          <p:cNvPr id="3" name="Segnaposto testo verticale 2"/>
          <p:cNvSpPr>
            <a:spLocks noGrp="1"/>
          </p:cNvSpPr>
          <p:nvPr>
            <p:ph type="body" orient="vert" idx="1"/>
          </p:nvPr>
        </p:nvSpPr>
        <p:spPr/>
        <p:txBody>
          <a:bodyPr vert="eaVert"/>
          <a:lstStyle>
            <a:lvl1pPr algn="just">
              <a:lnSpc>
                <a:spcPct val="100000"/>
              </a:lnSpc>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data 3"/>
          <p:cNvSpPr>
            <a:spLocks noGrp="1"/>
          </p:cNvSpPr>
          <p:nvPr>
            <p:ph type="dt" sz="half" idx="10"/>
          </p:nvPr>
        </p:nvSpPr>
        <p:spPr/>
        <p:txBody>
          <a:bodyPr/>
          <a:lstStyle/>
          <a:p>
            <a:fld id="{2CA14A32-25FE-8F48-AAFA-447236822156}" type="datetime1">
              <a:rPr lang="it-IT" smtClean="0"/>
              <a:t>13/02/17</a:t>
            </a:fld>
            <a:endParaRPr lang="fr-FR" dirty="0"/>
          </a:p>
        </p:txBody>
      </p:sp>
      <p:sp>
        <p:nvSpPr>
          <p:cNvPr id="6" name="Segnaposto numero diapositiva 5"/>
          <p:cNvSpPr>
            <a:spLocks noGrp="1"/>
          </p:cNvSpPr>
          <p:nvPr>
            <p:ph type="sldNum" sz="quarter" idx="12"/>
          </p:nvPr>
        </p:nvSpPr>
        <p:spPr/>
        <p:txBody>
          <a:bodyPr/>
          <a:lstStyle/>
          <a:p>
            <a:fld id="{E8716A00-CC3F-A24A-9B86-816E9CA7F4AC}" type="slidenum">
              <a:rPr lang="fr-FR" smtClean="0"/>
              <a:pPr/>
              <a:t>‹n.›</a:t>
            </a:fld>
            <a:endParaRPr lang="fr-FR" dirty="0"/>
          </a:p>
        </p:txBody>
      </p:sp>
      <p:sp>
        <p:nvSpPr>
          <p:cNvPr id="8"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9"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7922978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i">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43675" y="947853"/>
            <a:ext cx="1971675" cy="5229110"/>
          </a:xfrm>
        </p:spPr>
        <p:txBody>
          <a:bodyPr vert="eaVert"/>
          <a:lstStyle>
            <a:lvl1pPr>
              <a:defRPr>
                <a:solidFill>
                  <a:srgbClr val="0D347D"/>
                </a:solidFill>
              </a:defRPr>
            </a:lvl1pPr>
          </a:lstStyle>
          <a:p>
            <a:r>
              <a:rPr lang="it-IT" dirty="0" smtClean="0"/>
              <a:t>Fare clic per modificare stile</a:t>
            </a:r>
            <a:endParaRPr lang="it-IT" dirty="0"/>
          </a:p>
        </p:txBody>
      </p:sp>
      <p:sp>
        <p:nvSpPr>
          <p:cNvPr id="3" name="Segnaposto testo verticale 2"/>
          <p:cNvSpPr>
            <a:spLocks noGrp="1"/>
          </p:cNvSpPr>
          <p:nvPr>
            <p:ph type="body" orient="vert" idx="1"/>
          </p:nvPr>
        </p:nvSpPr>
        <p:spPr>
          <a:xfrm>
            <a:off x="628650" y="947853"/>
            <a:ext cx="5800725" cy="5229109"/>
          </a:xfrm>
        </p:spPr>
        <p:txBody>
          <a:bodyPr vert="eaVert"/>
          <a:lstStyle>
            <a:lvl1pPr algn="just">
              <a:lnSpc>
                <a:spcPct val="100000"/>
              </a:lnSpc>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data 3"/>
          <p:cNvSpPr>
            <a:spLocks noGrp="1"/>
          </p:cNvSpPr>
          <p:nvPr>
            <p:ph type="dt" sz="half" idx="10"/>
          </p:nvPr>
        </p:nvSpPr>
        <p:spPr/>
        <p:txBody>
          <a:bodyPr/>
          <a:lstStyle/>
          <a:p>
            <a:fld id="{1026F3DC-FF95-D545-8B64-6ABA8614293E}" type="datetime1">
              <a:rPr lang="it-IT" smtClean="0"/>
              <a:t>13/02/17</a:t>
            </a:fld>
            <a:endParaRPr lang="fr-FR" dirty="0"/>
          </a:p>
        </p:txBody>
      </p:sp>
      <p:sp>
        <p:nvSpPr>
          <p:cNvPr id="6" name="Segnaposto numero diapositiva 5"/>
          <p:cNvSpPr>
            <a:spLocks noGrp="1"/>
          </p:cNvSpPr>
          <p:nvPr>
            <p:ph type="sldNum" sz="quarter" idx="12"/>
          </p:nvPr>
        </p:nvSpPr>
        <p:spPr/>
        <p:txBody>
          <a:bodyPr/>
          <a:lstStyle/>
          <a:p>
            <a:fld id="{E8716A00-CC3F-A24A-9B86-816E9CA7F4AC}" type="slidenum">
              <a:rPr lang="fr-FR" smtClean="0"/>
              <a:pPr/>
              <a:t>‹n.›</a:t>
            </a:fld>
            <a:endParaRPr lang="fr-FR" dirty="0"/>
          </a:p>
        </p:txBody>
      </p:sp>
      <p:sp>
        <p:nvSpPr>
          <p:cNvPr id="7" name="Segnaposto titolo 1"/>
          <p:cNvSpPr txBox="1">
            <a:spLocks/>
          </p:cNvSpPr>
          <p:nvPr userDrawn="1"/>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lvl1pPr algn="r" defTabSz="685800" rtl="0" eaLnBrk="1" latinLnBrk="0" hangingPunct="1">
              <a:lnSpc>
                <a:spcPct val="100000"/>
              </a:lnSpc>
              <a:spcBef>
                <a:spcPct val="0"/>
              </a:spcBef>
              <a:buNone/>
              <a:defRPr sz="2400" b="1" kern="1200">
                <a:solidFill>
                  <a:srgbClr val="0D347D"/>
                </a:solidFill>
                <a:effectLst>
                  <a:outerShdw blurRad="38100" dist="38100" dir="2700000" algn="tl">
                    <a:srgbClr val="000000">
                      <a:alpha val="43137"/>
                    </a:srgbClr>
                  </a:outerShdw>
                </a:effectLst>
                <a:latin typeface="+mj-lt"/>
                <a:ea typeface="+mj-ea"/>
                <a:cs typeface="+mj-cs"/>
              </a:defRPr>
            </a:lvl1pPr>
          </a:lstStyle>
          <a:p>
            <a:r>
              <a:rPr lang="it-IT" smtClean="0"/>
              <a:t>Fare clic per modificare stile</a:t>
            </a:r>
            <a:endParaRPr lang="it-IT" dirty="0"/>
          </a:p>
        </p:txBody>
      </p:sp>
      <p:sp>
        <p:nvSpPr>
          <p:cNvPr id="8"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17512190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chor="t"/>
          <a:lstStyle>
            <a:lvl1pPr marL="207450" algn="just">
              <a:lnSpc>
                <a:spcPct val="100000"/>
              </a:lnSpc>
              <a:spcAft>
                <a:spcPts val="600"/>
              </a:spcAft>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data 3"/>
          <p:cNvSpPr>
            <a:spLocks noGrp="1"/>
          </p:cNvSpPr>
          <p:nvPr>
            <p:ph type="dt" sz="half" idx="10"/>
          </p:nvPr>
        </p:nvSpPr>
        <p:spPr/>
        <p:txBody>
          <a:bodyPr/>
          <a:lstStyle/>
          <a:p>
            <a:fld id="{58BA6FD7-F894-DF44-8FFE-608848D37E88}" type="datetime1">
              <a:rPr lang="it-IT" smtClean="0"/>
              <a:t>13/02/17</a:t>
            </a:fld>
            <a:endParaRPr lang="fr-FR" dirty="0"/>
          </a:p>
        </p:txBody>
      </p:sp>
      <p:sp>
        <p:nvSpPr>
          <p:cNvPr id="6" name="Segnaposto numero diapositiva 5"/>
          <p:cNvSpPr>
            <a:spLocks noGrp="1"/>
          </p:cNvSpPr>
          <p:nvPr>
            <p:ph type="sldNum" sz="quarter" idx="12"/>
          </p:nvPr>
        </p:nvSpPr>
        <p:spPr/>
        <p:txBody>
          <a:bodyPr/>
          <a:lstStyle/>
          <a:p>
            <a:fld id="{E8716A00-CC3F-A24A-9B86-816E9CA7F4AC}" type="slidenum">
              <a:rPr lang="fr-FR" smtClean="0"/>
              <a:pPr/>
              <a:t>‹n.›</a:t>
            </a:fld>
            <a:endParaRPr lang="fr-FR" dirty="0"/>
          </a:p>
        </p:txBody>
      </p:sp>
      <p:sp>
        <p:nvSpPr>
          <p:cNvPr id="7"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8"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2911110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9"/>
            <a:ext cx="7886700" cy="2852737"/>
          </a:xfrm>
        </p:spPr>
        <p:style>
          <a:lnRef idx="0">
            <a:schemeClr val="accent3"/>
          </a:lnRef>
          <a:fillRef idx="3">
            <a:schemeClr val="accent3"/>
          </a:fillRef>
          <a:effectRef idx="3">
            <a:schemeClr val="accent3"/>
          </a:effectRef>
          <a:fontRef idx="none"/>
        </p:style>
        <p:txBody>
          <a:bodyPr anchor="b"/>
          <a:lstStyle>
            <a:lvl1pPr>
              <a:defRPr sz="4500">
                <a:solidFill>
                  <a:schemeClr val="bg1"/>
                </a:solidFill>
              </a:defRPr>
            </a:lvl1pPr>
          </a:lstStyle>
          <a:p>
            <a:r>
              <a:rPr lang="it-IT" dirty="0" smtClean="0"/>
              <a:t>Fare clic per modificare stile</a:t>
            </a:r>
            <a:endParaRPr lang="it-IT" dirty="0"/>
          </a:p>
        </p:txBody>
      </p:sp>
      <p:sp>
        <p:nvSpPr>
          <p:cNvPr id="3" name="Segnaposto testo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it-IT" smtClean="0"/>
              <a:t>Fare clic per modificare gli stili del testo dello schema</a:t>
            </a:r>
          </a:p>
        </p:txBody>
      </p:sp>
      <p:sp>
        <p:nvSpPr>
          <p:cNvPr id="4" name="Segnaposto data 3"/>
          <p:cNvSpPr>
            <a:spLocks noGrp="1"/>
          </p:cNvSpPr>
          <p:nvPr>
            <p:ph type="dt" sz="half" idx="10"/>
          </p:nvPr>
        </p:nvSpPr>
        <p:spPr/>
        <p:txBody>
          <a:bodyPr/>
          <a:lstStyle/>
          <a:p>
            <a:fld id="{BAAFA206-53D8-3447-AAD0-F18D076EAFE1}" type="datetime1">
              <a:rPr lang="it-IT" smtClean="0"/>
              <a:t>13/02/17</a:t>
            </a:fld>
            <a:endParaRPr lang="fr-FR" dirty="0"/>
          </a:p>
        </p:txBody>
      </p:sp>
      <p:sp>
        <p:nvSpPr>
          <p:cNvPr id="6" name="Segnaposto numero diapositiva 5"/>
          <p:cNvSpPr>
            <a:spLocks noGrp="1"/>
          </p:cNvSpPr>
          <p:nvPr>
            <p:ph type="sldNum" sz="quarter" idx="12"/>
          </p:nvPr>
        </p:nvSpPr>
        <p:spPr/>
        <p:txBody>
          <a:bodyPr/>
          <a:lstStyle/>
          <a:p>
            <a:fld id="{E8716A00-CC3F-A24A-9B86-816E9CA7F4AC}" type="slidenum">
              <a:rPr lang="fr-FR" smtClean="0"/>
              <a:pPr/>
              <a:t>‹n.›</a:t>
            </a:fld>
            <a:endParaRPr lang="fr-FR" dirty="0"/>
          </a:p>
        </p:txBody>
      </p:sp>
      <p:sp>
        <p:nvSpPr>
          <p:cNvPr id="8"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7363585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ue contenuti">
    <p:spTree>
      <p:nvGrpSpPr>
        <p:cNvPr id="1" name=""/>
        <p:cNvGrpSpPr/>
        <p:nvPr/>
      </p:nvGrpSpPr>
      <p:grpSpPr>
        <a:xfrm>
          <a:off x="0" y="0"/>
          <a:ext cx="0" cy="0"/>
          <a:chOff x="0" y="0"/>
          <a:chExt cx="0" cy="0"/>
        </a:xfrm>
      </p:grpSpPr>
      <p:sp>
        <p:nvSpPr>
          <p:cNvPr id="3" name="Segnaposto contenuto 2"/>
          <p:cNvSpPr>
            <a:spLocks noGrp="1"/>
          </p:cNvSpPr>
          <p:nvPr>
            <p:ph sz="half" idx="1"/>
          </p:nvPr>
        </p:nvSpPr>
        <p:spPr>
          <a:xfrm>
            <a:off x="628650" y="1056640"/>
            <a:ext cx="3886200" cy="5120323"/>
          </a:xfrm>
        </p:spPr>
        <p:txBody>
          <a:bodyPr/>
          <a:lstStyle>
            <a:lvl1pPr algn="just">
              <a:lnSpc>
                <a:spcPct val="100000"/>
              </a:lnSpc>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contenuto 3"/>
          <p:cNvSpPr>
            <a:spLocks noGrp="1"/>
          </p:cNvSpPr>
          <p:nvPr>
            <p:ph sz="half" idx="2"/>
          </p:nvPr>
        </p:nvSpPr>
        <p:spPr>
          <a:xfrm>
            <a:off x="4629150" y="1056640"/>
            <a:ext cx="3886200" cy="5120323"/>
          </a:xfrm>
        </p:spPr>
        <p:txBody>
          <a:bodyPr/>
          <a:lstStyle>
            <a:lvl1pPr algn="just">
              <a:lnSpc>
                <a:spcPct val="100000"/>
              </a:lnSpc>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5" name="Segnaposto data 4"/>
          <p:cNvSpPr>
            <a:spLocks noGrp="1"/>
          </p:cNvSpPr>
          <p:nvPr>
            <p:ph type="dt" sz="half" idx="10"/>
          </p:nvPr>
        </p:nvSpPr>
        <p:spPr/>
        <p:txBody>
          <a:bodyPr/>
          <a:lstStyle/>
          <a:p>
            <a:fld id="{67F3AF80-539A-1948-BAFD-D8DEA8E7C5A2}" type="datetime1">
              <a:rPr lang="it-IT" smtClean="0"/>
              <a:t>13/02/17</a:t>
            </a:fld>
            <a:endParaRPr lang="fr-FR" dirty="0"/>
          </a:p>
        </p:txBody>
      </p:sp>
      <p:sp>
        <p:nvSpPr>
          <p:cNvPr id="7" name="Segnaposto numero diapositiva 6"/>
          <p:cNvSpPr>
            <a:spLocks noGrp="1"/>
          </p:cNvSpPr>
          <p:nvPr>
            <p:ph type="sldNum" sz="quarter" idx="12"/>
          </p:nvPr>
        </p:nvSpPr>
        <p:spPr/>
        <p:txBody>
          <a:bodyPr/>
          <a:lstStyle/>
          <a:p>
            <a:fld id="{E8716A00-CC3F-A24A-9B86-816E9CA7F4AC}" type="slidenum">
              <a:rPr lang="fr-FR" smtClean="0"/>
              <a:pPr/>
              <a:t>‹n.›</a:t>
            </a:fld>
            <a:endParaRPr lang="fr-FR" dirty="0"/>
          </a:p>
        </p:txBody>
      </p:sp>
      <p:sp>
        <p:nvSpPr>
          <p:cNvPr id="8"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9"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302451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fronto">
    <p:spTree>
      <p:nvGrpSpPr>
        <p:cNvPr id="1" name=""/>
        <p:cNvGrpSpPr/>
        <p:nvPr/>
      </p:nvGrpSpPr>
      <p:grpSpPr>
        <a:xfrm>
          <a:off x="0" y="0"/>
          <a:ext cx="0" cy="0"/>
          <a:chOff x="0" y="0"/>
          <a:chExt cx="0" cy="0"/>
        </a:xfrm>
      </p:grpSpPr>
      <p:sp>
        <p:nvSpPr>
          <p:cNvPr id="3" name="Segnaposto testo 2"/>
          <p:cNvSpPr>
            <a:spLocks noGrp="1"/>
          </p:cNvSpPr>
          <p:nvPr>
            <p:ph type="body" idx="1"/>
          </p:nvPr>
        </p:nvSpPr>
        <p:spPr>
          <a:xfrm>
            <a:off x="233680" y="1067848"/>
            <a:ext cx="4264502" cy="823912"/>
          </a:xfrm>
        </p:spPr>
        <p:txBody>
          <a:bodyPr anchor="t">
            <a:normAutofit/>
          </a:bodyPr>
          <a:lstStyle>
            <a:lvl1pPr marL="0" indent="0">
              <a:buNone/>
              <a:defRPr sz="2200" b="1">
                <a:solidFill>
                  <a:srgbClr val="0D347D"/>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dirty="0" smtClean="0"/>
              <a:t>Fare clic per modificare gli stili del testo dello schema</a:t>
            </a:r>
          </a:p>
        </p:txBody>
      </p:sp>
      <p:sp>
        <p:nvSpPr>
          <p:cNvPr id="4" name="Segnaposto contenuto 3"/>
          <p:cNvSpPr>
            <a:spLocks noGrp="1"/>
          </p:cNvSpPr>
          <p:nvPr>
            <p:ph sz="half" idx="2"/>
          </p:nvPr>
        </p:nvSpPr>
        <p:spPr>
          <a:xfrm>
            <a:off x="233680" y="1891760"/>
            <a:ext cx="4264502" cy="4107596"/>
          </a:xfrm>
        </p:spPr>
        <p:txBody>
          <a:bodyPr/>
          <a:lstStyle>
            <a:lvl1pPr algn="just">
              <a:lnSpc>
                <a:spcPct val="100000"/>
              </a:lnSpc>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5" name="Segnaposto testo 4"/>
          <p:cNvSpPr>
            <a:spLocks noGrp="1"/>
          </p:cNvSpPr>
          <p:nvPr>
            <p:ph type="body" sz="quarter" idx="3"/>
          </p:nvPr>
        </p:nvSpPr>
        <p:spPr>
          <a:xfrm>
            <a:off x="4657774" y="1067848"/>
            <a:ext cx="4285504" cy="823912"/>
          </a:xfrm>
        </p:spPr>
        <p:txBody>
          <a:bodyPr anchor="t">
            <a:normAutofit/>
          </a:bodyPr>
          <a:lstStyle>
            <a:lvl1pPr marL="0" indent="0">
              <a:buNone/>
              <a:defRPr sz="2200" b="1">
                <a:solidFill>
                  <a:srgbClr val="0D347D"/>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dirty="0" smtClean="0"/>
              <a:t>Fare clic per modificare gli stili del testo dello schema</a:t>
            </a:r>
          </a:p>
        </p:txBody>
      </p:sp>
      <p:sp>
        <p:nvSpPr>
          <p:cNvPr id="6" name="Segnaposto contenuto 5"/>
          <p:cNvSpPr>
            <a:spLocks noGrp="1"/>
          </p:cNvSpPr>
          <p:nvPr>
            <p:ph sz="quarter" idx="4"/>
          </p:nvPr>
        </p:nvSpPr>
        <p:spPr>
          <a:xfrm>
            <a:off x="4657774" y="1891760"/>
            <a:ext cx="4285504" cy="4107596"/>
          </a:xfrm>
        </p:spPr>
        <p:txBody>
          <a:bodyPr anchor="t"/>
          <a:lstStyle>
            <a:lvl1pPr algn="just">
              <a:lnSpc>
                <a:spcPct val="100000"/>
              </a:lnSpc>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7" name="Segnaposto data 6"/>
          <p:cNvSpPr>
            <a:spLocks noGrp="1"/>
          </p:cNvSpPr>
          <p:nvPr>
            <p:ph type="dt" sz="half" idx="10"/>
          </p:nvPr>
        </p:nvSpPr>
        <p:spPr/>
        <p:txBody>
          <a:bodyPr/>
          <a:lstStyle/>
          <a:p>
            <a:fld id="{DCBB6B7B-09DE-BD42-A29A-0615A13D9D25}" type="datetime1">
              <a:rPr lang="it-IT" smtClean="0"/>
              <a:t>13/02/17</a:t>
            </a:fld>
            <a:endParaRPr lang="fr-FR" dirty="0"/>
          </a:p>
        </p:txBody>
      </p:sp>
      <p:sp>
        <p:nvSpPr>
          <p:cNvPr id="9" name="Segnaposto numero diapositiva 8"/>
          <p:cNvSpPr>
            <a:spLocks noGrp="1"/>
          </p:cNvSpPr>
          <p:nvPr>
            <p:ph type="sldNum" sz="quarter" idx="12"/>
          </p:nvPr>
        </p:nvSpPr>
        <p:spPr/>
        <p:txBody>
          <a:bodyPr/>
          <a:lstStyle/>
          <a:p>
            <a:fld id="{E8716A00-CC3F-A24A-9B86-816E9CA7F4AC}" type="slidenum">
              <a:rPr lang="fr-FR" smtClean="0"/>
              <a:pPr/>
              <a:t>‹n.›</a:t>
            </a:fld>
            <a:endParaRPr lang="fr-FR" dirty="0"/>
          </a:p>
        </p:txBody>
      </p:sp>
      <p:sp>
        <p:nvSpPr>
          <p:cNvPr id="10" name="Segnaposto titolo 1"/>
          <p:cNvSpPr>
            <a:spLocks noGrp="1"/>
          </p:cNvSpPr>
          <p:nvPr>
            <p:ph type="title"/>
          </p:nvPr>
        </p:nvSpPr>
        <p:spPr>
          <a:xfrm>
            <a:off x="4608850" y="12032"/>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11" name="Segnaposto piè di pagina 4"/>
          <p:cNvSpPr>
            <a:spLocks noGrp="1"/>
          </p:cNvSpPr>
          <p:nvPr>
            <p:ph type="ftr" sz="quarter" idx="1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15238600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olo titolo">
    <p:spTree>
      <p:nvGrpSpPr>
        <p:cNvPr id="1" name=""/>
        <p:cNvGrpSpPr/>
        <p:nvPr/>
      </p:nvGrpSpPr>
      <p:grpSpPr>
        <a:xfrm>
          <a:off x="0" y="0"/>
          <a:ext cx="0" cy="0"/>
          <a:chOff x="0" y="0"/>
          <a:chExt cx="0" cy="0"/>
        </a:xfrm>
      </p:grpSpPr>
      <p:sp>
        <p:nvSpPr>
          <p:cNvPr id="3" name="Segnaposto data 2"/>
          <p:cNvSpPr>
            <a:spLocks noGrp="1"/>
          </p:cNvSpPr>
          <p:nvPr>
            <p:ph type="dt" sz="half" idx="10"/>
          </p:nvPr>
        </p:nvSpPr>
        <p:spPr/>
        <p:txBody>
          <a:bodyPr/>
          <a:lstStyle/>
          <a:p>
            <a:fld id="{7F337369-B0F1-5543-B8BF-0288E5A10DF7}" type="datetime1">
              <a:rPr lang="it-IT" smtClean="0"/>
              <a:t>13/02/17</a:t>
            </a:fld>
            <a:endParaRPr lang="fr-FR" dirty="0"/>
          </a:p>
        </p:txBody>
      </p:sp>
      <p:sp>
        <p:nvSpPr>
          <p:cNvPr id="5" name="Segnaposto numero diapositiva 4"/>
          <p:cNvSpPr>
            <a:spLocks noGrp="1"/>
          </p:cNvSpPr>
          <p:nvPr>
            <p:ph type="sldNum" sz="quarter" idx="12"/>
          </p:nvPr>
        </p:nvSpPr>
        <p:spPr/>
        <p:txBody>
          <a:bodyPr/>
          <a:lstStyle/>
          <a:p>
            <a:fld id="{E8716A00-CC3F-A24A-9B86-816E9CA7F4AC}" type="slidenum">
              <a:rPr lang="fr-FR" smtClean="0"/>
              <a:pPr/>
              <a:t>‹n.›</a:t>
            </a:fld>
            <a:endParaRPr lang="fr-FR" dirty="0"/>
          </a:p>
        </p:txBody>
      </p:sp>
      <p:sp>
        <p:nvSpPr>
          <p:cNvPr id="6"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7"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6260542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5CDC0D82-552E-E448-9F84-118D39D8499D}" type="datetime1">
              <a:rPr lang="it-IT" smtClean="0"/>
              <a:t>13/02/17</a:t>
            </a:fld>
            <a:endParaRPr lang="fr-FR" dirty="0"/>
          </a:p>
        </p:txBody>
      </p:sp>
      <p:sp>
        <p:nvSpPr>
          <p:cNvPr id="4" name="Segnaposto numero diapositiva 3"/>
          <p:cNvSpPr>
            <a:spLocks noGrp="1"/>
          </p:cNvSpPr>
          <p:nvPr>
            <p:ph type="sldNum" sz="quarter" idx="12"/>
          </p:nvPr>
        </p:nvSpPr>
        <p:spPr/>
        <p:txBody>
          <a:bodyPr/>
          <a:lstStyle/>
          <a:p>
            <a:fld id="{E8716A00-CC3F-A24A-9B86-816E9CA7F4AC}" type="slidenum">
              <a:rPr lang="fr-FR" smtClean="0"/>
              <a:pPr/>
              <a:t>‹n.›</a:t>
            </a:fld>
            <a:endParaRPr lang="fr-FR" dirty="0"/>
          </a:p>
        </p:txBody>
      </p:sp>
      <p:sp>
        <p:nvSpPr>
          <p:cNvPr id="5"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6"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1572199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uto con didascalia">
    <p:spTree>
      <p:nvGrpSpPr>
        <p:cNvPr id="1" name=""/>
        <p:cNvGrpSpPr/>
        <p:nvPr/>
      </p:nvGrpSpPr>
      <p:grpSpPr>
        <a:xfrm>
          <a:off x="0" y="0"/>
          <a:ext cx="0" cy="0"/>
          <a:chOff x="0" y="0"/>
          <a:chExt cx="0" cy="0"/>
        </a:xfrm>
      </p:grpSpPr>
      <p:sp>
        <p:nvSpPr>
          <p:cNvPr id="3" name="Segnaposto contenuto 2"/>
          <p:cNvSpPr>
            <a:spLocks noGrp="1"/>
          </p:cNvSpPr>
          <p:nvPr>
            <p:ph idx="1"/>
          </p:nvPr>
        </p:nvSpPr>
        <p:spPr>
          <a:xfrm>
            <a:off x="3887391" y="987426"/>
            <a:ext cx="5155010" cy="5346538"/>
          </a:xfrm>
        </p:spPr>
        <p:txBody>
          <a:bodyPr/>
          <a:lstStyle>
            <a:lvl1pPr algn="just">
              <a:lnSpc>
                <a:spcPct val="100000"/>
              </a:lnSpc>
              <a:defRPr sz="2400"/>
            </a:lvl1pPr>
            <a:lvl2pPr algn="just">
              <a:lnSpc>
                <a:spcPct val="100000"/>
              </a:lnSpc>
              <a:defRPr sz="2100"/>
            </a:lvl2pPr>
            <a:lvl3pPr algn="just">
              <a:lnSpc>
                <a:spcPct val="100000"/>
              </a:lnSpc>
              <a:defRPr sz="1800"/>
            </a:lvl3pPr>
            <a:lvl4pPr algn="just">
              <a:lnSpc>
                <a:spcPct val="100000"/>
              </a:lnSpc>
              <a:defRPr sz="1500"/>
            </a:lvl4pPr>
            <a:lvl5pPr algn="just">
              <a:lnSpc>
                <a:spcPct val="100000"/>
              </a:lnSpc>
              <a:defRPr sz="1500"/>
            </a:lvl5pPr>
            <a:lvl6pPr>
              <a:defRPr sz="1500"/>
            </a:lvl6pPr>
            <a:lvl7pPr>
              <a:defRPr sz="1500"/>
            </a:lvl7pPr>
            <a:lvl8pPr>
              <a:defRPr sz="1500"/>
            </a:lvl8pPr>
            <a:lvl9pPr>
              <a:defRPr sz="1500"/>
            </a:lvl9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testo 3"/>
          <p:cNvSpPr>
            <a:spLocks noGrp="1"/>
          </p:cNvSpPr>
          <p:nvPr>
            <p:ph type="body" sz="half" idx="2"/>
          </p:nvPr>
        </p:nvSpPr>
        <p:spPr>
          <a:xfrm>
            <a:off x="629841" y="2057400"/>
            <a:ext cx="2949178" cy="523220"/>
          </a:xfrm>
        </p:spPr>
        <p:txBody>
          <a:bodyPr>
            <a:spAutoFit/>
          </a:bodyPr>
          <a:lstStyle>
            <a:lvl1pPr marL="0" indent="0" algn="just">
              <a:lnSpc>
                <a:spcPct val="100000"/>
              </a:lnSpc>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dirty="0" smtClean="0"/>
              <a:t>Fare clic per modificare gli stili del testo dello schema</a:t>
            </a:r>
          </a:p>
        </p:txBody>
      </p:sp>
      <p:sp>
        <p:nvSpPr>
          <p:cNvPr id="5" name="Segnaposto data 4"/>
          <p:cNvSpPr>
            <a:spLocks noGrp="1"/>
          </p:cNvSpPr>
          <p:nvPr>
            <p:ph type="dt" sz="half" idx="10"/>
          </p:nvPr>
        </p:nvSpPr>
        <p:spPr/>
        <p:txBody>
          <a:bodyPr/>
          <a:lstStyle/>
          <a:p>
            <a:fld id="{870EF3BA-0A74-354F-9027-CF5D2E951204}" type="datetime1">
              <a:rPr lang="it-IT" smtClean="0"/>
              <a:t>13/02/17</a:t>
            </a:fld>
            <a:endParaRPr lang="fr-FR" dirty="0"/>
          </a:p>
        </p:txBody>
      </p:sp>
      <p:sp>
        <p:nvSpPr>
          <p:cNvPr id="7" name="Segnaposto numero diapositiva 6"/>
          <p:cNvSpPr>
            <a:spLocks noGrp="1"/>
          </p:cNvSpPr>
          <p:nvPr>
            <p:ph type="sldNum" sz="quarter" idx="12"/>
          </p:nvPr>
        </p:nvSpPr>
        <p:spPr/>
        <p:txBody>
          <a:bodyPr/>
          <a:lstStyle/>
          <a:p>
            <a:fld id="{E8716A00-CC3F-A24A-9B86-816E9CA7F4AC}" type="slidenum">
              <a:rPr lang="fr-FR" smtClean="0"/>
              <a:pPr/>
              <a:t>‹n.›</a:t>
            </a:fld>
            <a:endParaRPr lang="fr-FR" dirty="0"/>
          </a:p>
        </p:txBody>
      </p:sp>
      <p:sp>
        <p:nvSpPr>
          <p:cNvPr id="9" name="Segnaposto testo 2"/>
          <p:cNvSpPr>
            <a:spLocks noGrp="1"/>
          </p:cNvSpPr>
          <p:nvPr>
            <p:ph type="body" idx="13"/>
          </p:nvPr>
        </p:nvSpPr>
        <p:spPr>
          <a:xfrm>
            <a:off x="629840" y="1067848"/>
            <a:ext cx="2949179" cy="823912"/>
          </a:xfrm>
        </p:spPr>
        <p:txBody>
          <a:bodyPr anchor="t">
            <a:noAutofit/>
          </a:bodyPr>
          <a:lstStyle>
            <a:lvl1pPr marL="0" indent="0">
              <a:buNone/>
              <a:defRPr sz="1800" b="1">
                <a:solidFill>
                  <a:srgbClr val="0D347D"/>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dirty="0" smtClean="0"/>
              <a:t>Fare clic per modificare gli stili del testo dello schema</a:t>
            </a:r>
          </a:p>
        </p:txBody>
      </p:sp>
      <p:sp>
        <p:nvSpPr>
          <p:cNvPr id="8"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10"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13238005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mmagine con didascalia">
    <p:spTree>
      <p:nvGrpSpPr>
        <p:cNvPr id="1" name=""/>
        <p:cNvGrpSpPr/>
        <p:nvPr/>
      </p:nvGrpSpPr>
      <p:grpSpPr>
        <a:xfrm>
          <a:off x="0" y="0"/>
          <a:ext cx="0" cy="0"/>
          <a:chOff x="0" y="0"/>
          <a:chExt cx="0" cy="0"/>
        </a:xfrm>
      </p:grpSpPr>
      <p:sp>
        <p:nvSpPr>
          <p:cNvPr id="3" name="Segnaposto immagine 2"/>
          <p:cNvSpPr>
            <a:spLocks noGrp="1"/>
          </p:cNvSpPr>
          <p:nvPr>
            <p:ph type="pic" idx="1"/>
          </p:nvPr>
        </p:nvSpPr>
        <p:spPr>
          <a:xfrm>
            <a:off x="3887391" y="987426"/>
            <a:ext cx="515501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it-IT"/>
          </a:p>
        </p:txBody>
      </p:sp>
      <p:sp>
        <p:nvSpPr>
          <p:cNvPr id="4" name="Segnaposto testo 3"/>
          <p:cNvSpPr>
            <a:spLocks noGrp="1"/>
          </p:cNvSpPr>
          <p:nvPr>
            <p:ph type="body" sz="half" idx="2"/>
          </p:nvPr>
        </p:nvSpPr>
        <p:spPr>
          <a:xfrm>
            <a:off x="629841" y="2057400"/>
            <a:ext cx="2949178" cy="523220"/>
          </a:xfrm>
        </p:spPr>
        <p:txBody>
          <a:bodyPr>
            <a:spAutoFit/>
          </a:bodyPr>
          <a:lstStyle>
            <a:lvl1pPr marL="0" indent="0" algn="just">
              <a:lnSpc>
                <a:spcPct val="100000"/>
              </a:lnSpc>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dirty="0" smtClean="0"/>
              <a:t>Fare clic per modificare gli stili del testo dello schema</a:t>
            </a:r>
          </a:p>
        </p:txBody>
      </p:sp>
      <p:sp>
        <p:nvSpPr>
          <p:cNvPr id="5" name="Segnaposto data 4"/>
          <p:cNvSpPr>
            <a:spLocks noGrp="1"/>
          </p:cNvSpPr>
          <p:nvPr>
            <p:ph type="dt" sz="half" idx="10"/>
          </p:nvPr>
        </p:nvSpPr>
        <p:spPr/>
        <p:txBody>
          <a:bodyPr/>
          <a:lstStyle/>
          <a:p>
            <a:fld id="{1B65FD54-8DF9-E946-8835-04A08E63D92E}" type="datetime1">
              <a:rPr lang="it-IT" smtClean="0"/>
              <a:t>13/02/17</a:t>
            </a:fld>
            <a:endParaRPr lang="fr-FR" dirty="0"/>
          </a:p>
        </p:txBody>
      </p:sp>
      <p:sp>
        <p:nvSpPr>
          <p:cNvPr id="7" name="Segnaposto numero diapositiva 6"/>
          <p:cNvSpPr>
            <a:spLocks noGrp="1"/>
          </p:cNvSpPr>
          <p:nvPr>
            <p:ph type="sldNum" sz="quarter" idx="12"/>
          </p:nvPr>
        </p:nvSpPr>
        <p:spPr/>
        <p:txBody>
          <a:bodyPr/>
          <a:lstStyle/>
          <a:p>
            <a:fld id="{E8716A00-CC3F-A24A-9B86-816E9CA7F4AC}" type="slidenum">
              <a:rPr lang="fr-FR" smtClean="0"/>
              <a:pPr/>
              <a:t>‹n.›</a:t>
            </a:fld>
            <a:endParaRPr lang="fr-FR" dirty="0"/>
          </a:p>
        </p:txBody>
      </p:sp>
      <p:sp>
        <p:nvSpPr>
          <p:cNvPr id="9" name="Segnaposto testo 2"/>
          <p:cNvSpPr>
            <a:spLocks noGrp="1"/>
          </p:cNvSpPr>
          <p:nvPr>
            <p:ph type="body" idx="13"/>
          </p:nvPr>
        </p:nvSpPr>
        <p:spPr>
          <a:xfrm>
            <a:off x="629840" y="1067848"/>
            <a:ext cx="2949179" cy="823912"/>
          </a:xfrm>
        </p:spPr>
        <p:txBody>
          <a:bodyPr anchor="t">
            <a:noAutofit/>
          </a:bodyPr>
          <a:lstStyle>
            <a:lvl1pPr marL="0" indent="0">
              <a:buNone/>
              <a:defRPr sz="1800" b="1">
                <a:solidFill>
                  <a:srgbClr val="0D347D"/>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dirty="0" smtClean="0"/>
              <a:t>Fare clic per modificare gli stili del testo dello schema</a:t>
            </a:r>
          </a:p>
        </p:txBody>
      </p:sp>
      <p:sp>
        <p:nvSpPr>
          <p:cNvPr id="10"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11"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118514328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4" Type="http://schemas.openxmlformats.org/officeDocument/2006/relationships/image" Target="../media/image2.tiff"/><Relationship Id="rId15"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Image 2"/>
          <p:cNvPicPr>
            <a:picLocks noChangeAspect="1"/>
          </p:cNvPicPr>
          <p:nvPr userDrawn="1"/>
        </p:nvPicPr>
        <p:blipFill rotWithShape="1">
          <a:blip r:embed="rId13">
            <a:extLst>
              <a:ext uri="{28A0092B-C50C-407E-A947-70E740481C1C}">
                <a14:useLocalDpi xmlns:a14="http://schemas.microsoft.com/office/drawing/2010/main" val="0"/>
              </a:ext>
            </a:extLst>
          </a:blip>
          <a:srcRect b="76325"/>
          <a:stretch/>
        </p:blipFill>
        <p:spPr>
          <a:xfrm>
            <a:off x="-1" y="1335"/>
            <a:ext cx="9144001" cy="898665"/>
          </a:xfrm>
          <a:prstGeom prst="rect">
            <a:avLst/>
          </a:prstGeom>
        </p:spPr>
      </p:pic>
      <p:sp>
        <p:nvSpPr>
          <p:cNvPr id="2"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3" name="Segnaposto testo 2"/>
          <p:cNvSpPr>
            <a:spLocks noGrp="1"/>
          </p:cNvSpPr>
          <p:nvPr>
            <p:ph type="body" idx="1"/>
          </p:nvPr>
        </p:nvSpPr>
        <p:spPr>
          <a:xfrm>
            <a:off x="628650" y="1134249"/>
            <a:ext cx="7886700" cy="4965468"/>
          </a:xfrm>
          <a:prstGeom prst="rect">
            <a:avLst/>
          </a:prstGeom>
        </p:spPr>
        <p:txBody>
          <a:bodyPr vert="horz" lIns="91440" tIns="45720" rIns="91440" bIns="45720" rtlCol="0">
            <a:normAutofit/>
          </a:body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data 3"/>
          <p:cNvSpPr>
            <a:spLocks noGrp="1"/>
          </p:cNvSpPr>
          <p:nvPr>
            <p:ph type="dt" sz="half" idx="2"/>
          </p:nvPr>
        </p:nvSpPr>
        <p:spPr>
          <a:xfrm>
            <a:off x="5855424" y="6333963"/>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EEE5A92C-A493-E54D-8695-BEA372A37DAC}" type="datetime1">
              <a:rPr lang="it-IT" smtClean="0"/>
              <a:t>13/02/17</a:t>
            </a:fld>
            <a:endParaRPr lang="it-IT" dirty="0"/>
          </a:p>
        </p:txBody>
      </p:sp>
      <p:sp>
        <p:nvSpPr>
          <p:cNvPr id="5"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2 – </a:t>
            </a:r>
            <a:r>
              <a:rPr lang="it-IT" dirty="0" err="1" smtClean="0"/>
              <a:t>Understanding</a:t>
            </a:r>
            <a:r>
              <a:rPr lang="it-IT" dirty="0" smtClean="0"/>
              <a:t> Leadership</a:t>
            </a:r>
          </a:p>
        </p:txBody>
      </p:sp>
      <p:sp>
        <p:nvSpPr>
          <p:cNvPr id="6" name="Segnaposto numero diapositiva 5"/>
          <p:cNvSpPr>
            <a:spLocks noGrp="1"/>
          </p:cNvSpPr>
          <p:nvPr>
            <p:ph type="sldNum" sz="quarter" idx="4"/>
          </p:nvPr>
        </p:nvSpPr>
        <p:spPr>
          <a:xfrm>
            <a:off x="8006576" y="6333964"/>
            <a:ext cx="508774"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3027B32-7EE3-4B47-8E3B-B3A98341C450}" type="slidenum">
              <a:rPr lang="fr-FR" smtClean="0"/>
              <a:pPr/>
              <a:t>‹n.›</a:t>
            </a:fld>
            <a:endParaRPr lang="fr-FR" dirty="0"/>
          </a:p>
        </p:txBody>
      </p:sp>
      <p:pic>
        <p:nvPicPr>
          <p:cNvPr id="9" name="Immagine 8"/>
          <p:cNvPicPr>
            <a:picLocks noChangeAspect="1"/>
          </p:cNvPicPr>
          <p:nvPr userDrawn="1"/>
        </p:nvPicPr>
        <p:blipFill>
          <a:blip r:embed="rId14"/>
          <a:stretch>
            <a:fillRect/>
          </a:stretch>
        </p:blipFill>
        <p:spPr>
          <a:xfrm>
            <a:off x="178332" y="90667"/>
            <a:ext cx="900636" cy="720000"/>
          </a:xfrm>
          <a:prstGeom prst="rect">
            <a:avLst/>
          </a:prstGeom>
        </p:spPr>
      </p:pic>
      <p:sp>
        <p:nvSpPr>
          <p:cNvPr id="12" name="CasellaDiTesto 11"/>
          <p:cNvSpPr txBox="1"/>
          <p:nvPr userDrawn="1"/>
        </p:nvSpPr>
        <p:spPr>
          <a:xfrm>
            <a:off x="1078968" y="127501"/>
            <a:ext cx="2629246" cy="646331"/>
          </a:xfrm>
          <a:prstGeom prst="rect">
            <a:avLst/>
          </a:prstGeom>
          <a:noFill/>
        </p:spPr>
        <p:txBody>
          <a:bodyPr wrap="none" rtlCol="0" anchor="ctr">
            <a:spAutoFit/>
          </a:bodyPr>
          <a:lstStyle/>
          <a:p>
            <a:pPr algn="dist"/>
            <a:r>
              <a:rPr lang="it-IT" spc="40" baseline="0" dirty="0" smtClean="0">
                <a:solidFill>
                  <a:schemeClr val="bg1"/>
                </a:solidFill>
              </a:rPr>
              <a:t>COUNCIL OF EUROPE</a:t>
            </a:r>
          </a:p>
          <a:p>
            <a:pPr algn="dist"/>
            <a:r>
              <a:rPr lang="it-IT" dirty="0" smtClean="0">
                <a:solidFill>
                  <a:schemeClr val="bg1"/>
                </a:solidFill>
              </a:rPr>
              <a:t>CONSEIL DE L’EUROPE</a:t>
            </a:r>
            <a:endParaRPr lang="it-IT" dirty="0">
              <a:solidFill>
                <a:schemeClr val="bg1"/>
              </a:solidFill>
            </a:endParaRPr>
          </a:p>
        </p:txBody>
      </p:sp>
      <p:pic>
        <p:nvPicPr>
          <p:cNvPr id="11" name="Immagine 10"/>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06192" y="5883964"/>
            <a:ext cx="1044915" cy="900000"/>
          </a:xfrm>
          <a:prstGeom prst="rect">
            <a:avLst/>
          </a:prstGeom>
        </p:spPr>
      </p:pic>
    </p:spTree>
    <p:extLst>
      <p:ext uri="{BB962C8B-B14F-4D97-AF65-F5344CB8AC3E}">
        <p14:creationId xmlns:p14="http://schemas.microsoft.com/office/powerpoint/2010/main" val="163260121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hf hdr="0" dt="0"/>
  <p:txStyles>
    <p:titleStyle>
      <a:lvl1pPr algn="r" defTabSz="685800" rtl="0" eaLnBrk="1" latinLnBrk="0" hangingPunct="1">
        <a:lnSpc>
          <a:spcPct val="100000"/>
        </a:lnSpc>
        <a:spcBef>
          <a:spcPct val="0"/>
        </a:spcBef>
        <a:buNone/>
        <a:defRPr sz="2400" b="1" kern="1200">
          <a:solidFill>
            <a:srgbClr val="0D347D"/>
          </a:solidFill>
          <a:effectLst>
            <a:outerShdw blurRad="38100" dist="38100" dir="2700000" algn="tl">
              <a:srgbClr val="000000">
                <a:alpha val="43137"/>
              </a:srgbClr>
            </a:outerShdw>
          </a:effectLst>
          <a:latin typeface="+mj-lt"/>
          <a:ea typeface="+mj-ea"/>
          <a:cs typeface="+mj-cs"/>
        </a:defRPr>
      </a:lvl1pPr>
    </p:titleStyle>
    <p:bodyStyle>
      <a:lvl1pPr marL="171450" indent="-171450" algn="l" defTabSz="685800" rtl="0" eaLnBrk="1" latinLnBrk="0" hangingPunct="1">
        <a:lnSpc>
          <a:spcPct val="90000"/>
        </a:lnSpc>
        <a:spcBef>
          <a:spcPts val="750"/>
        </a:spcBef>
        <a:buFont typeface="Arial"/>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it-IT"/>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normAutofit fontScale="90000"/>
          </a:bodyPr>
          <a:lstStyle/>
          <a:p>
            <a:r>
              <a:rPr lang="en-GB" dirty="0" smtClean="0"/>
              <a:t>MODULE 3 – LEADERSHIP BENCHMARK</a:t>
            </a:r>
            <a:endParaRPr lang="en-GB" dirty="0"/>
          </a:p>
        </p:txBody>
      </p:sp>
      <p:sp>
        <p:nvSpPr>
          <p:cNvPr id="3" name="Sottotitolo 2"/>
          <p:cNvSpPr>
            <a:spLocks noGrp="1"/>
          </p:cNvSpPr>
          <p:nvPr>
            <p:ph type="subTitle" idx="1"/>
          </p:nvPr>
        </p:nvSpPr>
        <p:spPr/>
        <p:txBody>
          <a:bodyPr/>
          <a:lstStyle/>
          <a:p>
            <a:r>
              <a:rPr lang="en-GB" dirty="0" smtClean="0"/>
              <a:t>Stage 1 – Leadership for </a:t>
            </a:r>
            <a:r>
              <a:rPr lang="en-GB" dirty="0" smtClean="0"/>
              <a:t>Organisations</a:t>
            </a:r>
            <a:endParaRPr lang="en-GB" dirty="0"/>
          </a:p>
        </p:txBody>
      </p:sp>
    </p:spTree>
    <p:extLst>
      <p:ext uri="{BB962C8B-B14F-4D97-AF65-F5344CB8AC3E}">
        <p14:creationId xmlns:p14="http://schemas.microsoft.com/office/powerpoint/2010/main" val="19386691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half" idx="1"/>
          </p:nvPr>
        </p:nvSpPr>
        <p:spPr/>
        <p:txBody>
          <a:bodyPr/>
          <a:lstStyle/>
          <a:p>
            <a:pPr marL="0" indent="0">
              <a:buNone/>
            </a:pPr>
            <a:r>
              <a:rPr lang="it-IT" sz="1800" b="1" dirty="0" smtClean="0"/>
              <a:t>Learning Objectives</a:t>
            </a:r>
          </a:p>
          <a:p>
            <a:pPr lvl="1"/>
            <a:r>
              <a:rPr lang="en-GB" sz="1500" dirty="0"/>
              <a:t>To train participants in a benchmarking tool that can be used to raise the standards of performance of a municipality.</a:t>
            </a:r>
            <a:endParaRPr lang="it-IT" sz="1500" dirty="0"/>
          </a:p>
        </p:txBody>
      </p:sp>
      <p:sp>
        <p:nvSpPr>
          <p:cNvPr id="3" name="Segnaposto contenuto 2"/>
          <p:cNvSpPr>
            <a:spLocks noGrp="1"/>
          </p:cNvSpPr>
          <p:nvPr>
            <p:ph sz="half" idx="2"/>
          </p:nvPr>
        </p:nvSpPr>
        <p:spPr/>
        <p:txBody>
          <a:bodyPr>
            <a:normAutofit fontScale="85000" lnSpcReduction="10000"/>
          </a:bodyPr>
          <a:lstStyle/>
          <a:p>
            <a:pPr marL="0" indent="0">
              <a:buNone/>
            </a:pPr>
            <a:r>
              <a:rPr lang="it-IT" b="1" dirty="0" smtClean="0"/>
              <a:t>Learning Outcomes</a:t>
            </a:r>
          </a:p>
          <a:p>
            <a:pPr lvl="1"/>
            <a:r>
              <a:rPr lang="en-GB" dirty="0"/>
              <a:t>Participants understand how organisation performance can be defined in a set of competences and levels.</a:t>
            </a:r>
            <a:endParaRPr lang="it-IT" dirty="0"/>
          </a:p>
          <a:p>
            <a:pPr lvl="1"/>
            <a:r>
              <a:rPr lang="en-GB" dirty="0"/>
              <a:t>Participants understand how to identify levels of performance in an organisation and how they might be improved.</a:t>
            </a:r>
            <a:endParaRPr lang="it-IT" dirty="0"/>
          </a:p>
          <a:p>
            <a:pPr lvl="1"/>
            <a:r>
              <a:rPr lang="en-GB" dirty="0"/>
              <a:t>Participants understand how to use an interview technique to discover evidence about the level of performance in a particular competence.</a:t>
            </a:r>
            <a:endParaRPr lang="it-IT" dirty="0"/>
          </a:p>
          <a:p>
            <a:pPr lvl="1"/>
            <a:r>
              <a:rPr lang="en-US" dirty="0"/>
              <a:t>Participants should be able to begin to use the Leadership Benchmark to assess their level of leadership competence, to develop their personal approach to leadership and introduce reforms within their organisation to improve leadership and strategic management. </a:t>
            </a:r>
            <a:endParaRPr lang="it-IT" dirty="0"/>
          </a:p>
          <a:p>
            <a:endParaRPr lang="it-IT" dirty="0"/>
          </a:p>
        </p:txBody>
      </p:sp>
      <p:sp>
        <p:nvSpPr>
          <p:cNvPr id="4" name="Segnaposto numero diapositiva 3"/>
          <p:cNvSpPr>
            <a:spLocks noGrp="1"/>
          </p:cNvSpPr>
          <p:nvPr>
            <p:ph type="sldNum" sz="quarter" idx="12"/>
          </p:nvPr>
        </p:nvSpPr>
        <p:spPr/>
        <p:txBody>
          <a:bodyPr/>
          <a:lstStyle/>
          <a:p>
            <a:fld id="{E8716A00-CC3F-A24A-9B86-816E9CA7F4AC}" type="slidenum">
              <a:rPr lang="fr-FR" smtClean="0"/>
              <a:pPr/>
              <a:t>2</a:t>
            </a:fld>
            <a:endParaRPr lang="fr-FR" dirty="0"/>
          </a:p>
        </p:txBody>
      </p:sp>
      <p:sp>
        <p:nvSpPr>
          <p:cNvPr id="5" name="Titolo 4"/>
          <p:cNvSpPr>
            <a:spLocks noGrp="1"/>
          </p:cNvSpPr>
          <p:nvPr>
            <p:ph type="title"/>
          </p:nvPr>
        </p:nvSpPr>
        <p:spPr/>
        <p:txBody>
          <a:bodyPr/>
          <a:lstStyle/>
          <a:p>
            <a:r>
              <a:rPr lang="it-IT" dirty="0" smtClean="0"/>
              <a:t>Module Overview</a:t>
            </a:r>
            <a:endParaRPr lang="it-IT" dirty="0"/>
          </a:p>
        </p:txBody>
      </p:sp>
      <p:sp>
        <p:nvSpPr>
          <p:cNvPr id="6" name="Segnaposto piè di pagina 5"/>
          <p:cNvSpPr>
            <a:spLocks noGrp="1"/>
          </p:cNvSpPr>
          <p:nvPr>
            <p:ph type="ftr" sz="quarter" idx="3"/>
          </p:nvPr>
        </p:nvSpPr>
        <p:spPr>
          <a:xfrm>
            <a:off x="1274460" y="6333963"/>
            <a:ext cx="4487212" cy="365126"/>
          </a:xfrm>
        </p:spPr>
        <p:txBody>
          <a:bodyPr/>
          <a:lstStyle/>
          <a:p>
            <a:r>
              <a:rPr lang="en-GB" dirty="0" smtClean="0"/>
              <a:t>Stage 1</a:t>
            </a:r>
          </a:p>
          <a:p>
            <a:r>
              <a:rPr lang="en-GB" dirty="0" smtClean="0"/>
              <a:t>Module 3 – Leadership Benchmark</a:t>
            </a:r>
            <a:endParaRPr lang="en-GB" dirty="0"/>
          </a:p>
        </p:txBody>
      </p:sp>
    </p:spTree>
    <p:extLst>
      <p:ext uri="{BB962C8B-B14F-4D97-AF65-F5344CB8AC3E}">
        <p14:creationId xmlns:p14="http://schemas.microsoft.com/office/powerpoint/2010/main" val="16078282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Segnaposto contenuto 5"/>
          <p:cNvGraphicFramePr>
            <a:graphicFrameLocks noGrp="1"/>
          </p:cNvGraphicFramePr>
          <p:nvPr>
            <p:ph idx="1"/>
            <p:extLst>
              <p:ext uri="{D42A27DB-BD31-4B8C-83A1-F6EECF244321}">
                <p14:modId xmlns:p14="http://schemas.microsoft.com/office/powerpoint/2010/main" val="698969380"/>
              </p:ext>
            </p:extLst>
          </p:nvPr>
        </p:nvGraphicFramePr>
        <p:xfrm>
          <a:off x="628650" y="1133475"/>
          <a:ext cx="7886700" cy="49657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egnaposto numero diapositiva 2"/>
          <p:cNvSpPr>
            <a:spLocks noGrp="1"/>
          </p:cNvSpPr>
          <p:nvPr>
            <p:ph type="sldNum" sz="quarter" idx="12"/>
          </p:nvPr>
        </p:nvSpPr>
        <p:spPr/>
        <p:txBody>
          <a:bodyPr/>
          <a:lstStyle/>
          <a:p>
            <a:fld id="{E8716A00-CC3F-A24A-9B86-816E9CA7F4AC}" type="slidenum">
              <a:rPr lang="fr-FR" smtClean="0"/>
              <a:pPr/>
              <a:t>3</a:t>
            </a:fld>
            <a:endParaRPr lang="fr-FR" dirty="0"/>
          </a:p>
        </p:txBody>
      </p:sp>
      <p:sp>
        <p:nvSpPr>
          <p:cNvPr id="4" name="Titolo 3"/>
          <p:cNvSpPr>
            <a:spLocks noGrp="1"/>
          </p:cNvSpPr>
          <p:nvPr>
            <p:ph type="title"/>
          </p:nvPr>
        </p:nvSpPr>
        <p:spPr/>
        <p:txBody>
          <a:bodyPr/>
          <a:lstStyle/>
          <a:p>
            <a:r>
              <a:rPr lang="it-IT" dirty="0"/>
              <a:t>Module Structure</a:t>
            </a:r>
          </a:p>
        </p:txBody>
      </p:sp>
      <p:sp>
        <p:nvSpPr>
          <p:cNvPr id="7" name="Segnaposto piè di pagina 5"/>
          <p:cNvSpPr>
            <a:spLocks noGrp="1"/>
          </p:cNvSpPr>
          <p:nvPr>
            <p:ph type="ftr" sz="quarter" idx="3"/>
          </p:nvPr>
        </p:nvSpPr>
        <p:spPr>
          <a:xfrm>
            <a:off x="1274460" y="6333963"/>
            <a:ext cx="4487212" cy="365126"/>
          </a:xfrm>
        </p:spPr>
        <p:txBody>
          <a:bodyPr/>
          <a:lstStyle/>
          <a:p>
            <a:r>
              <a:rPr lang="en-GB" dirty="0" smtClean="0"/>
              <a:t>Stage 1</a:t>
            </a:r>
          </a:p>
          <a:p>
            <a:r>
              <a:rPr lang="en-GB" dirty="0" smtClean="0"/>
              <a:t>Module 3 – Leadership Benchmark</a:t>
            </a:r>
            <a:endParaRPr lang="en-GB" dirty="0"/>
          </a:p>
        </p:txBody>
      </p:sp>
    </p:spTree>
    <p:extLst>
      <p:ext uri="{BB962C8B-B14F-4D97-AF65-F5344CB8AC3E}">
        <p14:creationId xmlns:p14="http://schemas.microsoft.com/office/powerpoint/2010/main" val="16465930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half" idx="1"/>
          </p:nvPr>
        </p:nvSpPr>
        <p:spPr/>
        <p:txBody>
          <a:bodyPr>
            <a:normAutofit fontScale="40000" lnSpcReduction="20000"/>
          </a:bodyPr>
          <a:lstStyle/>
          <a:p>
            <a:pPr marL="0" lvl="0" indent="0">
              <a:buNone/>
            </a:pPr>
            <a:r>
              <a:rPr lang="en-GB" sz="3500" b="1" dirty="0"/>
              <a:t>Benchmarking</a:t>
            </a:r>
          </a:p>
          <a:p>
            <a:pPr lvl="1"/>
            <a:r>
              <a:rPr lang="en-GB" sz="2900" dirty="0"/>
              <a:t>A benchmark sets out the performance level of best-performing local authorities or a set of agreed standards. </a:t>
            </a:r>
            <a:r>
              <a:rPr lang="en-US" sz="2900" dirty="0"/>
              <a:t>Benchmarking is comparing the processes of one organisation against such standards</a:t>
            </a:r>
            <a:r>
              <a:rPr lang="en-US" sz="2900" dirty="0" smtClean="0"/>
              <a:t>.</a:t>
            </a:r>
            <a:endParaRPr lang="en-GB" sz="2900" b="1" dirty="0"/>
          </a:p>
          <a:p>
            <a:pPr marL="0" indent="0">
              <a:buNone/>
            </a:pPr>
            <a:r>
              <a:rPr lang="en-US" sz="3500" b="1" dirty="0"/>
              <a:t>Best-Practice Benchmark</a:t>
            </a:r>
            <a:endParaRPr lang="it-IT" sz="3500" b="1" dirty="0"/>
          </a:p>
          <a:p>
            <a:pPr lvl="1"/>
            <a:r>
              <a:rPr lang="en-GB" sz="2900" dirty="0"/>
              <a:t>It allows for comparisons in which organizations evaluate various aspects of their processes in relation to best-practice processes, usually within a peer group. It aims at enabling the development of plan to improve own processes and adapt them, where relevant, to specific best practices, in order to increase performance. It is a continuous process.</a:t>
            </a:r>
          </a:p>
          <a:p>
            <a:pPr marL="0" indent="0">
              <a:buNone/>
            </a:pPr>
            <a:r>
              <a:rPr lang="en-US" sz="3500" b="1" dirty="0"/>
              <a:t>Leadership Benchmark</a:t>
            </a:r>
            <a:endParaRPr lang="it-IT" sz="3500" b="1" dirty="0"/>
          </a:p>
          <a:p>
            <a:pPr lvl="1"/>
            <a:r>
              <a:rPr lang="en-GB" sz="2900" dirty="0"/>
              <a:t>Developed by the Council of Europe, the Benchmark of an Effective Democratic Local Authority, sets out criteria that define the characteristics of local authorities performing effectively in terms of leadership, service provision and community engagement. </a:t>
            </a:r>
            <a:endParaRPr lang="it-IT" sz="2900" dirty="0"/>
          </a:p>
          <a:p>
            <a:pPr lvl="0"/>
            <a:endParaRPr lang="it-IT" sz="2400" dirty="0"/>
          </a:p>
        </p:txBody>
      </p:sp>
      <p:sp>
        <p:nvSpPr>
          <p:cNvPr id="3" name="Segnaposto contenuto 2"/>
          <p:cNvSpPr>
            <a:spLocks noGrp="1"/>
          </p:cNvSpPr>
          <p:nvPr>
            <p:ph sz="half" idx="2"/>
          </p:nvPr>
        </p:nvSpPr>
        <p:spPr/>
        <p:txBody>
          <a:bodyPr>
            <a:normAutofit/>
          </a:bodyPr>
          <a:lstStyle/>
          <a:p>
            <a:pPr marL="0" indent="0">
              <a:lnSpc>
                <a:spcPct val="80000"/>
              </a:lnSpc>
              <a:buNone/>
            </a:pPr>
            <a:r>
              <a:rPr lang="en-GB" sz="1400" b="1" dirty="0"/>
              <a:t>Organisational Performance</a:t>
            </a:r>
            <a:endParaRPr lang="it-IT" sz="1400" b="1" dirty="0"/>
          </a:p>
          <a:p>
            <a:pPr lvl="1"/>
            <a:r>
              <a:rPr lang="en-GB" sz="1200" dirty="0"/>
              <a:t>The ability of an organization to fulfil its mission through sound management, strong governance and a persistent rededication to achieving results. </a:t>
            </a:r>
            <a:endParaRPr lang="it-IT" sz="1200" dirty="0"/>
          </a:p>
          <a:p>
            <a:pPr lvl="1"/>
            <a:r>
              <a:rPr lang="en-GB" sz="1200" dirty="0"/>
              <a:t>Organizational performance comprises the actual output or results of an organization as measured against its intended outputs (or goals and objectives).</a:t>
            </a:r>
            <a:endParaRPr lang="it-IT" sz="1200" dirty="0"/>
          </a:p>
          <a:p>
            <a:pPr marL="0" lvl="1" indent="0">
              <a:lnSpc>
                <a:spcPct val="80000"/>
              </a:lnSpc>
              <a:spcBef>
                <a:spcPts val="750"/>
              </a:spcBef>
              <a:buNone/>
            </a:pPr>
            <a:r>
              <a:rPr lang="en-GB" sz="1400" b="1" dirty="0"/>
              <a:t>Peer Review</a:t>
            </a:r>
            <a:endParaRPr lang="it-IT" sz="1400" b="1" dirty="0"/>
          </a:p>
          <a:p>
            <a:pPr lvl="1">
              <a:lnSpc>
                <a:spcPct val="90000"/>
              </a:lnSpc>
            </a:pPr>
            <a:r>
              <a:rPr lang="en-GB" sz="1200" dirty="0"/>
              <a:t>It is a process or reviewing implemented in several disciplines and performed in many ways</a:t>
            </a:r>
            <a:r>
              <a:rPr lang="en-GB" sz="1200" dirty="0" smtClean="0"/>
              <a:t>. (e.g. Wikipedia).</a:t>
            </a:r>
          </a:p>
          <a:p>
            <a:pPr lvl="1">
              <a:lnSpc>
                <a:spcPct val="90000"/>
              </a:lnSpc>
            </a:pPr>
            <a:r>
              <a:rPr lang="en-GB" sz="1200" dirty="0"/>
              <a:t>It constitutes a form of self-regulation by qualified members of a profession within the relevant </a:t>
            </a:r>
            <a:r>
              <a:rPr lang="en-GB" sz="1200" dirty="0" smtClean="0"/>
              <a:t>field.</a:t>
            </a:r>
          </a:p>
          <a:p>
            <a:pPr lvl="1">
              <a:lnSpc>
                <a:spcPct val="90000"/>
              </a:lnSpc>
            </a:pPr>
            <a:r>
              <a:rPr lang="en-GB" sz="1200" dirty="0"/>
              <a:t>Peer review methods are employed to maintain standards of quality, improve performance, and provide credibility</a:t>
            </a:r>
            <a:endParaRPr lang="it-IT" sz="1200" dirty="0"/>
          </a:p>
        </p:txBody>
      </p:sp>
      <p:sp>
        <p:nvSpPr>
          <p:cNvPr id="4" name="Segnaposto numero diapositiva 3"/>
          <p:cNvSpPr>
            <a:spLocks noGrp="1"/>
          </p:cNvSpPr>
          <p:nvPr>
            <p:ph type="sldNum" sz="quarter" idx="12"/>
          </p:nvPr>
        </p:nvSpPr>
        <p:spPr/>
        <p:txBody>
          <a:bodyPr/>
          <a:lstStyle/>
          <a:p>
            <a:fld id="{E8716A00-CC3F-A24A-9B86-816E9CA7F4AC}" type="slidenum">
              <a:rPr lang="fr-FR" smtClean="0"/>
              <a:pPr/>
              <a:t>4</a:t>
            </a:fld>
            <a:endParaRPr lang="fr-FR" dirty="0"/>
          </a:p>
        </p:txBody>
      </p:sp>
      <p:sp>
        <p:nvSpPr>
          <p:cNvPr id="5" name="Titolo 4"/>
          <p:cNvSpPr>
            <a:spLocks noGrp="1"/>
          </p:cNvSpPr>
          <p:nvPr>
            <p:ph type="title"/>
          </p:nvPr>
        </p:nvSpPr>
        <p:spPr/>
        <p:txBody>
          <a:bodyPr/>
          <a:lstStyle/>
          <a:p>
            <a:r>
              <a:rPr lang="it-IT" dirty="0" err="1" smtClean="0"/>
              <a:t>Working</a:t>
            </a:r>
            <a:r>
              <a:rPr lang="it-IT" dirty="0" smtClean="0"/>
              <a:t> </a:t>
            </a:r>
            <a:r>
              <a:rPr lang="it-IT" smtClean="0"/>
              <a:t>Definitions</a:t>
            </a:r>
            <a:endParaRPr lang="it-IT" dirty="0"/>
          </a:p>
        </p:txBody>
      </p:sp>
      <p:sp>
        <p:nvSpPr>
          <p:cNvPr id="7" name="Segnaposto piè di pagina 5"/>
          <p:cNvSpPr>
            <a:spLocks noGrp="1"/>
          </p:cNvSpPr>
          <p:nvPr>
            <p:ph type="ftr" sz="quarter" idx="3"/>
          </p:nvPr>
        </p:nvSpPr>
        <p:spPr>
          <a:xfrm>
            <a:off x="1274460" y="6333963"/>
            <a:ext cx="4487212" cy="365126"/>
          </a:xfrm>
        </p:spPr>
        <p:txBody>
          <a:bodyPr/>
          <a:lstStyle/>
          <a:p>
            <a:r>
              <a:rPr lang="en-GB" dirty="0" smtClean="0"/>
              <a:t>Stage 1</a:t>
            </a:r>
          </a:p>
          <a:p>
            <a:r>
              <a:rPr lang="en-GB" dirty="0" smtClean="0"/>
              <a:t>Module 3 – Leadership Benchmark</a:t>
            </a:r>
            <a:endParaRPr lang="en-GB" dirty="0"/>
          </a:p>
        </p:txBody>
      </p:sp>
    </p:spTree>
    <p:extLst>
      <p:ext uri="{BB962C8B-B14F-4D97-AF65-F5344CB8AC3E}">
        <p14:creationId xmlns:p14="http://schemas.microsoft.com/office/powerpoint/2010/main" val="14705544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EXERCISES</a:t>
            </a:r>
            <a:endParaRPr lang="it-IT" dirty="0"/>
          </a:p>
        </p:txBody>
      </p:sp>
      <p:sp>
        <p:nvSpPr>
          <p:cNvPr id="3" name="Segnaposto testo 2"/>
          <p:cNvSpPr>
            <a:spLocks noGrp="1"/>
          </p:cNvSpPr>
          <p:nvPr>
            <p:ph type="body" idx="1"/>
          </p:nvPr>
        </p:nvSpPr>
        <p:spPr/>
        <p:txBody>
          <a:bodyPr/>
          <a:lstStyle/>
          <a:p>
            <a:r>
              <a:rPr lang="it-IT" dirty="0" smtClean="0"/>
              <a:t> </a:t>
            </a:r>
            <a:endParaRPr lang="it-IT" dirty="0"/>
          </a:p>
        </p:txBody>
      </p:sp>
      <p:sp>
        <p:nvSpPr>
          <p:cNvPr id="4" name="Segnaposto numero diapositiva 3"/>
          <p:cNvSpPr>
            <a:spLocks noGrp="1"/>
          </p:cNvSpPr>
          <p:nvPr>
            <p:ph type="sldNum" sz="quarter" idx="12"/>
          </p:nvPr>
        </p:nvSpPr>
        <p:spPr/>
        <p:txBody>
          <a:bodyPr/>
          <a:lstStyle/>
          <a:p>
            <a:fld id="{E8716A00-CC3F-A24A-9B86-816E9CA7F4AC}" type="slidenum">
              <a:rPr lang="fr-FR" smtClean="0"/>
              <a:pPr/>
              <a:t>5</a:t>
            </a:fld>
            <a:endParaRPr lang="fr-FR" dirty="0"/>
          </a:p>
        </p:txBody>
      </p:sp>
      <p:sp>
        <p:nvSpPr>
          <p:cNvPr id="6" name="CasellaDiTesto 5"/>
          <p:cNvSpPr txBox="1"/>
          <p:nvPr/>
        </p:nvSpPr>
        <p:spPr>
          <a:xfrm>
            <a:off x="5350476" y="469557"/>
            <a:ext cx="184731" cy="369332"/>
          </a:xfrm>
          <a:prstGeom prst="rect">
            <a:avLst/>
          </a:prstGeom>
          <a:noFill/>
        </p:spPr>
        <p:txBody>
          <a:bodyPr wrap="none" rtlCol="0">
            <a:spAutoFit/>
          </a:bodyPr>
          <a:lstStyle/>
          <a:p>
            <a:endParaRPr lang="it-IT"/>
          </a:p>
        </p:txBody>
      </p:sp>
    </p:spTree>
    <p:extLst>
      <p:ext uri="{BB962C8B-B14F-4D97-AF65-F5344CB8AC3E}">
        <p14:creationId xmlns:p14="http://schemas.microsoft.com/office/powerpoint/2010/main" val="101653695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36000" indent="0">
              <a:buNone/>
            </a:pPr>
            <a:r>
              <a:rPr lang="en-GB" sz="2600" b="1" dirty="0" smtClean="0"/>
              <a:t>Interactive Introduction</a:t>
            </a:r>
            <a:endParaRPr lang="en-GB" dirty="0" smtClean="0"/>
          </a:p>
          <a:p>
            <a:pPr lvl="1"/>
            <a:r>
              <a:rPr lang="en-GB" dirty="0"/>
              <a:t>I</a:t>
            </a:r>
            <a:r>
              <a:rPr lang="en-GB" dirty="0" smtClean="0"/>
              <a:t>dentify </a:t>
            </a:r>
            <a:r>
              <a:rPr lang="en-GB" dirty="0"/>
              <a:t>the 3 roles and the 9 </a:t>
            </a:r>
            <a:r>
              <a:rPr lang="en-GB" dirty="0" smtClean="0"/>
              <a:t>competences</a:t>
            </a:r>
            <a:r>
              <a:rPr lang="en-GB" dirty="0"/>
              <a:t> </a:t>
            </a:r>
            <a:r>
              <a:rPr lang="en-GB" dirty="0" smtClean="0"/>
              <a:t>of the Benchmark.</a:t>
            </a:r>
            <a:endParaRPr lang="it-IT" sz="2400" b="1" dirty="0"/>
          </a:p>
          <a:p>
            <a:endParaRPr lang="it-IT" dirty="0"/>
          </a:p>
        </p:txBody>
      </p:sp>
      <p:sp>
        <p:nvSpPr>
          <p:cNvPr id="3" name="Segnaposto numero diapositiva 2"/>
          <p:cNvSpPr>
            <a:spLocks noGrp="1"/>
          </p:cNvSpPr>
          <p:nvPr>
            <p:ph type="sldNum" sz="quarter" idx="12"/>
          </p:nvPr>
        </p:nvSpPr>
        <p:spPr/>
        <p:txBody>
          <a:bodyPr/>
          <a:lstStyle/>
          <a:p>
            <a:fld id="{E8716A00-CC3F-A24A-9B86-816E9CA7F4AC}" type="slidenum">
              <a:rPr lang="fr-FR" smtClean="0"/>
              <a:pPr/>
              <a:t>6</a:t>
            </a:fld>
            <a:endParaRPr lang="fr-FR" dirty="0"/>
          </a:p>
        </p:txBody>
      </p:sp>
      <p:sp>
        <p:nvSpPr>
          <p:cNvPr id="4" name="Titolo 3"/>
          <p:cNvSpPr>
            <a:spLocks noGrp="1"/>
          </p:cNvSpPr>
          <p:nvPr>
            <p:ph type="title"/>
          </p:nvPr>
        </p:nvSpPr>
        <p:spPr/>
        <p:txBody>
          <a:bodyPr/>
          <a:lstStyle/>
          <a:p>
            <a:r>
              <a:rPr lang="it-IT" dirty="0" smtClean="0"/>
              <a:t>Exercise 1</a:t>
            </a:r>
            <a:endParaRPr lang="it-IT" dirty="0"/>
          </a:p>
        </p:txBody>
      </p:sp>
      <p:sp>
        <p:nvSpPr>
          <p:cNvPr id="6" name="Segnaposto piè di pagina 5"/>
          <p:cNvSpPr>
            <a:spLocks noGrp="1"/>
          </p:cNvSpPr>
          <p:nvPr>
            <p:ph type="ftr" sz="quarter" idx="3"/>
          </p:nvPr>
        </p:nvSpPr>
        <p:spPr>
          <a:xfrm>
            <a:off x="1274460" y="6333963"/>
            <a:ext cx="4487212" cy="365126"/>
          </a:xfrm>
        </p:spPr>
        <p:txBody>
          <a:bodyPr/>
          <a:lstStyle/>
          <a:p>
            <a:r>
              <a:rPr lang="en-GB" dirty="0" smtClean="0"/>
              <a:t>Stage 1</a:t>
            </a:r>
          </a:p>
          <a:p>
            <a:r>
              <a:rPr lang="en-GB" dirty="0" smtClean="0"/>
              <a:t>Module 3 – Leadership Benchmark</a:t>
            </a:r>
            <a:endParaRPr lang="en-GB" dirty="0"/>
          </a:p>
        </p:txBody>
      </p:sp>
    </p:spTree>
    <p:extLst>
      <p:ext uri="{BB962C8B-B14F-4D97-AF65-F5344CB8AC3E}">
        <p14:creationId xmlns:p14="http://schemas.microsoft.com/office/powerpoint/2010/main" val="21433630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pPr marL="36000" indent="0">
              <a:buNone/>
            </a:pPr>
            <a:r>
              <a:rPr lang="en-GB" sz="2600" b="1" dirty="0" smtClean="0"/>
              <a:t>Group Work – Interview Role-Play</a:t>
            </a:r>
          </a:p>
          <a:p>
            <a:pPr lvl="1"/>
            <a:r>
              <a:rPr lang="en-GB" dirty="0"/>
              <a:t>G</a:t>
            </a:r>
            <a:r>
              <a:rPr lang="en-GB" dirty="0" smtClean="0"/>
              <a:t>roups of 3. </a:t>
            </a:r>
          </a:p>
          <a:p>
            <a:pPr lvl="1"/>
            <a:r>
              <a:rPr lang="en-GB" dirty="0" smtClean="0"/>
              <a:t>The </a:t>
            </a:r>
            <a:r>
              <a:rPr lang="en-GB" dirty="0"/>
              <a:t>interviewee represents a Mayor; there should be 2 interviewers – these are senior colleagues invited by the Mayor from other municipalities;</a:t>
            </a:r>
            <a:endParaRPr lang="it-IT" dirty="0"/>
          </a:p>
          <a:p>
            <a:pPr lvl="1"/>
            <a:r>
              <a:rPr lang="en-GB" dirty="0"/>
              <a:t>Each group </a:t>
            </a:r>
            <a:r>
              <a:rPr lang="en-GB" dirty="0" smtClean="0"/>
              <a:t>have a </a:t>
            </a:r>
            <a:r>
              <a:rPr lang="en-GB" dirty="0"/>
              <a:t>competence; </a:t>
            </a:r>
            <a:endParaRPr lang="it-IT" dirty="0"/>
          </a:p>
          <a:p>
            <a:pPr lvl="1"/>
            <a:r>
              <a:rPr lang="en-GB" dirty="0"/>
              <a:t>The interviewers should make an assessment of the level of current performance in that competence by seeking evidence through questioning the Mayor and preparing a short report (i.e. notes).</a:t>
            </a:r>
            <a:r>
              <a:rPr lang="it-IT" dirty="0"/>
              <a:t> </a:t>
            </a:r>
            <a:endParaRPr lang="en-GB" sz="2000" b="1" dirty="0" smtClean="0"/>
          </a:p>
          <a:p>
            <a:pPr marL="0" lvl="0" indent="0">
              <a:buNone/>
            </a:pPr>
            <a:r>
              <a:rPr lang="en-GB" sz="2300" b="1" dirty="0" smtClean="0"/>
              <a:t>Feedback and Discussion</a:t>
            </a:r>
            <a:endParaRPr lang="it-IT" sz="2300" b="1" dirty="0" smtClean="0"/>
          </a:p>
          <a:p>
            <a:pPr lvl="1"/>
            <a:r>
              <a:rPr lang="en-GB" dirty="0" smtClean="0"/>
              <a:t>Feedback session.</a:t>
            </a:r>
            <a:endParaRPr lang="it-IT" sz="2400" b="1" dirty="0"/>
          </a:p>
          <a:p>
            <a:endParaRPr lang="it-IT" dirty="0"/>
          </a:p>
        </p:txBody>
      </p:sp>
      <p:sp>
        <p:nvSpPr>
          <p:cNvPr id="3" name="Segnaposto numero diapositiva 2"/>
          <p:cNvSpPr>
            <a:spLocks noGrp="1"/>
          </p:cNvSpPr>
          <p:nvPr>
            <p:ph type="sldNum" sz="quarter" idx="12"/>
          </p:nvPr>
        </p:nvSpPr>
        <p:spPr/>
        <p:txBody>
          <a:bodyPr/>
          <a:lstStyle/>
          <a:p>
            <a:fld id="{E8716A00-CC3F-A24A-9B86-816E9CA7F4AC}" type="slidenum">
              <a:rPr lang="fr-FR" smtClean="0"/>
              <a:pPr/>
              <a:t>7</a:t>
            </a:fld>
            <a:endParaRPr lang="fr-FR" dirty="0"/>
          </a:p>
        </p:txBody>
      </p:sp>
      <p:sp>
        <p:nvSpPr>
          <p:cNvPr id="4" name="Titolo 3"/>
          <p:cNvSpPr>
            <a:spLocks noGrp="1"/>
          </p:cNvSpPr>
          <p:nvPr>
            <p:ph type="title"/>
          </p:nvPr>
        </p:nvSpPr>
        <p:spPr/>
        <p:txBody>
          <a:bodyPr/>
          <a:lstStyle/>
          <a:p>
            <a:r>
              <a:rPr lang="it-IT" dirty="0" smtClean="0"/>
              <a:t>Exercise 2</a:t>
            </a:r>
            <a:endParaRPr lang="it-IT" dirty="0"/>
          </a:p>
        </p:txBody>
      </p:sp>
      <p:sp>
        <p:nvSpPr>
          <p:cNvPr id="6" name="Segnaposto piè di pagina 5"/>
          <p:cNvSpPr>
            <a:spLocks noGrp="1"/>
          </p:cNvSpPr>
          <p:nvPr>
            <p:ph type="ftr" sz="quarter" idx="3"/>
          </p:nvPr>
        </p:nvSpPr>
        <p:spPr>
          <a:xfrm>
            <a:off x="1274460" y="6333963"/>
            <a:ext cx="4487212" cy="365126"/>
          </a:xfrm>
        </p:spPr>
        <p:txBody>
          <a:bodyPr/>
          <a:lstStyle/>
          <a:p>
            <a:r>
              <a:rPr lang="en-GB" dirty="0" smtClean="0"/>
              <a:t>Stage 1</a:t>
            </a:r>
          </a:p>
          <a:p>
            <a:r>
              <a:rPr lang="en-GB" dirty="0" smtClean="0"/>
              <a:t>Module 3 – Leadership Benchmark</a:t>
            </a:r>
            <a:endParaRPr lang="en-GB" dirty="0"/>
          </a:p>
        </p:txBody>
      </p:sp>
    </p:spTree>
    <p:extLst>
      <p:ext uri="{BB962C8B-B14F-4D97-AF65-F5344CB8AC3E}">
        <p14:creationId xmlns:p14="http://schemas.microsoft.com/office/powerpoint/2010/main" val="269590034"/>
      </p:ext>
    </p:extLst>
  </p:cSld>
  <p:clrMapOvr>
    <a:masterClrMapping/>
  </p:clrMapOvr>
</p:sld>
</file>

<file path=ppt/theme/theme1.xml><?xml version="1.0" encoding="utf-8"?>
<a:theme xmlns:a="http://schemas.openxmlformats.org/drawingml/2006/main" name="Tema di Offic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Century Gothic">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387</Words>
  <Application>Microsoft Macintosh PowerPoint</Application>
  <PresentationFormat>Presentazione su schermo (4:3)</PresentationFormat>
  <Paragraphs>57</Paragraphs>
  <Slides>7</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7</vt:i4>
      </vt:variant>
    </vt:vector>
  </HeadingPairs>
  <TitlesOfParts>
    <vt:vector size="11" baseType="lpstr">
      <vt:lpstr>Calibri</vt:lpstr>
      <vt:lpstr>Century Gothic</vt:lpstr>
      <vt:lpstr>Arial</vt:lpstr>
      <vt:lpstr>Tema di Office</vt:lpstr>
      <vt:lpstr>MODULE 3 – LEADERSHIP BENCHMARK</vt:lpstr>
      <vt:lpstr>Module Overview</vt:lpstr>
      <vt:lpstr>Module Structure</vt:lpstr>
      <vt:lpstr>Working Definitions</vt:lpstr>
      <vt:lpstr>EXERCISES</vt:lpstr>
      <vt:lpstr>Exercise 1</vt:lpstr>
      <vt:lpstr>Exercise 2</vt:lpstr>
    </vt:vector>
  </TitlesOfParts>
  <LinksUpToDate>false</LinksUpToDate>
  <SharedDoc>false</SharedDoc>
  <HyperlinksChanged>false</HyperlinksChanged>
  <AppVersion>15.0030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2015-12-09T08:37:49Z</dcterms:created>
  <dcterms:modified xsi:type="dcterms:W3CDTF">2017-02-12T23:09:05Z</dcterms:modified>
</cp:coreProperties>
</file>