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0"/>
  </p:notesMasterIdLst>
  <p:handoutMasterIdLst>
    <p:handoutMasterId r:id="rId11"/>
  </p:handoutMasterIdLst>
  <p:sldIdLst>
    <p:sldId id="256" r:id="rId2"/>
    <p:sldId id="258" r:id="rId3"/>
    <p:sldId id="266" r:id="rId4"/>
    <p:sldId id="264" r:id="rId5"/>
    <p:sldId id="260" r:id="rId6"/>
    <p:sldId id="262" r:id="rId7"/>
    <p:sldId id="263" r:id="rId8"/>
    <p:sldId id="267" r:id="rId9"/>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1500" b="1" dirty="0" smtClean="0"/>
            <a:t>Interactive Introduction </a:t>
          </a:r>
          <a:endParaRPr lang="it-IT" sz="15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18C16365-AED9-FE41-9168-D6D1C650B8F1}">
      <dgm:prSet custT="1"/>
      <dgm:spPr/>
      <dgm:t>
        <a:bodyPr/>
        <a:lstStyle/>
        <a:p>
          <a:r>
            <a:rPr lang="en-GB" sz="1500" b="1" dirty="0" smtClean="0"/>
            <a:t>Group Exercise 1 - Identifying Leadership Features in Daily Practices</a:t>
          </a:r>
          <a:endParaRPr lang="it-IT" sz="1500" b="1" dirty="0"/>
        </a:p>
      </dgm:t>
    </dgm:pt>
    <dgm:pt modelId="{E374C52F-9A97-EC43-9951-05BFCF769EF3}" type="parTrans" cxnId="{1929A72E-D4A2-1B41-A949-9E0A9B48191C}">
      <dgm:prSet/>
      <dgm:spPr/>
      <dgm:t>
        <a:bodyPr/>
        <a:lstStyle/>
        <a:p>
          <a:endParaRPr lang="it-IT"/>
        </a:p>
      </dgm:t>
    </dgm:pt>
    <dgm:pt modelId="{1EB8532A-240C-854A-A05E-25D0FE691F52}" type="sibTrans" cxnId="{1929A72E-D4A2-1B41-A949-9E0A9B48191C}">
      <dgm:prSet/>
      <dgm:spPr/>
      <dgm:t>
        <a:bodyPr/>
        <a:lstStyle/>
        <a:p>
          <a:endParaRPr lang="it-IT"/>
        </a:p>
      </dgm:t>
    </dgm:pt>
    <dgm:pt modelId="{55DFE890-4BF5-384C-810D-37E9EAEF4377}">
      <dgm:prSet custT="1"/>
      <dgm:spPr/>
      <dgm:t>
        <a:bodyPr/>
        <a:lstStyle/>
        <a:p>
          <a:r>
            <a:rPr lang="en-GB" sz="1500" b="1" dirty="0" smtClean="0"/>
            <a:t>Feedback Session 1 </a:t>
          </a:r>
          <a:endParaRPr lang="it-IT" sz="1500" b="1" dirty="0"/>
        </a:p>
      </dgm:t>
    </dgm:pt>
    <dgm:pt modelId="{051FB8CF-3329-3148-8E81-F418C7EB9493}" type="parTrans" cxnId="{9862EAEE-B774-BE44-9EA1-06DDBA701F61}">
      <dgm:prSet/>
      <dgm:spPr/>
      <dgm:t>
        <a:bodyPr/>
        <a:lstStyle/>
        <a:p>
          <a:endParaRPr lang="it-IT"/>
        </a:p>
      </dgm:t>
    </dgm:pt>
    <dgm:pt modelId="{067C6E6F-B4E4-B845-B37D-45FC4AF150D6}" type="sibTrans" cxnId="{9862EAEE-B774-BE44-9EA1-06DDBA701F61}">
      <dgm:prSet/>
      <dgm:spPr/>
      <dgm:t>
        <a:bodyPr/>
        <a:lstStyle/>
        <a:p>
          <a:endParaRPr lang="it-IT"/>
        </a:p>
      </dgm:t>
    </dgm:pt>
    <dgm:pt modelId="{60D325AB-B2B6-DE4A-A424-18A14E46A49D}">
      <dgm:prSet custT="1"/>
      <dgm:spPr/>
      <dgm:t>
        <a:bodyPr/>
        <a:lstStyle/>
        <a:p>
          <a:r>
            <a:rPr lang="en-GB" sz="1500" b="1" dirty="0" smtClean="0"/>
            <a:t>Group Exercise 2 - Identifying Leadership Styles to Overcome Day-to-Day Challenges</a:t>
          </a:r>
          <a:endParaRPr lang="it-IT" sz="1500" b="1" dirty="0"/>
        </a:p>
      </dgm:t>
    </dgm:pt>
    <dgm:pt modelId="{F618C920-FBBC-2A41-8906-7F887B6B256B}" type="parTrans" cxnId="{B823273D-006C-994D-9B4A-FCB807861AF8}">
      <dgm:prSet/>
      <dgm:spPr/>
      <dgm:t>
        <a:bodyPr/>
        <a:lstStyle/>
        <a:p>
          <a:endParaRPr lang="it-IT"/>
        </a:p>
      </dgm:t>
    </dgm:pt>
    <dgm:pt modelId="{1D59DF2D-9F31-F148-907E-715685FB27C7}" type="sibTrans" cxnId="{B823273D-006C-994D-9B4A-FCB807861AF8}">
      <dgm:prSet/>
      <dgm:spPr/>
      <dgm:t>
        <a:bodyPr/>
        <a:lstStyle/>
        <a:p>
          <a:endParaRPr lang="it-IT"/>
        </a:p>
      </dgm:t>
    </dgm:pt>
    <dgm:pt modelId="{F088A798-0CAC-294C-8CFC-C131862BD4FB}">
      <dgm:prSet custT="1"/>
      <dgm:spPr/>
      <dgm:t>
        <a:bodyPr/>
        <a:lstStyle/>
        <a:p>
          <a:r>
            <a:rPr lang="en-GB" sz="1500" b="1" dirty="0" smtClean="0"/>
            <a:t>Individual Exercise – </a:t>
          </a:r>
          <a:r>
            <a:rPr lang="en-GB" sz="1500" b="1" smtClean="0"/>
            <a:t>Self-Assessment “The </a:t>
          </a:r>
          <a:r>
            <a:rPr lang="en-GB" sz="1500" b="1" dirty="0" smtClean="0"/>
            <a:t>Skills of a Local Leader for Good Governance”</a:t>
          </a:r>
          <a:endParaRPr lang="it-IT" sz="1500" b="1" dirty="0"/>
        </a:p>
      </dgm:t>
    </dgm:pt>
    <dgm:pt modelId="{3BA54877-CF7F-BD41-83A3-2122713DE36E}" type="parTrans" cxnId="{ED36DF49-A940-EC47-844F-6C7507E4CD10}">
      <dgm:prSet/>
      <dgm:spPr/>
      <dgm:t>
        <a:bodyPr/>
        <a:lstStyle/>
        <a:p>
          <a:endParaRPr lang="it-IT"/>
        </a:p>
      </dgm:t>
    </dgm:pt>
    <dgm:pt modelId="{C6F5339C-F28D-C54D-9A9F-F764476D2629}" type="sibTrans" cxnId="{ED36DF49-A940-EC47-844F-6C7507E4CD10}">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5"/>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5"/>
      <dgm:spPr/>
    </dgm:pt>
    <dgm:pt modelId="{CD2871E0-B945-6845-8CD4-21F5038B9047}" type="pres">
      <dgm:prSet presAssocID="{5CC7C819-22FC-9940-9E59-95FE49FEF966}" presName="dstNode" presStyleLbl="node1" presStyleIdx="0" presStyleCnt="5"/>
      <dgm:spPr/>
    </dgm:pt>
    <dgm:pt modelId="{4D354350-3593-DE4C-AEB1-03623E9181C5}" type="pres">
      <dgm:prSet presAssocID="{4F6B673E-4E96-284B-93E1-2F7A748558BF}" presName="text_1" presStyleLbl="node1" presStyleIdx="0" presStyleCnt="5">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5"/>
      <dgm:spPr/>
    </dgm:pt>
    <dgm:pt modelId="{476F1136-5258-7D4A-82DD-60DF7C3BED93}" type="pres">
      <dgm:prSet presAssocID="{18C16365-AED9-FE41-9168-D6D1C650B8F1}" presName="text_2" presStyleLbl="node1" presStyleIdx="1" presStyleCnt="5">
        <dgm:presLayoutVars>
          <dgm:bulletEnabled val="1"/>
        </dgm:presLayoutVars>
      </dgm:prSet>
      <dgm:spPr/>
      <dgm:t>
        <a:bodyPr/>
        <a:lstStyle/>
        <a:p>
          <a:endParaRPr lang="it-IT"/>
        </a:p>
      </dgm:t>
    </dgm:pt>
    <dgm:pt modelId="{3E924292-8091-0E48-86D7-5A6E55FC0E86}" type="pres">
      <dgm:prSet presAssocID="{18C16365-AED9-FE41-9168-D6D1C650B8F1}" presName="accent_2" presStyleCnt="0"/>
      <dgm:spPr/>
    </dgm:pt>
    <dgm:pt modelId="{97D536D6-D4C5-5A48-A05D-A4E42D91D13F}" type="pres">
      <dgm:prSet presAssocID="{18C16365-AED9-FE41-9168-D6D1C650B8F1}" presName="accentRepeatNode" presStyleLbl="solidFgAcc1" presStyleIdx="1" presStyleCnt="5"/>
      <dgm:spPr/>
    </dgm:pt>
    <dgm:pt modelId="{C2853AF3-D85A-5D49-92F3-B53C1A5619E2}" type="pres">
      <dgm:prSet presAssocID="{55DFE890-4BF5-384C-810D-37E9EAEF4377}" presName="text_3" presStyleLbl="node1" presStyleIdx="2" presStyleCnt="5">
        <dgm:presLayoutVars>
          <dgm:bulletEnabled val="1"/>
        </dgm:presLayoutVars>
      </dgm:prSet>
      <dgm:spPr/>
      <dgm:t>
        <a:bodyPr/>
        <a:lstStyle/>
        <a:p>
          <a:endParaRPr lang="it-IT"/>
        </a:p>
      </dgm:t>
    </dgm:pt>
    <dgm:pt modelId="{85D518F1-4A92-F049-AB50-CFD8B882ED5A}" type="pres">
      <dgm:prSet presAssocID="{55DFE890-4BF5-384C-810D-37E9EAEF4377}" presName="accent_3" presStyleCnt="0"/>
      <dgm:spPr/>
    </dgm:pt>
    <dgm:pt modelId="{CC0ED144-FD51-7247-89F4-06B1438D308A}" type="pres">
      <dgm:prSet presAssocID="{55DFE890-4BF5-384C-810D-37E9EAEF4377}" presName="accentRepeatNode" presStyleLbl="solidFgAcc1" presStyleIdx="2" presStyleCnt="5"/>
      <dgm:spPr/>
    </dgm:pt>
    <dgm:pt modelId="{64F0638B-5DF2-4B4B-B6BA-5519202081AC}" type="pres">
      <dgm:prSet presAssocID="{60D325AB-B2B6-DE4A-A424-18A14E46A49D}" presName="text_4" presStyleLbl="node1" presStyleIdx="3" presStyleCnt="5">
        <dgm:presLayoutVars>
          <dgm:bulletEnabled val="1"/>
        </dgm:presLayoutVars>
      </dgm:prSet>
      <dgm:spPr/>
      <dgm:t>
        <a:bodyPr/>
        <a:lstStyle/>
        <a:p>
          <a:endParaRPr lang="it-IT"/>
        </a:p>
      </dgm:t>
    </dgm:pt>
    <dgm:pt modelId="{437FAF0A-871E-5540-89A5-47A5527C0BC9}" type="pres">
      <dgm:prSet presAssocID="{60D325AB-B2B6-DE4A-A424-18A14E46A49D}" presName="accent_4" presStyleCnt="0"/>
      <dgm:spPr/>
    </dgm:pt>
    <dgm:pt modelId="{1BE55E72-F11C-E34A-BFEB-103890BCD50C}" type="pres">
      <dgm:prSet presAssocID="{60D325AB-B2B6-DE4A-A424-18A14E46A49D}" presName="accentRepeatNode" presStyleLbl="solidFgAcc1" presStyleIdx="3" presStyleCnt="5"/>
      <dgm:spPr/>
    </dgm:pt>
    <dgm:pt modelId="{424B3883-A876-0A44-831D-9B8C40E53768}" type="pres">
      <dgm:prSet presAssocID="{F088A798-0CAC-294C-8CFC-C131862BD4FB}" presName="text_5" presStyleLbl="node1" presStyleIdx="4" presStyleCnt="5">
        <dgm:presLayoutVars>
          <dgm:bulletEnabled val="1"/>
        </dgm:presLayoutVars>
      </dgm:prSet>
      <dgm:spPr/>
      <dgm:t>
        <a:bodyPr/>
        <a:lstStyle/>
        <a:p>
          <a:endParaRPr lang="it-IT"/>
        </a:p>
      </dgm:t>
    </dgm:pt>
    <dgm:pt modelId="{6B77C57C-06AE-D44A-86F5-1C644D40D3F8}" type="pres">
      <dgm:prSet presAssocID="{F088A798-0CAC-294C-8CFC-C131862BD4FB}" presName="accent_5" presStyleCnt="0"/>
      <dgm:spPr/>
    </dgm:pt>
    <dgm:pt modelId="{F531202C-2D96-8E4B-B4C5-AE69DA21F4D7}" type="pres">
      <dgm:prSet presAssocID="{F088A798-0CAC-294C-8CFC-C131862BD4FB}" presName="accentRepeatNode" presStyleLbl="solidFgAcc1" presStyleIdx="4" presStyleCnt="5"/>
      <dgm:spPr/>
    </dgm:pt>
  </dgm:ptLst>
  <dgm:cxnLst>
    <dgm:cxn modelId="{B823273D-006C-994D-9B4A-FCB807861AF8}" srcId="{5CC7C819-22FC-9940-9E59-95FE49FEF966}" destId="{60D325AB-B2B6-DE4A-A424-18A14E46A49D}" srcOrd="3" destOrd="0" parTransId="{F618C920-FBBC-2A41-8906-7F887B6B256B}" sibTransId="{1D59DF2D-9F31-F148-907E-715685FB27C7}"/>
    <dgm:cxn modelId="{ED36DF49-A940-EC47-844F-6C7507E4CD10}" srcId="{5CC7C819-22FC-9940-9E59-95FE49FEF966}" destId="{F088A798-0CAC-294C-8CFC-C131862BD4FB}" srcOrd="4" destOrd="0" parTransId="{3BA54877-CF7F-BD41-83A3-2122713DE36E}" sibTransId="{C6F5339C-F28D-C54D-9A9F-F764476D2629}"/>
    <dgm:cxn modelId="{92008957-F199-0D4F-B3E5-C190949A2526}" type="presOf" srcId="{18C16365-AED9-FE41-9168-D6D1C650B8F1}" destId="{476F1136-5258-7D4A-82DD-60DF7C3BED93}" srcOrd="0" destOrd="0" presId="urn:microsoft.com/office/officeart/2008/layout/VerticalCurvedList"/>
    <dgm:cxn modelId="{1929A72E-D4A2-1B41-A949-9E0A9B48191C}" srcId="{5CC7C819-22FC-9940-9E59-95FE49FEF966}" destId="{18C16365-AED9-FE41-9168-D6D1C650B8F1}" srcOrd="1" destOrd="0" parTransId="{E374C52F-9A97-EC43-9951-05BFCF769EF3}" sibTransId="{1EB8532A-240C-854A-A05E-25D0FE691F52}"/>
    <dgm:cxn modelId="{B767F739-F1EC-B949-98DD-DBA38EB03229}" type="presOf" srcId="{60D325AB-B2B6-DE4A-A424-18A14E46A49D}" destId="{64F0638B-5DF2-4B4B-B6BA-5519202081AC}" srcOrd="0" destOrd="0" presId="urn:microsoft.com/office/officeart/2008/layout/VerticalCurvedList"/>
    <dgm:cxn modelId="{2FFC9854-EE5F-A646-891E-EFA482EFE100}" type="presOf" srcId="{4F6B673E-4E96-284B-93E1-2F7A748558BF}" destId="{4D354350-3593-DE4C-AEB1-03623E9181C5}" srcOrd="0" destOrd="0" presId="urn:microsoft.com/office/officeart/2008/layout/VerticalCurvedList"/>
    <dgm:cxn modelId="{BFEA063C-48E4-DB41-83C9-71B188D8EA80}" type="presOf" srcId="{F088A798-0CAC-294C-8CFC-C131862BD4FB}" destId="{424B3883-A876-0A44-831D-9B8C40E53768}"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9E10E337-0CB1-CB40-90EA-CF40A4453EC8}" type="presOf" srcId="{55DFE890-4BF5-384C-810D-37E9EAEF4377}" destId="{C2853AF3-D85A-5D49-92F3-B53C1A5619E2}" srcOrd="0" destOrd="0" presId="urn:microsoft.com/office/officeart/2008/layout/VerticalCurvedList"/>
    <dgm:cxn modelId="{9862EAEE-B774-BE44-9EA1-06DDBA701F61}" srcId="{5CC7C819-22FC-9940-9E59-95FE49FEF966}" destId="{55DFE890-4BF5-384C-810D-37E9EAEF4377}" srcOrd="2" destOrd="0" parTransId="{051FB8CF-3329-3148-8E81-F418C7EB9493}" sibTransId="{067C6E6F-B4E4-B845-B37D-45FC4AF150D6}"/>
    <dgm:cxn modelId="{F01A7E5C-1495-BD47-B634-4AA940B44D64}" type="presOf" srcId="{5CC7C819-22FC-9940-9E59-95FE49FEF966}" destId="{C36E6E98-452A-4B47-906E-F45EEF12F12D}" srcOrd="0" destOrd="0" presId="urn:microsoft.com/office/officeart/2008/layout/VerticalCurvedList"/>
    <dgm:cxn modelId="{12D6B7F1-6ACD-E84A-AC1B-95CD77B39188}" type="presOf" srcId="{11E7F1B2-8932-1142-ACE5-3A9589B42A2F}" destId="{BB760403-48DE-9542-8416-1E8B6018467D}" srcOrd="0" destOrd="0" presId="urn:microsoft.com/office/officeart/2008/layout/VerticalCurvedList"/>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81CB5C97-DBEA-BA44-8CB6-8A46878A7AA2}" type="presParOf" srcId="{CA63F03E-F6E6-E344-982A-46AC3C5BDA83}" destId="{476F1136-5258-7D4A-82DD-60DF7C3BED93}" srcOrd="3" destOrd="0" presId="urn:microsoft.com/office/officeart/2008/layout/VerticalCurvedList"/>
    <dgm:cxn modelId="{58E17EAF-343B-C048-A3F6-AA216A7A4173}" type="presParOf" srcId="{CA63F03E-F6E6-E344-982A-46AC3C5BDA83}" destId="{3E924292-8091-0E48-86D7-5A6E55FC0E86}" srcOrd="4" destOrd="0" presId="urn:microsoft.com/office/officeart/2008/layout/VerticalCurvedList"/>
    <dgm:cxn modelId="{24C3D678-9FAE-F841-A785-473011C4AFA4}" type="presParOf" srcId="{3E924292-8091-0E48-86D7-5A6E55FC0E86}" destId="{97D536D6-D4C5-5A48-A05D-A4E42D91D13F}" srcOrd="0" destOrd="0" presId="urn:microsoft.com/office/officeart/2008/layout/VerticalCurvedList"/>
    <dgm:cxn modelId="{A0C4841A-D77A-7F49-987B-981A2A951ACD}" type="presParOf" srcId="{CA63F03E-F6E6-E344-982A-46AC3C5BDA83}" destId="{C2853AF3-D85A-5D49-92F3-B53C1A5619E2}" srcOrd="5" destOrd="0" presId="urn:microsoft.com/office/officeart/2008/layout/VerticalCurvedList"/>
    <dgm:cxn modelId="{854F09CA-EBBA-8A4B-B82B-A102E5359382}" type="presParOf" srcId="{CA63F03E-F6E6-E344-982A-46AC3C5BDA83}" destId="{85D518F1-4A92-F049-AB50-CFD8B882ED5A}" srcOrd="6" destOrd="0" presId="urn:microsoft.com/office/officeart/2008/layout/VerticalCurvedList"/>
    <dgm:cxn modelId="{719628C7-32A8-1C48-9805-B461B4214333}" type="presParOf" srcId="{85D518F1-4A92-F049-AB50-CFD8B882ED5A}" destId="{CC0ED144-FD51-7247-89F4-06B1438D308A}" srcOrd="0" destOrd="0" presId="urn:microsoft.com/office/officeart/2008/layout/VerticalCurvedList"/>
    <dgm:cxn modelId="{0412912E-7BB2-2747-BEE4-EFBD591DFD2D}" type="presParOf" srcId="{CA63F03E-F6E6-E344-982A-46AC3C5BDA83}" destId="{64F0638B-5DF2-4B4B-B6BA-5519202081AC}" srcOrd="7" destOrd="0" presId="urn:microsoft.com/office/officeart/2008/layout/VerticalCurvedList"/>
    <dgm:cxn modelId="{9832529E-EC8F-8043-A7EC-3B7D67DCE1E9}" type="presParOf" srcId="{CA63F03E-F6E6-E344-982A-46AC3C5BDA83}" destId="{437FAF0A-871E-5540-89A5-47A5527C0BC9}" srcOrd="8" destOrd="0" presId="urn:microsoft.com/office/officeart/2008/layout/VerticalCurvedList"/>
    <dgm:cxn modelId="{465FD760-BA14-4A47-B2FC-C85655F782FF}" type="presParOf" srcId="{437FAF0A-871E-5540-89A5-47A5527C0BC9}" destId="{1BE55E72-F11C-E34A-BFEB-103890BCD50C}" srcOrd="0" destOrd="0" presId="urn:microsoft.com/office/officeart/2008/layout/VerticalCurvedList"/>
    <dgm:cxn modelId="{8C9FF495-FA33-D645-893F-3887CB7D6911}" type="presParOf" srcId="{CA63F03E-F6E6-E344-982A-46AC3C5BDA83}" destId="{424B3883-A876-0A44-831D-9B8C40E53768}" srcOrd="9" destOrd="0" presId="urn:microsoft.com/office/officeart/2008/layout/VerticalCurvedList"/>
    <dgm:cxn modelId="{030B63A6-E36A-CD49-B158-17BAC88B08D2}" type="presParOf" srcId="{CA63F03E-F6E6-E344-982A-46AC3C5BDA83}" destId="{6B77C57C-06AE-D44A-86F5-1C644D40D3F8}" srcOrd="10" destOrd="0" presId="urn:microsoft.com/office/officeart/2008/layout/VerticalCurvedList"/>
    <dgm:cxn modelId="{BA080C62-A920-AE4A-9AD9-F39C8C8A24FD}" type="presParOf" srcId="{6B77C57C-06AE-D44A-86F5-1C644D40D3F8}" destId="{F531202C-2D96-8E4B-B4C5-AE69DA21F4D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4502"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467860" y="310256"/>
          <a:ext cx="7349411"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Interactive Introduction </a:t>
          </a:r>
          <a:endParaRPr lang="it-IT" sz="1500" b="1" kern="1200" dirty="0"/>
        </a:p>
      </dsp:txBody>
      <dsp:txXfrm>
        <a:off x="467860" y="310256"/>
        <a:ext cx="7349411" cy="620911"/>
      </dsp:txXfrm>
    </dsp:sp>
    <dsp:sp modelId="{D7EDC07C-5B61-C14A-B32E-2F7513088A0C}">
      <dsp:nvSpPr>
        <dsp:cNvPr id="0" name=""/>
        <dsp:cNvSpPr/>
      </dsp:nvSpPr>
      <dsp:spPr>
        <a:xfrm>
          <a:off x="79791" y="232643"/>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76F1136-5258-7D4A-82DD-60DF7C3BED93}">
      <dsp:nvSpPr>
        <dsp:cNvPr id="0" name=""/>
        <dsp:cNvSpPr/>
      </dsp:nvSpPr>
      <dsp:spPr>
        <a:xfrm>
          <a:off x="912787" y="1241325"/>
          <a:ext cx="6904484"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Group Exercise 1 - Identifying Leadership Features in Daily Practices</a:t>
          </a:r>
          <a:endParaRPr lang="it-IT" sz="1500" b="1" kern="1200" dirty="0"/>
        </a:p>
      </dsp:txBody>
      <dsp:txXfrm>
        <a:off x="912787" y="1241325"/>
        <a:ext cx="6904484" cy="620911"/>
      </dsp:txXfrm>
    </dsp:sp>
    <dsp:sp modelId="{97D536D6-D4C5-5A48-A05D-A4E42D91D13F}">
      <dsp:nvSpPr>
        <dsp:cNvPr id="0" name=""/>
        <dsp:cNvSpPr/>
      </dsp:nvSpPr>
      <dsp:spPr>
        <a:xfrm>
          <a:off x="524718" y="1163711"/>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2853AF3-D85A-5D49-92F3-B53C1A5619E2}">
      <dsp:nvSpPr>
        <dsp:cNvPr id="0" name=""/>
        <dsp:cNvSpPr/>
      </dsp:nvSpPr>
      <dsp:spPr>
        <a:xfrm>
          <a:off x="1049344" y="2172394"/>
          <a:ext cx="6767927"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Feedback Session 1 </a:t>
          </a:r>
          <a:endParaRPr lang="it-IT" sz="1500" b="1" kern="1200" dirty="0"/>
        </a:p>
      </dsp:txBody>
      <dsp:txXfrm>
        <a:off x="1049344" y="2172394"/>
        <a:ext cx="6767927" cy="620911"/>
      </dsp:txXfrm>
    </dsp:sp>
    <dsp:sp modelId="{CC0ED144-FD51-7247-89F4-06B1438D308A}">
      <dsp:nvSpPr>
        <dsp:cNvPr id="0" name=""/>
        <dsp:cNvSpPr/>
      </dsp:nvSpPr>
      <dsp:spPr>
        <a:xfrm>
          <a:off x="661274" y="2094780"/>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4F0638B-5DF2-4B4B-B6BA-5519202081AC}">
      <dsp:nvSpPr>
        <dsp:cNvPr id="0" name=""/>
        <dsp:cNvSpPr/>
      </dsp:nvSpPr>
      <dsp:spPr>
        <a:xfrm>
          <a:off x="912787" y="3103463"/>
          <a:ext cx="6904484"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Group Exercise 2 - Identifying Leadership Styles to Overcome Day-to-Day Challenges</a:t>
          </a:r>
          <a:endParaRPr lang="it-IT" sz="1500" b="1" kern="1200" dirty="0"/>
        </a:p>
      </dsp:txBody>
      <dsp:txXfrm>
        <a:off x="912787" y="3103463"/>
        <a:ext cx="6904484" cy="620911"/>
      </dsp:txXfrm>
    </dsp:sp>
    <dsp:sp modelId="{1BE55E72-F11C-E34A-BFEB-103890BCD50C}">
      <dsp:nvSpPr>
        <dsp:cNvPr id="0" name=""/>
        <dsp:cNvSpPr/>
      </dsp:nvSpPr>
      <dsp:spPr>
        <a:xfrm>
          <a:off x="524718" y="3025849"/>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24B3883-A876-0A44-831D-9B8C40E53768}">
      <dsp:nvSpPr>
        <dsp:cNvPr id="0" name=""/>
        <dsp:cNvSpPr/>
      </dsp:nvSpPr>
      <dsp:spPr>
        <a:xfrm>
          <a:off x="467860" y="4034531"/>
          <a:ext cx="7349411"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38100" rIns="38100" bIns="38100" numCol="1" spcCol="1270" anchor="ctr" anchorCtr="0">
          <a:noAutofit/>
        </a:bodyPr>
        <a:lstStyle/>
        <a:p>
          <a:pPr lvl="0" algn="l" defTabSz="666750">
            <a:lnSpc>
              <a:spcPct val="90000"/>
            </a:lnSpc>
            <a:spcBef>
              <a:spcPct val="0"/>
            </a:spcBef>
            <a:spcAft>
              <a:spcPct val="35000"/>
            </a:spcAft>
          </a:pPr>
          <a:r>
            <a:rPr lang="en-GB" sz="1500" b="1" kern="1200" dirty="0" smtClean="0"/>
            <a:t>Individual Exercise – </a:t>
          </a:r>
          <a:r>
            <a:rPr lang="en-GB" sz="1500" b="1" kern="1200" smtClean="0"/>
            <a:t>Self-Assessment “The </a:t>
          </a:r>
          <a:r>
            <a:rPr lang="en-GB" sz="1500" b="1" kern="1200" dirty="0" smtClean="0"/>
            <a:t>Skills of a Local Leader for Good Governance”</a:t>
          </a:r>
          <a:endParaRPr lang="it-IT" sz="1500" b="1" kern="1200" dirty="0"/>
        </a:p>
      </dsp:txBody>
      <dsp:txXfrm>
        <a:off x="467860" y="4034531"/>
        <a:ext cx="7349411" cy="620911"/>
      </dsp:txXfrm>
    </dsp:sp>
    <dsp:sp modelId="{F531202C-2D96-8E4B-B4C5-AE69DA21F4D7}">
      <dsp:nvSpPr>
        <dsp:cNvPr id="0" name=""/>
        <dsp:cNvSpPr/>
      </dsp:nvSpPr>
      <dsp:spPr>
        <a:xfrm>
          <a:off x="79791" y="3956918"/>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14/02/2017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14/02/2017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14/02/17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14/02/17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14/02/17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14/02/17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2 – UNDERSTANDING LEADERSHIP</a:t>
            </a:r>
            <a:endParaRPr lang="en-GB" dirty="0"/>
          </a:p>
        </p:txBody>
      </p:sp>
      <p:sp>
        <p:nvSpPr>
          <p:cNvPr id="3" name="Sottotitolo 2"/>
          <p:cNvSpPr>
            <a:spLocks noGrp="1"/>
          </p:cNvSpPr>
          <p:nvPr>
            <p:ph type="subTitle" idx="1"/>
          </p:nvPr>
        </p:nvSpPr>
        <p:spPr/>
        <p:txBody>
          <a:bodyPr/>
          <a:lstStyle/>
          <a:p>
            <a:r>
              <a:rPr lang="en-GB" dirty="0" smtClean="0"/>
              <a:t>Stage 1 – Leadership for Organisations</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dirty="0"/>
              <a:t>To acquire knowledge on ’leadership’ – as it is envisaged within the LAP.</a:t>
            </a:r>
            <a:endParaRPr lang="it-IT" dirty="0"/>
          </a:p>
          <a:p>
            <a:pPr lvl="1"/>
            <a:r>
              <a:rPr lang="en-GB" dirty="0"/>
              <a:t>To understand the added value of a situational approach to leadership (there is no “one size fits all” solution). </a:t>
            </a:r>
            <a:endParaRPr lang="it-IT" dirty="0"/>
          </a:p>
        </p:txBody>
      </p:sp>
      <p:sp>
        <p:nvSpPr>
          <p:cNvPr id="3" name="Segnaposto contenuto 2"/>
          <p:cNvSpPr>
            <a:spLocks noGrp="1"/>
          </p:cNvSpPr>
          <p:nvPr>
            <p:ph sz="half" idx="2"/>
          </p:nvPr>
        </p:nvSpPr>
        <p:spPr/>
        <p:txBody>
          <a:bodyPr>
            <a:normAutofit/>
          </a:bodyPr>
          <a:lstStyle/>
          <a:p>
            <a:pPr marL="0" indent="0">
              <a:buNone/>
            </a:pPr>
            <a:r>
              <a:rPr lang="it-IT" b="1" dirty="0" smtClean="0"/>
              <a:t>Learning Outcomes</a:t>
            </a:r>
          </a:p>
          <a:p>
            <a:pPr lvl="1"/>
            <a:r>
              <a:rPr lang="en-GB" dirty="0"/>
              <a:t>Participants acquired the understanding on how leadership can be interpreted and implemented, according to specific needs.</a:t>
            </a:r>
            <a:endParaRPr lang="it-IT" dirty="0"/>
          </a:p>
          <a:p>
            <a:pPr lvl="1"/>
            <a:r>
              <a:rPr lang="en-GB" dirty="0"/>
              <a:t>Participants equipped so to promote the LAP approach of leadership in their own organizations.</a:t>
            </a:r>
            <a:endParaRPr lang="it-IT"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1</a:t>
            </a:r>
          </a:p>
          <a:p>
            <a:r>
              <a:rPr lang="en-GB" dirty="0" smtClean="0"/>
              <a:t>Module 2 – Understanding Leadership</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426480904"/>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5" name="Segnaposto piè di pagina 4"/>
          <p:cNvSpPr>
            <a:spLocks noGrp="1"/>
          </p:cNvSpPr>
          <p:nvPr>
            <p:ph type="ftr" sz="quarter" idx="3"/>
          </p:nvPr>
        </p:nvSpPr>
        <p:spPr/>
        <p:txBody>
          <a:bodyPr/>
          <a:lstStyle/>
          <a:p>
            <a:r>
              <a:rPr lang="it-IT" dirty="0" smtClean="0"/>
              <a:t>Stage 1</a:t>
            </a:r>
          </a:p>
          <a:p>
            <a:r>
              <a:rPr lang="it-IT" dirty="0" smtClean="0"/>
              <a:t>Module 2 – </a:t>
            </a:r>
            <a:r>
              <a:rPr lang="en-GB" dirty="0"/>
              <a:t>Understanding Leadership</a:t>
            </a:r>
            <a:endParaRPr lang="it-IT"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85000" lnSpcReduction="20000"/>
          </a:bodyPr>
          <a:lstStyle/>
          <a:p>
            <a:pPr marL="0" indent="0">
              <a:buNone/>
            </a:pPr>
            <a:r>
              <a:rPr lang="en-GB" b="1" dirty="0" smtClean="0"/>
              <a:t>Leadership</a:t>
            </a:r>
          </a:p>
          <a:p>
            <a:r>
              <a:rPr lang="en-GB" sz="1800" dirty="0"/>
              <a:t>The skill and process to guide organisations, teams and individuals. It goes beyond management as it encompasses the capacity to lead by example, to inspire, to challenge inefficient systems and to enable others to take responsibility and act.</a:t>
            </a:r>
            <a:endParaRPr lang="it-IT" sz="1800" dirty="0"/>
          </a:p>
          <a:p>
            <a:r>
              <a:rPr lang="en-GB" sz="1800" dirty="0"/>
              <a:t>The traits of a leader are inherent to all. A leader is one who uses individual capacities to enable processes enlisting the aid and support of others in defining the organisations’ vision and accomplishing the corresponding tasks. </a:t>
            </a:r>
          </a:p>
          <a:p>
            <a:pPr marL="0" indent="0">
              <a:buNone/>
            </a:pPr>
            <a:r>
              <a:rPr lang="en-GB" b="1" dirty="0" smtClean="0"/>
              <a:t>Authority</a:t>
            </a:r>
          </a:p>
          <a:p>
            <a:r>
              <a:rPr lang="en-GB" sz="1800" dirty="0"/>
              <a:t>For the purpose of LAP, the concept of ‘Authority’:</a:t>
            </a:r>
            <a:endParaRPr lang="it-IT" sz="1800" dirty="0"/>
          </a:p>
          <a:p>
            <a:pPr lvl="1"/>
            <a:r>
              <a:rPr lang="en-GB" sz="1500" dirty="0"/>
              <a:t>Refers to the power that comes with the job or position;</a:t>
            </a:r>
            <a:endParaRPr lang="it-IT" sz="1500" dirty="0"/>
          </a:p>
          <a:p>
            <a:pPr lvl="1"/>
            <a:r>
              <a:rPr lang="en-GB" sz="1500" dirty="0"/>
              <a:t>The concept is used often in relation to a Traditional Authority model, which may represent both the background and a current context for some of the LAP participants.</a:t>
            </a:r>
            <a:endParaRPr lang="it-IT" sz="1400" b="1" dirty="0"/>
          </a:p>
        </p:txBody>
      </p:sp>
      <p:sp>
        <p:nvSpPr>
          <p:cNvPr id="3" name="Segnaposto contenuto 2"/>
          <p:cNvSpPr>
            <a:spLocks noGrp="1"/>
          </p:cNvSpPr>
          <p:nvPr>
            <p:ph sz="half" idx="2"/>
          </p:nvPr>
        </p:nvSpPr>
        <p:spPr/>
        <p:txBody>
          <a:bodyPr>
            <a:normAutofit/>
          </a:bodyPr>
          <a:lstStyle/>
          <a:p>
            <a:pPr marL="0" indent="0">
              <a:buNone/>
            </a:pPr>
            <a:r>
              <a:rPr lang="it-IT" sz="1800" b="1" dirty="0" smtClean="0"/>
              <a:t>Management</a:t>
            </a:r>
            <a:endParaRPr lang="it-IT" sz="1800" b="1" dirty="0"/>
          </a:p>
          <a:p>
            <a:r>
              <a:rPr lang="en-GB" sz="1500" dirty="0"/>
              <a:t>The process of setting the strategy of an organisation and coordinating the efforts of its members, considering all available resources. It refers to: planning, organising, coordinating, controlling, commanding and staffing. </a:t>
            </a:r>
            <a:endParaRPr lang="it-IT" sz="1500" dirty="0"/>
          </a:p>
          <a:p>
            <a:pPr marL="0" indent="0">
              <a:buNone/>
            </a:pPr>
            <a:r>
              <a:rPr lang="en-GB" sz="1800" b="1" dirty="0"/>
              <a:t>Manager</a:t>
            </a:r>
            <a:endParaRPr lang="it-IT" sz="1800" dirty="0"/>
          </a:p>
          <a:p>
            <a:r>
              <a:rPr lang="en-GB" sz="1500" dirty="0"/>
              <a:t>A person controlling or administering a business/organisation or part of it. For the purpose of LAP, such figure corresponds to civil servants in a position to exercise management. </a:t>
            </a:r>
            <a:endParaRPr lang="it-IT" sz="15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6" name="Segnaposto piè di pagina 5"/>
          <p:cNvSpPr>
            <a:spLocks noGrp="1"/>
          </p:cNvSpPr>
          <p:nvPr>
            <p:ph type="ftr" sz="quarter" idx="3"/>
          </p:nvPr>
        </p:nvSpPr>
        <p:spPr/>
        <p:txBody>
          <a:bodyPr/>
          <a:lstStyle/>
          <a:p>
            <a:r>
              <a:rPr lang="it-IT" dirty="0" smtClean="0"/>
              <a:t>Stage 1</a:t>
            </a:r>
          </a:p>
          <a:p>
            <a:r>
              <a:rPr lang="it-IT" dirty="0" smtClean="0"/>
              <a:t>Module 2 – </a:t>
            </a:r>
            <a:r>
              <a:rPr lang="en-GB" dirty="0"/>
              <a:t>Understanding Leadership</a:t>
            </a:r>
            <a:endParaRPr lang="it-IT"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Group Exercise 1 </a:t>
            </a:r>
            <a:r>
              <a:rPr lang="en-GB" sz="2600" b="1" dirty="0" smtClean="0"/>
              <a:t>- </a:t>
            </a:r>
            <a:r>
              <a:rPr lang="en-GB" sz="2600" b="1" dirty="0"/>
              <a:t>Identifying Leadership Features in Daily Practices</a:t>
            </a:r>
            <a:endParaRPr lang="it-IT" sz="2600" b="1" dirty="0"/>
          </a:p>
          <a:p>
            <a:pPr lvl="1"/>
            <a:r>
              <a:rPr lang="en-GB" dirty="0"/>
              <a:t>Identify (in groups of 3-4 people) elements of leadership in </a:t>
            </a:r>
            <a:r>
              <a:rPr lang="en-GB" dirty="0" smtClean="0"/>
              <a:t>daily practices.</a:t>
            </a:r>
            <a:r>
              <a:rPr lang="it-IT" dirty="0" smtClean="0"/>
              <a:t> </a:t>
            </a:r>
            <a:endParaRPr lang="it-IT" dirty="0"/>
          </a:p>
          <a:p>
            <a:pPr marL="0" lvl="0" indent="0">
              <a:buNone/>
            </a:pPr>
            <a:r>
              <a:rPr lang="en-GB" sz="2300" b="1"/>
              <a:t>Feedback </a:t>
            </a:r>
            <a:r>
              <a:rPr lang="en-GB" sz="2300" b="1" smtClean="0"/>
              <a:t>Session 1</a:t>
            </a:r>
            <a:endParaRPr lang="it-IT" sz="2300" b="1" dirty="0" smtClean="0"/>
          </a:p>
          <a:p>
            <a:pPr lvl="1"/>
            <a:r>
              <a:rPr lang="en-GB" dirty="0" smtClean="0"/>
              <a:t>Feedback session on the identified key actions.</a:t>
            </a:r>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5" name="Segnaposto piè di pagina 4"/>
          <p:cNvSpPr>
            <a:spLocks noGrp="1"/>
          </p:cNvSpPr>
          <p:nvPr>
            <p:ph type="ftr" sz="quarter" idx="3"/>
          </p:nvPr>
        </p:nvSpPr>
        <p:spPr/>
        <p:txBody>
          <a:bodyPr/>
          <a:lstStyle/>
          <a:p>
            <a:r>
              <a:rPr lang="it-IT" dirty="0" smtClean="0"/>
              <a:t>Stage 1</a:t>
            </a:r>
          </a:p>
          <a:p>
            <a:r>
              <a:rPr lang="it-IT" dirty="0" smtClean="0"/>
              <a:t>Module 2 – </a:t>
            </a:r>
            <a:r>
              <a:rPr lang="en-GB" dirty="0"/>
              <a:t>Understanding Leadership</a:t>
            </a:r>
            <a:endParaRPr lang="it-IT" dirty="0"/>
          </a:p>
        </p:txBody>
      </p:sp>
    </p:spTree>
    <p:extLst>
      <p:ext uri="{BB962C8B-B14F-4D97-AF65-F5344CB8AC3E}">
        <p14:creationId xmlns:p14="http://schemas.microsoft.com/office/powerpoint/2010/main" val="26959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Group Exercise 2 </a:t>
            </a:r>
            <a:r>
              <a:rPr lang="en-GB" sz="2600" b="1" dirty="0" smtClean="0"/>
              <a:t>- </a:t>
            </a:r>
            <a:r>
              <a:rPr lang="en-GB" sz="2600" b="1" dirty="0"/>
              <a:t>Identifying Leadership Styles to Overcome Day-to-Day Challenges</a:t>
            </a:r>
            <a:endParaRPr lang="it-IT" sz="2600" b="1" dirty="0"/>
          </a:p>
          <a:p>
            <a:pPr lvl="1"/>
            <a:r>
              <a:rPr lang="en-GB" dirty="0"/>
              <a:t>I</a:t>
            </a:r>
            <a:r>
              <a:rPr lang="en-GB" dirty="0" smtClean="0"/>
              <a:t>dentify </a:t>
            </a:r>
            <a:r>
              <a:rPr lang="en-GB" dirty="0"/>
              <a:t>(in groups of 3-4- people) situations within </a:t>
            </a:r>
            <a:r>
              <a:rPr lang="en-GB" dirty="0" smtClean="0"/>
              <a:t>your </a:t>
            </a:r>
            <a:r>
              <a:rPr lang="en-GB" dirty="0"/>
              <a:t>organizations where a specific leadership style would be useful to overcome a challenge.</a:t>
            </a:r>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5" name="Segnaposto piè di pagina 4"/>
          <p:cNvSpPr>
            <a:spLocks noGrp="1"/>
          </p:cNvSpPr>
          <p:nvPr>
            <p:ph type="ftr" sz="quarter" idx="3"/>
          </p:nvPr>
        </p:nvSpPr>
        <p:spPr/>
        <p:txBody>
          <a:bodyPr/>
          <a:lstStyle/>
          <a:p>
            <a:r>
              <a:rPr lang="it-IT" dirty="0" smtClean="0"/>
              <a:t>Stage 1</a:t>
            </a:r>
          </a:p>
          <a:p>
            <a:r>
              <a:rPr lang="it-IT" dirty="0" smtClean="0"/>
              <a:t>Module 2 – </a:t>
            </a:r>
            <a:r>
              <a:rPr lang="en-GB" dirty="0"/>
              <a:t>Understanding Leadership</a:t>
            </a:r>
            <a:endParaRPr lang="it-IT" dirty="0"/>
          </a:p>
        </p:txBody>
      </p:sp>
    </p:spTree>
    <p:extLst>
      <p:ext uri="{BB962C8B-B14F-4D97-AF65-F5344CB8AC3E}">
        <p14:creationId xmlns:p14="http://schemas.microsoft.com/office/powerpoint/2010/main" val="195668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Individual </a:t>
            </a:r>
            <a:r>
              <a:rPr lang="en-GB" sz="2600" b="1" dirty="0" smtClean="0"/>
              <a:t>Exercise </a:t>
            </a:r>
            <a:r>
              <a:rPr lang="en-GB" sz="2600" b="1" dirty="0"/>
              <a:t>– Self-Assessment </a:t>
            </a:r>
            <a:r>
              <a:rPr lang="en-GB" sz="2600" b="1" dirty="0" smtClean="0"/>
              <a:t>“The </a:t>
            </a:r>
            <a:r>
              <a:rPr lang="en-GB" sz="2600" b="1" dirty="0"/>
              <a:t>Skills of a Local Leader for Good Governance”</a:t>
            </a:r>
            <a:endParaRPr lang="it-IT" sz="2600" b="1" dirty="0"/>
          </a:p>
          <a:p>
            <a:pPr lvl="1"/>
            <a:r>
              <a:rPr lang="en-GB" dirty="0" smtClean="0"/>
              <a:t>Self-assessment Questionnaire.</a:t>
            </a:r>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5" name="Segnaposto piè di pagina 4"/>
          <p:cNvSpPr>
            <a:spLocks noGrp="1"/>
          </p:cNvSpPr>
          <p:nvPr>
            <p:ph type="ftr" sz="quarter" idx="3"/>
          </p:nvPr>
        </p:nvSpPr>
        <p:spPr/>
        <p:txBody>
          <a:bodyPr/>
          <a:lstStyle/>
          <a:p>
            <a:r>
              <a:rPr lang="it-IT" dirty="0" smtClean="0"/>
              <a:t>Stage 1</a:t>
            </a:r>
          </a:p>
          <a:p>
            <a:r>
              <a:rPr lang="it-IT" dirty="0" smtClean="0"/>
              <a:t>Module 2 – </a:t>
            </a:r>
            <a:r>
              <a:rPr lang="en-GB" dirty="0"/>
              <a:t>Understanding Leadership</a:t>
            </a:r>
            <a:endParaRPr lang="it-IT" dirty="0"/>
          </a:p>
        </p:txBody>
      </p:sp>
    </p:spTree>
    <p:extLst>
      <p:ext uri="{BB962C8B-B14F-4D97-AF65-F5344CB8AC3E}">
        <p14:creationId xmlns:p14="http://schemas.microsoft.com/office/powerpoint/2010/main" val="349281673"/>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490</Words>
  <Application>Microsoft Macintosh PowerPoint</Application>
  <PresentationFormat>Presentazione su schermo (4:3)</PresentationFormat>
  <Paragraphs>59</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Century Gothic</vt:lpstr>
      <vt:lpstr>Arial</vt:lpstr>
      <vt:lpstr>Tema di Office</vt:lpstr>
      <vt:lpstr>MODULE 2 – UNDERSTANDING LEADERSHIP</vt:lpstr>
      <vt:lpstr>Module Overview</vt:lpstr>
      <vt:lpstr>Module Structure</vt:lpstr>
      <vt:lpstr>Working Definitions</vt:lpstr>
      <vt:lpstr>EXERCISES</vt:lpstr>
      <vt:lpstr>Exercise 1</vt:lpstr>
      <vt:lpstr>Exercise 2</vt:lpstr>
      <vt:lpstr>Exercise 3</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2017-02-13T23:01:22Z</dcterms:modified>
</cp:coreProperties>
</file>