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89" r:id="rId1"/>
  </p:sldMasterIdLst>
  <p:notesMasterIdLst>
    <p:notesMasterId r:id="rId10"/>
  </p:notesMasterIdLst>
  <p:handoutMasterIdLst>
    <p:handoutMasterId r:id="rId11"/>
  </p:handoutMasterIdLst>
  <p:sldIdLst>
    <p:sldId id="256" r:id="rId2"/>
    <p:sldId id="258" r:id="rId3"/>
    <p:sldId id="266" r:id="rId4"/>
    <p:sldId id="264" r:id="rId5"/>
    <p:sldId id="260" r:id="rId6"/>
    <p:sldId id="262" r:id="rId7"/>
    <p:sldId id="263" r:id="rId8"/>
    <p:sldId id="267" r:id="rId9"/>
  </p:sldIdLst>
  <p:sldSz cx="9144000" cy="6858000" type="screen4x3"/>
  <p:notesSz cx="6805613" cy="99441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347D"/>
    <a:srgbClr val="40B2F1"/>
    <a:srgbClr val="002A4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333" autoAdjust="0"/>
    <p:restoredTop sz="93665" autoAdjust="0"/>
  </p:normalViewPr>
  <p:slideViewPr>
    <p:cSldViewPr snapToGrid="0" snapToObjects="1">
      <p:cViewPr varScale="1">
        <p:scale>
          <a:sx n="103" d="100"/>
          <a:sy n="103" d="100"/>
        </p:scale>
        <p:origin x="75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100" d="100"/>
          <a:sy n="100" d="100"/>
        </p:scale>
        <p:origin x="1422" y="78"/>
      </p:cViewPr>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C7C819-22FC-9940-9E59-95FE49FEF966}" type="doc">
      <dgm:prSet loTypeId="urn:microsoft.com/office/officeart/2008/layout/VerticalCurvedList" loCatId="" qsTypeId="urn:microsoft.com/office/officeart/2005/8/quickstyle/simple4" qsCatId="simple" csTypeId="urn:microsoft.com/office/officeart/2005/8/colors/accent1_2" csCatId="accent1" phldr="1"/>
      <dgm:spPr/>
      <dgm:t>
        <a:bodyPr/>
        <a:lstStyle/>
        <a:p>
          <a:endParaRPr lang="it-IT"/>
        </a:p>
      </dgm:t>
    </dgm:pt>
    <dgm:pt modelId="{4F6B673E-4E96-284B-93E1-2F7A748558BF}">
      <dgm:prSet phldrT="[Testo]" custT="1"/>
      <dgm:spPr/>
      <dgm:t>
        <a:bodyPr/>
        <a:lstStyle/>
        <a:p>
          <a:r>
            <a:rPr lang="en-GB" sz="1500" b="1" dirty="0" smtClean="0"/>
            <a:t>Interactive Introduction </a:t>
          </a:r>
          <a:endParaRPr lang="it-IT" sz="1500" b="1" dirty="0"/>
        </a:p>
      </dgm:t>
    </dgm:pt>
    <dgm:pt modelId="{9CDFA989-724A-4B40-B100-3D00DEF04CEC}" type="parTrans" cxnId="{8CDB503F-FC1D-C446-9810-099B425C0B88}">
      <dgm:prSet/>
      <dgm:spPr/>
      <dgm:t>
        <a:bodyPr/>
        <a:lstStyle/>
        <a:p>
          <a:endParaRPr lang="it-IT"/>
        </a:p>
      </dgm:t>
    </dgm:pt>
    <dgm:pt modelId="{11E7F1B2-8932-1142-ACE5-3A9589B42A2F}" type="sibTrans" cxnId="{8CDB503F-FC1D-C446-9810-099B425C0B88}">
      <dgm:prSet/>
      <dgm:spPr/>
      <dgm:t>
        <a:bodyPr/>
        <a:lstStyle/>
        <a:p>
          <a:endParaRPr lang="it-IT"/>
        </a:p>
      </dgm:t>
    </dgm:pt>
    <dgm:pt modelId="{18C16365-AED9-FE41-9168-D6D1C650B8F1}">
      <dgm:prSet custT="1"/>
      <dgm:spPr/>
      <dgm:t>
        <a:bodyPr/>
        <a:lstStyle/>
        <a:p>
          <a:r>
            <a:rPr lang="en-GB" sz="1500" b="1" dirty="0" smtClean="0"/>
            <a:t>Group Exercise 1 - Identifying Leadership Features in Daily Practices</a:t>
          </a:r>
          <a:endParaRPr lang="it-IT" sz="1500" b="1" dirty="0"/>
        </a:p>
      </dgm:t>
    </dgm:pt>
    <dgm:pt modelId="{E374C52F-9A97-EC43-9951-05BFCF769EF3}" type="parTrans" cxnId="{1929A72E-D4A2-1B41-A949-9E0A9B48191C}">
      <dgm:prSet/>
      <dgm:spPr/>
      <dgm:t>
        <a:bodyPr/>
        <a:lstStyle/>
        <a:p>
          <a:endParaRPr lang="it-IT"/>
        </a:p>
      </dgm:t>
    </dgm:pt>
    <dgm:pt modelId="{1EB8532A-240C-854A-A05E-25D0FE691F52}" type="sibTrans" cxnId="{1929A72E-D4A2-1B41-A949-9E0A9B48191C}">
      <dgm:prSet/>
      <dgm:spPr/>
      <dgm:t>
        <a:bodyPr/>
        <a:lstStyle/>
        <a:p>
          <a:endParaRPr lang="it-IT"/>
        </a:p>
      </dgm:t>
    </dgm:pt>
    <dgm:pt modelId="{55DFE890-4BF5-384C-810D-37E9EAEF4377}">
      <dgm:prSet custT="1"/>
      <dgm:spPr/>
      <dgm:t>
        <a:bodyPr/>
        <a:lstStyle/>
        <a:p>
          <a:r>
            <a:rPr lang="en-GB" sz="1500" b="1" dirty="0" smtClean="0"/>
            <a:t>Feedback Session 1 </a:t>
          </a:r>
          <a:endParaRPr lang="it-IT" sz="1500" b="1" dirty="0"/>
        </a:p>
      </dgm:t>
    </dgm:pt>
    <dgm:pt modelId="{051FB8CF-3329-3148-8E81-F418C7EB9493}" type="parTrans" cxnId="{9862EAEE-B774-BE44-9EA1-06DDBA701F61}">
      <dgm:prSet/>
      <dgm:spPr/>
      <dgm:t>
        <a:bodyPr/>
        <a:lstStyle/>
        <a:p>
          <a:endParaRPr lang="it-IT"/>
        </a:p>
      </dgm:t>
    </dgm:pt>
    <dgm:pt modelId="{067C6E6F-B4E4-B845-B37D-45FC4AF150D6}" type="sibTrans" cxnId="{9862EAEE-B774-BE44-9EA1-06DDBA701F61}">
      <dgm:prSet/>
      <dgm:spPr/>
      <dgm:t>
        <a:bodyPr/>
        <a:lstStyle/>
        <a:p>
          <a:endParaRPr lang="it-IT"/>
        </a:p>
      </dgm:t>
    </dgm:pt>
    <dgm:pt modelId="{60D325AB-B2B6-DE4A-A424-18A14E46A49D}">
      <dgm:prSet custT="1"/>
      <dgm:spPr/>
      <dgm:t>
        <a:bodyPr/>
        <a:lstStyle/>
        <a:p>
          <a:r>
            <a:rPr lang="en-GB" sz="1500" b="1" dirty="0" smtClean="0"/>
            <a:t>Group Exercise 2 - Identifying Leadership Styles to Overcome Day-to-Day Challenges</a:t>
          </a:r>
          <a:endParaRPr lang="it-IT" sz="1500" b="1" dirty="0"/>
        </a:p>
      </dgm:t>
    </dgm:pt>
    <dgm:pt modelId="{F618C920-FBBC-2A41-8906-7F887B6B256B}" type="parTrans" cxnId="{B823273D-006C-994D-9B4A-FCB807861AF8}">
      <dgm:prSet/>
      <dgm:spPr/>
      <dgm:t>
        <a:bodyPr/>
        <a:lstStyle/>
        <a:p>
          <a:endParaRPr lang="it-IT"/>
        </a:p>
      </dgm:t>
    </dgm:pt>
    <dgm:pt modelId="{1D59DF2D-9F31-F148-907E-715685FB27C7}" type="sibTrans" cxnId="{B823273D-006C-994D-9B4A-FCB807861AF8}">
      <dgm:prSet/>
      <dgm:spPr/>
      <dgm:t>
        <a:bodyPr/>
        <a:lstStyle/>
        <a:p>
          <a:endParaRPr lang="it-IT"/>
        </a:p>
      </dgm:t>
    </dgm:pt>
    <dgm:pt modelId="{F088A798-0CAC-294C-8CFC-C131862BD4FB}">
      <dgm:prSet custT="1"/>
      <dgm:spPr/>
      <dgm:t>
        <a:bodyPr/>
        <a:lstStyle/>
        <a:p>
          <a:r>
            <a:rPr lang="en-GB" sz="1500" b="1" dirty="0" smtClean="0"/>
            <a:t>Individual Exercise – </a:t>
          </a:r>
          <a:r>
            <a:rPr lang="en-GB" sz="1500" b="1" smtClean="0"/>
            <a:t>Self-Assessment “The </a:t>
          </a:r>
          <a:r>
            <a:rPr lang="en-GB" sz="1500" b="1" dirty="0" smtClean="0"/>
            <a:t>Skills of a Local Leader for Good Governance”</a:t>
          </a:r>
          <a:endParaRPr lang="it-IT" sz="1500" b="1" dirty="0"/>
        </a:p>
      </dgm:t>
    </dgm:pt>
    <dgm:pt modelId="{3BA54877-CF7F-BD41-83A3-2122713DE36E}" type="parTrans" cxnId="{ED36DF49-A940-EC47-844F-6C7507E4CD10}">
      <dgm:prSet/>
      <dgm:spPr/>
      <dgm:t>
        <a:bodyPr/>
        <a:lstStyle/>
        <a:p>
          <a:endParaRPr lang="it-IT"/>
        </a:p>
      </dgm:t>
    </dgm:pt>
    <dgm:pt modelId="{C6F5339C-F28D-C54D-9A9F-F764476D2629}" type="sibTrans" cxnId="{ED36DF49-A940-EC47-844F-6C7507E4CD10}">
      <dgm:prSet/>
      <dgm:spPr/>
      <dgm:t>
        <a:bodyPr/>
        <a:lstStyle/>
        <a:p>
          <a:endParaRPr lang="it-IT"/>
        </a:p>
      </dgm:t>
    </dgm:pt>
    <dgm:pt modelId="{C36E6E98-452A-4B47-906E-F45EEF12F12D}" type="pres">
      <dgm:prSet presAssocID="{5CC7C819-22FC-9940-9E59-95FE49FEF966}" presName="Name0" presStyleCnt="0">
        <dgm:presLayoutVars>
          <dgm:chMax val="7"/>
          <dgm:chPref val="7"/>
          <dgm:dir/>
        </dgm:presLayoutVars>
      </dgm:prSet>
      <dgm:spPr/>
      <dgm:t>
        <a:bodyPr/>
        <a:lstStyle/>
        <a:p>
          <a:endParaRPr lang="it-IT"/>
        </a:p>
      </dgm:t>
    </dgm:pt>
    <dgm:pt modelId="{CA63F03E-F6E6-E344-982A-46AC3C5BDA83}" type="pres">
      <dgm:prSet presAssocID="{5CC7C819-22FC-9940-9E59-95FE49FEF966}" presName="Name1" presStyleCnt="0"/>
      <dgm:spPr/>
    </dgm:pt>
    <dgm:pt modelId="{7E5E127E-E2B2-134B-A7E3-43A64E9B330A}" type="pres">
      <dgm:prSet presAssocID="{5CC7C819-22FC-9940-9E59-95FE49FEF966}" presName="cycle" presStyleCnt="0"/>
      <dgm:spPr/>
    </dgm:pt>
    <dgm:pt modelId="{001ABEE9-4061-F64F-8D01-52FEC11D3B2D}" type="pres">
      <dgm:prSet presAssocID="{5CC7C819-22FC-9940-9E59-95FE49FEF966}" presName="srcNode" presStyleLbl="node1" presStyleIdx="0" presStyleCnt="5"/>
      <dgm:spPr/>
    </dgm:pt>
    <dgm:pt modelId="{BB760403-48DE-9542-8416-1E8B6018467D}" type="pres">
      <dgm:prSet presAssocID="{5CC7C819-22FC-9940-9E59-95FE49FEF966}" presName="conn" presStyleLbl="parChTrans1D2" presStyleIdx="0" presStyleCnt="1"/>
      <dgm:spPr/>
      <dgm:t>
        <a:bodyPr/>
        <a:lstStyle/>
        <a:p>
          <a:endParaRPr lang="it-IT"/>
        </a:p>
      </dgm:t>
    </dgm:pt>
    <dgm:pt modelId="{9ADB08C2-130B-044E-841B-EF7FD7CD44B2}" type="pres">
      <dgm:prSet presAssocID="{5CC7C819-22FC-9940-9E59-95FE49FEF966}" presName="extraNode" presStyleLbl="node1" presStyleIdx="0" presStyleCnt="5"/>
      <dgm:spPr/>
    </dgm:pt>
    <dgm:pt modelId="{CD2871E0-B945-6845-8CD4-21F5038B9047}" type="pres">
      <dgm:prSet presAssocID="{5CC7C819-22FC-9940-9E59-95FE49FEF966}" presName="dstNode" presStyleLbl="node1" presStyleIdx="0" presStyleCnt="5"/>
      <dgm:spPr/>
    </dgm:pt>
    <dgm:pt modelId="{4D354350-3593-DE4C-AEB1-03623E9181C5}" type="pres">
      <dgm:prSet presAssocID="{4F6B673E-4E96-284B-93E1-2F7A748558BF}" presName="text_1" presStyleLbl="node1" presStyleIdx="0" presStyleCnt="5">
        <dgm:presLayoutVars>
          <dgm:bulletEnabled val="1"/>
        </dgm:presLayoutVars>
      </dgm:prSet>
      <dgm:spPr/>
      <dgm:t>
        <a:bodyPr/>
        <a:lstStyle/>
        <a:p>
          <a:endParaRPr lang="it-IT"/>
        </a:p>
      </dgm:t>
    </dgm:pt>
    <dgm:pt modelId="{015CD181-DC37-BC45-A59D-848A188BDCC7}" type="pres">
      <dgm:prSet presAssocID="{4F6B673E-4E96-284B-93E1-2F7A748558BF}" presName="accent_1" presStyleCnt="0"/>
      <dgm:spPr/>
    </dgm:pt>
    <dgm:pt modelId="{D7EDC07C-5B61-C14A-B32E-2F7513088A0C}" type="pres">
      <dgm:prSet presAssocID="{4F6B673E-4E96-284B-93E1-2F7A748558BF}" presName="accentRepeatNode" presStyleLbl="solidFgAcc1" presStyleIdx="0" presStyleCnt="5"/>
      <dgm:spPr/>
    </dgm:pt>
    <dgm:pt modelId="{476F1136-5258-7D4A-82DD-60DF7C3BED93}" type="pres">
      <dgm:prSet presAssocID="{18C16365-AED9-FE41-9168-D6D1C650B8F1}" presName="text_2" presStyleLbl="node1" presStyleIdx="1" presStyleCnt="5">
        <dgm:presLayoutVars>
          <dgm:bulletEnabled val="1"/>
        </dgm:presLayoutVars>
      </dgm:prSet>
      <dgm:spPr/>
      <dgm:t>
        <a:bodyPr/>
        <a:lstStyle/>
        <a:p>
          <a:endParaRPr lang="it-IT"/>
        </a:p>
      </dgm:t>
    </dgm:pt>
    <dgm:pt modelId="{3E924292-8091-0E48-86D7-5A6E55FC0E86}" type="pres">
      <dgm:prSet presAssocID="{18C16365-AED9-FE41-9168-D6D1C650B8F1}" presName="accent_2" presStyleCnt="0"/>
      <dgm:spPr/>
    </dgm:pt>
    <dgm:pt modelId="{97D536D6-D4C5-5A48-A05D-A4E42D91D13F}" type="pres">
      <dgm:prSet presAssocID="{18C16365-AED9-FE41-9168-D6D1C650B8F1}" presName="accentRepeatNode" presStyleLbl="solidFgAcc1" presStyleIdx="1" presStyleCnt="5"/>
      <dgm:spPr/>
    </dgm:pt>
    <dgm:pt modelId="{C2853AF3-D85A-5D49-92F3-B53C1A5619E2}" type="pres">
      <dgm:prSet presAssocID="{55DFE890-4BF5-384C-810D-37E9EAEF4377}" presName="text_3" presStyleLbl="node1" presStyleIdx="2" presStyleCnt="5">
        <dgm:presLayoutVars>
          <dgm:bulletEnabled val="1"/>
        </dgm:presLayoutVars>
      </dgm:prSet>
      <dgm:spPr/>
      <dgm:t>
        <a:bodyPr/>
        <a:lstStyle/>
        <a:p>
          <a:endParaRPr lang="it-IT"/>
        </a:p>
      </dgm:t>
    </dgm:pt>
    <dgm:pt modelId="{85D518F1-4A92-F049-AB50-CFD8B882ED5A}" type="pres">
      <dgm:prSet presAssocID="{55DFE890-4BF5-384C-810D-37E9EAEF4377}" presName="accent_3" presStyleCnt="0"/>
      <dgm:spPr/>
    </dgm:pt>
    <dgm:pt modelId="{CC0ED144-FD51-7247-89F4-06B1438D308A}" type="pres">
      <dgm:prSet presAssocID="{55DFE890-4BF5-384C-810D-37E9EAEF4377}" presName="accentRepeatNode" presStyleLbl="solidFgAcc1" presStyleIdx="2" presStyleCnt="5"/>
      <dgm:spPr/>
    </dgm:pt>
    <dgm:pt modelId="{64F0638B-5DF2-4B4B-B6BA-5519202081AC}" type="pres">
      <dgm:prSet presAssocID="{60D325AB-B2B6-DE4A-A424-18A14E46A49D}" presName="text_4" presStyleLbl="node1" presStyleIdx="3" presStyleCnt="5">
        <dgm:presLayoutVars>
          <dgm:bulletEnabled val="1"/>
        </dgm:presLayoutVars>
      </dgm:prSet>
      <dgm:spPr/>
      <dgm:t>
        <a:bodyPr/>
        <a:lstStyle/>
        <a:p>
          <a:endParaRPr lang="it-IT"/>
        </a:p>
      </dgm:t>
    </dgm:pt>
    <dgm:pt modelId="{437FAF0A-871E-5540-89A5-47A5527C0BC9}" type="pres">
      <dgm:prSet presAssocID="{60D325AB-B2B6-DE4A-A424-18A14E46A49D}" presName="accent_4" presStyleCnt="0"/>
      <dgm:spPr/>
    </dgm:pt>
    <dgm:pt modelId="{1BE55E72-F11C-E34A-BFEB-103890BCD50C}" type="pres">
      <dgm:prSet presAssocID="{60D325AB-B2B6-DE4A-A424-18A14E46A49D}" presName="accentRepeatNode" presStyleLbl="solidFgAcc1" presStyleIdx="3" presStyleCnt="5"/>
      <dgm:spPr/>
    </dgm:pt>
    <dgm:pt modelId="{424B3883-A876-0A44-831D-9B8C40E53768}" type="pres">
      <dgm:prSet presAssocID="{F088A798-0CAC-294C-8CFC-C131862BD4FB}" presName="text_5" presStyleLbl="node1" presStyleIdx="4" presStyleCnt="5">
        <dgm:presLayoutVars>
          <dgm:bulletEnabled val="1"/>
        </dgm:presLayoutVars>
      </dgm:prSet>
      <dgm:spPr/>
      <dgm:t>
        <a:bodyPr/>
        <a:lstStyle/>
        <a:p>
          <a:endParaRPr lang="it-IT"/>
        </a:p>
      </dgm:t>
    </dgm:pt>
    <dgm:pt modelId="{6B77C57C-06AE-D44A-86F5-1C644D40D3F8}" type="pres">
      <dgm:prSet presAssocID="{F088A798-0CAC-294C-8CFC-C131862BD4FB}" presName="accent_5" presStyleCnt="0"/>
      <dgm:spPr/>
    </dgm:pt>
    <dgm:pt modelId="{F531202C-2D96-8E4B-B4C5-AE69DA21F4D7}" type="pres">
      <dgm:prSet presAssocID="{F088A798-0CAC-294C-8CFC-C131862BD4FB}" presName="accentRepeatNode" presStyleLbl="solidFgAcc1" presStyleIdx="4" presStyleCnt="5"/>
      <dgm:spPr/>
    </dgm:pt>
  </dgm:ptLst>
  <dgm:cxnLst>
    <dgm:cxn modelId="{B823273D-006C-994D-9B4A-FCB807861AF8}" srcId="{5CC7C819-22FC-9940-9E59-95FE49FEF966}" destId="{60D325AB-B2B6-DE4A-A424-18A14E46A49D}" srcOrd="3" destOrd="0" parTransId="{F618C920-FBBC-2A41-8906-7F887B6B256B}" sibTransId="{1D59DF2D-9F31-F148-907E-715685FB27C7}"/>
    <dgm:cxn modelId="{ED36DF49-A940-EC47-844F-6C7507E4CD10}" srcId="{5CC7C819-22FC-9940-9E59-95FE49FEF966}" destId="{F088A798-0CAC-294C-8CFC-C131862BD4FB}" srcOrd="4" destOrd="0" parTransId="{3BA54877-CF7F-BD41-83A3-2122713DE36E}" sibTransId="{C6F5339C-F28D-C54D-9A9F-F764476D2629}"/>
    <dgm:cxn modelId="{92008957-F199-0D4F-B3E5-C190949A2526}" type="presOf" srcId="{18C16365-AED9-FE41-9168-D6D1C650B8F1}" destId="{476F1136-5258-7D4A-82DD-60DF7C3BED93}" srcOrd="0" destOrd="0" presId="urn:microsoft.com/office/officeart/2008/layout/VerticalCurvedList"/>
    <dgm:cxn modelId="{1929A72E-D4A2-1B41-A949-9E0A9B48191C}" srcId="{5CC7C819-22FC-9940-9E59-95FE49FEF966}" destId="{18C16365-AED9-FE41-9168-D6D1C650B8F1}" srcOrd="1" destOrd="0" parTransId="{E374C52F-9A97-EC43-9951-05BFCF769EF3}" sibTransId="{1EB8532A-240C-854A-A05E-25D0FE691F52}"/>
    <dgm:cxn modelId="{B767F739-F1EC-B949-98DD-DBA38EB03229}" type="presOf" srcId="{60D325AB-B2B6-DE4A-A424-18A14E46A49D}" destId="{64F0638B-5DF2-4B4B-B6BA-5519202081AC}" srcOrd="0" destOrd="0" presId="urn:microsoft.com/office/officeart/2008/layout/VerticalCurvedList"/>
    <dgm:cxn modelId="{2FFC9854-EE5F-A646-891E-EFA482EFE100}" type="presOf" srcId="{4F6B673E-4E96-284B-93E1-2F7A748558BF}" destId="{4D354350-3593-DE4C-AEB1-03623E9181C5}" srcOrd="0" destOrd="0" presId="urn:microsoft.com/office/officeart/2008/layout/VerticalCurvedList"/>
    <dgm:cxn modelId="{BFEA063C-48E4-DB41-83C9-71B188D8EA80}" type="presOf" srcId="{F088A798-0CAC-294C-8CFC-C131862BD4FB}" destId="{424B3883-A876-0A44-831D-9B8C40E53768}" srcOrd="0" destOrd="0" presId="urn:microsoft.com/office/officeart/2008/layout/VerticalCurvedList"/>
    <dgm:cxn modelId="{8CDB503F-FC1D-C446-9810-099B425C0B88}" srcId="{5CC7C819-22FC-9940-9E59-95FE49FEF966}" destId="{4F6B673E-4E96-284B-93E1-2F7A748558BF}" srcOrd="0" destOrd="0" parTransId="{9CDFA989-724A-4B40-B100-3D00DEF04CEC}" sibTransId="{11E7F1B2-8932-1142-ACE5-3A9589B42A2F}"/>
    <dgm:cxn modelId="{9E10E337-0CB1-CB40-90EA-CF40A4453EC8}" type="presOf" srcId="{55DFE890-4BF5-384C-810D-37E9EAEF4377}" destId="{C2853AF3-D85A-5D49-92F3-B53C1A5619E2}" srcOrd="0" destOrd="0" presId="urn:microsoft.com/office/officeart/2008/layout/VerticalCurvedList"/>
    <dgm:cxn modelId="{9862EAEE-B774-BE44-9EA1-06DDBA701F61}" srcId="{5CC7C819-22FC-9940-9E59-95FE49FEF966}" destId="{55DFE890-4BF5-384C-810D-37E9EAEF4377}" srcOrd="2" destOrd="0" parTransId="{051FB8CF-3329-3148-8E81-F418C7EB9493}" sibTransId="{067C6E6F-B4E4-B845-B37D-45FC4AF150D6}"/>
    <dgm:cxn modelId="{F01A7E5C-1495-BD47-B634-4AA940B44D64}" type="presOf" srcId="{5CC7C819-22FC-9940-9E59-95FE49FEF966}" destId="{C36E6E98-452A-4B47-906E-F45EEF12F12D}" srcOrd="0" destOrd="0" presId="urn:microsoft.com/office/officeart/2008/layout/VerticalCurvedList"/>
    <dgm:cxn modelId="{12D6B7F1-6ACD-E84A-AC1B-95CD77B39188}" type="presOf" srcId="{11E7F1B2-8932-1142-ACE5-3A9589B42A2F}" destId="{BB760403-48DE-9542-8416-1E8B6018467D}" srcOrd="0" destOrd="0" presId="urn:microsoft.com/office/officeart/2008/layout/VerticalCurvedList"/>
    <dgm:cxn modelId="{A5662254-27A9-024C-ABB6-21AA7597E741}" type="presParOf" srcId="{C36E6E98-452A-4B47-906E-F45EEF12F12D}" destId="{CA63F03E-F6E6-E344-982A-46AC3C5BDA83}" srcOrd="0" destOrd="0" presId="urn:microsoft.com/office/officeart/2008/layout/VerticalCurvedList"/>
    <dgm:cxn modelId="{1C0150DD-74F6-FC44-80FC-D646E2D45FA2}" type="presParOf" srcId="{CA63F03E-F6E6-E344-982A-46AC3C5BDA83}" destId="{7E5E127E-E2B2-134B-A7E3-43A64E9B330A}" srcOrd="0" destOrd="0" presId="urn:microsoft.com/office/officeart/2008/layout/VerticalCurvedList"/>
    <dgm:cxn modelId="{A395D4C6-329C-2740-ABAA-C7F1BBA2B34B}" type="presParOf" srcId="{7E5E127E-E2B2-134B-A7E3-43A64E9B330A}" destId="{001ABEE9-4061-F64F-8D01-52FEC11D3B2D}" srcOrd="0" destOrd="0" presId="urn:microsoft.com/office/officeart/2008/layout/VerticalCurvedList"/>
    <dgm:cxn modelId="{4DADCD78-9645-7E4A-9ECA-B94721B56E8D}" type="presParOf" srcId="{7E5E127E-E2B2-134B-A7E3-43A64E9B330A}" destId="{BB760403-48DE-9542-8416-1E8B6018467D}" srcOrd="1" destOrd="0" presId="urn:microsoft.com/office/officeart/2008/layout/VerticalCurvedList"/>
    <dgm:cxn modelId="{4C56B15E-2BA0-BC46-9980-F28BBF88E07C}" type="presParOf" srcId="{7E5E127E-E2B2-134B-A7E3-43A64E9B330A}" destId="{9ADB08C2-130B-044E-841B-EF7FD7CD44B2}" srcOrd="2" destOrd="0" presId="urn:microsoft.com/office/officeart/2008/layout/VerticalCurvedList"/>
    <dgm:cxn modelId="{6497E360-CA2B-704C-8704-C4515232269A}" type="presParOf" srcId="{7E5E127E-E2B2-134B-A7E3-43A64E9B330A}" destId="{CD2871E0-B945-6845-8CD4-21F5038B9047}" srcOrd="3" destOrd="0" presId="urn:microsoft.com/office/officeart/2008/layout/VerticalCurvedList"/>
    <dgm:cxn modelId="{2CE4BD8A-9D97-9B4D-A9E5-43D7817FC279}" type="presParOf" srcId="{CA63F03E-F6E6-E344-982A-46AC3C5BDA83}" destId="{4D354350-3593-DE4C-AEB1-03623E9181C5}" srcOrd="1" destOrd="0" presId="urn:microsoft.com/office/officeart/2008/layout/VerticalCurvedList"/>
    <dgm:cxn modelId="{DD20DD16-FA77-C741-9112-30BC463E726A}" type="presParOf" srcId="{CA63F03E-F6E6-E344-982A-46AC3C5BDA83}" destId="{015CD181-DC37-BC45-A59D-848A188BDCC7}" srcOrd="2" destOrd="0" presId="urn:microsoft.com/office/officeart/2008/layout/VerticalCurvedList"/>
    <dgm:cxn modelId="{D3499DB9-E272-D148-9FA2-BA74D43FF5B3}" type="presParOf" srcId="{015CD181-DC37-BC45-A59D-848A188BDCC7}" destId="{D7EDC07C-5B61-C14A-B32E-2F7513088A0C}" srcOrd="0" destOrd="0" presId="urn:microsoft.com/office/officeart/2008/layout/VerticalCurvedList"/>
    <dgm:cxn modelId="{81CB5C97-DBEA-BA44-8CB6-8A46878A7AA2}" type="presParOf" srcId="{CA63F03E-F6E6-E344-982A-46AC3C5BDA83}" destId="{476F1136-5258-7D4A-82DD-60DF7C3BED93}" srcOrd="3" destOrd="0" presId="urn:microsoft.com/office/officeart/2008/layout/VerticalCurvedList"/>
    <dgm:cxn modelId="{58E17EAF-343B-C048-A3F6-AA216A7A4173}" type="presParOf" srcId="{CA63F03E-F6E6-E344-982A-46AC3C5BDA83}" destId="{3E924292-8091-0E48-86D7-5A6E55FC0E86}" srcOrd="4" destOrd="0" presId="urn:microsoft.com/office/officeart/2008/layout/VerticalCurvedList"/>
    <dgm:cxn modelId="{24C3D678-9FAE-F841-A785-473011C4AFA4}" type="presParOf" srcId="{3E924292-8091-0E48-86D7-5A6E55FC0E86}" destId="{97D536D6-D4C5-5A48-A05D-A4E42D91D13F}" srcOrd="0" destOrd="0" presId="urn:microsoft.com/office/officeart/2008/layout/VerticalCurvedList"/>
    <dgm:cxn modelId="{A0C4841A-D77A-7F49-987B-981A2A951ACD}" type="presParOf" srcId="{CA63F03E-F6E6-E344-982A-46AC3C5BDA83}" destId="{C2853AF3-D85A-5D49-92F3-B53C1A5619E2}" srcOrd="5" destOrd="0" presId="urn:microsoft.com/office/officeart/2008/layout/VerticalCurvedList"/>
    <dgm:cxn modelId="{854F09CA-EBBA-8A4B-B82B-A102E5359382}" type="presParOf" srcId="{CA63F03E-F6E6-E344-982A-46AC3C5BDA83}" destId="{85D518F1-4A92-F049-AB50-CFD8B882ED5A}" srcOrd="6" destOrd="0" presId="urn:microsoft.com/office/officeart/2008/layout/VerticalCurvedList"/>
    <dgm:cxn modelId="{719628C7-32A8-1C48-9805-B461B4214333}" type="presParOf" srcId="{85D518F1-4A92-F049-AB50-CFD8B882ED5A}" destId="{CC0ED144-FD51-7247-89F4-06B1438D308A}" srcOrd="0" destOrd="0" presId="urn:microsoft.com/office/officeart/2008/layout/VerticalCurvedList"/>
    <dgm:cxn modelId="{0412912E-7BB2-2747-BEE4-EFBD591DFD2D}" type="presParOf" srcId="{CA63F03E-F6E6-E344-982A-46AC3C5BDA83}" destId="{64F0638B-5DF2-4B4B-B6BA-5519202081AC}" srcOrd="7" destOrd="0" presId="urn:microsoft.com/office/officeart/2008/layout/VerticalCurvedList"/>
    <dgm:cxn modelId="{9832529E-EC8F-8043-A7EC-3B7D67DCE1E9}" type="presParOf" srcId="{CA63F03E-F6E6-E344-982A-46AC3C5BDA83}" destId="{437FAF0A-871E-5540-89A5-47A5527C0BC9}" srcOrd="8" destOrd="0" presId="urn:microsoft.com/office/officeart/2008/layout/VerticalCurvedList"/>
    <dgm:cxn modelId="{465FD760-BA14-4A47-B2FC-C85655F782FF}" type="presParOf" srcId="{437FAF0A-871E-5540-89A5-47A5527C0BC9}" destId="{1BE55E72-F11C-E34A-BFEB-103890BCD50C}" srcOrd="0" destOrd="0" presId="urn:microsoft.com/office/officeart/2008/layout/VerticalCurvedList"/>
    <dgm:cxn modelId="{8C9FF495-FA33-D645-893F-3887CB7D6911}" type="presParOf" srcId="{CA63F03E-F6E6-E344-982A-46AC3C5BDA83}" destId="{424B3883-A876-0A44-831D-9B8C40E53768}" srcOrd="9" destOrd="0" presId="urn:microsoft.com/office/officeart/2008/layout/VerticalCurvedList"/>
    <dgm:cxn modelId="{030B63A6-E36A-CD49-B158-17BAC88B08D2}" type="presParOf" srcId="{CA63F03E-F6E6-E344-982A-46AC3C5BDA83}" destId="{6B77C57C-06AE-D44A-86F5-1C644D40D3F8}" srcOrd="10" destOrd="0" presId="urn:microsoft.com/office/officeart/2008/layout/VerticalCurvedList"/>
    <dgm:cxn modelId="{BA080C62-A920-AE4A-9AD9-F39C8C8A24FD}" type="presParOf" srcId="{6B77C57C-06AE-D44A-86F5-1C644D40D3F8}" destId="{F531202C-2D96-8E4B-B4C5-AE69DA21F4D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760403-48DE-9542-8416-1E8B6018467D}">
      <dsp:nvSpPr>
        <dsp:cNvPr id="0" name=""/>
        <dsp:cNvSpPr/>
      </dsp:nvSpPr>
      <dsp:spPr>
        <a:xfrm>
          <a:off x="-5614502" y="-859500"/>
          <a:ext cx="6684700" cy="6684700"/>
        </a:xfrm>
        <a:prstGeom prst="blockArc">
          <a:avLst>
            <a:gd name="adj1" fmla="val 18900000"/>
            <a:gd name="adj2" fmla="val 2700000"/>
            <a:gd name="adj3" fmla="val 323"/>
          </a:avLst>
        </a:prstGeom>
        <a:noFill/>
        <a:ln w="6350" cap="flat" cmpd="sng" algn="ctr">
          <a:solidFill>
            <a:schemeClr val="accent1">
              <a:shade val="6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D354350-3593-DE4C-AEB1-03623E9181C5}">
      <dsp:nvSpPr>
        <dsp:cNvPr id="0" name=""/>
        <dsp:cNvSpPr/>
      </dsp:nvSpPr>
      <dsp:spPr>
        <a:xfrm>
          <a:off x="467860" y="310256"/>
          <a:ext cx="7349411" cy="62091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2848" tIns="38100" rIns="38100" bIns="38100" numCol="1" spcCol="1270" anchor="ctr" anchorCtr="0">
          <a:noAutofit/>
        </a:bodyPr>
        <a:lstStyle/>
        <a:p>
          <a:pPr lvl="0" algn="l" defTabSz="666750">
            <a:lnSpc>
              <a:spcPct val="90000"/>
            </a:lnSpc>
            <a:spcBef>
              <a:spcPct val="0"/>
            </a:spcBef>
            <a:spcAft>
              <a:spcPct val="35000"/>
            </a:spcAft>
          </a:pPr>
          <a:r>
            <a:rPr lang="en-GB" sz="1500" b="1" kern="1200" dirty="0" smtClean="0"/>
            <a:t>Interactive Introduction </a:t>
          </a:r>
          <a:endParaRPr lang="it-IT" sz="1500" b="1" kern="1200" dirty="0"/>
        </a:p>
      </dsp:txBody>
      <dsp:txXfrm>
        <a:off x="467860" y="310256"/>
        <a:ext cx="7349411" cy="620911"/>
      </dsp:txXfrm>
    </dsp:sp>
    <dsp:sp modelId="{D7EDC07C-5B61-C14A-B32E-2F7513088A0C}">
      <dsp:nvSpPr>
        <dsp:cNvPr id="0" name=""/>
        <dsp:cNvSpPr/>
      </dsp:nvSpPr>
      <dsp:spPr>
        <a:xfrm>
          <a:off x="79791" y="232643"/>
          <a:ext cx="776138" cy="77613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476F1136-5258-7D4A-82DD-60DF7C3BED93}">
      <dsp:nvSpPr>
        <dsp:cNvPr id="0" name=""/>
        <dsp:cNvSpPr/>
      </dsp:nvSpPr>
      <dsp:spPr>
        <a:xfrm>
          <a:off x="912787" y="1241325"/>
          <a:ext cx="6904484" cy="62091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2848" tIns="38100" rIns="38100" bIns="38100" numCol="1" spcCol="1270" anchor="ctr" anchorCtr="0">
          <a:noAutofit/>
        </a:bodyPr>
        <a:lstStyle/>
        <a:p>
          <a:pPr lvl="0" algn="l" defTabSz="666750">
            <a:lnSpc>
              <a:spcPct val="90000"/>
            </a:lnSpc>
            <a:spcBef>
              <a:spcPct val="0"/>
            </a:spcBef>
            <a:spcAft>
              <a:spcPct val="35000"/>
            </a:spcAft>
          </a:pPr>
          <a:r>
            <a:rPr lang="en-GB" sz="1500" b="1" kern="1200" dirty="0" smtClean="0"/>
            <a:t>Group Exercise 1 - Identifying Leadership Features in Daily Practices</a:t>
          </a:r>
          <a:endParaRPr lang="it-IT" sz="1500" b="1" kern="1200" dirty="0"/>
        </a:p>
      </dsp:txBody>
      <dsp:txXfrm>
        <a:off x="912787" y="1241325"/>
        <a:ext cx="6904484" cy="620911"/>
      </dsp:txXfrm>
    </dsp:sp>
    <dsp:sp modelId="{97D536D6-D4C5-5A48-A05D-A4E42D91D13F}">
      <dsp:nvSpPr>
        <dsp:cNvPr id="0" name=""/>
        <dsp:cNvSpPr/>
      </dsp:nvSpPr>
      <dsp:spPr>
        <a:xfrm>
          <a:off x="524718" y="1163711"/>
          <a:ext cx="776138" cy="77613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C2853AF3-D85A-5D49-92F3-B53C1A5619E2}">
      <dsp:nvSpPr>
        <dsp:cNvPr id="0" name=""/>
        <dsp:cNvSpPr/>
      </dsp:nvSpPr>
      <dsp:spPr>
        <a:xfrm>
          <a:off x="1049344" y="2172394"/>
          <a:ext cx="6767927" cy="62091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2848" tIns="38100" rIns="38100" bIns="38100" numCol="1" spcCol="1270" anchor="ctr" anchorCtr="0">
          <a:noAutofit/>
        </a:bodyPr>
        <a:lstStyle/>
        <a:p>
          <a:pPr lvl="0" algn="l" defTabSz="666750">
            <a:lnSpc>
              <a:spcPct val="90000"/>
            </a:lnSpc>
            <a:spcBef>
              <a:spcPct val="0"/>
            </a:spcBef>
            <a:spcAft>
              <a:spcPct val="35000"/>
            </a:spcAft>
          </a:pPr>
          <a:r>
            <a:rPr lang="en-GB" sz="1500" b="1" kern="1200" dirty="0" smtClean="0"/>
            <a:t>Feedback Session 1 </a:t>
          </a:r>
          <a:endParaRPr lang="it-IT" sz="1500" b="1" kern="1200" dirty="0"/>
        </a:p>
      </dsp:txBody>
      <dsp:txXfrm>
        <a:off x="1049344" y="2172394"/>
        <a:ext cx="6767927" cy="620911"/>
      </dsp:txXfrm>
    </dsp:sp>
    <dsp:sp modelId="{CC0ED144-FD51-7247-89F4-06B1438D308A}">
      <dsp:nvSpPr>
        <dsp:cNvPr id="0" name=""/>
        <dsp:cNvSpPr/>
      </dsp:nvSpPr>
      <dsp:spPr>
        <a:xfrm>
          <a:off x="661274" y="2094780"/>
          <a:ext cx="776138" cy="77613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64F0638B-5DF2-4B4B-B6BA-5519202081AC}">
      <dsp:nvSpPr>
        <dsp:cNvPr id="0" name=""/>
        <dsp:cNvSpPr/>
      </dsp:nvSpPr>
      <dsp:spPr>
        <a:xfrm>
          <a:off x="912787" y="3103463"/>
          <a:ext cx="6904484" cy="62091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2848" tIns="38100" rIns="38100" bIns="38100" numCol="1" spcCol="1270" anchor="ctr" anchorCtr="0">
          <a:noAutofit/>
        </a:bodyPr>
        <a:lstStyle/>
        <a:p>
          <a:pPr lvl="0" algn="l" defTabSz="666750">
            <a:lnSpc>
              <a:spcPct val="90000"/>
            </a:lnSpc>
            <a:spcBef>
              <a:spcPct val="0"/>
            </a:spcBef>
            <a:spcAft>
              <a:spcPct val="35000"/>
            </a:spcAft>
          </a:pPr>
          <a:r>
            <a:rPr lang="en-GB" sz="1500" b="1" kern="1200" dirty="0" smtClean="0"/>
            <a:t>Group Exercise 2 - Identifying Leadership Styles to Overcome Day-to-Day Challenges</a:t>
          </a:r>
          <a:endParaRPr lang="it-IT" sz="1500" b="1" kern="1200" dirty="0"/>
        </a:p>
      </dsp:txBody>
      <dsp:txXfrm>
        <a:off x="912787" y="3103463"/>
        <a:ext cx="6904484" cy="620911"/>
      </dsp:txXfrm>
    </dsp:sp>
    <dsp:sp modelId="{1BE55E72-F11C-E34A-BFEB-103890BCD50C}">
      <dsp:nvSpPr>
        <dsp:cNvPr id="0" name=""/>
        <dsp:cNvSpPr/>
      </dsp:nvSpPr>
      <dsp:spPr>
        <a:xfrm>
          <a:off x="524718" y="3025849"/>
          <a:ext cx="776138" cy="77613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424B3883-A876-0A44-831D-9B8C40E53768}">
      <dsp:nvSpPr>
        <dsp:cNvPr id="0" name=""/>
        <dsp:cNvSpPr/>
      </dsp:nvSpPr>
      <dsp:spPr>
        <a:xfrm>
          <a:off x="467860" y="4034531"/>
          <a:ext cx="7349411" cy="62091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92848" tIns="38100" rIns="38100" bIns="38100" numCol="1" spcCol="1270" anchor="ctr" anchorCtr="0">
          <a:noAutofit/>
        </a:bodyPr>
        <a:lstStyle/>
        <a:p>
          <a:pPr lvl="0" algn="l" defTabSz="666750">
            <a:lnSpc>
              <a:spcPct val="90000"/>
            </a:lnSpc>
            <a:spcBef>
              <a:spcPct val="0"/>
            </a:spcBef>
            <a:spcAft>
              <a:spcPct val="35000"/>
            </a:spcAft>
          </a:pPr>
          <a:r>
            <a:rPr lang="en-GB" sz="1500" b="1" kern="1200" dirty="0" smtClean="0"/>
            <a:t>Individual Exercise – </a:t>
          </a:r>
          <a:r>
            <a:rPr lang="en-GB" sz="1500" b="1" kern="1200" smtClean="0"/>
            <a:t>Self-Assessment “The </a:t>
          </a:r>
          <a:r>
            <a:rPr lang="en-GB" sz="1500" b="1" kern="1200" dirty="0" smtClean="0"/>
            <a:t>Skills of a Local Leader for Good Governance”</a:t>
          </a:r>
          <a:endParaRPr lang="it-IT" sz="1500" b="1" kern="1200" dirty="0"/>
        </a:p>
      </dsp:txBody>
      <dsp:txXfrm>
        <a:off x="467860" y="4034531"/>
        <a:ext cx="7349411" cy="620911"/>
      </dsp:txXfrm>
    </dsp:sp>
    <dsp:sp modelId="{F531202C-2D96-8E4B-B4C5-AE69DA21F4D7}">
      <dsp:nvSpPr>
        <dsp:cNvPr id="0" name=""/>
        <dsp:cNvSpPr/>
      </dsp:nvSpPr>
      <dsp:spPr>
        <a:xfrm>
          <a:off x="79791" y="3956918"/>
          <a:ext cx="776138" cy="776138"/>
        </a:xfrm>
        <a:prstGeom prst="ellipse">
          <a:avLst/>
        </a:prstGeom>
        <a:solidFill>
          <a:schemeClr val="lt1">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sz="quarter" idx="1"/>
          </p:nvPr>
        </p:nvSpPr>
        <p:spPr>
          <a:xfrm>
            <a:off x="3854940" y="1"/>
            <a:ext cx="2949099" cy="497205"/>
          </a:xfrm>
          <a:prstGeom prst="rect">
            <a:avLst/>
          </a:prstGeom>
        </p:spPr>
        <p:txBody>
          <a:bodyPr vert="horz" lIns="95706" tIns="47854" rIns="95706" bIns="47854" rtlCol="0"/>
          <a:lstStyle>
            <a:lvl1pPr algn="r">
              <a:defRPr sz="1300"/>
            </a:lvl1pPr>
          </a:lstStyle>
          <a:p>
            <a:fld id="{14208671-A0B8-3E47-A7D9-43510B064522}" type="datetime1">
              <a:rPr lang="fr-FR" smtClean="0"/>
              <a:pPr/>
              <a:t>14/02/2017</a:t>
            </a:fld>
            <a:endParaRPr lang="fr-FR"/>
          </a:p>
        </p:txBody>
      </p:sp>
      <p:sp>
        <p:nvSpPr>
          <p:cNvPr id="4" name="Espace réservé du pied de page 3"/>
          <p:cNvSpPr>
            <a:spLocks noGrp="1"/>
          </p:cNvSpPr>
          <p:nvPr>
            <p:ph type="ftr" sz="quarter" idx="2"/>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5" name="Espace réservé du numéro de diapositive 4"/>
          <p:cNvSpPr>
            <a:spLocks noGrp="1"/>
          </p:cNvSpPr>
          <p:nvPr>
            <p:ph type="sldNum" sz="quarter" idx="3"/>
          </p:nvPr>
        </p:nvSpPr>
        <p:spPr>
          <a:xfrm>
            <a:off x="3854940" y="9445170"/>
            <a:ext cx="2949099" cy="497205"/>
          </a:xfrm>
          <a:prstGeom prst="rect">
            <a:avLst/>
          </a:prstGeom>
        </p:spPr>
        <p:txBody>
          <a:bodyPr vert="horz" lIns="95706" tIns="47854" rIns="95706" bIns="47854" rtlCol="0" anchor="b"/>
          <a:lstStyle>
            <a:lvl1pPr algn="r">
              <a:defRPr sz="1300"/>
            </a:lvl1pPr>
          </a:lstStyle>
          <a:p>
            <a:fld id="{6759D221-9A09-9540-B314-8604B0193E34}" type="slidenum">
              <a:rPr lang="fr-FR" smtClean="0"/>
              <a:pPr/>
              <a:t>‹n.›</a:t>
            </a:fld>
            <a:endParaRPr lang="fr-FR"/>
          </a:p>
        </p:txBody>
      </p:sp>
    </p:spTree>
    <p:extLst>
      <p:ext uri="{BB962C8B-B14F-4D97-AF65-F5344CB8AC3E}">
        <p14:creationId xmlns:p14="http://schemas.microsoft.com/office/powerpoint/2010/main" val="1293850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099" cy="497205"/>
          </a:xfrm>
          <a:prstGeom prst="rect">
            <a:avLst/>
          </a:prstGeom>
        </p:spPr>
        <p:txBody>
          <a:bodyPr vert="horz" lIns="95706" tIns="47854" rIns="95706" bIns="47854" rtlCol="0"/>
          <a:lstStyle>
            <a:lvl1pPr algn="l">
              <a:defRPr sz="1300"/>
            </a:lvl1pPr>
          </a:lstStyle>
          <a:p>
            <a:endParaRPr lang="fr-FR"/>
          </a:p>
        </p:txBody>
      </p:sp>
      <p:sp>
        <p:nvSpPr>
          <p:cNvPr id="3" name="Espace réservé de la date 2"/>
          <p:cNvSpPr>
            <a:spLocks noGrp="1"/>
          </p:cNvSpPr>
          <p:nvPr>
            <p:ph type="dt" idx="1"/>
          </p:nvPr>
        </p:nvSpPr>
        <p:spPr>
          <a:xfrm>
            <a:off x="3854940" y="1"/>
            <a:ext cx="2949099" cy="497205"/>
          </a:xfrm>
          <a:prstGeom prst="rect">
            <a:avLst/>
          </a:prstGeom>
        </p:spPr>
        <p:txBody>
          <a:bodyPr vert="horz" lIns="95706" tIns="47854" rIns="95706" bIns="47854" rtlCol="0"/>
          <a:lstStyle>
            <a:lvl1pPr algn="r">
              <a:defRPr sz="1300"/>
            </a:lvl1pPr>
          </a:lstStyle>
          <a:p>
            <a:fld id="{7B3B23B9-18C7-DB45-B429-7B8C8BC37F52}" type="datetime1">
              <a:rPr lang="fr-FR" smtClean="0"/>
              <a:pPr/>
              <a:t>14/02/2017</a:t>
            </a:fld>
            <a:endParaRPr lang="fr-FR"/>
          </a:p>
        </p:txBody>
      </p:sp>
      <p:sp>
        <p:nvSpPr>
          <p:cNvPr id="4" name="Espace réservé de l'image des diapositives 3"/>
          <p:cNvSpPr>
            <a:spLocks noGrp="1" noRot="1" noChangeAspect="1"/>
          </p:cNvSpPr>
          <p:nvPr>
            <p:ph type="sldImg" idx="2"/>
          </p:nvPr>
        </p:nvSpPr>
        <p:spPr>
          <a:xfrm>
            <a:off x="917575" y="746125"/>
            <a:ext cx="4970463" cy="3729038"/>
          </a:xfrm>
          <a:prstGeom prst="rect">
            <a:avLst/>
          </a:prstGeom>
          <a:noFill/>
          <a:ln w="12700">
            <a:solidFill>
              <a:prstClr val="black"/>
            </a:solidFill>
          </a:ln>
        </p:spPr>
        <p:txBody>
          <a:bodyPr vert="horz" lIns="95706" tIns="47854" rIns="95706" bIns="47854" rtlCol="0" anchor="ctr"/>
          <a:lstStyle/>
          <a:p>
            <a:endParaRPr lang="fr-FR"/>
          </a:p>
        </p:txBody>
      </p:sp>
      <p:sp>
        <p:nvSpPr>
          <p:cNvPr id="5" name="Espace réservé des commentaires 4"/>
          <p:cNvSpPr>
            <a:spLocks noGrp="1"/>
          </p:cNvSpPr>
          <p:nvPr>
            <p:ph type="body" sz="quarter" idx="3"/>
          </p:nvPr>
        </p:nvSpPr>
        <p:spPr>
          <a:xfrm>
            <a:off x="680562" y="4723447"/>
            <a:ext cx="5444490" cy="4474845"/>
          </a:xfrm>
          <a:prstGeom prst="rect">
            <a:avLst/>
          </a:prstGeom>
        </p:spPr>
        <p:txBody>
          <a:bodyPr vert="horz" lIns="95706" tIns="47854" rIns="95706" bIns="47854"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45170"/>
            <a:ext cx="2949099" cy="497205"/>
          </a:xfrm>
          <a:prstGeom prst="rect">
            <a:avLst/>
          </a:prstGeom>
        </p:spPr>
        <p:txBody>
          <a:bodyPr vert="horz" lIns="95706" tIns="47854" rIns="95706" bIns="47854"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3854940" y="9445170"/>
            <a:ext cx="2949099" cy="497205"/>
          </a:xfrm>
          <a:prstGeom prst="rect">
            <a:avLst/>
          </a:prstGeom>
        </p:spPr>
        <p:txBody>
          <a:bodyPr vert="horz" lIns="95706" tIns="47854" rIns="95706" bIns="47854" rtlCol="0" anchor="b"/>
          <a:lstStyle>
            <a:lvl1pPr algn="r">
              <a:defRPr sz="1300"/>
            </a:lvl1pPr>
          </a:lstStyle>
          <a:p>
            <a:fld id="{7337B99B-D378-6C49-AC24-BA32949E8AE6}" type="slidenum">
              <a:rPr lang="fr-FR" smtClean="0"/>
              <a:pPr/>
              <a:t>‹n.›</a:t>
            </a:fld>
            <a:endParaRPr lang="fr-FR"/>
          </a:p>
        </p:txBody>
      </p:sp>
    </p:spTree>
    <p:extLst>
      <p:ext uri="{BB962C8B-B14F-4D97-AF65-F5344CB8AC3E}">
        <p14:creationId xmlns:p14="http://schemas.microsoft.com/office/powerpoint/2010/main" val="24699836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7" name="Imag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335"/>
            <a:ext cx="9160477" cy="3795872"/>
          </a:xfrm>
          <a:prstGeom prst="rect">
            <a:avLst/>
          </a:prstGeom>
        </p:spPr>
      </p:pic>
      <p:sp>
        <p:nvSpPr>
          <p:cNvPr id="2" name="Titolo 1"/>
          <p:cNvSpPr>
            <a:spLocks noGrp="1"/>
          </p:cNvSpPr>
          <p:nvPr>
            <p:ph type="ctrTitle"/>
          </p:nvPr>
        </p:nvSpPr>
        <p:spPr>
          <a:xfrm>
            <a:off x="0" y="4342048"/>
            <a:ext cx="9144000" cy="867124"/>
          </a:xfrm>
        </p:spPr>
        <p:txBody>
          <a:bodyPr anchor="b"/>
          <a:lstStyle>
            <a:lvl1pPr algn="ctr">
              <a:defRPr sz="4500">
                <a:solidFill>
                  <a:srgbClr val="0D347D"/>
                </a:solidFill>
              </a:defRPr>
            </a:lvl1pPr>
          </a:lstStyle>
          <a:p>
            <a:r>
              <a:rPr lang="it-IT" dirty="0" smtClean="0"/>
              <a:t>Fare clic per modificare stile</a:t>
            </a:r>
            <a:endParaRPr lang="it-IT" dirty="0"/>
          </a:p>
        </p:txBody>
      </p:sp>
      <p:sp>
        <p:nvSpPr>
          <p:cNvPr id="3" name="Sottotitolo 2"/>
          <p:cNvSpPr>
            <a:spLocks noGrp="1"/>
          </p:cNvSpPr>
          <p:nvPr>
            <p:ph type="subTitle" idx="1"/>
          </p:nvPr>
        </p:nvSpPr>
        <p:spPr>
          <a:xfrm>
            <a:off x="1143000" y="5209172"/>
            <a:ext cx="6858000" cy="992328"/>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smtClean="0"/>
              <a:t>Fare clic per modificare lo stile del sottotitolo dello schema</a:t>
            </a:r>
            <a:endParaRPr lang="it-IT"/>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Tree>
    <p:extLst>
      <p:ext uri="{BB962C8B-B14F-4D97-AF65-F5344CB8AC3E}">
        <p14:creationId xmlns:p14="http://schemas.microsoft.com/office/powerpoint/2010/main" val="730113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2CA14A32-25FE-8F48-AAFA-447236822156}" type="datetime1">
              <a:rPr lang="it-IT" smtClean="0"/>
              <a:t>14/02/17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9229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43675" y="947853"/>
            <a:ext cx="1971675" cy="5229110"/>
          </a:xfrm>
        </p:spPr>
        <p:txBody>
          <a:bodyPr vert="eaVert"/>
          <a:lstStyle>
            <a:lvl1pPr>
              <a:defRPr>
                <a:solidFill>
                  <a:srgbClr val="0D347D"/>
                </a:solidFill>
              </a:defRPr>
            </a:lvl1pPr>
          </a:lstStyle>
          <a:p>
            <a:r>
              <a:rPr lang="it-IT" dirty="0" smtClean="0"/>
              <a:t>Fare clic per modificare stile</a:t>
            </a:r>
            <a:endParaRPr lang="it-IT" dirty="0"/>
          </a:p>
        </p:txBody>
      </p:sp>
      <p:sp>
        <p:nvSpPr>
          <p:cNvPr id="3" name="Segnaposto testo verticale 2"/>
          <p:cNvSpPr>
            <a:spLocks noGrp="1"/>
          </p:cNvSpPr>
          <p:nvPr>
            <p:ph type="body" orient="vert" idx="1"/>
          </p:nvPr>
        </p:nvSpPr>
        <p:spPr>
          <a:xfrm>
            <a:off x="628650" y="947853"/>
            <a:ext cx="5800725" cy="5229109"/>
          </a:xfrm>
        </p:spPr>
        <p:txBody>
          <a:bodyPr vert="eaVe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1026F3DC-FF95-D545-8B64-6ABA8614293E}" type="datetime1">
              <a:rPr lang="it-IT" smtClean="0"/>
              <a:t>14/02/17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txBox="1">
            <a:spLocks/>
          </p:cNvSpPr>
          <p:nvPr userDrawn="1"/>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a:lstStyle>
          <a:p>
            <a:r>
              <a:rPr lang="it-IT"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751219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chor="t"/>
          <a:lstStyle>
            <a:lvl1pPr marL="207450" algn="just">
              <a:lnSpc>
                <a:spcPct val="100000"/>
              </a:lnSpc>
              <a:spcAft>
                <a:spcPts val="600"/>
              </a:spcAft>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10"/>
          </p:nvPr>
        </p:nvSpPr>
        <p:spPr/>
        <p:txBody>
          <a:bodyPr/>
          <a:lstStyle/>
          <a:p>
            <a:fld id="{58BA6FD7-F894-DF44-8FFE-608848D37E88}" type="datetime1">
              <a:rPr lang="it-IT" smtClean="0"/>
              <a:t>14/02/17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7"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291111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9"/>
            <a:ext cx="7886700" cy="2852737"/>
          </a:xfrm>
        </p:spPr>
        <p:style>
          <a:lnRef idx="0">
            <a:schemeClr val="accent3"/>
          </a:lnRef>
          <a:fillRef idx="3">
            <a:schemeClr val="accent3"/>
          </a:fillRef>
          <a:effectRef idx="3">
            <a:schemeClr val="accent3"/>
          </a:effectRef>
          <a:fontRef idx="none"/>
        </p:style>
        <p:txBody>
          <a:bodyPr anchor="b"/>
          <a:lstStyle>
            <a:lvl1pPr>
              <a:defRPr sz="4500">
                <a:solidFill>
                  <a:schemeClr val="bg1"/>
                </a:solidFill>
              </a:defRPr>
            </a:lvl1pPr>
          </a:lstStyle>
          <a:p>
            <a:r>
              <a:rPr lang="it-IT" dirty="0" smtClean="0"/>
              <a:t>Fare clic per modificare stile</a:t>
            </a:r>
            <a:endParaRPr lang="it-IT" dirty="0"/>
          </a:p>
        </p:txBody>
      </p:sp>
      <p:sp>
        <p:nvSpPr>
          <p:cNvPr id="3" name="Segnaposto testo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smtClean="0"/>
              <a:t>Fare clic per modificare gli stili del testo dello schema</a:t>
            </a:r>
          </a:p>
        </p:txBody>
      </p:sp>
      <p:sp>
        <p:nvSpPr>
          <p:cNvPr id="4" name="Segnaposto data 3"/>
          <p:cNvSpPr>
            <a:spLocks noGrp="1"/>
          </p:cNvSpPr>
          <p:nvPr>
            <p:ph type="dt" sz="half" idx="10"/>
          </p:nvPr>
        </p:nvSpPr>
        <p:spPr/>
        <p:txBody>
          <a:bodyPr/>
          <a:lstStyle/>
          <a:p>
            <a:fld id="{BAAFA206-53D8-3447-AAD0-F18D076EAFE1}" type="datetime1">
              <a:rPr lang="it-IT" smtClean="0"/>
              <a:t>14/02/17</a:t>
            </a:fld>
            <a:endParaRPr lang="fr-FR" dirty="0"/>
          </a:p>
        </p:txBody>
      </p:sp>
      <p:sp>
        <p:nvSpPr>
          <p:cNvPr id="6" name="Segnaposto numero diapositiva 5"/>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736358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6286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contenuto 3"/>
          <p:cNvSpPr>
            <a:spLocks noGrp="1"/>
          </p:cNvSpPr>
          <p:nvPr>
            <p:ph sz="half" idx="2"/>
          </p:nvPr>
        </p:nvSpPr>
        <p:spPr>
          <a:xfrm>
            <a:off x="4629150" y="1056640"/>
            <a:ext cx="3886200" cy="5120323"/>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data 4"/>
          <p:cNvSpPr>
            <a:spLocks noGrp="1"/>
          </p:cNvSpPr>
          <p:nvPr>
            <p:ph type="dt" sz="half" idx="10"/>
          </p:nvPr>
        </p:nvSpPr>
        <p:spPr/>
        <p:txBody>
          <a:bodyPr/>
          <a:lstStyle/>
          <a:p>
            <a:fld id="{67F3AF80-539A-1948-BAFD-D8DEA8E7C5A2}" type="datetime1">
              <a:rPr lang="it-IT" smtClean="0"/>
              <a:t>14/02/17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9"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30245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nvPr>
        </p:nvSpPr>
        <p:spPr>
          <a:xfrm>
            <a:off x="233680" y="1067848"/>
            <a:ext cx="4264502"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4" name="Segnaposto contenuto 3"/>
          <p:cNvSpPr>
            <a:spLocks noGrp="1"/>
          </p:cNvSpPr>
          <p:nvPr>
            <p:ph sz="half" idx="2"/>
          </p:nvPr>
        </p:nvSpPr>
        <p:spPr>
          <a:xfrm>
            <a:off x="233680" y="1891760"/>
            <a:ext cx="4264502" cy="4107596"/>
          </a:xfrm>
        </p:spPr>
        <p:txBody>
          <a:bodyPr/>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5" name="Segnaposto testo 4"/>
          <p:cNvSpPr>
            <a:spLocks noGrp="1"/>
          </p:cNvSpPr>
          <p:nvPr>
            <p:ph type="body" sz="quarter" idx="3"/>
          </p:nvPr>
        </p:nvSpPr>
        <p:spPr>
          <a:xfrm>
            <a:off x="4657774" y="1067848"/>
            <a:ext cx="4285504" cy="823912"/>
          </a:xfrm>
        </p:spPr>
        <p:txBody>
          <a:bodyPr anchor="t">
            <a:normAutofit/>
          </a:bodyPr>
          <a:lstStyle>
            <a:lvl1pPr marL="0" indent="0">
              <a:buNone/>
              <a:defRPr sz="22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6" name="Segnaposto contenuto 5"/>
          <p:cNvSpPr>
            <a:spLocks noGrp="1"/>
          </p:cNvSpPr>
          <p:nvPr>
            <p:ph sz="quarter" idx="4"/>
          </p:nvPr>
        </p:nvSpPr>
        <p:spPr>
          <a:xfrm>
            <a:off x="4657774" y="1891760"/>
            <a:ext cx="4285504" cy="4107596"/>
          </a:xfrm>
        </p:spPr>
        <p:txBody>
          <a:bodyPr anchor="t"/>
          <a:lstStyle>
            <a:lvl1pPr algn="just">
              <a:lnSpc>
                <a:spcPct val="100000"/>
              </a:lnSpc>
              <a:defRPr/>
            </a:lvl1pPr>
            <a:lvl2pPr algn="just">
              <a:lnSpc>
                <a:spcPct val="100000"/>
              </a:lnSpc>
              <a:defRPr/>
            </a:lvl2pPr>
            <a:lvl3pPr algn="just">
              <a:lnSpc>
                <a:spcPct val="100000"/>
              </a:lnSpc>
              <a:defRPr/>
            </a:lvl3pPr>
            <a:lvl4pPr algn="just">
              <a:lnSpc>
                <a:spcPct val="100000"/>
              </a:lnSpc>
              <a:defRPr/>
            </a:lvl4pPr>
            <a:lvl5pPr algn="just">
              <a:lnSpc>
                <a:spcPct val="100000"/>
              </a:lnSpc>
              <a:defRPr/>
            </a:lvl5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7" name="Segnaposto data 6"/>
          <p:cNvSpPr>
            <a:spLocks noGrp="1"/>
          </p:cNvSpPr>
          <p:nvPr>
            <p:ph type="dt" sz="half" idx="10"/>
          </p:nvPr>
        </p:nvSpPr>
        <p:spPr/>
        <p:txBody>
          <a:bodyPr/>
          <a:lstStyle/>
          <a:p>
            <a:fld id="{DCBB6B7B-09DE-BD42-A29A-0615A13D9D25}" type="datetime1">
              <a:rPr lang="it-IT" smtClean="0"/>
              <a:t>14/02/17</a:t>
            </a:fld>
            <a:endParaRPr lang="fr-FR" dirty="0"/>
          </a:p>
        </p:txBody>
      </p:sp>
      <p:sp>
        <p:nvSpPr>
          <p:cNvPr id="9" name="Segnaposto numero diapositiva 8"/>
          <p:cNvSpPr>
            <a:spLocks noGrp="1"/>
          </p:cNvSpPr>
          <p:nvPr>
            <p:ph type="sldNum" sz="quarter" idx="12"/>
          </p:nvPr>
        </p:nvSpPr>
        <p:spPr/>
        <p:txBody>
          <a:bodyPr/>
          <a:lstStyle/>
          <a:p>
            <a:fld id="{E8716A00-CC3F-A24A-9B86-816E9CA7F4AC}" type="slidenum">
              <a:rPr lang="fr-FR" smtClean="0"/>
              <a:pPr/>
              <a:t>‹n.›</a:t>
            </a:fld>
            <a:endParaRPr lang="fr-FR" dirty="0"/>
          </a:p>
        </p:txBody>
      </p:sp>
      <p:sp>
        <p:nvSpPr>
          <p:cNvPr id="10" name="Segnaposto titolo 1"/>
          <p:cNvSpPr>
            <a:spLocks noGrp="1"/>
          </p:cNvSpPr>
          <p:nvPr>
            <p:ph type="title"/>
          </p:nvPr>
        </p:nvSpPr>
        <p:spPr>
          <a:xfrm>
            <a:off x="4608850" y="12032"/>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1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2386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7F337369-B0F1-5543-B8BF-0288E5A10DF7}" type="datetime1">
              <a:rPr lang="it-IT" smtClean="0"/>
              <a:t>14/02/17</a:t>
            </a:fld>
            <a:endParaRPr lang="fr-FR" dirty="0"/>
          </a:p>
        </p:txBody>
      </p:sp>
      <p:sp>
        <p:nvSpPr>
          <p:cNvPr id="5" name="Segnaposto numero diapositiva 4"/>
          <p:cNvSpPr>
            <a:spLocks noGrp="1"/>
          </p:cNvSpPr>
          <p:nvPr>
            <p:ph type="sldNum" sz="quarter" idx="12"/>
          </p:nvPr>
        </p:nvSpPr>
        <p:spPr/>
        <p:txBody>
          <a:bodyPr/>
          <a:lstStyle/>
          <a:p>
            <a:fld id="{E8716A00-CC3F-A24A-9B86-816E9CA7F4AC}" type="slidenum">
              <a:rPr lang="fr-FR" smtClean="0"/>
              <a:pPr/>
              <a:t>‹n.›</a:t>
            </a:fld>
            <a:endParaRPr lang="fr-FR" dirty="0"/>
          </a:p>
        </p:txBody>
      </p:sp>
      <p:sp>
        <p:nvSpPr>
          <p:cNvPr id="6"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7"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626054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CDC0D82-552E-E448-9F84-118D39D8499D}" type="datetime1">
              <a:rPr lang="it-IT" smtClean="0"/>
              <a:t>14/02/17</a:t>
            </a:fld>
            <a:endParaRPr lang="fr-FR"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‹n.›</a:t>
            </a:fld>
            <a:endParaRPr lang="fr-FR" dirty="0"/>
          </a:p>
        </p:txBody>
      </p:sp>
      <p:sp>
        <p:nvSpPr>
          <p:cNvPr id="5"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6"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572199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sp>
        <p:nvSpPr>
          <p:cNvPr id="3" name="Segnaposto contenuto 2"/>
          <p:cNvSpPr>
            <a:spLocks noGrp="1"/>
          </p:cNvSpPr>
          <p:nvPr>
            <p:ph idx="1"/>
          </p:nvPr>
        </p:nvSpPr>
        <p:spPr>
          <a:xfrm>
            <a:off x="3887391" y="987426"/>
            <a:ext cx="5155010" cy="5346538"/>
          </a:xfrm>
        </p:spPr>
        <p:txBody>
          <a:bodyPr/>
          <a:lstStyle>
            <a:lvl1pPr algn="just">
              <a:lnSpc>
                <a:spcPct val="100000"/>
              </a:lnSpc>
              <a:defRPr sz="2400"/>
            </a:lvl1pPr>
            <a:lvl2pPr algn="just">
              <a:lnSpc>
                <a:spcPct val="100000"/>
              </a:lnSpc>
              <a:defRPr sz="2100"/>
            </a:lvl2pPr>
            <a:lvl3pPr algn="just">
              <a:lnSpc>
                <a:spcPct val="100000"/>
              </a:lnSpc>
              <a:defRPr sz="1800"/>
            </a:lvl3pPr>
            <a:lvl4pPr algn="just">
              <a:lnSpc>
                <a:spcPct val="100000"/>
              </a:lnSpc>
              <a:defRPr sz="1500"/>
            </a:lvl4pPr>
            <a:lvl5pPr algn="just">
              <a:lnSpc>
                <a:spcPct val="100000"/>
              </a:lnSpc>
              <a:defRPr sz="1500"/>
            </a:lvl5pPr>
            <a:lvl6pPr>
              <a:defRPr sz="1500"/>
            </a:lvl6pPr>
            <a:lvl7pPr>
              <a:defRPr sz="1500"/>
            </a:lvl7pPr>
            <a:lvl8pPr>
              <a:defRPr sz="1500"/>
            </a:lvl8pPr>
            <a:lvl9pPr>
              <a:defRPr sz="1500"/>
            </a:lvl9p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870EF3BA-0A74-354F-9027-CF5D2E951204}" type="datetime1">
              <a:rPr lang="it-IT" smtClean="0"/>
              <a:t>14/02/17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8"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0"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323800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magine con didascalia">
    <p:spTree>
      <p:nvGrpSpPr>
        <p:cNvPr id="1" name=""/>
        <p:cNvGrpSpPr/>
        <p:nvPr/>
      </p:nvGrpSpPr>
      <p:grpSpPr>
        <a:xfrm>
          <a:off x="0" y="0"/>
          <a:ext cx="0" cy="0"/>
          <a:chOff x="0" y="0"/>
          <a:chExt cx="0" cy="0"/>
        </a:xfrm>
      </p:grpSpPr>
      <p:sp>
        <p:nvSpPr>
          <p:cNvPr id="3" name="Segnaposto immagine 2"/>
          <p:cNvSpPr>
            <a:spLocks noGrp="1"/>
          </p:cNvSpPr>
          <p:nvPr>
            <p:ph type="pic" idx="1"/>
          </p:nvPr>
        </p:nvSpPr>
        <p:spPr>
          <a:xfrm>
            <a:off x="3887391" y="987426"/>
            <a:ext cx="515501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it-IT"/>
          </a:p>
        </p:txBody>
      </p:sp>
      <p:sp>
        <p:nvSpPr>
          <p:cNvPr id="4" name="Segnaposto testo 3"/>
          <p:cNvSpPr>
            <a:spLocks noGrp="1"/>
          </p:cNvSpPr>
          <p:nvPr>
            <p:ph type="body" sz="half" idx="2"/>
          </p:nvPr>
        </p:nvSpPr>
        <p:spPr>
          <a:xfrm>
            <a:off x="629841" y="2057400"/>
            <a:ext cx="2949178" cy="523220"/>
          </a:xfrm>
        </p:spPr>
        <p:txBody>
          <a:bodyPr>
            <a:spAutoFit/>
          </a:bodyPr>
          <a:lstStyle>
            <a:lvl1pPr marL="0" indent="0" algn="just">
              <a:lnSpc>
                <a:spcPct val="100000"/>
              </a:lnSpc>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dirty="0" smtClean="0"/>
              <a:t>Fare clic per modificare gli stili del testo dello schema</a:t>
            </a:r>
          </a:p>
        </p:txBody>
      </p:sp>
      <p:sp>
        <p:nvSpPr>
          <p:cNvPr id="5" name="Segnaposto data 4"/>
          <p:cNvSpPr>
            <a:spLocks noGrp="1"/>
          </p:cNvSpPr>
          <p:nvPr>
            <p:ph type="dt" sz="half" idx="10"/>
          </p:nvPr>
        </p:nvSpPr>
        <p:spPr/>
        <p:txBody>
          <a:bodyPr/>
          <a:lstStyle/>
          <a:p>
            <a:fld id="{1B65FD54-8DF9-E946-8835-04A08E63D92E}" type="datetime1">
              <a:rPr lang="it-IT" smtClean="0"/>
              <a:t>14/02/17</a:t>
            </a:fld>
            <a:endParaRPr lang="fr-FR" dirty="0"/>
          </a:p>
        </p:txBody>
      </p:sp>
      <p:sp>
        <p:nvSpPr>
          <p:cNvPr id="7" name="Segnaposto numero diapositiva 6"/>
          <p:cNvSpPr>
            <a:spLocks noGrp="1"/>
          </p:cNvSpPr>
          <p:nvPr>
            <p:ph type="sldNum" sz="quarter" idx="12"/>
          </p:nvPr>
        </p:nvSpPr>
        <p:spPr/>
        <p:txBody>
          <a:bodyPr/>
          <a:lstStyle/>
          <a:p>
            <a:fld id="{E8716A00-CC3F-A24A-9B86-816E9CA7F4AC}" type="slidenum">
              <a:rPr lang="fr-FR" smtClean="0"/>
              <a:pPr/>
              <a:t>‹n.›</a:t>
            </a:fld>
            <a:endParaRPr lang="fr-FR" dirty="0"/>
          </a:p>
        </p:txBody>
      </p:sp>
      <p:sp>
        <p:nvSpPr>
          <p:cNvPr id="9" name="Segnaposto testo 2"/>
          <p:cNvSpPr>
            <a:spLocks noGrp="1"/>
          </p:cNvSpPr>
          <p:nvPr>
            <p:ph type="body" idx="13"/>
          </p:nvPr>
        </p:nvSpPr>
        <p:spPr>
          <a:xfrm>
            <a:off x="629840" y="1067848"/>
            <a:ext cx="2949179" cy="823912"/>
          </a:xfrm>
        </p:spPr>
        <p:txBody>
          <a:bodyPr anchor="t">
            <a:noAutofit/>
          </a:bodyPr>
          <a:lstStyle>
            <a:lvl1pPr marL="0" indent="0">
              <a:buNone/>
              <a:defRPr sz="1800" b="1">
                <a:solidFill>
                  <a:srgbClr val="0D347D"/>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dirty="0" smtClean="0"/>
              <a:t>Fare clic per modificare gli stili del testo dello schema</a:t>
            </a:r>
          </a:p>
        </p:txBody>
      </p:sp>
      <p:sp>
        <p:nvSpPr>
          <p:cNvPr id="10"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11"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1 – Good Local Governance</a:t>
            </a:r>
            <a:endParaRPr lang="it-IT" dirty="0"/>
          </a:p>
        </p:txBody>
      </p:sp>
    </p:spTree>
    <p:extLst>
      <p:ext uri="{BB962C8B-B14F-4D97-AF65-F5344CB8AC3E}">
        <p14:creationId xmlns:p14="http://schemas.microsoft.com/office/powerpoint/2010/main" val="11851432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openxmlformats.org/officeDocument/2006/relationships/image" Target="../media/image2.tiff"/><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Image 2"/>
          <p:cNvPicPr>
            <a:picLocks noChangeAspect="1"/>
          </p:cNvPicPr>
          <p:nvPr userDrawn="1"/>
        </p:nvPicPr>
        <p:blipFill rotWithShape="1">
          <a:blip r:embed="rId13">
            <a:extLst>
              <a:ext uri="{28A0092B-C50C-407E-A947-70E740481C1C}">
                <a14:useLocalDpi xmlns:a14="http://schemas.microsoft.com/office/drawing/2010/main" val="0"/>
              </a:ext>
            </a:extLst>
          </a:blip>
          <a:srcRect b="76325"/>
          <a:stretch/>
        </p:blipFill>
        <p:spPr>
          <a:xfrm>
            <a:off x="-1" y="1335"/>
            <a:ext cx="9144001" cy="898665"/>
          </a:xfrm>
          <a:prstGeom prst="rect">
            <a:avLst/>
          </a:prstGeom>
        </p:spPr>
      </p:pic>
      <p:sp>
        <p:nvSpPr>
          <p:cNvPr id="2" name="Segnaposto titolo 1"/>
          <p:cNvSpPr>
            <a:spLocks noGrp="1"/>
          </p:cNvSpPr>
          <p:nvPr>
            <p:ph type="title"/>
          </p:nvPr>
        </p:nvSpPr>
        <p:spPr>
          <a:xfrm>
            <a:off x="4608850" y="0"/>
            <a:ext cx="4535149" cy="899999"/>
          </a:xfrm>
          <a:prstGeom prst="rect">
            <a:avLst/>
          </a:prstGeom>
          <a:solidFill>
            <a:schemeClr val="bg1">
              <a:alpha val="70000"/>
            </a:schemeClr>
          </a:solidFill>
          <a:ln>
            <a:noFill/>
          </a:ln>
        </p:spPr>
        <p:txBody>
          <a:bodyPr vert="horz" lIns="91440" tIns="45720" rIns="91440" bIns="45720" rtlCol="0" anchor="ctr">
            <a:normAutofit/>
          </a:bodyPr>
          <a:lstStyle/>
          <a:p>
            <a:r>
              <a:rPr lang="it-IT" dirty="0" smtClean="0"/>
              <a:t>Fare clic per modificare stile</a:t>
            </a:r>
            <a:endParaRPr lang="it-IT" dirty="0"/>
          </a:p>
        </p:txBody>
      </p:sp>
      <p:sp>
        <p:nvSpPr>
          <p:cNvPr id="3" name="Segnaposto testo 2"/>
          <p:cNvSpPr>
            <a:spLocks noGrp="1"/>
          </p:cNvSpPr>
          <p:nvPr>
            <p:ph type="body" idx="1"/>
          </p:nvPr>
        </p:nvSpPr>
        <p:spPr>
          <a:xfrm>
            <a:off x="628650" y="1134249"/>
            <a:ext cx="7886700" cy="4965468"/>
          </a:xfrm>
          <a:prstGeom prst="rect">
            <a:avLst/>
          </a:prstGeom>
        </p:spPr>
        <p:txBody>
          <a:bodyPr vert="horz" lIns="91440" tIns="45720" rIns="91440" bIns="45720" rtlCol="0">
            <a:normAutofit/>
          </a:bodyPr>
          <a:lstStyle/>
          <a:p>
            <a:pPr lvl="0"/>
            <a:r>
              <a:rPr lang="it-IT" dirty="0" smtClean="0"/>
              <a:t>Fare clic per modificare gli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it-IT" dirty="0"/>
          </a:p>
        </p:txBody>
      </p:sp>
      <p:sp>
        <p:nvSpPr>
          <p:cNvPr id="4" name="Segnaposto data 3"/>
          <p:cNvSpPr>
            <a:spLocks noGrp="1"/>
          </p:cNvSpPr>
          <p:nvPr>
            <p:ph type="dt" sz="half" idx="2"/>
          </p:nvPr>
        </p:nvSpPr>
        <p:spPr>
          <a:xfrm>
            <a:off x="5855424" y="6333963"/>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EE5A92C-A493-E54D-8695-BEA372A37DAC}" type="datetime1">
              <a:rPr lang="it-IT" smtClean="0"/>
              <a:t>14/02/17</a:t>
            </a:fld>
            <a:endParaRPr lang="it-IT" dirty="0"/>
          </a:p>
        </p:txBody>
      </p:sp>
      <p:sp>
        <p:nvSpPr>
          <p:cNvPr id="5" name="Segnaposto piè di pagina 4"/>
          <p:cNvSpPr>
            <a:spLocks noGrp="1"/>
          </p:cNvSpPr>
          <p:nvPr>
            <p:ph type="ftr" sz="quarter" idx="3"/>
          </p:nvPr>
        </p:nvSpPr>
        <p:spPr>
          <a:xfrm>
            <a:off x="1274460" y="6333963"/>
            <a:ext cx="4487212" cy="365125"/>
          </a:xfrm>
          <a:prstGeom prst="rect">
            <a:avLst/>
          </a:prstGeom>
        </p:spPr>
        <p:txBody>
          <a:bodyPr vert="horz" lIns="91440" tIns="45720" rIns="91440" bIns="45720" rtlCol="0" anchor="ctr"/>
          <a:lstStyle>
            <a:lvl1pPr algn="l">
              <a:defRPr sz="900" i="1" u="none">
                <a:solidFill>
                  <a:srgbClr val="0D347D"/>
                </a:solidFill>
              </a:defRPr>
            </a:lvl1pPr>
          </a:lstStyle>
          <a:p>
            <a:r>
              <a:rPr lang="it-IT" dirty="0" smtClean="0"/>
              <a:t>Stage 1</a:t>
            </a:r>
          </a:p>
          <a:p>
            <a:r>
              <a:rPr lang="it-IT" dirty="0" smtClean="0"/>
              <a:t>Module 2 – </a:t>
            </a:r>
            <a:r>
              <a:rPr lang="it-IT" dirty="0" err="1" smtClean="0"/>
              <a:t>Understanding</a:t>
            </a:r>
            <a:r>
              <a:rPr lang="it-IT" dirty="0" smtClean="0"/>
              <a:t> Leadership</a:t>
            </a:r>
          </a:p>
        </p:txBody>
      </p:sp>
      <p:sp>
        <p:nvSpPr>
          <p:cNvPr id="6" name="Segnaposto numero diapositiva 5"/>
          <p:cNvSpPr>
            <a:spLocks noGrp="1"/>
          </p:cNvSpPr>
          <p:nvPr>
            <p:ph type="sldNum" sz="quarter" idx="4"/>
          </p:nvPr>
        </p:nvSpPr>
        <p:spPr>
          <a:xfrm>
            <a:off x="8006576" y="6333964"/>
            <a:ext cx="508774"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027B32-7EE3-4B47-8E3B-B3A98341C450}" type="slidenum">
              <a:rPr lang="fr-FR" smtClean="0"/>
              <a:pPr/>
              <a:t>‹n.›</a:t>
            </a:fld>
            <a:endParaRPr lang="fr-FR" dirty="0"/>
          </a:p>
        </p:txBody>
      </p:sp>
      <p:pic>
        <p:nvPicPr>
          <p:cNvPr id="9" name="Immagine 8"/>
          <p:cNvPicPr>
            <a:picLocks noChangeAspect="1"/>
          </p:cNvPicPr>
          <p:nvPr userDrawn="1"/>
        </p:nvPicPr>
        <p:blipFill>
          <a:blip r:embed="rId14"/>
          <a:stretch>
            <a:fillRect/>
          </a:stretch>
        </p:blipFill>
        <p:spPr>
          <a:xfrm>
            <a:off x="178332" y="90667"/>
            <a:ext cx="900636" cy="720000"/>
          </a:xfrm>
          <a:prstGeom prst="rect">
            <a:avLst/>
          </a:prstGeom>
        </p:spPr>
      </p:pic>
      <p:sp>
        <p:nvSpPr>
          <p:cNvPr id="12" name="CasellaDiTesto 11"/>
          <p:cNvSpPr txBox="1"/>
          <p:nvPr userDrawn="1"/>
        </p:nvSpPr>
        <p:spPr>
          <a:xfrm>
            <a:off x="1078968" y="127501"/>
            <a:ext cx="2629246" cy="646331"/>
          </a:xfrm>
          <a:prstGeom prst="rect">
            <a:avLst/>
          </a:prstGeom>
          <a:noFill/>
        </p:spPr>
        <p:txBody>
          <a:bodyPr wrap="none" rtlCol="0" anchor="ctr">
            <a:spAutoFit/>
          </a:bodyPr>
          <a:lstStyle/>
          <a:p>
            <a:pPr algn="dist"/>
            <a:r>
              <a:rPr lang="it-IT" spc="40" baseline="0" dirty="0" smtClean="0">
                <a:solidFill>
                  <a:schemeClr val="bg1"/>
                </a:solidFill>
              </a:rPr>
              <a:t>COUNCIL OF EUROPE</a:t>
            </a:r>
          </a:p>
          <a:p>
            <a:pPr algn="dist"/>
            <a:r>
              <a:rPr lang="it-IT" dirty="0" smtClean="0">
                <a:solidFill>
                  <a:schemeClr val="bg1"/>
                </a:solidFill>
              </a:rPr>
              <a:t>CONSEIL DE L’EUROPE</a:t>
            </a:r>
            <a:endParaRPr lang="it-IT" dirty="0">
              <a:solidFill>
                <a:schemeClr val="bg1"/>
              </a:solidFill>
            </a:endParaRPr>
          </a:p>
        </p:txBody>
      </p:sp>
      <p:pic>
        <p:nvPicPr>
          <p:cNvPr id="11" name="Immagine 10"/>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6192" y="5883964"/>
            <a:ext cx="1044915" cy="900000"/>
          </a:xfrm>
          <a:prstGeom prst="rect">
            <a:avLst/>
          </a:prstGeom>
        </p:spPr>
      </p:pic>
    </p:spTree>
    <p:extLst>
      <p:ext uri="{BB962C8B-B14F-4D97-AF65-F5344CB8AC3E}">
        <p14:creationId xmlns:p14="http://schemas.microsoft.com/office/powerpoint/2010/main" val="1632601218"/>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r" defTabSz="685800" rtl="0" eaLnBrk="1" latinLnBrk="0" hangingPunct="1">
        <a:lnSpc>
          <a:spcPct val="100000"/>
        </a:lnSpc>
        <a:spcBef>
          <a:spcPct val="0"/>
        </a:spcBef>
        <a:buNone/>
        <a:defRPr sz="2400" b="1" kern="1200">
          <a:solidFill>
            <a:srgbClr val="0D347D"/>
          </a:solidFill>
          <a:effectLst>
            <a:outerShdw blurRad="38100" dist="38100" dir="2700000" algn="tl">
              <a:srgbClr val="000000">
                <a:alpha val="43137"/>
              </a:srgbClr>
            </a:outerShdw>
          </a:effectLst>
          <a:latin typeface="+mj-lt"/>
          <a:ea typeface="+mj-ea"/>
          <a:cs typeface="+mj-cs"/>
        </a:defRPr>
      </a:lvl1pPr>
    </p:titleStyle>
    <p:bodyStyle>
      <a:lvl1pPr marL="171450" indent="-171450" algn="l" defTabSz="685800"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en-GB" dirty="0" smtClean="0"/>
              <a:t>MODULE 2 – UNDERSTANDING LEADERSHIP</a:t>
            </a:r>
            <a:endParaRPr lang="en-GB" dirty="0"/>
          </a:p>
        </p:txBody>
      </p:sp>
      <p:sp>
        <p:nvSpPr>
          <p:cNvPr id="3" name="Sottotitolo 2"/>
          <p:cNvSpPr>
            <a:spLocks noGrp="1"/>
          </p:cNvSpPr>
          <p:nvPr>
            <p:ph type="subTitle" idx="1"/>
          </p:nvPr>
        </p:nvSpPr>
        <p:spPr/>
        <p:txBody>
          <a:bodyPr/>
          <a:lstStyle/>
          <a:p>
            <a:r>
              <a:rPr lang="en-GB" dirty="0" smtClean="0"/>
              <a:t>Stage 1 – Leadership for Organisations</a:t>
            </a:r>
            <a:endParaRPr lang="en-GB" dirty="0"/>
          </a:p>
        </p:txBody>
      </p:sp>
    </p:spTree>
    <p:extLst>
      <p:ext uri="{BB962C8B-B14F-4D97-AF65-F5344CB8AC3E}">
        <p14:creationId xmlns:p14="http://schemas.microsoft.com/office/powerpoint/2010/main" val="1938669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lstStyle/>
          <a:p>
            <a:pPr marL="0" indent="0">
              <a:buNone/>
            </a:pPr>
            <a:r>
              <a:rPr lang="it-IT" b="1" dirty="0" smtClean="0"/>
              <a:t>Learning Objectives</a:t>
            </a:r>
          </a:p>
          <a:p>
            <a:pPr lvl="1"/>
            <a:r>
              <a:rPr lang="en-GB" dirty="0"/>
              <a:t>To acquire knowledge on ’leadership’ – as it is envisaged within the LAP.</a:t>
            </a:r>
            <a:endParaRPr lang="it-IT" dirty="0"/>
          </a:p>
          <a:p>
            <a:pPr lvl="1"/>
            <a:r>
              <a:rPr lang="en-GB" dirty="0"/>
              <a:t>To understand the added value of a situational approach to leadership (there is no “one size fits all” solution). </a:t>
            </a:r>
            <a:endParaRPr lang="it-IT" dirty="0"/>
          </a:p>
        </p:txBody>
      </p:sp>
      <p:sp>
        <p:nvSpPr>
          <p:cNvPr id="3" name="Segnaposto contenuto 2"/>
          <p:cNvSpPr>
            <a:spLocks noGrp="1"/>
          </p:cNvSpPr>
          <p:nvPr>
            <p:ph sz="half" idx="2"/>
          </p:nvPr>
        </p:nvSpPr>
        <p:spPr/>
        <p:txBody>
          <a:bodyPr>
            <a:normAutofit/>
          </a:bodyPr>
          <a:lstStyle/>
          <a:p>
            <a:pPr marL="0" indent="0">
              <a:buNone/>
            </a:pPr>
            <a:r>
              <a:rPr lang="it-IT" b="1" dirty="0" smtClean="0"/>
              <a:t>Learning Outcomes</a:t>
            </a:r>
          </a:p>
          <a:p>
            <a:pPr lvl="1"/>
            <a:r>
              <a:rPr lang="en-GB" dirty="0"/>
              <a:t>Participants acquired the understanding on how leadership can be interpreted and implemented, according to specific needs.</a:t>
            </a:r>
            <a:endParaRPr lang="it-IT" dirty="0"/>
          </a:p>
          <a:p>
            <a:pPr lvl="1"/>
            <a:r>
              <a:rPr lang="en-GB" dirty="0"/>
              <a:t>Participants equipped so to promote the LAP approach of leadership in their own organizations.</a:t>
            </a:r>
            <a:endParaRPr lang="it-IT" dirty="0"/>
          </a:p>
          <a:p>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2</a:t>
            </a:fld>
            <a:endParaRPr lang="fr-FR" dirty="0"/>
          </a:p>
        </p:txBody>
      </p:sp>
      <p:sp>
        <p:nvSpPr>
          <p:cNvPr id="5" name="Titolo 4"/>
          <p:cNvSpPr>
            <a:spLocks noGrp="1"/>
          </p:cNvSpPr>
          <p:nvPr>
            <p:ph type="title"/>
          </p:nvPr>
        </p:nvSpPr>
        <p:spPr/>
        <p:txBody>
          <a:bodyPr/>
          <a:lstStyle/>
          <a:p>
            <a:r>
              <a:rPr lang="it-IT" dirty="0" smtClean="0"/>
              <a:t>Module Overview</a:t>
            </a:r>
            <a:endParaRPr lang="it-IT" dirty="0"/>
          </a:p>
        </p:txBody>
      </p:sp>
      <p:sp>
        <p:nvSpPr>
          <p:cNvPr id="6" name="Segnaposto piè di pagina 5"/>
          <p:cNvSpPr>
            <a:spLocks noGrp="1"/>
          </p:cNvSpPr>
          <p:nvPr>
            <p:ph type="ftr" sz="quarter" idx="3"/>
          </p:nvPr>
        </p:nvSpPr>
        <p:spPr/>
        <p:txBody>
          <a:bodyPr/>
          <a:lstStyle/>
          <a:p>
            <a:r>
              <a:rPr lang="en-GB" dirty="0" smtClean="0"/>
              <a:t>Stage 1</a:t>
            </a:r>
          </a:p>
          <a:p>
            <a:r>
              <a:rPr lang="en-GB" dirty="0" smtClean="0"/>
              <a:t>Module 2 – Understanding Leadership</a:t>
            </a:r>
            <a:endParaRPr lang="en-GB" dirty="0"/>
          </a:p>
        </p:txBody>
      </p:sp>
    </p:spTree>
    <p:extLst>
      <p:ext uri="{BB962C8B-B14F-4D97-AF65-F5344CB8AC3E}">
        <p14:creationId xmlns:p14="http://schemas.microsoft.com/office/powerpoint/2010/main" val="16078282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egnaposto contenuto 5"/>
          <p:cNvGraphicFramePr>
            <a:graphicFrameLocks noGrp="1"/>
          </p:cNvGraphicFramePr>
          <p:nvPr>
            <p:ph idx="1"/>
            <p:extLst>
              <p:ext uri="{D42A27DB-BD31-4B8C-83A1-F6EECF244321}">
                <p14:modId xmlns:p14="http://schemas.microsoft.com/office/powerpoint/2010/main" val="1426480904"/>
              </p:ext>
            </p:extLst>
          </p:nvPr>
        </p:nvGraphicFramePr>
        <p:xfrm>
          <a:off x="628650" y="1133475"/>
          <a:ext cx="7886700" cy="4965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egnaposto numero diapositiva 2"/>
          <p:cNvSpPr>
            <a:spLocks noGrp="1"/>
          </p:cNvSpPr>
          <p:nvPr>
            <p:ph type="sldNum" sz="quarter" idx="12"/>
          </p:nvPr>
        </p:nvSpPr>
        <p:spPr/>
        <p:txBody>
          <a:bodyPr/>
          <a:lstStyle/>
          <a:p>
            <a:fld id="{E8716A00-CC3F-A24A-9B86-816E9CA7F4AC}" type="slidenum">
              <a:rPr lang="fr-FR" smtClean="0"/>
              <a:pPr/>
              <a:t>3</a:t>
            </a:fld>
            <a:endParaRPr lang="fr-FR" dirty="0"/>
          </a:p>
        </p:txBody>
      </p:sp>
      <p:sp>
        <p:nvSpPr>
          <p:cNvPr id="4" name="Titolo 3"/>
          <p:cNvSpPr>
            <a:spLocks noGrp="1"/>
          </p:cNvSpPr>
          <p:nvPr>
            <p:ph type="title"/>
          </p:nvPr>
        </p:nvSpPr>
        <p:spPr/>
        <p:txBody>
          <a:bodyPr/>
          <a:lstStyle/>
          <a:p>
            <a:r>
              <a:rPr lang="it-IT" dirty="0"/>
              <a:t>Module Structure</a:t>
            </a:r>
          </a:p>
        </p:txBody>
      </p:sp>
      <p:sp>
        <p:nvSpPr>
          <p:cNvPr id="5" name="Segnaposto piè di pagina 4"/>
          <p:cNvSpPr>
            <a:spLocks noGrp="1"/>
          </p:cNvSpPr>
          <p:nvPr>
            <p:ph type="ftr" sz="quarter" idx="3"/>
          </p:nvPr>
        </p:nvSpPr>
        <p:spPr/>
        <p:txBody>
          <a:bodyPr/>
          <a:lstStyle/>
          <a:p>
            <a:r>
              <a:rPr lang="it-IT" dirty="0" smtClean="0"/>
              <a:t>Stage 1</a:t>
            </a:r>
          </a:p>
          <a:p>
            <a:r>
              <a:rPr lang="it-IT" dirty="0" smtClean="0"/>
              <a:t>Module 2 – </a:t>
            </a:r>
            <a:r>
              <a:rPr lang="en-GB" dirty="0"/>
              <a:t>Understanding Leadership</a:t>
            </a:r>
            <a:endParaRPr lang="it-IT" dirty="0"/>
          </a:p>
        </p:txBody>
      </p:sp>
    </p:spTree>
    <p:extLst>
      <p:ext uri="{BB962C8B-B14F-4D97-AF65-F5344CB8AC3E}">
        <p14:creationId xmlns:p14="http://schemas.microsoft.com/office/powerpoint/2010/main" val="1646593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sz="half" idx="1"/>
          </p:nvPr>
        </p:nvSpPr>
        <p:spPr/>
        <p:txBody>
          <a:bodyPr>
            <a:normAutofit fontScale="85000" lnSpcReduction="20000"/>
          </a:bodyPr>
          <a:lstStyle/>
          <a:p>
            <a:pPr marL="0" indent="0">
              <a:buNone/>
            </a:pPr>
            <a:r>
              <a:rPr lang="en-GB" b="1" dirty="0" smtClean="0"/>
              <a:t>Leadership</a:t>
            </a:r>
          </a:p>
          <a:p>
            <a:r>
              <a:rPr lang="en-GB" sz="1800" dirty="0"/>
              <a:t>The skill and process to guide organisations, teams and individuals. It goes beyond management as it encompasses the capacity to lead by example, to inspire, to challenge inefficient systems and to enable others to take responsibility and act.</a:t>
            </a:r>
            <a:endParaRPr lang="it-IT" sz="1800" dirty="0"/>
          </a:p>
          <a:p>
            <a:r>
              <a:rPr lang="en-GB" sz="1800" dirty="0"/>
              <a:t>The traits of a leader are inherent to all. A leader is one who uses individual capacities to enable processes enlisting the aid and support of others in defining the organisations’ vision and accomplishing the corresponding tasks. </a:t>
            </a:r>
          </a:p>
          <a:p>
            <a:pPr marL="0" indent="0">
              <a:buNone/>
            </a:pPr>
            <a:r>
              <a:rPr lang="en-GB" b="1" dirty="0" smtClean="0"/>
              <a:t>Authority</a:t>
            </a:r>
          </a:p>
          <a:p>
            <a:r>
              <a:rPr lang="en-GB" sz="1800" dirty="0"/>
              <a:t>For the purpose of LAP, the concept of ‘Authority’:</a:t>
            </a:r>
            <a:endParaRPr lang="it-IT" sz="1800" dirty="0"/>
          </a:p>
          <a:p>
            <a:pPr lvl="1"/>
            <a:r>
              <a:rPr lang="en-GB" sz="1500" dirty="0"/>
              <a:t>Refers to the power that comes with the job or position;</a:t>
            </a:r>
            <a:endParaRPr lang="it-IT" sz="1500" dirty="0"/>
          </a:p>
          <a:p>
            <a:pPr lvl="1"/>
            <a:r>
              <a:rPr lang="en-GB" sz="1500" dirty="0"/>
              <a:t>The concept is used often in relation to a Traditional Authority model, which may represent both the background and a current context for some of the LAP participants.</a:t>
            </a:r>
            <a:endParaRPr lang="it-IT" sz="1400" b="1" dirty="0"/>
          </a:p>
        </p:txBody>
      </p:sp>
      <p:sp>
        <p:nvSpPr>
          <p:cNvPr id="3" name="Segnaposto contenuto 2"/>
          <p:cNvSpPr>
            <a:spLocks noGrp="1"/>
          </p:cNvSpPr>
          <p:nvPr>
            <p:ph sz="half" idx="2"/>
          </p:nvPr>
        </p:nvSpPr>
        <p:spPr/>
        <p:txBody>
          <a:bodyPr>
            <a:normAutofit/>
          </a:bodyPr>
          <a:lstStyle/>
          <a:p>
            <a:pPr marL="0" indent="0">
              <a:buNone/>
            </a:pPr>
            <a:r>
              <a:rPr lang="it-IT" sz="1800" b="1" dirty="0" smtClean="0"/>
              <a:t>Management</a:t>
            </a:r>
            <a:endParaRPr lang="it-IT" sz="1800" b="1" dirty="0"/>
          </a:p>
          <a:p>
            <a:r>
              <a:rPr lang="en-GB" sz="1500" dirty="0"/>
              <a:t>The process of setting the strategy of an organisation and coordinating the efforts of its members, considering all available resources. It refers to: planning, organising, coordinating, controlling, commanding and staffing. </a:t>
            </a:r>
            <a:endParaRPr lang="it-IT" sz="1500" dirty="0"/>
          </a:p>
          <a:p>
            <a:pPr marL="0" indent="0">
              <a:buNone/>
            </a:pPr>
            <a:r>
              <a:rPr lang="en-GB" sz="1800" b="1" dirty="0"/>
              <a:t>Manager</a:t>
            </a:r>
            <a:endParaRPr lang="it-IT" sz="1800" dirty="0"/>
          </a:p>
          <a:p>
            <a:r>
              <a:rPr lang="en-GB" sz="1500" dirty="0"/>
              <a:t>A person controlling or administering a business/organisation or part of it. For the purpose of LAP, such figure corresponds to civil servants in a position to exercise management. </a:t>
            </a:r>
            <a:endParaRPr lang="it-IT" sz="1500"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4</a:t>
            </a:fld>
            <a:endParaRPr lang="fr-FR" dirty="0"/>
          </a:p>
        </p:txBody>
      </p:sp>
      <p:sp>
        <p:nvSpPr>
          <p:cNvPr id="5" name="Titolo 4"/>
          <p:cNvSpPr>
            <a:spLocks noGrp="1"/>
          </p:cNvSpPr>
          <p:nvPr>
            <p:ph type="title"/>
          </p:nvPr>
        </p:nvSpPr>
        <p:spPr/>
        <p:txBody>
          <a:bodyPr/>
          <a:lstStyle/>
          <a:p>
            <a:r>
              <a:rPr lang="it-IT" dirty="0" err="1" smtClean="0"/>
              <a:t>Working</a:t>
            </a:r>
            <a:r>
              <a:rPr lang="it-IT" dirty="0" smtClean="0"/>
              <a:t> </a:t>
            </a:r>
            <a:r>
              <a:rPr lang="it-IT" smtClean="0"/>
              <a:t>Definitions</a:t>
            </a:r>
            <a:endParaRPr lang="it-IT" dirty="0"/>
          </a:p>
        </p:txBody>
      </p:sp>
      <p:sp>
        <p:nvSpPr>
          <p:cNvPr id="6" name="Segnaposto piè di pagina 5"/>
          <p:cNvSpPr>
            <a:spLocks noGrp="1"/>
          </p:cNvSpPr>
          <p:nvPr>
            <p:ph type="ftr" sz="quarter" idx="3"/>
          </p:nvPr>
        </p:nvSpPr>
        <p:spPr/>
        <p:txBody>
          <a:bodyPr/>
          <a:lstStyle/>
          <a:p>
            <a:r>
              <a:rPr lang="it-IT" dirty="0" smtClean="0"/>
              <a:t>Stage 1</a:t>
            </a:r>
          </a:p>
          <a:p>
            <a:r>
              <a:rPr lang="it-IT" dirty="0" smtClean="0"/>
              <a:t>Module 2 – </a:t>
            </a:r>
            <a:r>
              <a:rPr lang="en-GB" dirty="0"/>
              <a:t>Understanding Leadership</a:t>
            </a:r>
            <a:endParaRPr lang="it-IT" dirty="0"/>
          </a:p>
        </p:txBody>
      </p:sp>
    </p:spTree>
    <p:extLst>
      <p:ext uri="{BB962C8B-B14F-4D97-AF65-F5344CB8AC3E}">
        <p14:creationId xmlns:p14="http://schemas.microsoft.com/office/powerpoint/2010/main" val="14705544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EXERCISES</a:t>
            </a:r>
            <a:endParaRPr lang="it-IT" dirty="0"/>
          </a:p>
        </p:txBody>
      </p:sp>
      <p:sp>
        <p:nvSpPr>
          <p:cNvPr id="3" name="Segnaposto testo 2"/>
          <p:cNvSpPr>
            <a:spLocks noGrp="1"/>
          </p:cNvSpPr>
          <p:nvPr>
            <p:ph type="body" idx="1"/>
          </p:nvPr>
        </p:nvSpPr>
        <p:spPr/>
        <p:txBody>
          <a:bodyPr/>
          <a:lstStyle/>
          <a:p>
            <a:r>
              <a:rPr lang="it-IT" dirty="0" smtClean="0"/>
              <a:t> </a:t>
            </a:r>
            <a:endParaRPr lang="it-IT" dirty="0"/>
          </a:p>
        </p:txBody>
      </p:sp>
      <p:sp>
        <p:nvSpPr>
          <p:cNvPr id="4" name="Segnaposto numero diapositiva 3"/>
          <p:cNvSpPr>
            <a:spLocks noGrp="1"/>
          </p:cNvSpPr>
          <p:nvPr>
            <p:ph type="sldNum" sz="quarter" idx="12"/>
          </p:nvPr>
        </p:nvSpPr>
        <p:spPr/>
        <p:txBody>
          <a:bodyPr/>
          <a:lstStyle/>
          <a:p>
            <a:fld id="{E8716A00-CC3F-A24A-9B86-816E9CA7F4AC}" type="slidenum">
              <a:rPr lang="fr-FR" smtClean="0"/>
              <a:pPr/>
              <a:t>5</a:t>
            </a:fld>
            <a:endParaRPr lang="fr-FR" dirty="0"/>
          </a:p>
        </p:txBody>
      </p:sp>
      <p:sp>
        <p:nvSpPr>
          <p:cNvPr id="6" name="CasellaDiTesto 5"/>
          <p:cNvSpPr txBox="1"/>
          <p:nvPr/>
        </p:nvSpPr>
        <p:spPr>
          <a:xfrm>
            <a:off x="5350476" y="469557"/>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1016536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600" b="1" dirty="0"/>
              <a:t>Group Exercise 1 </a:t>
            </a:r>
            <a:r>
              <a:rPr lang="en-GB" sz="2600" b="1" dirty="0" smtClean="0"/>
              <a:t>- </a:t>
            </a:r>
            <a:r>
              <a:rPr lang="en-GB" sz="2600" b="1" dirty="0"/>
              <a:t>Identifying Leadership Features in Daily Practices</a:t>
            </a:r>
            <a:endParaRPr lang="it-IT" sz="2600" b="1" dirty="0"/>
          </a:p>
          <a:p>
            <a:pPr lvl="1"/>
            <a:r>
              <a:rPr lang="en-GB" dirty="0"/>
              <a:t>Identify (in groups of 3-4 people) elements of leadership in </a:t>
            </a:r>
            <a:r>
              <a:rPr lang="en-GB" dirty="0" smtClean="0"/>
              <a:t>daily practices.</a:t>
            </a:r>
            <a:r>
              <a:rPr lang="it-IT" dirty="0" smtClean="0"/>
              <a:t> </a:t>
            </a:r>
            <a:endParaRPr lang="it-IT" dirty="0"/>
          </a:p>
          <a:p>
            <a:pPr marL="0" lvl="0" indent="0">
              <a:buNone/>
            </a:pPr>
            <a:r>
              <a:rPr lang="en-GB" sz="2300" b="1"/>
              <a:t>Feedback </a:t>
            </a:r>
            <a:r>
              <a:rPr lang="en-GB" sz="2300" b="1" smtClean="0"/>
              <a:t>Session 1</a:t>
            </a:r>
            <a:endParaRPr lang="it-IT" sz="2300" b="1" dirty="0" smtClean="0"/>
          </a:p>
          <a:p>
            <a:pPr lvl="1"/>
            <a:r>
              <a:rPr lang="en-GB" dirty="0" smtClean="0"/>
              <a:t>Feedback session on the identified key actions.</a:t>
            </a:r>
          </a:p>
          <a:p>
            <a:pPr marL="36000" indent="0">
              <a:buNone/>
            </a:pPr>
            <a:endParaRPr lang="it-IT" sz="2400" b="1" dirty="0"/>
          </a:p>
          <a:p>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6</a:t>
            </a:fld>
            <a:endParaRPr lang="fr-FR" dirty="0"/>
          </a:p>
        </p:txBody>
      </p:sp>
      <p:sp>
        <p:nvSpPr>
          <p:cNvPr id="4" name="Titolo 3"/>
          <p:cNvSpPr>
            <a:spLocks noGrp="1"/>
          </p:cNvSpPr>
          <p:nvPr>
            <p:ph type="title"/>
          </p:nvPr>
        </p:nvSpPr>
        <p:spPr/>
        <p:txBody>
          <a:bodyPr/>
          <a:lstStyle/>
          <a:p>
            <a:r>
              <a:rPr lang="it-IT" dirty="0" smtClean="0"/>
              <a:t>Exercise 1</a:t>
            </a:r>
            <a:endParaRPr lang="it-IT" dirty="0"/>
          </a:p>
        </p:txBody>
      </p:sp>
      <p:sp>
        <p:nvSpPr>
          <p:cNvPr id="5" name="Segnaposto piè di pagina 4"/>
          <p:cNvSpPr>
            <a:spLocks noGrp="1"/>
          </p:cNvSpPr>
          <p:nvPr>
            <p:ph type="ftr" sz="quarter" idx="3"/>
          </p:nvPr>
        </p:nvSpPr>
        <p:spPr/>
        <p:txBody>
          <a:bodyPr/>
          <a:lstStyle/>
          <a:p>
            <a:r>
              <a:rPr lang="it-IT" dirty="0" smtClean="0"/>
              <a:t>Stage 1</a:t>
            </a:r>
          </a:p>
          <a:p>
            <a:r>
              <a:rPr lang="it-IT" dirty="0" smtClean="0"/>
              <a:t>Module 2 – </a:t>
            </a:r>
            <a:r>
              <a:rPr lang="en-GB" dirty="0"/>
              <a:t>Understanding Leadership</a:t>
            </a:r>
            <a:endParaRPr lang="it-IT" dirty="0"/>
          </a:p>
        </p:txBody>
      </p:sp>
    </p:spTree>
    <p:extLst>
      <p:ext uri="{BB962C8B-B14F-4D97-AF65-F5344CB8AC3E}">
        <p14:creationId xmlns:p14="http://schemas.microsoft.com/office/powerpoint/2010/main" val="269590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600" b="1" dirty="0"/>
              <a:t>Group Exercise 2 </a:t>
            </a:r>
            <a:r>
              <a:rPr lang="en-GB" sz="2600" b="1" dirty="0" smtClean="0"/>
              <a:t>- </a:t>
            </a:r>
            <a:r>
              <a:rPr lang="en-GB" sz="2600" b="1" dirty="0"/>
              <a:t>Identifying Leadership Styles to Overcome Day-to-Day Challenges</a:t>
            </a:r>
            <a:endParaRPr lang="it-IT" sz="2600" b="1" dirty="0"/>
          </a:p>
          <a:p>
            <a:pPr lvl="1"/>
            <a:r>
              <a:rPr lang="en-GB" dirty="0"/>
              <a:t>I</a:t>
            </a:r>
            <a:r>
              <a:rPr lang="en-GB" dirty="0" smtClean="0"/>
              <a:t>dentify </a:t>
            </a:r>
            <a:r>
              <a:rPr lang="en-GB" dirty="0"/>
              <a:t>(in groups of 3-4- people) situations within </a:t>
            </a:r>
            <a:r>
              <a:rPr lang="en-GB" dirty="0" smtClean="0"/>
              <a:t>your </a:t>
            </a:r>
            <a:r>
              <a:rPr lang="en-GB" dirty="0"/>
              <a:t>organizations where a specific leadership style would be useful to overcome a challenge.</a:t>
            </a:r>
            <a:endParaRPr lang="it-IT" dirty="0"/>
          </a:p>
          <a:p>
            <a:pPr lvl="1"/>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7</a:t>
            </a:fld>
            <a:endParaRPr lang="fr-FR" dirty="0"/>
          </a:p>
        </p:txBody>
      </p:sp>
      <p:sp>
        <p:nvSpPr>
          <p:cNvPr id="4" name="Titolo 3"/>
          <p:cNvSpPr>
            <a:spLocks noGrp="1"/>
          </p:cNvSpPr>
          <p:nvPr>
            <p:ph type="title"/>
          </p:nvPr>
        </p:nvSpPr>
        <p:spPr/>
        <p:txBody>
          <a:bodyPr/>
          <a:lstStyle/>
          <a:p>
            <a:r>
              <a:rPr lang="it-IT" dirty="0" smtClean="0"/>
              <a:t>Exercise 2</a:t>
            </a:r>
            <a:endParaRPr lang="it-IT" dirty="0"/>
          </a:p>
        </p:txBody>
      </p:sp>
      <p:sp>
        <p:nvSpPr>
          <p:cNvPr id="5" name="Segnaposto piè di pagina 4"/>
          <p:cNvSpPr>
            <a:spLocks noGrp="1"/>
          </p:cNvSpPr>
          <p:nvPr>
            <p:ph type="ftr" sz="quarter" idx="3"/>
          </p:nvPr>
        </p:nvSpPr>
        <p:spPr/>
        <p:txBody>
          <a:bodyPr/>
          <a:lstStyle/>
          <a:p>
            <a:r>
              <a:rPr lang="it-IT" dirty="0" smtClean="0"/>
              <a:t>Stage 1</a:t>
            </a:r>
          </a:p>
          <a:p>
            <a:r>
              <a:rPr lang="it-IT" dirty="0" smtClean="0"/>
              <a:t>Module 2 – </a:t>
            </a:r>
            <a:r>
              <a:rPr lang="en-GB" dirty="0"/>
              <a:t>Understanding Leadership</a:t>
            </a:r>
            <a:endParaRPr lang="it-IT" dirty="0"/>
          </a:p>
        </p:txBody>
      </p:sp>
    </p:spTree>
    <p:extLst>
      <p:ext uri="{BB962C8B-B14F-4D97-AF65-F5344CB8AC3E}">
        <p14:creationId xmlns:p14="http://schemas.microsoft.com/office/powerpoint/2010/main" val="19566899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marL="36000" indent="0">
              <a:buNone/>
            </a:pPr>
            <a:r>
              <a:rPr lang="en-GB" sz="2600" b="1" dirty="0"/>
              <a:t>Individual </a:t>
            </a:r>
            <a:r>
              <a:rPr lang="en-GB" sz="2600" b="1" dirty="0" smtClean="0"/>
              <a:t>Exercise </a:t>
            </a:r>
            <a:r>
              <a:rPr lang="en-GB" sz="2600" b="1" dirty="0"/>
              <a:t>– Self-Assessment </a:t>
            </a:r>
            <a:r>
              <a:rPr lang="en-GB" sz="2600" b="1" dirty="0" smtClean="0"/>
              <a:t>“The </a:t>
            </a:r>
            <a:r>
              <a:rPr lang="en-GB" sz="2600" b="1" dirty="0"/>
              <a:t>Skills of a Local Leader for Good Governance”</a:t>
            </a:r>
            <a:endParaRPr lang="it-IT" sz="2600" b="1" dirty="0"/>
          </a:p>
          <a:p>
            <a:pPr lvl="1"/>
            <a:r>
              <a:rPr lang="en-GB" dirty="0" smtClean="0"/>
              <a:t>Self-assessment Questionnaire.</a:t>
            </a:r>
            <a:endParaRPr lang="it-IT" dirty="0"/>
          </a:p>
          <a:p>
            <a:pPr marL="36000" lvl="0" indent="0">
              <a:buNone/>
            </a:pPr>
            <a:endParaRPr lang="it-IT" dirty="0"/>
          </a:p>
        </p:txBody>
      </p:sp>
      <p:sp>
        <p:nvSpPr>
          <p:cNvPr id="3" name="Segnaposto numero diapositiva 2"/>
          <p:cNvSpPr>
            <a:spLocks noGrp="1"/>
          </p:cNvSpPr>
          <p:nvPr>
            <p:ph type="sldNum" sz="quarter" idx="12"/>
          </p:nvPr>
        </p:nvSpPr>
        <p:spPr/>
        <p:txBody>
          <a:bodyPr/>
          <a:lstStyle/>
          <a:p>
            <a:fld id="{E8716A00-CC3F-A24A-9B86-816E9CA7F4AC}" type="slidenum">
              <a:rPr lang="fr-FR" smtClean="0"/>
              <a:pPr/>
              <a:t>8</a:t>
            </a:fld>
            <a:endParaRPr lang="fr-FR" dirty="0"/>
          </a:p>
        </p:txBody>
      </p:sp>
      <p:sp>
        <p:nvSpPr>
          <p:cNvPr id="4" name="Titolo 3"/>
          <p:cNvSpPr>
            <a:spLocks noGrp="1"/>
          </p:cNvSpPr>
          <p:nvPr>
            <p:ph type="title"/>
          </p:nvPr>
        </p:nvSpPr>
        <p:spPr/>
        <p:txBody>
          <a:bodyPr/>
          <a:lstStyle/>
          <a:p>
            <a:r>
              <a:rPr lang="it-IT" dirty="0" smtClean="0"/>
              <a:t>Exercise 3</a:t>
            </a:r>
            <a:endParaRPr lang="it-IT" dirty="0"/>
          </a:p>
        </p:txBody>
      </p:sp>
      <p:sp>
        <p:nvSpPr>
          <p:cNvPr id="5" name="Segnaposto piè di pagina 4"/>
          <p:cNvSpPr>
            <a:spLocks noGrp="1"/>
          </p:cNvSpPr>
          <p:nvPr>
            <p:ph type="ftr" sz="quarter" idx="3"/>
          </p:nvPr>
        </p:nvSpPr>
        <p:spPr/>
        <p:txBody>
          <a:bodyPr/>
          <a:lstStyle/>
          <a:p>
            <a:r>
              <a:rPr lang="it-IT" dirty="0" smtClean="0"/>
              <a:t>Stage 1</a:t>
            </a:r>
          </a:p>
          <a:p>
            <a:r>
              <a:rPr lang="it-IT" dirty="0" smtClean="0"/>
              <a:t>Module 2 – </a:t>
            </a:r>
            <a:r>
              <a:rPr lang="en-GB" dirty="0"/>
              <a:t>Understanding Leadership</a:t>
            </a:r>
            <a:endParaRPr lang="it-IT" dirty="0"/>
          </a:p>
        </p:txBody>
      </p:sp>
    </p:spTree>
    <p:extLst>
      <p:ext uri="{BB962C8B-B14F-4D97-AF65-F5344CB8AC3E}">
        <p14:creationId xmlns:p14="http://schemas.microsoft.com/office/powerpoint/2010/main" val="349281673"/>
      </p:ext>
    </p:extLst>
  </p:cSld>
  <p:clrMapOvr>
    <a:masterClrMapping/>
  </p:clrMapOvr>
</p:sld>
</file>

<file path=ppt/theme/theme1.xml><?xml version="1.0" encoding="utf-8"?>
<a:theme xmlns:a="http://schemas.openxmlformats.org/drawingml/2006/main" name="Tema di Offic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490</Words>
  <Application>Microsoft Macintosh PowerPoint</Application>
  <PresentationFormat>Presentazione su schermo (4:3)</PresentationFormat>
  <Paragraphs>59</Paragraphs>
  <Slides>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8</vt:i4>
      </vt:variant>
    </vt:vector>
  </HeadingPairs>
  <TitlesOfParts>
    <vt:vector size="12" baseType="lpstr">
      <vt:lpstr>Calibri</vt:lpstr>
      <vt:lpstr>Century Gothic</vt:lpstr>
      <vt:lpstr>Arial</vt:lpstr>
      <vt:lpstr>Tema di Office</vt:lpstr>
      <vt:lpstr>MODULE 2 – UNDERSTANDING LEADERSHIP</vt:lpstr>
      <vt:lpstr>Module Overview</vt:lpstr>
      <vt:lpstr>Module Structure</vt:lpstr>
      <vt:lpstr>Working Definitions</vt:lpstr>
      <vt:lpstr>EXERCISES</vt:lpstr>
      <vt:lpstr>Exercise 1</vt:lpstr>
      <vt:lpstr>Exercise 2</vt:lpstr>
      <vt:lpstr>Exercise 3</vt:lpstr>
    </vt:vector>
  </TitlesOfParts>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2015-12-09T08:37:49Z</dcterms:created>
  <dcterms:modified xsi:type="dcterms:W3CDTF">2017-02-13T23:01:22Z</dcterms:modified>
</cp:coreProperties>
</file>