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-494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Justrom</a:t>
            </a:r>
            <a:r>
              <a:rPr lang="en-GB" dirty="0" smtClean="0"/>
              <a:t> 1- Ireland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8986" y="5640946"/>
            <a:ext cx="66026" cy="150254"/>
          </a:xfrm>
        </p:spPr>
        <p:txBody>
          <a:bodyPr>
            <a:normAutofit fontScale="25000" lnSpcReduction="20000"/>
          </a:bodyPr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9276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719125"/>
              </p:ext>
            </p:extLst>
          </p:nvPr>
        </p:nvGraphicFramePr>
        <p:xfrm>
          <a:off x="2019121" y="462088"/>
          <a:ext cx="8116552" cy="579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315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30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June 2016 – January</a:t>
                      </a:r>
                      <a:r>
                        <a:rPr lang="en-GB" baseline="0" dirty="0" smtClean="0"/>
                        <a:t> 2017</a:t>
                      </a:r>
                      <a:endParaRPr lang="en-I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Establishment of Steering Committee</a:t>
                      </a:r>
                      <a:endParaRPr lang="en-IE" dirty="0" smtClean="0"/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/>
                        <a:t>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January 2017 – March 2017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Recruitment of Consultants</a:t>
                      </a:r>
                      <a:endParaRPr lang="en-IE" dirty="0" smtClean="0"/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April</a:t>
                      </a:r>
                      <a:r>
                        <a:rPr lang="en-GB" baseline="0" dirty="0" smtClean="0"/>
                        <a:t> 2017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First legal clinics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/>
                        <a:t>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August 2017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Resignation of Paralegal </a:t>
                      </a:r>
                    </a:p>
                    <a:p>
                      <a:r>
                        <a:rPr lang="en-GB" dirty="0" smtClean="0"/>
                        <a:t>Appointment of 2 new paralegals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/>
                        <a:t>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November / December 2017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Resignation</a:t>
                      </a:r>
                      <a:r>
                        <a:rPr lang="en-GB" baseline="0" dirty="0" smtClean="0"/>
                        <a:t> of National Coordinator / Appointment of new NC</a:t>
                      </a:r>
                      <a:endParaRPr lang="en-I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December 2017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Resignation of all original</a:t>
                      </a:r>
                      <a:r>
                        <a:rPr lang="en-GB" baseline="0" dirty="0" smtClean="0"/>
                        <a:t> staff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Last legal clinic</a:t>
                      </a:r>
                      <a:endParaRPr lang="en-I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260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836685"/>
              </p:ext>
            </p:extLst>
          </p:nvPr>
        </p:nvGraphicFramePr>
        <p:xfrm>
          <a:off x="2019122" y="152996"/>
          <a:ext cx="8128000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2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357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Establishment of Steering Committee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Marie Stanley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Roma and Traveller Inclusion Unit</a:t>
                      </a:r>
                    </a:p>
                    <a:p>
                      <a:r>
                        <a:rPr lang="en-GB" dirty="0" smtClean="0"/>
                        <a:t>Department of Justice and Equality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Niall Murphy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Director of Civil Legal Aid,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Legal Aid Board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Martin Collins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Director,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err="1" smtClean="0"/>
                        <a:t>Pavee</a:t>
                      </a:r>
                      <a:r>
                        <a:rPr lang="en-GB" dirty="0" smtClean="0"/>
                        <a:t> Point (Traveller</a:t>
                      </a:r>
                      <a:r>
                        <a:rPr lang="en-GB" baseline="0" dirty="0" smtClean="0"/>
                        <a:t> and Roma Centre)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Gabi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Muntean</a:t>
                      </a:r>
                      <a:endParaRPr lang="en-GB" baseline="0" dirty="0" smtClean="0"/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Pavee</a:t>
                      </a:r>
                      <a:r>
                        <a:rPr lang="en-GB" dirty="0" smtClean="0"/>
                        <a:t> Point</a:t>
                      </a:r>
                    </a:p>
                    <a:p>
                      <a:r>
                        <a:rPr lang="en-GB" dirty="0" smtClean="0"/>
                        <a:t>Member of TRIP (Tallaght Roma Integration Project)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Deirdre Jacob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Social</a:t>
                      </a:r>
                      <a:r>
                        <a:rPr lang="en-GB" baseline="0" dirty="0" smtClean="0"/>
                        <a:t> Worker, Health Service Executive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Member of TRIP (Tallaght Roma Integration Project)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Bernard Joyce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Director,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Irish Traveller Movement</a:t>
                      </a:r>
                    </a:p>
                    <a:p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Maria Joyce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Co-ordinator, National Traveller Women’s Forum</a:t>
                      </a:r>
                    </a:p>
                    <a:p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Sinead Lucey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Solicitor, FLAC (Free Legal Advice Centres)</a:t>
                      </a:r>
                    </a:p>
                    <a:p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33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358244"/>
              </p:ext>
            </p:extLst>
          </p:nvPr>
        </p:nvGraphicFramePr>
        <p:xfrm>
          <a:off x="1469825" y="711558"/>
          <a:ext cx="9284034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3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136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Establishment of </a:t>
                      </a:r>
                      <a:r>
                        <a:rPr lang="en-GB" dirty="0" err="1" smtClean="0"/>
                        <a:t>JustRom</a:t>
                      </a:r>
                      <a:r>
                        <a:rPr lang="en-GB" dirty="0" smtClean="0"/>
                        <a:t> Team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National</a:t>
                      </a:r>
                      <a:r>
                        <a:rPr lang="en-GB" baseline="0" dirty="0" smtClean="0"/>
                        <a:t> Coordinator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Mimi Goodman</a:t>
                      </a:r>
                      <a:r>
                        <a:rPr lang="en-GB" baseline="0" dirty="0" smtClean="0"/>
                        <a:t> – resigned November 2017</a:t>
                      </a:r>
                    </a:p>
                    <a:p>
                      <a:r>
                        <a:rPr lang="en-GB" baseline="0" dirty="0" smtClean="0"/>
                        <a:t>Ali Dennehy – appointed December 2017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Solicitor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Sinead Lucey – resigned December 2017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Paralegals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Niamh </a:t>
                      </a:r>
                      <a:r>
                        <a:rPr lang="en-GB" dirty="0" err="1" smtClean="0"/>
                        <a:t>McEvilly</a:t>
                      </a:r>
                      <a:r>
                        <a:rPr lang="en-GB" dirty="0" smtClean="0"/>
                        <a:t> (Lots</a:t>
                      </a:r>
                      <a:r>
                        <a:rPr lang="en-GB" baseline="0" dirty="0" smtClean="0"/>
                        <a:t> 1&amp;2)</a:t>
                      </a:r>
                      <a:r>
                        <a:rPr lang="en-GB" dirty="0" smtClean="0"/>
                        <a:t> – resigned August 2017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Katie Timmons</a:t>
                      </a:r>
                      <a:r>
                        <a:rPr lang="en-GB" baseline="0" dirty="0" smtClean="0"/>
                        <a:t> (Roma lot) – resigned December 2017</a:t>
                      </a:r>
                    </a:p>
                    <a:p>
                      <a:r>
                        <a:rPr lang="en-GB" baseline="0" dirty="0" smtClean="0"/>
                        <a:t>Helen Kehoe (Traveller lot)- resigned December 2017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Cultural Mediators</a:t>
                      </a:r>
                    </a:p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Tracey Reilly – resigned December 2017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err="1" smtClean="0"/>
                        <a:t>Rodica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Lunca</a:t>
                      </a:r>
                      <a:r>
                        <a:rPr lang="en-GB" dirty="0" smtClean="0"/>
                        <a:t> – resigned</a:t>
                      </a:r>
                      <a:r>
                        <a:rPr lang="en-GB" baseline="0" dirty="0" smtClean="0"/>
                        <a:t> December 2017 / returned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56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236569"/>
              </p:ext>
            </p:extLst>
          </p:nvPr>
        </p:nvGraphicFramePr>
        <p:xfrm>
          <a:off x="1790164" y="101482"/>
          <a:ext cx="6542469" cy="725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76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5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5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815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3257">
                <a:tc>
                  <a:txBody>
                    <a:bodyPr/>
                    <a:lstStyle/>
                    <a:p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Women 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Men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Total</a:t>
                      </a:r>
                    </a:p>
                    <a:p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March Lot 1</a:t>
                      </a:r>
                      <a:endParaRPr lang="en-I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9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20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March Lot 1</a:t>
                      </a:r>
                      <a:endParaRPr lang="en-I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10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23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April Lot 1</a:t>
                      </a:r>
                      <a:endParaRPr lang="en-I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6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14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April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22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May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8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18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May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25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June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5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June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9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21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July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July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5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16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August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August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19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September</a:t>
                      </a:r>
                      <a:r>
                        <a:rPr lang="en-GB" sz="1400" baseline="0" dirty="0" smtClean="0"/>
                        <a:t>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13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September Lot</a:t>
                      </a:r>
                      <a:r>
                        <a:rPr lang="en-GB" sz="1400" baseline="0" dirty="0" smtClean="0"/>
                        <a:t>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13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23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October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15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October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9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28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November</a:t>
                      </a:r>
                      <a:r>
                        <a:rPr lang="en-GB" sz="1400" baseline="0" dirty="0" smtClean="0"/>
                        <a:t>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16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30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November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34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December Lot 1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10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17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7250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December Lot 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32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463257"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r>
                        <a:rPr lang="en-GB" sz="1400" dirty="0" smtClean="0"/>
                        <a:t>Total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r>
                        <a:rPr lang="en-GB" sz="1400" dirty="0" smtClean="0"/>
                        <a:t>221</a:t>
                      </a:r>
                    </a:p>
                    <a:p>
                      <a:endParaRPr lang="en-IE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r>
                        <a:rPr lang="en-GB" sz="1400" dirty="0" smtClean="0"/>
                        <a:t>173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 smtClean="0"/>
                    </a:p>
                    <a:p>
                      <a:r>
                        <a:rPr lang="en-GB" sz="1400" dirty="0" smtClean="0"/>
                        <a:t>394</a:t>
                      </a:r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278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834622"/>
            <a:ext cx="8534401" cy="704702"/>
          </a:xfrm>
        </p:spPr>
        <p:txBody>
          <a:bodyPr/>
          <a:lstStyle/>
          <a:p>
            <a:r>
              <a:rPr lang="en-GB" dirty="0" smtClean="0"/>
              <a:t>Problems identified in </a:t>
            </a:r>
            <a:r>
              <a:rPr lang="en-GB" dirty="0" err="1" smtClean="0"/>
              <a:t>jr</a:t>
            </a:r>
            <a:r>
              <a:rPr lang="en-GB" dirty="0" smtClean="0"/>
              <a:t> 1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2044296"/>
            <a:ext cx="10507529" cy="3112977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Salaries – “disempowerment of women”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Emphasis on quantity not quality – numbers /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Failure to recognise the established infrastructure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Lack of communication between Steering Committee, Team and </a:t>
            </a:r>
            <a:r>
              <a:rPr lang="en-GB" dirty="0" err="1" smtClean="0">
                <a:solidFill>
                  <a:schemeClr val="tx1"/>
                </a:solidFill>
              </a:rPr>
              <a:t>CoE</a:t>
            </a:r>
            <a:endParaRPr lang="en-GB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Failure to appreciate differences between Common Law and Civil Law countries – no budget to bring cases to court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Gender criteria restricted scope of programme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Outreach not conducted by legal team and not accounted for in respect of mediator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Roles need to be competency based, not based on ethnicity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4880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0076"/>
            <a:ext cx="8534401" cy="704702"/>
          </a:xfrm>
        </p:spPr>
        <p:txBody>
          <a:bodyPr>
            <a:normAutofit/>
          </a:bodyPr>
          <a:lstStyle/>
          <a:p>
            <a:r>
              <a:rPr lang="en-GB" dirty="0" smtClean="0"/>
              <a:t>going forward with </a:t>
            </a:r>
            <a:r>
              <a:rPr lang="en-GB" dirty="0" err="1" smtClean="0"/>
              <a:t>jr</a:t>
            </a:r>
            <a:r>
              <a:rPr lang="en-GB" dirty="0" smtClean="0"/>
              <a:t> 2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2044296"/>
            <a:ext cx="9593128" cy="3112977"/>
          </a:xfrm>
        </p:spPr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Great will on the ground to do good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All stakeholders agree that there is a need for Roma / Traveller specific programme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12 month extension does not have sustainability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Introduction of a FLAC Roma specific clinic completely changes landscape – failure or success of JR1 that it has been mainstreamed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Currently, no office, no staff, no equipment!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1247785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430</TotalTime>
  <Words>509</Words>
  <Application>Microsoft Office PowerPoint</Application>
  <PresentationFormat>Custom</PresentationFormat>
  <Paragraphs>163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Slice</vt:lpstr>
      <vt:lpstr>Justrom 1- Ireland</vt:lpstr>
      <vt:lpstr>PowerPoint Presentation</vt:lpstr>
      <vt:lpstr>PowerPoint Presentation</vt:lpstr>
      <vt:lpstr>PowerPoint Presentation</vt:lpstr>
      <vt:lpstr>PowerPoint Presentation</vt:lpstr>
      <vt:lpstr>Problems identified in jr 1</vt:lpstr>
      <vt:lpstr>going forward with jr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Justrom 1- Ireland</dc:title>
  <dc:creator>Dav Dennehy</dc:creator>
  <cp:lastModifiedBy>RUSTEM Robert</cp:lastModifiedBy>
  <cp:revision>25</cp:revision>
  <dcterms:created xsi:type="dcterms:W3CDTF">2018-03-20T15:59:43Z</dcterms:created>
  <dcterms:modified xsi:type="dcterms:W3CDTF">2019-03-21T15:11:20Z</dcterms:modified>
</cp:coreProperties>
</file>