
<file path=[Content_Types].xml><?xml version="1.0" encoding="utf-8"?>
<Types xmlns="http://schemas.openxmlformats.org/package/2006/content-types">
  <Default Extension="emf" ContentType="image/x-emf"/>
  <Default Extension="gif" ContentType="image/gif"/>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80" r:id="rId2"/>
    <p:sldId id="281" r:id="rId3"/>
    <p:sldId id="261" r:id="rId4"/>
    <p:sldId id="260" r:id="rId5"/>
    <p:sldId id="257" r:id="rId6"/>
    <p:sldId id="282" r:id="rId7"/>
    <p:sldId id="269" r:id="rId8"/>
    <p:sldId id="270" r:id="rId9"/>
    <p:sldId id="271" r:id="rId10"/>
    <p:sldId id="289" r:id="rId11"/>
    <p:sldId id="291" r:id="rId12"/>
    <p:sldId id="292" r:id="rId13"/>
    <p:sldId id="293" r:id="rId14"/>
    <p:sldId id="294" r:id="rId15"/>
    <p:sldId id="295" r:id="rId16"/>
    <p:sldId id="296"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A8C6"/>
    <a:srgbClr val="D95830"/>
    <a:srgbClr val="153D8A"/>
    <a:srgbClr val="9CBF43"/>
    <a:srgbClr val="619CA1"/>
    <a:srgbClr val="A6D1D6"/>
    <a:srgbClr val="D08F6D"/>
    <a:srgbClr val="E9A078"/>
    <a:srgbClr val="34BCE1"/>
    <a:srgbClr val="9EC0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130"/>
    <p:restoredTop sz="86398"/>
  </p:normalViewPr>
  <p:slideViewPr>
    <p:cSldViewPr snapToGrid="0">
      <p:cViewPr varScale="1">
        <p:scale>
          <a:sx n="47" d="100"/>
          <a:sy n="47" d="100"/>
        </p:scale>
        <p:origin x="36" y="29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i="1" dirty="0"/>
              <a:t>Title Page – Click to see animation1</a:t>
            </a:r>
          </a:p>
          <a:p>
            <a:r>
              <a:rPr lang="en-GB" dirty="0"/>
              <a:t>Message to presenter: </a:t>
            </a:r>
            <a:r>
              <a:rPr lang="en-GB" i="1" dirty="0"/>
              <a:t>Please select and retain only the slides that are relevant to the audience that you are presenting to. The following notes are designed for your information, to be translated and/or adapted as necessary.</a:t>
            </a:r>
          </a:p>
          <a:p>
            <a:r>
              <a:rPr lang="en-GB" b="1" dirty="0"/>
              <a:t>Speaker notes</a:t>
            </a:r>
          </a:p>
          <a:p>
            <a:r>
              <a:rPr lang="en-GB" dirty="0"/>
              <a:t>In the following slides, we will briefly outline:</a:t>
            </a:r>
          </a:p>
          <a:p>
            <a:r>
              <a:rPr lang="en-GB" dirty="0"/>
              <a:t>- what it means to be a digital citizenship, </a:t>
            </a:r>
          </a:p>
          <a:p>
            <a:r>
              <a:rPr lang="en-GB" dirty="0"/>
              <a:t>- the many different types of activities involved in being a digital citizen, </a:t>
            </a:r>
          </a:p>
          <a:p>
            <a:r>
              <a:rPr lang="en-GB" dirty="0"/>
              <a:t>- and some of the educational resources and initiatives available that can help learners, educators and parents.</a:t>
            </a:r>
            <a:endParaRPr lang="en-NL" dirty="0"/>
          </a:p>
        </p:txBody>
      </p:sp>
    </p:spTree>
    <p:extLst>
      <p:ext uri="{BB962C8B-B14F-4D97-AF65-F5344CB8AC3E}">
        <p14:creationId xmlns:p14="http://schemas.microsoft.com/office/powerpoint/2010/main" val="3199414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5A949-BF8E-27E1-CCD1-646B1062A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2453FE-12C3-2286-B09F-F34C4A9B584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1152CFA-CA8C-F6A6-84D6-09BE4469721B}"/>
              </a:ext>
            </a:extLst>
          </p:cNvPr>
          <p:cNvSpPr>
            <a:spLocks noGrp="1"/>
          </p:cNvSpPr>
          <p:nvPr>
            <p:ph type="body" idx="1"/>
          </p:nvPr>
        </p:nvSpPr>
        <p:spPr/>
        <p:txBody>
          <a:bodyPr/>
          <a:lstStyle/>
          <a:p>
            <a:r>
              <a:rPr lang="en-GB" sz="2200" b="0" i="0" dirty="0">
                <a:effectLst/>
                <a:latin typeface="+mn-lt"/>
                <a:ea typeface="+mn-ea"/>
                <a:cs typeface="+mn-cs"/>
                <a:sym typeface="Helvetica Neue"/>
              </a:rPr>
              <a:t>The ten domains provide an outcomes-based framework that is sufficiently flexible to remain relevant as technology evolves. </a:t>
            </a:r>
          </a:p>
          <a:p>
            <a:r>
              <a:rPr lang="en-GB" sz="2200" b="0" i="0" dirty="0">
                <a:effectLst/>
                <a:latin typeface="+mn-lt"/>
                <a:ea typeface="+mn-ea"/>
                <a:cs typeface="+mn-cs"/>
                <a:sym typeface="Helvetica Neue"/>
              </a:rPr>
              <a:t>They offer a basis for educators to adapt learning content to any learning style or context, keeping in mind what the learners need to know, do and understand as digital citizens. </a:t>
            </a:r>
          </a:p>
          <a:p>
            <a:r>
              <a:rPr lang="en-GB" sz="2200" b="0" i="0" dirty="0">
                <a:effectLst/>
                <a:latin typeface="+mn-lt"/>
                <a:ea typeface="+mn-ea"/>
                <a:cs typeface="+mn-cs"/>
                <a:sym typeface="Helvetica Neue"/>
              </a:rPr>
              <a:t>A wide range of resources are available in English, French, and other languages. Member countries can translate resources into their national languages upon request to the Council of Europe.</a:t>
            </a:r>
            <a:endParaRPr lang="en-NL" dirty="0"/>
          </a:p>
        </p:txBody>
      </p:sp>
    </p:spTree>
    <p:extLst>
      <p:ext uri="{BB962C8B-B14F-4D97-AF65-F5344CB8AC3E}">
        <p14:creationId xmlns:p14="http://schemas.microsoft.com/office/powerpoint/2010/main" val="255254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E8526-AC9D-62A0-5ACC-099451DDC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933A4-91F9-89BD-62F5-BFC1F8762D8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CFE0F21-8AD7-E529-A864-575729FACBF5}"/>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GB" sz="2200" b="0" i="0" dirty="0">
                <a:effectLst/>
                <a:latin typeface="+mn-lt"/>
                <a:ea typeface="+mn-ea"/>
                <a:cs typeface="+mn-cs"/>
                <a:sym typeface="Helvetica Neue"/>
              </a:rPr>
              <a:t>To accompany children and young digital citizens on their learning path, educators often need to deepen their own understanding of certain topics. To meet this need, the Council of Europe has created six online courses in collaboration with the European Wergeland Centre, on issues including Cyberbullying, Hate Speech and Disinformation, Participants not only build their own skills but also meet other educators faced with similar challenges, and willing to share their sense-making practices. </a:t>
            </a:r>
          </a:p>
          <a:p>
            <a:pPr marL="0" marR="0" lvl="0" indent="0" defTabSz="457200" eaLnBrk="1" fontAlgn="auto" latinLnBrk="0" hangingPunct="1">
              <a:lnSpc>
                <a:spcPct val="117999"/>
              </a:lnSpc>
              <a:spcBef>
                <a:spcPts val="0"/>
              </a:spcBef>
              <a:spcAft>
                <a:spcPts val="0"/>
              </a:spcAft>
              <a:buClrTx/>
              <a:buSzTx/>
              <a:buFontTx/>
              <a:buNone/>
              <a:tabLst/>
              <a:defRPr/>
            </a:pPr>
            <a:r>
              <a:rPr lang="en-GB" sz="2200" b="0" i="0" dirty="0">
                <a:effectLst/>
                <a:latin typeface="+mn-lt"/>
                <a:ea typeface="+mn-ea"/>
                <a:cs typeface="+mn-cs"/>
                <a:sym typeface="Helvetica Neue"/>
              </a:rPr>
              <a:t>A Trainers Pack is available to educators too, suggesting ways to explain the 10 domains to learners and offering ideas for domain-related activities. </a:t>
            </a:r>
          </a:p>
          <a:p>
            <a:pPr marL="0" marR="0" lvl="0" indent="0" defTabSz="457200" eaLnBrk="1" fontAlgn="auto" latinLnBrk="0" hangingPunct="1">
              <a:lnSpc>
                <a:spcPct val="117999"/>
              </a:lnSpc>
              <a:spcBef>
                <a:spcPts val="0"/>
              </a:spcBef>
              <a:spcAft>
                <a:spcPts val="0"/>
              </a:spcAft>
              <a:buClrTx/>
              <a:buSzTx/>
              <a:buFontTx/>
              <a:buNone/>
              <a:tabLst/>
              <a:defRPr/>
            </a:pPr>
            <a:r>
              <a:rPr lang="en-GB" sz="2200" b="0" i="0" dirty="0">
                <a:effectLst/>
                <a:latin typeface="+mn-lt"/>
                <a:ea typeface="+mn-ea"/>
                <a:cs typeface="+mn-cs"/>
                <a:sym typeface="Helvetica Neue"/>
              </a:rPr>
              <a:t>The DCE Planner will help them meaningfully integrate resources such as Lesson plans into their teaching practice. It is built around 200 learning outcomes that are laid out by domain for 4 different age groups, from the under 7s through to upper secondary teens.</a:t>
            </a:r>
            <a:endParaRPr lang="en-NL" dirty="0"/>
          </a:p>
        </p:txBody>
      </p:sp>
    </p:spTree>
    <p:extLst>
      <p:ext uri="{BB962C8B-B14F-4D97-AF65-F5344CB8AC3E}">
        <p14:creationId xmlns:p14="http://schemas.microsoft.com/office/powerpoint/2010/main" val="3699846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D5388-5A77-D1FE-2E6A-EF439E9844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4BC743-D97E-9262-82A0-27157EB4859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ACCC73B-24D9-0B60-1ABC-55C1DD163DE3}"/>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GB" sz="2200" b="0" i="0" dirty="0">
                <a:effectLst/>
                <a:latin typeface="+mn-lt"/>
                <a:ea typeface="+mn-ea"/>
                <a:cs typeface="+mn-cs"/>
                <a:sym typeface="Helvetica Neue"/>
              </a:rPr>
              <a:t>Easy Steps for helping your child become a Digital Citizen is one of several resources created especially for families and carers, as they play a key role in shaping the values and attitudes of their children. </a:t>
            </a:r>
          </a:p>
          <a:p>
            <a:pPr marL="0" marR="0" lvl="0" indent="0" defTabSz="457200" eaLnBrk="1" fontAlgn="auto" latinLnBrk="0" hangingPunct="1">
              <a:lnSpc>
                <a:spcPct val="117999"/>
              </a:lnSpc>
              <a:spcBef>
                <a:spcPts val="0"/>
              </a:spcBef>
              <a:spcAft>
                <a:spcPts val="0"/>
              </a:spcAft>
              <a:buClrTx/>
              <a:buSzTx/>
              <a:buFontTx/>
              <a:buNone/>
              <a:tabLst/>
              <a:defRPr/>
            </a:pPr>
            <a:r>
              <a:rPr lang="en-GB" sz="2200" b="0" i="0" dirty="0">
                <a:effectLst/>
                <a:latin typeface="+mn-lt"/>
                <a:ea typeface="+mn-ea"/>
                <a:cs typeface="+mn-cs"/>
                <a:sym typeface="Helvetica Neue"/>
              </a:rPr>
              <a:t>Other resources include a set of 6 leaflets that focus on annual celebrations such as World Children’s Day or the start of the new school year, or tackle challenging issues such as bullying and privacy. Each leaflet sketches out practical activities centred on the 10 domains, ideal for families to do together to practice digital citizenship skills in everyday situations. </a:t>
            </a:r>
          </a:p>
          <a:p>
            <a:pPr marL="0" marR="0" lvl="0" indent="0" defTabSz="457200" eaLnBrk="1" fontAlgn="auto" latinLnBrk="0" hangingPunct="1">
              <a:lnSpc>
                <a:spcPct val="117999"/>
              </a:lnSpc>
              <a:spcBef>
                <a:spcPts val="0"/>
              </a:spcBef>
              <a:spcAft>
                <a:spcPts val="0"/>
              </a:spcAft>
              <a:buClrTx/>
              <a:buSzTx/>
              <a:buFontTx/>
              <a:buNone/>
              <a:tabLst/>
              <a:defRPr/>
            </a:pPr>
            <a:r>
              <a:rPr lang="en-GB" sz="2200" b="0" i="0" dirty="0">
                <a:effectLst/>
                <a:latin typeface="+mn-lt"/>
                <a:ea typeface="+mn-ea"/>
                <a:cs typeface="+mn-cs"/>
                <a:sym typeface="Helvetica Neue"/>
              </a:rPr>
              <a:t>An educator’s version of Easy Steps and the leaflets are available too. The publication “</a:t>
            </a:r>
            <a:r>
              <a:rPr lang="en-GB" sz="2200" b="0" i="1" dirty="0">
                <a:effectLst/>
                <a:latin typeface="+mn-lt"/>
                <a:ea typeface="+mn-ea"/>
                <a:cs typeface="+mn-cs"/>
                <a:sym typeface="Helvetica Neue"/>
              </a:rPr>
              <a:t>DCE from a parent’s perspective</a:t>
            </a:r>
            <a:r>
              <a:rPr lang="en-GB" sz="2200" b="0" i="0" dirty="0">
                <a:effectLst/>
                <a:latin typeface="+mn-lt"/>
                <a:ea typeface="+mn-ea"/>
                <a:cs typeface="+mn-cs"/>
                <a:sym typeface="Helvetica Neue"/>
              </a:rPr>
              <a:t>” highlights the challenges parents and carers face, and analyses the strategies they prefer to set their children on the path to becoming responsible digital citizens.</a:t>
            </a:r>
            <a:endParaRPr lang="en-NL" dirty="0"/>
          </a:p>
        </p:txBody>
      </p:sp>
    </p:spTree>
    <p:extLst>
      <p:ext uri="{BB962C8B-B14F-4D97-AF65-F5344CB8AC3E}">
        <p14:creationId xmlns:p14="http://schemas.microsoft.com/office/powerpoint/2010/main" val="1801230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8B129-6EF3-2553-C74E-EF82E5C6C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10ED9-1E99-CD17-8088-1E48E633FF8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568D6F1-BE21-DD11-BB4E-6EADDE5C34D8}"/>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GB" sz="2200" b="0" i="0" dirty="0">
                <a:effectLst/>
                <a:latin typeface="+mn-lt"/>
                <a:ea typeface="+mn-ea"/>
                <a:cs typeface="+mn-cs"/>
                <a:sym typeface="Helvetica Neue"/>
              </a:rPr>
              <a:t>Digital citizenship education is a life-long process that begins in early childhood, when children first learn about things like empathy, fairness and human dignity. Young learners enthusiastically engage with the Digi-</a:t>
            </a:r>
            <a:r>
              <a:rPr lang="en-GB" sz="2200" b="0" i="0" dirty="0" err="1">
                <a:effectLst/>
                <a:latin typeface="+mn-lt"/>
                <a:ea typeface="+mn-ea"/>
                <a:cs typeface="+mn-cs"/>
                <a:sym typeface="Helvetica Neue"/>
              </a:rPr>
              <a:t>Nauts</a:t>
            </a:r>
            <a:r>
              <a:rPr lang="en-GB" sz="2200" b="0" i="0" dirty="0">
                <a:effectLst/>
                <a:latin typeface="+mn-lt"/>
                <a:ea typeface="+mn-ea"/>
                <a:cs typeface="+mn-cs"/>
                <a:sym typeface="Helvetica Neue"/>
              </a:rPr>
              <a:t> videos and Activity Books series, created to align with pre- and primary school curricula. Impact assessment in 5 countries underlines the value of the series, and shows that children easily integrate and apply key messages in in- and outdoor interactions. </a:t>
            </a:r>
          </a:p>
          <a:p>
            <a:pPr marL="0" marR="0" lvl="0" indent="0" defTabSz="457200" eaLnBrk="1" fontAlgn="auto" latinLnBrk="0" hangingPunct="1">
              <a:lnSpc>
                <a:spcPct val="117999"/>
              </a:lnSpc>
              <a:spcBef>
                <a:spcPts val="0"/>
              </a:spcBef>
              <a:spcAft>
                <a:spcPts val="0"/>
              </a:spcAft>
              <a:buClrTx/>
              <a:buSzTx/>
              <a:buFontTx/>
              <a:buNone/>
              <a:tabLst/>
              <a:defRPr/>
            </a:pPr>
            <a:r>
              <a:rPr lang="en-GB" sz="2200" b="0" i="0" dirty="0">
                <a:effectLst/>
                <a:latin typeface="+mn-lt"/>
                <a:ea typeface="+mn-ea"/>
                <a:cs typeface="+mn-cs"/>
                <a:sym typeface="Helvetica Neue"/>
              </a:rPr>
              <a:t>It is said that an image is worth more than a thousand words, and the Situation cards take this literally by depicting situations that will trigger discussion about various dilemmas that digital citizens may encounter. The two sets of cards, one for under 9-year olds and the other for learners aged 10 plus, feature a QR code that leads to prompts about each image and background information to help ground discussion.</a:t>
            </a:r>
            <a:endParaRPr lang="en-NL" dirty="0"/>
          </a:p>
        </p:txBody>
      </p:sp>
    </p:spTree>
    <p:extLst>
      <p:ext uri="{BB962C8B-B14F-4D97-AF65-F5344CB8AC3E}">
        <p14:creationId xmlns:p14="http://schemas.microsoft.com/office/powerpoint/2010/main" val="1388506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186BF-B767-2EAB-5E26-7D379AA90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2B287B-7346-4EA4-7E68-035904C6756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8F86FE4-99B6-0CBA-EC0A-375446585EC3}"/>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GB" sz="1800" kern="0" dirty="0">
                <a:effectLst/>
                <a:latin typeface="Calibri" panose="020F0502020204030204" pitchFamily="34" charset="0"/>
                <a:ea typeface="Times New Roman" panose="02020603050405020304" pitchFamily="18" charset="0"/>
              </a:rPr>
              <a:t>Almost one in three citizens of all ages spend a lot of time online playing video games. The Council of Europe would like to generate more pedagogical reflection on video games, to harness the valuable learning opportunities they can offer and to raise awareness of the risks they may pose. An underlying aim is to encourage game producers to create more constructive, society-friendly productions.</a:t>
            </a:r>
            <a:r>
              <a:rPr lang="en-FR" dirty="0">
                <a:effectLst/>
              </a:rPr>
              <a:t> </a:t>
            </a:r>
            <a:br>
              <a:rPr lang="en-GB" sz="2200" b="0" i="0" dirty="0">
                <a:effectLst/>
                <a:latin typeface="+mn-lt"/>
                <a:ea typeface="+mn-ea"/>
                <a:cs typeface="+mn-cs"/>
                <a:sym typeface="Helvetica Neue"/>
              </a:rPr>
            </a:br>
            <a:r>
              <a:rPr lang="en-GB" sz="2200" b="0" i="0" dirty="0">
                <a:effectLst/>
                <a:latin typeface="+mn-lt"/>
                <a:ea typeface="+mn-ea"/>
                <a:cs typeface="+mn-cs"/>
                <a:sym typeface="Helvetica Neue"/>
              </a:rPr>
              <a:t>Education institutions increasingly rely on and need to work closely with the business sector, providers of cutting-edge learning technologies. Given the important transformations taking place in the education landscape, in 2023 the Council of Europe published “Guidelines to support equitable partnerships of education institutions and the private sector”. This has been drafted in consultation with education policymakers and practitioners, and internet service and content providers, social media platforms and games designers from the private sector. It offers a framework for building successful partnerships to make digital citizenship part of every learning environment.</a:t>
            </a:r>
            <a:endParaRPr lang="en-NL" dirty="0"/>
          </a:p>
        </p:txBody>
      </p:sp>
    </p:spTree>
    <p:extLst>
      <p:ext uri="{BB962C8B-B14F-4D97-AF65-F5344CB8AC3E}">
        <p14:creationId xmlns:p14="http://schemas.microsoft.com/office/powerpoint/2010/main" val="2851505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66821-1E57-F5ED-A918-0E096C406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7B996-6591-4012-1299-F5F870DDBE2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415523C-A54B-B406-17DC-CFADF10EAEDE}"/>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fr-FR" sz="1800" dirty="0">
                <a:effectLst/>
                <a:latin typeface="Calibri" panose="020F0502020204030204" pitchFamily="34" charset="0"/>
                <a:ea typeface="Calibri" panose="020F0502020204030204" pitchFamily="34" charset="0"/>
              </a:rPr>
              <a:t>The </a:t>
            </a:r>
            <a:r>
              <a:rPr lang="en-FR" sz="1800" dirty="0">
                <a:effectLst/>
                <a:latin typeface="Calibri" panose="020F0502020204030204" pitchFamily="34" charset="0"/>
                <a:ea typeface="Calibri" panose="020F0502020204030204" pitchFamily="34" charset="0"/>
              </a:rPr>
              <a:t>DCE Promoters Network </a:t>
            </a:r>
            <a:r>
              <a:rPr lang="fr-FR" sz="1800" dirty="0">
                <a:effectLst/>
                <a:latin typeface="Calibri" panose="020F0502020204030204" pitchFamily="34" charset="0"/>
                <a:ea typeface="Calibri" panose="020F0502020204030204" pitchFamily="34" charset="0"/>
              </a:rPr>
              <a:t>comprises more </a:t>
            </a:r>
            <a:r>
              <a:rPr lang="fr-FR" sz="1800" dirty="0" err="1">
                <a:effectLst/>
                <a:latin typeface="Calibri" panose="020F0502020204030204" pitchFamily="34" charset="0"/>
                <a:ea typeface="Calibri" panose="020F0502020204030204" pitchFamily="34" charset="0"/>
              </a:rPr>
              <a:t>than</a:t>
            </a:r>
            <a:r>
              <a:rPr lang="fr-FR" sz="1800" dirty="0">
                <a:effectLst/>
                <a:latin typeface="Calibri" panose="020F0502020204030204" pitchFamily="34" charset="0"/>
                <a:ea typeface="Calibri" panose="020F0502020204030204" pitchFamily="34" charset="0"/>
              </a:rPr>
              <a:t> 50 </a:t>
            </a:r>
            <a:r>
              <a:rPr lang="fr-FR" sz="1800" dirty="0" err="1">
                <a:effectLst/>
                <a:latin typeface="Calibri" panose="020F0502020204030204" pitchFamily="34" charset="0"/>
                <a:ea typeface="Calibri" panose="020F0502020204030204" pitchFamily="34" charset="0"/>
              </a:rPr>
              <a:t>education</a:t>
            </a:r>
            <a:r>
              <a:rPr lang="fr-FR" sz="1800" dirty="0">
                <a:effectLst/>
                <a:latin typeface="Calibri" panose="020F0502020204030204" pitchFamily="34" charset="0"/>
                <a:ea typeface="Calibri" panose="020F0502020204030204" pitchFamily="34" charset="0"/>
              </a:rPr>
              <a:t> </a:t>
            </a:r>
            <a:r>
              <a:rPr lang="fr-FR" sz="1800" dirty="0" err="1">
                <a:effectLst/>
                <a:latin typeface="Calibri" panose="020F0502020204030204" pitchFamily="34" charset="0"/>
                <a:ea typeface="Calibri" panose="020F0502020204030204" pitchFamily="34" charset="0"/>
              </a:rPr>
              <a:t>professionals</a:t>
            </a:r>
            <a:r>
              <a:rPr lang="fr-FR" sz="1800" dirty="0">
                <a:effectLst/>
                <a:latin typeface="Calibri" panose="020F0502020204030204" pitchFamily="34" charset="0"/>
                <a:ea typeface="Calibri" panose="020F0502020204030204" pitchFamily="34" charset="0"/>
              </a:rPr>
              <a:t> </a:t>
            </a:r>
            <a:r>
              <a:rPr lang="fr-FR" sz="1800" dirty="0" err="1">
                <a:effectLst/>
                <a:latin typeface="Calibri" panose="020F0502020204030204" pitchFamily="34" charset="0"/>
                <a:ea typeface="Calibri" panose="020F0502020204030204" pitchFamily="34" charset="0"/>
              </a:rPr>
              <a:t>from</a:t>
            </a:r>
            <a:r>
              <a:rPr lang="fr-FR" sz="1800" dirty="0">
                <a:effectLst/>
                <a:latin typeface="Calibri" panose="020F0502020204030204" pitchFamily="34" charset="0"/>
                <a:ea typeface="Calibri" panose="020F0502020204030204" pitchFamily="34" charset="0"/>
              </a:rPr>
              <a:t> 31 countries. </a:t>
            </a:r>
            <a:r>
              <a:rPr lang="fr-FR" sz="1800" dirty="0" err="1">
                <a:effectLst/>
                <a:latin typeface="Calibri" panose="020F0502020204030204" pitchFamily="34" charset="0"/>
                <a:ea typeface="Calibri" panose="020F0502020204030204" pitchFamily="34" charset="0"/>
              </a:rPr>
              <a:t>They</a:t>
            </a:r>
            <a:r>
              <a:rPr lang="fr-FR" sz="1800" dirty="0">
                <a:effectLst/>
                <a:latin typeface="Calibri" panose="020F0502020204030204" pitchFamily="34" charset="0"/>
                <a:ea typeface="Calibri" panose="020F0502020204030204" pitchFamily="34" charset="0"/>
              </a:rPr>
              <a:t> </a:t>
            </a:r>
            <a:r>
              <a:rPr lang="fr-FR" sz="1800" dirty="0" err="1">
                <a:effectLst/>
                <a:latin typeface="Calibri" panose="020F0502020204030204" pitchFamily="34" charset="0"/>
                <a:ea typeface="Calibri" panose="020F0502020204030204" pitchFamily="34" charset="0"/>
              </a:rPr>
              <a:t>work</a:t>
            </a:r>
            <a:r>
              <a:rPr lang="fr-FR" sz="1800" dirty="0">
                <a:effectLst/>
                <a:latin typeface="Calibri" panose="020F0502020204030204" pitchFamily="34" charset="0"/>
                <a:ea typeface="Calibri" panose="020F0502020204030204" pitchFamily="34" charset="0"/>
              </a:rPr>
              <a:t> </a:t>
            </a:r>
            <a:r>
              <a:rPr lang="fr-FR" sz="1800" dirty="0" err="1">
                <a:effectLst/>
                <a:latin typeface="Calibri" panose="020F0502020204030204" pitchFamily="34" charset="0"/>
                <a:ea typeface="Calibri" panose="020F0502020204030204" pitchFamily="34" charset="0"/>
              </a:rPr>
              <a:t>together</a:t>
            </a:r>
            <a:r>
              <a:rPr lang="fr-FR" sz="1800" dirty="0">
                <a:effectLst/>
                <a:latin typeface="Calibri" panose="020F0502020204030204" pitchFamily="34" charset="0"/>
                <a:ea typeface="Calibri" panose="020F0502020204030204" pitchFamily="34" charset="0"/>
              </a:rPr>
              <a:t> </a:t>
            </a:r>
            <a:r>
              <a:rPr lang="en-FR" sz="1800" dirty="0">
                <a:effectLst/>
                <a:latin typeface="Calibri" panose="020F0502020204030204" pitchFamily="34" charset="0"/>
                <a:ea typeface="Calibri" panose="020F0502020204030204" pitchFamily="34" charset="0"/>
              </a:rPr>
              <a:t>to promote digital citizenship education in schools and other non-formal and/or informal learning contexts</a:t>
            </a:r>
            <a:r>
              <a:rPr lang="fr-FR" sz="1800" dirty="0">
                <a:effectLst/>
                <a:latin typeface="Calibri" panose="020F0502020204030204" pitchFamily="34" charset="0"/>
                <a:ea typeface="Calibri" panose="020F0502020204030204" pitchFamily="34" charset="0"/>
              </a:rPr>
              <a:t>. </a:t>
            </a:r>
            <a:r>
              <a:rPr lang="fr-FR" sz="1800" dirty="0" err="1">
                <a:effectLst/>
                <a:latin typeface="Calibri" panose="020F0502020204030204" pitchFamily="34" charset="0"/>
                <a:ea typeface="Calibri" panose="020F0502020204030204" pitchFamily="34" charset="0"/>
              </a:rPr>
              <a:t>Created</a:t>
            </a:r>
            <a:r>
              <a:rPr lang="fr-FR" sz="1800" dirty="0">
                <a:effectLst/>
                <a:latin typeface="Calibri" panose="020F0502020204030204" pitchFamily="34" charset="0"/>
                <a:ea typeface="Calibri" panose="020F0502020204030204" pitchFamily="34" charset="0"/>
              </a:rPr>
              <a:t> in 2019, the network </a:t>
            </a:r>
            <a:r>
              <a:rPr lang="fr-FR" sz="1800" dirty="0" err="1">
                <a:effectLst/>
                <a:latin typeface="Calibri" panose="020F0502020204030204" pitchFamily="34" charset="0"/>
                <a:ea typeface="Calibri" panose="020F0502020204030204" pitchFamily="34" charset="0"/>
              </a:rPr>
              <a:t>is</a:t>
            </a:r>
            <a:r>
              <a:rPr lang="fr-FR" sz="1800" dirty="0">
                <a:effectLst/>
                <a:latin typeface="Calibri" panose="020F0502020204030204" pitchFamily="34" charset="0"/>
                <a:ea typeface="Calibri" panose="020F0502020204030204" pitchFamily="34" charset="0"/>
              </a:rPr>
              <a:t> active</a:t>
            </a:r>
            <a:r>
              <a:rPr lang="en-FR" sz="1800" dirty="0">
                <a:effectLst/>
                <a:latin typeface="Calibri" panose="020F0502020204030204" pitchFamily="34" charset="0"/>
                <a:ea typeface="Calibri" panose="020F0502020204030204" pitchFamily="34" charset="0"/>
              </a:rPr>
              <a:t> at local, regional and national levels</a:t>
            </a:r>
            <a:r>
              <a:rPr lang="fr-FR" sz="1800" dirty="0">
                <a:effectLst/>
                <a:latin typeface="Calibri" panose="020F0502020204030204" pitchFamily="34" charset="0"/>
                <a:ea typeface="Calibri" panose="020F0502020204030204" pitchFamily="34" charset="0"/>
              </a:rPr>
              <a:t> </a:t>
            </a:r>
            <a:r>
              <a:rPr lang="fr-FR" sz="1800" dirty="0" err="1">
                <a:effectLst/>
                <a:latin typeface="Calibri" panose="020F0502020204030204" pitchFamily="34" charset="0"/>
                <a:ea typeface="Calibri" panose="020F0502020204030204" pitchFamily="34" charset="0"/>
              </a:rPr>
              <a:t>across</a:t>
            </a:r>
            <a:r>
              <a:rPr lang="fr-FR" sz="1800" dirty="0">
                <a:effectLst/>
                <a:latin typeface="Calibri" panose="020F0502020204030204" pitchFamily="34" charset="0"/>
                <a:ea typeface="Calibri" panose="020F0502020204030204" pitchFamily="34" charset="0"/>
              </a:rPr>
              <a:t> </a:t>
            </a:r>
            <a:r>
              <a:rPr lang="en-FR" sz="1800" dirty="0">
                <a:effectLst/>
                <a:latin typeface="Calibri" panose="020F0502020204030204" pitchFamily="34" charset="0"/>
                <a:ea typeface="Calibri" panose="020F0502020204030204" pitchFamily="34" charset="0"/>
              </a:rPr>
              <a:t>Council of Europe </a:t>
            </a:r>
            <a:r>
              <a:rPr lang="fr-FR" sz="1800" dirty="0" err="1">
                <a:effectLst/>
                <a:latin typeface="Calibri" panose="020F0502020204030204" pitchFamily="34" charset="0"/>
                <a:ea typeface="Calibri" panose="020F0502020204030204" pitchFamily="34" charset="0"/>
              </a:rPr>
              <a:t>Member</a:t>
            </a:r>
            <a:r>
              <a:rPr lang="fr-FR" sz="1800" dirty="0">
                <a:effectLst/>
                <a:latin typeface="Calibri" panose="020F0502020204030204" pitchFamily="34" charset="0"/>
                <a:ea typeface="Calibri" panose="020F0502020204030204" pitchFamily="34" charset="0"/>
              </a:rPr>
              <a:t> States. The </a:t>
            </a:r>
            <a:r>
              <a:rPr lang="fr-FR" sz="1800" dirty="0" err="1">
                <a:effectLst/>
                <a:latin typeface="Calibri" panose="020F0502020204030204" pitchFamily="34" charset="0"/>
                <a:ea typeface="Calibri" panose="020F0502020204030204" pitchFamily="34" charset="0"/>
              </a:rPr>
              <a:t>Promoters</a:t>
            </a:r>
            <a:r>
              <a:rPr lang="en-FR" sz="1800" dirty="0">
                <a:effectLst/>
                <a:latin typeface="Calibri" panose="020F0502020204030204" pitchFamily="34" charset="0"/>
                <a:ea typeface="Calibri" panose="020F0502020204030204" pitchFamily="34" charset="0"/>
              </a:rPr>
              <a:t> reach out nationally to policy makers, educators and students, teacher trainers, families</a:t>
            </a:r>
            <a:r>
              <a:rPr lang="fr-FR" sz="1800" dirty="0">
                <a:effectLst/>
                <a:latin typeface="Calibri" panose="020F0502020204030204" pitchFamily="34" charset="0"/>
                <a:ea typeface="Calibri" panose="020F0502020204030204" pitchFamily="34" charset="0"/>
              </a:rPr>
              <a:t> and</a:t>
            </a:r>
            <a:r>
              <a:rPr lang="en-FR" sz="1800" dirty="0">
                <a:effectLst/>
                <a:latin typeface="Calibri" panose="020F0502020204030204" pitchFamily="34" charset="0"/>
                <a:ea typeface="Calibri" panose="020F0502020204030204" pitchFamily="34" charset="0"/>
              </a:rPr>
              <a:t> school inspectors</a:t>
            </a:r>
            <a:r>
              <a:rPr lang="fr-FR" sz="1800" dirty="0">
                <a:effectLst/>
                <a:latin typeface="Calibri" panose="020F0502020204030204" pitchFamily="34" charset="0"/>
                <a:ea typeface="Calibri" panose="020F0502020204030204" pitchFamily="34" charset="0"/>
              </a:rPr>
              <a:t>. </a:t>
            </a:r>
            <a:r>
              <a:rPr lang="fr-FR" sz="1800" dirty="0" err="1">
                <a:effectLst/>
                <a:latin typeface="Calibri" panose="020F0502020204030204" pitchFamily="34" charset="0"/>
                <a:ea typeface="Calibri" panose="020F0502020204030204" pitchFamily="34" charset="0"/>
              </a:rPr>
              <a:t>They</a:t>
            </a:r>
            <a:r>
              <a:rPr lang="en-FR" sz="1800" dirty="0">
                <a:effectLst/>
                <a:latin typeface="Calibri" panose="020F0502020204030204" pitchFamily="34" charset="0"/>
                <a:ea typeface="Calibri" panose="020F0502020204030204" pitchFamily="34" charset="0"/>
              </a:rPr>
              <a:t> play an essential role in scaling up Council of Europe activities and creating initiatives of their own that can be shared across the network.</a:t>
            </a:r>
            <a:endParaRPr lang="en-NL" dirty="0"/>
          </a:p>
        </p:txBody>
      </p:sp>
    </p:spTree>
    <p:extLst>
      <p:ext uri="{BB962C8B-B14F-4D97-AF65-F5344CB8AC3E}">
        <p14:creationId xmlns:p14="http://schemas.microsoft.com/office/powerpoint/2010/main" val="2429007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C279-BA25-8784-8292-88B59F358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EC7DE2-A968-CA2E-F456-52A66E79EE6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122D7BB-B82E-F811-8A6C-72098E295B07}"/>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GB" sz="2200" b="0" i="0" dirty="0">
                <a:effectLst/>
                <a:latin typeface="+mn-lt"/>
                <a:ea typeface="+mn-ea"/>
                <a:cs typeface="+mn-cs"/>
                <a:sym typeface="Helvetica Neue"/>
              </a:rPr>
              <a:t>If we are all to benefit from the digital transformation fully and equally, strengthening democracy and the respect of human rights, we need to work together guided by common understandings and objectives. So let’s act now, let’s support all citizens to learn, connect, engage and thrive together.</a:t>
            </a:r>
            <a:endParaRPr lang="en-NL" dirty="0"/>
          </a:p>
        </p:txBody>
      </p:sp>
    </p:spTree>
    <p:extLst>
      <p:ext uri="{BB962C8B-B14F-4D97-AF65-F5344CB8AC3E}">
        <p14:creationId xmlns:p14="http://schemas.microsoft.com/office/powerpoint/2010/main" val="1221817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2200" b="0" dirty="0">
                <a:effectLst/>
                <a:latin typeface="+mn-lt"/>
                <a:ea typeface="+mn-ea"/>
                <a:cs typeface="+mn-cs"/>
                <a:sym typeface="Helvetica Neue"/>
              </a:rPr>
              <a:t>A citizen is a member of a group or a community. a person within a society. </a:t>
            </a:r>
          </a:p>
          <a:p>
            <a:r>
              <a:rPr lang="en-GB" sz="2200" b="0" dirty="0">
                <a:effectLst/>
                <a:latin typeface="+mn-lt"/>
                <a:ea typeface="+mn-ea"/>
                <a:cs typeface="+mn-cs"/>
                <a:sym typeface="Helvetica Neue"/>
              </a:rPr>
              <a:t>Digital citizens are citizens who</a:t>
            </a:r>
          </a:p>
          <a:p>
            <a:r>
              <a:rPr lang="en-GB" sz="2200" b="0" dirty="0">
                <a:effectLst/>
                <a:latin typeface="+mn-lt"/>
                <a:ea typeface="+mn-ea"/>
                <a:cs typeface="+mn-cs"/>
                <a:sym typeface="Helvetica Neue"/>
              </a:rPr>
              <a:t>- understand the impact of digital technology on their life </a:t>
            </a:r>
          </a:p>
          <a:p>
            <a:r>
              <a:rPr lang="en-GB" sz="2200" b="0" dirty="0">
                <a:effectLst/>
                <a:latin typeface="+mn-lt"/>
                <a:ea typeface="+mn-ea"/>
                <a:cs typeface="+mn-cs"/>
                <a:sym typeface="Helvetica Neue"/>
              </a:rPr>
              <a:t>- and are able to use digital devices effectively and responsibly. </a:t>
            </a:r>
          </a:p>
          <a:p>
            <a:r>
              <a:rPr lang="en-GB" sz="2200" b="0" dirty="0">
                <a:effectLst/>
                <a:latin typeface="+mn-lt"/>
                <a:ea typeface="+mn-ea"/>
                <a:cs typeface="+mn-cs"/>
                <a:sym typeface="Helvetica Neue"/>
              </a:rPr>
              <a:t>- They believe in fairness and justice, </a:t>
            </a:r>
          </a:p>
          <a:p>
            <a:r>
              <a:rPr lang="en-GB" sz="2200" b="0" dirty="0">
                <a:effectLst/>
                <a:latin typeface="+mn-lt"/>
                <a:ea typeface="+mn-ea"/>
                <a:cs typeface="+mn-cs"/>
                <a:sym typeface="Helvetica Neue"/>
              </a:rPr>
              <a:t>- and are able to connect and engage with others ethically and with empathy in both on- and offline communities.</a:t>
            </a:r>
            <a:endParaRPr lang="en-NL" dirty="0"/>
          </a:p>
        </p:txBody>
      </p:sp>
    </p:spTree>
    <p:extLst>
      <p:ext uri="{BB962C8B-B14F-4D97-AF65-F5344CB8AC3E}">
        <p14:creationId xmlns:p14="http://schemas.microsoft.com/office/powerpoint/2010/main" val="1735358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r>
              <a:rPr lang="en-GB" dirty="0"/>
              <a:t>Educating Digital Citizens is not just about</a:t>
            </a:r>
          </a:p>
          <a:p>
            <a:r>
              <a:rPr lang="en-GB" dirty="0"/>
              <a:t>- internet safety, </a:t>
            </a:r>
          </a:p>
          <a:p>
            <a:r>
              <a:rPr lang="en-GB" dirty="0"/>
              <a:t>-or pushing people to use more digital technology  </a:t>
            </a:r>
          </a:p>
          <a:p>
            <a:r>
              <a:rPr lang="en-GB" dirty="0"/>
              <a:t>-or to become slaves to the digital world. </a:t>
            </a:r>
          </a:p>
          <a:p>
            <a:r>
              <a:rPr lang="en-GB" dirty="0"/>
              <a:t>- And it’s certainly not about trying to turn people into robots.</a:t>
            </a:r>
          </a:p>
          <a:p>
            <a:r>
              <a:rPr lang="en-GB" i="1" dirty="0"/>
              <a:t>(Click 4 times to reveal 4 images; allow 4th image to play out )</a:t>
            </a:r>
            <a:endParaRPr i="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a:spLocks noGrp="1" noRot="1" noChangeAspect="1"/>
          </p:cNvSpPr>
          <p:nvPr>
            <p:ph type="sldImg"/>
          </p:nvPr>
        </p:nvSpPr>
        <p:spPr>
          <a:xfrm>
            <a:off x="381000" y="685800"/>
            <a:ext cx="6096000" cy="3429000"/>
          </a:xfrm>
          <a:prstGeom prst="rect">
            <a:avLst/>
          </a:prstGeom>
        </p:spPr>
        <p:txBody>
          <a:bodyPr/>
          <a:lstStyle/>
          <a:p>
            <a:endParaRPr/>
          </a:p>
        </p:txBody>
      </p:sp>
      <p:sp>
        <p:nvSpPr>
          <p:cNvPr id="188" name="Shape 188"/>
          <p:cNvSpPr>
            <a:spLocks noGrp="1"/>
          </p:cNvSpPr>
          <p:nvPr>
            <p:ph type="body" sz="quarter" idx="1"/>
          </p:nvPr>
        </p:nvSpPr>
        <p:spPr>
          <a:prstGeom prst="rect">
            <a:avLst/>
          </a:prstGeom>
        </p:spPr>
        <p:txBody>
          <a:bodyPr/>
          <a:lstStyle/>
          <a:p>
            <a:r>
              <a:rPr lang="en-GB" sz="2200" b="0" i="0" dirty="0">
                <a:effectLst/>
                <a:latin typeface="+mn-lt"/>
                <a:ea typeface="+mn-ea"/>
                <a:cs typeface="+mn-cs"/>
                <a:sym typeface="Helvetica Neue"/>
              </a:rPr>
              <a:t>Digital citizenship education helps people become </a:t>
            </a:r>
          </a:p>
          <a:p>
            <a:r>
              <a:rPr lang="en-GB" sz="2200" b="0" i="0" dirty="0">
                <a:effectLst/>
                <a:latin typeface="+mn-lt"/>
                <a:ea typeface="+mn-ea"/>
                <a:cs typeface="+mn-cs"/>
                <a:sym typeface="Helvetica Neue"/>
              </a:rPr>
              <a:t>- doers...</a:t>
            </a:r>
          </a:p>
          <a:p>
            <a:r>
              <a:rPr lang="en-GB" sz="2200" b="0" i="0" dirty="0">
                <a:effectLst/>
                <a:latin typeface="+mn-lt"/>
                <a:ea typeface="+mn-ea"/>
                <a:cs typeface="+mn-cs"/>
                <a:sym typeface="Helvetica Neue"/>
              </a:rPr>
              <a:t>-critical thinkers </a:t>
            </a:r>
          </a:p>
          <a:p>
            <a:r>
              <a:rPr lang="en-GB" sz="2200" b="0" i="0" dirty="0">
                <a:effectLst/>
                <a:latin typeface="+mn-lt"/>
                <a:ea typeface="+mn-ea"/>
                <a:cs typeface="+mn-cs"/>
                <a:sym typeface="Helvetica Neue"/>
              </a:rPr>
              <a:t>-and lifelong learners. </a:t>
            </a:r>
          </a:p>
          <a:p>
            <a:r>
              <a:rPr lang="en-GB" sz="2200" b="0" i="0" dirty="0">
                <a:effectLst/>
                <a:latin typeface="+mn-lt"/>
                <a:ea typeface="+mn-ea"/>
                <a:cs typeface="+mn-cs"/>
                <a:sym typeface="Helvetica Neue"/>
              </a:rPr>
              <a:t>-It encourages them to be open to other cultures and viewpoints</a:t>
            </a:r>
          </a:p>
          <a:p>
            <a:r>
              <a:rPr lang="en-GB" sz="2200" b="0" i="0" dirty="0">
                <a:effectLst/>
                <a:latin typeface="+mn-lt"/>
                <a:ea typeface="+mn-ea"/>
                <a:cs typeface="+mn-cs"/>
                <a:sym typeface="Helvetica Neue"/>
              </a:rPr>
              <a:t>-and to contribute to shaping online and offline worlds built on confidence and trust.</a:t>
            </a:r>
          </a:p>
          <a:p>
            <a:r>
              <a:rPr lang="en-GB" i="1" dirty="0"/>
              <a:t>(Click to advance images)</a:t>
            </a:r>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xfrm>
            <a:off x="381000" y="685800"/>
            <a:ext cx="6096000" cy="3429000"/>
          </a:xfrm>
          <a:prstGeom prst="rect">
            <a:avLst/>
          </a:prstGeom>
        </p:spPr>
        <p:txBody>
          <a:bodyPr/>
          <a:lstStyle/>
          <a:p>
            <a:endParaRPr/>
          </a:p>
        </p:txBody>
      </p:sp>
      <p:sp>
        <p:nvSpPr>
          <p:cNvPr id="164" name="Shape 164"/>
          <p:cNvSpPr>
            <a:spLocks noGrp="1"/>
          </p:cNvSpPr>
          <p:nvPr>
            <p:ph type="body" sz="quarter" idx="1"/>
          </p:nvPr>
        </p:nvSpPr>
        <p:spPr>
          <a:prstGeom prst="rect">
            <a:avLst/>
          </a:prstGeom>
        </p:spPr>
        <p:txBody>
          <a:bodyPr/>
          <a:lstStyle/>
          <a:p>
            <a:r>
              <a:rPr lang="en-GB" sz="2200" b="0" dirty="0">
                <a:effectLst/>
                <a:latin typeface="+mn-lt"/>
                <a:ea typeface="+mn-ea"/>
                <a:cs typeface="+mn-cs"/>
                <a:sym typeface="Helvetica Neue"/>
              </a:rPr>
              <a:t>Digital citizenship education is important because:</a:t>
            </a:r>
          </a:p>
          <a:p>
            <a:r>
              <a:rPr lang="en-GB" sz="2200" b="0" dirty="0">
                <a:effectLst/>
                <a:latin typeface="+mn-lt"/>
                <a:ea typeface="+mn-ea"/>
                <a:cs typeface="+mn-cs"/>
                <a:sym typeface="Helvetica Neue"/>
              </a:rPr>
              <a:t>- it empowers us with the values and attitudes, skills and knowledge to exercise and defend our human rights and the rights of others, </a:t>
            </a:r>
          </a:p>
          <a:p>
            <a:r>
              <a:rPr lang="en-GB" sz="2200" b="0" dirty="0">
                <a:effectLst/>
                <a:latin typeface="+mn-lt"/>
                <a:ea typeface="+mn-ea"/>
                <a:cs typeface="+mn-cs"/>
                <a:sym typeface="Helvetica Neue"/>
              </a:rPr>
              <a:t>-and to promote democracy and the rule of law in cyberspace.</a:t>
            </a:r>
          </a:p>
          <a:p>
            <a:r>
              <a:rPr lang="en-GB" sz="2200" b="0" dirty="0">
                <a:effectLst/>
                <a:latin typeface="+mn-lt"/>
                <a:ea typeface="+mn-ea"/>
                <a:cs typeface="+mn-cs"/>
                <a:sym typeface="Helvetica Neue"/>
              </a:rPr>
              <a:t>As digital citizens, </a:t>
            </a:r>
          </a:p>
          <a:p>
            <a:r>
              <a:rPr lang="en-GB" sz="2200" b="0" dirty="0">
                <a:effectLst/>
                <a:latin typeface="+mn-lt"/>
                <a:ea typeface="+mn-ea"/>
                <a:cs typeface="+mn-cs"/>
                <a:sym typeface="Helvetica Neue"/>
              </a:rPr>
              <a:t>- we need to learn to balance our online and offline activities and avoid being manipulated by content and algorithms. </a:t>
            </a:r>
          </a:p>
          <a:p>
            <a:r>
              <a:rPr lang="en-GB" sz="2200" b="0" dirty="0">
                <a:effectLst/>
                <a:latin typeface="+mn-lt"/>
                <a:ea typeface="+mn-ea"/>
                <a:cs typeface="+mn-cs"/>
                <a:sym typeface="Helvetica Neue"/>
              </a:rPr>
              <a:t>-We have to learn to safeguard our privacy, security and digital footprint…</a:t>
            </a:r>
          </a:p>
          <a:p>
            <a:r>
              <a:rPr lang="en-GB" sz="2200" b="0" dirty="0">
                <a:effectLst/>
                <a:latin typeface="+mn-lt"/>
                <a:ea typeface="+mn-ea"/>
                <a:cs typeface="+mn-cs"/>
                <a:sym typeface="Helvetica Neue"/>
              </a:rPr>
              <a:t>-and understand how our actions can negatively or positively impact the world.</a:t>
            </a:r>
          </a:p>
          <a:p>
            <a:r>
              <a:rPr lang="en-GB" i="1" dirty="0"/>
              <a:t>(Click to reveal images)</a:t>
            </a:r>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2200" b="0" i="0" dirty="0">
                <a:effectLst/>
                <a:latin typeface="+mn-lt"/>
                <a:ea typeface="+mn-ea"/>
                <a:cs typeface="+mn-cs"/>
                <a:sym typeface="Helvetica Neue"/>
              </a:rPr>
              <a:t>The Council of Europe puts focus on these and many more areas in its digital citizenship education program. This is broken down into </a:t>
            </a:r>
            <a:r>
              <a:rPr lang="en-GB" sz="2200" b="1" i="0" dirty="0">
                <a:effectLst/>
                <a:latin typeface="+mn-lt"/>
                <a:ea typeface="+mn-ea"/>
                <a:cs typeface="+mn-cs"/>
                <a:sym typeface="Helvetica Neue"/>
              </a:rPr>
              <a:t>10 domains</a:t>
            </a:r>
            <a:r>
              <a:rPr lang="en-GB" sz="2200" b="0" i="0" dirty="0">
                <a:effectLst/>
                <a:latin typeface="+mn-lt"/>
                <a:ea typeface="+mn-ea"/>
                <a:cs typeface="+mn-cs"/>
                <a:sym typeface="Helvetica Neue"/>
              </a:rPr>
              <a:t>, grouped into 3 key areas: </a:t>
            </a:r>
          </a:p>
          <a:p>
            <a:r>
              <a:rPr lang="en-GB" sz="2200" b="1" i="0" dirty="0">
                <a:effectLst/>
                <a:latin typeface="+mn-lt"/>
                <a:ea typeface="+mn-ea"/>
                <a:cs typeface="+mn-cs"/>
                <a:sym typeface="Helvetica Neue"/>
              </a:rPr>
              <a:t>Being online</a:t>
            </a:r>
            <a:r>
              <a:rPr lang="en-GB" sz="2200" b="0" i="0" dirty="0">
                <a:effectLst/>
                <a:latin typeface="+mn-lt"/>
                <a:ea typeface="+mn-ea"/>
                <a:cs typeface="+mn-cs"/>
                <a:sym typeface="Helvetica Neue"/>
              </a:rPr>
              <a:t>, </a:t>
            </a:r>
            <a:r>
              <a:rPr lang="en-GB" sz="2200" b="1" i="0" dirty="0">
                <a:effectLst/>
                <a:latin typeface="+mn-lt"/>
                <a:ea typeface="+mn-ea"/>
                <a:cs typeface="+mn-cs"/>
                <a:sym typeface="Helvetica Neue"/>
              </a:rPr>
              <a:t>Well-being online</a:t>
            </a:r>
            <a:r>
              <a:rPr lang="en-GB" sz="2200" b="0" i="0" dirty="0">
                <a:effectLst/>
                <a:latin typeface="+mn-lt"/>
                <a:ea typeface="+mn-ea"/>
                <a:cs typeface="+mn-cs"/>
                <a:sym typeface="Helvetica Neue"/>
              </a:rPr>
              <a:t>, and </a:t>
            </a:r>
            <a:r>
              <a:rPr lang="en-GB" sz="2200" b="1" i="0" dirty="0">
                <a:effectLst/>
                <a:latin typeface="+mn-lt"/>
                <a:ea typeface="+mn-ea"/>
                <a:cs typeface="+mn-cs"/>
                <a:sym typeface="Helvetica Neue"/>
              </a:rPr>
              <a:t>Rights online</a:t>
            </a:r>
            <a:r>
              <a:rPr lang="en-GB" sz="2200" b="0" i="0" dirty="0">
                <a:effectLst/>
                <a:latin typeface="+mn-lt"/>
                <a:ea typeface="+mn-ea"/>
                <a:cs typeface="+mn-cs"/>
                <a:sym typeface="Helvetica Neue"/>
              </a:rPr>
              <a:t>.</a:t>
            </a:r>
            <a:endParaRPr lang="en-NL" dirty="0"/>
          </a:p>
        </p:txBody>
      </p:sp>
    </p:spTree>
    <p:extLst>
      <p:ext uri="{BB962C8B-B14F-4D97-AF65-F5344CB8AC3E}">
        <p14:creationId xmlns:p14="http://schemas.microsoft.com/office/powerpoint/2010/main" val="2079033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Shape 274"/>
          <p:cNvSpPr>
            <a:spLocks noGrp="1" noRot="1" noChangeAspect="1"/>
          </p:cNvSpPr>
          <p:nvPr>
            <p:ph type="sldImg"/>
          </p:nvPr>
        </p:nvSpPr>
        <p:spPr>
          <a:xfrm>
            <a:off x="381000" y="685800"/>
            <a:ext cx="6096000" cy="3429000"/>
          </a:xfrm>
          <a:prstGeom prst="rect">
            <a:avLst/>
          </a:prstGeom>
        </p:spPr>
        <p:txBody>
          <a:bodyPr/>
          <a:lstStyle/>
          <a:p>
            <a:endParaRPr/>
          </a:p>
        </p:txBody>
      </p:sp>
      <p:sp>
        <p:nvSpPr>
          <p:cNvPr id="275" name="Shape 275"/>
          <p:cNvSpPr>
            <a:spLocks noGrp="1"/>
          </p:cNvSpPr>
          <p:nvPr>
            <p:ph type="body" sz="quarter" idx="1"/>
          </p:nvPr>
        </p:nvSpPr>
        <p:spPr>
          <a:prstGeom prst="rect">
            <a:avLst/>
          </a:prstGeom>
        </p:spPr>
        <p:txBody>
          <a:bodyPr/>
          <a:lstStyle/>
          <a:p>
            <a:r>
              <a:rPr lang="en-GB" sz="2200" b="0" i="0" dirty="0">
                <a:effectLst/>
                <a:latin typeface="+mn-lt"/>
                <a:ea typeface="+mn-ea"/>
                <a:cs typeface="+mn-cs"/>
                <a:sym typeface="Helvetica Neue"/>
              </a:rPr>
              <a:t>The first group, </a:t>
            </a:r>
            <a:r>
              <a:rPr lang="en-GB" sz="2200" b="1" i="0" dirty="0">
                <a:effectLst/>
                <a:latin typeface="+mn-lt"/>
                <a:ea typeface="+mn-ea"/>
                <a:cs typeface="+mn-cs"/>
                <a:sym typeface="Helvetica Neue"/>
              </a:rPr>
              <a:t>BEING ONLINE</a:t>
            </a:r>
            <a:r>
              <a:rPr lang="en-GB" sz="2200" b="0" i="0" dirty="0">
                <a:effectLst/>
                <a:latin typeface="+mn-lt"/>
                <a:ea typeface="+mn-ea"/>
                <a:cs typeface="+mn-cs"/>
                <a:sym typeface="Helvetica Neue"/>
              </a:rPr>
              <a:t>, includes 3 domains. </a:t>
            </a:r>
          </a:p>
          <a:p>
            <a:r>
              <a:rPr lang="en-GB" sz="2200" b="1" i="0" dirty="0">
                <a:effectLst/>
                <a:latin typeface="+mn-lt"/>
                <a:ea typeface="+mn-ea"/>
                <a:cs typeface="+mn-cs"/>
                <a:sym typeface="Helvetica Neue"/>
              </a:rPr>
              <a:t>Access and inclusion </a:t>
            </a:r>
            <a:r>
              <a:rPr lang="en-GB" sz="2200" b="0" i="0" dirty="0">
                <a:effectLst/>
                <a:latin typeface="+mn-lt"/>
                <a:ea typeface="+mn-ea"/>
                <a:cs typeface="+mn-cs"/>
                <a:sym typeface="Helvetica Neue"/>
              </a:rPr>
              <a:t>looks at ways to ensure that everyone enjoys equal rights, and equal access to online opportunities. </a:t>
            </a:r>
          </a:p>
          <a:p>
            <a:r>
              <a:rPr lang="en-GB" sz="2200" b="0" i="0" dirty="0">
                <a:effectLst/>
                <a:latin typeface="+mn-lt"/>
                <a:ea typeface="+mn-ea"/>
                <a:cs typeface="+mn-cs"/>
                <a:sym typeface="Helvetica Neue"/>
              </a:rPr>
              <a:t>The second domain, </a:t>
            </a:r>
            <a:r>
              <a:rPr lang="en-GB" sz="2200" b="1" i="0" dirty="0">
                <a:effectLst/>
                <a:latin typeface="+mn-lt"/>
                <a:ea typeface="+mn-ea"/>
                <a:cs typeface="+mn-cs"/>
                <a:sym typeface="Helvetica Neue"/>
              </a:rPr>
              <a:t>Learning and creativity</a:t>
            </a:r>
            <a:r>
              <a:rPr lang="en-GB" sz="2200" b="0" i="0" dirty="0">
                <a:effectLst/>
                <a:latin typeface="+mn-lt"/>
                <a:ea typeface="+mn-ea"/>
                <a:cs typeface="+mn-cs"/>
                <a:sym typeface="Helvetica Neue"/>
              </a:rPr>
              <a:t>, aims to encourage lifelong learning and the creative use of digital tools. </a:t>
            </a:r>
          </a:p>
          <a:p>
            <a:r>
              <a:rPr lang="en-GB" sz="2200" b="1" i="0" dirty="0">
                <a:effectLst/>
                <a:latin typeface="+mn-lt"/>
                <a:ea typeface="+mn-ea"/>
                <a:cs typeface="+mn-cs"/>
                <a:sym typeface="Helvetica Neue"/>
              </a:rPr>
              <a:t>Media and information literacy </a:t>
            </a:r>
            <a:r>
              <a:rPr lang="en-GB" sz="2200" b="0" i="0" dirty="0">
                <a:effectLst/>
                <a:latin typeface="+mn-lt"/>
                <a:ea typeface="+mn-ea"/>
                <a:cs typeface="+mn-cs"/>
                <a:sym typeface="Helvetica Neue"/>
              </a:rPr>
              <a:t>helps digital citizens to critically understand, interpret and use digital technology.</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283"/>
          <p:cNvSpPr>
            <a:spLocks noGrp="1" noRot="1" noChangeAspect="1"/>
          </p:cNvSpPr>
          <p:nvPr>
            <p:ph type="sldImg"/>
          </p:nvPr>
        </p:nvSpPr>
        <p:spPr>
          <a:xfrm>
            <a:off x="381000" y="685800"/>
            <a:ext cx="6096000" cy="3429000"/>
          </a:xfrm>
          <a:prstGeom prst="rect">
            <a:avLst/>
          </a:prstGeom>
        </p:spPr>
        <p:txBody>
          <a:bodyPr/>
          <a:lstStyle/>
          <a:p>
            <a:endParaRPr/>
          </a:p>
        </p:txBody>
      </p:sp>
      <p:sp>
        <p:nvSpPr>
          <p:cNvPr id="284" name="Shape 284"/>
          <p:cNvSpPr>
            <a:spLocks noGrp="1"/>
          </p:cNvSpPr>
          <p:nvPr>
            <p:ph type="body" sz="quarter" idx="1"/>
          </p:nvPr>
        </p:nvSpPr>
        <p:spPr>
          <a:prstGeom prst="rect">
            <a:avLst/>
          </a:prstGeom>
        </p:spPr>
        <p:txBody>
          <a:bodyPr/>
          <a:lstStyle/>
          <a:p>
            <a:r>
              <a:rPr lang="en-GB" sz="2200" b="0" i="0" dirty="0">
                <a:effectLst/>
                <a:latin typeface="+mn-lt"/>
                <a:ea typeface="+mn-ea"/>
                <a:cs typeface="+mn-cs"/>
                <a:sym typeface="Helvetica Neue"/>
              </a:rPr>
              <a:t>The second group of domains relates to </a:t>
            </a:r>
            <a:r>
              <a:rPr lang="en-GB" sz="2200" b="1" i="0" dirty="0">
                <a:effectLst/>
                <a:latin typeface="+mn-lt"/>
                <a:ea typeface="+mn-ea"/>
                <a:cs typeface="+mn-cs"/>
                <a:sym typeface="Helvetica Neue"/>
              </a:rPr>
              <a:t>WELL-BEING ONLINE</a:t>
            </a:r>
            <a:r>
              <a:rPr lang="en-GB" sz="2200" b="0" i="0" dirty="0">
                <a:effectLst/>
                <a:latin typeface="+mn-lt"/>
                <a:ea typeface="+mn-ea"/>
                <a:cs typeface="+mn-cs"/>
                <a:sym typeface="Helvetica Neue"/>
              </a:rPr>
              <a:t>. </a:t>
            </a:r>
          </a:p>
          <a:p>
            <a:r>
              <a:rPr lang="en-GB" sz="2200" b="1" i="0" dirty="0">
                <a:effectLst/>
                <a:latin typeface="+mn-lt"/>
                <a:ea typeface="+mn-ea"/>
                <a:cs typeface="+mn-cs"/>
                <a:sym typeface="Helvetica Neue"/>
              </a:rPr>
              <a:t>Ethics and empathy</a:t>
            </a:r>
            <a:r>
              <a:rPr lang="en-GB" sz="2200" b="0" i="0" dirty="0">
                <a:effectLst/>
                <a:latin typeface="+mn-lt"/>
                <a:ea typeface="+mn-ea"/>
                <a:cs typeface="+mn-cs"/>
                <a:sym typeface="Helvetica Neue"/>
              </a:rPr>
              <a:t> looks closely at what it means to be fair and the value of diversity, how to develop empathy and be guided by ethics. </a:t>
            </a:r>
          </a:p>
          <a:p>
            <a:r>
              <a:rPr lang="en-GB" sz="2200" b="1" i="0" dirty="0">
                <a:effectLst/>
                <a:latin typeface="+mn-lt"/>
                <a:ea typeface="+mn-ea"/>
                <a:cs typeface="+mn-cs"/>
                <a:sym typeface="Helvetica Neue"/>
              </a:rPr>
              <a:t>Health and Well-being </a:t>
            </a:r>
            <a:r>
              <a:rPr lang="en-GB" sz="2200" b="0" i="0" dirty="0">
                <a:effectLst/>
                <a:latin typeface="+mn-lt"/>
                <a:ea typeface="+mn-ea"/>
                <a:cs typeface="+mn-cs"/>
                <a:sym typeface="Helvetica Neue"/>
              </a:rPr>
              <a:t>covers a wide range of topics aimed to help citizens be more aware of the many ways that digital technology can influence body and mind. </a:t>
            </a:r>
          </a:p>
          <a:p>
            <a:r>
              <a:rPr lang="en-GB" sz="2200" b="1" i="0" dirty="0" err="1">
                <a:effectLst/>
                <a:latin typeface="+mn-lt"/>
                <a:ea typeface="+mn-ea"/>
                <a:cs typeface="+mn-cs"/>
                <a:sym typeface="Helvetica Neue"/>
              </a:rPr>
              <a:t>ePresence</a:t>
            </a:r>
            <a:r>
              <a:rPr lang="en-GB" sz="2200" b="1" i="0" dirty="0">
                <a:effectLst/>
                <a:latin typeface="+mn-lt"/>
                <a:ea typeface="+mn-ea"/>
                <a:cs typeface="+mn-cs"/>
                <a:sym typeface="Helvetica Neue"/>
              </a:rPr>
              <a:t> and Communication </a:t>
            </a:r>
            <a:r>
              <a:rPr lang="en-GB" sz="2200" b="0" i="0" dirty="0">
                <a:effectLst/>
                <a:latin typeface="+mn-lt"/>
                <a:ea typeface="+mn-ea"/>
                <a:cs typeface="+mn-cs"/>
                <a:sym typeface="Helvetica Neue"/>
              </a:rPr>
              <a:t>focuses on maintaining a positive online image and engaging with others responsibly everywhere, both on- and offline.</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Shape 293"/>
          <p:cNvSpPr>
            <a:spLocks noGrp="1" noRot="1" noChangeAspect="1"/>
          </p:cNvSpPr>
          <p:nvPr>
            <p:ph type="sldImg"/>
          </p:nvPr>
        </p:nvSpPr>
        <p:spPr>
          <a:xfrm>
            <a:off x="381000" y="685800"/>
            <a:ext cx="6096000" cy="3429000"/>
          </a:xfrm>
          <a:prstGeom prst="rect">
            <a:avLst/>
          </a:prstGeom>
        </p:spPr>
        <p:txBody>
          <a:bodyPr/>
          <a:lstStyle/>
          <a:p>
            <a:endParaRPr/>
          </a:p>
        </p:txBody>
      </p:sp>
      <p:sp>
        <p:nvSpPr>
          <p:cNvPr id="294" name="Shape 294"/>
          <p:cNvSpPr>
            <a:spLocks noGrp="1"/>
          </p:cNvSpPr>
          <p:nvPr>
            <p:ph type="body" sz="quarter" idx="1"/>
          </p:nvPr>
        </p:nvSpPr>
        <p:spPr>
          <a:prstGeom prst="rect">
            <a:avLst/>
          </a:prstGeom>
        </p:spPr>
        <p:txBody>
          <a:bodyPr/>
          <a:lstStyle/>
          <a:p>
            <a:r>
              <a:rPr lang="en-GB" sz="2200" b="0" i="0" dirty="0">
                <a:effectLst/>
                <a:latin typeface="+mn-lt"/>
                <a:ea typeface="+mn-ea"/>
                <a:cs typeface="+mn-cs"/>
                <a:sym typeface="Helvetica Neue"/>
              </a:rPr>
              <a:t>The final group of 4 domains are placed under the umbrella of </a:t>
            </a:r>
            <a:r>
              <a:rPr lang="en-GB" sz="2200" b="1" i="0" dirty="0">
                <a:effectLst/>
                <a:latin typeface="+mn-lt"/>
                <a:ea typeface="+mn-ea"/>
                <a:cs typeface="+mn-cs"/>
                <a:sym typeface="Helvetica Neue"/>
              </a:rPr>
              <a:t>RIGHTS ONLINE. </a:t>
            </a:r>
          </a:p>
          <a:p>
            <a:r>
              <a:rPr lang="en-GB" sz="2200" b="0" i="0" dirty="0">
                <a:effectLst/>
                <a:latin typeface="+mn-lt"/>
                <a:ea typeface="+mn-ea"/>
                <a:cs typeface="+mn-cs"/>
                <a:sym typeface="Helvetica Neue"/>
              </a:rPr>
              <a:t>In </a:t>
            </a:r>
            <a:r>
              <a:rPr lang="en-GB" sz="2200" b="1" i="0" dirty="0">
                <a:effectLst/>
                <a:latin typeface="+mn-lt"/>
                <a:ea typeface="+mn-ea"/>
                <a:cs typeface="+mn-cs"/>
                <a:sym typeface="Helvetica Neue"/>
              </a:rPr>
              <a:t>Active participation</a:t>
            </a:r>
            <a:r>
              <a:rPr lang="en-GB" sz="2200" b="0" i="0" dirty="0">
                <a:effectLst/>
                <a:latin typeface="+mn-lt"/>
                <a:ea typeface="+mn-ea"/>
                <a:cs typeface="+mn-cs"/>
                <a:sym typeface="Helvetica Neue"/>
              </a:rPr>
              <a:t>, we learn about the many ways we can play an active, positive role as digital citizens. </a:t>
            </a:r>
          </a:p>
          <a:p>
            <a:r>
              <a:rPr lang="en-GB" sz="2200" b="1" i="0" dirty="0">
                <a:effectLst/>
                <a:latin typeface="+mn-lt"/>
                <a:ea typeface="+mn-ea"/>
                <a:cs typeface="+mn-cs"/>
                <a:sym typeface="Helvetica Neue"/>
              </a:rPr>
              <a:t>Rights and responsibilities </a:t>
            </a:r>
            <a:r>
              <a:rPr lang="en-GB" sz="2200" b="0" i="0" dirty="0">
                <a:effectLst/>
                <a:latin typeface="+mn-lt"/>
                <a:ea typeface="+mn-ea"/>
                <a:cs typeface="+mn-cs"/>
                <a:sym typeface="Helvetica Neue"/>
              </a:rPr>
              <a:t>is an especially important domain, as we must all know, understand and be able to defend our rights, and respect our responsibilities. </a:t>
            </a:r>
          </a:p>
          <a:p>
            <a:r>
              <a:rPr lang="en-GB" sz="2200" b="0" i="0" dirty="0">
                <a:effectLst/>
                <a:latin typeface="+mn-lt"/>
                <a:ea typeface="+mn-ea"/>
                <a:cs typeface="+mn-cs"/>
                <a:sym typeface="Helvetica Neue"/>
              </a:rPr>
              <a:t>The third domain in this group is </a:t>
            </a:r>
            <a:r>
              <a:rPr lang="en-GB" sz="2200" b="1" i="0" dirty="0">
                <a:effectLst/>
                <a:latin typeface="+mn-lt"/>
                <a:ea typeface="+mn-ea"/>
                <a:cs typeface="+mn-cs"/>
                <a:sym typeface="Helvetica Neue"/>
              </a:rPr>
              <a:t>Privacy and security</a:t>
            </a:r>
            <a:r>
              <a:rPr lang="en-GB" sz="2200" b="0" i="0" dirty="0">
                <a:effectLst/>
                <a:latin typeface="+mn-lt"/>
                <a:ea typeface="+mn-ea"/>
                <a:cs typeface="+mn-cs"/>
                <a:sym typeface="Helvetica Neue"/>
              </a:rPr>
              <a:t>. Learning to value privacy and protect both data and digital devices goes a long way to ensuring our own safety and well-being and that of others. </a:t>
            </a:r>
          </a:p>
          <a:p>
            <a:r>
              <a:rPr lang="en-GB" sz="2200" b="0" i="0" dirty="0">
                <a:effectLst/>
                <a:latin typeface="+mn-lt"/>
                <a:ea typeface="+mn-ea"/>
                <a:cs typeface="+mn-cs"/>
                <a:sym typeface="Helvetica Neue"/>
              </a:rPr>
              <a:t>The last of the 10 domains is </a:t>
            </a:r>
            <a:r>
              <a:rPr lang="en-GB" sz="2200" b="1" i="0" dirty="0">
                <a:effectLst/>
                <a:latin typeface="+mn-lt"/>
                <a:ea typeface="+mn-ea"/>
                <a:cs typeface="+mn-cs"/>
                <a:sym typeface="Helvetica Neue"/>
              </a:rPr>
              <a:t>Consumer awareness</a:t>
            </a:r>
            <a:r>
              <a:rPr lang="en-GB" sz="2200" b="0" i="0" dirty="0">
                <a:effectLst/>
                <a:latin typeface="+mn-lt"/>
                <a:ea typeface="+mn-ea"/>
                <a:cs typeface="+mn-cs"/>
                <a:sym typeface="Helvetica Neue"/>
              </a:rPr>
              <a:t>, which means getting to know and defend our rights as users, consumers and entrepreneurs, and being ecologically responsible.</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15760700" y="1016000"/>
            <a:ext cx="7439099" cy="5949678"/>
          </a:xfrm>
          <a:prstGeom prst="rect">
            <a:avLst/>
          </a:prstGeom>
        </p:spPr>
        <p:txBody>
          <a:bodyPr lIns="91439" tIns="45719" rIns="91439" bIns="45719">
            <a:noAutofit/>
          </a:bodyPr>
          <a:lstStyle/>
          <a:p>
            <a:endParaRPr/>
          </a:p>
        </p:txBody>
      </p:sp>
      <p:sp>
        <p:nvSpPr>
          <p:cNvPr id="125" name="Image"/>
          <p:cNvSpPr>
            <a:spLocks noGrp="1"/>
          </p:cNvSpPr>
          <p:nvPr>
            <p:ph type="pic" sz="half" idx="22"/>
          </p:nvPr>
        </p:nvSpPr>
        <p:spPr>
          <a:xfrm>
            <a:off x="13500100" y="3978275"/>
            <a:ext cx="10439400" cy="12150181"/>
          </a:xfrm>
          <a:prstGeom prst="rect">
            <a:avLst/>
          </a:prstGeom>
        </p:spPr>
        <p:txBody>
          <a:bodyPr lIns="91439" tIns="45719" rIns="91439" bIns="45719">
            <a:noAutofit/>
          </a:bodyPr>
          <a:lstStyle/>
          <a:p>
            <a:endParaRPr/>
          </a:p>
        </p:txBody>
      </p:sp>
      <p:sp>
        <p:nvSpPr>
          <p:cNvPr id="126" name="Image"/>
          <p:cNvSpPr>
            <a:spLocks noGrp="1"/>
          </p:cNvSpPr>
          <p:nvPr>
            <p:ph type="pic" idx="23"/>
          </p:nvPr>
        </p:nvSpPr>
        <p:spPr>
          <a:xfrm>
            <a:off x="-139700" y="495300"/>
            <a:ext cx="16611600" cy="12458700"/>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333500" y="-5524500"/>
            <a:ext cx="27051000" cy="21640800"/>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666699290_02_crop_3159x1892.jpg"/>
          <p:cNvSpPr>
            <a:spLocks noGrp="1"/>
          </p:cNvSpPr>
          <p:nvPr>
            <p:ph type="pic" idx="21"/>
          </p:nvPr>
        </p:nvSpPr>
        <p:spPr>
          <a:xfrm>
            <a:off x="-1155700" y="-1295400"/>
            <a:ext cx="26746200" cy="16018933"/>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24" name="Body Level One…"/>
          <p:cNvSpPr txBox="1">
            <a:spLocks noGrp="1"/>
          </p:cNvSpPr>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a:noAutofit/>
          </a:bodyPr>
          <a:lstStyle/>
          <a:p>
            <a:endParaRPr/>
          </a:p>
        </p:txBody>
      </p:sp>
      <p:sp>
        <p:nvSpPr>
          <p:cNvPr id="33"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12192000" y="-407266"/>
            <a:ext cx="10916874" cy="14555832"/>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1079500"/>
            <a:ext cx="2197100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2.emf"/><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image" Target="../media/image23.gif"/><Relationship Id="rId21" Type="http://schemas.openxmlformats.org/officeDocument/2006/relationships/image" Target="../media/image41.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5" Type="http://schemas.openxmlformats.org/officeDocument/2006/relationships/image" Target="../media/image2.emf"/><Relationship Id="rId2" Type="http://schemas.openxmlformats.org/officeDocument/2006/relationships/notesSlide" Target="../notesSlides/notesSlide11.xml"/><Relationship Id="rId16" Type="http://schemas.openxmlformats.org/officeDocument/2006/relationships/image" Target="../media/image36.png"/><Relationship Id="rId20" Type="http://schemas.openxmlformats.org/officeDocument/2006/relationships/image" Target="../media/image40.png"/><Relationship Id="rId1" Type="http://schemas.openxmlformats.org/officeDocument/2006/relationships/slideLayout" Target="../slideLayouts/slideLayout15.xml"/><Relationship Id="rId6" Type="http://schemas.openxmlformats.org/officeDocument/2006/relationships/image" Target="../media/image26.png"/><Relationship Id="rId11" Type="http://schemas.openxmlformats.org/officeDocument/2006/relationships/image" Target="../media/image31.png"/><Relationship Id="rId24" Type="http://schemas.openxmlformats.org/officeDocument/2006/relationships/image" Target="../media/image44.pn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42.png"/><Relationship Id="rId18" Type="http://schemas.openxmlformats.org/officeDocument/2006/relationships/image" Target="../media/image57.png"/><Relationship Id="rId3" Type="http://schemas.openxmlformats.org/officeDocument/2006/relationships/image" Target="../media/image45.gif"/><Relationship Id="rId7" Type="http://schemas.openxmlformats.org/officeDocument/2006/relationships/image" Target="../media/image49.png"/><Relationship Id="rId12" Type="http://schemas.openxmlformats.org/officeDocument/2006/relationships/image" Target="../media/image41.png"/><Relationship Id="rId17" Type="http://schemas.openxmlformats.org/officeDocument/2006/relationships/image" Target="../media/image56.png"/><Relationship Id="rId2" Type="http://schemas.openxmlformats.org/officeDocument/2006/relationships/notesSlide" Target="../notesSlides/notesSlide12.xml"/><Relationship Id="rId16" Type="http://schemas.openxmlformats.org/officeDocument/2006/relationships/image" Target="../media/image55.png"/><Relationship Id="rId20" Type="http://schemas.openxmlformats.org/officeDocument/2006/relationships/image" Target="../media/image2.emf"/><Relationship Id="rId1" Type="http://schemas.openxmlformats.org/officeDocument/2006/relationships/slideLayout" Target="../slideLayouts/slideLayout15.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4.png"/><Relationship Id="rId10" Type="http://schemas.openxmlformats.org/officeDocument/2006/relationships/image" Target="../media/image52.png"/><Relationship Id="rId19" Type="http://schemas.openxmlformats.org/officeDocument/2006/relationships/image" Target="../media/image58.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43.png"/><Relationship Id="rId18" Type="http://schemas.openxmlformats.org/officeDocument/2006/relationships/image" Target="../media/image2.emf"/><Relationship Id="rId3" Type="http://schemas.openxmlformats.org/officeDocument/2006/relationships/image" Target="../media/image59.gif"/><Relationship Id="rId7" Type="http://schemas.openxmlformats.org/officeDocument/2006/relationships/image" Target="../media/image57.png"/><Relationship Id="rId12" Type="http://schemas.openxmlformats.org/officeDocument/2006/relationships/image" Target="../media/image42.png"/><Relationship Id="rId17" Type="http://schemas.openxmlformats.org/officeDocument/2006/relationships/image" Target="../media/image66.png"/><Relationship Id="rId2" Type="http://schemas.openxmlformats.org/officeDocument/2006/relationships/notesSlide" Target="../notesSlides/notesSlide13.xml"/><Relationship Id="rId16" Type="http://schemas.openxmlformats.org/officeDocument/2006/relationships/image" Target="../media/image65.png"/><Relationship Id="rId1" Type="http://schemas.openxmlformats.org/officeDocument/2006/relationships/slideLayout" Target="../slideLayouts/slideLayout15.xml"/><Relationship Id="rId6" Type="http://schemas.openxmlformats.org/officeDocument/2006/relationships/image" Target="../media/image56.png"/><Relationship Id="rId11" Type="http://schemas.openxmlformats.org/officeDocument/2006/relationships/image" Target="../media/image41.png"/><Relationship Id="rId5" Type="http://schemas.openxmlformats.org/officeDocument/2006/relationships/image" Target="../media/image55.png"/><Relationship Id="rId15" Type="http://schemas.openxmlformats.org/officeDocument/2006/relationships/image" Target="../media/image64.png"/><Relationship Id="rId10" Type="http://schemas.openxmlformats.org/officeDocument/2006/relationships/image" Target="../media/image62.png"/><Relationship Id="rId4" Type="http://schemas.openxmlformats.org/officeDocument/2006/relationships/image" Target="../media/image60.png"/><Relationship Id="rId9" Type="http://schemas.openxmlformats.org/officeDocument/2006/relationships/image" Target="../media/image58.png"/><Relationship Id="rId14" Type="http://schemas.openxmlformats.org/officeDocument/2006/relationships/image" Target="../media/image63.png"/></Relationships>
</file>

<file path=ppt/slides/_rels/slide1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gif"/><Relationship Id="rId7" Type="http://schemas.openxmlformats.org/officeDocument/2006/relationships/image" Target="../media/image70.png"/><Relationship Id="rId12"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3.png"/><Relationship Id="rId10" Type="http://schemas.openxmlformats.org/officeDocument/2006/relationships/image" Target="../media/image73.png"/><Relationship Id="rId4" Type="http://schemas.openxmlformats.org/officeDocument/2006/relationships/image" Target="../media/image68.gif"/><Relationship Id="rId9" Type="http://schemas.openxmlformats.org/officeDocument/2006/relationships/image" Target="../media/image72.png"/></Relationships>
</file>

<file path=ppt/slides/_rels/slide15.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18" Type="http://schemas.openxmlformats.org/officeDocument/2006/relationships/image" Target="../media/image90.png"/><Relationship Id="rId26" Type="http://schemas.openxmlformats.org/officeDocument/2006/relationships/image" Target="../media/image98.png"/><Relationship Id="rId3" Type="http://schemas.openxmlformats.org/officeDocument/2006/relationships/image" Target="../media/image75.png"/><Relationship Id="rId21" Type="http://schemas.openxmlformats.org/officeDocument/2006/relationships/image" Target="../media/image93.png"/><Relationship Id="rId34" Type="http://schemas.openxmlformats.org/officeDocument/2006/relationships/image" Target="../media/image106.png"/><Relationship Id="rId7" Type="http://schemas.openxmlformats.org/officeDocument/2006/relationships/image" Target="../media/image79.png"/><Relationship Id="rId12" Type="http://schemas.openxmlformats.org/officeDocument/2006/relationships/image" Target="../media/image84.png"/><Relationship Id="rId17" Type="http://schemas.openxmlformats.org/officeDocument/2006/relationships/image" Target="../media/image89.png"/><Relationship Id="rId25" Type="http://schemas.openxmlformats.org/officeDocument/2006/relationships/image" Target="../media/image97.png"/><Relationship Id="rId33" Type="http://schemas.openxmlformats.org/officeDocument/2006/relationships/image" Target="../media/image105.png"/><Relationship Id="rId2" Type="http://schemas.openxmlformats.org/officeDocument/2006/relationships/notesSlide" Target="../notesSlides/notesSlide15.xml"/><Relationship Id="rId16" Type="http://schemas.openxmlformats.org/officeDocument/2006/relationships/image" Target="../media/image88.png"/><Relationship Id="rId20" Type="http://schemas.openxmlformats.org/officeDocument/2006/relationships/image" Target="../media/image92.png"/><Relationship Id="rId29" Type="http://schemas.openxmlformats.org/officeDocument/2006/relationships/image" Target="../media/image101.png"/><Relationship Id="rId1" Type="http://schemas.openxmlformats.org/officeDocument/2006/relationships/slideLayout" Target="../slideLayouts/slideLayout15.xml"/><Relationship Id="rId6" Type="http://schemas.openxmlformats.org/officeDocument/2006/relationships/image" Target="../media/image78.png"/><Relationship Id="rId11" Type="http://schemas.openxmlformats.org/officeDocument/2006/relationships/image" Target="../media/image83.png"/><Relationship Id="rId24" Type="http://schemas.openxmlformats.org/officeDocument/2006/relationships/image" Target="../media/image96.png"/><Relationship Id="rId32" Type="http://schemas.openxmlformats.org/officeDocument/2006/relationships/image" Target="../media/image104.png"/><Relationship Id="rId5" Type="http://schemas.openxmlformats.org/officeDocument/2006/relationships/image" Target="../media/image77.png"/><Relationship Id="rId15" Type="http://schemas.openxmlformats.org/officeDocument/2006/relationships/image" Target="../media/image87.png"/><Relationship Id="rId23" Type="http://schemas.openxmlformats.org/officeDocument/2006/relationships/image" Target="../media/image95.png"/><Relationship Id="rId28" Type="http://schemas.openxmlformats.org/officeDocument/2006/relationships/image" Target="../media/image100.png"/><Relationship Id="rId36" Type="http://schemas.openxmlformats.org/officeDocument/2006/relationships/image" Target="../media/image23.gif"/><Relationship Id="rId10" Type="http://schemas.openxmlformats.org/officeDocument/2006/relationships/image" Target="../media/image82.png"/><Relationship Id="rId19" Type="http://schemas.openxmlformats.org/officeDocument/2006/relationships/image" Target="../media/image91.png"/><Relationship Id="rId31" Type="http://schemas.openxmlformats.org/officeDocument/2006/relationships/image" Target="../media/image103.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 Id="rId22" Type="http://schemas.openxmlformats.org/officeDocument/2006/relationships/image" Target="../media/image94.png"/><Relationship Id="rId27" Type="http://schemas.openxmlformats.org/officeDocument/2006/relationships/image" Target="../media/image99.png"/><Relationship Id="rId30" Type="http://schemas.openxmlformats.org/officeDocument/2006/relationships/image" Target="../media/image102.png"/><Relationship Id="rId35"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109.png"/><Relationship Id="rId5" Type="http://schemas.openxmlformats.org/officeDocument/2006/relationships/image" Target="../media/image2.emf"/><Relationship Id="rId4" Type="http://schemas.openxmlformats.org/officeDocument/2006/relationships/image" Target="../media/image108.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3.mov"/><Relationship Id="rId7" Type="http://schemas.openxmlformats.org/officeDocument/2006/relationships/image" Target="../media/image3.png"/><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video" Target="../media/media3.mov"/><Relationship Id="rId9" Type="http://schemas.openxmlformats.org/officeDocument/2006/relationships/image" Target="../media/image2.emf"/></Relationships>
</file>

<file path=ppt/slides/_rels/slide3.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slideLayout" Target="../slideLayouts/slideLayout1.xml"/><Relationship Id="rId7" Type="http://schemas.openxmlformats.org/officeDocument/2006/relationships/image" Target="../media/image7.gif"/><Relationship Id="rId2" Type="http://schemas.openxmlformats.org/officeDocument/2006/relationships/video" Target="../media/media4.mov"/><Relationship Id="rId1" Type="http://schemas.microsoft.com/office/2007/relationships/media" Target="../media/media4.mov"/><Relationship Id="rId6" Type="http://schemas.openxmlformats.org/officeDocument/2006/relationships/image" Target="../media/image6.gif"/><Relationship Id="rId5" Type="http://schemas.openxmlformats.org/officeDocument/2006/relationships/image" Target="../media/image5.png"/><Relationship Id="rId4" Type="http://schemas.openxmlformats.org/officeDocument/2006/relationships/notesSlide" Target="../notesSlides/notesSlide3.xml"/><Relationship Id="rId9" Type="http://schemas.openxmlformats.org/officeDocument/2006/relationships/image" Target="../media/image2.emf"/></Relationships>
</file>

<file path=ppt/slides/_rels/slide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9.gif"/><Relationship Id="rId7" Type="http://schemas.openxmlformats.org/officeDocument/2006/relationships/image" Target="../media/image13.gi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s/_rels/slide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image" Target="../media/image16.gif"/><Relationship Id="rId4" Type="http://schemas.openxmlformats.org/officeDocument/2006/relationships/image" Target="../media/image15.gif"/></Relationships>
</file>

<file path=ppt/slides/_rels/slide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0.pn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riangle 1">
            <a:extLst>
              <a:ext uri="{FF2B5EF4-FFF2-40B4-BE49-F238E27FC236}">
                <a16:creationId xmlns:a16="http://schemas.microsoft.com/office/drawing/2014/main" id="{DF19A3B6-93FC-9A42-1857-58DBDE92E474}"/>
              </a:ext>
            </a:extLst>
          </p:cNvPr>
          <p:cNvSpPr/>
          <p:nvPr/>
        </p:nvSpPr>
        <p:spPr>
          <a:xfrm rot="5400000">
            <a:off x="11661648" y="5949950"/>
            <a:ext cx="1060704" cy="914400"/>
          </a:xfrm>
          <a:prstGeom prst="triangle">
            <a:avLst/>
          </a:prstGeom>
          <a:solidFill>
            <a:srgbClr val="153D8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pic>
        <p:nvPicPr>
          <p:cNvPr id="3" name="SQ01_Handshake_v03">
            <a:hlinkClick r:id="" action="ppaction://media"/>
            <a:extLst>
              <a:ext uri="{FF2B5EF4-FFF2-40B4-BE49-F238E27FC236}">
                <a16:creationId xmlns:a16="http://schemas.microsoft.com/office/drawing/2014/main" id="{6A032260-4F8A-6ECF-6384-D3428C667C0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638" y="6350"/>
            <a:ext cx="24384000" cy="13716000"/>
          </a:xfrm>
          <a:prstGeom prst="rect">
            <a:avLst/>
          </a:prstGeom>
        </p:spPr>
      </p:pic>
      <p:sp>
        <p:nvSpPr>
          <p:cNvPr id="8" name="Becoming a…">
            <a:extLst>
              <a:ext uri="{FF2B5EF4-FFF2-40B4-BE49-F238E27FC236}">
                <a16:creationId xmlns:a16="http://schemas.microsoft.com/office/drawing/2014/main" id="{CA8C7EF4-C780-518E-98F5-302A4D15C758}"/>
              </a:ext>
            </a:extLst>
          </p:cNvPr>
          <p:cNvSpPr txBox="1">
            <a:spLocks/>
          </p:cNvSpPr>
          <p:nvPr/>
        </p:nvSpPr>
        <p:spPr>
          <a:xfrm>
            <a:off x="1012651" y="10840578"/>
            <a:ext cx="9411509" cy="21871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lvl1pPr marL="0" marR="0" indent="0" algn="l" defTabSz="2438338" rtl="0" latinLnBrk="0">
              <a:lnSpc>
                <a:spcPct val="80000"/>
              </a:lnSpc>
              <a:spcBef>
                <a:spcPts val="0"/>
              </a:spcBef>
              <a:spcAft>
                <a:spcPts val="0"/>
              </a:spcAft>
              <a:buClrTx/>
              <a:buSzTx/>
              <a:buFontTx/>
              <a:buNone/>
              <a:tabLst/>
              <a:defRPr sz="11600" b="1" i="0" u="none" strike="noStrike" cap="none" spc="-232"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1170402" hangingPunct="1">
              <a:defRPr sz="5568" spc="-111">
                <a:latin typeface="Myriad Pro"/>
                <a:ea typeface="Myriad Pro"/>
                <a:cs typeface="Myriad Pro"/>
                <a:sym typeface="Myriad Pro"/>
              </a:defRPr>
            </a:pPr>
            <a:r>
              <a:rPr lang="en-US" sz="5568" dirty="0">
                <a:solidFill>
                  <a:srgbClr val="153D8A"/>
                </a:solidFill>
                <a:latin typeface="Open Sans"/>
                <a:ea typeface="Open Sans"/>
                <a:cs typeface="Open Sans"/>
                <a:sym typeface="Open Sans"/>
              </a:rPr>
              <a:t>Educating to become</a:t>
            </a:r>
            <a:r>
              <a:rPr lang="en-GB" sz="5568" spc="-111" dirty="0">
                <a:solidFill>
                  <a:srgbClr val="153D8A"/>
                </a:solidFill>
                <a:latin typeface="Myriad Pro"/>
                <a:ea typeface="Myriad Pro"/>
                <a:cs typeface="Myriad Pro"/>
                <a:sym typeface="Myriad Pro"/>
              </a:rPr>
              <a:t> a</a:t>
            </a:r>
          </a:p>
          <a:p>
            <a:pPr defTabSz="1170402" hangingPunct="1">
              <a:defRPr sz="10560" spc="-211">
                <a:latin typeface="Myriad Pro"/>
                <a:ea typeface="Myriad Pro"/>
                <a:cs typeface="Myriad Pro"/>
                <a:sym typeface="Myriad Pro"/>
              </a:defRPr>
            </a:pPr>
            <a:r>
              <a:rPr lang="en-GB" sz="10560" spc="-211" dirty="0">
                <a:solidFill>
                  <a:srgbClr val="153D8A"/>
                </a:solidFill>
                <a:latin typeface="Myriad Pro"/>
                <a:ea typeface="Myriad Pro"/>
                <a:cs typeface="Myriad Pro"/>
                <a:sym typeface="Myriad Pro"/>
              </a:rPr>
              <a:t>Digital Citizen</a:t>
            </a:r>
          </a:p>
        </p:txBody>
      </p:sp>
      <p:pic>
        <p:nvPicPr>
          <p:cNvPr id="7" name="Picture 6">
            <a:extLst>
              <a:ext uri="{FF2B5EF4-FFF2-40B4-BE49-F238E27FC236}">
                <a16:creationId xmlns:a16="http://schemas.microsoft.com/office/drawing/2014/main" id="{E7ED408F-4326-0ED4-17EF-46EE4AB53666}"/>
              </a:ext>
            </a:extLst>
          </p:cNvPr>
          <p:cNvPicPr>
            <a:picLocks noGrp="1" noRot="1" noChangeAspect="1" noMove="1" noResize="1" noEditPoints="1" noAdjustHandles="1" noChangeArrowheads="1" noChangeShapeType="1" noCrop="1"/>
          </p:cNvPicPr>
          <p:nvPr/>
        </p:nvPicPr>
        <p:blipFill>
          <a:blip r:embed="rId6"/>
          <a:stretch>
            <a:fillRect/>
          </a:stretch>
        </p:blipFill>
        <p:spPr>
          <a:xfrm>
            <a:off x="19102647" y="10339473"/>
            <a:ext cx="5677594" cy="3193647"/>
          </a:xfrm>
          <a:prstGeom prst="rect">
            <a:avLst/>
          </a:prstGeom>
        </p:spPr>
      </p:pic>
    </p:spTree>
    <p:extLst>
      <p:ext uri="{BB962C8B-B14F-4D97-AF65-F5344CB8AC3E}">
        <p14:creationId xmlns:p14="http://schemas.microsoft.com/office/powerpoint/2010/main" val="391527139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 presetClass="mediacall" presetSubtype="0" fill="hold" nodeType="withEffect">
                                  <p:stCondLst>
                                    <p:cond delay="0"/>
                                  </p:stCondLst>
                                  <p:childTnLst>
                                    <p:cmd type="call" cmd="playFrom(0.0)">
                                      <p:cBhvr>
                                        <p:cTn id="9" dur="8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5F73F-2BDE-0B7F-032B-98AB8F5B80D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5237368-6642-EF1B-093F-F0CF1DE3596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
            <a:ext cx="24384001" cy="13716001"/>
          </a:xfrm>
          <a:prstGeom prst="rect">
            <a:avLst/>
          </a:prstGeom>
        </p:spPr>
      </p:pic>
      <p:sp>
        <p:nvSpPr>
          <p:cNvPr id="2" name="Backdrop">
            <a:extLst>
              <a:ext uri="{FF2B5EF4-FFF2-40B4-BE49-F238E27FC236}">
                <a16:creationId xmlns:a16="http://schemas.microsoft.com/office/drawing/2014/main" id="{FFE88724-4929-D0C1-E568-E6378A851963}"/>
              </a:ext>
            </a:extLst>
          </p:cNvPr>
          <p:cNvSpPr>
            <a:spLocks noGrp="1" noRot="1" noMove="1" noResize="1" noEditPoints="1" noAdjustHandles="1" noChangeArrowheads="1" noChangeShapeType="1"/>
          </p:cNvSpPr>
          <p:nvPr/>
        </p:nvSpPr>
        <p:spPr>
          <a:xfrm>
            <a:off x="0" y="0"/>
            <a:ext cx="24384000" cy="2166425"/>
          </a:xfrm>
          <a:prstGeom prst="rect">
            <a:avLst/>
          </a:prstGeom>
          <a:solidFill>
            <a:srgbClr val="153D8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3" name="What is a Digital Citizen?">
            <a:extLst>
              <a:ext uri="{FF2B5EF4-FFF2-40B4-BE49-F238E27FC236}">
                <a16:creationId xmlns:a16="http://schemas.microsoft.com/office/drawing/2014/main" id="{B35803E9-8275-AB13-4D22-2DC0EEDB3D94}"/>
              </a:ext>
            </a:extLst>
          </p:cNvPr>
          <p:cNvSpPr txBox="1">
            <a:spLocks noGrp="1" noRot="1" noMove="1" noResize="1" noEditPoints="1" noAdjustHandles="1" noChangeArrowheads="1" noChangeShapeType="1"/>
          </p:cNvSpPr>
          <p:nvPr/>
        </p:nvSpPr>
        <p:spPr>
          <a:xfrm>
            <a:off x="3348237" y="499390"/>
            <a:ext cx="17687534" cy="10057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US" dirty="0">
                <a:solidFill>
                  <a:schemeClr val="bg1"/>
                </a:solidFill>
              </a:rPr>
              <a:t>Digital Citizenship Education • The Concept  •  10 Domains</a:t>
            </a:r>
          </a:p>
        </p:txBody>
      </p:sp>
      <p:pic>
        <p:nvPicPr>
          <p:cNvPr id="4" name="Picture 3">
            <a:extLst>
              <a:ext uri="{FF2B5EF4-FFF2-40B4-BE49-F238E27FC236}">
                <a16:creationId xmlns:a16="http://schemas.microsoft.com/office/drawing/2014/main" id="{FF76D949-D03F-34B0-C86C-7FCB67D4B1D4}"/>
              </a:ext>
            </a:extLst>
          </p:cNvPr>
          <p:cNvPicPr>
            <a:picLocks noGrp="1" noRot="1" noChangeAspect="1" noMove="1" noResize="1" noEditPoints="1" noAdjustHandles="1" noChangeArrowheads="1" noChangeShapeType="1" noCrop="1"/>
          </p:cNvPicPr>
          <p:nvPr/>
        </p:nvPicPr>
        <p:blipFill>
          <a:blip r:embed="rId4"/>
          <a:stretch>
            <a:fillRect/>
          </a:stretch>
        </p:blipFill>
        <p:spPr>
          <a:xfrm>
            <a:off x="19102647" y="10339473"/>
            <a:ext cx="5677594" cy="3193647"/>
          </a:xfrm>
          <a:prstGeom prst="rect">
            <a:avLst/>
          </a:prstGeom>
        </p:spPr>
      </p:pic>
      <p:sp>
        <p:nvSpPr>
          <p:cNvPr id="9" name="TextBox 8">
            <a:extLst>
              <a:ext uri="{FF2B5EF4-FFF2-40B4-BE49-F238E27FC236}">
                <a16:creationId xmlns:a16="http://schemas.microsoft.com/office/drawing/2014/main" id="{4E9F98B5-4F03-A150-2154-B17C50CF93FC}"/>
              </a:ext>
            </a:extLst>
          </p:cNvPr>
          <p:cNvSpPr txBox="1"/>
          <p:nvPr/>
        </p:nvSpPr>
        <p:spPr>
          <a:xfrm>
            <a:off x="7350893" y="4678003"/>
            <a:ext cx="4173997" cy="16927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lgn="l">
              <a:buSzPct val="75000"/>
              <a:buFont typeface="Wingdings" pitchFamily="2" charset="2"/>
              <a:buChar char="Ø"/>
            </a:pPr>
            <a:r>
              <a:rPr lang="en-GB" sz="2600" b="1" dirty="0">
                <a:solidFill>
                  <a:schemeClr val="bg1"/>
                </a:solidFill>
                <a:effectLst/>
                <a:latin typeface="Myriad Pro" panose="020B0503030403020204" pitchFamily="34" charset="0"/>
              </a:rPr>
              <a:t>Access and Inclusion</a:t>
            </a:r>
          </a:p>
          <a:p>
            <a:pPr marL="457200" indent="-457200" algn="l">
              <a:buSzPct val="75000"/>
              <a:buFont typeface="Wingdings" pitchFamily="2" charset="2"/>
              <a:buChar char="Ø"/>
            </a:pPr>
            <a:r>
              <a:rPr lang="en-GB" sz="2600" b="1" dirty="0">
                <a:solidFill>
                  <a:schemeClr val="bg1"/>
                </a:solidFill>
                <a:effectLst/>
                <a:latin typeface="Myriad Pro" panose="020B0503030403020204" pitchFamily="34" charset="0"/>
              </a:rPr>
              <a:t>Learning and Creativity</a:t>
            </a:r>
          </a:p>
          <a:p>
            <a:pPr marL="457200" indent="-457200" algn="l">
              <a:buSzPct val="75000"/>
              <a:buFont typeface="Wingdings" pitchFamily="2" charset="2"/>
              <a:buChar char="Ø"/>
            </a:pPr>
            <a:r>
              <a:rPr lang="en-GB" sz="2600" b="1" dirty="0">
                <a:solidFill>
                  <a:schemeClr val="bg1"/>
                </a:solidFill>
                <a:effectLst/>
                <a:latin typeface="Myriad Pro" panose="020B0503030403020204" pitchFamily="34" charset="0"/>
              </a:rPr>
              <a:t>Media and Information Literacy</a:t>
            </a:r>
          </a:p>
        </p:txBody>
      </p:sp>
      <p:sp>
        <p:nvSpPr>
          <p:cNvPr id="11" name="TextBox 10">
            <a:extLst>
              <a:ext uri="{FF2B5EF4-FFF2-40B4-BE49-F238E27FC236}">
                <a16:creationId xmlns:a16="http://schemas.microsoft.com/office/drawing/2014/main" id="{AFC3BA97-D5D5-7CCE-27E1-38C26FD41928}"/>
              </a:ext>
            </a:extLst>
          </p:cNvPr>
          <p:cNvSpPr txBox="1"/>
          <p:nvPr/>
        </p:nvSpPr>
        <p:spPr>
          <a:xfrm>
            <a:off x="7730456" y="3901392"/>
            <a:ext cx="3414873"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buNone/>
            </a:pPr>
            <a:r>
              <a:rPr lang="en-GB" sz="3600" b="1" dirty="0">
                <a:solidFill>
                  <a:schemeClr val="bg1"/>
                </a:solidFill>
                <a:effectLst/>
                <a:latin typeface="Myriad Pro" panose="020B0503030403020204" pitchFamily="34" charset="0"/>
              </a:rPr>
              <a:t>BEING ONLINE</a:t>
            </a:r>
          </a:p>
        </p:txBody>
      </p:sp>
      <p:sp>
        <p:nvSpPr>
          <p:cNvPr id="12" name="TextBox 11">
            <a:extLst>
              <a:ext uri="{FF2B5EF4-FFF2-40B4-BE49-F238E27FC236}">
                <a16:creationId xmlns:a16="http://schemas.microsoft.com/office/drawing/2014/main" id="{AFE2F79D-A126-CF1B-56D5-DBB5872F08DF}"/>
              </a:ext>
            </a:extLst>
          </p:cNvPr>
          <p:cNvSpPr txBox="1"/>
          <p:nvPr/>
        </p:nvSpPr>
        <p:spPr>
          <a:xfrm>
            <a:off x="13083395" y="4747502"/>
            <a:ext cx="4001469" cy="16927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lgn="l">
              <a:buSzPct val="75000"/>
              <a:buFont typeface="Wingdings" pitchFamily="2" charset="2"/>
              <a:buChar char="Ø"/>
            </a:pPr>
            <a:r>
              <a:rPr lang="en-GB" sz="2600" b="1" dirty="0">
                <a:solidFill>
                  <a:schemeClr val="bg1"/>
                </a:solidFill>
                <a:latin typeface="Myriad Pro" panose="020B0503030403020204" pitchFamily="34" charset="0"/>
              </a:rPr>
              <a:t>﻿﻿Ethics and Empathy</a:t>
            </a:r>
          </a:p>
          <a:p>
            <a:pPr marL="457200" indent="-457200" algn="l">
              <a:buSzPct val="75000"/>
              <a:buFont typeface="Wingdings" pitchFamily="2" charset="2"/>
              <a:buChar char="Ø"/>
            </a:pPr>
            <a:r>
              <a:rPr lang="en-GB" sz="2600" b="1" dirty="0">
                <a:solidFill>
                  <a:schemeClr val="bg1"/>
                </a:solidFill>
                <a:latin typeface="Myriad Pro" panose="020B0503030403020204" pitchFamily="34" charset="0"/>
              </a:rPr>
              <a:t>﻿﻿Health and Well-being</a:t>
            </a:r>
          </a:p>
          <a:p>
            <a:pPr marL="457200" indent="-457200" algn="l">
              <a:buSzPct val="75000"/>
              <a:buFont typeface="Wingdings" pitchFamily="2" charset="2"/>
              <a:buChar char="Ø"/>
            </a:pPr>
            <a:r>
              <a:rPr lang="en-GB" sz="2600" b="1" dirty="0">
                <a:solidFill>
                  <a:schemeClr val="bg1"/>
                </a:solidFill>
                <a:latin typeface="Myriad Pro" panose="020B0503030403020204" pitchFamily="34" charset="0"/>
              </a:rPr>
              <a:t>﻿﻿</a:t>
            </a:r>
            <a:r>
              <a:rPr lang="en-GB" sz="2600" b="1" dirty="0" err="1">
                <a:solidFill>
                  <a:schemeClr val="bg1"/>
                </a:solidFill>
                <a:latin typeface="Myriad Pro" panose="020B0503030403020204" pitchFamily="34" charset="0"/>
              </a:rPr>
              <a:t>ePresence</a:t>
            </a:r>
            <a:r>
              <a:rPr lang="en-GB" sz="2600" b="1" dirty="0">
                <a:solidFill>
                  <a:schemeClr val="bg1"/>
                </a:solidFill>
                <a:latin typeface="Myriad Pro" panose="020B0503030403020204" pitchFamily="34" charset="0"/>
              </a:rPr>
              <a:t> and</a:t>
            </a:r>
            <a:br>
              <a:rPr lang="en-GB" sz="2600" b="1" dirty="0">
                <a:solidFill>
                  <a:schemeClr val="bg1"/>
                </a:solidFill>
                <a:latin typeface="Myriad Pro" panose="020B0503030403020204" pitchFamily="34" charset="0"/>
              </a:rPr>
            </a:br>
            <a:r>
              <a:rPr lang="en-GB" sz="2600" b="1" dirty="0">
                <a:solidFill>
                  <a:schemeClr val="bg1"/>
                </a:solidFill>
                <a:latin typeface="Myriad Pro" panose="020B0503030403020204" pitchFamily="34" charset="0"/>
              </a:rPr>
              <a:t>Communication</a:t>
            </a:r>
          </a:p>
        </p:txBody>
      </p:sp>
      <p:sp>
        <p:nvSpPr>
          <p:cNvPr id="13" name="TextBox 12">
            <a:extLst>
              <a:ext uri="{FF2B5EF4-FFF2-40B4-BE49-F238E27FC236}">
                <a16:creationId xmlns:a16="http://schemas.microsoft.com/office/drawing/2014/main" id="{D59B1FF7-2E5E-5376-96A3-8C62FA658C95}"/>
              </a:ext>
            </a:extLst>
          </p:cNvPr>
          <p:cNvSpPr txBox="1"/>
          <p:nvPr/>
        </p:nvSpPr>
        <p:spPr>
          <a:xfrm>
            <a:off x="13618234" y="3591012"/>
            <a:ext cx="4790534" cy="9920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buNone/>
            </a:pPr>
            <a:r>
              <a:rPr lang="en-GB" sz="3600" b="1" dirty="0">
                <a:solidFill>
                  <a:schemeClr val="bg1"/>
                </a:solidFill>
                <a:effectLst/>
                <a:latin typeface="Myriad Pro" panose="020B0503030403020204" pitchFamily="34" charset="0"/>
              </a:rPr>
              <a:t>WELL-BEING</a:t>
            </a:r>
          </a:p>
          <a:p>
            <a:pPr algn="l">
              <a:buNone/>
            </a:pPr>
            <a:r>
              <a:rPr lang="en-GB" sz="3600" b="1" dirty="0">
                <a:solidFill>
                  <a:schemeClr val="bg1"/>
                </a:solidFill>
                <a:effectLst/>
                <a:latin typeface="Myriad Pro" panose="020B0503030403020204" pitchFamily="34" charset="0"/>
              </a:rPr>
              <a:t>ONLINE</a:t>
            </a:r>
          </a:p>
        </p:txBody>
      </p:sp>
      <p:sp>
        <p:nvSpPr>
          <p:cNvPr id="14" name="TextBox 13">
            <a:extLst>
              <a:ext uri="{FF2B5EF4-FFF2-40B4-BE49-F238E27FC236}">
                <a16:creationId xmlns:a16="http://schemas.microsoft.com/office/drawing/2014/main" id="{9EBC77FB-BDA8-A4BB-2BA8-B1BE0AC86D29}"/>
              </a:ext>
            </a:extLst>
          </p:cNvPr>
          <p:cNvSpPr txBox="1"/>
          <p:nvPr/>
        </p:nvSpPr>
        <p:spPr>
          <a:xfrm>
            <a:off x="10315504" y="9155008"/>
            <a:ext cx="4001469" cy="20928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lgn="l">
              <a:buSzPct val="75000"/>
              <a:buFont typeface="Wingdings" pitchFamily="2" charset="2"/>
              <a:buChar char="Ø"/>
            </a:pPr>
            <a:r>
              <a:rPr lang="en-GB" sz="2600" b="1" dirty="0">
                <a:solidFill>
                  <a:schemeClr val="bg1"/>
                </a:solidFill>
                <a:latin typeface="Myriad Pro" panose="020B0503030403020204" pitchFamily="34" charset="0"/>
              </a:rPr>
              <a:t>Active Participation</a:t>
            </a:r>
          </a:p>
          <a:p>
            <a:pPr marL="457200" indent="-457200" algn="l">
              <a:buSzPct val="75000"/>
              <a:buFont typeface="Wingdings" pitchFamily="2" charset="2"/>
              <a:buChar char="Ø"/>
            </a:pPr>
            <a:r>
              <a:rPr lang="en-GB" sz="2600" b="1" dirty="0">
                <a:solidFill>
                  <a:schemeClr val="bg1"/>
                </a:solidFill>
                <a:latin typeface="Myriad Pro" panose="020B0503030403020204" pitchFamily="34" charset="0"/>
              </a:rPr>
              <a:t>﻿﻿Rights and Responsibilities</a:t>
            </a:r>
          </a:p>
          <a:p>
            <a:pPr marL="457200" indent="-457200" algn="l">
              <a:buSzPct val="75000"/>
              <a:buFont typeface="Wingdings" pitchFamily="2" charset="2"/>
              <a:buChar char="Ø"/>
            </a:pPr>
            <a:r>
              <a:rPr lang="en-GB" sz="2600" b="1" dirty="0">
                <a:solidFill>
                  <a:schemeClr val="bg1"/>
                </a:solidFill>
                <a:latin typeface="Myriad Pro" panose="020B0503030403020204" pitchFamily="34" charset="0"/>
              </a:rPr>
              <a:t>﻿﻿Privacy and Security</a:t>
            </a:r>
          </a:p>
          <a:p>
            <a:pPr marL="457200" indent="-457200" algn="l">
              <a:buSzPct val="75000"/>
              <a:buFont typeface="Wingdings" pitchFamily="2" charset="2"/>
              <a:buChar char="Ø"/>
            </a:pPr>
            <a:r>
              <a:rPr lang="en-GB" sz="2600" b="1" dirty="0">
                <a:solidFill>
                  <a:schemeClr val="bg1"/>
                </a:solidFill>
                <a:latin typeface="Myriad Pro" panose="020B0503030403020204" pitchFamily="34" charset="0"/>
              </a:rPr>
              <a:t>﻿﻿Consumer Awareness</a:t>
            </a:r>
          </a:p>
        </p:txBody>
      </p:sp>
      <p:sp>
        <p:nvSpPr>
          <p:cNvPr id="15" name="TextBox 14">
            <a:extLst>
              <a:ext uri="{FF2B5EF4-FFF2-40B4-BE49-F238E27FC236}">
                <a16:creationId xmlns:a16="http://schemas.microsoft.com/office/drawing/2014/main" id="{E1718570-63D9-A2D2-2C90-B2B74181CF35}"/>
              </a:ext>
            </a:extLst>
          </p:cNvPr>
          <p:cNvSpPr txBox="1"/>
          <p:nvPr/>
        </p:nvSpPr>
        <p:spPr>
          <a:xfrm>
            <a:off x="10557045" y="8480732"/>
            <a:ext cx="3414873"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buNone/>
            </a:pPr>
            <a:r>
              <a:rPr lang="en-GB" sz="3600" b="1" dirty="0">
                <a:solidFill>
                  <a:schemeClr val="bg1"/>
                </a:solidFill>
                <a:effectLst/>
                <a:latin typeface="Myriad Pro" panose="020B0503030403020204" pitchFamily="34" charset="0"/>
              </a:rPr>
              <a:t>RIGHTS ONLINE</a:t>
            </a:r>
          </a:p>
        </p:txBody>
      </p:sp>
    </p:spTree>
    <p:extLst>
      <p:ext uri="{BB962C8B-B14F-4D97-AF65-F5344CB8AC3E}">
        <p14:creationId xmlns:p14="http://schemas.microsoft.com/office/powerpoint/2010/main" val="10843642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6DA05-2818-A2A3-C7A3-234A190CCE8B}"/>
            </a:ext>
          </a:extLst>
        </p:cNvPr>
        <p:cNvGrpSpPr/>
        <p:nvPr/>
      </p:nvGrpSpPr>
      <p:grpSpPr>
        <a:xfrm>
          <a:off x="0" y="0"/>
          <a:ext cx="0" cy="0"/>
          <a:chOff x="0" y="0"/>
          <a:chExt cx="0" cy="0"/>
        </a:xfrm>
      </p:grpSpPr>
      <p:pic>
        <p:nvPicPr>
          <p:cNvPr id="16" name="Picture 15" descr="A cartoon of a person writing on a chalkboard&#10;&#10;AI-generated content may be incorrect.">
            <a:extLst>
              <a:ext uri="{FF2B5EF4-FFF2-40B4-BE49-F238E27FC236}">
                <a16:creationId xmlns:a16="http://schemas.microsoft.com/office/drawing/2014/main" id="{32ABC949-2903-58A6-8A04-F82F1E75C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4333" y="2039085"/>
            <a:ext cx="7982938" cy="7982938"/>
          </a:xfrm>
          <a:prstGeom prst="rect">
            <a:avLst/>
          </a:prstGeom>
        </p:spPr>
      </p:pic>
      <p:sp>
        <p:nvSpPr>
          <p:cNvPr id="14" name="Rectangle 13">
            <a:extLst>
              <a:ext uri="{FF2B5EF4-FFF2-40B4-BE49-F238E27FC236}">
                <a16:creationId xmlns:a16="http://schemas.microsoft.com/office/drawing/2014/main" id="{5634A94A-3ECC-BD5B-197A-A5F00BBA1B96}"/>
              </a:ext>
            </a:extLst>
          </p:cNvPr>
          <p:cNvSpPr/>
          <p:nvPr/>
        </p:nvSpPr>
        <p:spPr>
          <a:xfrm>
            <a:off x="0" y="-19455"/>
            <a:ext cx="24384000" cy="2166425"/>
          </a:xfrm>
          <a:prstGeom prst="rect">
            <a:avLst/>
          </a:prstGeom>
          <a:solidFill>
            <a:srgbClr val="E83F0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5" name="Resources">
            <a:extLst>
              <a:ext uri="{FF2B5EF4-FFF2-40B4-BE49-F238E27FC236}">
                <a16:creationId xmlns:a16="http://schemas.microsoft.com/office/drawing/2014/main" id="{E0BC9268-2713-FAA6-F65F-A15495434983}"/>
              </a:ext>
            </a:extLst>
          </p:cNvPr>
          <p:cNvSpPr txBox="1"/>
          <p:nvPr/>
        </p:nvSpPr>
        <p:spPr>
          <a:xfrm>
            <a:off x="7750090" y="499390"/>
            <a:ext cx="8883843" cy="10057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US" dirty="0">
                <a:solidFill>
                  <a:schemeClr val="bg1"/>
                </a:solidFill>
              </a:rPr>
              <a:t>DCE Resources for Educators</a:t>
            </a:r>
            <a:endParaRPr dirty="0">
              <a:solidFill>
                <a:schemeClr val="bg1"/>
              </a:solidFill>
            </a:endParaRPr>
          </a:p>
        </p:txBody>
      </p:sp>
      <p:grpSp>
        <p:nvGrpSpPr>
          <p:cNvPr id="31" name="Group 30">
            <a:extLst>
              <a:ext uri="{FF2B5EF4-FFF2-40B4-BE49-F238E27FC236}">
                <a16:creationId xmlns:a16="http://schemas.microsoft.com/office/drawing/2014/main" id="{7ED7B1FD-6811-ED69-18E3-4074B96F4B92}"/>
              </a:ext>
            </a:extLst>
          </p:cNvPr>
          <p:cNvGrpSpPr/>
          <p:nvPr/>
        </p:nvGrpSpPr>
        <p:grpSpPr>
          <a:xfrm>
            <a:off x="1143571" y="2978548"/>
            <a:ext cx="5150884" cy="4657143"/>
            <a:chOff x="1111415" y="2808600"/>
            <a:chExt cx="5150884" cy="4657143"/>
          </a:xfrm>
        </p:grpSpPr>
        <p:pic>
          <p:nvPicPr>
            <p:cNvPr id="8" name="Picture 7">
              <a:extLst>
                <a:ext uri="{FF2B5EF4-FFF2-40B4-BE49-F238E27FC236}">
                  <a16:creationId xmlns:a16="http://schemas.microsoft.com/office/drawing/2014/main" id="{61C1ABE3-FA49-BCB5-9812-3A2EB4462E39}"/>
                </a:ext>
              </a:extLst>
            </p:cNvPr>
            <p:cNvPicPr>
              <a:picLocks noChangeAspect="1"/>
            </p:cNvPicPr>
            <p:nvPr/>
          </p:nvPicPr>
          <p:blipFill>
            <a:blip r:embed="rId4"/>
            <a:stretch>
              <a:fillRect/>
            </a:stretch>
          </p:blipFill>
          <p:spPr>
            <a:xfrm rot="19738372">
              <a:off x="1111415" y="3713264"/>
              <a:ext cx="1260000" cy="2682581"/>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BB05499E-B51F-330E-0458-0F40BDD97F50}"/>
                </a:ext>
              </a:extLst>
            </p:cNvPr>
            <p:cNvPicPr>
              <a:picLocks noChangeAspect="1"/>
            </p:cNvPicPr>
            <p:nvPr/>
          </p:nvPicPr>
          <p:blipFill>
            <a:blip r:embed="rId5"/>
            <a:stretch>
              <a:fillRect/>
            </a:stretch>
          </p:blipFill>
          <p:spPr>
            <a:xfrm rot="20739057">
              <a:off x="2122753" y="2808600"/>
              <a:ext cx="1260000" cy="2688834"/>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C5E919C0-267B-0984-ED12-D1EC566A7D3B}"/>
                </a:ext>
              </a:extLst>
            </p:cNvPr>
            <p:cNvPicPr>
              <a:picLocks noChangeAspect="1"/>
            </p:cNvPicPr>
            <p:nvPr/>
          </p:nvPicPr>
          <p:blipFill>
            <a:blip r:embed="rId6"/>
            <a:stretch>
              <a:fillRect/>
            </a:stretch>
          </p:blipFill>
          <p:spPr>
            <a:xfrm>
              <a:off x="3554415" y="2865364"/>
              <a:ext cx="1260000" cy="2678668"/>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0217946C-0C6B-7E03-F34C-E943C3889A72}"/>
                </a:ext>
              </a:extLst>
            </p:cNvPr>
            <p:cNvPicPr>
              <a:picLocks noChangeAspect="1"/>
            </p:cNvPicPr>
            <p:nvPr/>
          </p:nvPicPr>
          <p:blipFill>
            <a:blip r:embed="rId7"/>
            <a:stretch>
              <a:fillRect/>
            </a:stretch>
          </p:blipFill>
          <p:spPr>
            <a:xfrm rot="596220">
              <a:off x="5002299" y="3169830"/>
              <a:ext cx="1260000" cy="2688834"/>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A9FE4324-D146-7AB5-9650-B215950DCA0E}"/>
                </a:ext>
              </a:extLst>
            </p:cNvPr>
            <p:cNvPicPr>
              <a:picLocks noChangeAspect="1"/>
            </p:cNvPicPr>
            <p:nvPr/>
          </p:nvPicPr>
          <p:blipFill>
            <a:blip r:embed="rId8"/>
            <a:stretch>
              <a:fillRect/>
            </a:stretch>
          </p:blipFill>
          <p:spPr>
            <a:xfrm rot="20617843">
              <a:off x="2470569" y="4694370"/>
              <a:ext cx="1260000" cy="2673201"/>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01D57E0D-2B12-0A2F-889C-23F169E9615F}"/>
                </a:ext>
              </a:extLst>
            </p:cNvPr>
            <p:cNvPicPr>
              <a:picLocks noChangeAspect="1"/>
            </p:cNvPicPr>
            <p:nvPr/>
          </p:nvPicPr>
          <p:blipFill>
            <a:blip r:embed="rId9"/>
            <a:stretch>
              <a:fillRect/>
            </a:stretch>
          </p:blipFill>
          <p:spPr>
            <a:xfrm rot="862071">
              <a:off x="4008545" y="4790187"/>
              <a:ext cx="1260000" cy="2675556"/>
            </a:xfrm>
            <a:prstGeom prst="rect">
              <a:avLst/>
            </a:prstGeom>
            <a:ln>
              <a:noFill/>
            </a:ln>
            <a:effectLst>
              <a:outerShdw blurRad="292100" dist="139700" dir="2700000" algn="tl" rotWithShape="0">
                <a:srgbClr val="333333">
                  <a:alpha val="65000"/>
                </a:srgbClr>
              </a:outerShdw>
            </a:effectLst>
          </p:spPr>
        </p:pic>
      </p:grpSp>
      <p:grpSp>
        <p:nvGrpSpPr>
          <p:cNvPr id="40" name="Group 39">
            <a:extLst>
              <a:ext uri="{FF2B5EF4-FFF2-40B4-BE49-F238E27FC236}">
                <a16:creationId xmlns:a16="http://schemas.microsoft.com/office/drawing/2014/main" id="{AA2BB8A8-1E2E-AF3E-1D76-3C486E723D91}"/>
              </a:ext>
            </a:extLst>
          </p:cNvPr>
          <p:cNvGrpSpPr/>
          <p:nvPr/>
        </p:nvGrpSpPr>
        <p:grpSpPr>
          <a:xfrm>
            <a:off x="7832489" y="9449876"/>
            <a:ext cx="8195949" cy="2587363"/>
            <a:chOff x="7832489" y="9449876"/>
            <a:chExt cx="8195949" cy="2587363"/>
          </a:xfrm>
        </p:grpSpPr>
        <p:pic>
          <p:nvPicPr>
            <p:cNvPr id="34" name="Picture 33">
              <a:extLst>
                <a:ext uri="{FF2B5EF4-FFF2-40B4-BE49-F238E27FC236}">
                  <a16:creationId xmlns:a16="http://schemas.microsoft.com/office/drawing/2014/main" id="{1DDCD888-3135-2D5B-87A9-CF94CEB9DB46}"/>
                </a:ext>
              </a:extLst>
            </p:cNvPr>
            <p:cNvPicPr>
              <a:picLocks noChangeAspect="1"/>
            </p:cNvPicPr>
            <p:nvPr/>
          </p:nvPicPr>
          <p:blipFill>
            <a:blip r:embed="rId10"/>
            <a:stretch>
              <a:fillRect/>
            </a:stretch>
          </p:blipFill>
          <p:spPr>
            <a:xfrm rot="21027179">
              <a:off x="7832489" y="9449876"/>
              <a:ext cx="3240000" cy="1534966"/>
            </a:xfrm>
            <a:prstGeom prst="rect">
              <a:avLst/>
            </a:prstGeom>
            <a:ln>
              <a:noFill/>
            </a:ln>
            <a:effectLst>
              <a:outerShdw blurRad="292100" dist="139700" dir="2700000" algn="tl" rotWithShape="0">
                <a:srgbClr val="333333">
                  <a:alpha val="65000"/>
                </a:srgbClr>
              </a:outerShdw>
            </a:effectLst>
          </p:spPr>
        </p:pic>
        <p:pic>
          <p:nvPicPr>
            <p:cNvPr id="32" name="Picture 31">
              <a:extLst>
                <a:ext uri="{FF2B5EF4-FFF2-40B4-BE49-F238E27FC236}">
                  <a16:creationId xmlns:a16="http://schemas.microsoft.com/office/drawing/2014/main" id="{8D56EAF5-0920-9A5F-650A-9E2466F9B800}"/>
                </a:ext>
              </a:extLst>
            </p:cNvPr>
            <p:cNvPicPr>
              <a:picLocks noChangeAspect="1"/>
            </p:cNvPicPr>
            <p:nvPr/>
          </p:nvPicPr>
          <p:blipFill>
            <a:blip r:embed="rId11"/>
            <a:stretch>
              <a:fillRect/>
            </a:stretch>
          </p:blipFill>
          <p:spPr>
            <a:xfrm rot="544664">
              <a:off x="12788438" y="10295117"/>
              <a:ext cx="3240000" cy="1532903"/>
            </a:xfrm>
            <a:prstGeom prst="rect">
              <a:avLst/>
            </a:prstGeom>
            <a:ln>
              <a:noFill/>
            </a:ln>
            <a:effectLst>
              <a:outerShdw blurRad="292100" dist="139700" dir="2700000" algn="tl" rotWithShape="0">
                <a:srgbClr val="333333">
                  <a:alpha val="65000"/>
                </a:srgbClr>
              </a:outerShdw>
            </a:effectLst>
          </p:spPr>
        </p:pic>
        <p:pic>
          <p:nvPicPr>
            <p:cNvPr id="28" name="Picture 27">
              <a:extLst>
                <a:ext uri="{FF2B5EF4-FFF2-40B4-BE49-F238E27FC236}">
                  <a16:creationId xmlns:a16="http://schemas.microsoft.com/office/drawing/2014/main" id="{C33AB810-47F4-95AF-B59E-7B95533AD3B2}"/>
                </a:ext>
              </a:extLst>
            </p:cNvPr>
            <p:cNvPicPr>
              <a:picLocks noChangeAspect="1"/>
            </p:cNvPicPr>
            <p:nvPr/>
          </p:nvPicPr>
          <p:blipFill>
            <a:blip r:embed="rId12"/>
            <a:stretch>
              <a:fillRect/>
            </a:stretch>
          </p:blipFill>
          <p:spPr>
            <a:xfrm>
              <a:off x="10545693" y="9668688"/>
              <a:ext cx="3600000" cy="2368551"/>
            </a:xfrm>
            <a:prstGeom prst="rect">
              <a:avLst/>
            </a:prstGeom>
            <a:ln>
              <a:noFill/>
            </a:ln>
            <a:effectLst>
              <a:outerShdw blurRad="292100" dist="139700" dir="2700000" algn="tl" rotWithShape="0">
                <a:srgbClr val="333333">
                  <a:alpha val="65000"/>
                </a:srgbClr>
              </a:outerShdw>
            </a:effectLst>
          </p:spPr>
        </p:pic>
      </p:grpSp>
      <p:grpSp>
        <p:nvGrpSpPr>
          <p:cNvPr id="36" name="Group 35">
            <a:extLst>
              <a:ext uri="{FF2B5EF4-FFF2-40B4-BE49-F238E27FC236}">
                <a16:creationId xmlns:a16="http://schemas.microsoft.com/office/drawing/2014/main" id="{A9822BFA-DAFC-DC68-C2A5-14B23B0F7127}"/>
              </a:ext>
            </a:extLst>
          </p:cNvPr>
          <p:cNvGrpSpPr/>
          <p:nvPr/>
        </p:nvGrpSpPr>
        <p:grpSpPr>
          <a:xfrm>
            <a:off x="17481092" y="3125792"/>
            <a:ext cx="6097033" cy="3483638"/>
            <a:chOff x="17481092" y="3125792"/>
            <a:chExt cx="6097033" cy="3483638"/>
          </a:xfrm>
        </p:grpSpPr>
        <p:pic>
          <p:nvPicPr>
            <p:cNvPr id="7" name="Picture 6">
              <a:extLst>
                <a:ext uri="{FF2B5EF4-FFF2-40B4-BE49-F238E27FC236}">
                  <a16:creationId xmlns:a16="http://schemas.microsoft.com/office/drawing/2014/main" id="{6941B9BF-CB5F-32A2-AAAC-60853F18E614}"/>
                </a:ext>
              </a:extLst>
            </p:cNvPr>
            <p:cNvPicPr>
              <a:picLocks noChangeAspect="1"/>
            </p:cNvPicPr>
            <p:nvPr/>
          </p:nvPicPr>
          <p:blipFill>
            <a:blip r:embed="rId13"/>
            <a:stretch>
              <a:fillRect/>
            </a:stretch>
          </p:blipFill>
          <p:spPr>
            <a:xfrm rot="1424525">
              <a:off x="21416034" y="4015177"/>
              <a:ext cx="2162091" cy="2166424"/>
            </a:xfrm>
            <a:prstGeom prst="rect">
              <a:avLst/>
            </a:prstGeom>
            <a:ln>
              <a:noFill/>
            </a:ln>
            <a:effectLst>
              <a:outerShdw blurRad="292100" dist="139700" dir="2700000" algn="tl" rotWithShape="0">
                <a:srgbClr val="333333">
                  <a:alpha val="65000"/>
                </a:srgbClr>
              </a:outerShdw>
            </a:effectLst>
          </p:spPr>
        </p:pic>
        <p:pic>
          <p:nvPicPr>
            <p:cNvPr id="26" name="Picture 25">
              <a:extLst>
                <a:ext uri="{FF2B5EF4-FFF2-40B4-BE49-F238E27FC236}">
                  <a16:creationId xmlns:a16="http://schemas.microsoft.com/office/drawing/2014/main" id="{2D7865B4-5BE3-2328-2370-F631E78FB72B}"/>
                </a:ext>
              </a:extLst>
            </p:cNvPr>
            <p:cNvPicPr>
              <a:picLocks noChangeAspect="1"/>
            </p:cNvPicPr>
            <p:nvPr/>
          </p:nvPicPr>
          <p:blipFill>
            <a:blip r:embed="rId14"/>
            <a:stretch>
              <a:fillRect/>
            </a:stretch>
          </p:blipFill>
          <p:spPr>
            <a:xfrm rot="20709225">
              <a:off x="17481092" y="3125792"/>
              <a:ext cx="2160000" cy="3105700"/>
            </a:xfrm>
            <a:prstGeom prst="rect">
              <a:avLst/>
            </a:prstGeom>
            <a:ln>
              <a:noFill/>
            </a:ln>
            <a:effectLst>
              <a:outerShdw blurRad="292100" dist="139700" dir="2700000" algn="tl" rotWithShape="0">
                <a:srgbClr val="333333">
                  <a:alpha val="65000"/>
                </a:srgbClr>
              </a:outerShdw>
            </a:effectLst>
          </p:spPr>
        </p:pic>
        <p:pic>
          <p:nvPicPr>
            <p:cNvPr id="6" name="Picture 5" descr="A book cover with text and images of people on laptops&#10;&#10;AI-generated content may be incorrect.">
              <a:extLst>
                <a:ext uri="{FF2B5EF4-FFF2-40B4-BE49-F238E27FC236}">
                  <a16:creationId xmlns:a16="http://schemas.microsoft.com/office/drawing/2014/main" id="{7C5D9273-C1B5-6A23-24C8-80B003956C8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9377362" y="3591882"/>
              <a:ext cx="2121838" cy="3017548"/>
            </a:xfrm>
            <a:prstGeom prst="rect">
              <a:avLst/>
            </a:prstGeom>
            <a:ln>
              <a:noFill/>
            </a:ln>
            <a:effectLst>
              <a:outerShdw blurRad="292100" dist="139700" dir="2700000" algn="tl" rotWithShape="0">
                <a:srgbClr val="333333">
                  <a:alpha val="65000"/>
                </a:srgbClr>
              </a:outerShdw>
            </a:effectLst>
          </p:spPr>
        </p:pic>
      </p:grpSp>
      <p:grpSp>
        <p:nvGrpSpPr>
          <p:cNvPr id="42" name="Group 41">
            <a:extLst>
              <a:ext uri="{FF2B5EF4-FFF2-40B4-BE49-F238E27FC236}">
                <a16:creationId xmlns:a16="http://schemas.microsoft.com/office/drawing/2014/main" id="{CCF20796-D4A6-E3AC-C231-9D6FB0E0FBF6}"/>
              </a:ext>
            </a:extLst>
          </p:cNvPr>
          <p:cNvGrpSpPr/>
          <p:nvPr/>
        </p:nvGrpSpPr>
        <p:grpSpPr>
          <a:xfrm>
            <a:off x="1196519" y="8725274"/>
            <a:ext cx="5488925" cy="4390098"/>
            <a:chOff x="1196519" y="8725274"/>
            <a:chExt cx="5488925" cy="4390098"/>
          </a:xfrm>
        </p:grpSpPr>
        <p:pic>
          <p:nvPicPr>
            <p:cNvPr id="22" name="Picture 21">
              <a:extLst>
                <a:ext uri="{FF2B5EF4-FFF2-40B4-BE49-F238E27FC236}">
                  <a16:creationId xmlns:a16="http://schemas.microsoft.com/office/drawing/2014/main" id="{AF67B03B-CA50-AD92-B6A4-03A583E5BBE1}"/>
                </a:ext>
              </a:extLst>
            </p:cNvPr>
            <p:cNvPicPr>
              <a:picLocks noChangeAspect="1"/>
            </p:cNvPicPr>
            <p:nvPr/>
          </p:nvPicPr>
          <p:blipFill>
            <a:blip r:embed="rId16"/>
            <a:stretch>
              <a:fillRect/>
            </a:stretch>
          </p:blipFill>
          <p:spPr>
            <a:xfrm>
              <a:off x="3208458" y="8806258"/>
              <a:ext cx="1800000" cy="2554324"/>
            </a:xfrm>
            <a:prstGeom prst="rect">
              <a:avLst/>
            </a:prstGeom>
            <a:ln>
              <a:no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EDD875B5-F5E8-3C5B-34B0-049030B9C853}"/>
                </a:ext>
              </a:extLst>
            </p:cNvPr>
            <p:cNvPicPr>
              <a:picLocks noChangeAspect="1"/>
            </p:cNvPicPr>
            <p:nvPr/>
          </p:nvPicPr>
          <p:blipFill>
            <a:blip r:embed="rId17"/>
            <a:stretch>
              <a:fillRect/>
            </a:stretch>
          </p:blipFill>
          <p:spPr>
            <a:xfrm rot="19894178">
              <a:off x="1196519" y="8725274"/>
              <a:ext cx="1800000" cy="2546341"/>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BC5491EC-D56C-13D5-93FD-6CE172676E45}"/>
                </a:ext>
              </a:extLst>
            </p:cNvPr>
            <p:cNvPicPr>
              <a:picLocks noChangeAspect="1"/>
            </p:cNvPicPr>
            <p:nvPr/>
          </p:nvPicPr>
          <p:blipFill>
            <a:blip r:embed="rId18"/>
            <a:stretch>
              <a:fillRect/>
            </a:stretch>
          </p:blipFill>
          <p:spPr>
            <a:xfrm rot="1241160">
              <a:off x="4885444" y="9376305"/>
              <a:ext cx="1800000" cy="2548001"/>
            </a:xfrm>
            <a:prstGeom prst="rect">
              <a:avLst/>
            </a:prstGeom>
            <a:ln>
              <a:noFill/>
            </a:ln>
            <a:effectLst>
              <a:outerShdw blurRad="292100" dist="139700" dir="2700000" algn="tl" rotWithShape="0">
                <a:srgbClr val="333333">
                  <a:alpha val="65000"/>
                </a:srgbClr>
              </a:outerShdw>
            </a:effectLst>
          </p:spPr>
        </p:pic>
        <p:pic>
          <p:nvPicPr>
            <p:cNvPr id="38" name="Picture 37">
              <a:extLst>
                <a:ext uri="{FF2B5EF4-FFF2-40B4-BE49-F238E27FC236}">
                  <a16:creationId xmlns:a16="http://schemas.microsoft.com/office/drawing/2014/main" id="{8502637C-ABE3-29D3-A7C1-CC9972324FA4}"/>
                </a:ext>
              </a:extLst>
            </p:cNvPr>
            <p:cNvPicPr>
              <a:picLocks noChangeAspect="1"/>
            </p:cNvPicPr>
            <p:nvPr/>
          </p:nvPicPr>
          <p:blipFill>
            <a:blip r:embed="rId19"/>
            <a:stretch>
              <a:fillRect/>
            </a:stretch>
          </p:blipFill>
          <p:spPr>
            <a:xfrm rot="20845613">
              <a:off x="1724219" y="10342821"/>
              <a:ext cx="2880000" cy="2035521"/>
            </a:xfrm>
            <a:prstGeom prst="rect">
              <a:avLst/>
            </a:prstGeom>
            <a:ln>
              <a:noFill/>
            </a:ln>
            <a:effectLst>
              <a:outerShdw blurRad="292100" dist="139700" dir="2700000" algn="tl" rotWithShape="0">
                <a:srgbClr val="333333">
                  <a:alpha val="65000"/>
                </a:srgbClr>
              </a:outerShdw>
            </a:effectLst>
          </p:spPr>
        </p:pic>
        <p:pic>
          <p:nvPicPr>
            <p:cNvPr id="41" name="Picture 40">
              <a:extLst>
                <a:ext uri="{FF2B5EF4-FFF2-40B4-BE49-F238E27FC236}">
                  <a16:creationId xmlns:a16="http://schemas.microsoft.com/office/drawing/2014/main" id="{2278789C-7C9D-1370-AF8C-7644B41FF4FF}"/>
                </a:ext>
              </a:extLst>
            </p:cNvPr>
            <p:cNvPicPr>
              <a:picLocks noChangeAspect="1"/>
            </p:cNvPicPr>
            <p:nvPr/>
          </p:nvPicPr>
          <p:blipFill>
            <a:blip r:embed="rId20"/>
            <a:stretch>
              <a:fillRect/>
            </a:stretch>
          </p:blipFill>
          <p:spPr>
            <a:xfrm rot="539593">
              <a:off x="3711713" y="11080114"/>
              <a:ext cx="2880000" cy="2035258"/>
            </a:xfrm>
            <a:prstGeom prst="rect">
              <a:avLst/>
            </a:prstGeom>
            <a:ln>
              <a:noFill/>
            </a:ln>
            <a:effectLst>
              <a:outerShdw blurRad="292100" dist="139700" dir="2700000" algn="tl" rotWithShape="0">
                <a:srgbClr val="333333">
                  <a:alpha val="65000"/>
                </a:srgbClr>
              </a:outerShdw>
            </a:effectLst>
          </p:spPr>
        </p:pic>
      </p:grpSp>
      <p:grpSp>
        <p:nvGrpSpPr>
          <p:cNvPr id="37" name="Group 36">
            <a:extLst>
              <a:ext uri="{FF2B5EF4-FFF2-40B4-BE49-F238E27FC236}">
                <a16:creationId xmlns:a16="http://schemas.microsoft.com/office/drawing/2014/main" id="{1F3908ED-4A1E-6208-C2F9-46063923F835}"/>
              </a:ext>
            </a:extLst>
          </p:cNvPr>
          <p:cNvGrpSpPr/>
          <p:nvPr/>
        </p:nvGrpSpPr>
        <p:grpSpPr>
          <a:xfrm>
            <a:off x="17156831" y="7545435"/>
            <a:ext cx="6765926" cy="4882241"/>
            <a:chOff x="17156831" y="7545435"/>
            <a:chExt cx="6765926" cy="4882241"/>
          </a:xfrm>
        </p:grpSpPr>
        <p:pic>
          <p:nvPicPr>
            <p:cNvPr id="4" name="Picture 3">
              <a:extLst>
                <a:ext uri="{FF2B5EF4-FFF2-40B4-BE49-F238E27FC236}">
                  <a16:creationId xmlns:a16="http://schemas.microsoft.com/office/drawing/2014/main" id="{8ED5E079-E4F6-0514-772B-12CB5FD29E0E}"/>
                </a:ext>
              </a:extLst>
            </p:cNvPr>
            <p:cNvPicPr>
              <a:picLocks noChangeAspect="1"/>
            </p:cNvPicPr>
            <p:nvPr/>
          </p:nvPicPr>
          <p:blipFill>
            <a:blip r:embed="rId21"/>
            <a:stretch>
              <a:fillRect/>
            </a:stretch>
          </p:blipFill>
          <p:spPr>
            <a:xfrm>
              <a:off x="20502757" y="8762953"/>
              <a:ext cx="3420000" cy="1906748"/>
            </a:xfrm>
            <a:prstGeom prst="rect">
              <a:avLst/>
            </a:prstGeom>
          </p:spPr>
        </p:pic>
        <p:pic>
          <p:nvPicPr>
            <p:cNvPr id="20" name="Picture 19">
              <a:extLst>
                <a:ext uri="{FF2B5EF4-FFF2-40B4-BE49-F238E27FC236}">
                  <a16:creationId xmlns:a16="http://schemas.microsoft.com/office/drawing/2014/main" id="{2B547C9A-018E-6309-759A-CED3C55A18AB}"/>
                </a:ext>
              </a:extLst>
            </p:cNvPr>
            <p:cNvPicPr>
              <a:picLocks noChangeAspect="1"/>
            </p:cNvPicPr>
            <p:nvPr/>
          </p:nvPicPr>
          <p:blipFill>
            <a:blip r:embed="rId22"/>
            <a:stretch>
              <a:fillRect/>
            </a:stretch>
          </p:blipFill>
          <p:spPr>
            <a:xfrm>
              <a:off x="20341210" y="7607476"/>
              <a:ext cx="3420000" cy="1053170"/>
            </a:xfrm>
            <a:prstGeom prst="rect">
              <a:avLst/>
            </a:prstGeom>
          </p:spPr>
        </p:pic>
        <p:pic>
          <p:nvPicPr>
            <p:cNvPr id="21" name="Picture 20">
              <a:extLst>
                <a:ext uri="{FF2B5EF4-FFF2-40B4-BE49-F238E27FC236}">
                  <a16:creationId xmlns:a16="http://schemas.microsoft.com/office/drawing/2014/main" id="{B244F0EA-EE1C-2475-EF68-1C181CF9A676}"/>
                </a:ext>
              </a:extLst>
            </p:cNvPr>
            <p:cNvPicPr>
              <a:picLocks noChangeAspect="1"/>
            </p:cNvPicPr>
            <p:nvPr/>
          </p:nvPicPr>
          <p:blipFill>
            <a:blip r:embed="rId23"/>
            <a:stretch>
              <a:fillRect/>
            </a:stretch>
          </p:blipFill>
          <p:spPr>
            <a:xfrm rot="21175857">
              <a:off x="17925401" y="7545435"/>
              <a:ext cx="2160000" cy="3038422"/>
            </a:xfrm>
            <a:prstGeom prst="rect">
              <a:avLst/>
            </a:prstGeom>
            <a:ln>
              <a:noFill/>
            </a:ln>
            <a:effectLst>
              <a:outerShdw blurRad="292100" dist="139700" dir="2700000" algn="tl" rotWithShape="0">
                <a:srgbClr val="333333">
                  <a:alpha val="65000"/>
                </a:srgbClr>
              </a:outerShdw>
            </a:effectLst>
          </p:spPr>
        </p:pic>
        <p:pic>
          <p:nvPicPr>
            <p:cNvPr id="30" name="Picture 29">
              <a:extLst>
                <a:ext uri="{FF2B5EF4-FFF2-40B4-BE49-F238E27FC236}">
                  <a16:creationId xmlns:a16="http://schemas.microsoft.com/office/drawing/2014/main" id="{6AE3DDDE-139D-8040-0191-7656ED3525BF}"/>
                </a:ext>
              </a:extLst>
            </p:cNvPr>
            <p:cNvPicPr>
              <a:picLocks noChangeAspect="1"/>
            </p:cNvPicPr>
            <p:nvPr/>
          </p:nvPicPr>
          <p:blipFill>
            <a:blip r:embed="rId24"/>
            <a:stretch>
              <a:fillRect/>
            </a:stretch>
          </p:blipFill>
          <p:spPr>
            <a:xfrm rot="616357">
              <a:off x="17156831" y="9231629"/>
              <a:ext cx="2160000" cy="3196047"/>
            </a:xfrm>
            <a:prstGeom prst="rect">
              <a:avLst/>
            </a:prstGeom>
            <a:ln>
              <a:noFill/>
            </a:ln>
            <a:effectLst>
              <a:outerShdw blurRad="292100" dist="139700" dir="2700000" algn="tl" rotWithShape="0">
                <a:srgbClr val="333333">
                  <a:alpha val="65000"/>
                </a:srgbClr>
              </a:outerShdw>
            </a:effectLst>
          </p:spPr>
        </p:pic>
      </p:grpSp>
      <p:pic>
        <p:nvPicPr>
          <p:cNvPr id="3" name="Picture 2">
            <a:extLst>
              <a:ext uri="{FF2B5EF4-FFF2-40B4-BE49-F238E27FC236}">
                <a16:creationId xmlns:a16="http://schemas.microsoft.com/office/drawing/2014/main" id="{D9657734-1621-D0B8-0D2F-1F9F8126DFE6}"/>
              </a:ext>
            </a:extLst>
          </p:cNvPr>
          <p:cNvPicPr>
            <a:picLocks noChangeAspect="1"/>
          </p:cNvPicPr>
          <p:nvPr/>
        </p:nvPicPr>
        <p:blipFill>
          <a:blip r:embed="rId25"/>
          <a:stretch>
            <a:fillRect/>
          </a:stretch>
        </p:blipFill>
        <p:spPr>
          <a:xfrm>
            <a:off x="19102647" y="10339473"/>
            <a:ext cx="5677594" cy="3193647"/>
          </a:xfrm>
          <a:prstGeom prst="rect">
            <a:avLst/>
          </a:prstGeom>
        </p:spPr>
      </p:pic>
    </p:spTree>
    <p:extLst>
      <p:ext uri="{BB962C8B-B14F-4D97-AF65-F5344CB8AC3E}">
        <p14:creationId xmlns:p14="http://schemas.microsoft.com/office/powerpoint/2010/main" val="3610862034"/>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00D81-6D37-F2DD-778A-F7A2D47491C1}"/>
            </a:ext>
          </a:extLst>
        </p:cNvPr>
        <p:cNvGrpSpPr/>
        <p:nvPr/>
      </p:nvGrpSpPr>
      <p:grpSpPr>
        <a:xfrm>
          <a:off x="0" y="0"/>
          <a:ext cx="0" cy="0"/>
          <a:chOff x="0" y="0"/>
          <a:chExt cx="0" cy="0"/>
        </a:xfrm>
      </p:grpSpPr>
      <p:pic>
        <p:nvPicPr>
          <p:cNvPr id="11" name="Picture 10" descr="Cartoon characters holding a baby&#10;&#10;AI-generated content may be incorrect.">
            <a:extLst>
              <a:ext uri="{FF2B5EF4-FFF2-40B4-BE49-F238E27FC236}">
                <a16:creationId xmlns:a16="http://schemas.microsoft.com/office/drawing/2014/main" id="{D54FBAB1-5769-3F5A-9C63-23405CAE99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4763" y="2980763"/>
            <a:ext cx="7754474" cy="7754474"/>
          </a:xfrm>
          <a:prstGeom prst="rect">
            <a:avLst/>
          </a:prstGeom>
        </p:spPr>
      </p:pic>
      <p:sp>
        <p:nvSpPr>
          <p:cNvPr id="14" name="Rectangle 13">
            <a:extLst>
              <a:ext uri="{FF2B5EF4-FFF2-40B4-BE49-F238E27FC236}">
                <a16:creationId xmlns:a16="http://schemas.microsoft.com/office/drawing/2014/main" id="{C2FE83A1-6B58-0193-19AC-643857E06AE7}"/>
              </a:ext>
            </a:extLst>
          </p:cNvPr>
          <p:cNvSpPr/>
          <p:nvPr/>
        </p:nvSpPr>
        <p:spPr>
          <a:xfrm>
            <a:off x="0" y="-19455"/>
            <a:ext cx="24384000" cy="2166425"/>
          </a:xfrm>
          <a:prstGeom prst="rect">
            <a:avLst/>
          </a:prstGeom>
          <a:solidFill>
            <a:srgbClr val="E83F0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5" name="Resources">
            <a:extLst>
              <a:ext uri="{FF2B5EF4-FFF2-40B4-BE49-F238E27FC236}">
                <a16:creationId xmlns:a16="http://schemas.microsoft.com/office/drawing/2014/main" id="{9717E2DC-F904-6CF5-A116-76F953A3C863}"/>
              </a:ext>
            </a:extLst>
          </p:cNvPr>
          <p:cNvSpPr txBox="1"/>
          <p:nvPr/>
        </p:nvSpPr>
        <p:spPr>
          <a:xfrm>
            <a:off x="6397160" y="499390"/>
            <a:ext cx="11589712" cy="10057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US" dirty="0">
                <a:solidFill>
                  <a:schemeClr val="bg1"/>
                </a:solidFill>
              </a:rPr>
              <a:t>DCE Resources for Parents and Carers</a:t>
            </a:r>
            <a:endParaRPr dirty="0">
              <a:solidFill>
                <a:schemeClr val="bg1"/>
              </a:solidFill>
            </a:endParaRPr>
          </a:p>
        </p:txBody>
      </p:sp>
      <p:grpSp>
        <p:nvGrpSpPr>
          <p:cNvPr id="6" name="Group 5">
            <a:extLst>
              <a:ext uri="{FF2B5EF4-FFF2-40B4-BE49-F238E27FC236}">
                <a16:creationId xmlns:a16="http://schemas.microsoft.com/office/drawing/2014/main" id="{39D34E5F-7DFD-191F-1DDB-6822F8647B62}"/>
              </a:ext>
            </a:extLst>
          </p:cNvPr>
          <p:cNvGrpSpPr/>
          <p:nvPr/>
        </p:nvGrpSpPr>
        <p:grpSpPr>
          <a:xfrm>
            <a:off x="1710713" y="2854833"/>
            <a:ext cx="4854322" cy="4963822"/>
            <a:chOff x="1710713" y="2854833"/>
            <a:chExt cx="4854322" cy="4963822"/>
          </a:xfrm>
        </p:grpSpPr>
        <p:pic>
          <p:nvPicPr>
            <p:cNvPr id="3" name="Picture 2">
              <a:extLst>
                <a:ext uri="{FF2B5EF4-FFF2-40B4-BE49-F238E27FC236}">
                  <a16:creationId xmlns:a16="http://schemas.microsoft.com/office/drawing/2014/main" id="{2CFBEAC4-ADFF-793B-ACDA-B4C4BD58C818}"/>
                </a:ext>
              </a:extLst>
            </p:cNvPr>
            <p:cNvPicPr>
              <a:picLocks noChangeAspect="1"/>
            </p:cNvPicPr>
            <p:nvPr/>
          </p:nvPicPr>
          <p:blipFill>
            <a:blip r:embed="rId4"/>
            <a:stretch>
              <a:fillRect/>
            </a:stretch>
          </p:blipFill>
          <p:spPr>
            <a:xfrm rot="19922737">
              <a:off x="1710713" y="3174811"/>
              <a:ext cx="1260000" cy="2688834"/>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5E43EC73-F7AD-049B-519C-709DCADF5BAE}"/>
                </a:ext>
              </a:extLst>
            </p:cNvPr>
            <p:cNvPicPr>
              <a:picLocks noChangeAspect="1"/>
            </p:cNvPicPr>
            <p:nvPr/>
          </p:nvPicPr>
          <p:blipFill>
            <a:blip r:embed="rId5"/>
            <a:stretch>
              <a:fillRect/>
            </a:stretch>
          </p:blipFill>
          <p:spPr>
            <a:xfrm rot="21218928">
              <a:off x="2842605" y="2854833"/>
              <a:ext cx="1260000" cy="2728945"/>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A22C254C-CADC-7214-E40B-BD0AFEA04851}"/>
                </a:ext>
              </a:extLst>
            </p:cNvPr>
            <p:cNvPicPr>
              <a:picLocks noChangeAspect="1"/>
            </p:cNvPicPr>
            <p:nvPr/>
          </p:nvPicPr>
          <p:blipFill>
            <a:blip r:embed="rId6"/>
            <a:stretch>
              <a:fillRect/>
            </a:stretch>
          </p:blipFill>
          <p:spPr>
            <a:xfrm rot="541056">
              <a:off x="4172331" y="2856118"/>
              <a:ext cx="1260000" cy="2688417"/>
            </a:xfrm>
            <a:prstGeom prst="rect">
              <a:avLst/>
            </a:prstGeom>
            <a:ln>
              <a:noFill/>
            </a:ln>
            <a:effectLst>
              <a:outerShdw blurRad="292100" dist="139700" dir="2700000" algn="tl" rotWithShape="0">
                <a:srgbClr val="333333">
                  <a:alpha val="65000"/>
                </a:srgbClr>
              </a:outerShdw>
            </a:effectLst>
          </p:spPr>
        </p:pic>
        <p:pic>
          <p:nvPicPr>
            <p:cNvPr id="30" name="Picture 29">
              <a:extLst>
                <a:ext uri="{FF2B5EF4-FFF2-40B4-BE49-F238E27FC236}">
                  <a16:creationId xmlns:a16="http://schemas.microsoft.com/office/drawing/2014/main" id="{38595CEA-2748-25BB-4F50-EEAEF3455816}"/>
                </a:ext>
              </a:extLst>
            </p:cNvPr>
            <p:cNvPicPr>
              <a:picLocks noChangeAspect="1"/>
            </p:cNvPicPr>
            <p:nvPr/>
          </p:nvPicPr>
          <p:blipFill>
            <a:blip r:embed="rId7"/>
            <a:stretch>
              <a:fillRect/>
            </a:stretch>
          </p:blipFill>
          <p:spPr>
            <a:xfrm rot="1575651">
              <a:off x="5305035" y="3511747"/>
              <a:ext cx="1260000" cy="2698658"/>
            </a:xfrm>
            <a:prstGeom prst="rect">
              <a:avLst/>
            </a:prstGeom>
            <a:ln>
              <a:noFill/>
            </a:ln>
            <a:effectLst>
              <a:outerShdw blurRad="292100" dist="139700" dir="2700000" algn="tl" rotWithShape="0">
                <a:srgbClr val="333333">
                  <a:alpha val="65000"/>
                </a:srgbClr>
              </a:outerShdw>
            </a:effectLst>
          </p:spPr>
        </p:pic>
        <p:pic>
          <p:nvPicPr>
            <p:cNvPr id="31" name="Picture 30">
              <a:extLst>
                <a:ext uri="{FF2B5EF4-FFF2-40B4-BE49-F238E27FC236}">
                  <a16:creationId xmlns:a16="http://schemas.microsoft.com/office/drawing/2014/main" id="{28B21E70-933E-07A1-BAE4-0334EA95C1CE}"/>
                </a:ext>
              </a:extLst>
            </p:cNvPr>
            <p:cNvPicPr>
              <a:picLocks noChangeAspect="1"/>
            </p:cNvPicPr>
            <p:nvPr/>
          </p:nvPicPr>
          <p:blipFill>
            <a:blip r:embed="rId8"/>
            <a:stretch>
              <a:fillRect/>
            </a:stretch>
          </p:blipFill>
          <p:spPr>
            <a:xfrm rot="20131928">
              <a:off x="2542997" y="5139595"/>
              <a:ext cx="1260000" cy="2679060"/>
            </a:xfrm>
            <a:prstGeom prst="rect">
              <a:avLst/>
            </a:prstGeom>
            <a:ln>
              <a:noFill/>
            </a:ln>
            <a:effectLst>
              <a:outerShdw blurRad="292100" dist="139700" dir="2700000" algn="tl" rotWithShape="0">
                <a:srgbClr val="333333">
                  <a:alpha val="65000"/>
                </a:srgbClr>
              </a:outerShdw>
            </a:effectLst>
          </p:spPr>
        </p:pic>
        <p:pic>
          <p:nvPicPr>
            <p:cNvPr id="33" name="Picture 32">
              <a:extLst>
                <a:ext uri="{FF2B5EF4-FFF2-40B4-BE49-F238E27FC236}">
                  <a16:creationId xmlns:a16="http://schemas.microsoft.com/office/drawing/2014/main" id="{AED17E2E-400E-F8D8-4A8B-05C7C2991F79}"/>
                </a:ext>
              </a:extLst>
            </p:cNvPr>
            <p:cNvPicPr>
              <a:picLocks noChangeAspect="1"/>
            </p:cNvPicPr>
            <p:nvPr/>
          </p:nvPicPr>
          <p:blipFill>
            <a:blip r:embed="rId9"/>
            <a:stretch>
              <a:fillRect/>
            </a:stretch>
          </p:blipFill>
          <p:spPr>
            <a:xfrm rot="951139">
              <a:off x="4038606" y="5120106"/>
              <a:ext cx="1260000" cy="2679060"/>
            </a:xfrm>
            <a:prstGeom prst="rect">
              <a:avLst/>
            </a:prstGeom>
            <a:ln>
              <a:noFill/>
            </a:ln>
            <a:effectLst>
              <a:outerShdw blurRad="292100" dist="139700" dir="2700000" algn="tl" rotWithShape="0">
                <a:srgbClr val="333333">
                  <a:alpha val="65000"/>
                </a:srgbClr>
              </a:outerShdw>
            </a:effectLst>
          </p:spPr>
        </p:pic>
      </p:grpSp>
      <p:grpSp>
        <p:nvGrpSpPr>
          <p:cNvPr id="7" name="Group 6">
            <a:extLst>
              <a:ext uri="{FF2B5EF4-FFF2-40B4-BE49-F238E27FC236}">
                <a16:creationId xmlns:a16="http://schemas.microsoft.com/office/drawing/2014/main" id="{1AC12074-091D-0996-3CEC-8153DD985B48}"/>
              </a:ext>
            </a:extLst>
          </p:cNvPr>
          <p:cNvGrpSpPr/>
          <p:nvPr/>
        </p:nvGrpSpPr>
        <p:grpSpPr>
          <a:xfrm>
            <a:off x="18191589" y="3230376"/>
            <a:ext cx="4153999" cy="3053288"/>
            <a:chOff x="18191589" y="3230376"/>
            <a:chExt cx="4153999" cy="3053288"/>
          </a:xfrm>
        </p:grpSpPr>
        <p:pic>
          <p:nvPicPr>
            <p:cNvPr id="37" name="Picture 36">
              <a:extLst>
                <a:ext uri="{FF2B5EF4-FFF2-40B4-BE49-F238E27FC236}">
                  <a16:creationId xmlns:a16="http://schemas.microsoft.com/office/drawing/2014/main" id="{5EC20991-F99E-94B9-B7F8-416F7087A81F}"/>
                </a:ext>
              </a:extLst>
            </p:cNvPr>
            <p:cNvPicPr>
              <a:picLocks noChangeAspect="1"/>
            </p:cNvPicPr>
            <p:nvPr/>
          </p:nvPicPr>
          <p:blipFill>
            <a:blip r:embed="rId10"/>
            <a:stretch>
              <a:fillRect/>
            </a:stretch>
          </p:blipFill>
          <p:spPr>
            <a:xfrm rot="20467122">
              <a:off x="18191589" y="3230376"/>
              <a:ext cx="2160000" cy="3053288"/>
            </a:xfrm>
            <a:prstGeom prst="rect">
              <a:avLst/>
            </a:prstGeom>
            <a:ln>
              <a:noFill/>
            </a:ln>
            <a:effectLst>
              <a:outerShdw blurRad="292100" dist="139700" dir="2700000" algn="tl" rotWithShape="0">
                <a:srgbClr val="333333">
                  <a:alpha val="65000"/>
                </a:srgbClr>
              </a:outerShdw>
            </a:effectLst>
          </p:spPr>
        </p:pic>
        <p:pic>
          <p:nvPicPr>
            <p:cNvPr id="35" name="Picture 34">
              <a:extLst>
                <a:ext uri="{FF2B5EF4-FFF2-40B4-BE49-F238E27FC236}">
                  <a16:creationId xmlns:a16="http://schemas.microsoft.com/office/drawing/2014/main" id="{8D0A0F91-7B06-59E2-C509-6DDEDAE0BD0E}"/>
                </a:ext>
              </a:extLst>
            </p:cNvPr>
            <p:cNvPicPr>
              <a:picLocks noChangeAspect="1"/>
            </p:cNvPicPr>
            <p:nvPr/>
          </p:nvPicPr>
          <p:blipFill>
            <a:blip r:embed="rId11"/>
            <a:stretch>
              <a:fillRect/>
            </a:stretch>
          </p:blipFill>
          <p:spPr>
            <a:xfrm rot="1187135">
              <a:off x="20185588" y="3725838"/>
              <a:ext cx="2160000" cy="2164333"/>
            </a:xfrm>
            <a:prstGeom prst="rect">
              <a:avLst/>
            </a:prstGeom>
            <a:ln>
              <a:noFill/>
            </a:ln>
            <a:effectLst>
              <a:outerShdw blurRad="292100" dist="139700" dir="2700000" algn="tl" rotWithShape="0">
                <a:srgbClr val="333333">
                  <a:alpha val="65000"/>
                </a:srgbClr>
              </a:outerShdw>
            </a:effectLst>
          </p:spPr>
        </p:pic>
      </p:grpSp>
      <p:grpSp>
        <p:nvGrpSpPr>
          <p:cNvPr id="9" name="Group 8">
            <a:extLst>
              <a:ext uri="{FF2B5EF4-FFF2-40B4-BE49-F238E27FC236}">
                <a16:creationId xmlns:a16="http://schemas.microsoft.com/office/drawing/2014/main" id="{9FAF8488-4347-6D37-0596-4750A2638ED7}"/>
              </a:ext>
            </a:extLst>
          </p:cNvPr>
          <p:cNvGrpSpPr/>
          <p:nvPr/>
        </p:nvGrpSpPr>
        <p:grpSpPr>
          <a:xfrm>
            <a:off x="15454586" y="7828186"/>
            <a:ext cx="5943878" cy="3797050"/>
            <a:chOff x="15300119" y="8691547"/>
            <a:chExt cx="5943878" cy="3797050"/>
          </a:xfrm>
        </p:grpSpPr>
        <p:pic>
          <p:nvPicPr>
            <p:cNvPr id="17" name="Picture 16">
              <a:extLst>
                <a:ext uri="{FF2B5EF4-FFF2-40B4-BE49-F238E27FC236}">
                  <a16:creationId xmlns:a16="http://schemas.microsoft.com/office/drawing/2014/main" id="{32C92BBF-B99F-5F02-5AFE-5E00A4AC588C}"/>
                </a:ext>
              </a:extLst>
            </p:cNvPr>
            <p:cNvPicPr>
              <a:picLocks noChangeAspect="1"/>
            </p:cNvPicPr>
            <p:nvPr/>
          </p:nvPicPr>
          <p:blipFill>
            <a:blip r:embed="rId12"/>
            <a:stretch>
              <a:fillRect/>
            </a:stretch>
          </p:blipFill>
          <p:spPr>
            <a:xfrm>
              <a:off x="17823997" y="9847024"/>
              <a:ext cx="3420000" cy="1906748"/>
            </a:xfrm>
            <a:prstGeom prst="rect">
              <a:avLst/>
            </a:prstGeom>
          </p:spPr>
        </p:pic>
        <p:pic>
          <p:nvPicPr>
            <p:cNvPr id="18" name="Picture 17">
              <a:extLst>
                <a:ext uri="{FF2B5EF4-FFF2-40B4-BE49-F238E27FC236}">
                  <a16:creationId xmlns:a16="http://schemas.microsoft.com/office/drawing/2014/main" id="{CEC274F9-8EDD-C357-269C-59CE49F43E0A}"/>
                </a:ext>
              </a:extLst>
            </p:cNvPr>
            <p:cNvPicPr>
              <a:picLocks noChangeAspect="1"/>
            </p:cNvPicPr>
            <p:nvPr/>
          </p:nvPicPr>
          <p:blipFill>
            <a:blip r:embed="rId13"/>
            <a:stretch>
              <a:fillRect/>
            </a:stretch>
          </p:blipFill>
          <p:spPr>
            <a:xfrm>
              <a:off x="17662450" y="8691547"/>
              <a:ext cx="3420000" cy="1053170"/>
            </a:xfrm>
            <a:prstGeom prst="rect">
              <a:avLst/>
            </a:prstGeom>
          </p:spPr>
        </p:pic>
        <p:pic>
          <p:nvPicPr>
            <p:cNvPr id="41" name="Picture 40">
              <a:extLst>
                <a:ext uri="{FF2B5EF4-FFF2-40B4-BE49-F238E27FC236}">
                  <a16:creationId xmlns:a16="http://schemas.microsoft.com/office/drawing/2014/main" id="{F44325B5-9F8E-5633-F26A-B3CB3630092E}"/>
                </a:ext>
              </a:extLst>
            </p:cNvPr>
            <p:cNvPicPr>
              <a:picLocks noChangeAspect="1"/>
            </p:cNvPicPr>
            <p:nvPr/>
          </p:nvPicPr>
          <p:blipFill>
            <a:blip r:embed="rId14"/>
            <a:stretch>
              <a:fillRect/>
            </a:stretch>
          </p:blipFill>
          <p:spPr>
            <a:xfrm rot="21175857">
              <a:off x="15300119" y="9450175"/>
              <a:ext cx="2160000" cy="3038422"/>
            </a:xfrm>
            <a:prstGeom prst="rect">
              <a:avLst/>
            </a:prstGeom>
            <a:ln>
              <a:noFill/>
            </a:ln>
            <a:effectLst>
              <a:outerShdw blurRad="292100" dist="139700" dir="2700000" algn="tl" rotWithShape="0">
                <a:srgbClr val="333333">
                  <a:alpha val="65000"/>
                </a:srgbClr>
              </a:outerShdw>
            </a:effectLst>
          </p:spPr>
        </p:pic>
      </p:grpSp>
      <p:grpSp>
        <p:nvGrpSpPr>
          <p:cNvPr id="8" name="Group 7">
            <a:extLst>
              <a:ext uri="{FF2B5EF4-FFF2-40B4-BE49-F238E27FC236}">
                <a16:creationId xmlns:a16="http://schemas.microsoft.com/office/drawing/2014/main" id="{66E73B19-1662-9BEA-1F39-66963509E8CE}"/>
              </a:ext>
            </a:extLst>
          </p:cNvPr>
          <p:cNvGrpSpPr/>
          <p:nvPr/>
        </p:nvGrpSpPr>
        <p:grpSpPr>
          <a:xfrm>
            <a:off x="3436853" y="8913082"/>
            <a:ext cx="5479234" cy="3411517"/>
            <a:chOff x="3436853" y="8913082"/>
            <a:chExt cx="5479234" cy="3411517"/>
          </a:xfrm>
        </p:grpSpPr>
        <p:pic>
          <p:nvPicPr>
            <p:cNvPr id="44" name="Picture 43">
              <a:extLst>
                <a:ext uri="{FF2B5EF4-FFF2-40B4-BE49-F238E27FC236}">
                  <a16:creationId xmlns:a16="http://schemas.microsoft.com/office/drawing/2014/main" id="{F2FFF03D-8481-4C95-E149-39537F0AEF12}"/>
                </a:ext>
              </a:extLst>
            </p:cNvPr>
            <p:cNvPicPr>
              <a:picLocks noChangeAspect="1"/>
            </p:cNvPicPr>
            <p:nvPr/>
          </p:nvPicPr>
          <p:blipFill>
            <a:blip r:embed="rId15" cstate="print">
              <a:extLst>
                <a:ext uri="{28A0092B-C50C-407E-A947-70E740481C1C}">
                  <a14:useLocalDpi xmlns:a14="http://schemas.microsoft.com/office/drawing/2010/main" val="0"/>
                </a:ext>
              </a:extLst>
            </a:blip>
            <a:srcRect l="46539" t="50000"/>
            <a:stretch>
              <a:fillRect/>
            </a:stretch>
          </p:blipFill>
          <p:spPr>
            <a:xfrm rot="387787">
              <a:off x="6356098" y="9079342"/>
              <a:ext cx="1800000" cy="2192298"/>
            </a:xfrm>
            <a:prstGeom prst="rect">
              <a:avLst/>
            </a:prstGeom>
          </p:spPr>
        </p:pic>
        <p:pic>
          <p:nvPicPr>
            <p:cNvPr id="46" name="Picture 45">
              <a:extLst>
                <a:ext uri="{FF2B5EF4-FFF2-40B4-BE49-F238E27FC236}">
                  <a16:creationId xmlns:a16="http://schemas.microsoft.com/office/drawing/2014/main" id="{B8B5F876-BDCE-3754-024D-8C6E66A01467}"/>
                </a:ext>
              </a:extLst>
            </p:cNvPr>
            <p:cNvPicPr>
              <a:picLocks noChangeAspect="1"/>
            </p:cNvPicPr>
            <p:nvPr/>
          </p:nvPicPr>
          <p:blipFill>
            <a:blip r:embed="rId16" cstate="print">
              <a:extLst>
                <a:ext uri="{28A0092B-C50C-407E-A947-70E740481C1C}">
                  <a14:useLocalDpi xmlns:a14="http://schemas.microsoft.com/office/drawing/2010/main" val="0"/>
                </a:ext>
              </a:extLst>
            </a:blip>
            <a:srcRect l="45049" r="7521"/>
            <a:stretch>
              <a:fillRect/>
            </a:stretch>
          </p:blipFill>
          <p:spPr>
            <a:xfrm rot="21154873">
              <a:off x="4878568" y="8913082"/>
              <a:ext cx="1800000" cy="2208178"/>
            </a:xfrm>
            <a:prstGeom prst="rect">
              <a:avLst/>
            </a:prstGeom>
            <a:ln>
              <a:noFill/>
            </a:ln>
            <a:effectLst>
              <a:outerShdw blurRad="292100" dist="139700" dir="2700000" algn="tl" rotWithShape="0">
                <a:srgbClr val="333333">
                  <a:alpha val="65000"/>
                </a:srgbClr>
              </a:outerShdw>
            </a:effectLst>
          </p:spPr>
        </p:pic>
        <p:pic>
          <p:nvPicPr>
            <p:cNvPr id="47" name="Picture 46">
              <a:extLst>
                <a:ext uri="{FF2B5EF4-FFF2-40B4-BE49-F238E27FC236}">
                  <a16:creationId xmlns:a16="http://schemas.microsoft.com/office/drawing/2014/main" id="{D9845246-EF0E-5C1B-29F4-4DD5CDB3D214}"/>
                </a:ext>
              </a:extLst>
            </p:cNvPr>
            <p:cNvPicPr>
              <a:picLocks noChangeAspect="1"/>
            </p:cNvPicPr>
            <p:nvPr/>
          </p:nvPicPr>
          <p:blipFill>
            <a:blip r:embed="rId17" cstate="print">
              <a:extLst>
                <a:ext uri="{28A0092B-C50C-407E-A947-70E740481C1C}">
                  <a14:useLocalDpi xmlns:a14="http://schemas.microsoft.com/office/drawing/2010/main" val="0"/>
                </a:ext>
              </a:extLst>
            </a:blip>
            <a:srcRect r="53426"/>
            <a:stretch>
              <a:fillRect/>
            </a:stretch>
          </p:blipFill>
          <p:spPr>
            <a:xfrm rot="20334766">
              <a:off x="3436853" y="9330397"/>
              <a:ext cx="1800000" cy="2248738"/>
            </a:xfrm>
            <a:prstGeom prst="rect">
              <a:avLst/>
            </a:prstGeom>
            <a:ln>
              <a:noFill/>
            </a:ln>
            <a:effectLst>
              <a:outerShdw blurRad="292100" dist="139700" dir="2700000" algn="tl" rotWithShape="0">
                <a:srgbClr val="333333">
                  <a:alpha val="65000"/>
                </a:srgbClr>
              </a:outerShdw>
            </a:effectLst>
          </p:spPr>
        </p:pic>
        <p:pic>
          <p:nvPicPr>
            <p:cNvPr id="49" name="Picture 48">
              <a:extLst>
                <a:ext uri="{FF2B5EF4-FFF2-40B4-BE49-F238E27FC236}">
                  <a16:creationId xmlns:a16="http://schemas.microsoft.com/office/drawing/2014/main" id="{14853CBD-C339-E21A-8950-439FB4FE4ECB}"/>
                </a:ext>
              </a:extLst>
            </p:cNvPr>
            <p:cNvPicPr>
              <a:picLocks noChangeAspect="1"/>
            </p:cNvPicPr>
            <p:nvPr/>
          </p:nvPicPr>
          <p:blipFill>
            <a:blip r:embed="rId18"/>
            <a:stretch>
              <a:fillRect/>
            </a:stretch>
          </p:blipFill>
          <p:spPr>
            <a:xfrm rot="21403304">
              <a:off x="4710553" y="10795747"/>
              <a:ext cx="2160000" cy="1528852"/>
            </a:xfrm>
            <a:prstGeom prst="rect">
              <a:avLst/>
            </a:prstGeom>
            <a:ln>
              <a:noFill/>
            </a:ln>
            <a:effectLst>
              <a:outerShdw blurRad="292100" dist="139700" dir="2700000" algn="tl" rotWithShape="0">
                <a:srgbClr val="333333">
                  <a:alpha val="65000"/>
                </a:srgbClr>
              </a:outerShdw>
            </a:effectLst>
          </p:spPr>
        </p:pic>
        <p:pic>
          <p:nvPicPr>
            <p:cNvPr id="51" name="Picture 50">
              <a:extLst>
                <a:ext uri="{FF2B5EF4-FFF2-40B4-BE49-F238E27FC236}">
                  <a16:creationId xmlns:a16="http://schemas.microsoft.com/office/drawing/2014/main" id="{40A30430-5B70-F4AC-9297-ED6C030187BC}"/>
                </a:ext>
              </a:extLst>
            </p:cNvPr>
            <p:cNvPicPr>
              <a:picLocks noChangeAspect="1"/>
            </p:cNvPicPr>
            <p:nvPr/>
          </p:nvPicPr>
          <p:blipFill>
            <a:blip r:embed="rId19"/>
            <a:stretch>
              <a:fillRect/>
            </a:stretch>
          </p:blipFill>
          <p:spPr>
            <a:xfrm rot="974936">
              <a:off x="6756087" y="10780242"/>
              <a:ext cx="2160000" cy="1529247"/>
            </a:xfrm>
            <a:prstGeom prst="rect">
              <a:avLst/>
            </a:prstGeom>
            <a:ln>
              <a:noFill/>
            </a:ln>
            <a:effectLst>
              <a:outerShdw blurRad="292100" dist="139700" dir="2700000" algn="tl" rotWithShape="0">
                <a:srgbClr val="333333">
                  <a:alpha val="65000"/>
                </a:srgbClr>
              </a:outerShdw>
            </a:effectLst>
          </p:spPr>
        </p:pic>
      </p:grpSp>
      <p:pic>
        <p:nvPicPr>
          <p:cNvPr id="5" name="Picture 4">
            <a:extLst>
              <a:ext uri="{FF2B5EF4-FFF2-40B4-BE49-F238E27FC236}">
                <a16:creationId xmlns:a16="http://schemas.microsoft.com/office/drawing/2014/main" id="{7B3FCC02-1A9F-7C52-AF89-D17F52A35977}"/>
              </a:ext>
            </a:extLst>
          </p:cNvPr>
          <p:cNvPicPr>
            <a:picLocks noGrp="1" noRot="1" noChangeAspect="1" noMove="1" noResize="1" noEditPoints="1" noAdjustHandles="1" noChangeArrowheads="1" noChangeShapeType="1" noCrop="1"/>
          </p:cNvPicPr>
          <p:nvPr/>
        </p:nvPicPr>
        <p:blipFill>
          <a:blip r:embed="rId20"/>
          <a:stretch>
            <a:fillRect/>
          </a:stretch>
        </p:blipFill>
        <p:spPr>
          <a:xfrm>
            <a:off x="19102647" y="10339473"/>
            <a:ext cx="5677594" cy="3193647"/>
          </a:xfrm>
          <a:prstGeom prst="rect">
            <a:avLst/>
          </a:prstGeom>
        </p:spPr>
      </p:pic>
    </p:spTree>
    <p:extLst>
      <p:ext uri="{BB962C8B-B14F-4D97-AF65-F5344CB8AC3E}">
        <p14:creationId xmlns:p14="http://schemas.microsoft.com/office/powerpoint/2010/main" val="3025674668"/>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9983A-532A-63C8-8555-B566A3B339D1}"/>
            </a:ext>
          </a:extLst>
        </p:cNvPr>
        <p:cNvGrpSpPr/>
        <p:nvPr/>
      </p:nvGrpSpPr>
      <p:grpSpPr>
        <a:xfrm>
          <a:off x="0" y="0"/>
          <a:ext cx="0" cy="0"/>
          <a:chOff x="0" y="0"/>
          <a:chExt cx="0" cy="0"/>
        </a:xfrm>
      </p:grpSpPr>
      <p:pic>
        <p:nvPicPr>
          <p:cNvPr id="21" name="Picture 20" descr="Cartoon character with a computer&#10;&#10;AI-generated content may be incorrect.">
            <a:extLst>
              <a:ext uri="{FF2B5EF4-FFF2-40B4-BE49-F238E27FC236}">
                <a16:creationId xmlns:a16="http://schemas.microsoft.com/office/drawing/2014/main" id="{2FE098E0-91E0-995A-3903-DAFB0CE674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8299" y="3029698"/>
            <a:ext cx="7656604" cy="7656604"/>
          </a:xfrm>
          <a:prstGeom prst="rect">
            <a:avLst/>
          </a:prstGeom>
        </p:spPr>
      </p:pic>
      <p:sp>
        <p:nvSpPr>
          <p:cNvPr id="14" name="Rectangle 13">
            <a:extLst>
              <a:ext uri="{FF2B5EF4-FFF2-40B4-BE49-F238E27FC236}">
                <a16:creationId xmlns:a16="http://schemas.microsoft.com/office/drawing/2014/main" id="{D08BB91A-4AE1-0DA2-5AAB-930A01EC62F3}"/>
              </a:ext>
            </a:extLst>
          </p:cNvPr>
          <p:cNvSpPr/>
          <p:nvPr/>
        </p:nvSpPr>
        <p:spPr>
          <a:xfrm>
            <a:off x="0" y="-19455"/>
            <a:ext cx="24384000" cy="2166425"/>
          </a:xfrm>
          <a:prstGeom prst="rect">
            <a:avLst/>
          </a:prstGeom>
          <a:solidFill>
            <a:srgbClr val="E83F0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5" name="Resources">
            <a:extLst>
              <a:ext uri="{FF2B5EF4-FFF2-40B4-BE49-F238E27FC236}">
                <a16:creationId xmlns:a16="http://schemas.microsoft.com/office/drawing/2014/main" id="{315B5AC9-FD55-A771-9248-207D893027D4}"/>
              </a:ext>
            </a:extLst>
          </p:cNvPr>
          <p:cNvSpPr txBox="1"/>
          <p:nvPr/>
        </p:nvSpPr>
        <p:spPr>
          <a:xfrm>
            <a:off x="7949670" y="499390"/>
            <a:ext cx="8484695" cy="10057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US" dirty="0">
                <a:solidFill>
                  <a:schemeClr val="bg1"/>
                </a:solidFill>
              </a:rPr>
              <a:t>DCE Resources for Learners</a:t>
            </a:r>
            <a:endParaRPr dirty="0">
              <a:solidFill>
                <a:schemeClr val="bg1"/>
              </a:solidFill>
            </a:endParaRPr>
          </a:p>
        </p:txBody>
      </p:sp>
      <p:grpSp>
        <p:nvGrpSpPr>
          <p:cNvPr id="3" name="Group 2">
            <a:extLst>
              <a:ext uri="{FF2B5EF4-FFF2-40B4-BE49-F238E27FC236}">
                <a16:creationId xmlns:a16="http://schemas.microsoft.com/office/drawing/2014/main" id="{0E7AF3C5-3D19-F211-2C65-3552D11F6713}"/>
              </a:ext>
            </a:extLst>
          </p:cNvPr>
          <p:cNvGrpSpPr/>
          <p:nvPr/>
        </p:nvGrpSpPr>
        <p:grpSpPr>
          <a:xfrm>
            <a:off x="584913" y="4436341"/>
            <a:ext cx="6673726" cy="4746814"/>
            <a:chOff x="1260516" y="7600641"/>
            <a:chExt cx="6673726" cy="4746814"/>
          </a:xfrm>
        </p:grpSpPr>
        <p:pic>
          <p:nvPicPr>
            <p:cNvPr id="44" name="Picture 43">
              <a:extLst>
                <a:ext uri="{FF2B5EF4-FFF2-40B4-BE49-F238E27FC236}">
                  <a16:creationId xmlns:a16="http://schemas.microsoft.com/office/drawing/2014/main" id="{CC89E6B3-7EC8-35E9-A386-784169C9AE2F}"/>
                </a:ext>
              </a:extLst>
            </p:cNvPr>
            <p:cNvPicPr>
              <a:picLocks noChangeAspect="1"/>
            </p:cNvPicPr>
            <p:nvPr/>
          </p:nvPicPr>
          <p:blipFill>
            <a:blip r:embed="rId4" cstate="print">
              <a:extLst>
                <a:ext uri="{28A0092B-C50C-407E-A947-70E740481C1C}">
                  <a14:useLocalDpi xmlns:a14="http://schemas.microsoft.com/office/drawing/2010/main" val="0"/>
                </a:ext>
              </a:extLst>
            </a:blip>
            <a:srcRect l="46539" t="50000"/>
            <a:stretch>
              <a:fillRect/>
            </a:stretch>
          </p:blipFill>
          <p:spPr>
            <a:xfrm rot="387787">
              <a:off x="4565479" y="8077202"/>
              <a:ext cx="1800000" cy="2236700"/>
            </a:xfrm>
            <a:prstGeom prst="rect">
              <a:avLst/>
            </a:prstGeom>
          </p:spPr>
        </p:pic>
        <p:pic>
          <p:nvPicPr>
            <p:cNvPr id="46" name="Picture 45">
              <a:extLst>
                <a:ext uri="{FF2B5EF4-FFF2-40B4-BE49-F238E27FC236}">
                  <a16:creationId xmlns:a16="http://schemas.microsoft.com/office/drawing/2014/main" id="{9BA8BDC3-1360-58DF-A963-17C6FCB99064}"/>
                </a:ext>
              </a:extLst>
            </p:cNvPr>
            <p:cNvPicPr>
              <a:picLocks noChangeAspect="1"/>
            </p:cNvPicPr>
            <p:nvPr/>
          </p:nvPicPr>
          <p:blipFill>
            <a:blip r:embed="rId5" cstate="print">
              <a:extLst>
                <a:ext uri="{28A0092B-C50C-407E-A947-70E740481C1C}">
                  <a14:useLocalDpi xmlns:a14="http://schemas.microsoft.com/office/drawing/2010/main" val="0"/>
                </a:ext>
              </a:extLst>
            </a:blip>
            <a:srcRect l="45049" r="7521"/>
            <a:stretch>
              <a:fillRect/>
            </a:stretch>
          </p:blipFill>
          <p:spPr>
            <a:xfrm rot="21154873">
              <a:off x="2990403" y="7600641"/>
              <a:ext cx="1800000" cy="2208178"/>
            </a:xfrm>
            <a:prstGeom prst="rect">
              <a:avLst/>
            </a:prstGeom>
            <a:ln>
              <a:noFill/>
            </a:ln>
            <a:effectLst>
              <a:outerShdw blurRad="292100" dist="139700" dir="2700000" algn="tl" rotWithShape="0">
                <a:srgbClr val="333333">
                  <a:alpha val="65000"/>
                </a:srgbClr>
              </a:outerShdw>
            </a:effectLst>
          </p:spPr>
        </p:pic>
        <p:pic>
          <p:nvPicPr>
            <p:cNvPr id="47" name="Picture 46">
              <a:extLst>
                <a:ext uri="{FF2B5EF4-FFF2-40B4-BE49-F238E27FC236}">
                  <a16:creationId xmlns:a16="http://schemas.microsoft.com/office/drawing/2014/main" id="{35E45FD7-C337-8D8A-6BBC-6550CB086A4B}"/>
                </a:ext>
              </a:extLst>
            </p:cNvPr>
            <p:cNvPicPr>
              <a:picLocks noChangeAspect="1"/>
            </p:cNvPicPr>
            <p:nvPr/>
          </p:nvPicPr>
          <p:blipFill>
            <a:blip r:embed="rId6" cstate="print">
              <a:extLst>
                <a:ext uri="{28A0092B-C50C-407E-A947-70E740481C1C}">
                  <a14:useLocalDpi xmlns:a14="http://schemas.microsoft.com/office/drawing/2010/main" val="0"/>
                </a:ext>
              </a:extLst>
            </a:blip>
            <a:srcRect r="53426"/>
            <a:stretch>
              <a:fillRect/>
            </a:stretch>
          </p:blipFill>
          <p:spPr>
            <a:xfrm rot="20334766">
              <a:off x="1260516" y="7932001"/>
              <a:ext cx="1800000" cy="2248738"/>
            </a:xfrm>
            <a:prstGeom prst="rect">
              <a:avLst/>
            </a:prstGeom>
            <a:ln>
              <a:noFill/>
            </a:ln>
            <a:effectLst>
              <a:outerShdw blurRad="292100" dist="139700" dir="2700000" algn="tl" rotWithShape="0">
                <a:srgbClr val="333333">
                  <a:alpha val="65000"/>
                </a:srgbClr>
              </a:outerShdw>
            </a:effectLst>
          </p:spPr>
        </p:pic>
        <p:pic>
          <p:nvPicPr>
            <p:cNvPr id="49" name="Picture 48">
              <a:extLst>
                <a:ext uri="{FF2B5EF4-FFF2-40B4-BE49-F238E27FC236}">
                  <a16:creationId xmlns:a16="http://schemas.microsoft.com/office/drawing/2014/main" id="{3C7693F7-89BD-032C-CD4C-49C24FC44FAA}"/>
                </a:ext>
              </a:extLst>
            </p:cNvPr>
            <p:cNvPicPr>
              <a:picLocks noChangeAspect="1"/>
            </p:cNvPicPr>
            <p:nvPr/>
          </p:nvPicPr>
          <p:blipFill>
            <a:blip r:embed="rId7"/>
            <a:stretch>
              <a:fillRect/>
            </a:stretch>
          </p:blipFill>
          <p:spPr>
            <a:xfrm rot="21403304">
              <a:off x="1876441" y="9921661"/>
              <a:ext cx="2160000" cy="1528852"/>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id="{3C8A8E6B-B59E-B0AE-C9FF-E75BDF2556D3}"/>
                </a:ext>
              </a:extLst>
            </p:cNvPr>
            <p:cNvPicPr>
              <a:picLocks noChangeAspect="1"/>
            </p:cNvPicPr>
            <p:nvPr/>
          </p:nvPicPr>
          <p:blipFill>
            <a:blip r:embed="rId8" cstate="print">
              <a:extLst>
                <a:ext uri="{28A0092B-C50C-407E-A947-70E740481C1C}">
                  <a14:useLocalDpi xmlns:a14="http://schemas.microsoft.com/office/drawing/2010/main" val="0"/>
                </a:ext>
              </a:extLst>
            </a:blip>
            <a:srcRect l="-3729" t="49156" r="51240"/>
            <a:stretch>
              <a:fillRect/>
            </a:stretch>
          </p:blipFill>
          <p:spPr>
            <a:xfrm rot="800969">
              <a:off x="5975489" y="8642598"/>
              <a:ext cx="1800000" cy="2270600"/>
            </a:xfrm>
            <a:prstGeom prst="rect">
              <a:avLst/>
            </a:prstGeom>
            <a:ln>
              <a:noFill/>
            </a:ln>
            <a:effectLst>
              <a:outerShdw blurRad="292100" dist="139700" dir="2700000" algn="tl" rotWithShape="0">
                <a:srgbClr val="333333">
                  <a:alpha val="65000"/>
                </a:srgbClr>
              </a:outerShdw>
            </a:effectLst>
          </p:spPr>
        </p:pic>
        <p:pic>
          <p:nvPicPr>
            <p:cNvPr id="51" name="Picture 50">
              <a:extLst>
                <a:ext uri="{FF2B5EF4-FFF2-40B4-BE49-F238E27FC236}">
                  <a16:creationId xmlns:a16="http://schemas.microsoft.com/office/drawing/2014/main" id="{EBF1FC18-D0E2-BFB2-72E9-7850C144B098}"/>
                </a:ext>
              </a:extLst>
            </p:cNvPr>
            <p:cNvPicPr>
              <a:picLocks noChangeAspect="1"/>
            </p:cNvPicPr>
            <p:nvPr/>
          </p:nvPicPr>
          <p:blipFill>
            <a:blip r:embed="rId9"/>
            <a:stretch>
              <a:fillRect/>
            </a:stretch>
          </p:blipFill>
          <p:spPr>
            <a:xfrm rot="974936">
              <a:off x="3931250" y="10132805"/>
              <a:ext cx="2160000" cy="1529247"/>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A7790E80-BCC5-791E-DFB9-D38DEA0B5DC4}"/>
                </a:ext>
              </a:extLst>
            </p:cNvPr>
            <p:cNvPicPr>
              <a:picLocks noChangeAspect="1"/>
            </p:cNvPicPr>
            <p:nvPr/>
          </p:nvPicPr>
          <p:blipFill>
            <a:blip r:embed="rId10"/>
            <a:stretch>
              <a:fillRect/>
            </a:stretch>
          </p:blipFill>
          <p:spPr>
            <a:xfrm>
              <a:off x="5774242" y="10824886"/>
              <a:ext cx="2160000" cy="1522569"/>
            </a:xfrm>
            <a:prstGeom prst="rect">
              <a:avLst/>
            </a:prstGeom>
            <a:ln>
              <a:noFill/>
            </a:ln>
            <a:effectLst>
              <a:outerShdw blurRad="292100" dist="139700" dir="2700000" algn="tl" rotWithShape="0">
                <a:srgbClr val="333333">
                  <a:alpha val="65000"/>
                </a:srgbClr>
              </a:outerShdw>
            </a:effectLst>
          </p:spPr>
        </p:pic>
      </p:grpSp>
      <p:grpSp>
        <p:nvGrpSpPr>
          <p:cNvPr id="4" name="Group 3">
            <a:extLst>
              <a:ext uri="{FF2B5EF4-FFF2-40B4-BE49-F238E27FC236}">
                <a16:creationId xmlns:a16="http://schemas.microsoft.com/office/drawing/2014/main" id="{44175816-CC66-50CA-3510-B97FAE33B51A}"/>
              </a:ext>
            </a:extLst>
          </p:cNvPr>
          <p:cNvGrpSpPr/>
          <p:nvPr/>
        </p:nvGrpSpPr>
        <p:grpSpPr>
          <a:xfrm>
            <a:off x="15015411" y="4510177"/>
            <a:ext cx="8945223" cy="4940033"/>
            <a:chOff x="14130119" y="6888839"/>
            <a:chExt cx="8945223" cy="4940033"/>
          </a:xfrm>
        </p:grpSpPr>
        <p:pic>
          <p:nvPicPr>
            <p:cNvPr id="17" name="Picture 16">
              <a:extLst>
                <a:ext uri="{FF2B5EF4-FFF2-40B4-BE49-F238E27FC236}">
                  <a16:creationId xmlns:a16="http://schemas.microsoft.com/office/drawing/2014/main" id="{E44AB75E-E284-BBB5-B4D6-2F9029D0D3D2}"/>
                </a:ext>
              </a:extLst>
            </p:cNvPr>
            <p:cNvPicPr>
              <a:picLocks noChangeAspect="1"/>
            </p:cNvPicPr>
            <p:nvPr/>
          </p:nvPicPr>
          <p:blipFill>
            <a:blip r:embed="rId11"/>
            <a:stretch>
              <a:fillRect/>
            </a:stretch>
          </p:blipFill>
          <p:spPr>
            <a:xfrm>
              <a:off x="19655342" y="8639014"/>
              <a:ext cx="3420000" cy="1906748"/>
            </a:xfrm>
            <a:prstGeom prst="rect">
              <a:avLst/>
            </a:prstGeom>
          </p:spPr>
        </p:pic>
        <p:pic>
          <p:nvPicPr>
            <p:cNvPr id="18" name="Picture 17">
              <a:extLst>
                <a:ext uri="{FF2B5EF4-FFF2-40B4-BE49-F238E27FC236}">
                  <a16:creationId xmlns:a16="http://schemas.microsoft.com/office/drawing/2014/main" id="{08231D44-2993-07C2-2CC8-7423C1CDA59F}"/>
                </a:ext>
              </a:extLst>
            </p:cNvPr>
            <p:cNvPicPr>
              <a:picLocks noChangeAspect="1"/>
            </p:cNvPicPr>
            <p:nvPr/>
          </p:nvPicPr>
          <p:blipFill>
            <a:blip r:embed="rId12"/>
            <a:stretch>
              <a:fillRect/>
            </a:stretch>
          </p:blipFill>
          <p:spPr>
            <a:xfrm>
              <a:off x="19493795" y="7483537"/>
              <a:ext cx="3420000" cy="1053170"/>
            </a:xfrm>
            <a:prstGeom prst="rect">
              <a:avLst/>
            </a:prstGeom>
          </p:spPr>
        </p:pic>
        <p:pic>
          <p:nvPicPr>
            <p:cNvPr id="41" name="Picture 40">
              <a:extLst>
                <a:ext uri="{FF2B5EF4-FFF2-40B4-BE49-F238E27FC236}">
                  <a16:creationId xmlns:a16="http://schemas.microsoft.com/office/drawing/2014/main" id="{8D185C43-E77D-3D8E-82ED-732AD1F7610E}"/>
                </a:ext>
              </a:extLst>
            </p:cNvPr>
            <p:cNvPicPr>
              <a:picLocks noChangeAspect="1"/>
            </p:cNvPicPr>
            <p:nvPr/>
          </p:nvPicPr>
          <p:blipFill>
            <a:blip r:embed="rId13"/>
            <a:stretch>
              <a:fillRect/>
            </a:stretch>
          </p:blipFill>
          <p:spPr>
            <a:xfrm rot="21175857">
              <a:off x="14130119" y="8421967"/>
              <a:ext cx="2160000" cy="3038422"/>
            </a:xfrm>
            <a:prstGeom prst="rect">
              <a:avLst/>
            </a:prstGeom>
            <a:ln>
              <a:noFill/>
            </a:ln>
            <a:effectLst>
              <a:outerShdw blurRad="292100" dist="139700" dir="2700000" algn="tl" rotWithShape="0">
                <a:srgbClr val="333333">
                  <a:alpha val="65000"/>
                </a:srgbClr>
              </a:outerShdw>
            </a:effectLst>
          </p:spPr>
        </p:pic>
        <p:grpSp>
          <p:nvGrpSpPr>
            <p:cNvPr id="12" name="Film3">
              <a:extLst>
                <a:ext uri="{FF2B5EF4-FFF2-40B4-BE49-F238E27FC236}">
                  <a16:creationId xmlns:a16="http://schemas.microsoft.com/office/drawing/2014/main" id="{CAB6185A-E96B-A87E-3239-54FCD2035683}"/>
                </a:ext>
              </a:extLst>
            </p:cNvPr>
            <p:cNvGrpSpPr>
              <a:grpSpLocks noChangeAspect="1"/>
            </p:cNvGrpSpPr>
            <p:nvPr/>
          </p:nvGrpSpPr>
          <p:grpSpPr>
            <a:xfrm rot="21377816">
              <a:off x="16661913" y="6888839"/>
              <a:ext cx="2340000" cy="1656828"/>
              <a:chOff x="13285212" y="2386216"/>
              <a:chExt cx="5524500" cy="3911600"/>
            </a:xfrm>
          </p:grpSpPr>
          <p:pic>
            <p:nvPicPr>
              <p:cNvPr id="13" name="Film" descr="A blue rectangular object with black squares&#10;&#10;AI-generated content may be incorrect.">
                <a:extLst>
                  <a:ext uri="{FF2B5EF4-FFF2-40B4-BE49-F238E27FC236}">
                    <a16:creationId xmlns:a16="http://schemas.microsoft.com/office/drawing/2014/main" id="{71984576-9541-E58F-3484-DE112B974B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285212" y="2386216"/>
                <a:ext cx="5524500" cy="3911600"/>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30B80EB3-E050-9B65-319F-C1C0DBD68732}"/>
                  </a:ext>
                </a:extLst>
              </p:cNvPr>
              <p:cNvPicPr>
                <a:picLocks noChangeAspect="1"/>
              </p:cNvPicPr>
              <p:nvPr/>
            </p:nvPicPr>
            <p:blipFill>
              <a:blip r:embed="rId15"/>
              <a:stretch>
                <a:fillRect/>
              </a:stretch>
            </p:blipFill>
            <p:spPr>
              <a:xfrm>
                <a:off x="13347462" y="3040731"/>
                <a:ext cx="5400000" cy="3042453"/>
              </a:xfrm>
              <a:prstGeom prst="rect">
                <a:avLst/>
              </a:prstGeom>
              <a:ln>
                <a:noFill/>
              </a:ln>
              <a:effectLst>
                <a:outerShdw blurRad="292100" dist="139700" dir="2700000" algn="tl" rotWithShape="0">
                  <a:srgbClr val="333333">
                    <a:alpha val="65000"/>
                  </a:srgbClr>
                </a:outerShdw>
              </a:effectLst>
            </p:spPr>
          </p:pic>
        </p:grpSp>
        <p:grpSp>
          <p:nvGrpSpPr>
            <p:cNvPr id="9" name="Film2">
              <a:extLst>
                <a:ext uri="{FF2B5EF4-FFF2-40B4-BE49-F238E27FC236}">
                  <a16:creationId xmlns:a16="http://schemas.microsoft.com/office/drawing/2014/main" id="{545F2CB1-CF0D-E119-6B14-06F1787BC913}"/>
                </a:ext>
              </a:extLst>
            </p:cNvPr>
            <p:cNvGrpSpPr>
              <a:grpSpLocks noChangeAspect="1"/>
            </p:cNvGrpSpPr>
            <p:nvPr/>
          </p:nvGrpSpPr>
          <p:grpSpPr>
            <a:xfrm rot="180818">
              <a:off x="16765007" y="8587491"/>
              <a:ext cx="2340000" cy="1656828"/>
              <a:chOff x="6925669" y="2427781"/>
              <a:chExt cx="5524500" cy="3911600"/>
            </a:xfrm>
          </p:grpSpPr>
          <p:pic>
            <p:nvPicPr>
              <p:cNvPr id="10" name="Film" descr="A blue rectangular object with black squares&#10;&#10;AI-generated content may be incorrect.">
                <a:extLst>
                  <a:ext uri="{FF2B5EF4-FFF2-40B4-BE49-F238E27FC236}">
                    <a16:creationId xmlns:a16="http://schemas.microsoft.com/office/drawing/2014/main" id="{5A8AEB4F-C43E-586A-3A38-56BDF3AFABE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25669" y="2427781"/>
                <a:ext cx="5524500" cy="391160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731F381D-20C3-091D-A830-20ECAF1BA07C}"/>
                  </a:ext>
                </a:extLst>
              </p:cNvPr>
              <p:cNvPicPr>
                <a:picLocks noChangeAspect="1"/>
              </p:cNvPicPr>
              <p:nvPr/>
            </p:nvPicPr>
            <p:blipFill>
              <a:blip r:embed="rId16"/>
              <a:stretch>
                <a:fillRect/>
              </a:stretch>
            </p:blipFill>
            <p:spPr>
              <a:xfrm>
                <a:off x="6994945" y="3059973"/>
                <a:ext cx="5400000" cy="3030095"/>
              </a:xfrm>
              <a:prstGeom prst="rect">
                <a:avLst/>
              </a:prstGeom>
              <a:ln>
                <a:noFill/>
              </a:ln>
              <a:effectLst>
                <a:outerShdw blurRad="292100" dist="139700" dir="2700000" algn="tl" rotWithShape="0">
                  <a:srgbClr val="333333">
                    <a:alpha val="65000"/>
                  </a:srgbClr>
                </a:outerShdw>
              </a:effectLst>
            </p:spPr>
          </p:pic>
        </p:grpSp>
        <p:grpSp>
          <p:nvGrpSpPr>
            <p:cNvPr id="6" name="Film1">
              <a:extLst>
                <a:ext uri="{FF2B5EF4-FFF2-40B4-BE49-F238E27FC236}">
                  <a16:creationId xmlns:a16="http://schemas.microsoft.com/office/drawing/2014/main" id="{0C40D324-D864-8272-181C-F28BB4773AE2}"/>
                </a:ext>
              </a:extLst>
            </p:cNvPr>
            <p:cNvGrpSpPr>
              <a:grpSpLocks noChangeAspect="1"/>
            </p:cNvGrpSpPr>
            <p:nvPr/>
          </p:nvGrpSpPr>
          <p:grpSpPr>
            <a:xfrm rot="20859741">
              <a:off x="16938752" y="10172044"/>
              <a:ext cx="2340000" cy="1656828"/>
              <a:chOff x="575178" y="2441636"/>
              <a:chExt cx="5524500" cy="3911600"/>
            </a:xfrm>
          </p:grpSpPr>
          <p:pic>
            <p:nvPicPr>
              <p:cNvPr id="7" name="Film" descr="A blue rectangular object with black squares&#10;&#10;AI-generated content may be incorrect.">
                <a:extLst>
                  <a:ext uri="{FF2B5EF4-FFF2-40B4-BE49-F238E27FC236}">
                    <a16:creationId xmlns:a16="http://schemas.microsoft.com/office/drawing/2014/main" id="{3C4B87E5-07D3-0004-4A52-EEC1CB0D037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5178" y="2441636"/>
                <a:ext cx="5524500" cy="391160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F89A2718-ED17-8DBB-E5C5-991FD0AA3A7F}"/>
                  </a:ext>
                </a:extLst>
              </p:cNvPr>
              <p:cNvPicPr>
                <a:picLocks noChangeAspect="1"/>
              </p:cNvPicPr>
              <p:nvPr/>
            </p:nvPicPr>
            <p:blipFill>
              <a:blip r:embed="rId17"/>
              <a:stretch>
                <a:fillRect/>
              </a:stretch>
            </p:blipFill>
            <p:spPr>
              <a:xfrm>
                <a:off x="642429" y="3059973"/>
                <a:ext cx="5400000" cy="3023211"/>
              </a:xfrm>
              <a:prstGeom prst="rect">
                <a:avLst/>
              </a:prstGeom>
              <a:ln>
                <a:noFill/>
              </a:ln>
              <a:effectLst>
                <a:outerShdw blurRad="292100" dist="139700" dir="2700000" algn="tl" rotWithShape="0">
                  <a:srgbClr val="333333">
                    <a:alpha val="65000"/>
                  </a:srgbClr>
                </a:outerShdw>
              </a:effectLst>
            </p:spPr>
          </p:pic>
        </p:grpSp>
      </p:grpSp>
      <p:pic>
        <p:nvPicPr>
          <p:cNvPr id="5" name="Picture 4">
            <a:extLst>
              <a:ext uri="{FF2B5EF4-FFF2-40B4-BE49-F238E27FC236}">
                <a16:creationId xmlns:a16="http://schemas.microsoft.com/office/drawing/2014/main" id="{56BAF4B1-5756-72D7-105A-8C1580044C63}"/>
              </a:ext>
            </a:extLst>
          </p:cNvPr>
          <p:cNvPicPr>
            <a:picLocks noGrp="1" noRot="1" noChangeAspect="1" noMove="1" noResize="1" noEditPoints="1" noAdjustHandles="1" noChangeArrowheads="1" noChangeShapeType="1" noCrop="1"/>
          </p:cNvPicPr>
          <p:nvPr/>
        </p:nvPicPr>
        <p:blipFill>
          <a:blip r:embed="rId18"/>
          <a:stretch>
            <a:fillRect/>
          </a:stretch>
        </p:blipFill>
        <p:spPr>
          <a:xfrm>
            <a:off x="19102647" y="10339473"/>
            <a:ext cx="5677594" cy="3193647"/>
          </a:xfrm>
          <a:prstGeom prst="rect">
            <a:avLst/>
          </a:prstGeom>
        </p:spPr>
      </p:pic>
    </p:spTree>
    <p:extLst>
      <p:ext uri="{BB962C8B-B14F-4D97-AF65-F5344CB8AC3E}">
        <p14:creationId xmlns:p14="http://schemas.microsoft.com/office/powerpoint/2010/main" val="332309283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4B1E3-1A0E-C1FE-BE9C-A1FA519B73D0}"/>
            </a:ext>
          </a:extLst>
        </p:cNvPr>
        <p:cNvGrpSpPr/>
        <p:nvPr/>
      </p:nvGrpSpPr>
      <p:grpSpPr>
        <a:xfrm>
          <a:off x="0" y="0"/>
          <a:ext cx="0" cy="0"/>
          <a:chOff x="0" y="0"/>
          <a:chExt cx="0" cy="0"/>
        </a:xfrm>
      </p:grpSpPr>
      <p:pic>
        <p:nvPicPr>
          <p:cNvPr id="8" name="Picture 7" descr="A cartoon of hands shaking&#10;&#10;AI-generated content may be incorrect.">
            <a:extLst>
              <a:ext uri="{FF2B5EF4-FFF2-40B4-BE49-F238E27FC236}">
                <a16:creationId xmlns:a16="http://schemas.microsoft.com/office/drawing/2014/main" id="{CFB7D51D-F9DD-AB93-57FF-7474B3B8E5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55291" y="2982378"/>
            <a:ext cx="7157733" cy="4026225"/>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0" name="Picture 9">
            <a:extLst>
              <a:ext uri="{FF2B5EF4-FFF2-40B4-BE49-F238E27FC236}">
                <a16:creationId xmlns:a16="http://schemas.microsoft.com/office/drawing/2014/main" id="{D4E44389-0228-57AC-7282-7843E1AC2C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0556" y="2370779"/>
            <a:ext cx="5868155" cy="5868155"/>
          </a:xfrm>
          <a:prstGeom prst="rect">
            <a:avLst/>
          </a:prstGeom>
        </p:spPr>
      </p:pic>
      <p:sp>
        <p:nvSpPr>
          <p:cNvPr id="14" name="Rectangle 13">
            <a:extLst>
              <a:ext uri="{FF2B5EF4-FFF2-40B4-BE49-F238E27FC236}">
                <a16:creationId xmlns:a16="http://schemas.microsoft.com/office/drawing/2014/main" id="{C93FA41A-E7C1-0137-0AC8-2BC01CBACCC1}"/>
              </a:ext>
            </a:extLst>
          </p:cNvPr>
          <p:cNvSpPr/>
          <p:nvPr/>
        </p:nvSpPr>
        <p:spPr>
          <a:xfrm>
            <a:off x="0" y="-19455"/>
            <a:ext cx="24384000" cy="2166425"/>
          </a:xfrm>
          <a:prstGeom prst="rect">
            <a:avLst/>
          </a:prstGeom>
          <a:solidFill>
            <a:srgbClr val="E83F0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5" name="Resources">
            <a:extLst>
              <a:ext uri="{FF2B5EF4-FFF2-40B4-BE49-F238E27FC236}">
                <a16:creationId xmlns:a16="http://schemas.microsoft.com/office/drawing/2014/main" id="{B1DB3BBF-4E08-3A0F-6E2C-2F57E20EF5D6}"/>
              </a:ext>
            </a:extLst>
          </p:cNvPr>
          <p:cNvSpPr txBox="1"/>
          <p:nvPr/>
        </p:nvSpPr>
        <p:spPr>
          <a:xfrm>
            <a:off x="2400093" y="499390"/>
            <a:ext cx="19583887" cy="10057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US" dirty="0">
                <a:solidFill>
                  <a:schemeClr val="bg1"/>
                </a:solidFill>
              </a:rPr>
              <a:t>DCE Initiative</a:t>
            </a:r>
            <a:r>
              <a:rPr lang="en-GB" dirty="0">
                <a:solidFill>
                  <a:schemeClr val="bg1"/>
                </a:solidFill>
              </a:rPr>
              <a:t>s: video game culture, public-private partnerships</a:t>
            </a:r>
            <a:endParaRPr dirty="0">
              <a:solidFill>
                <a:schemeClr val="bg1"/>
              </a:solidFill>
            </a:endParaRPr>
          </a:p>
        </p:txBody>
      </p:sp>
      <p:grpSp>
        <p:nvGrpSpPr>
          <p:cNvPr id="20" name="Group 19">
            <a:extLst>
              <a:ext uri="{FF2B5EF4-FFF2-40B4-BE49-F238E27FC236}">
                <a16:creationId xmlns:a16="http://schemas.microsoft.com/office/drawing/2014/main" id="{F5F2D16A-A798-286D-A824-9EFCEDE3B482}"/>
              </a:ext>
            </a:extLst>
          </p:cNvPr>
          <p:cNvGrpSpPr/>
          <p:nvPr/>
        </p:nvGrpSpPr>
        <p:grpSpPr>
          <a:xfrm>
            <a:off x="2017881" y="6995547"/>
            <a:ext cx="7651247" cy="5534739"/>
            <a:chOff x="2017881" y="6995547"/>
            <a:chExt cx="7651247" cy="5534739"/>
          </a:xfrm>
        </p:grpSpPr>
        <p:pic>
          <p:nvPicPr>
            <p:cNvPr id="11" name="Film" descr="A blue rectangular object with black squares&#10;&#10;AI-generated content may be incorrect.">
              <a:extLst>
                <a:ext uri="{FF2B5EF4-FFF2-40B4-BE49-F238E27FC236}">
                  <a16:creationId xmlns:a16="http://schemas.microsoft.com/office/drawing/2014/main" id="{E4BBB6EA-0AF6-3AD0-B062-3BF45405D7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38010">
              <a:off x="6002286" y="8161586"/>
              <a:ext cx="3646036" cy="2581563"/>
            </a:xfrm>
            <a:prstGeom prst="rect">
              <a:avLst/>
            </a:prstGeom>
            <a:ln>
              <a:noFill/>
            </a:ln>
            <a:effectLst>
              <a:outerShdw blurRad="292100" dist="139700" dir="2700000" algn="tl" rotWithShape="0">
                <a:srgbClr val="333333">
                  <a:alpha val="65000"/>
                </a:srgbClr>
              </a:outerShdw>
            </a:effectLst>
          </p:spPr>
        </p:pic>
        <p:pic>
          <p:nvPicPr>
            <p:cNvPr id="31" name="Picture 30">
              <a:extLst>
                <a:ext uri="{FF2B5EF4-FFF2-40B4-BE49-F238E27FC236}">
                  <a16:creationId xmlns:a16="http://schemas.microsoft.com/office/drawing/2014/main" id="{89E0D350-3BE1-DB5E-AC78-4A3B149EC024}"/>
                </a:ext>
              </a:extLst>
            </p:cNvPr>
            <p:cNvPicPr>
              <a:picLocks noChangeAspect="1"/>
            </p:cNvPicPr>
            <p:nvPr/>
          </p:nvPicPr>
          <p:blipFill>
            <a:blip r:embed="rId6"/>
            <a:stretch>
              <a:fillRect/>
            </a:stretch>
          </p:blipFill>
          <p:spPr>
            <a:xfrm rot="20867520">
              <a:off x="2017881" y="6995547"/>
              <a:ext cx="2529240" cy="3798148"/>
            </a:xfrm>
            <a:prstGeom prst="rect">
              <a:avLst/>
            </a:prstGeom>
            <a:ln>
              <a:noFill/>
            </a:ln>
            <a:effectLst>
              <a:outerShdw blurRad="292100" dist="139700" dir="2700000" algn="tl" rotWithShape="0">
                <a:srgbClr val="333333">
                  <a:alpha val="65000"/>
                </a:srgbClr>
              </a:outerShdw>
            </a:effectLst>
          </p:spPr>
        </p:pic>
        <p:pic>
          <p:nvPicPr>
            <p:cNvPr id="38" name="Picture 37">
              <a:extLst>
                <a:ext uri="{FF2B5EF4-FFF2-40B4-BE49-F238E27FC236}">
                  <a16:creationId xmlns:a16="http://schemas.microsoft.com/office/drawing/2014/main" id="{1C1339B8-DEE0-3E72-E8C5-AF7CBBBA0F4C}"/>
                </a:ext>
              </a:extLst>
            </p:cNvPr>
            <p:cNvPicPr>
              <a:picLocks noChangeAspect="1"/>
            </p:cNvPicPr>
            <p:nvPr/>
          </p:nvPicPr>
          <p:blipFill>
            <a:blip r:embed="rId7"/>
            <a:stretch>
              <a:fillRect/>
            </a:stretch>
          </p:blipFill>
          <p:spPr>
            <a:xfrm rot="21347064">
              <a:off x="5972912" y="8566824"/>
              <a:ext cx="3696216" cy="1914792"/>
            </a:xfrm>
            <a:prstGeom prst="rect">
              <a:avLst/>
            </a:prstGeom>
            <a:ln>
              <a:noFill/>
            </a:ln>
            <a:effectLst>
              <a:outerShdw blurRad="292100" dist="139700" dir="2700000" algn="tl" rotWithShape="0">
                <a:srgbClr val="333333">
                  <a:alpha val="65000"/>
                </a:srgbClr>
              </a:outerShdw>
            </a:effectLst>
          </p:spPr>
        </p:pic>
        <p:pic>
          <p:nvPicPr>
            <p:cNvPr id="12" name="Film" descr="A blue rectangular object with black squares&#10;&#10;AI-generated content may be incorrect.">
              <a:extLst>
                <a:ext uri="{FF2B5EF4-FFF2-40B4-BE49-F238E27FC236}">
                  <a16:creationId xmlns:a16="http://schemas.microsoft.com/office/drawing/2014/main" id="{6E92684F-9241-1C95-43AA-83A456E9C2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93615">
              <a:off x="5770926" y="9948723"/>
              <a:ext cx="3646036" cy="2581563"/>
            </a:xfrm>
            <a:prstGeom prst="rect">
              <a:avLst/>
            </a:prstGeom>
            <a:ln>
              <a:noFill/>
            </a:ln>
            <a:effectLst>
              <a:outerShdw blurRad="292100" dist="139700" dir="2700000" algn="tl" rotWithShape="0">
                <a:srgbClr val="333333">
                  <a:alpha val="65000"/>
                </a:srgbClr>
              </a:outerShdw>
            </a:effectLst>
          </p:spPr>
        </p:pic>
        <p:pic>
          <p:nvPicPr>
            <p:cNvPr id="33" name="Picture 32">
              <a:extLst>
                <a:ext uri="{FF2B5EF4-FFF2-40B4-BE49-F238E27FC236}">
                  <a16:creationId xmlns:a16="http://schemas.microsoft.com/office/drawing/2014/main" id="{6A00B926-472B-A41A-005C-7779CBDCBB92}"/>
                </a:ext>
              </a:extLst>
            </p:cNvPr>
            <p:cNvPicPr>
              <a:picLocks noChangeAspect="1"/>
            </p:cNvPicPr>
            <p:nvPr/>
          </p:nvPicPr>
          <p:blipFill>
            <a:blip r:embed="rId8"/>
            <a:stretch>
              <a:fillRect/>
            </a:stretch>
          </p:blipFill>
          <p:spPr>
            <a:xfrm rot="992644">
              <a:off x="3243681" y="8204017"/>
              <a:ext cx="2520000" cy="3577468"/>
            </a:xfrm>
            <a:prstGeom prst="rect">
              <a:avLst/>
            </a:prstGeom>
            <a:ln>
              <a:no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EBA91CD4-B70B-9FFE-619B-3944B2FECE0D}"/>
                </a:ext>
              </a:extLst>
            </p:cNvPr>
            <p:cNvPicPr>
              <a:picLocks noChangeAspect="1"/>
            </p:cNvPicPr>
            <p:nvPr/>
          </p:nvPicPr>
          <p:blipFill>
            <a:blip r:embed="rId9"/>
            <a:stretch>
              <a:fillRect/>
            </a:stretch>
          </p:blipFill>
          <p:spPr>
            <a:xfrm rot="317559">
              <a:off x="5701609" y="10345902"/>
              <a:ext cx="3724795" cy="2067213"/>
            </a:xfrm>
            <a:prstGeom prst="rect">
              <a:avLst/>
            </a:prstGeom>
            <a:ln>
              <a:noFill/>
            </a:ln>
            <a:effectLst>
              <a:outerShdw blurRad="292100" dist="139700" dir="2700000" algn="tl" rotWithShape="0">
                <a:srgbClr val="333333">
                  <a:alpha val="65000"/>
                </a:srgbClr>
              </a:outerShdw>
            </a:effectLst>
          </p:spPr>
        </p:pic>
      </p:grpSp>
      <p:grpSp>
        <p:nvGrpSpPr>
          <p:cNvPr id="3" name="Group 2">
            <a:extLst>
              <a:ext uri="{FF2B5EF4-FFF2-40B4-BE49-F238E27FC236}">
                <a16:creationId xmlns:a16="http://schemas.microsoft.com/office/drawing/2014/main" id="{C3727C90-0D93-732E-439E-DB6643602840}"/>
              </a:ext>
            </a:extLst>
          </p:cNvPr>
          <p:cNvGrpSpPr/>
          <p:nvPr/>
        </p:nvGrpSpPr>
        <p:grpSpPr>
          <a:xfrm rot="651274">
            <a:off x="15110027" y="6373149"/>
            <a:ext cx="5364539" cy="4313099"/>
            <a:chOff x="15766953" y="5967623"/>
            <a:chExt cx="5364539" cy="4313099"/>
          </a:xfrm>
        </p:grpSpPr>
        <p:pic>
          <p:nvPicPr>
            <p:cNvPr id="48" name="Picture 47">
              <a:extLst>
                <a:ext uri="{FF2B5EF4-FFF2-40B4-BE49-F238E27FC236}">
                  <a16:creationId xmlns:a16="http://schemas.microsoft.com/office/drawing/2014/main" id="{ACA96D9F-E47B-D570-AF75-791643193823}"/>
                </a:ext>
              </a:extLst>
            </p:cNvPr>
            <p:cNvPicPr>
              <a:picLocks noChangeAspect="1"/>
            </p:cNvPicPr>
            <p:nvPr/>
          </p:nvPicPr>
          <p:blipFill>
            <a:blip r:embed="rId10"/>
            <a:stretch>
              <a:fillRect/>
            </a:stretch>
          </p:blipFill>
          <p:spPr>
            <a:xfrm rot="20955854">
              <a:off x="15766953" y="6648335"/>
              <a:ext cx="2603634" cy="3632387"/>
            </a:xfrm>
            <a:prstGeom prst="rect">
              <a:avLst/>
            </a:prstGeom>
            <a:ln>
              <a:noFill/>
            </a:ln>
            <a:effectLst>
              <a:outerShdw blurRad="292100" dist="139700" dir="2700000" algn="tl" rotWithShape="0">
                <a:srgbClr val="333333">
                  <a:alpha val="65000"/>
                </a:srgbClr>
              </a:outerShdw>
            </a:effectLst>
          </p:spPr>
        </p:pic>
        <p:pic>
          <p:nvPicPr>
            <p:cNvPr id="50" name="Picture 49">
              <a:extLst>
                <a:ext uri="{FF2B5EF4-FFF2-40B4-BE49-F238E27FC236}">
                  <a16:creationId xmlns:a16="http://schemas.microsoft.com/office/drawing/2014/main" id="{AB955957-6D93-5C7A-D2BE-007E77C199D8}"/>
                </a:ext>
              </a:extLst>
            </p:cNvPr>
            <p:cNvPicPr>
              <a:picLocks noChangeAspect="1"/>
            </p:cNvPicPr>
            <p:nvPr/>
          </p:nvPicPr>
          <p:blipFill>
            <a:blip r:embed="rId11"/>
            <a:stretch>
              <a:fillRect/>
            </a:stretch>
          </p:blipFill>
          <p:spPr>
            <a:xfrm rot="674634">
              <a:off x="18594032" y="5967623"/>
              <a:ext cx="2537460" cy="3589020"/>
            </a:xfrm>
            <a:prstGeom prst="rect">
              <a:avLst/>
            </a:prstGeom>
            <a:ln>
              <a:noFill/>
            </a:ln>
            <a:effectLst>
              <a:outerShdw blurRad="292100" dist="139700" dir="2700000" algn="tl" rotWithShape="0">
                <a:srgbClr val="333333">
                  <a:alpha val="65000"/>
                </a:srgbClr>
              </a:outerShdw>
            </a:effectLst>
          </p:spPr>
        </p:pic>
      </p:grpSp>
      <p:pic>
        <p:nvPicPr>
          <p:cNvPr id="6" name="Picture 5">
            <a:extLst>
              <a:ext uri="{FF2B5EF4-FFF2-40B4-BE49-F238E27FC236}">
                <a16:creationId xmlns:a16="http://schemas.microsoft.com/office/drawing/2014/main" id="{B60650CC-1A4C-8E72-D5A0-885CE3F5611A}"/>
              </a:ext>
            </a:extLst>
          </p:cNvPr>
          <p:cNvPicPr>
            <a:picLocks noChangeAspect="1"/>
          </p:cNvPicPr>
          <p:nvPr/>
        </p:nvPicPr>
        <p:blipFill>
          <a:blip r:embed="rId12"/>
          <a:stretch>
            <a:fillRect/>
          </a:stretch>
        </p:blipFill>
        <p:spPr>
          <a:xfrm>
            <a:off x="19102647" y="10339473"/>
            <a:ext cx="5677594" cy="3193647"/>
          </a:xfrm>
          <a:prstGeom prst="rect">
            <a:avLst/>
          </a:prstGeom>
        </p:spPr>
      </p:pic>
    </p:spTree>
    <p:extLst>
      <p:ext uri="{BB962C8B-B14F-4D97-AF65-F5344CB8AC3E}">
        <p14:creationId xmlns:p14="http://schemas.microsoft.com/office/powerpoint/2010/main" val="151466955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76CE0-70ED-C400-BDFD-802A6D3ABCCF}"/>
            </a:ext>
          </a:extLst>
        </p:cNvPr>
        <p:cNvGrpSpPr/>
        <p:nvPr/>
      </p:nvGrpSpPr>
      <p:grpSpPr>
        <a:xfrm>
          <a:off x="0" y="0"/>
          <a:ext cx="0" cy="0"/>
          <a:chOff x="0" y="0"/>
          <a:chExt cx="0" cy="0"/>
        </a:xfrm>
      </p:grpSpPr>
      <p:pic>
        <p:nvPicPr>
          <p:cNvPr id="49" name="Picture 48">
            <a:extLst>
              <a:ext uri="{FF2B5EF4-FFF2-40B4-BE49-F238E27FC236}">
                <a16:creationId xmlns:a16="http://schemas.microsoft.com/office/drawing/2014/main" id="{12B6D4FF-779C-5D64-5AB8-E68558947E89}"/>
              </a:ext>
            </a:extLst>
          </p:cNvPr>
          <p:cNvPicPr>
            <a:picLocks noChangeAspect="1"/>
          </p:cNvPicPr>
          <p:nvPr/>
        </p:nvPicPr>
        <p:blipFill>
          <a:blip r:embed="rId3">
            <a:alphaModFix amt="41000"/>
          </a:blip>
          <a:stretch>
            <a:fillRect/>
          </a:stretch>
        </p:blipFill>
        <p:spPr>
          <a:xfrm>
            <a:off x="4946400" y="2916000"/>
            <a:ext cx="14849642" cy="9722572"/>
          </a:xfrm>
          <a:prstGeom prst="flowChartConnector">
            <a:avLst/>
          </a:prstGeom>
          <a:effectLst>
            <a:outerShdw blurRad="63500" sx="102000" sy="102000" algn="ctr" rotWithShape="0">
              <a:schemeClr val="bg1">
                <a:lumMod val="50000"/>
                <a:alpha val="40000"/>
              </a:schemeClr>
            </a:outerShdw>
          </a:effectLst>
        </p:spPr>
      </p:pic>
      <p:sp>
        <p:nvSpPr>
          <p:cNvPr id="3" name="Backdrop">
            <a:extLst>
              <a:ext uri="{FF2B5EF4-FFF2-40B4-BE49-F238E27FC236}">
                <a16:creationId xmlns:a16="http://schemas.microsoft.com/office/drawing/2014/main" id="{AFA7C8F8-B041-B5C9-4081-9974DF63BA9F}"/>
              </a:ext>
            </a:extLst>
          </p:cNvPr>
          <p:cNvSpPr/>
          <p:nvPr/>
        </p:nvSpPr>
        <p:spPr>
          <a:xfrm>
            <a:off x="0" y="0"/>
            <a:ext cx="24384000" cy="2166425"/>
          </a:xfrm>
          <a:prstGeom prst="rect">
            <a:avLst/>
          </a:prstGeom>
          <a:solidFill>
            <a:srgbClr val="2FA4D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4" name="Recources">
            <a:extLst>
              <a:ext uri="{FF2B5EF4-FFF2-40B4-BE49-F238E27FC236}">
                <a16:creationId xmlns:a16="http://schemas.microsoft.com/office/drawing/2014/main" id="{544774AE-F547-E596-3C43-85D03276D8C2}"/>
              </a:ext>
            </a:extLst>
          </p:cNvPr>
          <p:cNvSpPr txBox="1"/>
          <p:nvPr/>
        </p:nvSpPr>
        <p:spPr>
          <a:xfrm>
            <a:off x="6628788" y="499390"/>
            <a:ext cx="11126444" cy="100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US" dirty="0">
                <a:solidFill>
                  <a:schemeClr val="bg1"/>
                </a:solidFill>
              </a:rPr>
              <a:t>Initiatives: DCE Promoters’ Network</a:t>
            </a:r>
            <a:endParaRPr dirty="0">
              <a:solidFill>
                <a:schemeClr val="bg1"/>
              </a:solidFill>
            </a:endParaRPr>
          </a:p>
        </p:txBody>
      </p:sp>
      <p:pic>
        <p:nvPicPr>
          <p:cNvPr id="5" name="Picture 4">
            <a:extLst>
              <a:ext uri="{FF2B5EF4-FFF2-40B4-BE49-F238E27FC236}">
                <a16:creationId xmlns:a16="http://schemas.microsoft.com/office/drawing/2014/main" id="{C03FA62A-3EA6-3DE9-AF23-98E532835258}"/>
              </a:ext>
            </a:extLst>
          </p:cNvPr>
          <p:cNvPicPr>
            <a:picLocks noChangeAspect="1"/>
          </p:cNvPicPr>
          <p:nvPr/>
        </p:nvPicPr>
        <p:blipFill>
          <a:blip r:embed="rId4"/>
          <a:stretch>
            <a:fillRect/>
          </a:stretch>
        </p:blipFill>
        <p:spPr>
          <a:xfrm>
            <a:off x="1585772" y="3366000"/>
            <a:ext cx="1991003" cy="1381318"/>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CE71DDC6-2340-38BF-3456-D79548B0D9CE}"/>
              </a:ext>
            </a:extLst>
          </p:cNvPr>
          <p:cNvPicPr preferRelativeResize="0">
            <a:picLocks/>
          </p:cNvPicPr>
          <p:nvPr/>
        </p:nvPicPr>
        <p:blipFill>
          <a:blip r:embed="rId5"/>
          <a:stretch>
            <a:fillRect/>
          </a:stretch>
        </p:blipFill>
        <p:spPr>
          <a:xfrm>
            <a:off x="4305600" y="3366000"/>
            <a:ext cx="1990800" cy="1381318"/>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4791C3F-F389-7FEC-8012-E2D241A75348}"/>
              </a:ext>
            </a:extLst>
          </p:cNvPr>
          <p:cNvPicPr preferRelativeResize="0">
            <a:picLocks/>
          </p:cNvPicPr>
          <p:nvPr/>
        </p:nvPicPr>
        <p:blipFill>
          <a:blip r:embed="rId6"/>
          <a:stretch>
            <a:fillRect/>
          </a:stretch>
        </p:blipFill>
        <p:spPr>
          <a:xfrm>
            <a:off x="7074000" y="3366000"/>
            <a:ext cx="1990800" cy="138240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7612FF9B-5FC4-AC6A-9C38-7636A9175295}"/>
              </a:ext>
            </a:extLst>
          </p:cNvPr>
          <p:cNvPicPr preferRelativeResize="0">
            <a:picLocks/>
          </p:cNvPicPr>
          <p:nvPr/>
        </p:nvPicPr>
        <p:blipFill>
          <a:blip r:embed="rId7"/>
          <a:stretch>
            <a:fillRect/>
          </a:stretch>
        </p:blipFill>
        <p:spPr>
          <a:xfrm>
            <a:off x="9820800" y="3366000"/>
            <a:ext cx="1990800" cy="1382400"/>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7C681849-73E7-B6D6-1E01-F871B608B496}"/>
              </a:ext>
            </a:extLst>
          </p:cNvPr>
          <p:cNvPicPr preferRelativeResize="0">
            <a:picLocks/>
          </p:cNvPicPr>
          <p:nvPr/>
        </p:nvPicPr>
        <p:blipFill>
          <a:blip r:embed="rId8"/>
          <a:srcRect t="680"/>
          <a:stretch/>
        </p:blipFill>
        <p:spPr>
          <a:xfrm>
            <a:off x="12585600" y="3366000"/>
            <a:ext cx="1990800" cy="138240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2B9391A5-5606-2950-BEAA-C892482BE85E}"/>
              </a:ext>
            </a:extLst>
          </p:cNvPr>
          <p:cNvPicPr preferRelativeResize="0">
            <a:picLocks/>
          </p:cNvPicPr>
          <p:nvPr/>
        </p:nvPicPr>
        <p:blipFill>
          <a:blip r:embed="rId9"/>
          <a:srcRect t="1342"/>
          <a:stretch/>
        </p:blipFill>
        <p:spPr>
          <a:xfrm>
            <a:off x="15318000" y="3366000"/>
            <a:ext cx="1990800" cy="138240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78DC5CB8-D200-8CCA-08AE-D1DB3C6C630C}"/>
              </a:ext>
            </a:extLst>
          </p:cNvPr>
          <p:cNvPicPr preferRelativeResize="0">
            <a:picLocks/>
          </p:cNvPicPr>
          <p:nvPr/>
        </p:nvPicPr>
        <p:blipFill>
          <a:blip r:embed="rId10"/>
          <a:srcRect t="1434"/>
          <a:stretch/>
        </p:blipFill>
        <p:spPr>
          <a:xfrm>
            <a:off x="18018000" y="3366000"/>
            <a:ext cx="1990800" cy="1382400"/>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61EF5FEF-0AAF-B5AA-E0DF-DD1A246B1BFC}"/>
              </a:ext>
            </a:extLst>
          </p:cNvPr>
          <p:cNvPicPr preferRelativeResize="0">
            <a:picLocks/>
          </p:cNvPicPr>
          <p:nvPr/>
        </p:nvPicPr>
        <p:blipFill>
          <a:blip r:embed="rId11"/>
          <a:stretch>
            <a:fillRect/>
          </a:stretch>
        </p:blipFill>
        <p:spPr>
          <a:xfrm>
            <a:off x="4305600" y="5407200"/>
            <a:ext cx="1990800" cy="1382400"/>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07E6EB58-1B83-EB9E-140D-091494237189}"/>
              </a:ext>
            </a:extLst>
          </p:cNvPr>
          <p:cNvPicPr preferRelativeResize="0">
            <a:picLocks/>
          </p:cNvPicPr>
          <p:nvPr/>
        </p:nvPicPr>
        <p:blipFill>
          <a:blip r:embed="rId12"/>
          <a:stretch>
            <a:fillRect/>
          </a:stretch>
        </p:blipFill>
        <p:spPr>
          <a:xfrm>
            <a:off x="7074000" y="5407200"/>
            <a:ext cx="1990800" cy="1382400"/>
          </a:xfrm>
          <a:prstGeom prst="rect">
            <a:avLst/>
          </a:prstGeom>
          <a:ln>
            <a:noFill/>
          </a:ln>
          <a:effectLst>
            <a:outerShdw blurRad="292100" dist="139700" dir="2700000" algn="tl" rotWithShape="0">
              <a:srgbClr val="333333">
                <a:alpha val="65000"/>
              </a:srgbClr>
            </a:outerShdw>
          </a:effectLst>
        </p:spPr>
      </p:pic>
      <p:pic>
        <p:nvPicPr>
          <p:cNvPr id="18" name="Picture 17">
            <a:extLst>
              <a:ext uri="{FF2B5EF4-FFF2-40B4-BE49-F238E27FC236}">
                <a16:creationId xmlns:a16="http://schemas.microsoft.com/office/drawing/2014/main" id="{53BF1576-0499-C718-B4D8-22AF19A9B24D}"/>
              </a:ext>
            </a:extLst>
          </p:cNvPr>
          <p:cNvPicPr preferRelativeResize="0">
            <a:picLocks/>
          </p:cNvPicPr>
          <p:nvPr/>
        </p:nvPicPr>
        <p:blipFill>
          <a:blip r:embed="rId13"/>
          <a:srcRect t="3311"/>
          <a:stretch/>
        </p:blipFill>
        <p:spPr>
          <a:xfrm>
            <a:off x="9820800" y="5407200"/>
            <a:ext cx="1990800" cy="1382400"/>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00AF621E-52FE-D2AA-79CB-05ABC7EA97DD}"/>
              </a:ext>
            </a:extLst>
          </p:cNvPr>
          <p:cNvPicPr>
            <a:picLocks noChangeAspect="1"/>
          </p:cNvPicPr>
          <p:nvPr/>
        </p:nvPicPr>
        <p:blipFill>
          <a:blip r:embed="rId14"/>
          <a:srcRect t="667"/>
          <a:stretch/>
        </p:blipFill>
        <p:spPr>
          <a:xfrm>
            <a:off x="12585600" y="5407200"/>
            <a:ext cx="1382400" cy="1382400"/>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5D6BC6B8-13BF-4C9C-71AD-6867044B4C0D}"/>
              </a:ext>
            </a:extLst>
          </p:cNvPr>
          <p:cNvPicPr preferRelativeResize="0">
            <a:picLocks/>
          </p:cNvPicPr>
          <p:nvPr/>
        </p:nvPicPr>
        <p:blipFill>
          <a:blip r:embed="rId15"/>
          <a:srcRect t="1987" b="1723"/>
          <a:stretch>
            <a:fillRect/>
          </a:stretch>
        </p:blipFill>
        <p:spPr>
          <a:xfrm>
            <a:off x="15318000" y="5407200"/>
            <a:ext cx="1990800" cy="1382400"/>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id="{A09D6EE2-323E-8E6E-FC89-E33A42E15768}"/>
              </a:ext>
            </a:extLst>
          </p:cNvPr>
          <p:cNvPicPr preferRelativeResize="0">
            <a:picLocks/>
          </p:cNvPicPr>
          <p:nvPr/>
        </p:nvPicPr>
        <p:blipFill>
          <a:blip r:embed="rId16"/>
          <a:stretch>
            <a:fillRect/>
          </a:stretch>
        </p:blipFill>
        <p:spPr>
          <a:xfrm>
            <a:off x="20804400" y="5407200"/>
            <a:ext cx="1990800" cy="1382400"/>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7304AC9A-434F-9FEA-0B4B-472D8FA0B9AF}"/>
              </a:ext>
            </a:extLst>
          </p:cNvPr>
          <p:cNvPicPr preferRelativeResize="0">
            <a:picLocks/>
          </p:cNvPicPr>
          <p:nvPr/>
        </p:nvPicPr>
        <p:blipFill>
          <a:blip r:embed="rId17"/>
          <a:stretch>
            <a:fillRect/>
          </a:stretch>
        </p:blipFill>
        <p:spPr>
          <a:xfrm>
            <a:off x="1585772" y="7779600"/>
            <a:ext cx="1990800" cy="1382400"/>
          </a:xfrm>
          <a:prstGeom prst="rect">
            <a:avLst/>
          </a:prstGeom>
          <a:ln>
            <a:noFill/>
          </a:ln>
          <a:effectLst>
            <a:outerShdw blurRad="292100" dist="139700" dir="2700000" algn="tl" rotWithShape="0">
              <a:srgbClr val="333333">
                <a:alpha val="65000"/>
              </a:srgbClr>
            </a:outerShdw>
          </a:effectLst>
        </p:spPr>
      </p:pic>
      <p:pic>
        <p:nvPicPr>
          <p:cNvPr id="28" name="Picture 27">
            <a:extLst>
              <a:ext uri="{FF2B5EF4-FFF2-40B4-BE49-F238E27FC236}">
                <a16:creationId xmlns:a16="http://schemas.microsoft.com/office/drawing/2014/main" id="{3557FC60-A0A5-F43B-1872-ACD7984E21CF}"/>
              </a:ext>
            </a:extLst>
          </p:cNvPr>
          <p:cNvPicPr preferRelativeResize="0">
            <a:picLocks/>
          </p:cNvPicPr>
          <p:nvPr/>
        </p:nvPicPr>
        <p:blipFill>
          <a:blip r:embed="rId18"/>
          <a:srcRect t="1361"/>
          <a:stretch>
            <a:fillRect/>
          </a:stretch>
        </p:blipFill>
        <p:spPr>
          <a:xfrm>
            <a:off x="7074000" y="7779600"/>
            <a:ext cx="1990800" cy="1382400"/>
          </a:xfrm>
          <a:prstGeom prst="rect">
            <a:avLst/>
          </a:prstGeom>
          <a:ln>
            <a:noFill/>
          </a:ln>
          <a:effectLst>
            <a:outerShdw blurRad="292100" dist="139700" dir="2700000" algn="tl" rotWithShape="0">
              <a:srgbClr val="333333">
                <a:alpha val="65000"/>
              </a:srgbClr>
            </a:outerShdw>
          </a:effectLst>
        </p:spPr>
      </p:pic>
      <p:pic>
        <p:nvPicPr>
          <p:cNvPr id="29" name="Picture 28">
            <a:extLst>
              <a:ext uri="{FF2B5EF4-FFF2-40B4-BE49-F238E27FC236}">
                <a16:creationId xmlns:a16="http://schemas.microsoft.com/office/drawing/2014/main" id="{9D6019F0-DAD7-F065-A28B-60E38BE47582}"/>
              </a:ext>
            </a:extLst>
          </p:cNvPr>
          <p:cNvPicPr preferRelativeResize="0">
            <a:picLocks/>
          </p:cNvPicPr>
          <p:nvPr/>
        </p:nvPicPr>
        <p:blipFill>
          <a:blip r:embed="rId19"/>
          <a:stretch>
            <a:fillRect/>
          </a:stretch>
        </p:blipFill>
        <p:spPr>
          <a:xfrm>
            <a:off x="9820800" y="7779600"/>
            <a:ext cx="1990800" cy="1382400"/>
          </a:xfrm>
          <a:prstGeom prst="rect">
            <a:avLst/>
          </a:prstGeom>
          <a:ln>
            <a:noFill/>
          </a:ln>
          <a:effectLst>
            <a:outerShdw blurRad="292100" dist="139700" dir="2700000" algn="tl" rotWithShape="0">
              <a:srgbClr val="333333">
                <a:alpha val="65000"/>
              </a:srgbClr>
            </a:outerShdw>
          </a:effectLst>
        </p:spPr>
      </p:pic>
      <p:pic>
        <p:nvPicPr>
          <p:cNvPr id="30" name="Picture 29">
            <a:extLst>
              <a:ext uri="{FF2B5EF4-FFF2-40B4-BE49-F238E27FC236}">
                <a16:creationId xmlns:a16="http://schemas.microsoft.com/office/drawing/2014/main" id="{1ACAAA40-E22C-8A7C-C4FD-6A4AEEED3193}"/>
              </a:ext>
            </a:extLst>
          </p:cNvPr>
          <p:cNvPicPr preferRelativeResize="0">
            <a:picLocks/>
          </p:cNvPicPr>
          <p:nvPr/>
        </p:nvPicPr>
        <p:blipFill>
          <a:blip r:embed="rId20"/>
          <a:srcRect t="1097" b="-1"/>
          <a:stretch/>
        </p:blipFill>
        <p:spPr>
          <a:xfrm>
            <a:off x="12585600" y="7779600"/>
            <a:ext cx="1990800" cy="1382400"/>
          </a:xfrm>
          <a:prstGeom prst="rect">
            <a:avLst/>
          </a:prstGeom>
          <a:ln>
            <a:noFill/>
          </a:ln>
          <a:effectLst>
            <a:outerShdw blurRad="292100" dist="139700" dir="2700000" algn="tl" rotWithShape="0">
              <a:srgbClr val="333333">
                <a:alpha val="65000"/>
              </a:srgbClr>
            </a:outerShdw>
          </a:effectLst>
        </p:spPr>
      </p:pic>
      <p:pic>
        <p:nvPicPr>
          <p:cNvPr id="32" name="Picture 31">
            <a:extLst>
              <a:ext uri="{FF2B5EF4-FFF2-40B4-BE49-F238E27FC236}">
                <a16:creationId xmlns:a16="http://schemas.microsoft.com/office/drawing/2014/main" id="{DE08BAD7-2CC8-8636-C544-5EAD3F9E916A}"/>
              </a:ext>
            </a:extLst>
          </p:cNvPr>
          <p:cNvPicPr preferRelativeResize="0">
            <a:picLocks/>
          </p:cNvPicPr>
          <p:nvPr/>
        </p:nvPicPr>
        <p:blipFill>
          <a:blip r:embed="rId21"/>
          <a:stretch>
            <a:fillRect/>
          </a:stretch>
        </p:blipFill>
        <p:spPr>
          <a:xfrm>
            <a:off x="15318000" y="7779600"/>
            <a:ext cx="1990800" cy="1382400"/>
          </a:xfrm>
          <a:prstGeom prst="rect">
            <a:avLst/>
          </a:prstGeom>
          <a:ln>
            <a:noFill/>
          </a:ln>
          <a:effectLst>
            <a:outerShdw blurRad="292100" dist="139700" dir="2700000" algn="tl" rotWithShape="0">
              <a:srgbClr val="333333">
                <a:alpha val="65000"/>
              </a:srgbClr>
            </a:outerShdw>
          </a:effectLst>
        </p:spPr>
      </p:pic>
      <p:pic>
        <p:nvPicPr>
          <p:cNvPr id="34" name="Picture 33">
            <a:extLst>
              <a:ext uri="{FF2B5EF4-FFF2-40B4-BE49-F238E27FC236}">
                <a16:creationId xmlns:a16="http://schemas.microsoft.com/office/drawing/2014/main" id="{977CEC19-349C-7D1A-DDB9-B9598BF295C5}"/>
              </a:ext>
            </a:extLst>
          </p:cNvPr>
          <p:cNvPicPr preferRelativeResize="0">
            <a:picLocks/>
          </p:cNvPicPr>
          <p:nvPr/>
        </p:nvPicPr>
        <p:blipFill>
          <a:blip r:embed="rId22"/>
          <a:stretch>
            <a:fillRect/>
          </a:stretch>
        </p:blipFill>
        <p:spPr>
          <a:xfrm>
            <a:off x="18018000" y="7779600"/>
            <a:ext cx="1990800" cy="1382400"/>
          </a:xfrm>
          <a:prstGeom prst="rect">
            <a:avLst/>
          </a:prstGeom>
          <a:ln>
            <a:noFill/>
          </a:ln>
          <a:effectLst>
            <a:outerShdw blurRad="292100" dist="139700" dir="2700000" algn="tl" rotWithShape="0">
              <a:srgbClr val="333333">
                <a:alpha val="65000"/>
              </a:srgbClr>
            </a:outerShdw>
          </a:effectLst>
        </p:spPr>
      </p:pic>
      <p:pic>
        <p:nvPicPr>
          <p:cNvPr id="35" name="Picture 34">
            <a:extLst>
              <a:ext uri="{FF2B5EF4-FFF2-40B4-BE49-F238E27FC236}">
                <a16:creationId xmlns:a16="http://schemas.microsoft.com/office/drawing/2014/main" id="{3870E181-E77D-72E6-E8F3-CE66F17CA489}"/>
              </a:ext>
            </a:extLst>
          </p:cNvPr>
          <p:cNvPicPr preferRelativeResize="0">
            <a:picLocks/>
          </p:cNvPicPr>
          <p:nvPr/>
        </p:nvPicPr>
        <p:blipFill>
          <a:blip r:embed="rId23"/>
          <a:stretch>
            <a:fillRect/>
          </a:stretch>
        </p:blipFill>
        <p:spPr>
          <a:xfrm>
            <a:off x="20804400" y="7779600"/>
            <a:ext cx="1990800" cy="1382400"/>
          </a:xfrm>
          <a:prstGeom prst="rect">
            <a:avLst/>
          </a:prstGeom>
          <a:ln>
            <a:noFill/>
          </a:ln>
          <a:effectLst>
            <a:outerShdw blurRad="292100" dist="139700" dir="2700000" algn="tl" rotWithShape="0">
              <a:srgbClr val="333333">
                <a:alpha val="65000"/>
              </a:srgbClr>
            </a:outerShdw>
          </a:effectLst>
        </p:spPr>
      </p:pic>
      <p:pic>
        <p:nvPicPr>
          <p:cNvPr id="36" name="Picture 35">
            <a:extLst>
              <a:ext uri="{FF2B5EF4-FFF2-40B4-BE49-F238E27FC236}">
                <a16:creationId xmlns:a16="http://schemas.microsoft.com/office/drawing/2014/main" id="{24F8152A-BD7C-E216-78DF-8203422E4DC7}"/>
              </a:ext>
            </a:extLst>
          </p:cNvPr>
          <p:cNvPicPr preferRelativeResize="0">
            <a:picLocks/>
          </p:cNvPicPr>
          <p:nvPr/>
        </p:nvPicPr>
        <p:blipFill>
          <a:blip r:embed="rId24"/>
          <a:stretch>
            <a:fillRect/>
          </a:stretch>
        </p:blipFill>
        <p:spPr>
          <a:xfrm>
            <a:off x="1587600" y="10058400"/>
            <a:ext cx="1990800" cy="1382400"/>
          </a:xfrm>
          <a:prstGeom prst="rect">
            <a:avLst/>
          </a:prstGeom>
          <a:ln>
            <a:noFill/>
          </a:ln>
          <a:effectLst>
            <a:outerShdw blurRad="292100" dist="139700" dir="2700000" algn="tl" rotWithShape="0">
              <a:srgbClr val="333333">
                <a:alpha val="65000"/>
              </a:srgbClr>
            </a:outerShdw>
          </a:effectLst>
        </p:spPr>
      </p:pic>
      <p:pic>
        <p:nvPicPr>
          <p:cNvPr id="37" name="Picture 36">
            <a:extLst>
              <a:ext uri="{FF2B5EF4-FFF2-40B4-BE49-F238E27FC236}">
                <a16:creationId xmlns:a16="http://schemas.microsoft.com/office/drawing/2014/main" id="{AF339C7F-D278-3184-DA45-B2AA37A7EB02}"/>
              </a:ext>
            </a:extLst>
          </p:cNvPr>
          <p:cNvPicPr preferRelativeResize="0">
            <a:picLocks/>
          </p:cNvPicPr>
          <p:nvPr/>
        </p:nvPicPr>
        <p:blipFill>
          <a:blip r:embed="rId25"/>
          <a:srcRect t="1106"/>
          <a:stretch>
            <a:fillRect/>
          </a:stretch>
        </p:blipFill>
        <p:spPr>
          <a:xfrm>
            <a:off x="4305600" y="10058400"/>
            <a:ext cx="1990800" cy="1382400"/>
          </a:xfrm>
          <a:prstGeom prst="rect">
            <a:avLst/>
          </a:prstGeom>
          <a:ln>
            <a:noFill/>
          </a:ln>
          <a:effectLst>
            <a:outerShdw blurRad="292100" dist="139700" dir="2700000" algn="tl" rotWithShape="0">
              <a:srgbClr val="333333">
                <a:alpha val="65000"/>
              </a:srgbClr>
            </a:outerShdw>
          </a:effectLst>
        </p:spPr>
      </p:pic>
      <p:pic>
        <p:nvPicPr>
          <p:cNvPr id="40" name="Picture 39">
            <a:extLst>
              <a:ext uri="{FF2B5EF4-FFF2-40B4-BE49-F238E27FC236}">
                <a16:creationId xmlns:a16="http://schemas.microsoft.com/office/drawing/2014/main" id="{23887E50-7536-EFC3-F43C-28CFC283CA55}"/>
              </a:ext>
            </a:extLst>
          </p:cNvPr>
          <p:cNvPicPr preferRelativeResize="0">
            <a:picLocks/>
          </p:cNvPicPr>
          <p:nvPr/>
        </p:nvPicPr>
        <p:blipFill>
          <a:blip r:embed="rId26"/>
          <a:srcRect t="2000"/>
          <a:stretch>
            <a:fillRect/>
          </a:stretch>
        </p:blipFill>
        <p:spPr>
          <a:xfrm>
            <a:off x="7074000" y="10058400"/>
            <a:ext cx="1990800" cy="1382400"/>
          </a:xfrm>
          <a:prstGeom prst="rect">
            <a:avLst/>
          </a:prstGeom>
          <a:ln>
            <a:noFill/>
          </a:ln>
          <a:effectLst>
            <a:outerShdw blurRad="292100" dist="139700" dir="2700000" algn="tl" rotWithShape="0">
              <a:srgbClr val="333333">
                <a:alpha val="65000"/>
              </a:srgbClr>
            </a:outerShdw>
          </a:effectLst>
        </p:spPr>
      </p:pic>
      <p:pic>
        <p:nvPicPr>
          <p:cNvPr id="41" name="Picture 40">
            <a:extLst>
              <a:ext uri="{FF2B5EF4-FFF2-40B4-BE49-F238E27FC236}">
                <a16:creationId xmlns:a16="http://schemas.microsoft.com/office/drawing/2014/main" id="{CB6F2141-ECB0-1201-D712-64B54D7395B0}"/>
              </a:ext>
            </a:extLst>
          </p:cNvPr>
          <p:cNvPicPr preferRelativeResize="0">
            <a:picLocks/>
          </p:cNvPicPr>
          <p:nvPr/>
        </p:nvPicPr>
        <p:blipFill>
          <a:blip r:embed="rId27"/>
          <a:stretch>
            <a:fillRect/>
          </a:stretch>
        </p:blipFill>
        <p:spPr>
          <a:xfrm>
            <a:off x="9820800" y="10058400"/>
            <a:ext cx="1990800" cy="1382400"/>
          </a:xfrm>
          <a:prstGeom prst="rect">
            <a:avLst/>
          </a:prstGeom>
          <a:ln>
            <a:noFill/>
          </a:ln>
          <a:effectLst>
            <a:outerShdw blurRad="292100" dist="139700" dir="2700000" algn="tl" rotWithShape="0">
              <a:srgbClr val="333333">
                <a:alpha val="65000"/>
              </a:srgbClr>
            </a:outerShdw>
          </a:effectLst>
        </p:spPr>
      </p:pic>
      <p:pic>
        <p:nvPicPr>
          <p:cNvPr id="42" name="Picture 41">
            <a:extLst>
              <a:ext uri="{FF2B5EF4-FFF2-40B4-BE49-F238E27FC236}">
                <a16:creationId xmlns:a16="http://schemas.microsoft.com/office/drawing/2014/main" id="{3F5BDCB9-A6A9-1DB8-685B-8FBCBD6B6B28}"/>
              </a:ext>
            </a:extLst>
          </p:cNvPr>
          <p:cNvPicPr preferRelativeResize="0">
            <a:picLocks/>
          </p:cNvPicPr>
          <p:nvPr/>
        </p:nvPicPr>
        <p:blipFill>
          <a:blip r:embed="rId28"/>
          <a:srcRect t="1342"/>
          <a:stretch/>
        </p:blipFill>
        <p:spPr>
          <a:xfrm>
            <a:off x="12585600" y="10058400"/>
            <a:ext cx="1990800" cy="1382400"/>
          </a:xfrm>
          <a:prstGeom prst="rect">
            <a:avLst/>
          </a:prstGeom>
          <a:ln>
            <a:noFill/>
          </a:ln>
          <a:effectLst>
            <a:outerShdw blurRad="292100" dist="139700" dir="2700000" algn="tl" rotWithShape="0">
              <a:srgbClr val="333333">
                <a:alpha val="65000"/>
              </a:srgbClr>
            </a:outerShdw>
          </a:effectLst>
        </p:spPr>
      </p:pic>
      <p:pic>
        <p:nvPicPr>
          <p:cNvPr id="43" name="Picture 42">
            <a:extLst>
              <a:ext uri="{FF2B5EF4-FFF2-40B4-BE49-F238E27FC236}">
                <a16:creationId xmlns:a16="http://schemas.microsoft.com/office/drawing/2014/main" id="{757FA663-9AE7-4006-8802-20D446622BA5}"/>
              </a:ext>
            </a:extLst>
          </p:cNvPr>
          <p:cNvPicPr preferRelativeResize="0">
            <a:picLocks/>
          </p:cNvPicPr>
          <p:nvPr/>
        </p:nvPicPr>
        <p:blipFill>
          <a:blip r:embed="rId29"/>
          <a:stretch>
            <a:fillRect/>
          </a:stretch>
        </p:blipFill>
        <p:spPr>
          <a:xfrm>
            <a:off x="15318000" y="10058400"/>
            <a:ext cx="1990800" cy="1382400"/>
          </a:xfrm>
          <a:prstGeom prst="rect">
            <a:avLst/>
          </a:prstGeom>
          <a:ln>
            <a:noFill/>
          </a:ln>
          <a:effectLst>
            <a:outerShdw blurRad="292100" dist="139700" dir="2700000" algn="tl" rotWithShape="0">
              <a:srgbClr val="333333">
                <a:alpha val="65000"/>
              </a:srgbClr>
            </a:outerShdw>
          </a:effectLst>
        </p:spPr>
      </p:pic>
      <p:pic>
        <p:nvPicPr>
          <p:cNvPr id="44" name="Picture 43">
            <a:extLst>
              <a:ext uri="{FF2B5EF4-FFF2-40B4-BE49-F238E27FC236}">
                <a16:creationId xmlns:a16="http://schemas.microsoft.com/office/drawing/2014/main" id="{8B778870-726F-6D34-62BE-9E738C0BB8DA}"/>
              </a:ext>
            </a:extLst>
          </p:cNvPr>
          <p:cNvPicPr preferRelativeResize="0">
            <a:picLocks/>
          </p:cNvPicPr>
          <p:nvPr/>
        </p:nvPicPr>
        <p:blipFill>
          <a:blip r:embed="rId30"/>
          <a:stretch>
            <a:fillRect/>
          </a:stretch>
        </p:blipFill>
        <p:spPr>
          <a:xfrm>
            <a:off x="18018000" y="10058400"/>
            <a:ext cx="1990800" cy="1382400"/>
          </a:xfrm>
          <a:prstGeom prst="rect">
            <a:avLst/>
          </a:prstGeom>
          <a:ln>
            <a:noFill/>
          </a:ln>
          <a:effectLst>
            <a:outerShdw blurRad="292100" dist="139700" dir="2700000" algn="tl" rotWithShape="0">
              <a:srgbClr val="333333">
                <a:alpha val="65000"/>
              </a:srgbClr>
            </a:outerShdw>
          </a:effectLst>
        </p:spPr>
      </p:pic>
      <p:pic>
        <p:nvPicPr>
          <p:cNvPr id="46" name="Picture 45">
            <a:extLst>
              <a:ext uri="{FF2B5EF4-FFF2-40B4-BE49-F238E27FC236}">
                <a16:creationId xmlns:a16="http://schemas.microsoft.com/office/drawing/2014/main" id="{24CD46E2-92B2-7B35-DFC5-9430693CAB9D}"/>
              </a:ext>
            </a:extLst>
          </p:cNvPr>
          <p:cNvPicPr preferRelativeResize="0">
            <a:picLocks/>
          </p:cNvPicPr>
          <p:nvPr/>
        </p:nvPicPr>
        <p:blipFill>
          <a:blip r:embed="rId31"/>
          <a:srcRect t="1764"/>
          <a:stretch>
            <a:fillRect/>
          </a:stretch>
        </p:blipFill>
        <p:spPr>
          <a:xfrm>
            <a:off x="4305600" y="7779600"/>
            <a:ext cx="1990800" cy="1382400"/>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6EB0FD09-0E6B-C7F4-EF05-4533D520586C}"/>
              </a:ext>
            </a:extLst>
          </p:cNvPr>
          <p:cNvPicPr preferRelativeResize="0">
            <a:picLocks/>
          </p:cNvPicPr>
          <p:nvPr/>
        </p:nvPicPr>
        <p:blipFill>
          <a:blip r:embed="rId32"/>
          <a:stretch>
            <a:fillRect/>
          </a:stretch>
        </p:blipFill>
        <p:spPr>
          <a:xfrm>
            <a:off x="1585772" y="5407200"/>
            <a:ext cx="1990800" cy="1382400"/>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FF98E75D-413A-CA24-6406-095D40983100}"/>
              </a:ext>
            </a:extLst>
          </p:cNvPr>
          <p:cNvPicPr preferRelativeResize="0">
            <a:picLocks/>
          </p:cNvPicPr>
          <p:nvPr/>
        </p:nvPicPr>
        <p:blipFill>
          <a:blip r:embed="rId33">
            <a:extLst>
              <a:ext uri="{28A0092B-C50C-407E-A947-70E740481C1C}">
                <a14:useLocalDpi xmlns:a14="http://schemas.microsoft.com/office/drawing/2010/main" val="0"/>
              </a:ext>
            </a:extLst>
          </a:blip>
          <a:stretch>
            <a:fillRect/>
          </a:stretch>
        </p:blipFill>
        <p:spPr>
          <a:xfrm>
            <a:off x="18018000" y="5407200"/>
            <a:ext cx="1990800" cy="1382400"/>
          </a:xfrm>
          <a:prstGeom prst="rect">
            <a:avLst/>
          </a:prstGeom>
          <a:ln>
            <a:no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0BE4A181-8DE5-06C8-1D29-F2584B519B02}"/>
              </a:ext>
            </a:extLst>
          </p:cNvPr>
          <p:cNvPicPr preferRelativeResize="0">
            <a:picLocks/>
          </p:cNvPicPr>
          <p:nvPr/>
        </p:nvPicPr>
        <p:blipFill>
          <a:blip r:embed="rId34">
            <a:extLst>
              <a:ext uri="{28A0092B-C50C-407E-A947-70E740481C1C}">
                <a14:useLocalDpi xmlns:a14="http://schemas.microsoft.com/office/drawing/2010/main" val="0"/>
              </a:ext>
            </a:extLst>
          </a:blip>
          <a:stretch>
            <a:fillRect/>
          </a:stretch>
        </p:blipFill>
        <p:spPr>
          <a:xfrm>
            <a:off x="20804400" y="3366000"/>
            <a:ext cx="1990800" cy="1382400"/>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F7C643D7-D2EF-FC13-1347-1213244417F0}"/>
              </a:ext>
            </a:extLst>
          </p:cNvPr>
          <p:cNvPicPr>
            <a:picLocks noChangeAspect="1"/>
          </p:cNvPicPr>
          <p:nvPr/>
        </p:nvPicPr>
        <p:blipFill>
          <a:blip r:embed="rId3"/>
          <a:stretch>
            <a:fillRect/>
          </a:stretch>
        </p:blipFill>
        <p:spPr>
          <a:xfrm>
            <a:off x="4946400" y="2916000"/>
            <a:ext cx="14849642" cy="9722572"/>
          </a:xfrm>
          <a:prstGeom prst="flowChartConnector">
            <a:avLst/>
          </a:prstGeom>
          <a:effectLst>
            <a:outerShdw blurRad="63500" sx="102000" sy="102000" algn="ctr" rotWithShape="0">
              <a:schemeClr val="bg1">
                <a:lumMod val="50000"/>
                <a:alpha val="40000"/>
              </a:schemeClr>
            </a:outerShdw>
          </a:effectLst>
        </p:spPr>
      </p:pic>
      <p:pic>
        <p:nvPicPr>
          <p:cNvPr id="12" name="Picture 11">
            <a:extLst>
              <a:ext uri="{FF2B5EF4-FFF2-40B4-BE49-F238E27FC236}">
                <a16:creationId xmlns:a16="http://schemas.microsoft.com/office/drawing/2014/main" id="{69E9D1A2-3EE4-B2B6-F1F6-2F91BA16CD1B}"/>
              </a:ext>
            </a:extLst>
          </p:cNvPr>
          <p:cNvPicPr>
            <a:picLocks noGrp="1" noRot="1" noChangeAspect="1" noMove="1" noResize="1" noEditPoints="1" noAdjustHandles="1" noChangeArrowheads="1" noChangeShapeType="1" noCrop="1"/>
          </p:cNvPicPr>
          <p:nvPr/>
        </p:nvPicPr>
        <p:blipFill>
          <a:blip r:embed="rId35"/>
          <a:stretch>
            <a:fillRect/>
          </a:stretch>
        </p:blipFill>
        <p:spPr>
          <a:xfrm>
            <a:off x="19102647" y="10339473"/>
            <a:ext cx="5677594" cy="3193647"/>
          </a:xfrm>
          <a:prstGeom prst="rect">
            <a:avLst/>
          </a:prstGeom>
        </p:spPr>
      </p:pic>
      <p:pic>
        <p:nvPicPr>
          <p:cNvPr id="19" name="Picture 18" descr="A cartoon of a person writing on a chalkboard&#10;&#10;AI-generated content may be incorrect.">
            <a:extLst>
              <a:ext uri="{FF2B5EF4-FFF2-40B4-BE49-F238E27FC236}">
                <a16:creationId xmlns:a16="http://schemas.microsoft.com/office/drawing/2014/main" id="{A3AE39D8-7CAB-345E-FF9B-F4BC69724857}"/>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15926400" y="2645729"/>
            <a:ext cx="6131014" cy="6131014"/>
          </a:xfrm>
          <a:prstGeom prst="rect">
            <a:avLst/>
          </a:prstGeom>
          <a:effectLst>
            <a:outerShdw blurRad="260943" dist="256134" dir="2700000" algn="tl" rotWithShape="0">
              <a:prstClr val="black">
                <a:alpha val="40000"/>
              </a:prstClr>
            </a:outerShdw>
          </a:effectLst>
        </p:spPr>
      </p:pic>
    </p:spTree>
    <p:extLst>
      <p:ext uri="{BB962C8B-B14F-4D97-AF65-F5344CB8AC3E}">
        <p14:creationId xmlns:p14="http://schemas.microsoft.com/office/powerpoint/2010/main" val="3370600095"/>
      </p:ext>
    </p:extLst>
  </p:cSld>
  <p:clrMapOvr>
    <a:masterClrMapping/>
  </p:clrMapOvr>
  <mc:AlternateContent xmlns:mc="http://schemas.openxmlformats.org/markup-compatibility/2006" xmlns:p14="http://schemas.microsoft.com/office/powerpoint/2010/main">
    <mc:Choice Requires="p14">
      <p:transition spd="slow" p14:dur="15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5000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000" fill="hold"/>
                                        <p:tgtEl>
                                          <p:spTgt spid="19"/>
                                        </p:tgtEl>
                                        <p:attrNameLst>
                                          <p:attrName>ppt_x</p:attrName>
                                        </p:attrNameLst>
                                      </p:cBhvr>
                                      <p:tavLst>
                                        <p:tav tm="0">
                                          <p:val>
                                            <p:strVal val="1+#ppt_w/2"/>
                                          </p:val>
                                        </p:tav>
                                        <p:tav tm="100000">
                                          <p:val>
                                            <p:strVal val="#ppt_x"/>
                                          </p:val>
                                        </p:tav>
                                      </p:tavLst>
                                    </p:anim>
                                    <p:anim calcmode="lin" valueType="num">
                                      <p:cBhvr additive="base">
                                        <p:cTn id="8" dur="10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19"/>
                                        </p:tgtEl>
                                      </p:cBhvr>
                                    </p:animEffect>
                                    <p:set>
                                      <p:cBhvr>
                                        <p:cTn id="16" dur="1" fill="hold">
                                          <p:stCondLst>
                                            <p:cond delay="499"/>
                                          </p:stCondLst>
                                        </p:cTn>
                                        <p:tgtEl>
                                          <p:spTgt spid="19"/>
                                        </p:tgtEl>
                                        <p:attrNameLst>
                                          <p:attrName>style.visibility</p:attrName>
                                        </p:attrNameLst>
                                      </p:cBhvr>
                                      <p:to>
                                        <p:strVal val="hidden"/>
                                      </p:to>
                                    </p:set>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53" presetClass="entr" presetSubtype="16"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par>
                                <p:cTn id="33" presetID="53" presetClass="entr" presetSubtype="16"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par>
                                <p:cTn id="38" presetID="53" presetClass="entr" presetSubtype="16"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par>
                                <p:cTn id="43" presetID="53" presetClass="entr" presetSubtype="16"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500" fill="hold"/>
                                        <p:tgtEl>
                                          <p:spTgt spid="10"/>
                                        </p:tgtEl>
                                        <p:attrNameLst>
                                          <p:attrName>ppt_w</p:attrName>
                                        </p:attrNameLst>
                                      </p:cBhvr>
                                      <p:tavLst>
                                        <p:tav tm="0">
                                          <p:val>
                                            <p:fltVal val="0"/>
                                          </p:val>
                                        </p:tav>
                                        <p:tav tm="100000">
                                          <p:val>
                                            <p:strVal val="#ppt_w"/>
                                          </p:val>
                                        </p:tav>
                                      </p:tavLst>
                                    </p:anim>
                                    <p:anim calcmode="lin" valueType="num">
                                      <p:cBhvr>
                                        <p:cTn id="46" dur="500" fill="hold"/>
                                        <p:tgtEl>
                                          <p:spTgt spid="10"/>
                                        </p:tgtEl>
                                        <p:attrNameLst>
                                          <p:attrName>ppt_h</p:attrName>
                                        </p:attrNameLst>
                                      </p:cBhvr>
                                      <p:tavLst>
                                        <p:tav tm="0">
                                          <p:val>
                                            <p:fltVal val="0"/>
                                          </p:val>
                                        </p:tav>
                                        <p:tav tm="100000">
                                          <p:val>
                                            <p:strVal val="#ppt_h"/>
                                          </p:val>
                                        </p:tav>
                                      </p:tavLst>
                                    </p:anim>
                                    <p:animEffect transition="in" filter="fade">
                                      <p:cBhvr>
                                        <p:cTn id="47" dur="500"/>
                                        <p:tgtEl>
                                          <p:spTgt spid="10"/>
                                        </p:tgtEl>
                                      </p:cBhvr>
                                    </p:animEffect>
                                  </p:childTnLst>
                                </p:cTn>
                              </p:par>
                              <p:par>
                                <p:cTn id="48" presetID="53" presetClass="entr" presetSubtype="16" fill="hold" nodeType="with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p:cTn id="50" dur="500" fill="hold"/>
                                        <p:tgtEl>
                                          <p:spTgt spid="11"/>
                                        </p:tgtEl>
                                        <p:attrNameLst>
                                          <p:attrName>ppt_w</p:attrName>
                                        </p:attrNameLst>
                                      </p:cBhvr>
                                      <p:tavLst>
                                        <p:tav tm="0">
                                          <p:val>
                                            <p:fltVal val="0"/>
                                          </p:val>
                                        </p:tav>
                                        <p:tav tm="100000">
                                          <p:val>
                                            <p:strVal val="#ppt_w"/>
                                          </p:val>
                                        </p:tav>
                                      </p:tavLst>
                                    </p:anim>
                                    <p:anim calcmode="lin" valueType="num">
                                      <p:cBhvr>
                                        <p:cTn id="51" dur="500" fill="hold"/>
                                        <p:tgtEl>
                                          <p:spTgt spid="11"/>
                                        </p:tgtEl>
                                        <p:attrNameLst>
                                          <p:attrName>ppt_h</p:attrName>
                                        </p:attrNameLst>
                                      </p:cBhvr>
                                      <p:tavLst>
                                        <p:tav tm="0">
                                          <p:val>
                                            <p:fltVal val="0"/>
                                          </p:val>
                                        </p:tav>
                                        <p:tav tm="100000">
                                          <p:val>
                                            <p:strVal val="#ppt_h"/>
                                          </p:val>
                                        </p:tav>
                                      </p:tavLst>
                                    </p:anim>
                                    <p:animEffect transition="in" filter="fade">
                                      <p:cBhvr>
                                        <p:cTn id="52" dur="500"/>
                                        <p:tgtEl>
                                          <p:spTgt spid="11"/>
                                        </p:tgtEl>
                                      </p:cBhvr>
                                    </p:animEffect>
                                  </p:childTnLst>
                                </p:cTn>
                              </p:par>
                              <p:par>
                                <p:cTn id="53" presetID="53" presetClass="entr" presetSubtype="16"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p:cTn id="55" dur="500" fill="hold"/>
                                        <p:tgtEl>
                                          <p:spTgt spid="23"/>
                                        </p:tgtEl>
                                        <p:attrNameLst>
                                          <p:attrName>ppt_w</p:attrName>
                                        </p:attrNameLst>
                                      </p:cBhvr>
                                      <p:tavLst>
                                        <p:tav tm="0">
                                          <p:val>
                                            <p:fltVal val="0"/>
                                          </p:val>
                                        </p:tav>
                                        <p:tav tm="100000">
                                          <p:val>
                                            <p:strVal val="#ppt_w"/>
                                          </p:val>
                                        </p:tav>
                                      </p:tavLst>
                                    </p:anim>
                                    <p:anim calcmode="lin" valueType="num">
                                      <p:cBhvr>
                                        <p:cTn id="56" dur="500" fill="hold"/>
                                        <p:tgtEl>
                                          <p:spTgt spid="23"/>
                                        </p:tgtEl>
                                        <p:attrNameLst>
                                          <p:attrName>ppt_h</p:attrName>
                                        </p:attrNameLst>
                                      </p:cBhvr>
                                      <p:tavLst>
                                        <p:tav tm="0">
                                          <p:val>
                                            <p:fltVal val="0"/>
                                          </p:val>
                                        </p:tav>
                                        <p:tav tm="100000">
                                          <p:val>
                                            <p:strVal val="#ppt_h"/>
                                          </p:val>
                                        </p:tav>
                                      </p:tavLst>
                                    </p:anim>
                                    <p:animEffect transition="in" filter="fade">
                                      <p:cBhvr>
                                        <p:cTn id="57" dur="500"/>
                                        <p:tgtEl>
                                          <p:spTgt spid="23"/>
                                        </p:tgtEl>
                                      </p:cBhvr>
                                    </p:animEffect>
                                  </p:childTnLst>
                                </p:cTn>
                              </p:par>
                              <p:par>
                                <p:cTn id="58" presetID="53" presetClass="entr" presetSubtype="16"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p:cTn id="60" dur="500" fill="hold"/>
                                        <p:tgtEl>
                                          <p:spTgt spid="14"/>
                                        </p:tgtEl>
                                        <p:attrNameLst>
                                          <p:attrName>ppt_w</p:attrName>
                                        </p:attrNameLst>
                                      </p:cBhvr>
                                      <p:tavLst>
                                        <p:tav tm="0">
                                          <p:val>
                                            <p:fltVal val="0"/>
                                          </p:val>
                                        </p:tav>
                                        <p:tav tm="100000">
                                          <p:val>
                                            <p:strVal val="#ppt_w"/>
                                          </p:val>
                                        </p:tav>
                                      </p:tavLst>
                                    </p:anim>
                                    <p:anim calcmode="lin" valueType="num">
                                      <p:cBhvr>
                                        <p:cTn id="61" dur="500" fill="hold"/>
                                        <p:tgtEl>
                                          <p:spTgt spid="14"/>
                                        </p:tgtEl>
                                        <p:attrNameLst>
                                          <p:attrName>ppt_h</p:attrName>
                                        </p:attrNameLst>
                                      </p:cBhvr>
                                      <p:tavLst>
                                        <p:tav tm="0">
                                          <p:val>
                                            <p:fltVal val="0"/>
                                          </p:val>
                                        </p:tav>
                                        <p:tav tm="100000">
                                          <p:val>
                                            <p:strVal val="#ppt_h"/>
                                          </p:val>
                                        </p:tav>
                                      </p:tavLst>
                                    </p:anim>
                                    <p:animEffect transition="in" filter="fade">
                                      <p:cBhvr>
                                        <p:cTn id="62" dur="500"/>
                                        <p:tgtEl>
                                          <p:spTgt spid="14"/>
                                        </p:tgtEl>
                                      </p:cBhvr>
                                    </p:animEffect>
                                  </p:childTnLst>
                                </p:cTn>
                              </p:par>
                              <p:par>
                                <p:cTn id="63" presetID="53" presetClass="entr" presetSubtype="16" fill="hold" nodeType="with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p:cTn id="65" dur="500" fill="hold"/>
                                        <p:tgtEl>
                                          <p:spTgt spid="13"/>
                                        </p:tgtEl>
                                        <p:attrNameLst>
                                          <p:attrName>ppt_w</p:attrName>
                                        </p:attrNameLst>
                                      </p:cBhvr>
                                      <p:tavLst>
                                        <p:tav tm="0">
                                          <p:val>
                                            <p:fltVal val="0"/>
                                          </p:val>
                                        </p:tav>
                                        <p:tav tm="100000">
                                          <p:val>
                                            <p:strVal val="#ppt_w"/>
                                          </p:val>
                                        </p:tav>
                                      </p:tavLst>
                                    </p:anim>
                                    <p:anim calcmode="lin" valueType="num">
                                      <p:cBhvr>
                                        <p:cTn id="66" dur="500" fill="hold"/>
                                        <p:tgtEl>
                                          <p:spTgt spid="13"/>
                                        </p:tgtEl>
                                        <p:attrNameLst>
                                          <p:attrName>ppt_h</p:attrName>
                                        </p:attrNameLst>
                                      </p:cBhvr>
                                      <p:tavLst>
                                        <p:tav tm="0">
                                          <p:val>
                                            <p:fltVal val="0"/>
                                          </p:val>
                                        </p:tav>
                                        <p:tav tm="100000">
                                          <p:val>
                                            <p:strVal val="#ppt_h"/>
                                          </p:val>
                                        </p:tav>
                                      </p:tavLst>
                                    </p:anim>
                                    <p:animEffect transition="in" filter="fade">
                                      <p:cBhvr>
                                        <p:cTn id="67" dur="500"/>
                                        <p:tgtEl>
                                          <p:spTgt spid="13"/>
                                        </p:tgtEl>
                                      </p:cBhvr>
                                    </p:animEffect>
                                  </p:childTnLst>
                                </p:cTn>
                              </p:par>
                              <p:par>
                                <p:cTn id="68" presetID="53" presetClass="entr" presetSubtype="16" fill="hold" nodeType="withEffect">
                                  <p:stCondLst>
                                    <p:cond delay="0"/>
                                  </p:stCondLst>
                                  <p:childTnLst>
                                    <p:set>
                                      <p:cBhvr>
                                        <p:cTn id="69" dur="1" fill="hold">
                                          <p:stCondLst>
                                            <p:cond delay="0"/>
                                          </p:stCondLst>
                                        </p:cTn>
                                        <p:tgtEl>
                                          <p:spTgt spid="17"/>
                                        </p:tgtEl>
                                        <p:attrNameLst>
                                          <p:attrName>style.visibility</p:attrName>
                                        </p:attrNameLst>
                                      </p:cBhvr>
                                      <p:to>
                                        <p:strVal val="visible"/>
                                      </p:to>
                                    </p:set>
                                    <p:anim calcmode="lin" valueType="num">
                                      <p:cBhvr>
                                        <p:cTn id="70" dur="500" fill="hold"/>
                                        <p:tgtEl>
                                          <p:spTgt spid="17"/>
                                        </p:tgtEl>
                                        <p:attrNameLst>
                                          <p:attrName>ppt_w</p:attrName>
                                        </p:attrNameLst>
                                      </p:cBhvr>
                                      <p:tavLst>
                                        <p:tav tm="0">
                                          <p:val>
                                            <p:fltVal val="0"/>
                                          </p:val>
                                        </p:tav>
                                        <p:tav tm="100000">
                                          <p:val>
                                            <p:strVal val="#ppt_w"/>
                                          </p:val>
                                        </p:tav>
                                      </p:tavLst>
                                    </p:anim>
                                    <p:anim calcmode="lin" valueType="num">
                                      <p:cBhvr>
                                        <p:cTn id="71" dur="500" fill="hold"/>
                                        <p:tgtEl>
                                          <p:spTgt spid="17"/>
                                        </p:tgtEl>
                                        <p:attrNameLst>
                                          <p:attrName>ppt_h</p:attrName>
                                        </p:attrNameLst>
                                      </p:cBhvr>
                                      <p:tavLst>
                                        <p:tav tm="0">
                                          <p:val>
                                            <p:fltVal val="0"/>
                                          </p:val>
                                        </p:tav>
                                        <p:tav tm="100000">
                                          <p:val>
                                            <p:strVal val="#ppt_h"/>
                                          </p:val>
                                        </p:tav>
                                      </p:tavLst>
                                    </p:anim>
                                    <p:animEffect transition="in" filter="fade">
                                      <p:cBhvr>
                                        <p:cTn id="72" dur="500"/>
                                        <p:tgtEl>
                                          <p:spTgt spid="17"/>
                                        </p:tgtEl>
                                      </p:cBhvr>
                                    </p:animEffect>
                                  </p:childTnLst>
                                </p:cTn>
                              </p:par>
                              <p:par>
                                <p:cTn id="73" presetID="53" presetClass="entr" presetSubtype="16" fill="hold" nodeType="with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par>
                                <p:cTn id="78" presetID="53" presetClass="entr" presetSubtype="16" fill="hold" nodeType="withEffect">
                                  <p:stCondLst>
                                    <p:cond delay="0"/>
                                  </p:stCondLst>
                                  <p:childTnLst>
                                    <p:set>
                                      <p:cBhvr>
                                        <p:cTn id="79" dur="1" fill="hold">
                                          <p:stCondLst>
                                            <p:cond delay="0"/>
                                          </p:stCondLst>
                                        </p:cTn>
                                        <p:tgtEl>
                                          <p:spTgt spid="20"/>
                                        </p:tgtEl>
                                        <p:attrNameLst>
                                          <p:attrName>style.visibility</p:attrName>
                                        </p:attrNameLst>
                                      </p:cBhvr>
                                      <p:to>
                                        <p:strVal val="visible"/>
                                      </p:to>
                                    </p:set>
                                    <p:anim calcmode="lin" valueType="num">
                                      <p:cBhvr>
                                        <p:cTn id="80" dur="500" fill="hold"/>
                                        <p:tgtEl>
                                          <p:spTgt spid="20"/>
                                        </p:tgtEl>
                                        <p:attrNameLst>
                                          <p:attrName>ppt_w</p:attrName>
                                        </p:attrNameLst>
                                      </p:cBhvr>
                                      <p:tavLst>
                                        <p:tav tm="0">
                                          <p:val>
                                            <p:fltVal val="0"/>
                                          </p:val>
                                        </p:tav>
                                        <p:tav tm="100000">
                                          <p:val>
                                            <p:strVal val="#ppt_w"/>
                                          </p:val>
                                        </p:tav>
                                      </p:tavLst>
                                    </p:anim>
                                    <p:anim calcmode="lin" valueType="num">
                                      <p:cBhvr>
                                        <p:cTn id="81" dur="500" fill="hold"/>
                                        <p:tgtEl>
                                          <p:spTgt spid="20"/>
                                        </p:tgtEl>
                                        <p:attrNameLst>
                                          <p:attrName>ppt_h</p:attrName>
                                        </p:attrNameLst>
                                      </p:cBhvr>
                                      <p:tavLst>
                                        <p:tav tm="0">
                                          <p:val>
                                            <p:fltVal val="0"/>
                                          </p:val>
                                        </p:tav>
                                        <p:tav tm="100000">
                                          <p:val>
                                            <p:strVal val="#ppt_h"/>
                                          </p:val>
                                        </p:tav>
                                      </p:tavLst>
                                    </p:anim>
                                    <p:animEffect transition="in" filter="fade">
                                      <p:cBhvr>
                                        <p:cTn id="82" dur="500"/>
                                        <p:tgtEl>
                                          <p:spTgt spid="20"/>
                                        </p:tgtEl>
                                      </p:cBhvr>
                                    </p:animEffect>
                                  </p:childTnLst>
                                </p:cTn>
                              </p:par>
                              <p:par>
                                <p:cTn id="83" presetID="53" presetClass="entr" presetSubtype="16" fill="hold" nodeType="withEffect">
                                  <p:stCondLst>
                                    <p:cond delay="0"/>
                                  </p:stCondLst>
                                  <p:childTnLst>
                                    <p:set>
                                      <p:cBhvr>
                                        <p:cTn id="84" dur="1" fill="hold">
                                          <p:stCondLst>
                                            <p:cond delay="0"/>
                                          </p:stCondLst>
                                        </p:cTn>
                                        <p:tgtEl>
                                          <p:spTgt spid="21"/>
                                        </p:tgtEl>
                                        <p:attrNameLst>
                                          <p:attrName>style.visibility</p:attrName>
                                        </p:attrNameLst>
                                      </p:cBhvr>
                                      <p:to>
                                        <p:strVal val="visible"/>
                                      </p:to>
                                    </p:set>
                                    <p:anim calcmode="lin" valueType="num">
                                      <p:cBhvr>
                                        <p:cTn id="85" dur="500" fill="hold"/>
                                        <p:tgtEl>
                                          <p:spTgt spid="21"/>
                                        </p:tgtEl>
                                        <p:attrNameLst>
                                          <p:attrName>ppt_w</p:attrName>
                                        </p:attrNameLst>
                                      </p:cBhvr>
                                      <p:tavLst>
                                        <p:tav tm="0">
                                          <p:val>
                                            <p:fltVal val="0"/>
                                          </p:val>
                                        </p:tav>
                                        <p:tav tm="100000">
                                          <p:val>
                                            <p:strVal val="#ppt_w"/>
                                          </p:val>
                                        </p:tav>
                                      </p:tavLst>
                                    </p:anim>
                                    <p:anim calcmode="lin" valueType="num">
                                      <p:cBhvr>
                                        <p:cTn id="86" dur="500" fill="hold"/>
                                        <p:tgtEl>
                                          <p:spTgt spid="21"/>
                                        </p:tgtEl>
                                        <p:attrNameLst>
                                          <p:attrName>ppt_h</p:attrName>
                                        </p:attrNameLst>
                                      </p:cBhvr>
                                      <p:tavLst>
                                        <p:tav tm="0">
                                          <p:val>
                                            <p:fltVal val="0"/>
                                          </p:val>
                                        </p:tav>
                                        <p:tav tm="100000">
                                          <p:val>
                                            <p:strVal val="#ppt_h"/>
                                          </p:val>
                                        </p:tav>
                                      </p:tavLst>
                                    </p:anim>
                                    <p:animEffect transition="in" filter="fade">
                                      <p:cBhvr>
                                        <p:cTn id="87" dur="500"/>
                                        <p:tgtEl>
                                          <p:spTgt spid="21"/>
                                        </p:tgtEl>
                                      </p:cBhvr>
                                    </p:animEffect>
                                  </p:childTnLst>
                                </p:cTn>
                              </p:par>
                              <p:par>
                                <p:cTn id="88" presetID="53" presetClass="entr" presetSubtype="16" fill="hold" nodeType="withEffect">
                                  <p:stCondLst>
                                    <p:cond delay="0"/>
                                  </p:stCondLst>
                                  <p:childTnLst>
                                    <p:set>
                                      <p:cBhvr>
                                        <p:cTn id="89" dur="1" fill="hold">
                                          <p:stCondLst>
                                            <p:cond delay="0"/>
                                          </p:stCondLst>
                                        </p:cTn>
                                        <p:tgtEl>
                                          <p:spTgt spid="16"/>
                                        </p:tgtEl>
                                        <p:attrNameLst>
                                          <p:attrName>style.visibility</p:attrName>
                                        </p:attrNameLst>
                                      </p:cBhvr>
                                      <p:to>
                                        <p:strVal val="visible"/>
                                      </p:to>
                                    </p:set>
                                    <p:anim calcmode="lin" valueType="num">
                                      <p:cBhvr>
                                        <p:cTn id="90" dur="500" fill="hold"/>
                                        <p:tgtEl>
                                          <p:spTgt spid="16"/>
                                        </p:tgtEl>
                                        <p:attrNameLst>
                                          <p:attrName>ppt_w</p:attrName>
                                        </p:attrNameLst>
                                      </p:cBhvr>
                                      <p:tavLst>
                                        <p:tav tm="0">
                                          <p:val>
                                            <p:fltVal val="0"/>
                                          </p:val>
                                        </p:tav>
                                        <p:tav tm="100000">
                                          <p:val>
                                            <p:strVal val="#ppt_w"/>
                                          </p:val>
                                        </p:tav>
                                      </p:tavLst>
                                    </p:anim>
                                    <p:anim calcmode="lin" valueType="num">
                                      <p:cBhvr>
                                        <p:cTn id="91" dur="500" fill="hold"/>
                                        <p:tgtEl>
                                          <p:spTgt spid="16"/>
                                        </p:tgtEl>
                                        <p:attrNameLst>
                                          <p:attrName>ppt_h</p:attrName>
                                        </p:attrNameLst>
                                      </p:cBhvr>
                                      <p:tavLst>
                                        <p:tav tm="0">
                                          <p:val>
                                            <p:fltVal val="0"/>
                                          </p:val>
                                        </p:tav>
                                        <p:tav tm="100000">
                                          <p:val>
                                            <p:strVal val="#ppt_h"/>
                                          </p:val>
                                        </p:tav>
                                      </p:tavLst>
                                    </p:anim>
                                    <p:animEffect transition="in" filter="fade">
                                      <p:cBhvr>
                                        <p:cTn id="92" dur="500"/>
                                        <p:tgtEl>
                                          <p:spTgt spid="16"/>
                                        </p:tgtEl>
                                      </p:cBhvr>
                                    </p:animEffect>
                                  </p:childTnLst>
                                </p:cTn>
                              </p:par>
                              <p:par>
                                <p:cTn id="93" presetID="53" presetClass="entr" presetSubtype="16" fill="hold" nodeType="withEffect">
                                  <p:stCondLst>
                                    <p:cond delay="0"/>
                                  </p:stCondLst>
                                  <p:childTnLst>
                                    <p:set>
                                      <p:cBhvr>
                                        <p:cTn id="94" dur="1" fill="hold">
                                          <p:stCondLst>
                                            <p:cond delay="0"/>
                                          </p:stCondLst>
                                        </p:cTn>
                                        <p:tgtEl>
                                          <p:spTgt spid="22"/>
                                        </p:tgtEl>
                                        <p:attrNameLst>
                                          <p:attrName>style.visibility</p:attrName>
                                        </p:attrNameLst>
                                      </p:cBhvr>
                                      <p:to>
                                        <p:strVal val="visible"/>
                                      </p:to>
                                    </p:set>
                                    <p:anim calcmode="lin" valueType="num">
                                      <p:cBhvr>
                                        <p:cTn id="95" dur="500" fill="hold"/>
                                        <p:tgtEl>
                                          <p:spTgt spid="22"/>
                                        </p:tgtEl>
                                        <p:attrNameLst>
                                          <p:attrName>ppt_w</p:attrName>
                                        </p:attrNameLst>
                                      </p:cBhvr>
                                      <p:tavLst>
                                        <p:tav tm="0">
                                          <p:val>
                                            <p:fltVal val="0"/>
                                          </p:val>
                                        </p:tav>
                                        <p:tav tm="100000">
                                          <p:val>
                                            <p:strVal val="#ppt_w"/>
                                          </p:val>
                                        </p:tav>
                                      </p:tavLst>
                                    </p:anim>
                                    <p:anim calcmode="lin" valueType="num">
                                      <p:cBhvr>
                                        <p:cTn id="96" dur="500" fill="hold"/>
                                        <p:tgtEl>
                                          <p:spTgt spid="22"/>
                                        </p:tgtEl>
                                        <p:attrNameLst>
                                          <p:attrName>ppt_h</p:attrName>
                                        </p:attrNameLst>
                                      </p:cBhvr>
                                      <p:tavLst>
                                        <p:tav tm="0">
                                          <p:val>
                                            <p:fltVal val="0"/>
                                          </p:val>
                                        </p:tav>
                                        <p:tav tm="100000">
                                          <p:val>
                                            <p:strVal val="#ppt_h"/>
                                          </p:val>
                                        </p:tav>
                                      </p:tavLst>
                                    </p:anim>
                                    <p:animEffect transition="in" filter="fade">
                                      <p:cBhvr>
                                        <p:cTn id="97" dur="500"/>
                                        <p:tgtEl>
                                          <p:spTgt spid="22"/>
                                        </p:tgtEl>
                                      </p:cBhvr>
                                    </p:animEffect>
                                  </p:childTnLst>
                                </p:cTn>
                              </p:par>
                              <p:par>
                                <p:cTn id="98" presetID="53" presetClass="entr" presetSubtype="16" fill="hold" nodeType="withEffect">
                                  <p:stCondLst>
                                    <p:cond delay="0"/>
                                  </p:stCondLst>
                                  <p:childTnLst>
                                    <p:set>
                                      <p:cBhvr>
                                        <p:cTn id="99" dur="1" fill="hold">
                                          <p:stCondLst>
                                            <p:cond delay="0"/>
                                          </p:stCondLst>
                                        </p:cTn>
                                        <p:tgtEl>
                                          <p:spTgt spid="24"/>
                                        </p:tgtEl>
                                        <p:attrNameLst>
                                          <p:attrName>style.visibility</p:attrName>
                                        </p:attrNameLst>
                                      </p:cBhvr>
                                      <p:to>
                                        <p:strVal val="visible"/>
                                      </p:to>
                                    </p:set>
                                    <p:anim calcmode="lin" valueType="num">
                                      <p:cBhvr>
                                        <p:cTn id="100" dur="500" fill="hold"/>
                                        <p:tgtEl>
                                          <p:spTgt spid="24"/>
                                        </p:tgtEl>
                                        <p:attrNameLst>
                                          <p:attrName>ppt_w</p:attrName>
                                        </p:attrNameLst>
                                      </p:cBhvr>
                                      <p:tavLst>
                                        <p:tav tm="0">
                                          <p:val>
                                            <p:fltVal val="0"/>
                                          </p:val>
                                        </p:tav>
                                        <p:tav tm="100000">
                                          <p:val>
                                            <p:strVal val="#ppt_w"/>
                                          </p:val>
                                        </p:tav>
                                      </p:tavLst>
                                    </p:anim>
                                    <p:anim calcmode="lin" valueType="num">
                                      <p:cBhvr>
                                        <p:cTn id="101" dur="500" fill="hold"/>
                                        <p:tgtEl>
                                          <p:spTgt spid="24"/>
                                        </p:tgtEl>
                                        <p:attrNameLst>
                                          <p:attrName>ppt_h</p:attrName>
                                        </p:attrNameLst>
                                      </p:cBhvr>
                                      <p:tavLst>
                                        <p:tav tm="0">
                                          <p:val>
                                            <p:fltVal val="0"/>
                                          </p:val>
                                        </p:tav>
                                        <p:tav tm="100000">
                                          <p:val>
                                            <p:strVal val="#ppt_h"/>
                                          </p:val>
                                        </p:tav>
                                      </p:tavLst>
                                    </p:anim>
                                    <p:animEffect transition="in" filter="fade">
                                      <p:cBhvr>
                                        <p:cTn id="102" dur="500"/>
                                        <p:tgtEl>
                                          <p:spTgt spid="24"/>
                                        </p:tgtEl>
                                      </p:cBhvr>
                                    </p:animEffect>
                                  </p:childTnLst>
                                </p:cTn>
                              </p:par>
                              <p:par>
                                <p:cTn id="103" presetID="53" presetClass="entr" presetSubtype="16" fill="hold" nodeType="withEffect">
                                  <p:stCondLst>
                                    <p:cond delay="0"/>
                                  </p:stCondLst>
                                  <p:childTnLst>
                                    <p:set>
                                      <p:cBhvr>
                                        <p:cTn id="104" dur="1" fill="hold">
                                          <p:stCondLst>
                                            <p:cond delay="0"/>
                                          </p:stCondLst>
                                        </p:cTn>
                                        <p:tgtEl>
                                          <p:spTgt spid="46"/>
                                        </p:tgtEl>
                                        <p:attrNameLst>
                                          <p:attrName>style.visibility</p:attrName>
                                        </p:attrNameLst>
                                      </p:cBhvr>
                                      <p:to>
                                        <p:strVal val="visible"/>
                                      </p:to>
                                    </p:set>
                                    <p:anim calcmode="lin" valueType="num">
                                      <p:cBhvr>
                                        <p:cTn id="105" dur="500" fill="hold"/>
                                        <p:tgtEl>
                                          <p:spTgt spid="46"/>
                                        </p:tgtEl>
                                        <p:attrNameLst>
                                          <p:attrName>ppt_w</p:attrName>
                                        </p:attrNameLst>
                                      </p:cBhvr>
                                      <p:tavLst>
                                        <p:tav tm="0">
                                          <p:val>
                                            <p:fltVal val="0"/>
                                          </p:val>
                                        </p:tav>
                                        <p:tav tm="100000">
                                          <p:val>
                                            <p:strVal val="#ppt_w"/>
                                          </p:val>
                                        </p:tav>
                                      </p:tavLst>
                                    </p:anim>
                                    <p:anim calcmode="lin" valueType="num">
                                      <p:cBhvr>
                                        <p:cTn id="106" dur="500" fill="hold"/>
                                        <p:tgtEl>
                                          <p:spTgt spid="46"/>
                                        </p:tgtEl>
                                        <p:attrNameLst>
                                          <p:attrName>ppt_h</p:attrName>
                                        </p:attrNameLst>
                                      </p:cBhvr>
                                      <p:tavLst>
                                        <p:tav tm="0">
                                          <p:val>
                                            <p:fltVal val="0"/>
                                          </p:val>
                                        </p:tav>
                                        <p:tav tm="100000">
                                          <p:val>
                                            <p:strVal val="#ppt_h"/>
                                          </p:val>
                                        </p:tav>
                                      </p:tavLst>
                                    </p:anim>
                                    <p:animEffect transition="in" filter="fade">
                                      <p:cBhvr>
                                        <p:cTn id="107" dur="500"/>
                                        <p:tgtEl>
                                          <p:spTgt spid="46"/>
                                        </p:tgtEl>
                                      </p:cBhvr>
                                    </p:animEffect>
                                  </p:childTnLst>
                                </p:cTn>
                              </p:par>
                              <p:par>
                                <p:cTn id="108" presetID="53" presetClass="entr" presetSubtype="16" fill="hold" nodeType="withEffect">
                                  <p:stCondLst>
                                    <p:cond delay="0"/>
                                  </p:stCondLst>
                                  <p:childTnLst>
                                    <p:set>
                                      <p:cBhvr>
                                        <p:cTn id="109" dur="1" fill="hold">
                                          <p:stCondLst>
                                            <p:cond delay="0"/>
                                          </p:stCondLst>
                                        </p:cTn>
                                        <p:tgtEl>
                                          <p:spTgt spid="28"/>
                                        </p:tgtEl>
                                        <p:attrNameLst>
                                          <p:attrName>style.visibility</p:attrName>
                                        </p:attrNameLst>
                                      </p:cBhvr>
                                      <p:to>
                                        <p:strVal val="visible"/>
                                      </p:to>
                                    </p:set>
                                    <p:anim calcmode="lin" valueType="num">
                                      <p:cBhvr>
                                        <p:cTn id="110" dur="500" fill="hold"/>
                                        <p:tgtEl>
                                          <p:spTgt spid="28"/>
                                        </p:tgtEl>
                                        <p:attrNameLst>
                                          <p:attrName>ppt_w</p:attrName>
                                        </p:attrNameLst>
                                      </p:cBhvr>
                                      <p:tavLst>
                                        <p:tav tm="0">
                                          <p:val>
                                            <p:fltVal val="0"/>
                                          </p:val>
                                        </p:tav>
                                        <p:tav tm="100000">
                                          <p:val>
                                            <p:strVal val="#ppt_w"/>
                                          </p:val>
                                        </p:tav>
                                      </p:tavLst>
                                    </p:anim>
                                    <p:anim calcmode="lin" valueType="num">
                                      <p:cBhvr>
                                        <p:cTn id="111" dur="500" fill="hold"/>
                                        <p:tgtEl>
                                          <p:spTgt spid="28"/>
                                        </p:tgtEl>
                                        <p:attrNameLst>
                                          <p:attrName>ppt_h</p:attrName>
                                        </p:attrNameLst>
                                      </p:cBhvr>
                                      <p:tavLst>
                                        <p:tav tm="0">
                                          <p:val>
                                            <p:fltVal val="0"/>
                                          </p:val>
                                        </p:tav>
                                        <p:tav tm="100000">
                                          <p:val>
                                            <p:strVal val="#ppt_h"/>
                                          </p:val>
                                        </p:tav>
                                      </p:tavLst>
                                    </p:anim>
                                    <p:animEffect transition="in" filter="fade">
                                      <p:cBhvr>
                                        <p:cTn id="112" dur="500"/>
                                        <p:tgtEl>
                                          <p:spTgt spid="28"/>
                                        </p:tgtEl>
                                      </p:cBhvr>
                                    </p:animEffect>
                                  </p:childTnLst>
                                </p:cTn>
                              </p:par>
                              <p:par>
                                <p:cTn id="113" presetID="53" presetClass="entr" presetSubtype="16" fill="hold" nodeType="withEffect">
                                  <p:stCondLst>
                                    <p:cond delay="0"/>
                                  </p:stCondLst>
                                  <p:childTnLst>
                                    <p:set>
                                      <p:cBhvr>
                                        <p:cTn id="114" dur="1" fill="hold">
                                          <p:stCondLst>
                                            <p:cond delay="0"/>
                                          </p:stCondLst>
                                        </p:cTn>
                                        <p:tgtEl>
                                          <p:spTgt spid="29"/>
                                        </p:tgtEl>
                                        <p:attrNameLst>
                                          <p:attrName>style.visibility</p:attrName>
                                        </p:attrNameLst>
                                      </p:cBhvr>
                                      <p:to>
                                        <p:strVal val="visible"/>
                                      </p:to>
                                    </p:set>
                                    <p:anim calcmode="lin" valueType="num">
                                      <p:cBhvr>
                                        <p:cTn id="115" dur="500" fill="hold"/>
                                        <p:tgtEl>
                                          <p:spTgt spid="29"/>
                                        </p:tgtEl>
                                        <p:attrNameLst>
                                          <p:attrName>ppt_w</p:attrName>
                                        </p:attrNameLst>
                                      </p:cBhvr>
                                      <p:tavLst>
                                        <p:tav tm="0">
                                          <p:val>
                                            <p:fltVal val="0"/>
                                          </p:val>
                                        </p:tav>
                                        <p:tav tm="100000">
                                          <p:val>
                                            <p:strVal val="#ppt_w"/>
                                          </p:val>
                                        </p:tav>
                                      </p:tavLst>
                                    </p:anim>
                                    <p:anim calcmode="lin" valueType="num">
                                      <p:cBhvr>
                                        <p:cTn id="116" dur="500" fill="hold"/>
                                        <p:tgtEl>
                                          <p:spTgt spid="29"/>
                                        </p:tgtEl>
                                        <p:attrNameLst>
                                          <p:attrName>ppt_h</p:attrName>
                                        </p:attrNameLst>
                                      </p:cBhvr>
                                      <p:tavLst>
                                        <p:tav tm="0">
                                          <p:val>
                                            <p:fltVal val="0"/>
                                          </p:val>
                                        </p:tav>
                                        <p:tav tm="100000">
                                          <p:val>
                                            <p:strVal val="#ppt_h"/>
                                          </p:val>
                                        </p:tav>
                                      </p:tavLst>
                                    </p:anim>
                                    <p:animEffect transition="in" filter="fade">
                                      <p:cBhvr>
                                        <p:cTn id="117" dur="500"/>
                                        <p:tgtEl>
                                          <p:spTgt spid="29"/>
                                        </p:tgtEl>
                                      </p:cBhvr>
                                    </p:animEffect>
                                  </p:childTnLst>
                                </p:cTn>
                              </p:par>
                              <p:par>
                                <p:cTn id="118" presetID="53" presetClass="entr" presetSubtype="16" fill="hold" nodeType="withEffect">
                                  <p:stCondLst>
                                    <p:cond delay="0"/>
                                  </p:stCondLst>
                                  <p:childTnLst>
                                    <p:set>
                                      <p:cBhvr>
                                        <p:cTn id="119" dur="1" fill="hold">
                                          <p:stCondLst>
                                            <p:cond delay="0"/>
                                          </p:stCondLst>
                                        </p:cTn>
                                        <p:tgtEl>
                                          <p:spTgt spid="30"/>
                                        </p:tgtEl>
                                        <p:attrNameLst>
                                          <p:attrName>style.visibility</p:attrName>
                                        </p:attrNameLst>
                                      </p:cBhvr>
                                      <p:to>
                                        <p:strVal val="visible"/>
                                      </p:to>
                                    </p:set>
                                    <p:anim calcmode="lin" valueType="num">
                                      <p:cBhvr>
                                        <p:cTn id="120" dur="500" fill="hold"/>
                                        <p:tgtEl>
                                          <p:spTgt spid="30"/>
                                        </p:tgtEl>
                                        <p:attrNameLst>
                                          <p:attrName>ppt_w</p:attrName>
                                        </p:attrNameLst>
                                      </p:cBhvr>
                                      <p:tavLst>
                                        <p:tav tm="0">
                                          <p:val>
                                            <p:fltVal val="0"/>
                                          </p:val>
                                        </p:tav>
                                        <p:tav tm="100000">
                                          <p:val>
                                            <p:strVal val="#ppt_w"/>
                                          </p:val>
                                        </p:tav>
                                      </p:tavLst>
                                    </p:anim>
                                    <p:anim calcmode="lin" valueType="num">
                                      <p:cBhvr>
                                        <p:cTn id="121" dur="500" fill="hold"/>
                                        <p:tgtEl>
                                          <p:spTgt spid="30"/>
                                        </p:tgtEl>
                                        <p:attrNameLst>
                                          <p:attrName>ppt_h</p:attrName>
                                        </p:attrNameLst>
                                      </p:cBhvr>
                                      <p:tavLst>
                                        <p:tav tm="0">
                                          <p:val>
                                            <p:fltVal val="0"/>
                                          </p:val>
                                        </p:tav>
                                        <p:tav tm="100000">
                                          <p:val>
                                            <p:strVal val="#ppt_h"/>
                                          </p:val>
                                        </p:tav>
                                      </p:tavLst>
                                    </p:anim>
                                    <p:animEffect transition="in" filter="fade">
                                      <p:cBhvr>
                                        <p:cTn id="122" dur="500"/>
                                        <p:tgtEl>
                                          <p:spTgt spid="30"/>
                                        </p:tgtEl>
                                      </p:cBhvr>
                                    </p:animEffect>
                                  </p:childTnLst>
                                </p:cTn>
                              </p:par>
                              <p:par>
                                <p:cTn id="123" presetID="53" presetClass="entr" presetSubtype="16" fill="hold" nodeType="withEffect">
                                  <p:stCondLst>
                                    <p:cond delay="0"/>
                                  </p:stCondLst>
                                  <p:childTnLst>
                                    <p:set>
                                      <p:cBhvr>
                                        <p:cTn id="124" dur="1" fill="hold">
                                          <p:stCondLst>
                                            <p:cond delay="0"/>
                                          </p:stCondLst>
                                        </p:cTn>
                                        <p:tgtEl>
                                          <p:spTgt spid="32"/>
                                        </p:tgtEl>
                                        <p:attrNameLst>
                                          <p:attrName>style.visibility</p:attrName>
                                        </p:attrNameLst>
                                      </p:cBhvr>
                                      <p:to>
                                        <p:strVal val="visible"/>
                                      </p:to>
                                    </p:set>
                                    <p:anim calcmode="lin" valueType="num">
                                      <p:cBhvr>
                                        <p:cTn id="125" dur="500" fill="hold"/>
                                        <p:tgtEl>
                                          <p:spTgt spid="32"/>
                                        </p:tgtEl>
                                        <p:attrNameLst>
                                          <p:attrName>ppt_w</p:attrName>
                                        </p:attrNameLst>
                                      </p:cBhvr>
                                      <p:tavLst>
                                        <p:tav tm="0">
                                          <p:val>
                                            <p:fltVal val="0"/>
                                          </p:val>
                                        </p:tav>
                                        <p:tav tm="100000">
                                          <p:val>
                                            <p:strVal val="#ppt_w"/>
                                          </p:val>
                                        </p:tav>
                                      </p:tavLst>
                                    </p:anim>
                                    <p:anim calcmode="lin" valueType="num">
                                      <p:cBhvr>
                                        <p:cTn id="126" dur="500" fill="hold"/>
                                        <p:tgtEl>
                                          <p:spTgt spid="32"/>
                                        </p:tgtEl>
                                        <p:attrNameLst>
                                          <p:attrName>ppt_h</p:attrName>
                                        </p:attrNameLst>
                                      </p:cBhvr>
                                      <p:tavLst>
                                        <p:tav tm="0">
                                          <p:val>
                                            <p:fltVal val="0"/>
                                          </p:val>
                                        </p:tav>
                                        <p:tav tm="100000">
                                          <p:val>
                                            <p:strVal val="#ppt_h"/>
                                          </p:val>
                                        </p:tav>
                                      </p:tavLst>
                                    </p:anim>
                                    <p:animEffect transition="in" filter="fade">
                                      <p:cBhvr>
                                        <p:cTn id="127" dur="500"/>
                                        <p:tgtEl>
                                          <p:spTgt spid="32"/>
                                        </p:tgtEl>
                                      </p:cBhvr>
                                    </p:animEffect>
                                  </p:childTnLst>
                                </p:cTn>
                              </p:par>
                              <p:par>
                                <p:cTn id="128" presetID="53" presetClass="entr" presetSubtype="16" fill="hold" nodeType="withEffect">
                                  <p:stCondLst>
                                    <p:cond delay="0"/>
                                  </p:stCondLst>
                                  <p:childTnLst>
                                    <p:set>
                                      <p:cBhvr>
                                        <p:cTn id="129" dur="1" fill="hold">
                                          <p:stCondLst>
                                            <p:cond delay="0"/>
                                          </p:stCondLst>
                                        </p:cTn>
                                        <p:tgtEl>
                                          <p:spTgt spid="34"/>
                                        </p:tgtEl>
                                        <p:attrNameLst>
                                          <p:attrName>style.visibility</p:attrName>
                                        </p:attrNameLst>
                                      </p:cBhvr>
                                      <p:to>
                                        <p:strVal val="visible"/>
                                      </p:to>
                                    </p:set>
                                    <p:anim calcmode="lin" valueType="num">
                                      <p:cBhvr>
                                        <p:cTn id="130" dur="500" fill="hold"/>
                                        <p:tgtEl>
                                          <p:spTgt spid="34"/>
                                        </p:tgtEl>
                                        <p:attrNameLst>
                                          <p:attrName>ppt_w</p:attrName>
                                        </p:attrNameLst>
                                      </p:cBhvr>
                                      <p:tavLst>
                                        <p:tav tm="0">
                                          <p:val>
                                            <p:fltVal val="0"/>
                                          </p:val>
                                        </p:tav>
                                        <p:tav tm="100000">
                                          <p:val>
                                            <p:strVal val="#ppt_w"/>
                                          </p:val>
                                        </p:tav>
                                      </p:tavLst>
                                    </p:anim>
                                    <p:anim calcmode="lin" valueType="num">
                                      <p:cBhvr>
                                        <p:cTn id="131" dur="500" fill="hold"/>
                                        <p:tgtEl>
                                          <p:spTgt spid="34"/>
                                        </p:tgtEl>
                                        <p:attrNameLst>
                                          <p:attrName>ppt_h</p:attrName>
                                        </p:attrNameLst>
                                      </p:cBhvr>
                                      <p:tavLst>
                                        <p:tav tm="0">
                                          <p:val>
                                            <p:fltVal val="0"/>
                                          </p:val>
                                        </p:tav>
                                        <p:tav tm="100000">
                                          <p:val>
                                            <p:strVal val="#ppt_h"/>
                                          </p:val>
                                        </p:tav>
                                      </p:tavLst>
                                    </p:anim>
                                    <p:animEffect transition="in" filter="fade">
                                      <p:cBhvr>
                                        <p:cTn id="132" dur="500"/>
                                        <p:tgtEl>
                                          <p:spTgt spid="34"/>
                                        </p:tgtEl>
                                      </p:cBhvr>
                                    </p:animEffect>
                                  </p:childTnLst>
                                </p:cTn>
                              </p:par>
                              <p:par>
                                <p:cTn id="133" presetID="53" presetClass="entr" presetSubtype="16" fill="hold" nodeType="withEffect">
                                  <p:stCondLst>
                                    <p:cond delay="0"/>
                                  </p:stCondLst>
                                  <p:childTnLst>
                                    <p:set>
                                      <p:cBhvr>
                                        <p:cTn id="134" dur="1" fill="hold">
                                          <p:stCondLst>
                                            <p:cond delay="0"/>
                                          </p:stCondLst>
                                        </p:cTn>
                                        <p:tgtEl>
                                          <p:spTgt spid="35"/>
                                        </p:tgtEl>
                                        <p:attrNameLst>
                                          <p:attrName>style.visibility</p:attrName>
                                        </p:attrNameLst>
                                      </p:cBhvr>
                                      <p:to>
                                        <p:strVal val="visible"/>
                                      </p:to>
                                    </p:set>
                                    <p:anim calcmode="lin" valueType="num">
                                      <p:cBhvr>
                                        <p:cTn id="135" dur="500" fill="hold"/>
                                        <p:tgtEl>
                                          <p:spTgt spid="35"/>
                                        </p:tgtEl>
                                        <p:attrNameLst>
                                          <p:attrName>ppt_w</p:attrName>
                                        </p:attrNameLst>
                                      </p:cBhvr>
                                      <p:tavLst>
                                        <p:tav tm="0">
                                          <p:val>
                                            <p:fltVal val="0"/>
                                          </p:val>
                                        </p:tav>
                                        <p:tav tm="100000">
                                          <p:val>
                                            <p:strVal val="#ppt_w"/>
                                          </p:val>
                                        </p:tav>
                                      </p:tavLst>
                                    </p:anim>
                                    <p:anim calcmode="lin" valueType="num">
                                      <p:cBhvr>
                                        <p:cTn id="136" dur="500" fill="hold"/>
                                        <p:tgtEl>
                                          <p:spTgt spid="35"/>
                                        </p:tgtEl>
                                        <p:attrNameLst>
                                          <p:attrName>ppt_h</p:attrName>
                                        </p:attrNameLst>
                                      </p:cBhvr>
                                      <p:tavLst>
                                        <p:tav tm="0">
                                          <p:val>
                                            <p:fltVal val="0"/>
                                          </p:val>
                                        </p:tav>
                                        <p:tav tm="100000">
                                          <p:val>
                                            <p:strVal val="#ppt_h"/>
                                          </p:val>
                                        </p:tav>
                                      </p:tavLst>
                                    </p:anim>
                                    <p:animEffect transition="in" filter="fade">
                                      <p:cBhvr>
                                        <p:cTn id="137" dur="500"/>
                                        <p:tgtEl>
                                          <p:spTgt spid="35"/>
                                        </p:tgtEl>
                                      </p:cBhvr>
                                    </p:animEffect>
                                  </p:childTnLst>
                                </p:cTn>
                              </p:par>
                              <p:par>
                                <p:cTn id="138" presetID="53" presetClass="entr" presetSubtype="16" fill="hold" nodeType="withEffect">
                                  <p:stCondLst>
                                    <p:cond delay="0"/>
                                  </p:stCondLst>
                                  <p:childTnLst>
                                    <p:set>
                                      <p:cBhvr>
                                        <p:cTn id="139" dur="1" fill="hold">
                                          <p:stCondLst>
                                            <p:cond delay="0"/>
                                          </p:stCondLst>
                                        </p:cTn>
                                        <p:tgtEl>
                                          <p:spTgt spid="36"/>
                                        </p:tgtEl>
                                        <p:attrNameLst>
                                          <p:attrName>style.visibility</p:attrName>
                                        </p:attrNameLst>
                                      </p:cBhvr>
                                      <p:to>
                                        <p:strVal val="visible"/>
                                      </p:to>
                                    </p:set>
                                    <p:anim calcmode="lin" valueType="num">
                                      <p:cBhvr>
                                        <p:cTn id="140" dur="500" fill="hold"/>
                                        <p:tgtEl>
                                          <p:spTgt spid="36"/>
                                        </p:tgtEl>
                                        <p:attrNameLst>
                                          <p:attrName>ppt_w</p:attrName>
                                        </p:attrNameLst>
                                      </p:cBhvr>
                                      <p:tavLst>
                                        <p:tav tm="0">
                                          <p:val>
                                            <p:fltVal val="0"/>
                                          </p:val>
                                        </p:tav>
                                        <p:tav tm="100000">
                                          <p:val>
                                            <p:strVal val="#ppt_w"/>
                                          </p:val>
                                        </p:tav>
                                      </p:tavLst>
                                    </p:anim>
                                    <p:anim calcmode="lin" valueType="num">
                                      <p:cBhvr>
                                        <p:cTn id="141" dur="500" fill="hold"/>
                                        <p:tgtEl>
                                          <p:spTgt spid="36"/>
                                        </p:tgtEl>
                                        <p:attrNameLst>
                                          <p:attrName>ppt_h</p:attrName>
                                        </p:attrNameLst>
                                      </p:cBhvr>
                                      <p:tavLst>
                                        <p:tav tm="0">
                                          <p:val>
                                            <p:fltVal val="0"/>
                                          </p:val>
                                        </p:tav>
                                        <p:tav tm="100000">
                                          <p:val>
                                            <p:strVal val="#ppt_h"/>
                                          </p:val>
                                        </p:tav>
                                      </p:tavLst>
                                    </p:anim>
                                    <p:animEffect transition="in" filter="fade">
                                      <p:cBhvr>
                                        <p:cTn id="142" dur="500"/>
                                        <p:tgtEl>
                                          <p:spTgt spid="36"/>
                                        </p:tgtEl>
                                      </p:cBhvr>
                                    </p:animEffect>
                                  </p:childTnLst>
                                </p:cTn>
                              </p:par>
                              <p:par>
                                <p:cTn id="143" presetID="53" presetClass="entr" presetSubtype="16" fill="hold" nodeType="withEffect">
                                  <p:stCondLst>
                                    <p:cond delay="0"/>
                                  </p:stCondLst>
                                  <p:childTnLst>
                                    <p:set>
                                      <p:cBhvr>
                                        <p:cTn id="144" dur="1" fill="hold">
                                          <p:stCondLst>
                                            <p:cond delay="0"/>
                                          </p:stCondLst>
                                        </p:cTn>
                                        <p:tgtEl>
                                          <p:spTgt spid="37"/>
                                        </p:tgtEl>
                                        <p:attrNameLst>
                                          <p:attrName>style.visibility</p:attrName>
                                        </p:attrNameLst>
                                      </p:cBhvr>
                                      <p:to>
                                        <p:strVal val="visible"/>
                                      </p:to>
                                    </p:set>
                                    <p:anim calcmode="lin" valueType="num">
                                      <p:cBhvr>
                                        <p:cTn id="145" dur="500" fill="hold"/>
                                        <p:tgtEl>
                                          <p:spTgt spid="37"/>
                                        </p:tgtEl>
                                        <p:attrNameLst>
                                          <p:attrName>ppt_w</p:attrName>
                                        </p:attrNameLst>
                                      </p:cBhvr>
                                      <p:tavLst>
                                        <p:tav tm="0">
                                          <p:val>
                                            <p:fltVal val="0"/>
                                          </p:val>
                                        </p:tav>
                                        <p:tav tm="100000">
                                          <p:val>
                                            <p:strVal val="#ppt_w"/>
                                          </p:val>
                                        </p:tav>
                                      </p:tavLst>
                                    </p:anim>
                                    <p:anim calcmode="lin" valueType="num">
                                      <p:cBhvr>
                                        <p:cTn id="146" dur="500" fill="hold"/>
                                        <p:tgtEl>
                                          <p:spTgt spid="37"/>
                                        </p:tgtEl>
                                        <p:attrNameLst>
                                          <p:attrName>ppt_h</p:attrName>
                                        </p:attrNameLst>
                                      </p:cBhvr>
                                      <p:tavLst>
                                        <p:tav tm="0">
                                          <p:val>
                                            <p:fltVal val="0"/>
                                          </p:val>
                                        </p:tav>
                                        <p:tav tm="100000">
                                          <p:val>
                                            <p:strVal val="#ppt_h"/>
                                          </p:val>
                                        </p:tav>
                                      </p:tavLst>
                                    </p:anim>
                                    <p:animEffect transition="in" filter="fade">
                                      <p:cBhvr>
                                        <p:cTn id="147" dur="500"/>
                                        <p:tgtEl>
                                          <p:spTgt spid="37"/>
                                        </p:tgtEl>
                                      </p:cBhvr>
                                    </p:animEffect>
                                  </p:childTnLst>
                                </p:cTn>
                              </p:par>
                              <p:par>
                                <p:cTn id="148" presetID="53" presetClass="entr" presetSubtype="16" fill="hold" nodeType="withEffect">
                                  <p:stCondLst>
                                    <p:cond delay="0"/>
                                  </p:stCondLst>
                                  <p:childTnLst>
                                    <p:set>
                                      <p:cBhvr>
                                        <p:cTn id="149" dur="1" fill="hold">
                                          <p:stCondLst>
                                            <p:cond delay="0"/>
                                          </p:stCondLst>
                                        </p:cTn>
                                        <p:tgtEl>
                                          <p:spTgt spid="40"/>
                                        </p:tgtEl>
                                        <p:attrNameLst>
                                          <p:attrName>style.visibility</p:attrName>
                                        </p:attrNameLst>
                                      </p:cBhvr>
                                      <p:to>
                                        <p:strVal val="visible"/>
                                      </p:to>
                                    </p:set>
                                    <p:anim calcmode="lin" valueType="num">
                                      <p:cBhvr>
                                        <p:cTn id="150" dur="500" fill="hold"/>
                                        <p:tgtEl>
                                          <p:spTgt spid="40"/>
                                        </p:tgtEl>
                                        <p:attrNameLst>
                                          <p:attrName>ppt_w</p:attrName>
                                        </p:attrNameLst>
                                      </p:cBhvr>
                                      <p:tavLst>
                                        <p:tav tm="0">
                                          <p:val>
                                            <p:fltVal val="0"/>
                                          </p:val>
                                        </p:tav>
                                        <p:tav tm="100000">
                                          <p:val>
                                            <p:strVal val="#ppt_w"/>
                                          </p:val>
                                        </p:tav>
                                      </p:tavLst>
                                    </p:anim>
                                    <p:anim calcmode="lin" valueType="num">
                                      <p:cBhvr>
                                        <p:cTn id="151" dur="500" fill="hold"/>
                                        <p:tgtEl>
                                          <p:spTgt spid="40"/>
                                        </p:tgtEl>
                                        <p:attrNameLst>
                                          <p:attrName>ppt_h</p:attrName>
                                        </p:attrNameLst>
                                      </p:cBhvr>
                                      <p:tavLst>
                                        <p:tav tm="0">
                                          <p:val>
                                            <p:fltVal val="0"/>
                                          </p:val>
                                        </p:tav>
                                        <p:tav tm="100000">
                                          <p:val>
                                            <p:strVal val="#ppt_h"/>
                                          </p:val>
                                        </p:tav>
                                      </p:tavLst>
                                    </p:anim>
                                    <p:animEffect transition="in" filter="fade">
                                      <p:cBhvr>
                                        <p:cTn id="152" dur="500"/>
                                        <p:tgtEl>
                                          <p:spTgt spid="40"/>
                                        </p:tgtEl>
                                      </p:cBhvr>
                                    </p:animEffect>
                                  </p:childTnLst>
                                </p:cTn>
                              </p:par>
                              <p:par>
                                <p:cTn id="153" presetID="53" presetClass="entr" presetSubtype="16" fill="hold" nodeType="withEffect">
                                  <p:stCondLst>
                                    <p:cond delay="0"/>
                                  </p:stCondLst>
                                  <p:childTnLst>
                                    <p:set>
                                      <p:cBhvr>
                                        <p:cTn id="154" dur="1" fill="hold">
                                          <p:stCondLst>
                                            <p:cond delay="0"/>
                                          </p:stCondLst>
                                        </p:cTn>
                                        <p:tgtEl>
                                          <p:spTgt spid="41"/>
                                        </p:tgtEl>
                                        <p:attrNameLst>
                                          <p:attrName>style.visibility</p:attrName>
                                        </p:attrNameLst>
                                      </p:cBhvr>
                                      <p:to>
                                        <p:strVal val="visible"/>
                                      </p:to>
                                    </p:set>
                                    <p:anim calcmode="lin" valueType="num">
                                      <p:cBhvr>
                                        <p:cTn id="155" dur="500" fill="hold"/>
                                        <p:tgtEl>
                                          <p:spTgt spid="41"/>
                                        </p:tgtEl>
                                        <p:attrNameLst>
                                          <p:attrName>ppt_w</p:attrName>
                                        </p:attrNameLst>
                                      </p:cBhvr>
                                      <p:tavLst>
                                        <p:tav tm="0">
                                          <p:val>
                                            <p:fltVal val="0"/>
                                          </p:val>
                                        </p:tav>
                                        <p:tav tm="100000">
                                          <p:val>
                                            <p:strVal val="#ppt_w"/>
                                          </p:val>
                                        </p:tav>
                                      </p:tavLst>
                                    </p:anim>
                                    <p:anim calcmode="lin" valueType="num">
                                      <p:cBhvr>
                                        <p:cTn id="156" dur="500" fill="hold"/>
                                        <p:tgtEl>
                                          <p:spTgt spid="41"/>
                                        </p:tgtEl>
                                        <p:attrNameLst>
                                          <p:attrName>ppt_h</p:attrName>
                                        </p:attrNameLst>
                                      </p:cBhvr>
                                      <p:tavLst>
                                        <p:tav tm="0">
                                          <p:val>
                                            <p:fltVal val="0"/>
                                          </p:val>
                                        </p:tav>
                                        <p:tav tm="100000">
                                          <p:val>
                                            <p:strVal val="#ppt_h"/>
                                          </p:val>
                                        </p:tav>
                                      </p:tavLst>
                                    </p:anim>
                                    <p:animEffect transition="in" filter="fade">
                                      <p:cBhvr>
                                        <p:cTn id="157" dur="500"/>
                                        <p:tgtEl>
                                          <p:spTgt spid="41"/>
                                        </p:tgtEl>
                                      </p:cBhvr>
                                    </p:animEffect>
                                  </p:childTnLst>
                                </p:cTn>
                              </p:par>
                              <p:par>
                                <p:cTn id="158" presetID="53" presetClass="entr" presetSubtype="16" fill="hold" nodeType="withEffect">
                                  <p:stCondLst>
                                    <p:cond delay="0"/>
                                  </p:stCondLst>
                                  <p:childTnLst>
                                    <p:set>
                                      <p:cBhvr>
                                        <p:cTn id="159" dur="1" fill="hold">
                                          <p:stCondLst>
                                            <p:cond delay="0"/>
                                          </p:stCondLst>
                                        </p:cTn>
                                        <p:tgtEl>
                                          <p:spTgt spid="42"/>
                                        </p:tgtEl>
                                        <p:attrNameLst>
                                          <p:attrName>style.visibility</p:attrName>
                                        </p:attrNameLst>
                                      </p:cBhvr>
                                      <p:to>
                                        <p:strVal val="visible"/>
                                      </p:to>
                                    </p:set>
                                    <p:anim calcmode="lin" valueType="num">
                                      <p:cBhvr>
                                        <p:cTn id="160" dur="500" fill="hold"/>
                                        <p:tgtEl>
                                          <p:spTgt spid="42"/>
                                        </p:tgtEl>
                                        <p:attrNameLst>
                                          <p:attrName>ppt_w</p:attrName>
                                        </p:attrNameLst>
                                      </p:cBhvr>
                                      <p:tavLst>
                                        <p:tav tm="0">
                                          <p:val>
                                            <p:fltVal val="0"/>
                                          </p:val>
                                        </p:tav>
                                        <p:tav tm="100000">
                                          <p:val>
                                            <p:strVal val="#ppt_w"/>
                                          </p:val>
                                        </p:tav>
                                      </p:tavLst>
                                    </p:anim>
                                    <p:anim calcmode="lin" valueType="num">
                                      <p:cBhvr>
                                        <p:cTn id="161" dur="500" fill="hold"/>
                                        <p:tgtEl>
                                          <p:spTgt spid="42"/>
                                        </p:tgtEl>
                                        <p:attrNameLst>
                                          <p:attrName>ppt_h</p:attrName>
                                        </p:attrNameLst>
                                      </p:cBhvr>
                                      <p:tavLst>
                                        <p:tav tm="0">
                                          <p:val>
                                            <p:fltVal val="0"/>
                                          </p:val>
                                        </p:tav>
                                        <p:tav tm="100000">
                                          <p:val>
                                            <p:strVal val="#ppt_h"/>
                                          </p:val>
                                        </p:tav>
                                      </p:tavLst>
                                    </p:anim>
                                    <p:animEffect transition="in" filter="fade">
                                      <p:cBhvr>
                                        <p:cTn id="162" dur="500"/>
                                        <p:tgtEl>
                                          <p:spTgt spid="42"/>
                                        </p:tgtEl>
                                      </p:cBhvr>
                                    </p:animEffect>
                                  </p:childTnLst>
                                </p:cTn>
                              </p:par>
                              <p:par>
                                <p:cTn id="163" presetID="53" presetClass="entr" presetSubtype="16" fill="hold" nodeType="withEffect">
                                  <p:stCondLst>
                                    <p:cond delay="0"/>
                                  </p:stCondLst>
                                  <p:childTnLst>
                                    <p:set>
                                      <p:cBhvr>
                                        <p:cTn id="164" dur="1" fill="hold">
                                          <p:stCondLst>
                                            <p:cond delay="0"/>
                                          </p:stCondLst>
                                        </p:cTn>
                                        <p:tgtEl>
                                          <p:spTgt spid="43"/>
                                        </p:tgtEl>
                                        <p:attrNameLst>
                                          <p:attrName>style.visibility</p:attrName>
                                        </p:attrNameLst>
                                      </p:cBhvr>
                                      <p:to>
                                        <p:strVal val="visible"/>
                                      </p:to>
                                    </p:set>
                                    <p:anim calcmode="lin" valueType="num">
                                      <p:cBhvr>
                                        <p:cTn id="165" dur="500" fill="hold"/>
                                        <p:tgtEl>
                                          <p:spTgt spid="43"/>
                                        </p:tgtEl>
                                        <p:attrNameLst>
                                          <p:attrName>ppt_w</p:attrName>
                                        </p:attrNameLst>
                                      </p:cBhvr>
                                      <p:tavLst>
                                        <p:tav tm="0">
                                          <p:val>
                                            <p:fltVal val="0"/>
                                          </p:val>
                                        </p:tav>
                                        <p:tav tm="100000">
                                          <p:val>
                                            <p:strVal val="#ppt_w"/>
                                          </p:val>
                                        </p:tav>
                                      </p:tavLst>
                                    </p:anim>
                                    <p:anim calcmode="lin" valueType="num">
                                      <p:cBhvr>
                                        <p:cTn id="166" dur="500" fill="hold"/>
                                        <p:tgtEl>
                                          <p:spTgt spid="43"/>
                                        </p:tgtEl>
                                        <p:attrNameLst>
                                          <p:attrName>ppt_h</p:attrName>
                                        </p:attrNameLst>
                                      </p:cBhvr>
                                      <p:tavLst>
                                        <p:tav tm="0">
                                          <p:val>
                                            <p:fltVal val="0"/>
                                          </p:val>
                                        </p:tav>
                                        <p:tav tm="100000">
                                          <p:val>
                                            <p:strVal val="#ppt_h"/>
                                          </p:val>
                                        </p:tav>
                                      </p:tavLst>
                                    </p:anim>
                                    <p:animEffect transition="in" filter="fade">
                                      <p:cBhvr>
                                        <p:cTn id="167" dur="500"/>
                                        <p:tgtEl>
                                          <p:spTgt spid="43"/>
                                        </p:tgtEl>
                                      </p:cBhvr>
                                    </p:animEffect>
                                  </p:childTnLst>
                                </p:cTn>
                              </p:par>
                              <p:par>
                                <p:cTn id="168" presetID="53" presetClass="entr" presetSubtype="16" fill="hold" nodeType="withEffect">
                                  <p:stCondLst>
                                    <p:cond delay="0"/>
                                  </p:stCondLst>
                                  <p:childTnLst>
                                    <p:set>
                                      <p:cBhvr>
                                        <p:cTn id="169" dur="1" fill="hold">
                                          <p:stCondLst>
                                            <p:cond delay="0"/>
                                          </p:stCondLst>
                                        </p:cTn>
                                        <p:tgtEl>
                                          <p:spTgt spid="44"/>
                                        </p:tgtEl>
                                        <p:attrNameLst>
                                          <p:attrName>style.visibility</p:attrName>
                                        </p:attrNameLst>
                                      </p:cBhvr>
                                      <p:to>
                                        <p:strVal val="visible"/>
                                      </p:to>
                                    </p:set>
                                    <p:anim calcmode="lin" valueType="num">
                                      <p:cBhvr>
                                        <p:cTn id="170" dur="500" fill="hold"/>
                                        <p:tgtEl>
                                          <p:spTgt spid="44"/>
                                        </p:tgtEl>
                                        <p:attrNameLst>
                                          <p:attrName>ppt_w</p:attrName>
                                        </p:attrNameLst>
                                      </p:cBhvr>
                                      <p:tavLst>
                                        <p:tav tm="0">
                                          <p:val>
                                            <p:fltVal val="0"/>
                                          </p:val>
                                        </p:tav>
                                        <p:tav tm="100000">
                                          <p:val>
                                            <p:strVal val="#ppt_w"/>
                                          </p:val>
                                        </p:tav>
                                      </p:tavLst>
                                    </p:anim>
                                    <p:anim calcmode="lin" valueType="num">
                                      <p:cBhvr>
                                        <p:cTn id="171" dur="500" fill="hold"/>
                                        <p:tgtEl>
                                          <p:spTgt spid="44"/>
                                        </p:tgtEl>
                                        <p:attrNameLst>
                                          <p:attrName>ppt_h</p:attrName>
                                        </p:attrNameLst>
                                      </p:cBhvr>
                                      <p:tavLst>
                                        <p:tav tm="0">
                                          <p:val>
                                            <p:fltVal val="0"/>
                                          </p:val>
                                        </p:tav>
                                        <p:tav tm="100000">
                                          <p:val>
                                            <p:strVal val="#ppt_h"/>
                                          </p:val>
                                        </p:tav>
                                      </p:tavLst>
                                    </p:anim>
                                    <p:animEffect transition="in" filter="fade">
                                      <p:cBhvr>
                                        <p:cTn id="17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BD733-AACA-6B34-06D5-684B9813C4B7}"/>
            </a:ext>
          </a:extLst>
        </p:cNvPr>
        <p:cNvGrpSpPr/>
        <p:nvPr/>
      </p:nvGrpSpPr>
      <p:grpSpPr>
        <a:xfrm>
          <a:off x="0" y="0"/>
          <a:ext cx="0" cy="0"/>
          <a:chOff x="0" y="0"/>
          <a:chExt cx="0" cy="0"/>
        </a:xfrm>
      </p:grpSpPr>
      <p:sp>
        <p:nvSpPr>
          <p:cNvPr id="3" name="Backdrop">
            <a:extLst>
              <a:ext uri="{FF2B5EF4-FFF2-40B4-BE49-F238E27FC236}">
                <a16:creationId xmlns:a16="http://schemas.microsoft.com/office/drawing/2014/main" id="{085077C6-DEC2-0EC4-37B6-193EC03C81AC}"/>
              </a:ext>
            </a:extLst>
          </p:cNvPr>
          <p:cNvSpPr/>
          <p:nvPr/>
        </p:nvSpPr>
        <p:spPr>
          <a:xfrm>
            <a:off x="0" y="0"/>
            <a:ext cx="24384000" cy="2166425"/>
          </a:xfrm>
          <a:prstGeom prst="rect">
            <a:avLst/>
          </a:prstGeom>
          <a:solidFill>
            <a:srgbClr val="2FA4D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pic>
        <p:nvPicPr>
          <p:cNvPr id="10" name="Picture 9">
            <a:extLst>
              <a:ext uri="{FF2B5EF4-FFF2-40B4-BE49-F238E27FC236}">
                <a16:creationId xmlns:a16="http://schemas.microsoft.com/office/drawing/2014/main" id="{80DA6416-3252-A960-DC47-8087AEFC1A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7976" y="2732758"/>
            <a:ext cx="12568048" cy="5063386"/>
          </a:xfrm>
          <a:prstGeom prst="rect">
            <a:avLst/>
          </a:prstGeom>
        </p:spPr>
      </p:pic>
      <p:sp>
        <p:nvSpPr>
          <p:cNvPr id="4" name="Recources">
            <a:extLst>
              <a:ext uri="{FF2B5EF4-FFF2-40B4-BE49-F238E27FC236}">
                <a16:creationId xmlns:a16="http://schemas.microsoft.com/office/drawing/2014/main" id="{880E0350-74AC-0B5B-A859-AB8E8482398F}"/>
              </a:ext>
            </a:extLst>
          </p:cNvPr>
          <p:cNvSpPr txBox="1"/>
          <p:nvPr/>
        </p:nvSpPr>
        <p:spPr>
          <a:xfrm>
            <a:off x="7681167" y="499390"/>
            <a:ext cx="9021700" cy="100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US" dirty="0">
                <a:solidFill>
                  <a:schemeClr val="bg1"/>
                </a:solidFill>
              </a:rPr>
              <a:t>Digital Citizenship Education</a:t>
            </a:r>
            <a:endParaRPr dirty="0">
              <a:solidFill>
                <a:schemeClr val="bg1"/>
              </a:solidFill>
            </a:endParaRPr>
          </a:p>
        </p:txBody>
      </p:sp>
      <p:pic>
        <p:nvPicPr>
          <p:cNvPr id="5" name="Picture 4">
            <a:extLst>
              <a:ext uri="{FF2B5EF4-FFF2-40B4-BE49-F238E27FC236}">
                <a16:creationId xmlns:a16="http://schemas.microsoft.com/office/drawing/2014/main" id="{EE742291-0908-0669-FE08-315E77028E0C}"/>
              </a:ext>
            </a:extLst>
          </p:cNvPr>
          <p:cNvPicPr>
            <a:picLocks noChangeAspect="1"/>
          </p:cNvPicPr>
          <p:nvPr/>
        </p:nvPicPr>
        <p:blipFill>
          <a:blip r:embed="rId4"/>
          <a:stretch>
            <a:fillRect/>
          </a:stretch>
        </p:blipFill>
        <p:spPr>
          <a:xfrm>
            <a:off x="5899894" y="8094254"/>
            <a:ext cx="4042325" cy="4110266"/>
          </a:xfrm>
          <a:prstGeom prst="rect">
            <a:avLst/>
          </a:prstGeom>
        </p:spPr>
      </p:pic>
      <p:pic>
        <p:nvPicPr>
          <p:cNvPr id="2" name="Picture 1">
            <a:extLst>
              <a:ext uri="{FF2B5EF4-FFF2-40B4-BE49-F238E27FC236}">
                <a16:creationId xmlns:a16="http://schemas.microsoft.com/office/drawing/2014/main" id="{F30F756D-C37D-6439-DD3C-F717F4ED0DA0}"/>
              </a:ext>
            </a:extLst>
          </p:cNvPr>
          <p:cNvPicPr>
            <a:picLocks noGrp="1" noRot="1" noChangeAspect="1" noMove="1" noResize="1" noEditPoints="1" noAdjustHandles="1" noChangeArrowheads="1" noChangeShapeType="1" noCrop="1"/>
          </p:cNvPicPr>
          <p:nvPr/>
        </p:nvPicPr>
        <p:blipFill>
          <a:blip r:embed="rId5"/>
          <a:stretch>
            <a:fillRect/>
          </a:stretch>
        </p:blipFill>
        <p:spPr>
          <a:xfrm>
            <a:off x="19102647" y="10339473"/>
            <a:ext cx="5677594" cy="3193647"/>
          </a:xfrm>
          <a:prstGeom prst="rect">
            <a:avLst/>
          </a:prstGeom>
        </p:spPr>
      </p:pic>
      <p:pic>
        <p:nvPicPr>
          <p:cNvPr id="7" name="Picture 6" descr="A cell phone with a blue screen&#10;&#10;AI-generated content may be incorrect.">
            <a:extLst>
              <a:ext uri="{FF2B5EF4-FFF2-40B4-BE49-F238E27FC236}">
                <a16:creationId xmlns:a16="http://schemas.microsoft.com/office/drawing/2014/main" id="{73BE52C1-95CE-03A4-6174-1D5278AD96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91187">
            <a:off x="14673238" y="8757974"/>
            <a:ext cx="3798211" cy="3163000"/>
          </a:xfrm>
          <a:prstGeom prst="rect">
            <a:avLst/>
          </a:prstGeom>
        </p:spPr>
      </p:pic>
      <p:sp>
        <p:nvSpPr>
          <p:cNvPr id="8" name="Left Arrow 7">
            <a:extLst>
              <a:ext uri="{FF2B5EF4-FFF2-40B4-BE49-F238E27FC236}">
                <a16:creationId xmlns:a16="http://schemas.microsoft.com/office/drawing/2014/main" id="{FE2B1297-9E97-937A-8336-1D80544D7EA1}"/>
              </a:ext>
            </a:extLst>
          </p:cNvPr>
          <p:cNvSpPr/>
          <p:nvPr/>
        </p:nvSpPr>
        <p:spPr>
          <a:xfrm>
            <a:off x="11022649" y="9591680"/>
            <a:ext cx="3019391" cy="1495586"/>
          </a:xfrm>
          <a:prstGeom prst="leftArrow">
            <a:avLst/>
          </a:prstGeom>
          <a:solidFill>
            <a:srgbClr val="66A8C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605991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116F0-4E04-1616-F75F-90143BAA9F21}"/>
            </a:ext>
          </a:extLst>
        </p:cNvPr>
        <p:cNvGrpSpPr/>
        <p:nvPr/>
      </p:nvGrpSpPr>
      <p:grpSpPr>
        <a:xfrm>
          <a:off x="0" y="0"/>
          <a:ext cx="0" cy="0"/>
          <a:chOff x="0" y="0"/>
          <a:chExt cx="0" cy="0"/>
        </a:xfrm>
      </p:grpSpPr>
      <p:pic>
        <p:nvPicPr>
          <p:cNvPr id="6" name="SQ02_Diversity_v01">
            <a:hlinkClick r:id="" action="ppaction://media"/>
            <a:extLst>
              <a:ext uri="{FF2B5EF4-FFF2-40B4-BE49-F238E27FC236}">
                <a16:creationId xmlns:a16="http://schemas.microsoft.com/office/drawing/2014/main" id="{6935DB91-EA60-AE7D-C007-56A2FEA60842}"/>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5875" y="7938"/>
            <a:ext cx="24384000" cy="13716000"/>
          </a:xfrm>
          <a:prstGeom prst="rect">
            <a:avLst/>
          </a:prstGeom>
        </p:spPr>
      </p:pic>
      <p:pic>
        <p:nvPicPr>
          <p:cNvPr id="4" name="SQ02_Diversity_v03">
            <a:hlinkClick r:id="" action="ppaction://media"/>
            <a:extLst>
              <a:ext uri="{FF2B5EF4-FFF2-40B4-BE49-F238E27FC236}">
                <a16:creationId xmlns:a16="http://schemas.microsoft.com/office/drawing/2014/main" id="{70B9B211-E432-DA6F-9F30-C9264451A899}"/>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15875" y="499390"/>
            <a:ext cx="24384000" cy="13716000"/>
          </a:xfrm>
          <a:prstGeom prst="rect">
            <a:avLst/>
          </a:prstGeom>
        </p:spPr>
      </p:pic>
      <p:sp>
        <p:nvSpPr>
          <p:cNvPr id="2" name="Backdrop">
            <a:extLst>
              <a:ext uri="{FF2B5EF4-FFF2-40B4-BE49-F238E27FC236}">
                <a16:creationId xmlns:a16="http://schemas.microsoft.com/office/drawing/2014/main" id="{528AB4BD-2D2A-FEFF-8667-C1C6AA26AB39}"/>
              </a:ext>
            </a:extLst>
          </p:cNvPr>
          <p:cNvSpPr/>
          <p:nvPr/>
        </p:nvSpPr>
        <p:spPr>
          <a:xfrm>
            <a:off x="0" y="0"/>
            <a:ext cx="24384000" cy="2166425"/>
          </a:xfrm>
          <a:prstGeom prst="rect">
            <a:avLst/>
          </a:prstGeom>
          <a:solidFill>
            <a:srgbClr val="153D8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3" name="What is a Digital Citizen?">
            <a:extLst>
              <a:ext uri="{FF2B5EF4-FFF2-40B4-BE49-F238E27FC236}">
                <a16:creationId xmlns:a16="http://schemas.microsoft.com/office/drawing/2014/main" id="{83CB2B53-3F44-3D59-16C0-613DBEA4CB84}"/>
              </a:ext>
            </a:extLst>
          </p:cNvPr>
          <p:cNvSpPr txBox="1"/>
          <p:nvPr/>
        </p:nvSpPr>
        <p:spPr>
          <a:xfrm>
            <a:off x="9664866" y="499390"/>
            <a:ext cx="5054269" cy="100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US" dirty="0">
                <a:solidFill>
                  <a:schemeClr val="bg1"/>
                </a:solidFill>
              </a:rPr>
              <a:t>A </a:t>
            </a:r>
            <a:r>
              <a:rPr dirty="0">
                <a:solidFill>
                  <a:schemeClr val="bg1"/>
                </a:solidFill>
              </a:rPr>
              <a:t>Digital Citizen</a:t>
            </a:r>
          </a:p>
        </p:txBody>
      </p:sp>
      <p:pic>
        <p:nvPicPr>
          <p:cNvPr id="5" name="Picture 4">
            <a:extLst>
              <a:ext uri="{FF2B5EF4-FFF2-40B4-BE49-F238E27FC236}">
                <a16:creationId xmlns:a16="http://schemas.microsoft.com/office/drawing/2014/main" id="{BD899717-4E40-B31A-20A7-A43D0F90FE36}"/>
              </a:ext>
            </a:extLst>
          </p:cNvPr>
          <p:cNvPicPr>
            <a:picLocks noGrp="1" noRot="1" noChangeAspect="1" noMove="1" noResize="1" noEditPoints="1" noAdjustHandles="1" noChangeArrowheads="1" noChangeShapeType="1" noCrop="1"/>
          </p:cNvPicPr>
          <p:nvPr/>
        </p:nvPicPr>
        <p:blipFill>
          <a:blip r:embed="rId9"/>
          <a:stretch>
            <a:fillRect/>
          </a:stretch>
        </p:blipFill>
        <p:spPr>
          <a:xfrm>
            <a:off x="19102647" y="10339473"/>
            <a:ext cx="5677594" cy="3193647"/>
          </a:xfrm>
          <a:prstGeom prst="rect">
            <a:avLst/>
          </a:prstGeom>
        </p:spPr>
      </p:pic>
    </p:spTree>
    <p:extLst>
      <p:ext uri="{BB962C8B-B14F-4D97-AF65-F5344CB8AC3E}">
        <p14:creationId xmlns:p14="http://schemas.microsoft.com/office/powerpoint/2010/main" val="11199674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video>
              <p:cMediaNode vol="80000">
                <p:cTn id="8"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Q03_BOX04_robot_v03">
            <a:hlinkClick r:id="" action="ppaction://media"/>
            <a:extLst>
              <a:ext uri="{FF2B5EF4-FFF2-40B4-BE49-F238E27FC236}">
                <a16:creationId xmlns:a16="http://schemas.microsoft.com/office/drawing/2014/main" id="{DF756605-288E-6C5C-9089-C38C0200611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000" y="499390"/>
            <a:ext cx="24384000" cy="13716000"/>
          </a:xfrm>
          <a:prstGeom prst="rect">
            <a:avLst/>
          </a:prstGeom>
        </p:spPr>
      </p:pic>
      <p:pic>
        <p:nvPicPr>
          <p:cNvPr id="8" name="Picture 7">
            <a:extLst>
              <a:ext uri="{FF2B5EF4-FFF2-40B4-BE49-F238E27FC236}">
                <a16:creationId xmlns:a16="http://schemas.microsoft.com/office/drawing/2014/main" id="{ADA52D8A-2034-706A-972D-6D75F77EA2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24000" y="3259394"/>
            <a:ext cx="8128000" cy="8128000"/>
          </a:xfrm>
          <a:prstGeom prst="rect">
            <a:avLst/>
          </a:prstGeom>
        </p:spPr>
      </p:pic>
      <p:pic>
        <p:nvPicPr>
          <p:cNvPr id="6" name="Picture 5">
            <a:extLst>
              <a:ext uri="{FF2B5EF4-FFF2-40B4-BE49-F238E27FC236}">
                <a16:creationId xmlns:a16="http://schemas.microsoft.com/office/drawing/2014/main" id="{674D3F03-2C64-5D2E-E30B-6267A07F9FF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128000" y="3283616"/>
            <a:ext cx="8128000" cy="8128000"/>
          </a:xfrm>
          <a:prstGeom prst="rect">
            <a:avLst/>
          </a:prstGeom>
        </p:spPr>
      </p:pic>
      <p:pic>
        <p:nvPicPr>
          <p:cNvPr id="4" name="Picture 3">
            <a:extLst>
              <a:ext uri="{FF2B5EF4-FFF2-40B4-BE49-F238E27FC236}">
                <a16:creationId xmlns:a16="http://schemas.microsoft.com/office/drawing/2014/main" id="{58E8D1D4-C66B-FA31-7038-B737392B271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127999" y="3293390"/>
            <a:ext cx="8128000" cy="8128000"/>
          </a:xfrm>
          <a:prstGeom prst="rect">
            <a:avLst/>
          </a:prstGeom>
        </p:spPr>
      </p:pic>
      <p:sp>
        <p:nvSpPr>
          <p:cNvPr id="2" name="Backdrop">
            <a:extLst>
              <a:ext uri="{FF2B5EF4-FFF2-40B4-BE49-F238E27FC236}">
                <a16:creationId xmlns:a16="http://schemas.microsoft.com/office/drawing/2014/main" id="{FAE9BCB6-0C82-DEF8-80ED-37759FB9CC47}"/>
              </a:ext>
            </a:extLst>
          </p:cNvPr>
          <p:cNvSpPr/>
          <p:nvPr/>
        </p:nvSpPr>
        <p:spPr>
          <a:xfrm>
            <a:off x="0" y="0"/>
            <a:ext cx="24384000" cy="2166425"/>
          </a:xfrm>
          <a:prstGeom prst="rect">
            <a:avLst/>
          </a:prstGeom>
          <a:solidFill>
            <a:srgbClr val="A02C3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90" name="Digital Citizenship DOES NOT mean:"/>
          <p:cNvSpPr txBox="1"/>
          <p:nvPr/>
        </p:nvSpPr>
        <p:spPr>
          <a:xfrm>
            <a:off x="6990255" y="499390"/>
            <a:ext cx="10403489" cy="100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117999"/>
              </a:lnSpc>
              <a:defRPr sz="5400" b="1">
                <a:solidFill>
                  <a:srgbClr val="000000"/>
                </a:solidFill>
                <a:latin typeface="Myriad Pro"/>
                <a:ea typeface="Myriad Pro"/>
                <a:cs typeface="Myriad Pro"/>
                <a:sym typeface="Myriad Pro"/>
              </a:defRPr>
            </a:pPr>
            <a:r>
              <a:rPr lang="en-GB" dirty="0">
                <a:solidFill>
                  <a:schemeClr val="bg1"/>
                </a:solidFill>
              </a:rPr>
              <a:t>Educating Digital Citizens IS </a:t>
            </a:r>
            <a:r>
              <a:rPr dirty="0">
                <a:solidFill>
                  <a:schemeClr val="bg1"/>
                </a:solidFill>
              </a:rPr>
              <a:t>NOT:</a:t>
            </a:r>
          </a:p>
        </p:txBody>
      </p:sp>
      <p:pic>
        <p:nvPicPr>
          <p:cNvPr id="3" name="Picture 2">
            <a:extLst>
              <a:ext uri="{FF2B5EF4-FFF2-40B4-BE49-F238E27FC236}">
                <a16:creationId xmlns:a16="http://schemas.microsoft.com/office/drawing/2014/main" id="{865DE859-1B19-657C-1843-E31425112CA2}"/>
              </a:ext>
            </a:extLst>
          </p:cNvPr>
          <p:cNvPicPr>
            <a:picLocks noGrp="1" noRot="1" noChangeAspect="1" noMove="1" noResize="1" noEditPoints="1" noAdjustHandles="1" noChangeArrowheads="1" noChangeShapeType="1" noCrop="1"/>
          </p:cNvPicPr>
          <p:nvPr/>
        </p:nvPicPr>
        <p:blipFill>
          <a:blip r:embed="rId9"/>
          <a:stretch>
            <a:fillRect/>
          </a:stretch>
        </p:blipFill>
        <p:spPr>
          <a:xfrm>
            <a:off x="19102647" y="10339473"/>
            <a:ext cx="5677594" cy="31936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300" fill="hold"/>
                                        <p:tgtEl>
                                          <p:spTgt spid="4"/>
                                        </p:tgtEl>
                                        <p:attrNameLst>
                                          <p:attrName>ppt_w</p:attrName>
                                        </p:attrNameLst>
                                      </p:cBhvr>
                                      <p:tavLst>
                                        <p:tav tm="0">
                                          <p:val>
                                            <p:fltVal val="0"/>
                                          </p:val>
                                        </p:tav>
                                        <p:tav tm="100000">
                                          <p:val>
                                            <p:strVal val="#ppt_w"/>
                                          </p:val>
                                        </p:tav>
                                      </p:tavLst>
                                    </p:anim>
                                    <p:anim calcmode="lin" valueType="num">
                                      <p:cBhvr>
                                        <p:cTn id="8" dur="300" fill="hold"/>
                                        <p:tgtEl>
                                          <p:spTgt spid="4"/>
                                        </p:tgtEl>
                                        <p:attrNameLst>
                                          <p:attrName>ppt_h</p:attrName>
                                        </p:attrNameLst>
                                      </p:cBhvr>
                                      <p:tavLst>
                                        <p:tav tm="0">
                                          <p:val>
                                            <p:fltVal val="0"/>
                                          </p:val>
                                        </p:tav>
                                        <p:tav tm="100000">
                                          <p:val>
                                            <p:strVal val="#ppt_h"/>
                                          </p:val>
                                        </p:tav>
                                      </p:tavLst>
                                    </p:anim>
                                    <p:animEffect transition="in" filter="fade">
                                      <p:cBhvr>
                                        <p:cTn id="9" dur="3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xit" presetSubtype="32" fill="hold" nodeType="clickEffect">
                                  <p:stCondLst>
                                    <p:cond delay="0"/>
                                  </p:stCondLst>
                                  <p:childTnLst>
                                    <p:anim calcmode="lin" valueType="num">
                                      <p:cBhvr>
                                        <p:cTn id="13" dur="300"/>
                                        <p:tgtEl>
                                          <p:spTgt spid="4"/>
                                        </p:tgtEl>
                                        <p:attrNameLst>
                                          <p:attrName>ppt_w</p:attrName>
                                        </p:attrNameLst>
                                      </p:cBhvr>
                                      <p:tavLst>
                                        <p:tav tm="0">
                                          <p:val>
                                            <p:strVal val="ppt_w"/>
                                          </p:val>
                                        </p:tav>
                                        <p:tav tm="100000">
                                          <p:val>
                                            <p:fltVal val="0"/>
                                          </p:val>
                                        </p:tav>
                                      </p:tavLst>
                                    </p:anim>
                                    <p:anim calcmode="lin" valueType="num">
                                      <p:cBhvr>
                                        <p:cTn id="14" dur="300"/>
                                        <p:tgtEl>
                                          <p:spTgt spid="4"/>
                                        </p:tgtEl>
                                        <p:attrNameLst>
                                          <p:attrName>ppt_h</p:attrName>
                                        </p:attrNameLst>
                                      </p:cBhvr>
                                      <p:tavLst>
                                        <p:tav tm="0">
                                          <p:val>
                                            <p:strVal val="ppt_h"/>
                                          </p:val>
                                        </p:tav>
                                        <p:tav tm="100000">
                                          <p:val>
                                            <p:fltVal val="0"/>
                                          </p:val>
                                        </p:tav>
                                      </p:tavLst>
                                    </p:anim>
                                    <p:set>
                                      <p:cBhvr>
                                        <p:cTn id="15" dur="1" fill="hold">
                                          <p:stCondLst>
                                            <p:cond delay="299"/>
                                          </p:stCondLst>
                                        </p:cTn>
                                        <p:tgtEl>
                                          <p:spTgt spid="4"/>
                                        </p:tgtEl>
                                        <p:attrNameLst>
                                          <p:attrName>style.visibility</p:attrName>
                                        </p:attrNameLst>
                                      </p:cBhvr>
                                      <p:to>
                                        <p:strVal val="hidden"/>
                                      </p:to>
                                    </p:set>
                                  </p:childTnLst>
                                </p:cTn>
                              </p:par>
                            </p:childTnLst>
                          </p:cTn>
                        </p:par>
                        <p:par>
                          <p:cTn id="16" fill="hold">
                            <p:stCondLst>
                              <p:cond delay="300"/>
                            </p:stCondLst>
                            <p:childTnLst>
                              <p:par>
                                <p:cTn id="17" presetID="53"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300" fill="hold"/>
                                        <p:tgtEl>
                                          <p:spTgt spid="6"/>
                                        </p:tgtEl>
                                        <p:attrNameLst>
                                          <p:attrName>ppt_w</p:attrName>
                                        </p:attrNameLst>
                                      </p:cBhvr>
                                      <p:tavLst>
                                        <p:tav tm="0">
                                          <p:val>
                                            <p:fltVal val="0"/>
                                          </p:val>
                                        </p:tav>
                                        <p:tav tm="100000">
                                          <p:val>
                                            <p:strVal val="#ppt_w"/>
                                          </p:val>
                                        </p:tav>
                                      </p:tavLst>
                                    </p:anim>
                                    <p:anim calcmode="lin" valueType="num">
                                      <p:cBhvr>
                                        <p:cTn id="20" dur="300" fill="hold"/>
                                        <p:tgtEl>
                                          <p:spTgt spid="6"/>
                                        </p:tgtEl>
                                        <p:attrNameLst>
                                          <p:attrName>ppt_h</p:attrName>
                                        </p:attrNameLst>
                                      </p:cBhvr>
                                      <p:tavLst>
                                        <p:tav tm="0">
                                          <p:val>
                                            <p:fltVal val="0"/>
                                          </p:val>
                                        </p:tav>
                                        <p:tav tm="100000">
                                          <p:val>
                                            <p:strVal val="#ppt_h"/>
                                          </p:val>
                                        </p:tav>
                                      </p:tavLst>
                                    </p:anim>
                                    <p:animEffect transition="in" filter="fade">
                                      <p:cBhvr>
                                        <p:cTn id="21" dur="3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xit" presetSubtype="32" fill="hold" nodeType="clickEffect">
                                  <p:stCondLst>
                                    <p:cond delay="0"/>
                                  </p:stCondLst>
                                  <p:childTnLst>
                                    <p:anim calcmode="lin" valueType="num">
                                      <p:cBhvr>
                                        <p:cTn id="25" dur="300"/>
                                        <p:tgtEl>
                                          <p:spTgt spid="6"/>
                                        </p:tgtEl>
                                        <p:attrNameLst>
                                          <p:attrName>ppt_w</p:attrName>
                                        </p:attrNameLst>
                                      </p:cBhvr>
                                      <p:tavLst>
                                        <p:tav tm="0">
                                          <p:val>
                                            <p:strVal val="ppt_w"/>
                                          </p:val>
                                        </p:tav>
                                        <p:tav tm="100000">
                                          <p:val>
                                            <p:fltVal val="0"/>
                                          </p:val>
                                        </p:tav>
                                      </p:tavLst>
                                    </p:anim>
                                    <p:anim calcmode="lin" valueType="num">
                                      <p:cBhvr>
                                        <p:cTn id="26" dur="300"/>
                                        <p:tgtEl>
                                          <p:spTgt spid="6"/>
                                        </p:tgtEl>
                                        <p:attrNameLst>
                                          <p:attrName>ppt_h</p:attrName>
                                        </p:attrNameLst>
                                      </p:cBhvr>
                                      <p:tavLst>
                                        <p:tav tm="0">
                                          <p:val>
                                            <p:strVal val="ppt_h"/>
                                          </p:val>
                                        </p:tav>
                                        <p:tav tm="100000">
                                          <p:val>
                                            <p:fltVal val="0"/>
                                          </p:val>
                                        </p:tav>
                                      </p:tavLst>
                                    </p:anim>
                                    <p:set>
                                      <p:cBhvr>
                                        <p:cTn id="27" dur="1" fill="hold">
                                          <p:stCondLst>
                                            <p:cond delay="299"/>
                                          </p:stCondLst>
                                        </p:cTn>
                                        <p:tgtEl>
                                          <p:spTgt spid="6"/>
                                        </p:tgtEl>
                                        <p:attrNameLst>
                                          <p:attrName>style.visibility</p:attrName>
                                        </p:attrNameLst>
                                      </p:cBhvr>
                                      <p:to>
                                        <p:strVal val="hidden"/>
                                      </p:to>
                                    </p:set>
                                  </p:childTnLst>
                                </p:cTn>
                              </p:par>
                            </p:childTnLst>
                          </p:cTn>
                        </p:par>
                        <p:par>
                          <p:cTn id="28" fill="hold">
                            <p:stCondLst>
                              <p:cond delay="300"/>
                            </p:stCondLst>
                            <p:childTnLst>
                              <p:par>
                                <p:cTn id="29" presetID="53" presetClass="entr" presetSubtype="16"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300" fill="hold"/>
                                        <p:tgtEl>
                                          <p:spTgt spid="8"/>
                                        </p:tgtEl>
                                        <p:attrNameLst>
                                          <p:attrName>ppt_w</p:attrName>
                                        </p:attrNameLst>
                                      </p:cBhvr>
                                      <p:tavLst>
                                        <p:tav tm="0">
                                          <p:val>
                                            <p:fltVal val="0"/>
                                          </p:val>
                                        </p:tav>
                                        <p:tav tm="100000">
                                          <p:val>
                                            <p:strVal val="#ppt_w"/>
                                          </p:val>
                                        </p:tav>
                                      </p:tavLst>
                                    </p:anim>
                                    <p:anim calcmode="lin" valueType="num">
                                      <p:cBhvr>
                                        <p:cTn id="32" dur="300" fill="hold"/>
                                        <p:tgtEl>
                                          <p:spTgt spid="8"/>
                                        </p:tgtEl>
                                        <p:attrNameLst>
                                          <p:attrName>ppt_h</p:attrName>
                                        </p:attrNameLst>
                                      </p:cBhvr>
                                      <p:tavLst>
                                        <p:tav tm="0">
                                          <p:val>
                                            <p:fltVal val="0"/>
                                          </p:val>
                                        </p:tav>
                                        <p:tav tm="100000">
                                          <p:val>
                                            <p:strVal val="#ppt_h"/>
                                          </p:val>
                                        </p:tav>
                                      </p:tavLst>
                                    </p:anim>
                                    <p:animEffect transition="in" filter="fade">
                                      <p:cBhvr>
                                        <p:cTn id="33" dur="3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xit" presetSubtype="32" fill="hold" nodeType="clickEffect">
                                  <p:stCondLst>
                                    <p:cond delay="0"/>
                                  </p:stCondLst>
                                  <p:childTnLst>
                                    <p:anim calcmode="lin" valueType="num">
                                      <p:cBhvr>
                                        <p:cTn id="37" dur="300"/>
                                        <p:tgtEl>
                                          <p:spTgt spid="8"/>
                                        </p:tgtEl>
                                        <p:attrNameLst>
                                          <p:attrName>ppt_w</p:attrName>
                                        </p:attrNameLst>
                                      </p:cBhvr>
                                      <p:tavLst>
                                        <p:tav tm="0">
                                          <p:val>
                                            <p:strVal val="ppt_w"/>
                                          </p:val>
                                        </p:tav>
                                        <p:tav tm="100000">
                                          <p:val>
                                            <p:fltVal val="0"/>
                                          </p:val>
                                        </p:tav>
                                      </p:tavLst>
                                    </p:anim>
                                    <p:anim calcmode="lin" valueType="num">
                                      <p:cBhvr>
                                        <p:cTn id="38" dur="300"/>
                                        <p:tgtEl>
                                          <p:spTgt spid="8"/>
                                        </p:tgtEl>
                                        <p:attrNameLst>
                                          <p:attrName>ppt_h</p:attrName>
                                        </p:attrNameLst>
                                      </p:cBhvr>
                                      <p:tavLst>
                                        <p:tav tm="0">
                                          <p:val>
                                            <p:strVal val="ppt_h"/>
                                          </p:val>
                                        </p:tav>
                                        <p:tav tm="100000">
                                          <p:val>
                                            <p:fltVal val="0"/>
                                          </p:val>
                                        </p:tav>
                                      </p:tavLst>
                                    </p:anim>
                                    <p:set>
                                      <p:cBhvr>
                                        <p:cTn id="39" dur="1" fill="hold">
                                          <p:stCondLst>
                                            <p:cond delay="299"/>
                                          </p:stCondLst>
                                        </p:cTn>
                                        <p:tgtEl>
                                          <p:spTgt spid="8"/>
                                        </p:tgtEl>
                                        <p:attrNameLst>
                                          <p:attrName>style.visibility</p:attrName>
                                        </p:attrNameLst>
                                      </p:cBhvr>
                                      <p:to>
                                        <p:strVal val="hidden"/>
                                      </p:to>
                                    </p:set>
                                  </p:childTnLst>
                                </p:cTn>
                              </p:par>
                            </p:childTnLst>
                          </p:cTn>
                        </p:par>
                        <p:par>
                          <p:cTn id="40" fill="hold">
                            <p:stCondLst>
                              <p:cond delay="300"/>
                            </p:stCondLst>
                            <p:childTnLst>
                              <p:par>
                                <p:cTn id="41" presetID="53" presetClass="entr" presetSubtype="16" fill="hold" nodeType="after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p:cTn id="43" dur="300" fill="hold"/>
                                        <p:tgtEl>
                                          <p:spTgt spid="7"/>
                                        </p:tgtEl>
                                        <p:attrNameLst>
                                          <p:attrName>ppt_w</p:attrName>
                                        </p:attrNameLst>
                                      </p:cBhvr>
                                      <p:tavLst>
                                        <p:tav tm="0">
                                          <p:val>
                                            <p:fltVal val="0"/>
                                          </p:val>
                                        </p:tav>
                                        <p:tav tm="100000">
                                          <p:val>
                                            <p:strVal val="#ppt_w"/>
                                          </p:val>
                                        </p:tav>
                                      </p:tavLst>
                                    </p:anim>
                                    <p:anim calcmode="lin" valueType="num">
                                      <p:cBhvr>
                                        <p:cTn id="44" dur="300" fill="hold"/>
                                        <p:tgtEl>
                                          <p:spTgt spid="7"/>
                                        </p:tgtEl>
                                        <p:attrNameLst>
                                          <p:attrName>ppt_h</p:attrName>
                                        </p:attrNameLst>
                                      </p:cBhvr>
                                      <p:tavLst>
                                        <p:tav tm="0">
                                          <p:val>
                                            <p:fltVal val="0"/>
                                          </p:val>
                                        </p:tav>
                                        <p:tav tm="100000">
                                          <p:val>
                                            <p:strVal val="#ppt_h"/>
                                          </p:val>
                                        </p:tav>
                                      </p:tavLst>
                                    </p:anim>
                                    <p:animEffect transition="in" filter="fade">
                                      <p:cBhvr>
                                        <p:cTn id="45" dur="300"/>
                                        <p:tgtEl>
                                          <p:spTgt spid="7"/>
                                        </p:tgtEl>
                                      </p:cBhvr>
                                    </p:animEffect>
                                  </p:childTnLst>
                                </p:cTn>
                              </p:par>
                            </p:childTnLst>
                          </p:cTn>
                        </p:par>
                        <p:par>
                          <p:cTn id="46" fill="hold">
                            <p:stCondLst>
                              <p:cond delay="600"/>
                            </p:stCondLst>
                            <p:childTnLst>
                              <p:par>
                                <p:cTn id="47" presetID="1" presetClass="mediacall" presetSubtype="0" fill="hold" nodeType="afterEffect">
                                  <p:stCondLst>
                                    <p:cond delay="0"/>
                                  </p:stCondLst>
                                  <p:childTnLst>
                                    <p:cmd type="call" cmd="playFrom(0.0)">
                                      <p:cBhvr>
                                        <p:cTn id="48" dur="96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9" repeatCount="0" fill="hold" display="0">
                  <p:stCondLst>
                    <p:cond delay="indefinite"/>
                  </p:stCondLst>
                </p:cTn>
                <p:tgtEl>
                  <p:spTgt spid="7"/>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ckdrop">
            <a:extLst>
              <a:ext uri="{FF2B5EF4-FFF2-40B4-BE49-F238E27FC236}">
                <a16:creationId xmlns:a16="http://schemas.microsoft.com/office/drawing/2014/main" id="{DDCEE0EC-CEC7-2924-8BBF-5120F6B7D144}"/>
              </a:ext>
            </a:extLst>
          </p:cNvPr>
          <p:cNvSpPr/>
          <p:nvPr/>
        </p:nvSpPr>
        <p:spPr>
          <a:xfrm>
            <a:off x="0" y="0"/>
            <a:ext cx="24384000" cy="2166425"/>
          </a:xfrm>
          <a:prstGeom prst="rect">
            <a:avLst/>
          </a:prstGeom>
          <a:solidFill>
            <a:srgbClr val="153D8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3" name="What is a Digital Citizen?">
            <a:extLst>
              <a:ext uri="{FF2B5EF4-FFF2-40B4-BE49-F238E27FC236}">
                <a16:creationId xmlns:a16="http://schemas.microsoft.com/office/drawing/2014/main" id="{8DC48E36-D420-C217-4DC5-A7F4BD97C197}"/>
              </a:ext>
            </a:extLst>
          </p:cNvPr>
          <p:cNvSpPr txBox="1"/>
          <p:nvPr/>
        </p:nvSpPr>
        <p:spPr>
          <a:xfrm>
            <a:off x="9318618" y="499390"/>
            <a:ext cx="5746766" cy="100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US" dirty="0">
                <a:solidFill>
                  <a:schemeClr val="bg1"/>
                </a:solidFill>
              </a:rPr>
              <a:t>A </a:t>
            </a:r>
            <a:r>
              <a:rPr dirty="0">
                <a:solidFill>
                  <a:schemeClr val="bg1"/>
                </a:solidFill>
              </a:rPr>
              <a:t>Digital Citizen</a:t>
            </a:r>
            <a:r>
              <a:rPr lang="en-US" dirty="0">
                <a:solidFill>
                  <a:schemeClr val="bg1"/>
                </a:solidFill>
              </a:rPr>
              <a:t>…</a:t>
            </a:r>
            <a:endParaRPr dirty="0">
              <a:solidFill>
                <a:schemeClr val="bg1"/>
              </a:solidFill>
            </a:endParaRPr>
          </a:p>
        </p:txBody>
      </p:sp>
      <p:pic>
        <p:nvPicPr>
          <p:cNvPr id="6" name="Picture 5">
            <a:extLst>
              <a:ext uri="{FF2B5EF4-FFF2-40B4-BE49-F238E27FC236}">
                <a16:creationId xmlns:a16="http://schemas.microsoft.com/office/drawing/2014/main" id="{316B2390-31C3-3936-72C9-EAFAD5B3804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09698" y="2775698"/>
            <a:ext cx="8164604" cy="8164604"/>
          </a:xfrm>
          <a:prstGeom prst="rect">
            <a:avLst/>
          </a:prstGeom>
        </p:spPr>
      </p:pic>
      <p:pic>
        <p:nvPicPr>
          <p:cNvPr id="8" name="Picture 7">
            <a:extLst>
              <a:ext uri="{FF2B5EF4-FFF2-40B4-BE49-F238E27FC236}">
                <a16:creationId xmlns:a16="http://schemas.microsoft.com/office/drawing/2014/main" id="{E57B7D4F-E8D7-99F9-4D04-D7D523C255F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68492" y="2506922"/>
            <a:ext cx="5486400" cy="5486400"/>
          </a:xfrm>
          <a:prstGeom prst="rect">
            <a:avLst/>
          </a:prstGeom>
        </p:spPr>
      </p:pic>
      <p:pic>
        <p:nvPicPr>
          <p:cNvPr id="10" name="Picture 9">
            <a:extLst>
              <a:ext uri="{FF2B5EF4-FFF2-40B4-BE49-F238E27FC236}">
                <a16:creationId xmlns:a16="http://schemas.microsoft.com/office/drawing/2014/main" id="{5CCECF3A-F448-CE92-51C0-EDC8C6DC28F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832216" y="7993322"/>
            <a:ext cx="5486400" cy="5486400"/>
          </a:xfrm>
          <a:prstGeom prst="rect">
            <a:avLst/>
          </a:prstGeom>
        </p:spPr>
      </p:pic>
      <p:pic>
        <p:nvPicPr>
          <p:cNvPr id="12" name="Picture 11">
            <a:extLst>
              <a:ext uri="{FF2B5EF4-FFF2-40B4-BE49-F238E27FC236}">
                <a16:creationId xmlns:a16="http://schemas.microsoft.com/office/drawing/2014/main" id="{12CB0D68-9FFB-25A7-1FC9-B8A2602207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29108" y="2506922"/>
            <a:ext cx="5486400" cy="5486400"/>
          </a:xfrm>
          <a:prstGeom prst="rect">
            <a:avLst/>
          </a:prstGeom>
        </p:spPr>
      </p:pic>
      <p:pic>
        <p:nvPicPr>
          <p:cNvPr id="14" name="Picture 13">
            <a:extLst>
              <a:ext uri="{FF2B5EF4-FFF2-40B4-BE49-F238E27FC236}">
                <a16:creationId xmlns:a16="http://schemas.microsoft.com/office/drawing/2014/main" id="{BA28E258-73EE-3741-8CCC-26AB7D91D33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5065384" y="7993322"/>
            <a:ext cx="5486400" cy="5486400"/>
          </a:xfrm>
          <a:prstGeom prst="rect">
            <a:avLst/>
          </a:prstGeom>
        </p:spPr>
      </p:pic>
      <p:pic>
        <p:nvPicPr>
          <p:cNvPr id="4" name="Picture 3">
            <a:extLst>
              <a:ext uri="{FF2B5EF4-FFF2-40B4-BE49-F238E27FC236}">
                <a16:creationId xmlns:a16="http://schemas.microsoft.com/office/drawing/2014/main" id="{F4D40020-AB76-E689-2492-58F80CBCC88F}"/>
              </a:ext>
            </a:extLst>
          </p:cNvPr>
          <p:cNvPicPr>
            <a:picLocks noGrp="1" noRot="1" noChangeAspect="1" noMove="1" noResize="1" noEditPoints="1" noAdjustHandles="1" noChangeArrowheads="1" noChangeShapeType="1" noCrop="1"/>
          </p:cNvPicPr>
          <p:nvPr/>
        </p:nvPicPr>
        <p:blipFill>
          <a:blip r:embed="rId8"/>
          <a:stretch>
            <a:fillRect/>
          </a:stretch>
        </p:blipFill>
        <p:spPr>
          <a:xfrm>
            <a:off x="19102647" y="10339473"/>
            <a:ext cx="5677594" cy="3193647"/>
          </a:xfrm>
          <a:prstGeom prst="rect">
            <a:avLst/>
          </a:prstGeom>
        </p:spPr>
      </p:pic>
    </p:spTree>
  </p:cSld>
  <p:clrMapOvr>
    <a:masterClrMapping/>
  </p:clrMapOvr>
  <p:transition spd="slow">
    <p:push dir="r"/>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52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300" fill="hold"/>
                                        <p:tgtEl>
                                          <p:spTgt spid="8"/>
                                        </p:tgtEl>
                                        <p:attrNameLst>
                                          <p:attrName>ppt_w</p:attrName>
                                        </p:attrNameLst>
                                      </p:cBhvr>
                                      <p:tavLst>
                                        <p:tav tm="0">
                                          <p:val>
                                            <p:fltVal val="0"/>
                                          </p:val>
                                        </p:tav>
                                        <p:tav tm="100000">
                                          <p:val>
                                            <p:strVal val="#ppt_w"/>
                                          </p:val>
                                        </p:tav>
                                      </p:tavLst>
                                    </p:anim>
                                    <p:anim calcmode="lin" valueType="num">
                                      <p:cBhvr>
                                        <p:cTn id="13" dur="300" fill="hold"/>
                                        <p:tgtEl>
                                          <p:spTgt spid="8"/>
                                        </p:tgtEl>
                                        <p:attrNameLst>
                                          <p:attrName>ppt_h</p:attrName>
                                        </p:attrNameLst>
                                      </p:cBhvr>
                                      <p:tavLst>
                                        <p:tav tm="0">
                                          <p:val>
                                            <p:fltVal val="0"/>
                                          </p:val>
                                        </p:tav>
                                        <p:tav tm="100000">
                                          <p:val>
                                            <p:strVal val="#ppt_h"/>
                                          </p:val>
                                        </p:tav>
                                      </p:tavLst>
                                    </p:anim>
                                    <p:animEffect transition="in" filter="fade">
                                      <p:cBhvr>
                                        <p:cTn id="14" dur="300"/>
                                        <p:tgtEl>
                                          <p:spTgt spid="8"/>
                                        </p:tgtEl>
                                      </p:cBhvr>
                                    </p:animEffect>
                                    <p:anim calcmode="lin" valueType="num">
                                      <p:cBhvr>
                                        <p:cTn id="15" dur="300" fill="hold"/>
                                        <p:tgtEl>
                                          <p:spTgt spid="8"/>
                                        </p:tgtEl>
                                        <p:attrNameLst>
                                          <p:attrName>ppt_x</p:attrName>
                                        </p:attrNameLst>
                                      </p:cBhvr>
                                      <p:tavLst>
                                        <p:tav tm="0">
                                          <p:val>
                                            <p:fltVal val="0.5"/>
                                          </p:val>
                                        </p:tav>
                                        <p:tav tm="100000">
                                          <p:val>
                                            <p:strVal val="#ppt_x"/>
                                          </p:val>
                                        </p:tav>
                                      </p:tavLst>
                                    </p:anim>
                                    <p:anim calcmode="lin" valueType="num">
                                      <p:cBhvr>
                                        <p:cTn id="16" dur="300" fill="hold"/>
                                        <p:tgtEl>
                                          <p:spTgt spid="8"/>
                                        </p:tgtEl>
                                        <p:attrNameLst>
                                          <p:attrName>ppt_y</p:attrName>
                                        </p:attrNameLst>
                                      </p:cBhvr>
                                      <p:tavLst>
                                        <p:tav tm="0">
                                          <p:val>
                                            <p:fltVal val="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528"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300" fill="hold"/>
                                        <p:tgtEl>
                                          <p:spTgt spid="10"/>
                                        </p:tgtEl>
                                        <p:attrNameLst>
                                          <p:attrName>ppt_w</p:attrName>
                                        </p:attrNameLst>
                                      </p:cBhvr>
                                      <p:tavLst>
                                        <p:tav tm="0">
                                          <p:val>
                                            <p:fltVal val="0"/>
                                          </p:val>
                                        </p:tav>
                                        <p:tav tm="100000">
                                          <p:val>
                                            <p:strVal val="#ppt_w"/>
                                          </p:val>
                                        </p:tav>
                                      </p:tavLst>
                                    </p:anim>
                                    <p:anim calcmode="lin" valueType="num">
                                      <p:cBhvr>
                                        <p:cTn id="22" dur="300" fill="hold"/>
                                        <p:tgtEl>
                                          <p:spTgt spid="10"/>
                                        </p:tgtEl>
                                        <p:attrNameLst>
                                          <p:attrName>ppt_h</p:attrName>
                                        </p:attrNameLst>
                                      </p:cBhvr>
                                      <p:tavLst>
                                        <p:tav tm="0">
                                          <p:val>
                                            <p:fltVal val="0"/>
                                          </p:val>
                                        </p:tav>
                                        <p:tav tm="100000">
                                          <p:val>
                                            <p:strVal val="#ppt_h"/>
                                          </p:val>
                                        </p:tav>
                                      </p:tavLst>
                                    </p:anim>
                                    <p:animEffect transition="in" filter="fade">
                                      <p:cBhvr>
                                        <p:cTn id="23" dur="300"/>
                                        <p:tgtEl>
                                          <p:spTgt spid="10"/>
                                        </p:tgtEl>
                                      </p:cBhvr>
                                    </p:animEffect>
                                    <p:anim calcmode="lin" valueType="num">
                                      <p:cBhvr>
                                        <p:cTn id="24" dur="300" fill="hold"/>
                                        <p:tgtEl>
                                          <p:spTgt spid="10"/>
                                        </p:tgtEl>
                                        <p:attrNameLst>
                                          <p:attrName>ppt_x</p:attrName>
                                        </p:attrNameLst>
                                      </p:cBhvr>
                                      <p:tavLst>
                                        <p:tav tm="0">
                                          <p:val>
                                            <p:fltVal val="0.5"/>
                                          </p:val>
                                        </p:tav>
                                        <p:tav tm="100000">
                                          <p:val>
                                            <p:strVal val="#ppt_x"/>
                                          </p:val>
                                        </p:tav>
                                      </p:tavLst>
                                    </p:anim>
                                    <p:anim calcmode="lin" valueType="num">
                                      <p:cBhvr>
                                        <p:cTn id="25" dur="300" fill="hold"/>
                                        <p:tgtEl>
                                          <p:spTgt spid="10"/>
                                        </p:tgtEl>
                                        <p:attrNameLst>
                                          <p:attrName>ppt_y</p:attrName>
                                        </p:attrNameLst>
                                      </p:cBhvr>
                                      <p:tavLst>
                                        <p:tav tm="0">
                                          <p:val>
                                            <p:fltVal val="0.5"/>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528"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300" fill="hold"/>
                                        <p:tgtEl>
                                          <p:spTgt spid="12"/>
                                        </p:tgtEl>
                                        <p:attrNameLst>
                                          <p:attrName>ppt_w</p:attrName>
                                        </p:attrNameLst>
                                      </p:cBhvr>
                                      <p:tavLst>
                                        <p:tav tm="0">
                                          <p:val>
                                            <p:fltVal val="0"/>
                                          </p:val>
                                        </p:tav>
                                        <p:tav tm="100000">
                                          <p:val>
                                            <p:strVal val="#ppt_w"/>
                                          </p:val>
                                        </p:tav>
                                      </p:tavLst>
                                    </p:anim>
                                    <p:anim calcmode="lin" valueType="num">
                                      <p:cBhvr>
                                        <p:cTn id="31" dur="300" fill="hold"/>
                                        <p:tgtEl>
                                          <p:spTgt spid="12"/>
                                        </p:tgtEl>
                                        <p:attrNameLst>
                                          <p:attrName>ppt_h</p:attrName>
                                        </p:attrNameLst>
                                      </p:cBhvr>
                                      <p:tavLst>
                                        <p:tav tm="0">
                                          <p:val>
                                            <p:fltVal val="0"/>
                                          </p:val>
                                        </p:tav>
                                        <p:tav tm="100000">
                                          <p:val>
                                            <p:strVal val="#ppt_h"/>
                                          </p:val>
                                        </p:tav>
                                      </p:tavLst>
                                    </p:anim>
                                    <p:animEffect transition="in" filter="fade">
                                      <p:cBhvr>
                                        <p:cTn id="32" dur="300"/>
                                        <p:tgtEl>
                                          <p:spTgt spid="12"/>
                                        </p:tgtEl>
                                      </p:cBhvr>
                                    </p:animEffect>
                                    <p:anim calcmode="lin" valueType="num">
                                      <p:cBhvr>
                                        <p:cTn id="33" dur="300" fill="hold"/>
                                        <p:tgtEl>
                                          <p:spTgt spid="12"/>
                                        </p:tgtEl>
                                        <p:attrNameLst>
                                          <p:attrName>ppt_x</p:attrName>
                                        </p:attrNameLst>
                                      </p:cBhvr>
                                      <p:tavLst>
                                        <p:tav tm="0">
                                          <p:val>
                                            <p:fltVal val="0.5"/>
                                          </p:val>
                                        </p:tav>
                                        <p:tav tm="100000">
                                          <p:val>
                                            <p:strVal val="#ppt_x"/>
                                          </p:val>
                                        </p:tav>
                                      </p:tavLst>
                                    </p:anim>
                                    <p:anim calcmode="lin" valueType="num">
                                      <p:cBhvr>
                                        <p:cTn id="34" dur="300" fill="hold"/>
                                        <p:tgtEl>
                                          <p:spTgt spid="12"/>
                                        </p:tgtEl>
                                        <p:attrNameLst>
                                          <p:attrName>ppt_y</p:attrName>
                                        </p:attrNameLst>
                                      </p:cBhvr>
                                      <p:tavLst>
                                        <p:tav tm="0">
                                          <p:val>
                                            <p:fltVal val="0.5"/>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528"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300" fill="hold"/>
                                        <p:tgtEl>
                                          <p:spTgt spid="14"/>
                                        </p:tgtEl>
                                        <p:attrNameLst>
                                          <p:attrName>ppt_w</p:attrName>
                                        </p:attrNameLst>
                                      </p:cBhvr>
                                      <p:tavLst>
                                        <p:tav tm="0">
                                          <p:val>
                                            <p:fltVal val="0"/>
                                          </p:val>
                                        </p:tav>
                                        <p:tav tm="100000">
                                          <p:val>
                                            <p:strVal val="#ppt_w"/>
                                          </p:val>
                                        </p:tav>
                                      </p:tavLst>
                                    </p:anim>
                                    <p:anim calcmode="lin" valueType="num">
                                      <p:cBhvr>
                                        <p:cTn id="40" dur="300" fill="hold"/>
                                        <p:tgtEl>
                                          <p:spTgt spid="14"/>
                                        </p:tgtEl>
                                        <p:attrNameLst>
                                          <p:attrName>ppt_h</p:attrName>
                                        </p:attrNameLst>
                                      </p:cBhvr>
                                      <p:tavLst>
                                        <p:tav tm="0">
                                          <p:val>
                                            <p:fltVal val="0"/>
                                          </p:val>
                                        </p:tav>
                                        <p:tav tm="100000">
                                          <p:val>
                                            <p:strVal val="#ppt_h"/>
                                          </p:val>
                                        </p:tav>
                                      </p:tavLst>
                                    </p:anim>
                                    <p:animEffect transition="in" filter="fade">
                                      <p:cBhvr>
                                        <p:cTn id="41" dur="300"/>
                                        <p:tgtEl>
                                          <p:spTgt spid="14"/>
                                        </p:tgtEl>
                                      </p:cBhvr>
                                    </p:animEffect>
                                    <p:anim calcmode="lin" valueType="num">
                                      <p:cBhvr>
                                        <p:cTn id="42" dur="300" fill="hold"/>
                                        <p:tgtEl>
                                          <p:spTgt spid="14"/>
                                        </p:tgtEl>
                                        <p:attrNameLst>
                                          <p:attrName>ppt_x</p:attrName>
                                        </p:attrNameLst>
                                      </p:cBhvr>
                                      <p:tavLst>
                                        <p:tav tm="0">
                                          <p:val>
                                            <p:fltVal val="0.5"/>
                                          </p:val>
                                        </p:tav>
                                        <p:tav tm="100000">
                                          <p:val>
                                            <p:strVal val="#ppt_x"/>
                                          </p:val>
                                        </p:tav>
                                      </p:tavLst>
                                    </p:anim>
                                    <p:anim calcmode="lin" valueType="num">
                                      <p:cBhvr>
                                        <p:cTn id="43" dur="300" fill="hold"/>
                                        <p:tgtEl>
                                          <p:spTgt spid="1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ckdrop">
            <a:extLst>
              <a:ext uri="{FF2B5EF4-FFF2-40B4-BE49-F238E27FC236}">
                <a16:creationId xmlns:a16="http://schemas.microsoft.com/office/drawing/2014/main" id="{6BCA8BA5-B756-97BB-FF91-EE227482F71D}"/>
              </a:ext>
            </a:extLst>
          </p:cNvPr>
          <p:cNvSpPr/>
          <p:nvPr/>
        </p:nvSpPr>
        <p:spPr>
          <a:xfrm>
            <a:off x="0" y="0"/>
            <a:ext cx="24384000" cy="2166425"/>
          </a:xfrm>
          <a:prstGeom prst="rect">
            <a:avLst/>
          </a:prstGeom>
          <a:solidFill>
            <a:srgbClr val="34BCE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57" name="Why is Digital Citizenship Important?"/>
          <p:cNvSpPr txBox="1"/>
          <p:nvPr/>
        </p:nvSpPr>
        <p:spPr>
          <a:xfrm>
            <a:off x="4810974" y="499390"/>
            <a:ext cx="14762054" cy="100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GB" dirty="0">
                <a:solidFill>
                  <a:schemeClr val="bg1"/>
                </a:solidFill>
              </a:rPr>
              <a:t>Why is Digital Citizenship Education important?</a:t>
            </a:r>
            <a:endParaRPr dirty="0">
              <a:solidFill>
                <a:schemeClr val="bg1"/>
              </a:solidFill>
            </a:endParaRPr>
          </a:p>
        </p:txBody>
      </p:sp>
      <p:pic>
        <p:nvPicPr>
          <p:cNvPr id="4" name="Picture 3">
            <a:extLst>
              <a:ext uri="{FF2B5EF4-FFF2-40B4-BE49-F238E27FC236}">
                <a16:creationId xmlns:a16="http://schemas.microsoft.com/office/drawing/2014/main" id="{7F431B12-5DBF-D6E1-2539-18BFC0C414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94601" y="3544528"/>
            <a:ext cx="6615472" cy="6615472"/>
          </a:xfrm>
          <a:prstGeom prst="rect">
            <a:avLst/>
          </a:prstGeom>
        </p:spPr>
      </p:pic>
      <p:pic>
        <p:nvPicPr>
          <p:cNvPr id="6" name="Picture 5">
            <a:extLst>
              <a:ext uri="{FF2B5EF4-FFF2-40B4-BE49-F238E27FC236}">
                <a16:creationId xmlns:a16="http://schemas.microsoft.com/office/drawing/2014/main" id="{2FE7C66A-E2AD-5EEB-46CC-32C9231384B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890000" y="3576320"/>
            <a:ext cx="6583680" cy="6583680"/>
          </a:xfrm>
          <a:prstGeom prst="rect">
            <a:avLst/>
          </a:prstGeom>
        </p:spPr>
      </p:pic>
      <p:pic>
        <p:nvPicPr>
          <p:cNvPr id="8" name="Picture 7">
            <a:extLst>
              <a:ext uri="{FF2B5EF4-FFF2-40B4-BE49-F238E27FC236}">
                <a16:creationId xmlns:a16="http://schemas.microsoft.com/office/drawing/2014/main" id="{95B88077-A1B4-4C2D-DF00-826B017FC53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953607" y="3544528"/>
            <a:ext cx="6583680" cy="6583680"/>
          </a:xfrm>
          <a:prstGeom prst="rect">
            <a:avLst/>
          </a:prstGeom>
        </p:spPr>
      </p:pic>
      <p:pic>
        <p:nvPicPr>
          <p:cNvPr id="3" name="Picture 2">
            <a:extLst>
              <a:ext uri="{FF2B5EF4-FFF2-40B4-BE49-F238E27FC236}">
                <a16:creationId xmlns:a16="http://schemas.microsoft.com/office/drawing/2014/main" id="{D111FD92-E0FC-A4BE-870A-227F49B6B2E0}"/>
              </a:ext>
            </a:extLst>
          </p:cNvPr>
          <p:cNvPicPr>
            <a:picLocks noGrp="1" noRot="1" noChangeAspect="1" noMove="1" noResize="1" noEditPoints="1" noAdjustHandles="1" noChangeArrowheads="1" noChangeShapeType="1" noCrop="1"/>
          </p:cNvPicPr>
          <p:nvPr/>
        </p:nvPicPr>
        <p:blipFill>
          <a:blip r:embed="rId6"/>
          <a:stretch>
            <a:fillRect/>
          </a:stretch>
        </p:blipFill>
        <p:spPr>
          <a:xfrm>
            <a:off x="19102647" y="10339473"/>
            <a:ext cx="5677594" cy="31936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300" fill="hold"/>
                                        <p:tgtEl>
                                          <p:spTgt spid="4"/>
                                        </p:tgtEl>
                                        <p:attrNameLst>
                                          <p:attrName>ppt_w</p:attrName>
                                        </p:attrNameLst>
                                      </p:cBhvr>
                                      <p:tavLst>
                                        <p:tav tm="0">
                                          <p:val>
                                            <p:fltVal val="0"/>
                                          </p:val>
                                        </p:tav>
                                        <p:tav tm="100000">
                                          <p:val>
                                            <p:strVal val="#ppt_w"/>
                                          </p:val>
                                        </p:tav>
                                      </p:tavLst>
                                    </p:anim>
                                    <p:anim calcmode="lin" valueType="num">
                                      <p:cBhvr>
                                        <p:cTn id="8" dur="300" fill="hold"/>
                                        <p:tgtEl>
                                          <p:spTgt spid="4"/>
                                        </p:tgtEl>
                                        <p:attrNameLst>
                                          <p:attrName>ppt_h</p:attrName>
                                        </p:attrNameLst>
                                      </p:cBhvr>
                                      <p:tavLst>
                                        <p:tav tm="0">
                                          <p:val>
                                            <p:fltVal val="0"/>
                                          </p:val>
                                        </p:tav>
                                        <p:tav tm="100000">
                                          <p:val>
                                            <p:strVal val="#ppt_h"/>
                                          </p:val>
                                        </p:tav>
                                      </p:tavLst>
                                    </p:anim>
                                    <p:animEffect transition="in" filter="fade">
                                      <p:cBhvr>
                                        <p:cTn id="9" dur="3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300" fill="hold"/>
                                        <p:tgtEl>
                                          <p:spTgt spid="6"/>
                                        </p:tgtEl>
                                        <p:attrNameLst>
                                          <p:attrName>ppt_w</p:attrName>
                                        </p:attrNameLst>
                                      </p:cBhvr>
                                      <p:tavLst>
                                        <p:tav tm="0">
                                          <p:val>
                                            <p:fltVal val="0"/>
                                          </p:val>
                                        </p:tav>
                                        <p:tav tm="100000">
                                          <p:val>
                                            <p:strVal val="#ppt_w"/>
                                          </p:val>
                                        </p:tav>
                                      </p:tavLst>
                                    </p:anim>
                                    <p:anim calcmode="lin" valueType="num">
                                      <p:cBhvr>
                                        <p:cTn id="15" dur="300" fill="hold"/>
                                        <p:tgtEl>
                                          <p:spTgt spid="6"/>
                                        </p:tgtEl>
                                        <p:attrNameLst>
                                          <p:attrName>ppt_h</p:attrName>
                                        </p:attrNameLst>
                                      </p:cBhvr>
                                      <p:tavLst>
                                        <p:tav tm="0">
                                          <p:val>
                                            <p:fltVal val="0"/>
                                          </p:val>
                                        </p:tav>
                                        <p:tav tm="100000">
                                          <p:val>
                                            <p:strVal val="#ppt_h"/>
                                          </p:val>
                                        </p:tav>
                                      </p:tavLst>
                                    </p:anim>
                                    <p:animEffect transition="in" filter="fade">
                                      <p:cBhvr>
                                        <p:cTn id="16" dur="3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300" fill="hold"/>
                                        <p:tgtEl>
                                          <p:spTgt spid="8"/>
                                        </p:tgtEl>
                                        <p:attrNameLst>
                                          <p:attrName>ppt_w</p:attrName>
                                        </p:attrNameLst>
                                      </p:cBhvr>
                                      <p:tavLst>
                                        <p:tav tm="0">
                                          <p:val>
                                            <p:fltVal val="0"/>
                                          </p:val>
                                        </p:tav>
                                        <p:tav tm="100000">
                                          <p:val>
                                            <p:strVal val="#ppt_w"/>
                                          </p:val>
                                        </p:tav>
                                      </p:tavLst>
                                    </p:anim>
                                    <p:anim calcmode="lin" valueType="num">
                                      <p:cBhvr>
                                        <p:cTn id="22" dur="300" fill="hold"/>
                                        <p:tgtEl>
                                          <p:spTgt spid="8"/>
                                        </p:tgtEl>
                                        <p:attrNameLst>
                                          <p:attrName>ppt_h</p:attrName>
                                        </p:attrNameLst>
                                      </p:cBhvr>
                                      <p:tavLst>
                                        <p:tav tm="0">
                                          <p:val>
                                            <p:fltVal val="0"/>
                                          </p:val>
                                        </p:tav>
                                        <p:tav tm="100000">
                                          <p:val>
                                            <p:strVal val="#ppt_h"/>
                                          </p:val>
                                        </p:tav>
                                      </p:tavLst>
                                    </p:anim>
                                    <p:animEffect transition="in" filter="fade">
                                      <p:cBhvr>
                                        <p:cTn id="23"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116F0-4E04-1616-F75F-90143BAA9F2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CFF0D82-E3EB-5D08-C0AF-EE099E5904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36289" y="1014153"/>
            <a:ext cx="20778122" cy="11687693"/>
          </a:xfrm>
          <a:prstGeom prst="rect">
            <a:avLst/>
          </a:prstGeom>
        </p:spPr>
      </p:pic>
      <p:sp>
        <p:nvSpPr>
          <p:cNvPr id="2" name="Backdrop">
            <a:extLst>
              <a:ext uri="{FF2B5EF4-FFF2-40B4-BE49-F238E27FC236}">
                <a16:creationId xmlns:a16="http://schemas.microsoft.com/office/drawing/2014/main" id="{528AB4BD-2D2A-FEFF-8667-C1C6AA26AB39}"/>
              </a:ext>
            </a:extLst>
          </p:cNvPr>
          <p:cNvSpPr/>
          <p:nvPr/>
        </p:nvSpPr>
        <p:spPr>
          <a:xfrm>
            <a:off x="0" y="0"/>
            <a:ext cx="24384000" cy="2166425"/>
          </a:xfrm>
          <a:prstGeom prst="rect">
            <a:avLst/>
          </a:prstGeom>
          <a:solidFill>
            <a:srgbClr val="153D8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3" name="What is a Digital Citizen?">
            <a:extLst>
              <a:ext uri="{FF2B5EF4-FFF2-40B4-BE49-F238E27FC236}">
                <a16:creationId xmlns:a16="http://schemas.microsoft.com/office/drawing/2014/main" id="{83CB2B53-3F44-3D59-16C0-613DBEA4CB84}"/>
              </a:ext>
            </a:extLst>
          </p:cNvPr>
          <p:cNvSpPr txBox="1"/>
          <p:nvPr/>
        </p:nvSpPr>
        <p:spPr>
          <a:xfrm>
            <a:off x="5698235" y="499390"/>
            <a:ext cx="12987531" cy="100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lang="en-US" dirty="0">
                <a:solidFill>
                  <a:schemeClr val="bg1"/>
                </a:solidFill>
              </a:rPr>
              <a:t>Digital Citizenship Education: 10 Domains</a:t>
            </a:r>
          </a:p>
        </p:txBody>
      </p:sp>
      <p:sp>
        <p:nvSpPr>
          <p:cNvPr id="11" name="RIGHTS ONLINE">
            <a:extLst>
              <a:ext uri="{FF2B5EF4-FFF2-40B4-BE49-F238E27FC236}">
                <a16:creationId xmlns:a16="http://schemas.microsoft.com/office/drawing/2014/main" id="{E600F135-E11D-F518-7F24-F9F310A58C72}"/>
              </a:ext>
            </a:extLst>
          </p:cNvPr>
          <p:cNvSpPr txBox="1"/>
          <p:nvPr/>
        </p:nvSpPr>
        <p:spPr>
          <a:xfrm>
            <a:off x="16800984" y="3556139"/>
            <a:ext cx="3002424"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defRPr sz="6000" b="1">
                <a:solidFill>
                  <a:srgbClr val="A4BF57"/>
                </a:solidFill>
                <a:latin typeface="Myriad Pro"/>
                <a:ea typeface="Myriad Pro"/>
                <a:cs typeface="Myriad Pro"/>
                <a:sym typeface="Myriad Pro"/>
              </a:defRPr>
            </a:lvl1pPr>
          </a:lstStyle>
          <a:p>
            <a:r>
              <a:rPr sz="6600" dirty="0">
                <a:solidFill>
                  <a:schemeClr val="bg1"/>
                </a:solidFill>
              </a:rPr>
              <a:t>RIGHTS</a:t>
            </a:r>
            <a:endParaRPr lang="en-US" sz="6600" dirty="0">
              <a:solidFill>
                <a:schemeClr val="bg1"/>
              </a:solidFill>
            </a:endParaRPr>
          </a:p>
          <a:p>
            <a:r>
              <a:rPr sz="6600" dirty="0">
                <a:solidFill>
                  <a:schemeClr val="bg1"/>
                </a:solidFill>
              </a:rPr>
              <a:t>ONLINE</a:t>
            </a:r>
          </a:p>
        </p:txBody>
      </p:sp>
      <p:sp>
        <p:nvSpPr>
          <p:cNvPr id="8" name="WELL-BEING ONLINE">
            <a:extLst>
              <a:ext uri="{FF2B5EF4-FFF2-40B4-BE49-F238E27FC236}">
                <a16:creationId xmlns:a16="http://schemas.microsoft.com/office/drawing/2014/main" id="{6ECE46D1-2855-5672-8C66-60182611BC7C}"/>
              </a:ext>
            </a:extLst>
          </p:cNvPr>
          <p:cNvSpPr txBox="1"/>
          <p:nvPr/>
        </p:nvSpPr>
        <p:spPr>
          <a:xfrm>
            <a:off x="9787495" y="3556139"/>
            <a:ext cx="4809009"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defRPr sz="6000" b="1">
                <a:solidFill>
                  <a:srgbClr val="76A7C3"/>
                </a:solidFill>
                <a:latin typeface="Myriad Pro"/>
                <a:ea typeface="Myriad Pro"/>
                <a:cs typeface="Myriad Pro"/>
                <a:sym typeface="Myriad Pro"/>
              </a:defRPr>
            </a:lvl1pPr>
          </a:lstStyle>
          <a:p>
            <a:r>
              <a:rPr sz="6600" dirty="0">
                <a:solidFill>
                  <a:schemeClr val="bg1"/>
                </a:solidFill>
              </a:rPr>
              <a:t>WELL-BEING</a:t>
            </a:r>
            <a:endParaRPr lang="en-US" sz="6600" dirty="0">
              <a:solidFill>
                <a:schemeClr val="bg1"/>
              </a:solidFill>
            </a:endParaRPr>
          </a:p>
          <a:p>
            <a:r>
              <a:rPr sz="6600" dirty="0">
                <a:solidFill>
                  <a:schemeClr val="bg1"/>
                </a:solidFill>
              </a:rPr>
              <a:t>ONLINE</a:t>
            </a:r>
          </a:p>
        </p:txBody>
      </p:sp>
      <p:sp>
        <p:nvSpPr>
          <p:cNvPr id="4" name="BEING ONLINE">
            <a:extLst>
              <a:ext uri="{FF2B5EF4-FFF2-40B4-BE49-F238E27FC236}">
                <a16:creationId xmlns:a16="http://schemas.microsoft.com/office/drawing/2014/main" id="{7F40852D-29EF-9BC5-FF2D-97B6BFEA0311}"/>
              </a:ext>
            </a:extLst>
          </p:cNvPr>
          <p:cNvSpPr txBox="1"/>
          <p:nvPr/>
        </p:nvSpPr>
        <p:spPr>
          <a:xfrm>
            <a:off x="4580592" y="3556139"/>
            <a:ext cx="3002424" cy="2133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defRPr sz="6000" b="1">
                <a:solidFill>
                  <a:srgbClr val="C9603D"/>
                </a:solidFill>
                <a:latin typeface="Myriad Pro"/>
                <a:ea typeface="Myriad Pro"/>
                <a:cs typeface="Myriad Pro"/>
                <a:sym typeface="Myriad Pro"/>
              </a:defRPr>
            </a:lvl1pPr>
          </a:lstStyle>
          <a:p>
            <a:r>
              <a:rPr sz="6600" dirty="0">
                <a:solidFill>
                  <a:schemeClr val="bg1"/>
                </a:solidFill>
              </a:rPr>
              <a:t>BEING</a:t>
            </a:r>
            <a:endParaRPr lang="en-US" sz="6600" dirty="0">
              <a:solidFill>
                <a:schemeClr val="bg1"/>
              </a:solidFill>
            </a:endParaRPr>
          </a:p>
          <a:p>
            <a:r>
              <a:rPr sz="6600" dirty="0">
                <a:solidFill>
                  <a:schemeClr val="bg1"/>
                </a:solidFill>
              </a:rPr>
              <a:t>ONLINE</a:t>
            </a:r>
          </a:p>
        </p:txBody>
      </p:sp>
      <p:pic>
        <p:nvPicPr>
          <p:cNvPr id="5" name="Picture 4">
            <a:extLst>
              <a:ext uri="{FF2B5EF4-FFF2-40B4-BE49-F238E27FC236}">
                <a16:creationId xmlns:a16="http://schemas.microsoft.com/office/drawing/2014/main" id="{9A8A345B-2E4C-4B1D-7CE4-DE10F441E537}"/>
              </a:ext>
            </a:extLst>
          </p:cNvPr>
          <p:cNvPicPr>
            <a:picLocks noGrp="1" noRot="1" noChangeAspect="1" noMove="1" noResize="1" noEditPoints="1" noAdjustHandles="1" noChangeArrowheads="1" noChangeShapeType="1" noCrop="1"/>
          </p:cNvPicPr>
          <p:nvPr/>
        </p:nvPicPr>
        <p:blipFill>
          <a:blip r:embed="rId4"/>
          <a:stretch>
            <a:fillRect/>
          </a:stretch>
        </p:blipFill>
        <p:spPr>
          <a:xfrm>
            <a:off x="19102647" y="10339473"/>
            <a:ext cx="5677594" cy="3193647"/>
          </a:xfrm>
          <a:prstGeom prst="rect">
            <a:avLst/>
          </a:prstGeom>
        </p:spPr>
      </p:pic>
    </p:spTree>
    <p:extLst>
      <p:ext uri="{BB962C8B-B14F-4D97-AF65-F5344CB8AC3E}">
        <p14:creationId xmlns:p14="http://schemas.microsoft.com/office/powerpoint/2010/main" val="25850988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912878-350F-1951-9406-C6EF5BD2A6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270" name="BEING ONLINE"/>
          <p:cNvSpPr txBox="1"/>
          <p:nvPr/>
        </p:nvSpPr>
        <p:spPr>
          <a:xfrm>
            <a:off x="9529736" y="3017531"/>
            <a:ext cx="5043047" cy="1025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defRPr sz="6000" b="1">
                <a:solidFill>
                  <a:srgbClr val="C9603D"/>
                </a:solidFill>
                <a:latin typeface="Myriad Pro"/>
                <a:ea typeface="Myriad Pro"/>
                <a:cs typeface="Myriad Pro"/>
                <a:sym typeface="Myriad Pro"/>
              </a:defRPr>
            </a:lvl1pPr>
          </a:lstStyle>
          <a:p>
            <a:r>
              <a:rPr dirty="0">
                <a:solidFill>
                  <a:srgbClr val="D95830"/>
                </a:solidFill>
              </a:rPr>
              <a:t>BEING ONLINE</a:t>
            </a:r>
          </a:p>
        </p:txBody>
      </p:sp>
      <p:sp>
        <p:nvSpPr>
          <p:cNvPr id="271" name="Access and…"/>
          <p:cNvSpPr txBox="1"/>
          <p:nvPr/>
        </p:nvSpPr>
        <p:spPr>
          <a:xfrm>
            <a:off x="3447880" y="9690397"/>
            <a:ext cx="2350003" cy="9899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80000"/>
              </a:lnSpc>
              <a:defRPr sz="3600" b="1">
                <a:solidFill>
                  <a:srgbClr val="000000"/>
                </a:solidFill>
                <a:latin typeface="Myriad Pro"/>
                <a:ea typeface="Myriad Pro"/>
                <a:cs typeface="Myriad Pro"/>
                <a:sym typeface="Myriad Pro"/>
              </a:defRPr>
            </a:pPr>
            <a:r>
              <a:rPr>
                <a:solidFill>
                  <a:srgbClr val="D95830"/>
                </a:solidFill>
              </a:rPr>
              <a:t>Access and</a:t>
            </a:r>
          </a:p>
          <a:p>
            <a:pPr defTabSz="457200">
              <a:lnSpc>
                <a:spcPct val="80000"/>
              </a:lnSpc>
              <a:defRPr sz="3600" b="1">
                <a:solidFill>
                  <a:srgbClr val="000000"/>
                </a:solidFill>
                <a:latin typeface="Myriad Pro"/>
                <a:ea typeface="Myriad Pro"/>
                <a:cs typeface="Myriad Pro"/>
                <a:sym typeface="Myriad Pro"/>
              </a:defRPr>
            </a:pPr>
            <a:r>
              <a:rPr>
                <a:solidFill>
                  <a:srgbClr val="D95830"/>
                </a:solidFill>
              </a:rPr>
              <a:t>Inclusion</a:t>
            </a:r>
          </a:p>
        </p:txBody>
      </p:sp>
      <p:sp>
        <p:nvSpPr>
          <p:cNvPr id="272" name="Learning and…"/>
          <p:cNvSpPr txBox="1"/>
          <p:nvPr/>
        </p:nvSpPr>
        <p:spPr>
          <a:xfrm>
            <a:off x="10649713" y="9679658"/>
            <a:ext cx="2803094" cy="1011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80000"/>
              </a:lnSpc>
              <a:defRPr sz="3600" b="1">
                <a:solidFill>
                  <a:srgbClr val="000000"/>
                </a:solidFill>
                <a:latin typeface="Myriad Pro"/>
                <a:ea typeface="Myriad Pro"/>
                <a:cs typeface="Myriad Pro"/>
                <a:sym typeface="Myriad Pro"/>
              </a:defRPr>
            </a:pPr>
            <a:r>
              <a:rPr>
                <a:solidFill>
                  <a:srgbClr val="D95830"/>
                </a:solidFill>
              </a:rPr>
              <a:t>Learning and</a:t>
            </a:r>
          </a:p>
          <a:p>
            <a:pPr defTabSz="457200">
              <a:lnSpc>
                <a:spcPct val="80000"/>
              </a:lnSpc>
              <a:defRPr sz="3600" b="1">
                <a:solidFill>
                  <a:srgbClr val="000000"/>
                </a:solidFill>
                <a:latin typeface="Myriad Pro"/>
                <a:ea typeface="Myriad Pro"/>
                <a:cs typeface="Myriad Pro"/>
                <a:sym typeface="Myriad Pro"/>
              </a:defRPr>
            </a:pPr>
            <a:r>
              <a:rPr>
                <a:solidFill>
                  <a:srgbClr val="D95830"/>
                </a:solidFill>
              </a:rPr>
              <a:t>Creativity</a:t>
            </a:r>
          </a:p>
        </p:txBody>
      </p:sp>
      <p:sp>
        <p:nvSpPr>
          <p:cNvPr id="273" name="Media and Information…"/>
          <p:cNvSpPr txBox="1"/>
          <p:nvPr/>
        </p:nvSpPr>
        <p:spPr>
          <a:xfrm>
            <a:off x="17012265" y="9679658"/>
            <a:ext cx="4793743" cy="1011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80000"/>
              </a:lnSpc>
              <a:defRPr sz="3600" b="1">
                <a:solidFill>
                  <a:srgbClr val="000000"/>
                </a:solidFill>
                <a:latin typeface="Myriad Pro"/>
                <a:ea typeface="Myriad Pro"/>
                <a:cs typeface="Myriad Pro"/>
                <a:sym typeface="Myriad Pro"/>
              </a:defRPr>
            </a:pPr>
            <a:r>
              <a:rPr>
                <a:solidFill>
                  <a:srgbClr val="D95830"/>
                </a:solidFill>
              </a:rPr>
              <a:t>Media and Information</a:t>
            </a:r>
          </a:p>
          <a:p>
            <a:pPr defTabSz="457200">
              <a:lnSpc>
                <a:spcPct val="80000"/>
              </a:lnSpc>
              <a:defRPr sz="3600" b="1">
                <a:solidFill>
                  <a:srgbClr val="000000"/>
                </a:solidFill>
                <a:latin typeface="Myriad Pro"/>
                <a:ea typeface="Myriad Pro"/>
                <a:cs typeface="Myriad Pro"/>
                <a:sym typeface="Myriad Pro"/>
              </a:defRPr>
            </a:pPr>
            <a:r>
              <a:rPr>
                <a:solidFill>
                  <a:srgbClr val="D95830"/>
                </a:solidFill>
              </a:rPr>
              <a:t>Literacy</a:t>
            </a:r>
          </a:p>
        </p:txBody>
      </p:sp>
      <p:sp>
        <p:nvSpPr>
          <p:cNvPr id="2" name="Backdrop">
            <a:extLst>
              <a:ext uri="{FF2B5EF4-FFF2-40B4-BE49-F238E27FC236}">
                <a16:creationId xmlns:a16="http://schemas.microsoft.com/office/drawing/2014/main" id="{FF5E1275-8146-E8A2-C540-2B53EEC445D1}"/>
              </a:ext>
            </a:extLst>
          </p:cNvPr>
          <p:cNvSpPr/>
          <p:nvPr/>
        </p:nvSpPr>
        <p:spPr>
          <a:xfrm>
            <a:off x="0" y="0"/>
            <a:ext cx="24384000" cy="2166425"/>
          </a:xfrm>
          <a:prstGeom prst="rect">
            <a:avLst/>
          </a:prstGeom>
          <a:solidFill>
            <a:srgbClr val="D9583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69" name="The 10 Domains"/>
          <p:cNvSpPr txBox="1"/>
          <p:nvPr/>
        </p:nvSpPr>
        <p:spPr>
          <a:xfrm>
            <a:off x="9672080" y="499390"/>
            <a:ext cx="5039841" cy="100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dirty="0">
                <a:solidFill>
                  <a:schemeClr val="bg1"/>
                </a:solidFill>
              </a:rPr>
              <a:t>The 10 Domains</a:t>
            </a:r>
          </a:p>
        </p:txBody>
      </p:sp>
      <p:pic>
        <p:nvPicPr>
          <p:cNvPr id="3" name="Picture 2">
            <a:extLst>
              <a:ext uri="{FF2B5EF4-FFF2-40B4-BE49-F238E27FC236}">
                <a16:creationId xmlns:a16="http://schemas.microsoft.com/office/drawing/2014/main" id="{65B0A053-FD40-F4CA-FAE6-66ACD1BA90DE}"/>
              </a:ext>
            </a:extLst>
          </p:cNvPr>
          <p:cNvPicPr>
            <a:picLocks noGrp="1" noRot="1" noChangeAspect="1" noMove="1" noResize="1" noEditPoints="1" noAdjustHandles="1" noChangeArrowheads="1" noChangeShapeType="1" noCrop="1"/>
          </p:cNvPicPr>
          <p:nvPr/>
        </p:nvPicPr>
        <p:blipFill>
          <a:blip r:embed="rId4"/>
          <a:stretch>
            <a:fillRect/>
          </a:stretch>
        </p:blipFill>
        <p:spPr>
          <a:xfrm>
            <a:off x="19102647" y="10339473"/>
            <a:ext cx="5677594" cy="31936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2C832A-E338-82FD-CBC7-C308F492057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24384000" cy="13716000"/>
          </a:xfrm>
          <a:prstGeom prst="rect">
            <a:avLst/>
          </a:prstGeom>
        </p:spPr>
      </p:pic>
      <p:sp>
        <p:nvSpPr>
          <p:cNvPr id="279" name="Ethics and…"/>
          <p:cNvSpPr txBox="1"/>
          <p:nvPr/>
        </p:nvSpPr>
        <p:spPr>
          <a:xfrm>
            <a:off x="3542932" y="9679658"/>
            <a:ext cx="2195475" cy="1011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80000"/>
              </a:lnSpc>
              <a:defRPr sz="3600" b="1">
                <a:solidFill>
                  <a:srgbClr val="000000"/>
                </a:solidFill>
                <a:latin typeface="Myriad Pro"/>
                <a:ea typeface="Myriad Pro"/>
                <a:cs typeface="Myriad Pro"/>
                <a:sym typeface="Myriad Pro"/>
              </a:defRPr>
            </a:pPr>
            <a:r>
              <a:rPr dirty="0">
                <a:solidFill>
                  <a:srgbClr val="66A8C6"/>
                </a:solidFill>
              </a:rPr>
              <a:t>Ethics and</a:t>
            </a:r>
          </a:p>
          <a:p>
            <a:pPr defTabSz="457200">
              <a:lnSpc>
                <a:spcPct val="80000"/>
              </a:lnSpc>
              <a:defRPr sz="3600" b="1">
                <a:solidFill>
                  <a:srgbClr val="000000"/>
                </a:solidFill>
                <a:latin typeface="Myriad Pro"/>
                <a:ea typeface="Myriad Pro"/>
                <a:cs typeface="Myriad Pro"/>
                <a:sym typeface="Myriad Pro"/>
              </a:defRPr>
            </a:pPr>
            <a:r>
              <a:rPr dirty="0">
                <a:solidFill>
                  <a:srgbClr val="66A8C6"/>
                </a:solidFill>
              </a:rPr>
              <a:t>Empathy</a:t>
            </a:r>
          </a:p>
        </p:txBody>
      </p:sp>
      <p:sp>
        <p:nvSpPr>
          <p:cNvPr id="280" name="Health and…"/>
          <p:cNvSpPr txBox="1"/>
          <p:nvPr/>
        </p:nvSpPr>
        <p:spPr>
          <a:xfrm>
            <a:off x="10831907" y="9679658"/>
            <a:ext cx="2438706" cy="1011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80000"/>
              </a:lnSpc>
              <a:defRPr sz="3600" b="1">
                <a:solidFill>
                  <a:srgbClr val="000000"/>
                </a:solidFill>
                <a:latin typeface="Myriad Pro"/>
                <a:ea typeface="Myriad Pro"/>
                <a:cs typeface="Myriad Pro"/>
                <a:sym typeface="Myriad Pro"/>
              </a:defRPr>
            </a:pPr>
            <a:r>
              <a:rPr dirty="0">
                <a:solidFill>
                  <a:srgbClr val="66A8C6"/>
                </a:solidFill>
              </a:rPr>
              <a:t>Health and </a:t>
            </a:r>
          </a:p>
          <a:p>
            <a:pPr defTabSz="457200">
              <a:lnSpc>
                <a:spcPct val="80000"/>
              </a:lnSpc>
              <a:defRPr sz="3600" b="1">
                <a:solidFill>
                  <a:srgbClr val="000000"/>
                </a:solidFill>
                <a:latin typeface="Myriad Pro"/>
                <a:ea typeface="Myriad Pro"/>
                <a:cs typeface="Myriad Pro"/>
                <a:sym typeface="Myriad Pro"/>
              </a:defRPr>
            </a:pPr>
            <a:r>
              <a:rPr dirty="0">
                <a:solidFill>
                  <a:srgbClr val="66A8C6"/>
                </a:solidFill>
              </a:rPr>
              <a:t>Well-</a:t>
            </a:r>
            <a:r>
              <a:rPr lang="en-US" dirty="0">
                <a:solidFill>
                  <a:srgbClr val="66A8C6"/>
                </a:solidFill>
              </a:rPr>
              <a:t>b</a:t>
            </a:r>
            <a:r>
              <a:rPr dirty="0">
                <a:solidFill>
                  <a:srgbClr val="66A8C6"/>
                </a:solidFill>
              </a:rPr>
              <a:t>eing</a:t>
            </a:r>
          </a:p>
        </p:txBody>
      </p:sp>
      <p:sp>
        <p:nvSpPr>
          <p:cNvPr id="281" name="ePresence and…"/>
          <p:cNvSpPr txBox="1"/>
          <p:nvPr/>
        </p:nvSpPr>
        <p:spPr>
          <a:xfrm>
            <a:off x="17730069" y="9679658"/>
            <a:ext cx="3358135" cy="1011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80000"/>
              </a:lnSpc>
              <a:defRPr sz="3600" b="1">
                <a:solidFill>
                  <a:srgbClr val="000000"/>
                </a:solidFill>
                <a:latin typeface="Myriad Pro"/>
                <a:ea typeface="Myriad Pro"/>
                <a:cs typeface="Myriad Pro"/>
                <a:sym typeface="Myriad Pro"/>
              </a:defRPr>
            </a:pPr>
            <a:r>
              <a:rPr>
                <a:solidFill>
                  <a:srgbClr val="66A8C6"/>
                </a:solidFill>
              </a:rPr>
              <a:t>ePresence and</a:t>
            </a:r>
          </a:p>
          <a:p>
            <a:pPr defTabSz="457200">
              <a:lnSpc>
                <a:spcPct val="80000"/>
              </a:lnSpc>
              <a:defRPr sz="3600" b="1">
                <a:solidFill>
                  <a:srgbClr val="000000"/>
                </a:solidFill>
                <a:latin typeface="Myriad Pro"/>
                <a:ea typeface="Myriad Pro"/>
                <a:cs typeface="Myriad Pro"/>
                <a:sym typeface="Myriad Pro"/>
              </a:defRPr>
            </a:pPr>
            <a:r>
              <a:rPr>
                <a:solidFill>
                  <a:srgbClr val="66A8C6"/>
                </a:solidFill>
              </a:rPr>
              <a:t>Communication</a:t>
            </a:r>
          </a:p>
        </p:txBody>
      </p:sp>
      <p:sp>
        <p:nvSpPr>
          <p:cNvPr id="282" name="WELL-BEING ONLINE"/>
          <p:cNvSpPr txBox="1"/>
          <p:nvPr/>
        </p:nvSpPr>
        <p:spPr>
          <a:xfrm>
            <a:off x="8606883" y="3017531"/>
            <a:ext cx="7170233" cy="1025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defRPr sz="6000" b="1">
                <a:solidFill>
                  <a:srgbClr val="76A7C3"/>
                </a:solidFill>
                <a:latin typeface="Myriad Pro"/>
                <a:ea typeface="Myriad Pro"/>
                <a:cs typeface="Myriad Pro"/>
                <a:sym typeface="Myriad Pro"/>
              </a:defRPr>
            </a:lvl1pPr>
          </a:lstStyle>
          <a:p>
            <a:r>
              <a:rPr dirty="0">
                <a:solidFill>
                  <a:srgbClr val="66A8C6"/>
                </a:solidFill>
              </a:rPr>
              <a:t>WELL-BEING ONLINE</a:t>
            </a:r>
          </a:p>
        </p:txBody>
      </p:sp>
      <p:sp>
        <p:nvSpPr>
          <p:cNvPr id="4" name="Backdrop">
            <a:extLst>
              <a:ext uri="{FF2B5EF4-FFF2-40B4-BE49-F238E27FC236}">
                <a16:creationId xmlns:a16="http://schemas.microsoft.com/office/drawing/2014/main" id="{93D1E223-381C-4C9D-EE93-12B7E6300DA1}"/>
              </a:ext>
            </a:extLst>
          </p:cNvPr>
          <p:cNvSpPr/>
          <p:nvPr/>
        </p:nvSpPr>
        <p:spPr>
          <a:xfrm>
            <a:off x="0" y="0"/>
            <a:ext cx="24384000" cy="2166425"/>
          </a:xfrm>
          <a:prstGeom prst="rect">
            <a:avLst/>
          </a:prstGeom>
          <a:solidFill>
            <a:srgbClr val="66A8C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78" name="The 10 Domains"/>
          <p:cNvSpPr txBox="1"/>
          <p:nvPr/>
        </p:nvSpPr>
        <p:spPr>
          <a:xfrm>
            <a:off x="9672080" y="499390"/>
            <a:ext cx="5039841" cy="100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dirty="0">
                <a:solidFill>
                  <a:schemeClr val="bg1"/>
                </a:solidFill>
              </a:rPr>
              <a:t>The 10 Domains</a:t>
            </a:r>
          </a:p>
        </p:txBody>
      </p:sp>
      <p:pic>
        <p:nvPicPr>
          <p:cNvPr id="2" name="Picture 1">
            <a:extLst>
              <a:ext uri="{FF2B5EF4-FFF2-40B4-BE49-F238E27FC236}">
                <a16:creationId xmlns:a16="http://schemas.microsoft.com/office/drawing/2014/main" id="{1DD2A63F-6B2E-7953-72F8-67FDF3E61DA3}"/>
              </a:ext>
            </a:extLst>
          </p:cNvPr>
          <p:cNvPicPr>
            <a:picLocks noGrp="1" noRot="1" noChangeAspect="1" noMove="1" noResize="1" noEditPoints="1" noAdjustHandles="1" noChangeArrowheads="1" noChangeShapeType="1" noCrop="1"/>
          </p:cNvPicPr>
          <p:nvPr/>
        </p:nvPicPr>
        <p:blipFill>
          <a:blip r:embed="rId4"/>
          <a:stretch>
            <a:fillRect/>
          </a:stretch>
        </p:blipFill>
        <p:spPr>
          <a:xfrm>
            <a:off x="19102647" y="10339473"/>
            <a:ext cx="5677594" cy="3193647"/>
          </a:xfrm>
          <a:prstGeom prst="rect">
            <a:avLst/>
          </a:prstGeom>
        </p:spPr>
      </p:pic>
      <p:pic>
        <p:nvPicPr>
          <p:cNvPr id="6" name="Picture 5" descr="A cell phone with a blue screen&#10;&#10;AI-generated content may be incorrect.">
            <a:extLst>
              <a:ext uri="{FF2B5EF4-FFF2-40B4-BE49-F238E27FC236}">
                <a16:creationId xmlns:a16="http://schemas.microsoft.com/office/drawing/2014/main" id="{D1865447-4B29-0F8A-FDA7-6A4832EA4F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608578">
            <a:off x="9419638" y="7600290"/>
            <a:ext cx="1231955" cy="1025923"/>
          </a:xfrm>
          <a:prstGeom prst="rect">
            <a:avLst/>
          </a:prstGeom>
          <a:ln>
            <a:noFill/>
          </a:ln>
          <a:effectLst>
            <a:outerShdw blurRad="50800" dist="38100" dir="5400000" algn="t" rotWithShape="0">
              <a:prstClr val="black">
                <a:alpha val="4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CF2E0C-48A2-2BCC-64D6-B25966BD1C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 y="0"/>
            <a:ext cx="24384000" cy="13716000"/>
          </a:xfrm>
          <a:prstGeom prst="rect">
            <a:avLst/>
          </a:prstGeom>
        </p:spPr>
      </p:pic>
      <p:sp>
        <p:nvSpPr>
          <p:cNvPr id="288" name="RIGHTS ONLINE"/>
          <p:cNvSpPr txBox="1"/>
          <p:nvPr/>
        </p:nvSpPr>
        <p:spPr>
          <a:xfrm>
            <a:off x="9461284" y="3017531"/>
            <a:ext cx="5461431" cy="1025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defRPr sz="6000" b="1">
                <a:solidFill>
                  <a:srgbClr val="A4BF57"/>
                </a:solidFill>
                <a:latin typeface="Myriad Pro"/>
                <a:ea typeface="Myriad Pro"/>
                <a:cs typeface="Myriad Pro"/>
                <a:sym typeface="Myriad Pro"/>
              </a:defRPr>
            </a:lvl1pPr>
          </a:lstStyle>
          <a:p>
            <a:r>
              <a:rPr dirty="0">
                <a:solidFill>
                  <a:srgbClr val="9CBF43"/>
                </a:solidFill>
              </a:rPr>
              <a:t>RIGHTS ONLINE</a:t>
            </a:r>
          </a:p>
        </p:txBody>
      </p:sp>
      <p:sp>
        <p:nvSpPr>
          <p:cNvPr id="289" name="Active…"/>
          <p:cNvSpPr txBox="1"/>
          <p:nvPr/>
        </p:nvSpPr>
        <p:spPr>
          <a:xfrm>
            <a:off x="2917691" y="9654258"/>
            <a:ext cx="2756917" cy="1011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80000"/>
              </a:lnSpc>
              <a:defRPr sz="3600" b="1">
                <a:solidFill>
                  <a:srgbClr val="000000"/>
                </a:solidFill>
                <a:latin typeface="Myriad Pro"/>
                <a:ea typeface="Myriad Pro"/>
                <a:cs typeface="Myriad Pro"/>
                <a:sym typeface="Myriad Pro"/>
              </a:defRPr>
            </a:pPr>
            <a:r>
              <a:rPr dirty="0">
                <a:solidFill>
                  <a:srgbClr val="9CBF43"/>
                </a:solidFill>
              </a:rPr>
              <a:t>Active</a:t>
            </a:r>
          </a:p>
          <a:p>
            <a:pPr defTabSz="457200">
              <a:lnSpc>
                <a:spcPct val="80000"/>
              </a:lnSpc>
              <a:defRPr sz="3600" b="1">
                <a:solidFill>
                  <a:srgbClr val="000000"/>
                </a:solidFill>
                <a:latin typeface="Myriad Pro"/>
                <a:ea typeface="Myriad Pro"/>
                <a:cs typeface="Myriad Pro"/>
                <a:sym typeface="Myriad Pro"/>
              </a:defRPr>
            </a:pPr>
            <a:r>
              <a:rPr dirty="0">
                <a:solidFill>
                  <a:srgbClr val="9CBF43"/>
                </a:solidFill>
              </a:rPr>
              <a:t>Participation</a:t>
            </a:r>
          </a:p>
        </p:txBody>
      </p:sp>
      <p:sp>
        <p:nvSpPr>
          <p:cNvPr id="290" name="Rights and…"/>
          <p:cNvSpPr txBox="1"/>
          <p:nvPr/>
        </p:nvSpPr>
        <p:spPr>
          <a:xfrm>
            <a:off x="7865974" y="9654258"/>
            <a:ext cx="3338018" cy="1011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80000"/>
              </a:lnSpc>
              <a:defRPr sz="3600" b="1">
                <a:solidFill>
                  <a:srgbClr val="000000"/>
                </a:solidFill>
                <a:latin typeface="Myriad Pro"/>
                <a:ea typeface="Myriad Pro"/>
                <a:cs typeface="Myriad Pro"/>
                <a:sym typeface="Myriad Pro"/>
              </a:defRPr>
            </a:pPr>
            <a:r>
              <a:rPr>
                <a:solidFill>
                  <a:srgbClr val="9CBF43"/>
                </a:solidFill>
              </a:rPr>
              <a:t>Rights and</a:t>
            </a:r>
          </a:p>
          <a:p>
            <a:pPr defTabSz="457200">
              <a:lnSpc>
                <a:spcPct val="80000"/>
              </a:lnSpc>
              <a:defRPr sz="3600" b="1">
                <a:solidFill>
                  <a:srgbClr val="000000"/>
                </a:solidFill>
                <a:latin typeface="Myriad Pro"/>
                <a:ea typeface="Myriad Pro"/>
                <a:cs typeface="Myriad Pro"/>
                <a:sym typeface="Myriad Pro"/>
              </a:defRPr>
            </a:pPr>
            <a:r>
              <a:rPr>
                <a:solidFill>
                  <a:srgbClr val="9CBF43"/>
                </a:solidFill>
              </a:rPr>
              <a:t>Responsibilities</a:t>
            </a:r>
          </a:p>
        </p:txBody>
      </p:sp>
      <p:sp>
        <p:nvSpPr>
          <p:cNvPr id="291" name="Privacy and…"/>
          <p:cNvSpPr txBox="1"/>
          <p:nvPr/>
        </p:nvSpPr>
        <p:spPr>
          <a:xfrm>
            <a:off x="13581147" y="9626259"/>
            <a:ext cx="2481683" cy="10114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80000"/>
              </a:lnSpc>
              <a:defRPr sz="3600" b="1">
                <a:solidFill>
                  <a:srgbClr val="000000"/>
                </a:solidFill>
                <a:latin typeface="Myriad Pro"/>
                <a:ea typeface="Myriad Pro"/>
                <a:cs typeface="Myriad Pro"/>
                <a:sym typeface="Myriad Pro"/>
              </a:defRPr>
            </a:pPr>
            <a:r>
              <a:rPr>
                <a:solidFill>
                  <a:srgbClr val="9CBF43"/>
                </a:solidFill>
              </a:rPr>
              <a:t>Privacy and</a:t>
            </a:r>
          </a:p>
          <a:p>
            <a:pPr defTabSz="457200">
              <a:lnSpc>
                <a:spcPct val="80000"/>
              </a:lnSpc>
              <a:defRPr sz="3600" b="1">
                <a:solidFill>
                  <a:srgbClr val="000000"/>
                </a:solidFill>
                <a:latin typeface="Myriad Pro"/>
                <a:ea typeface="Myriad Pro"/>
                <a:cs typeface="Myriad Pro"/>
                <a:sym typeface="Myriad Pro"/>
              </a:defRPr>
            </a:pPr>
            <a:r>
              <a:rPr>
                <a:solidFill>
                  <a:srgbClr val="9CBF43"/>
                </a:solidFill>
              </a:rPr>
              <a:t>Security</a:t>
            </a:r>
          </a:p>
        </p:txBody>
      </p:sp>
      <p:sp>
        <p:nvSpPr>
          <p:cNvPr id="292" name="Consumer…"/>
          <p:cNvSpPr txBox="1"/>
          <p:nvPr/>
        </p:nvSpPr>
        <p:spPr>
          <a:xfrm>
            <a:off x="18847161" y="9664997"/>
            <a:ext cx="2333973" cy="9899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defTabSz="457200">
              <a:lnSpc>
                <a:spcPct val="80000"/>
              </a:lnSpc>
              <a:defRPr sz="3600" b="1">
                <a:solidFill>
                  <a:srgbClr val="000000"/>
                </a:solidFill>
                <a:latin typeface="Myriad Pro"/>
                <a:ea typeface="Myriad Pro"/>
                <a:cs typeface="Myriad Pro"/>
                <a:sym typeface="Myriad Pro"/>
              </a:defRPr>
            </a:pPr>
            <a:r>
              <a:rPr>
                <a:solidFill>
                  <a:srgbClr val="9CBF43"/>
                </a:solidFill>
              </a:rPr>
              <a:t>Consumer</a:t>
            </a:r>
          </a:p>
          <a:p>
            <a:pPr defTabSz="457200">
              <a:lnSpc>
                <a:spcPct val="80000"/>
              </a:lnSpc>
              <a:defRPr sz="3600" b="1">
                <a:solidFill>
                  <a:srgbClr val="000000"/>
                </a:solidFill>
                <a:latin typeface="Myriad Pro"/>
                <a:ea typeface="Myriad Pro"/>
                <a:cs typeface="Myriad Pro"/>
                <a:sym typeface="Myriad Pro"/>
              </a:defRPr>
            </a:pPr>
            <a:r>
              <a:rPr>
                <a:solidFill>
                  <a:srgbClr val="9CBF43"/>
                </a:solidFill>
              </a:rPr>
              <a:t>Awareness</a:t>
            </a:r>
          </a:p>
        </p:txBody>
      </p:sp>
      <p:sp>
        <p:nvSpPr>
          <p:cNvPr id="2" name="Backdrop">
            <a:extLst>
              <a:ext uri="{FF2B5EF4-FFF2-40B4-BE49-F238E27FC236}">
                <a16:creationId xmlns:a16="http://schemas.microsoft.com/office/drawing/2014/main" id="{66C3D137-EBD7-DEEF-9975-910C78D91DCB}"/>
              </a:ext>
            </a:extLst>
          </p:cNvPr>
          <p:cNvSpPr/>
          <p:nvPr/>
        </p:nvSpPr>
        <p:spPr>
          <a:xfrm>
            <a:off x="0" y="0"/>
            <a:ext cx="24384000" cy="2166425"/>
          </a:xfrm>
          <a:prstGeom prst="rect">
            <a:avLst/>
          </a:prstGeom>
          <a:solidFill>
            <a:srgbClr val="9EC04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NL"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87" name="The 10 Domains"/>
          <p:cNvSpPr txBox="1"/>
          <p:nvPr/>
        </p:nvSpPr>
        <p:spPr>
          <a:xfrm>
            <a:off x="9672080" y="499390"/>
            <a:ext cx="5039841" cy="1005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defTabSz="457200">
              <a:lnSpc>
                <a:spcPct val="117999"/>
              </a:lnSpc>
              <a:defRPr sz="5400" b="1">
                <a:solidFill>
                  <a:srgbClr val="000000"/>
                </a:solidFill>
                <a:latin typeface="Myriad Pro"/>
                <a:ea typeface="Myriad Pro"/>
                <a:cs typeface="Myriad Pro"/>
                <a:sym typeface="Myriad Pro"/>
              </a:defRPr>
            </a:lvl1pPr>
          </a:lstStyle>
          <a:p>
            <a:r>
              <a:rPr dirty="0">
                <a:solidFill>
                  <a:schemeClr val="bg1"/>
                </a:solidFill>
              </a:rPr>
              <a:t>The 10 Domains</a:t>
            </a:r>
          </a:p>
        </p:txBody>
      </p:sp>
      <p:pic>
        <p:nvPicPr>
          <p:cNvPr id="3" name="Picture 2">
            <a:extLst>
              <a:ext uri="{FF2B5EF4-FFF2-40B4-BE49-F238E27FC236}">
                <a16:creationId xmlns:a16="http://schemas.microsoft.com/office/drawing/2014/main" id="{E23BF8B5-4828-123B-A9AA-31A2E30C48F3}"/>
              </a:ext>
            </a:extLst>
          </p:cNvPr>
          <p:cNvPicPr>
            <a:picLocks noGrp="1" noRot="1" noChangeAspect="1" noMove="1" noResize="1" noEditPoints="1" noAdjustHandles="1" noChangeArrowheads="1" noChangeShapeType="1" noCrop="1"/>
          </p:cNvPicPr>
          <p:nvPr/>
        </p:nvPicPr>
        <p:blipFill>
          <a:blip r:embed="rId4"/>
          <a:stretch>
            <a:fillRect/>
          </a:stretch>
        </p:blipFill>
        <p:spPr>
          <a:xfrm>
            <a:off x="19102647" y="10339473"/>
            <a:ext cx="5677594" cy="31936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8683</TotalTime>
  <Words>1770</Words>
  <Application>Microsoft Office PowerPoint</Application>
  <PresentationFormat>Custom</PresentationFormat>
  <Paragraphs>123</Paragraphs>
  <Slides>16</Slides>
  <Notes>16</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Calibri</vt:lpstr>
      <vt:lpstr>Helvetica Neue</vt:lpstr>
      <vt:lpstr>Helvetica Neue Medium</vt:lpstr>
      <vt:lpstr>Myriad Pro</vt:lpstr>
      <vt:lpstr>Open Sans</vt:lpstr>
      <vt:lpstr>Wingdings</vt:lpstr>
      <vt:lpstr>21_BasicWhite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KILIC Ahmet-Murat</cp:lastModifiedBy>
  <cp:revision>73</cp:revision>
  <dcterms:modified xsi:type="dcterms:W3CDTF">2026-01-29T14:57:03Z</dcterms:modified>
</cp:coreProperties>
</file>