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56" r:id="rId2"/>
    <p:sldId id="257" r:id="rId3"/>
    <p:sldId id="261" r:id="rId4"/>
    <p:sldId id="270" r:id="rId5"/>
    <p:sldId id="273" r:id="rId6"/>
    <p:sldId id="274" r:id="rId7"/>
    <p:sldId id="264" r:id="rId8"/>
    <p:sldId id="275" r:id="rId9"/>
    <p:sldId id="276" r:id="rId10"/>
    <p:sldId id="266" r:id="rId11"/>
    <p:sldId id="267" r:id="rId12"/>
    <p:sldId id="268" r:id="rId13"/>
    <p:sldId id="278" r:id="rId14"/>
    <p:sldId id="271" r:id="rId15"/>
    <p:sldId id="265" r:id="rId16"/>
    <p:sldId id="258" r:id="rId17"/>
  </p:sldIdLst>
  <p:sldSz cx="18288000" cy="10287000"/>
  <p:notesSz cx="6858000" cy="9144000"/>
  <p:embeddedFontLst>
    <p:embeddedFont>
      <p:font typeface="Myriad" panose="020B0604020202020204" charset="0"/>
      <p:regular r:id="rId19"/>
    </p:embeddedFont>
    <p:embeddedFont>
      <p:font typeface="Myriad Bold" panose="020B0604020202020204" charset="0"/>
      <p:regular r:id="rId20"/>
    </p:embeddedFont>
    <p:embeddedFont>
      <p:font typeface="Poppins" panose="00000500000000000000" pitchFamily="2" charset="0"/>
      <p:regular r:id="rId21"/>
      <p:bold r:id="rId22"/>
      <p:italic r:id="rId23"/>
      <p:boldItalic r:id="rId24"/>
    </p:embeddedFont>
    <p:embeddedFont>
      <p:font typeface="Poppins Bold" panose="00000800000000000000" charset="0"/>
      <p:bold r:id="rId25"/>
    </p:embeddedFont>
    <p:embeddedFont>
      <p:font typeface="Trebuchet MS" panose="020B0603020202020204" pitchFamily="34" charset="0"/>
      <p:regular r:id="rId26"/>
      <p:bold r:id="rId27"/>
      <p:italic r:id="rId28"/>
      <p:bold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689166-7C3A-4631-ECB6-0C5AA1BDEE29}" name="DAFFERN Hayley" initials="HD" userId="S::hayley.daffern@coe.int::4f8b3300-33f6-4a05-93dd-86b78ce8bba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4395"/>
    <a:srgbClr val="D7DFEA"/>
    <a:srgbClr val="DBEBF7"/>
    <a:srgbClr val="DBEAF7"/>
    <a:srgbClr val="41B75B"/>
    <a:srgbClr val="1A4476"/>
    <a:srgbClr val="FFFFFF"/>
    <a:srgbClr val="2344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8"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2A7E4F-FA52-47CE-8871-9D6E51314A0E}" type="doc">
      <dgm:prSet loTypeId="urn:microsoft.com/office/officeart/2017/3/layout/HorizontalPathTimeline" loCatId="process" qsTypeId="urn:microsoft.com/office/officeart/2005/8/quickstyle/simple1" qsCatId="simple" csTypeId="urn:microsoft.com/office/officeart/2005/8/colors/accent1_2" csCatId="accent1" phldr="1"/>
      <dgm:spPr/>
      <dgm:t>
        <a:bodyPr/>
        <a:lstStyle/>
        <a:p>
          <a:endParaRPr lang="en-US"/>
        </a:p>
      </dgm:t>
    </dgm:pt>
    <dgm:pt modelId="{FF7CF5D5-14FE-4BAD-A57E-83EB7D3DF54B}">
      <dgm:prSet/>
      <dgm:spPr/>
      <dgm:t>
        <a:bodyPr/>
        <a:lstStyle/>
        <a:p>
          <a:pPr>
            <a:defRPr b="1"/>
          </a:pPr>
          <a:r>
            <a:rPr lang="en-US"/>
            <a:t>1952</a:t>
          </a:r>
        </a:p>
      </dgm:t>
    </dgm:pt>
    <dgm:pt modelId="{2B7A8044-A8F1-43B2-A2FF-610B65989310}" type="parTrans" cxnId="{E66D62BF-0C53-4B3C-A40A-AC81763846AB}">
      <dgm:prSet/>
      <dgm:spPr/>
      <dgm:t>
        <a:bodyPr/>
        <a:lstStyle/>
        <a:p>
          <a:endParaRPr lang="en-US"/>
        </a:p>
      </dgm:t>
    </dgm:pt>
    <dgm:pt modelId="{9FEB7014-2D32-4214-8C59-888DB99C9AF5}" type="sibTrans" cxnId="{E66D62BF-0C53-4B3C-A40A-AC81763846AB}">
      <dgm:prSet/>
      <dgm:spPr/>
      <dgm:t>
        <a:bodyPr/>
        <a:lstStyle/>
        <a:p>
          <a:endParaRPr lang="en-US"/>
        </a:p>
      </dgm:t>
    </dgm:pt>
    <dgm:pt modelId="{92666498-80D3-4899-A04B-628566F2BE41}">
      <dgm:prSet/>
      <dgm:spPr/>
      <dgm:t>
        <a:bodyPr/>
        <a:lstStyle/>
        <a:p>
          <a:r>
            <a:rPr lang="en-US" dirty="0"/>
            <a:t>| </a:t>
          </a:r>
          <a:r>
            <a:rPr lang="en-US" b="1" dirty="0"/>
            <a:t>26 </a:t>
          </a:r>
          <a:r>
            <a:rPr lang="en-US" b="1" dirty="0" err="1"/>
            <a:t>septembre</a:t>
          </a:r>
          <a:r>
            <a:rPr lang="en-US" b="1" dirty="0"/>
            <a:t> </a:t>
          </a:r>
          <a:r>
            <a:rPr lang="en-US" dirty="0"/>
            <a:t>– </a:t>
          </a:r>
          <a:r>
            <a:rPr lang="fr-FR" dirty="0">
              <a:latin typeface="+mn-lt"/>
              <a:ea typeface="Poppins"/>
              <a:cs typeface="Poppins" panose="00000500000000000000" pitchFamily="2" charset="0"/>
              <a:sym typeface="Poppins"/>
            </a:rPr>
            <a:t>Création d'une commission spéciale sur les affaires communales et régionales au sein de l'Assemblée parlementaire</a:t>
          </a:r>
          <a:br>
            <a:rPr lang="en-US" dirty="0"/>
          </a:br>
          <a:endParaRPr lang="en-US" dirty="0"/>
        </a:p>
      </dgm:t>
    </dgm:pt>
    <dgm:pt modelId="{7BC3401C-D293-4BE8-A7A3-4CC509CEB8C4}" type="parTrans" cxnId="{B56B7A3A-389F-4DD3-AF96-A19C075BBA97}">
      <dgm:prSet/>
      <dgm:spPr/>
      <dgm:t>
        <a:bodyPr/>
        <a:lstStyle/>
        <a:p>
          <a:endParaRPr lang="en-US"/>
        </a:p>
      </dgm:t>
    </dgm:pt>
    <dgm:pt modelId="{E4370672-01B9-41A3-8230-A66503B63800}" type="sibTrans" cxnId="{B56B7A3A-389F-4DD3-AF96-A19C075BBA97}">
      <dgm:prSet/>
      <dgm:spPr/>
      <dgm:t>
        <a:bodyPr/>
        <a:lstStyle/>
        <a:p>
          <a:endParaRPr lang="en-US"/>
        </a:p>
      </dgm:t>
    </dgm:pt>
    <dgm:pt modelId="{63C07095-0550-42CB-B379-47F673033398}">
      <dgm:prSet/>
      <dgm:spPr/>
      <dgm:t>
        <a:bodyPr/>
        <a:lstStyle/>
        <a:p>
          <a:pPr>
            <a:defRPr b="1"/>
          </a:pPr>
          <a:r>
            <a:rPr lang="en-US"/>
            <a:t>1957</a:t>
          </a:r>
        </a:p>
      </dgm:t>
    </dgm:pt>
    <dgm:pt modelId="{C6CCBBC7-6DC0-46B1-8089-513764BC11AF}" type="parTrans" cxnId="{B15563C3-F700-4C70-A81F-49F87E9383CC}">
      <dgm:prSet/>
      <dgm:spPr/>
      <dgm:t>
        <a:bodyPr/>
        <a:lstStyle/>
        <a:p>
          <a:endParaRPr lang="en-US"/>
        </a:p>
      </dgm:t>
    </dgm:pt>
    <dgm:pt modelId="{B54592E4-E835-414E-8DAD-333C9FD9A32E}" type="sibTrans" cxnId="{B15563C3-F700-4C70-A81F-49F87E9383CC}">
      <dgm:prSet/>
      <dgm:spPr/>
      <dgm:t>
        <a:bodyPr/>
        <a:lstStyle/>
        <a:p>
          <a:endParaRPr lang="en-US"/>
        </a:p>
      </dgm:t>
    </dgm:pt>
    <dgm:pt modelId="{F9DBE02B-E468-4744-A62B-9D5E25B9AE8F}">
      <dgm:prSet custT="1"/>
      <dgm:spPr/>
      <dgm:t>
        <a:bodyPr/>
        <a:lstStyle/>
        <a:p>
          <a:r>
            <a:rPr lang="en-US" sz="1500" dirty="0"/>
            <a:t>| </a:t>
          </a:r>
          <a:r>
            <a:rPr lang="en-US" sz="1500" b="1" dirty="0"/>
            <a:t>12 </a:t>
          </a:r>
          <a:r>
            <a:rPr lang="en-US" sz="1500" b="1" dirty="0" err="1"/>
            <a:t>janvier</a:t>
          </a:r>
          <a:r>
            <a:rPr lang="en-US" sz="1500" b="1" dirty="0"/>
            <a:t> </a:t>
          </a:r>
          <a:r>
            <a:rPr lang="en-US" sz="1500" dirty="0"/>
            <a:t>– </a:t>
          </a:r>
          <a:r>
            <a:rPr lang="fr-FR" sz="1500" dirty="0">
              <a:latin typeface="+mn-lt"/>
              <a:cs typeface="Poppins"/>
              <a:sym typeface="Poppins"/>
            </a:rPr>
            <a:t>Première session de la « Conférence européenne des pouvoirs locaux » à Strasbourg</a:t>
          </a:r>
          <a:endParaRPr lang="en-US" sz="1500" dirty="0">
            <a:latin typeface="+mn-lt"/>
          </a:endParaRPr>
        </a:p>
      </dgm:t>
    </dgm:pt>
    <dgm:pt modelId="{FEDCA33F-EEC2-42BD-998C-99352A9281C0}" type="parTrans" cxnId="{F4122DEE-1E80-4542-AC72-9F67225F35AA}">
      <dgm:prSet/>
      <dgm:spPr/>
      <dgm:t>
        <a:bodyPr/>
        <a:lstStyle/>
        <a:p>
          <a:endParaRPr lang="en-US"/>
        </a:p>
      </dgm:t>
    </dgm:pt>
    <dgm:pt modelId="{2535629E-C8E9-4586-B9B0-005FE6B8A5F4}" type="sibTrans" cxnId="{F4122DEE-1E80-4542-AC72-9F67225F35AA}">
      <dgm:prSet/>
      <dgm:spPr/>
      <dgm:t>
        <a:bodyPr/>
        <a:lstStyle/>
        <a:p>
          <a:endParaRPr lang="en-US"/>
        </a:p>
      </dgm:t>
    </dgm:pt>
    <dgm:pt modelId="{1DF387C3-4D07-416C-B76E-08567EB7FB17}">
      <dgm:prSet/>
      <dgm:spPr/>
      <dgm:t>
        <a:bodyPr/>
        <a:lstStyle/>
        <a:p>
          <a:pPr>
            <a:defRPr b="1"/>
          </a:pPr>
          <a:r>
            <a:rPr lang="en-US"/>
            <a:t>1975</a:t>
          </a:r>
        </a:p>
      </dgm:t>
    </dgm:pt>
    <dgm:pt modelId="{308C8FF9-AEAA-4A9B-86ED-43D2A20CACE4}" type="parTrans" cxnId="{8F31131A-4188-4DFB-AE9D-182CA6729BC7}">
      <dgm:prSet/>
      <dgm:spPr/>
      <dgm:t>
        <a:bodyPr/>
        <a:lstStyle/>
        <a:p>
          <a:endParaRPr lang="en-US"/>
        </a:p>
      </dgm:t>
    </dgm:pt>
    <dgm:pt modelId="{ED6AF0DB-F10F-4F40-B6C1-C3E42444AA65}" type="sibTrans" cxnId="{8F31131A-4188-4DFB-AE9D-182CA6729BC7}">
      <dgm:prSet/>
      <dgm:spPr/>
      <dgm:t>
        <a:bodyPr/>
        <a:lstStyle/>
        <a:p>
          <a:endParaRPr lang="en-US"/>
        </a:p>
      </dgm:t>
    </dgm:pt>
    <dgm:pt modelId="{31BFEE0B-ABDE-4213-B095-85EE406A5773}">
      <dgm:prSet custT="1"/>
      <dgm:spPr/>
      <dgm:t>
        <a:bodyPr/>
        <a:lstStyle/>
        <a:p>
          <a:r>
            <a:rPr lang="en-US" sz="1300" dirty="0"/>
            <a:t>| </a:t>
          </a:r>
          <a:r>
            <a:rPr lang="en-US" sz="1300" b="1" dirty="0"/>
            <a:t>19 </a:t>
          </a:r>
          <a:r>
            <a:rPr lang="en-US" sz="1300" b="1" dirty="0" err="1"/>
            <a:t>février</a:t>
          </a:r>
          <a:r>
            <a:rPr lang="en-US" sz="1300" dirty="0"/>
            <a:t>– </a:t>
          </a:r>
          <a:r>
            <a:rPr lang="fr-FR" sz="1500" dirty="0">
              <a:latin typeface="+mn-lt"/>
            </a:rPr>
            <a:t>La Conférence devient la « Conférence des pouvoirs locaux </a:t>
          </a:r>
          <a:r>
            <a:rPr lang="fr-FR" sz="1500" u="none" dirty="0">
              <a:latin typeface="+mn-lt"/>
            </a:rPr>
            <a:t>et régionaux </a:t>
          </a:r>
          <a:r>
            <a:rPr lang="fr-FR" sz="1500" dirty="0">
              <a:latin typeface="+mn-lt"/>
            </a:rPr>
            <a:t>de l'Europe » (CPLRE)</a:t>
          </a:r>
          <a:endParaRPr lang="en-US" sz="1500" dirty="0">
            <a:latin typeface="+mn-lt"/>
          </a:endParaRPr>
        </a:p>
      </dgm:t>
    </dgm:pt>
    <dgm:pt modelId="{0197D3C9-A297-4D9F-8672-BA1D470C5CA3}" type="parTrans" cxnId="{9DEE8801-91AD-4B33-AB85-E4E48B81B366}">
      <dgm:prSet/>
      <dgm:spPr/>
      <dgm:t>
        <a:bodyPr/>
        <a:lstStyle/>
        <a:p>
          <a:endParaRPr lang="en-US"/>
        </a:p>
      </dgm:t>
    </dgm:pt>
    <dgm:pt modelId="{FD58BE1A-7084-4D8D-BB51-245924BBA8EE}" type="sibTrans" cxnId="{9DEE8801-91AD-4B33-AB85-E4E48B81B366}">
      <dgm:prSet/>
      <dgm:spPr/>
      <dgm:t>
        <a:bodyPr/>
        <a:lstStyle/>
        <a:p>
          <a:endParaRPr lang="en-US"/>
        </a:p>
      </dgm:t>
    </dgm:pt>
    <dgm:pt modelId="{AB6BDF41-075B-4FC5-8FF8-8AF4B3DB1BFD}">
      <dgm:prSet/>
      <dgm:spPr/>
      <dgm:t>
        <a:bodyPr/>
        <a:lstStyle/>
        <a:p>
          <a:pPr>
            <a:defRPr b="1"/>
          </a:pPr>
          <a:r>
            <a:rPr lang="en-US"/>
            <a:t>1985</a:t>
          </a:r>
        </a:p>
      </dgm:t>
    </dgm:pt>
    <dgm:pt modelId="{6F7A630D-BD20-4AC7-ABF2-B929D9AD6D01}" type="parTrans" cxnId="{D0928D0B-CC49-466C-8C07-E6D0F4BA933C}">
      <dgm:prSet/>
      <dgm:spPr/>
      <dgm:t>
        <a:bodyPr/>
        <a:lstStyle/>
        <a:p>
          <a:endParaRPr lang="en-US"/>
        </a:p>
      </dgm:t>
    </dgm:pt>
    <dgm:pt modelId="{98D3770D-F3C7-4A04-A151-E4380132B20C}" type="sibTrans" cxnId="{D0928D0B-CC49-466C-8C07-E6D0F4BA933C}">
      <dgm:prSet/>
      <dgm:spPr/>
      <dgm:t>
        <a:bodyPr/>
        <a:lstStyle/>
        <a:p>
          <a:endParaRPr lang="en-US"/>
        </a:p>
      </dgm:t>
    </dgm:pt>
    <dgm:pt modelId="{8E3429F3-4E36-4661-A3A9-09995A28D7C4}">
      <dgm:prSet custT="1"/>
      <dgm:spPr/>
      <dgm:t>
        <a:bodyPr/>
        <a:lstStyle/>
        <a:p>
          <a:r>
            <a:rPr lang="en-US" sz="1500" dirty="0"/>
            <a:t>| </a:t>
          </a:r>
          <a:r>
            <a:rPr lang="en-US" sz="1500" b="1" dirty="0"/>
            <a:t>15 </a:t>
          </a:r>
          <a:r>
            <a:rPr lang="en-US" sz="1500" b="1" dirty="0" err="1"/>
            <a:t>octobre</a:t>
          </a:r>
          <a:r>
            <a:rPr lang="en-US" sz="1500" dirty="0"/>
            <a:t> – </a:t>
          </a:r>
          <a:r>
            <a:rPr lang="en-US" sz="1500" dirty="0">
              <a:solidFill>
                <a:schemeClr val="tx1"/>
              </a:solidFill>
              <a:latin typeface="+mn-lt"/>
              <a:ea typeface="Poppins"/>
              <a:cs typeface="Poppins" panose="00000500000000000000" pitchFamily="2" charset="0"/>
              <a:sym typeface="Poppins"/>
            </a:rPr>
            <a:t>La </a:t>
          </a:r>
          <a:r>
            <a:rPr lang="en-US" sz="1500" dirty="0" err="1">
              <a:solidFill>
                <a:schemeClr val="tx1"/>
              </a:solidFill>
              <a:latin typeface="+mn-lt"/>
              <a:ea typeface="Poppins"/>
              <a:cs typeface="Poppins" panose="00000500000000000000" pitchFamily="2" charset="0"/>
              <a:sym typeface="Poppins"/>
            </a:rPr>
            <a:t>Charte</a:t>
          </a:r>
          <a:r>
            <a:rPr lang="en-US" sz="1500" dirty="0">
              <a:solidFill>
                <a:schemeClr val="tx1"/>
              </a:solidFill>
              <a:latin typeface="+mn-lt"/>
              <a:ea typeface="Poppins"/>
              <a:cs typeface="Poppins" panose="00000500000000000000" pitchFamily="2" charset="0"/>
              <a:sym typeface="Poppins"/>
            </a:rPr>
            <a:t> </a:t>
          </a:r>
          <a:r>
            <a:rPr lang="en-US" sz="1500" dirty="0" err="1">
              <a:solidFill>
                <a:schemeClr val="tx1"/>
              </a:solidFill>
              <a:latin typeface="+mn-lt"/>
              <a:ea typeface="Poppins"/>
              <a:cs typeface="Poppins" panose="00000500000000000000" pitchFamily="2" charset="0"/>
              <a:sym typeface="Poppins"/>
            </a:rPr>
            <a:t>europ</a:t>
          </a:r>
          <a:r>
            <a:rPr lang="fr-FR" sz="1500" dirty="0" err="1">
              <a:solidFill>
                <a:schemeClr val="tx1"/>
              </a:solidFill>
              <a:latin typeface="+mn-lt"/>
              <a:ea typeface="Poppins"/>
              <a:cs typeface="Poppins" panose="00000500000000000000" pitchFamily="2" charset="0"/>
              <a:sym typeface="Poppins"/>
            </a:rPr>
            <a:t>éene</a:t>
          </a:r>
          <a:r>
            <a:rPr lang="fr-FR" sz="1500" dirty="0">
              <a:solidFill>
                <a:schemeClr val="tx1"/>
              </a:solidFill>
              <a:latin typeface="+mn-lt"/>
              <a:ea typeface="Poppins"/>
              <a:cs typeface="Poppins" panose="00000500000000000000" pitchFamily="2" charset="0"/>
              <a:sym typeface="Poppins"/>
            </a:rPr>
            <a:t> « </a:t>
          </a:r>
          <a:r>
            <a:rPr lang="fr-FR" sz="1500" b="1" i="0" dirty="0"/>
            <a:t>Charte européenne de l'autonomie locale </a:t>
          </a:r>
          <a:r>
            <a:rPr lang="fr-FR" sz="1500" dirty="0">
              <a:solidFill>
                <a:schemeClr val="tx1"/>
              </a:solidFill>
              <a:latin typeface="+mn-lt"/>
              <a:cs typeface="Poppins"/>
              <a:sym typeface="Poppins"/>
            </a:rPr>
            <a:t>»</a:t>
          </a:r>
          <a:r>
            <a:rPr lang="en-US" sz="1500" dirty="0">
              <a:solidFill>
                <a:schemeClr val="tx1"/>
              </a:solidFill>
              <a:latin typeface="+mn-lt"/>
              <a:ea typeface="Poppins"/>
              <a:cs typeface="Poppins" panose="00000500000000000000" pitchFamily="2" charset="0"/>
              <a:sym typeface="Poppins"/>
            </a:rPr>
            <a:t> </a:t>
          </a:r>
          <a:r>
            <a:rPr lang="en-US" sz="1500" dirty="0" err="1">
              <a:solidFill>
                <a:schemeClr val="tx1"/>
              </a:solidFill>
              <a:latin typeface="+mn-lt"/>
              <a:ea typeface="Poppins"/>
              <a:cs typeface="Poppins" panose="00000500000000000000" pitchFamily="2" charset="0"/>
              <a:sym typeface="Poppins"/>
            </a:rPr>
            <a:t>est</a:t>
          </a:r>
          <a:r>
            <a:rPr lang="en-US" sz="1500" dirty="0">
              <a:solidFill>
                <a:schemeClr val="tx1"/>
              </a:solidFill>
              <a:latin typeface="+mn-lt"/>
              <a:ea typeface="Poppins"/>
              <a:cs typeface="Poppins" panose="00000500000000000000" pitchFamily="2" charset="0"/>
              <a:sym typeface="Poppins"/>
            </a:rPr>
            <a:t> ouverte à la signature</a:t>
          </a:r>
          <a:br>
            <a:rPr lang="en-US" sz="1500" dirty="0"/>
          </a:br>
          <a:endParaRPr lang="en-US" sz="1500" dirty="0"/>
        </a:p>
      </dgm:t>
    </dgm:pt>
    <dgm:pt modelId="{FFA47E3E-FB4E-40F6-B144-6E33CAB2A5E6}" type="parTrans" cxnId="{1FB2ED4A-DA77-4C4A-B0F6-AB7892395A36}">
      <dgm:prSet/>
      <dgm:spPr/>
      <dgm:t>
        <a:bodyPr/>
        <a:lstStyle/>
        <a:p>
          <a:endParaRPr lang="en-US"/>
        </a:p>
      </dgm:t>
    </dgm:pt>
    <dgm:pt modelId="{E7A4007E-40D8-41E7-81AA-7727ABAA6C3D}" type="sibTrans" cxnId="{1FB2ED4A-DA77-4C4A-B0F6-AB7892395A36}">
      <dgm:prSet/>
      <dgm:spPr/>
      <dgm:t>
        <a:bodyPr/>
        <a:lstStyle/>
        <a:p>
          <a:endParaRPr lang="en-US"/>
        </a:p>
      </dgm:t>
    </dgm:pt>
    <dgm:pt modelId="{BEA904C5-F0B3-4F56-BD28-A54A2BD9B6F0}">
      <dgm:prSet/>
      <dgm:spPr/>
      <dgm:t>
        <a:bodyPr/>
        <a:lstStyle/>
        <a:p>
          <a:pPr>
            <a:defRPr b="1"/>
          </a:pPr>
          <a:r>
            <a:rPr lang="en-US"/>
            <a:t>1994</a:t>
          </a:r>
        </a:p>
      </dgm:t>
    </dgm:pt>
    <dgm:pt modelId="{C0104A73-F671-423F-852E-D68C10D8A855}" type="parTrans" cxnId="{3E06AE22-E7E2-4C91-904D-2129E44EB4E3}">
      <dgm:prSet/>
      <dgm:spPr/>
      <dgm:t>
        <a:bodyPr/>
        <a:lstStyle/>
        <a:p>
          <a:endParaRPr lang="en-US"/>
        </a:p>
      </dgm:t>
    </dgm:pt>
    <dgm:pt modelId="{CE6177C6-1C0E-4D16-B8CB-C0AC28C7FB45}" type="sibTrans" cxnId="{3E06AE22-E7E2-4C91-904D-2129E44EB4E3}">
      <dgm:prSet/>
      <dgm:spPr/>
      <dgm:t>
        <a:bodyPr/>
        <a:lstStyle/>
        <a:p>
          <a:endParaRPr lang="en-US"/>
        </a:p>
      </dgm:t>
    </dgm:pt>
    <dgm:pt modelId="{2BBCD69E-7994-4CF4-87B8-FD6DCBB03D7C}">
      <dgm:prSet custT="1"/>
      <dgm:spPr/>
      <dgm:t>
        <a:bodyPr/>
        <a:lstStyle/>
        <a:p>
          <a:r>
            <a:rPr lang="en-US" sz="1500" dirty="0"/>
            <a:t>| </a:t>
          </a:r>
          <a:r>
            <a:rPr lang="en-US" sz="1500" b="1" dirty="0"/>
            <a:t>14 </a:t>
          </a:r>
          <a:r>
            <a:rPr lang="en-US" sz="1500" b="1" dirty="0" err="1"/>
            <a:t>janvier</a:t>
          </a:r>
          <a:r>
            <a:rPr lang="en-US" sz="1500" b="1" dirty="0"/>
            <a:t> </a:t>
          </a:r>
          <a:r>
            <a:rPr lang="en-US" sz="1500" dirty="0"/>
            <a:t>– </a:t>
          </a:r>
          <a:r>
            <a:rPr lang="en-US" sz="1500" b="0" dirty="0">
              <a:solidFill>
                <a:schemeClr val="tx1"/>
              </a:solidFill>
              <a:latin typeface="+mn-lt"/>
              <a:cs typeface="Poppins" panose="00000500000000000000" pitchFamily="2" charset="0"/>
              <a:sym typeface="Poppins Bold"/>
            </a:rPr>
            <a:t>La </a:t>
          </a:r>
          <a:r>
            <a:rPr lang="fr-FR" sz="1500" b="0" dirty="0">
              <a:solidFill>
                <a:schemeClr val="tx1"/>
              </a:solidFill>
              <a:latin typeface="+mn-lt"/>
              <a:cs typeface="Poppins" panose="00000500000000000000" pitchFamily="2" charset="0"/>
            </a:rPr>
            <a:t>Conférence est remplacée par le Congrès des pouvoirs locaux et régionaux</a:t>
          </a:r>
          <a:endParaRPr lang="en-US" sz="1500" b="0" dirty="0">
            <a:solidFill>
              <a:schemeClr val="tx1"/>
            </a:solidFill>
            <a:latin typeface="+mn-lt"/>
          </a:endParaRPr>
        </a:p>
      </dgm:t>
    </dgm:pt>
    <dgm:pt modelId="{247BCA8C-91DC-43E5-B49A-05B311A505B7}" type="parTrans" cxnId="{1C516DCD-272C-4BF3-A609-1661173FFC80}">
      <dgm:prSet/>
      <dgm:spPr/>
      <dgm:t>
        <a:bodyPr/>
        <a:lstStyle/>
        <a:p>
          <a:endParaRPr lang="en-US"/>
        </a:p>
      </dgm:t>
    </dgm:pt>
    <dgm:pt modelId="{73FF7A7D-7C8D-41D0-9850-B4CA44402C5E}" type="sibTrans" cxnId="{1C516DCD-272C-4BF3-A609-1661173FFC80}">
      <dgm:prSet/>
      <dgm:spPr/>
      <dgm:t>
        <a:bodyPr/>
        <a:lstStyle/>
        <a:p>
          <a:endParaRPr lang="en-US"/>
        </a:p>
      </dgm:t>
    </dgm:pt>
    <dgm:pt modelId="{24A81A71-B425-464E-A201-027444E3282F}">
      <dgm:prSet/>
      <dgm:spPr/>
      <dgm:t>
        <a:bodyPr/>
        <a:lstStyle/>
        <a:p>
          <a:pPr>
            <a:defRPr b="1"/>
          </a:pPr>
          <a:r>
            <a:rPr lang="en-US" dirty="0"/>
            <a:t>2003</a:t>
          </a:r>
        </a:p>
      </dgm:t>
    </dgm:pt>
    <dgm:pt modelId="{F7A17847-4F51-4DED-8747-0FBE6657F69C}" type="parTrans" cxnId="{E62B0A10-8308-4C91-B64E-A164DC167C71}">
      <dgm:prSet/>
      <dgm:spPr/>
      <dgm:t>
        <a:bodyPr/>
        <a:lstStyle/>
        <a:p>
          <a:endParaRPr lang="en-US"/>
        </a:p>
      </dgm:t>
    </dgm:pt>
    <dgm:pt modelId="{C550DBCB-1507-4D03-9499-D40224AAA623}" type="sibTrans" cxnId="{E62B0A10-8308-4C91-B64E-A164DC167C71}">
      <dgm:prSet/>
      <dgm:spPr/>
      <dgm:t>
        <a:bodyPr/>
        <a:lstStyle/>
        <a:p>
          <a:endParaRPr lang="en-US"/>
        </a:p>
      </dgm:t>
    </dgm:pt>
    <dgm:pt modelId="{79909A81-DF8B-4CC4-9593-5092E0C22712}">
      <dgm:prSet custT="1"/>
      <dgm:spPr/>
      <dgm:t>
        <a:bodyPr/>
        <a:lstStyle/>
        <a:p>
          <a:r>
            <a:rPr lang="en-US" sz="1500" dirty="0"/>
            <a:t>| </a:t>
          </a:r>
          <a:r>
            <a:rPr lang="en-US" sz="1500" b="1" dirty="0"/>
            <a:t>21 </a:t>
          </a:r>
          <a:r>
            <a:rPr lang="en-US" sz="1500" b="1" dirty="0" err="1"/>
            <a:t>mai</a:t>
          </a:r>
          <a:r>
            <a:rPr lang="en-US" sz="1500" b="1" dirty="0"/>
            <a:t> </a:t>
          </a:r>
          <a:r>
            <a:rPr lang="en-US" sz="1500" dirty="0"/>
            <a:t>– </a:t>
          </a:r>
          <a:r>
            <a:rPr lang="fr-FR" sz="1500" dirty="0">
              <a:latin typeface="+mn-lt"/>
              <a:cs typeface="Poppins" panose="00000500000000000000" pitchFamily="2" charset="0"/>
            </a:rPr>
            <a:t>La Charte européenne révisée sur la participation des jeunes à la vie locale et régionale est adoptée</a:t>
          </a:r>
          <a:r>
            <a:rPr lang="en-US" sz="1500" dirty="0">
              <a:latin typeface="+mn-lt"/>
            </a:rPr>
            <a:t>.</a:t>
          </a:r>
        </a:p>
      </dgm:t>
    </dgm:pt>
    <dgm:pt modelId="{1E256741-E645-439C-8E4E-11F9C928B881}" type="parTrans" cxnId="{4886E183-281D-45B4-9EA7-BA67C0148EC4}">
      <dgm:prSet/>
      <dgm:spPr/>
      <dgm:t>
        <a:bodyPr/>
        <a:lstStyle/>
        <a:p>
          <a:endParaRPr lang="en-US"/>
        </a:p>
      </dgm:t>
    </dgm:pt>
    <dgm:pt modelId="{A2D6A9A4-2B6E-484E-AF56-D7917F4972E5}" type="sibTrans" cxnId="{4886E183-281D-45B4-9EA7-BA67C0148EC4}">
      <dgm:prSet/>
      <dgm:spPr/>
      <dgm:t>
        <a:bodyPr/>
        <a:lstStyle/>
        <a:p>
          <a:endParaRPr lang="en-US"/>
        </a:p>
      </dgm:t>
    </dgm:pt>
    <dgm:pt modelId="{3CE79477-EEC6-45EE-BC45-8D44CB215117}">
      <dgm:prSet/>
      <dgm:spPr/>
      <dgm:t>
        <a:bodyPr/>
        <a:lstStyle/>
        <a:p>
          <a:pPr>
            <a:defRPr b="1"/>
          </a:pPr>
          <a:r>
            <a:rPr lang="en-US" dirty="0"/>
            <a:t>2013</a:t>
          </a:r>
        </a:p>
      </dgm:t>
    </dgm:pt>
    <dgm:pt modelId="{50F1918A-5B3B-4C8B-AAC3-DF2DF9C4F178}" type="parTrans" cxnId="{3EFB820F-C70B-467F-9BF6-B9A874057C27}">
      <dgm:prSet/>
      <dgm:spPr/>
      <dgm:t>
        <a:bodyPr/>
        <a:lstStyle/>
        <a:p>
          <a:endParaRPr lang="en-US"/>
        </a:p>
      </dgm:t>
    </dgm:pt>
    <dgm:pt modelId="{2C4574C1-D35D-4E45-9308-46D41BC20890}" type="sibTrans" cxnId="{3EFB820F-C70B-467F-9BF6-B9A874057C27}">
      <dgm:prSet/>
      <dgm:spPr/>
      <dgm:t>
        <a:bodyPr/>
        <a:lstStyle/>
        <a:p>
          <a:endParaRPr lang="en-US"/>
        </a:p>
      </dgm:t>
    </dgm:pt>
    <dgm:pt modelId="{25E64971-0C8B-4FFA-9E80-427A77B338B2}">
      <dgm:prSet custT="1"/>
      <dgm:spPr/>
      <dgm:t>
        <a:bodyPr/>
        <a:lstStyle/>
        <a:p>
          <a:r>
            <a:rPr lang="en-US" sz="1500" dirty="0"/>
            <a:t>| </a:t>
          </a:r>
          <a:r>
            <a:rPr lang="en-US" sz="1500" b="1" dirty="0"/>
            <a:t>23 </a:t>
          </a:r>
          <a:r>
            <a:rPr lang="en-US" sz="1500" b="1" dirty="0" err="1"/>
            <a:t>octobre</a:t>
          </a:r>
          <a:r>
            <a:rPr lang="en-US" sz="1500" b="1" dirty="0"/>
            <a:t> </a:t>
          </a:r>
          <a:r>
            <a:rPr lang="en-US" sz="1500" dirty="0"/>
            <a:t>– </a:t>
          </a:r>
          <a:r>
            <a:rPr lang="fr-FR" sz="1500" dirty="0">
              <a:latin typeface="+mn-lt"/>
              <a:cs typeface="Poppins" panose="00000500000000000000" pitchFamily="2" charset="0"/>
              <a:sym typeface="Poppins"/>
            </a:rPr>
            <a:t>La Charte européenne de l'autonomie locale ratifiée par les 46 États membres du Conseil de l'Europe</a:t>
          </a:r>
          <a:endParaRPr lang="en-US" sz="1500" dirty="0">
            <a:latin typeface="+mn-lt"/>
          </a:endParaRPr>
        </a:p>
      </dgm:t>
    </dgm:pt>
    <dgm:pt modelId="{9FA3C107-5725-45D0-94DF-8B2F0BB892A0}" type="parTrans" cxnId="{F7260CF4-3FF9-4FBF-9F42-210C540E3599}">
      <dgm:prSet/>
      <dgm:spPr/>
      <dgm:t>
        <a:bodyPr/>
        <a:lstStyle/>
        <a:p>
          <a:endParaRPr lang="en-US"/>
        </a:p>
      </dgm:t>
    </dgm:pt>
    <dgm:pt modelId="{7749D3EF-CE8F-433F-87F5-53373389D78C}" type="sibTrans" cxnId="{F7260CF4-3FF9-4FBF-9F42-210C540E3599}">
      <dgm:prSet/>
      <dgm:spPr/>
      <dgm:t>
        <a:bodyPr/>
        <a:lstStyle/>
        <a:p>
          <a:endParaRPr lang="en-US"/>
        </a:p>
      </dgm:t>
    </dgm:pt>
    <dgm:pt modelId="{4EA6F253-FD39-4D47-9208-5327FD4C401E}">
      <dgm:prSet/>
      <dgm:spPr/>
      <dgm:t>
        <a:bodyPr/>
        <a:lstStyle/>
        <a:p>
          <a:pPr>
            <a:defRPr b="1"/>
          </a:pPr>
          <a:r>
            <a:rPr lang="en-US" dirty="0"/>
            <a:t>2023</a:t>
          </a:r>
          <a:br>
            <a:rPr lang="en-US" dirty="0"/>
          </a:br>
          <a:endParaRPr lang="en-US" dirty="0"/>
        </a:p>
      </dgm:t>
    </dgm:pt>
    <dgm:pt modelId="{F698060E-C633-499B-AECA-4CAB5613785A}" type="parTrans" cxnId="{A1EDE205-244C-4AF7-B5C7-281C8B539E25}">
      <dgm:prSet/>
      <dgm:spPr/>
      <dgm:t>
        <a:bodyPr/>
        <a:lstStyle/>
        <a:p>
          <a:endParaRPr lang="fr-FR"/>
        </a:p>
      </dgm:t>
    </dgm:pt>
    <dgm:pt modelId="{04F58F14-DAA9-485B-B635-70B0526E4376}" type="sibTrans" cxnId="{A1EDE205-244C-4AF7-B5C7-281C8B539E25}">
      <dgm:prSet/>
      <dgm:spPr/>
      <dgm:t>
        <a:bodyPr/>
        <a:lstStyle/>
        <a:p>
          <a:endParaRPr lang="fr-FR"/>
        </a:p>
      </dgm:t>
    </dgm:pt>
    <dgm:pt modelId="{902AE6F3-8C78-4CB1-9356-D4631F070E6E}">
      <dgm:prSet custT="1"/>
      <dgm:spPr/>
      <dgm:t>
        <a:bodyPr/>
        <a:lstStyle/>
        <a:p>
          <a:r>
            <a:rPr lang="en-US" sz="1500" dirty="0">
              <a:latin typeface="+mj-lt"/>
            </a:rPr>
            <a:t>| </a:t>
          </a:r>
          <a:r>
            <a:rPr lang="en-US" sz="1500" b="1" dirty="0">
              <a:latin typeface="+mj-lt"/>
            </a:rPr>
            <a:t>16 – 17 </a:t>
          </a:r>
          <a:r>
            <a:rPr lang="en-US" sz="1500" b="1" dirty="0" err="1">
              <a:latin typeface="+mj-lt"/>
            </a:rPr>
            <a:t>mai</a:t>
          </a:r>
          <a:r>
            <a:rPr lang="en-US" sz="1500" b="1" dirty="0">
              <a:latin typeface="+mj-lt"/>
            </a:rPr>
            <a:t> </a:t>
          </a:r>
          <a:r>
            <a:rPr lang="fr-FR" sz="1500" dirty="0">
              <a:latin typeface="+mn-lt"/>
              <a:cs typeface="Poppins" panose="00000500000000000000" pitchFamily="2" charset="0"/>
            </a:rPr>
            <a:t>Le 4e Sommet du Conseil de l'Europe à Reykjavik à renouvelé et renforcé le mandat du Congrès</a:t>
          </a:r>
          <a:endParaRPr lang="fr-FR" sz="1500" dirty="0">
            <a:latin typeface="+mn-lt"/>
          </a:endParaRPr>
        </a:p>
      </dgm:t>
    </dgm:pt>
    <dgm:pt modelId="{67B79700-AF7A-4AC4-9856-22E1E56F86C9}" type="parTrans" cxnId="{706A40F6-AE95-4272-81FA-67205C8F3397}">
      <dgm:prSet/>
      <dgm:spPr/>
      <dgm:t>
        <a:bodyPr/>
        <a:lstStyle/>
        <a:p>
          <a:endParaRPr lang="fr-FR"/>
        </a:p>
      </dgm:t>
    </dgm:pt>
    <dgm:pt modelId="{CA1FA9F5-2962-483B-9EBD-19CCC7B01CDC}" type="sibTrans" cxnId="{706A40F6-AE95-4272-81FA-67205C8F3397}">
      <dgm:prSet/>
      <dgm:spPr/>
      <dgm:t>
        <a:bodyPr/>
        <a:lstStyle/>
        <a:p>
          <a:endParaRPr lang="fr-FR"/>
        </a:p>
      </dgm:t>
    </dgm:pt>
    <dgm:pt modelId="{36C738CB-2D25-46FB-87CC-B0DD77230494}">
      <dgm:prSet/>
      <dgm:spPr/>
      <dgm:t>
        <a:bodyPr/>
        <a:lstStyle/>
        <a:p>
          <a:pPr>
            <a:defRPr b="1"/>
          </a:pPr>
          <a:r>
            <a:rPr lang="en-US" dirty="0"/>
            <a:t>2009</a:t>
          </a:r>
        </a:p>
      </dgm:t>
    </dgm:pt>
    <dgm:pt modelId="{00EF9B8C-8AAC-42DF-BA5D-054FB9E60C1A}" type="parTrans" cxnId="{7B3C8D7E-BB13-4E65-82F1-DAA5C306F27C}">
      <dgm:prSet/>
      <dgm:spPr/>
      <dgm:t>
        <a:bodyPr/>
        <a:lstStyle/>
        <a:p>
          <a:endParaRPr lang="fr-FR"/>
        </a:p>
      </dgm:t>
    </dgm:pt>
    <dgm:pt modelId="{19080C38-554D-4DC6-AD75-BC5A17111D2D}" type="sibTrans" cxnId="{7B3C8D7E-BB13-4E65-82F1-DAA5C306F27C}">
      <dgm:prSet/>
      <dgm:spPr/>
      <dgm:t>
        <a:bodyPr/>
        <a:lstStyle/>
        <a:p>
          <a:endParaRPr lang="fr-FR"/>
        </a:p>
      </dgm:t>
    </dgm:pt>
    <dgm:pt modelId="{6FCE485C-27E5-4966-AE2E-F0338F278048}">
      <dgm:prSet/>
      <dgm:spPr/>
      <dgm:t>
        <a:bodyPr/>
        <a:lstStyle/>
        <a:p>
          <a:r>
            <a:rPr lang="en-US" sz="1500" dirty="0">
              <a:latin typeface="+mj-lt"/>
              <a:cs typeface="Poppins" panose="00000500000000000000" pitchFamily="2" charset="0"/>
              <a:sym typeface="Poppins"/>
            </a:rPr>
            <a:t>| </a:t>
          </a:r>
          <a:r>
            <a:rPr lang="en-US" sz="1500" b="1" dirty="0">
              <a:latin typeface="+mj-lt"/>
              <a:cs typeface="Poppins" panose="00000500000000000000" pitchFamily="2" charset="0"/>
              <a:sym typeface="Poppins"/>
            </a:rPr>
            <a:t>16 </a:t>
          </a:r>
          <a:r>
            <a:rPr lang="en-US" sz="1500" b="1" dirty="0" err="1">
              <a:latin typeface="+mj-lt"/>
              <a:cs typeface="Poppins" panose="00000500000000000000" pitchFamily="2" charset="0"/>
              <a:sym typeface="Poppins"/>
            </a:rPr>
            <a:t>novembre</a:t>
          </a:r>
          <a:endParaRPr lang="fr-FR" sz="1500" b="1" dirty="0"/>
        </a:p>
      </dgm:t>
    </dgm:pt>
    <dgm:pt modelId="{18C4F068-F342-4633-AA14-B24B0BD3B7DD}" type="parTrans" cxnId="{DFCB9F14-275C-4824-905F-4A8F6815DBA3}">
      <dgm:prSet/>
      <dgm:spPr/>
      <dgm:t>
        <a:bodyPr/>
        <a:lstStyle/>
        <a:p>
          <a:endParaRPr lang="fr-FR"/>
        </a:p>
      </dgm:t>
    </dgm:pt>
    <dgm:pt modelId="{754BBB1A-1BE1-4C57-99D4-76E5BDD6FD66}" type="sibTrans" cxnId="{DFCB9F14-275C-4824-905F-4A8F6815DBA3}">
      <dgm:prSet/>
      <dgm:spPr/>
      <dgm:t>
        <a:bodyPr/>
        <a:lstStyle/>
        <a:p>
          <a:endParaRPr lang="fr-FR"/>
        </a:p>
      </dgm:t>
    </dgm:pt>
    <dgm:pt modelId="{4F764E93-49D5-4F6E-B561-19CAB2D038AF}">
      <dgm:prSet custT="1"/>
      <dgm:spPr/>
      <dgm:t>
        <a:bodyPr/>
        <a:lstStyle/>
        <a:p>
          <a:r>
            <a:rPr lang="fr-FR" sz="1500" dirty="0">
              <a:latin typeface="+mn-lt"/>
              <a:cs typeface="Poppins" panose="00000500000000000000" pitchFamily="2" charset="0"/>
            </a:rPr>
            <a:t>Le Protocole additionnel sur le droit des citoyens de participer aux affaires des collectivités locales est ouvert à la signature des Etats membres</a:t>
          </a:r>
          <a:endParaRPr lang="fr-FR" sz="1500" dirty="0">
            <a:latin typeface="+mn-lt"/>
          </a:endParaRPr>
        </a:p>
      </dgm:t>
    </dgm:pt>
    <dgm:pt modelId="{5F935A23-C30E-4AEA-A149-4B9981CCE113}" type="parTrans" cxnId="{EA411BCB-3C46-4776-8064-3F660547F6E4}">
      <dgm:prSet/>
      <dgm:spPr/>
      <dgm:t>
        <a:bodyPr/>
        <a:lstStyle/>
        <a:p>
          <a:endParaRPr lang="fr-FR"/>
        </a:p>
      </dgm:t>
    </dgm:pt>
    <dgm:pt modelId="{2BC0DBBB-06B6-4408-BA16-F47D8336DAEB}" type="sibTrans" cxnId="{EA411BCB-3C46-4776-8064-3F660547F6E4}">
      <dgm:prSet/>
      <dgm:spPr/>
      <dgm:t>
        <a:bodyPr/>
        <a:lstStyle/>
        <a:p>
          <a:endParaRPr lang="fr-FR"/>
        </a:p>
      </dgm:t>
    </dgm:pt>
    <dgm:pt modelId="{375AD291-116A-4378-8080-3BE46D048C9A}" type="pres">
      <dgm:prSet presAssocID="{772A7E4F-FA52-47CE-8871-9D6E51314A0E}" presName="root" presStyleCnt="0">
        <dgm:presLayoutVars>
          <dgm:chMax/>
          <dgm:chPref/>
          <dgm:animLvl val="lvl"/>
        </dgm:presLayoutVars>
      </dgm:prSet>
      <dgm:spPr/>
    </dgm:pt>
    <dgm:pt modelId="{622602C0-A16A-441D-B994-3BC1EE412C82}" type="pres">
      <dgm:prSet presAssocID="{772A7E4F-FA52-47CE-8871-9D6E51314A0E}" presName="divider" presStyleLbl="node1" presStyleIdx="0" presStyleCnt="1"/>
      <dgm:spPr/>
    </dgm:pt>
    <dgm:pt modelId="{9C3019E4-AF06-4590-83A3-FD8254E06AC3}" type="pres">
      <dgm:prSet presAssocID="{772A7E4F-FA52-47CE-8871-9D6E51314A0E}" presName="nodes" presStyleCnt="0">
        <dgm:presLayoutVars>
          <dgm:chMax/>
          <dgm:chPref/>
          <dgm:animLvl val="lvl"/>
        </dgm:presLayoutVars>
      </dgm:prSet>
      <dgm:spPr/>
    </dgm:pt>
    <dgm:pt modelId="{6D17FBD6-C7F5-48C9-B77B-498BC9590F07}" type="pres">
      <dgm:prSet presAssocID="{FF7CF5D5-14FE-4BAD-A57E-83EB7D3DF54B}" presName="composite" presStyleCnt="0"/>
      <dgm:spPr/>
    </dgm:pt>
    <dgm:pt modelId="{1AFE2E5F-AB38-401E-A9C9-221E48C1309C}" type="pres">
      <dgm:prSet presAssocID="{FF7CF5D5-14FE-4BAD-A57E-83EB7D3DF54B}" presName="L1TextContainer" presStyleLbl="revTx" presStyleIdx="0" presStyleCnt="9">
        <dgm:presLayoutVars>
          <dgm:chMax val="1"/>
          <dgm:chPref val="1"/>
          <dgm:bulletEnabled val="1"/>
        </dgm:presLayoutVars>
      </dgm:prSet>
      <dgm:spPr/>
    </dgm:pt>
    <dgm:pt modelId="{581C59A4-515D-42BF-AC07-E8C790E90F3F}" type="pres">
      <dgm:prSet presAssocID="{FF7CF5D5-14FE-4BAD-A57E-83EB7D3DF54B}" presName="L2TextContainerWrapper" presStyleCnt="0">
        <dgm:presLayoutVars>
          <dgm:chMax val="0"/>
          <dgm:chPref val="0"/>
          <dgm:bulletEnabled val="1"/>
        </dgm:presLayoutVars>
      </dgm:prSet>
      <dgm:spPr/>
    </dgm:pt>
    <dgm:pt modelId="{11CFF8C6-FBAF-4CDB-914F-61A55E28F621}" type="pres">
      <dgm:prSet presAssocID="{FF7CF5D5-14FE-4BAD-A57E-83EB7D3DF54B}" presName="L2TextContainer" presStyleLbl="bgAccFollowNode1" presStyleIdx="0" presStyleCnt="9"/>
      <dgm:spPr/>
    </dgm:pt>
    <dgm:pt modelId="{8C4244C3-AD0D-40A3-A3AE-4C603928A8A7}" type="pres">
      <dgm:prSet presAssocID="{FF7CF5D5-14FE-4BAD-A57E-83EB7D3DF54B}" presName="FlexibleEmptyPlaceHolder" presStyleCnt="0"/>
      <dgm:spPr/>
    </dgm:pt>
    <dgm:pt modelId="{C1F4FC84-D278-43EF-8184-C41F8D104B6B}" type="pres">
      <dgm:prSet presAssocID="{FF7CF5D5-14FE-4BAD-A57E-83EB7D3DF54B}" presName="ConnectLine" presStyleLbl="alignNode1" presStyleIdx="0" presStyleCnt="9"/>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EAFA4073-282C-4D85-AF1B-D791A28985BF}" type="pres">
      <dgm:prSet presAssocID="{FF7CF5D5-14FE-4BAD-A57E-83EB7D3DF54B}" presName="ConnectorPoint" presStyleLbl="fgAcc1" presStyleIdx="0" presStyleCnt="9"/>
      <dgm:spPr>
        <a:solidFill>
          <a:schemeClr val="lt1">
            <a:alpha val="90000"/>
            <a:hueOff val="0"/>
            <a:satOff val="0"/>
            <a:lumOff val="0"/>
            <a:alphaOff val="0"/>
          </a:schemeClr>
        </a:solidFill>
        <a:ln w="25400" cap="flat" cmpd="sng" algn="ctr">
          <a:noFill/>
          <a:prstDash val="solid"/>
        </a:ln>
        <a:effectLst/>
      </dgm:spPr>
    </dgm:pt>
    <dgm:pt modelId="{7A3D94D6-174A-4BEC-9D96-3E5EB163A1B4}" type="pres">
      <dgm:prSet presAssocID="{FF7CF5D5-14FE-4BAD-A57E-83EB7D3DF54B}" presName="EmptyPlaceHolder" presStyleCnt="0"/>
      <dgm:spPr/>
    </dgm:pt>
    <dgm:pt modelId="{AC983683-C2E5-4557-8182-B75F51259473}" type="pres">
      <dgm:prSet presAssocID="{9FEB7014-2D32-4214-8C59-888DB99C9AF5}" presName="spaceBetweenRectangles" presStyleCnt="0"/>
      <dgm:spPr/>
    </dgm:pt>
    <dgm:pt modelId="{413215D8-E606-4C2F-B0CB-9ADD25A4DD10}" type="pres">
      <dgm:prSet presAssocID="{63C07095-0550-42CB-B379-47F673033398}" presName="composite" presStyleCnt="0"/>
      <dgm:spPr/>
    </dgm:pt>
    <dgm:pt modelId="{3D61EE9D-CCE8-4E15-BFFB-D8BD2A96A8EE}" type="pres">
      <dgm:prSet presAssocID="{63C07095-0550-42CB-B379-47F673033398}" presName="L1TextContainer" presStyleLbl="revTx" presStyleIdx="1" presStyleCnt="9">
        <dgm:presLayoutVars>
          <dgm:chMax val="1"/>
          <dgm:chPref val="1"/>
          <dgm:bulletEnabled val="1"/>
        </dgm:presLayoutVars>
      </dgm:prSet>
      <dgm:spPr/>
    </dgm:pt>
    <dgm:pt modelId="{BEBF1C01-91B1-48C8-8D47-13E3802399AE}" type="pres">
      <dgm:prSet presAssocID="{63C07095-0550-42CB-B379-47F673033398}" presName="L2TextContainerWrapper" presStyleCnt="0">
        <dgm:presLayoutVars>
          <dgm:chMax val="0"/>
          <dgm:chPref val="0"/>
          <dgm:bulletEnabled val="1"/>
        </dgm:presLayoutVars>
      </dgm:prSet>
      <dgm:spPr/>
    </dgm:pt>
    <dgm:pt modelId="{05E3385D-A0A3-4187-934D-F2881D79E5E8}" type="pres">
      <dgm:prSet presAssocID="{63C07095-0550-42CB-B379-47F673033398}" presName="L2TextContainer" presStyleLbl="bgAccFollowNode1" presStyleIdx="1" presStyleCnt="9"/>
      <dgm:spPr/>
    </dgm:pt>
    <dgm:pt modelId="{896CC62C-1CEB-4A81-9159-8764F25FA302}" type="pres">
      <dgm:prSet presAssocID="{63C07095-0550-42CB-B379-47F673033398}" presName="FlexibleEmptyPlaceHolder" presStyleCnt="0"/>
      <dgm:spPr/>
    </dgm:pt>
    <dgm:pt modelId="{C1D16B41-DFA2-4B9F-A505-4E2BFF15B059}" type="pres">
      <dgm:prSet presAssocID="{63C07095-0550-42CB-B379-47F673033398}" presName="ConnectLine" presStyleLbl="alignNode1" presStyleIdx="1" presStyleCnt="9"/>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0FEDA530-0F0F-44E7-9674-02D362A8651E}" type="pres">
      <dgm:prSet presAssocID="{63C07095-0550-42CB-B379-47F673033398}" presName="ConnectorPoint" presStyleLbl="fgAcc1" presStyleIdx="1" presStyleCnt="9"/>
      <dgm:spPr>
        <a:solidFill>
          <a:schemeClr val="lt1">
            <a:alpha val="90000"/>
            <a:hueOff val="0"/>
            <a:satOff val="0"/>
            <a:lumOff val="0"/>
            <a:alphaOff val="0"/>
          </a:schemeClr>
        </a:solidFill>
        <a:ln w="25400" cap="flat" cmpd="sng" algn="ctr">
          <a:noFill/>
          <a:prstDash val="solid"/>
        </a:ln>
        <a:effectLst/>
      </dgm:spPr>
    </dgm:pt>
    <dgm:pt modelId="{ACFA04BE-7934-4FB3-96F8-73EA1C534491}" type="pres">
      <dgm:prSet presAssocID="{63C07095-0550-42CB-B379-47F673033398}" presName="EmptyPlaceHolder" presStyleCnt="0"/>
      <dgm:spPr/>
    </dgm:pt>
    <dgm:pt modelId="{1C2A66B0-98F6-4B76-916C-F6B7B9B30E09}" type="pres">
      <dgm:prSet presAssocID="{B54592E4-E835-414E-8DAD-333C9FD9A32E}" presName="spaceBetweenRectangles" presStyleCnt="0"/>
      <dgm:spPr/>
    </dgm:pt>
    <dgm:pt modelId="{1347D534-8DF6-4E7D-8A99-17A14426B38C}" type="pres">
      <dgm:prSet presAssocID="{1DF387C3-4D07-416C-B76E-08567EB7FB17}" presName="composite" presStyleCnt="0"/>
      <dgm:spPr/>
    </dgm:pt>
    <dgm:pt modelId="{274D305B-9801-4B8E-8A24-29D217B29A02}" type="pres">
      <dgm:prSet presAssocID="{1DF387C3-4D07-416C-B76E-08567EB7FB17}" presName="L1TextContainer" presStyleLbl="revTx" presStyleIdx="2" presStyleCnt="9">
        <dgm:presLayoutVars>
          <dgm:chMax val="1"/>
          <dgm:chPref val="1"/>
          <dgm:bulletEnabled val="1"/>
        </dgm:presLayoutVars>
      </dgm:prSet>
      <dgm:spPr/>
    </dgm:pt>
    <dgm:pt modelId="{910302D2-B0B8-4A48-A3FB-F137E3D1D5E7}" type="pres">
      <dgm:prSet presAssocID="{1DF387C3-4D07-416C-B76E-08567EB7FB17}" presName="L2TextContainerWrapper" presStyleCnt="0">
        <dgm:presLayoutVars>
          <dgm:chMax val="0"/>
          <dgm:chPref val="0"/>
          <dgm:bulletEnabled val="1"/>
        </dgm:presLayoutVars>
      </dgm:prSet>
      <dgm:spPr/>
    </dgm:pt>
    <dgm:pt modelId="{6FE57118-43C6-4FA1-B08C-C1439A0F6D79}" type="pres">
      <dgm:prSet presAssocID="{1DF387C3-4D07-416C-B76E-08567EB7FB17}" presName="L2TextContainer" presStyleLbl="bgAccFollowNode1" presStyleIdx="2" presStyleCnt="9"/>
      <dgm:spPr/>
    </dgm:pt>
    <dgm:pt modelId="{DA572788-4BC0-46BD-8604-6C23001BD8D3}" type="pres">
      <dgm:prSet presAssocID="{1DF387C3-4D07-416C-B76E-08567EB7FB17}" presName="FlexibleEmptyPlaceHolder" presStyleCnt="0"/>
      <dgm:spPr/>
    </dgm:pt>
    <dgm:pt modelId="{FDF155D6-725D-472C-82D6-6F6D8A3B49E7}" type="pres">
      <dgm:prSet presAssocID="{1DF387C3-4D07-416C-B76E-08567EB7FB17}" presName="ConnectLine" presStyleLbl="alignNode1" presStyleIdx="2" presStyleCnt="9"/>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A653BA31-A4B8-45DE-98A4-D29D4CC14E83}" type="pres">
      <dgm:prSet presAssocID="{1DF387C3-4D07-416C-B76E-08567EB7FB17}" presName="ConnectorPoint" presStyleLbl="fgAcc1" presStyleIdx="2" presStyleCnt="9"/>
      <dgm:spPr>
        <a:solidFill>
          <a:schemeClr val="lt1">
            <a:alpha val="90000"/>
            <a:hueOff val="0"/>
            <a:satOff val="0"/>
            <a:lumOff val="0"/>
            <a:alphaOff val="0"/>
          </a:schemeClr>
        </a:solidFill>
        <a:ln w="25400" cap="flat" cmpd="sng" algn="ctr">
          <a:noFill/>
          <a:prstDash val="solid"/>
        </a:ln>
        <a:effectLst/>
      </dgm:spPr>
    </dgm:pt>
    <dgm:pt modelId="{145F5399-5F39-4DFA-B2C8-F57BE13043B8}" type="pres">
      <dgm:prSet presAssocID="{1DF387C3-4D07-416C-B76E-08567EB7FB17}" presName="EmptyPlaceHolder" presStyleCnt="0"/>
      <dgm:spPr/>
    </dgm:pt>
    <dgm:pt modelId="{372618DA-BB6C-435F-A58D-D2D04F58656F}" type="pres">
      <dgm:prSet presAssocID="{ED6AF0DB-F10F-4F40-B6C1-C3E42444AA65}" presName="spaceBetweenRectangles" presStyleCnt="0"/>
      <dgm:spPr/>
    </dgm:pt>
    <dgm:pt modelId="{741E5C21-B363-43BA-9F39-DFDFFF27F2C0}" type="pres">
      <dgm:prSet presAssocID="{AB6BDF41-075B-4FC5-8FF8-8AF4B3DB1BFD}" presName="composite" presStyleCnt="0"/>
      <dgm:spPr/>
    </dgm:pt>
    <dgm:pt modelId="{985F0DB7-AD86-4B2E-857F-DAB93C75EEE9}" type="pres">
      <dgm:prSet presAssocID="{AB6BDF41-075B-4FC5-8FF8-8AF4B3DB1BFD}" presName="L1TextContainer" presStyleLbl="revTx" presStyleIdx="3" presStyleCnt="9">
        <dgm:presLayoutVars>
          <dgm:chMax val="1"/>
          <dgm:chPref val="1"/>
          <dgm:bulletEnabled val="1"/>
        </dgm:presLayoutVars>
      </dgm:prSet>
      <dgm:spPr/>
    </dgm:pt>
    <dgm:pt modelId="{327F1315-ACF7-4340-89A8-73D5E035CA5D}" type="pres">
      <dgm:prSet presAssocID="{AB6BDF41-075B-4FC5-8FF8-8AF4B3DB1BFD}" presName="L2TextContainerWrapper" presStyleCnt="0">
        <dgm:presLayoutVars>
          <dgm:chMax val="0"/>
          <dgm:chPref val="0"/>
          <dgm:bulletEnabled val="1"/>
        </dgm:presLayoutVars>
      </dgm:prSet>
      <dgm:spPr/>
    </dgm:pt>
    <dgm:pt modelId="{901ACDFF-4670-4539-8426-E9461262818A}" type="pres">
      <dgm:prSet presAssocID="{AB6BDF41-075B-4FC5-8FF8-8AF4B3DB1BFD}" presName="L2TextContainer" presStyleLbl="bgAccFollowNode1" presStyleIdx="3" presStyleCnt="9"/>
      <dgm:spPr/>
    </dgm:pt>
    <dgm:pt modelId="{442FCC80-6321-441C-BD21-56F275E6E3ED}" type="pres">
      <dgm:prSet presAssocID="{AB6BDF41-075B-4FC5-8FF8-8AF4B3DB1BFD}" presName="FlexibleEmptyPlaceHolder" presStyleCnt="0"/>
      <dgm:spPr/>
    </dgm:pt>
    <dgm:pt modelId="{92358785-7BF0-479B-B3B8-1A905685E8BB}" type="pres">
      <dgm:prSet presAssocID="{AB6BDF41-075B-4FC5-8FF8-8AF4B3DB1BFD}" presName="ConnectLine" presStyleLbl="alignNode1" presStyleIdx="3" presStyleCnt="9"/>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3252EC92-F224-41EB-89A7-50A942D43AC0}" type="pres">
      <dgm:prSet presAssocID="{AB6BDF41-075B-4FC5-8FF8-8AF4B3DB1BFD}" presName="ConnectorPoint" presStyleLbl="fgAcc1" presStyleIdx="3" presStyleCnt="9"/>
      <dgm:spPr>
        <a:solidFill>
          <a:schemeClr val="lt1">
            <a:alpha val="90000"/>
            <a:hueOff val="0"/>
            <a:satOff val="0"/>
            <a:lumOff val="0"/>
            <a:alphaOff val="0"/>
          </a:schemeClr>
        </a:solidFill>
        <a:ln w="25400" cap="flat" cmpd="sng" algn="ctr">
          <a:noFill/>
          <a:prstDash val="solid"/>
        </a:ln>
        <a:effectLst/>
      </dgm:spPr>
    </dgm:pt>
    <dgm:pt modelId="{3C7B4CD2-9DA0-4D95-A0BA-4D74C3EE4393}" type="pres">
      <dgm:prSet presAssocID="{AB6BDF41-075B-4FC5-8FF8-8AF4B3DB1BFD}" presName="EmptyPlaceHolder" presStyleCnt="0"/>
      <dgm:spPr/>
    </dgm:pt>
    <dgm:pt modelId="{18C3C6C5-329C-4077-9F1C-ECB15E27BF74}" type="pres">
      <dgm:prSet presAssocID="{98D3770D-F3C7-4A04-A151-E4380132B20C}" presName="spaceBetweenRectangles" presStyleCnt="0"/>
      <dgm:spPr/>
    </dgm:pt>
    <dgm:pt modelId="{E409E4B8-873D-4E63-AFB6-722D6EC2712F}" type="pres">
      <dgm:prSet presAssocID="{BEA904C5-F0B3-4F56-BD28-A54A2BD9B6F0}" presName="composite" presStyleCnt="0"/>
      <dgm:spPr/>
    </dgm:pt>
    <dgm:pt modelId="{09C50D50-6749-40A1-927F-898CF3834004}" type="pres">
      <dgm:prSet presAssocID="{BEA904C5-F0B3-4F56-BD28-A54A2BD9B6F0}" presName="L1TextContainer" presStyleLbl="revTx" presStyleIdx="4" presStyleCnt="9">
        <dgm:presLayoutVars>
          <dgm:chMax val="1"/>
          <dgm:chPref val="1"/>
          <dgm:bulletEnabled val="1"/>
        </dgm:presLayoutVars>
      </dgm:prSet>
      <dgm:spPr/>
    </dgm:pt>
    <dgm:pt modelId="{38691F32-D7E7-4620-98B1-125EEA2AE463}" type="pres">
      <dgm:prSet presAssocID="{BEA904C5-F0B3-4F56-BD28-A54A2BD9B6F0}" presName="L2TextContainerWrapper" presStyleCnt="0">
        <dgm:presLayoutVars>
          <dgm:chMax val="0"/>
          <dgm:chPref val="0"/>
          <dgm:bulletEnabled val="1"/>
        </dgm:presLayoutVars>
      </dgm:prSet>
      <dgm:spPr/>
    </dgm:pt>
    <dgm:pt modelId="{DC09F90C-D6AC-4223-B1F3-5425CA2EE36E}" type="pres">
      <dgm:prSet presAssocID="{BEA904C5-F0B3-4F56-BD28-A54A2BD9B6F0}" presName="L2TextContainer" presStyleLbl="bgAccFollowNode1" presStyleIdx="4" presStyleCnt="9" custLinFactNeighborX="-353" custLinFactNeighborY="-3520"/>
      <dgm:spPr/>
    </dgm:pt>
    <dgm:pt modelId="{C5E36E88-F59E-48EB-BEBE-C1D4A42C4306}" type="pres">
      <dgm:prSet presAssocID="{BEA904C5-F0B3-4F56-BD28-A54A2BD9B6F0}" presName="FlexibleEmptyPlaceHolder" presStyleCnt="0"/>
      <dgm:spPr/>
    </dgm:pt>
    <dgm:pt modelId="{6EA6CEB7-5A05-48D5-A3E8-C079174A2AAA}" type="pres">
      <dgm:prSet presAssocID="{BEA904C5-F0B3-4F56-BD28-A54A2BD9B6F0}" presName="ConnectLine" presStyleLbl="alignNode1" presStyleIdx="4" presStyleCnt="9"/>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CF2D914D-EA01-4ED3-B0C8-C6D47E57BE28}" type="pres">
      <dgm:prSet presAssocID="{BEA904C5-F0B3-4F56-BD28-A54A2BD9B6F0}" presName="ConnectorPoint" presStyleLbl="fgAcc1" presStyleIdx="4" presStyleCnt="9"/>
      <dgm:spPr>
        <a:solidFill>
          <a:schemeClr val="lt1">
            <a:alpha val="90000"/>
            <a:hueOff val="0"/>
            <a:satOff val="0"/>
            <a:lumOff val="0"/>
            <a:alphaOff val="0"/>
          </a:schemeClr>
        </a:solidFill>
        <a:ln w="25400" cap="flat" cmpd="sng" algn="ctr">
          <a:noFill/>
          <a:prstDash val="solid"/>
        </a:ln>
        <a:effectLst/>
      </dgm:spPr>
    </dgm:pt>
    <dgm:pt modelId="{F40636A1-EC01-41C5-8A14-9760E9BB5A62}" type="pres">
      <dgm:prSet presAssocID="{BEA904C5-F0B3-4F56-BD28-A54A2BD9B6F0}" presName="EmptyPlaceHolder" presStyleCnt="0"/>
      <dgm:spPr/>
    </dgm:pt>
    <dgm:pt modelId="{9631067F-7E04-4083-A6DE-C92169F6A81C}" type="pres">
      <dgm:prSet presAssocID="{CE6177C6-1C0E-4D16-B8CB-C0AC28C7FB45}" presName="spaceBetweenRectangles" presStyleCnt="0"/>
      <dgm:spPr/>
    </dgm:pt>
    <dgm:pt modelId="{BCABF8BB-80B2-4EB6-AF44-FE63B3D08074}" type="pres">
      <dgm:prSet presAssocID="{24A81A71-B425-464E-A201-027444E3282F}" presName="composite" presStyleCnt="0"/>
      <dgm:spPr/>
    </dgm:pt>
    <dgm:pt modelId="{1B834778-4BEB-4BCA-AA29-E5FEFDD74ED8}" type="pres">
      <dgm:prSet presAssocID="{24A81A71-B425-464E-A201-027444E3282F}" presName="L1TextContainer" presStyleLbl="revTx" presStyleIdx="5" presStyleCnt="9">
        <dgm:presLayoutVars>
          <dgm:chMax val="1"/>
          <dgm:chPref val="1"/>
          <dgm:bulletEnabled val="1"/>
        </dgm:presLayoutVars>
      </dgm:prSet>
      <dgm:spPr/>
    </dgm:pt>
    <dgm:pt modelId="{2B0DF364-4722-4A91-91D5-32B563A6A002}" type="pres">
      <dgm:prSet presAssocID="{24A81A71-B425-464E-A201-027444E3282F}" presName="L2TextContainerWrapper" presStyleCnt="0">
        <dgm:presLayoutVars>
          <dgm:chMax val="0"/>
          <dgm:chPref val="0"/>
          <dgm:bulletEnabled val="1"/>
        </dgm:presLayoutVars>
      </dgm:prSet>
      <dgm:spPr/>
    </dgm:pt>
    <dgm:pt modelId="{7FE670C1-2259-447A-A6F6-54E08D26BC85}" type="pres">
      <dgm:prSet presAssocID="{24A81A71-B425-464E-A201-027444E3282F}" presName="L2TextContainer" presStyleLbl="bgAccFollowNode1" presStyleIdx="5" presStyleCnt="9"/>
      <dgm:spPr/>
    </dgm:pt>
    <dgm:pt modelId="{BE46AD40-A7F0-43B3-BBAC-A6DC942FDEF1}" type="pres">
      <dgm:prSet presAssocID="{24A81A71-B425-464E-A201-027444E3282F}" presName="FlexibleEmptyPlaceHolder" presStyleCnt="0"/>
      <dgm:spPr/>
    </dgm:pt>
    <dgm:pt modelId="{16061610-DBF1-4E3C-8002-96687F52C4E9}" type="pres">
      <dgm:prSet presAssocID="{24A81A71-B425-464E-A201-027444E3282F}" presName="ConnectLine" presStyleLbl="alignNode1" presStyleIdx="5" presStyleCnt="9"/>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3D662CF9-08E7-4F46-8B3C-7F737FD440A3}" type="pres">
      <dgm:prSet presAssocID="{24A81A71-B425-464E-A201-027444E3282F}" presName="ConnectorPoint" presStyleLbl="fgAcc1" presStyleIdx="5" presStyleCnt="9"/>
      <dgm:spPr>
        <a:solidFill>
          <a:schemeClr val="lt1">
            <a:alpha val="90000"/>
            <a:hueOff val="0"/>
            <a:satOff val="0"/>
            <a:lumOff val="0"/>
            <a:alphaOff val="0"/>
          </a:schemeClr>
        </a:solidFill>
        <a:ln w="25400" cap="flat" cmpd="sng" algn="ctr">
          <a:noFill/>
          <a:prstDash val="solid"/>
        </a:ln>
        <a:effectLst/>
      </dgm:spPr>
    </dgm:pt>
    <dgm:pt modelId="{BC75ED92-0BF3-4448-B509-39A4C187C36F}" type="pres">
      <dgm:prSet presAssocID="{24A81A71-B425-464E-A201-027444E3282F}" presName="EmptyPlaceHolder" presStyleCnt="0"/>
      <dgm:spPr/>
    </dgm:pt>
    <dgm:pt modelId="{3E69E11B-F5B8-489C-A685-FC1B1D1E42FA}" type="pres">
      <dgm:prSet presAssocID="{C550DBCB-1507-4D03-9499-D40224AAA623}" presName="spaceBetweenRectangles" presStyleCnt="0"/>
      <dgm:spPr/>
    </dgm:pt>
    <dgm:pt modelId="{C298F3DA-A31B-43C4-97FE-B251FAE63ABD}" type="pres">
      <dgm:prSet presAssocID="{36C738CB-2D25-46FB-87CC-B0DD77230494}" presName="composite" presStyleCnt="0"/>
      <dgm:spPr/>
    </dgm:pt>
    <dgm:pt modelId="{9EE40F59-29A5-4D59-8F39-207A8503306D}" type="pres">
      <dgm:prSet presAssocID="{36C738CB-2D25-46FB-87CC-B0DD77230494}" presName="L1TextContainer" presStyleLbl="revTx" presStyleIdx="6" presStyleCnt="9">
        <dgm:presLayoutVars>
          <dgm:chMax val="1"/>
          <dgm:chPref val="1"/>
          <dgm:bulletEnabled val="1"/>
        </dgm:presLayoutVars>
      </dgm:prSet>
      <dgm:spPr/>
    </dgm:pt>
    <dgm:pt modelId="{1F25BF8D-7E59-4BC7-BA9B-19815477E1BB}" type="pres">
      <dgm:prSet presAssocID="{36C738CB-2D25-46FB-87CC-B0DD77230494}" presName="L2TextContainerWrapper" presStyleCnt="0">
        <dgm:presLayoutVars>
          <dgm:chMax val="0"/>
          <dgm:chPref val="0"/>
          <dgm:bulletEnabled val="1"/>
        </dgm:presLayoutVars>
      </dgm:prSet>
      <dgm:spPr/>
    </dgm:pt>
    <dgm:pt modelId="{A5BAD3A8-92E0-47E3-928B-C6306BCEA787}" type="pres">
      <dgm:prSet presAssocID="{36C738CB-2D25-46FB-87CC-B0DD77230494}" presName="L2TextContainer" presStyleLbl="bgAccFollowNode1" presStyleIdx="6" presStyleCnt="9"/>
      <dgm:spPr/>
    </dgm:pt>
    <dgm:pt modelId="{C0D35305-86A1-414F-8810-63E31B1BF7A2}" type="pres">
      <dgm:prSet presAssocID="{36C738CB-2D25-46FB-87CC-B0DD77230494}" presName="FlexibleEmptyPlaceHolder" presStyleCnt="0"/>
      <dgm:spPr/>
    </dgm:pt>
    <dgm:pt modelId="{2D7FFCF1-73FC-4F16-94E7-2015ED4A7E9B}" type="pres">
      <dgm:prSet presAssocID="{36C738CB-2D25-46FB-87CC-B0DD77230494}" presName="ConnectLine" presStyleLbl="alignNode1" presStyleIdx="6" presStyleCnt="9"/>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EB841ACB-35F8-41C6-AEAF-6BB0B28FEDD4}" type="pres">
      <dgm:prSet presAssocID="{36C738CB-2D25-46FB-87CC-B0DD77230494}" presName="ConnectorPoint" presStyleLbl="fgAcc1" presStyleIdx="6" presStyleCnt="9"/>
      <dgm:spPr>
        <a:solidFill>
          <a:schemeClr val="lt1">
            <a:alpha val="90000"/>
            <a:hueOff val="0"/>
            <a:satOff val="0"/>
            <a:lumOff val="0"/>
            <a:alphaOff val="0"/>
          </a:schemeClr>
        </a:solidFill>
        <a:ln w="25400" cap="flat" cmpd="sng" algn="ctr">
          <a:noFill/>
          <a:prstDash val="solid"/>
        </a:ln>
        <a:effectLst/>
      </dgm:spPr>
    </dgm:pt>
    <dgm:pt modelId="{504F421A-EAA1-43ED-AE4C-A0FE8ABC0346}" type="pres">
      <dgm:prSet presAssocID="{36C738CB-2D25-46FB-87CC-B0DD77230494}" presName="EmptyPlaceHolder" presStyleCnt="0"/>
      <dgm:spPr/>
    </dgm:pt>
    <dgm:pt modelId="{F51938AE-172F-4645-A226-245F905E3BCC}" type="pres">
      <dgm:prSet presAssocID="{19080C38-554D-4DC6-AD75-BC5A17111D2D}" presName="spaceBetweenRectangles" presStyleCnt="0"/>
      <dgm:spPr/>
    </dgm:pt>
    <dgm:pt modelId="{1EC8B2EE-FD1A-41CE-93BC-B6EFBB104222}" type="pres">
      <dgm:prSet presAssocID="{3CE79477-EEC6-45EE-BC45-8D44CB215117}" presName="composite" presStyleCnt="0"/>
      <dgm:spPr/>
    </dgm:pt>
    <dgm:pt modelId="{DBB435DC-67A4-44B0-A5EC-FFDDF080918D}" type="pres">
      <dgm:prSet presAssocID="{3CE79477-EEC6-45EE-BC45-8D44CB215117}" presName="L1TextContainer" presStyleLbl="revTx" presStyleIdx="7" presStyleCnt="9">
        <dgm:presLayoutVars>
          <dgm:chMax val="1"/>
          <dgm:chPref val="1"/>
          <dgm:bulletEnabled val="1"/>
        </dgm:presLayoutVars>
      </dgm:prSet>
      <dgm:spPr/>
    </dgm:pt>
    <dgm:pt modelId="{07380F64-64E4-41BD-BA8A-EF31A7DA4C93}" type="pres">
      <dgm:prSet presAssocID="{3CE79477-EEC6-45EE-BC45-8D44CB215117}" presName="L2TextContainerWrapper" presStyleCnt="0">
        <dgm:presLayoutVars>
          <dgm:chMax val="0"/>
          <dgm:chPref val="0"/>
          <dgm:bulletEnabled val="1"/>
        </dgm:presLayoutVars>
      </dgm:prSet>
      <dgm:spPr/>
    </dgm:pt>
    <dgm:pt modelId="{756200A0-24C8-4352-8A53-9101732E12A8}" type="pres">
      <dgm:prSet presAssocID="{3CE79477-EEC6-45EE-BC45-8D44CB215117}" presName="L2TextContainer" presStyleLbl="bgAccFollowNode1" presStyleIdx="7" presStyleCnt="9"/>
      <dgm:spPr/>
    </dgm:pt>
    <dgm:pt modelId="{EC874809-D3A8-4963-9626-5EEC90F6C2C7}" type="pres">
      <dgm:prSet presAssocID="{3CE79477-EEC6-45EE-BC45-8D44CB215117}" presName="FlexibleEmptyPlaceHolder" presStyleCnt="0"/>
      <dgm:spPr/>
    </dgm:pt>
    <dgm:pt modelId="{706A9B89-C996-4237-B725-80ED8C663C3F}" type="pres">
      <dgm:prSet presAssocID="{3CE79477-EEC6-45EE-BC45-8D44CB215117}" presName="ConnectLine" presStyleLbl="alignNode1" presStyleIdx="7" presStyleCnt="9"/>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828C6056-8016-4C1E-89BB-B3F739D4F0C7}" type="pres">
      <dgm:prSet presAssocID="{3CE79477-EEC6-45EE-BC45-8D44CB215117}" presName="ConnectorPoint" presStyleLbl="fgAcc1" presStyleIdx="7" presStyleCnt="9"/>
      <dgm:spPr>
        <a:solidFill>
          <a:schemeClr val="lt1">
            <a:alpha val="90000"/>
            <a:hueOff val="0"/>
            <a:satOff val="0"/>
            <a:lumOff val="0"/>
            <a:alphaOff val="0"/>
          </a:schemeClr>
        </a:solidFill>
        <a:ln w="25400" cap="flat" cmpd="sng" algn="ctr">
          <a:noFill/>
          <a:prstDash val="solid"/>
        </a:ln>
        <a:effectLst/>
      </dgm:spPr>
    </dgm:pt>
    <dgm:pt modelId="{1BA90F13-DCB4-4827-8884-BB5A000DB760}" type="pres">
      <dgm:prSet presAssocID="{3CE79477-EEC6-45EE-BC45-8D44CB215117}" presName="EmptyPlaceHolder" presStyleCnt="0"/>
      <dgm:spPr/>
    </dgm:pt>
    <dgm:pt modelId="{B58D8643-6046-42C0-AF15-044B57BA2FF9}" type="pres">
      <dgm:prSet presAssocID="{2C4574C1-D35D-4E45-9308-46D41BC20890}" presName="spaceBetweenRectangles" presStyleCnt="0"/>
      <dgm:spPr/>
    </dgm:pt>
    <dgm:pt modelId="{10D08D70-A7D4-483C-99FC-636FC65AC485}" type="pres">
      <dgm:prSet presAssocID="{4EA6F253-FD39-4D47-9208-5327FD4C401E}" presName="composite" presStyleCnt="0"/>
      <dgm:spPr/>
    </dgm:pt>
    <dgm:pt modelId="{259B2D02-D604-41BA-84FC-2220EC1FF94A}" type="pres">
      <dgm:prSet presAssocID="{4EA6F253-FD39-4D47-9208-5327FD4C401E}" presName="L1TextContainer" presStyleLbl="revTx" presStyleIdx="8" presStyleCnt="9">
        <dgm:presLayoutVars>
          <dgm:chMax val="1"/>
          <dgm:chPref val="1"/>
          <dgm:bulletEnabled val="1"/>
        </dgm:presLayoutVars>
      </dgm:prSet>
      <dgm:spPr/>
    </dgm:pt>
    <dgm:pt modelId="{7DE5E56E-A28E-4C3B-8780-EAE95635C387}" type="pres">
      <dgm:prSet presAssocID="{4EA6F253-FD39-4D47-9208-5327FD4C401E}" presName="L2TextContainerWrapper" presStyleCnt="0">
        <dgm:presLayoutVars>
          <dgm:chMax val="0"/>
          <dgm:chPref val="0"/>
          <dgm:bulletEnabled val="1"/>
        </dgm:presLayoutVars>
      </dgm:prSet>
      <dgm:spPr/>
    </dgm:pt>
    <dgm:pt modelId="{1030CD65-9B58-47E9-A47F-D434874BAE08}" type="pres">
      <dgm:prSet presAssocID="{4EA6F253-FD39-4D47-9208-5327FD4C401E}" presName="L2TextContainer" presStyleLbl="bgAccFollowNode1" presStyleIdx="8" presStyleCnt="9"/>
      <dgm:spPr/>
    </dgm:pt>
    <dgm:pt modelId="{54446B6D-225C-4F89-B378-687714847B74}" type="pres">
      <dgm:prSet presAssocID="{4EA6F253-FD39-4D47-9208-5327FD4C401E}" presName="FlexibleEmptyPlaceHolder" presStyleCnt="0"/>
      <dgm:spPr/>
    </dgm:pt>
    <dgm:pt modelId="{5040C898-73DB-424C-B39F-8E12EEDC658A}" type="pres">
      <dgm:prSet presAssocID="{4EA6F253-FD39-4D47-9208-5327FD4C401E}" presName="ConnectLine" presStyleLbl="alignNode1" presStyleIdx="8" presStyleCnt="9"/>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C0206F0C-05B1-4BB3-BECF-1C08151954CB}" type="pres">
      <dgm:prSet presAssocID="{4EA6F253-FD39-4D47-9208-5327FD4C401E}" presName="ConnectorPoint" presStyleLbl="fgAcc1" presStyleIdx="8" presStyleCnt="9"/>
      <dgm:spPr>
        <a:solidFill>
          <a:schemeClr val="lt1">
            <a:alpha val="90000"/>
            <a:hueOff val="0"/>
            <a:satOff val="0"/>
            <a:lumOff val="0"/>
            <a:alphaOff val="0"/>
          </a:schemeClr>
        </a:solidFill>
        <a:ln w="25400" cap="flat" cmpd="sng" algn="ctr">
          <a:noFill/>
          <a:prstDash val="solid"/>
        </a:ln>
        <a:effectLst/>
      </dgm:spPr>
    </dgm:pt>
    <dgm:pt modelId="{81DF829D-F429-4BA3-BDC0-84E83948FE9B}" type="pres">
      <dgm:prSet presAssocID="{4EA6F253-FD39-4D47-9208-5327FD4C401E}" presName="EmptyPlaceHolder" presStyleCnt="0"/>
      <dgm:spPr/>
    </dgm:pt>
  </dgm:ptLst>
  <dgm:cxnLst>
    <dgm:cxn modelId="{9DEE8801-91AD-4B33-AB85-E4E48B81B366}" srcId="{1DF387C3-4D07-416C-B76E-08567EB7FB17}" destId="{31BFEE0B-ABDE-4213-B095-85EE406A5773}" srcOrd="0" destOrd="0" parTransId="{0197D3C9-A297-4D9F-8672-BA1D470C5CA3}" sibTransId="{FD58BE1A-7084-4D8D-BB51-245924BBA8EE}"/>
    <dgm:cxn modelId="{EFC42005-D9AC-492E-9C2D-B4341153A9FF}" type="presOf" srcId="{8E3429F3-4E36-4661-A3A9-09995A28D7C4}" destId="{901ACDFF-4670-4539-8426-E9461262818A}" srcOrd="0" destOrd="0" presId="urn:microsoft.com/office/officeart/2017/3/layout/HorizontalPathTimeline"/>
    <dgm:cxn modelId="{A1EDE205-244C-4AF7-B5C7-281C8B539E25}" srcId="{772A7E4F-FA52-47CE-8871-9D6E51314A0E}" destId="{4EA6F253-FD39-4D47-9208-5327FD4C401E}" srcOrd="8" destOrd="0" parTransId="{F698060E-C633-499B-AECA-4CAB5613785A}" sibTransId="{04F58F14-DAA9-485B-B635-70B0526E4376}"/>
    <dgm:cxn modelId="{E7AB4806-97BF-4AB5-94BE-ABF6EC1B01AC}" type="presOf" srcId="{25E64971-0C8B-4FFA-9E80-427A77B338B2}" destId="{756200A0-24C8-4352-8A53-9101732E12A8}" srcOrd="0" destOrd="0" presId="urn:microsoft.com/office/officeart/2017/3/layout/HorizontalPathTimeline"/>
    <dgm:cxn modelId="{5B61BC08-DCD4-439E-90F7-0021382902D9}" type="presOf" srcId="{F9DBE02B-E468-4744-A62B-9D5E25B9AE8F}" destId="{05E3385D-A0A3-4187-934D-F2881D79E5E8}" srcOrd="0" destOrd="0" presId="urn:microsoft.com/office/officeart/2017/3/layout/HorizontalPathTimeline"/>
    <dgm:cxn modelId="{249FB90A-2057-4989-84A8-CEA60D3907BC}" type="presOf" srcId="{4F764E93-49D5-4F6E-B561-19CAB2D038AF}" destId="{A5BAD3A8-92E0-47E3-928B-C6306BCEA787}" srcOrd="0" destOrd="1" presId="urn:microsoft.com/office/officeart/2017/3/layout/HorizontalPathTimeline"/>
    <dgm:cxn modelId="{D0928D0B-CC49-466C-8C07-E6D0F4BA933C}" srcId="{772A7E4F-FA52-47CE-8871-9D6E51314A0E}" destId="{AB6BDF41-075B-4FC5-8FF8-8AF4B3DB1BFD}" srcOrd="3" destOrd="0" parTransId="{6F7A630D-BD20-4AC7-ABF2-B929D9AD6D01}" sibTransId="{98D3770D-F3C7-4A04-A151-E4380132B20C}"/>
    <dgm:cxn modelId="{11F16E0E-AD07-4BD2-9CF0-5D924879ACB7}" type="presOf" srcId="{24A81A71-B425-464E-A201-027444E3282F}" destId="{1B834778-4BEB-4BCA-AA29-E5FEFDD74ED8}" srcOrd="0" destOrd="0" presId="urn:microsoft.com/office/officeart/2017/3/layout/HorizontalPathTimeline"/>
    <dgm:cxn modelId="{3EFB820F-C70B-467F-9BF6-B9A874057C27}" srcId="{772A7E4F-FA52-47CE-8871-9D6E51314A0E}" destId="{3CE79477-EEC6-45EE-BC45-8D44CB215117}" srcOrd="7" destOrd="0" parTransId="{50F1918A-5B3B-4C8B-AAC3-DF2DF9C4F178}" sibTransId="{2C4574C1-D35D-4E45-9308-46D41BC20890}"/>
    <dgm:cxn modelId="{E62B0A10-8308-4C91-B64E-A164DC167C71}" srcId="{772A7E4F-FA52-47CE-8871-9D6E51314A0E}" destId="{24A81A71-B425-464E-A201-027444E3282F}" srcOrd="5" destOrd="0" parTransId="{F7A17847-4F51-4DED-8747-0FBE6657F69C}" sibTransId="{C550DBCB-1507-4D03-9499-D40224AAA623}"/>
    <dgm:cxn modelId="{DFCB9F14-275C-4824-905F-4A8F6815DBA3}" srcId="{36C738CB-2D25-46FB-87CC-B0DD77230494}" destId="{6FCE485C-27E5-4966-AE2E-F0338F278048}" srcOrd="0" destOrd="0" parTransId="{18C4F068-F342-4633-AA14-B24B0BD3B7DD}" sibTransId="{754BBB1A-1BE1-4C57-99D4-76E5BDD6FD66}"/>
    <dgm:cxn modelId="{8F31131A-4188-4DFB-AE9D-182CA6729BC7}" srcId="{772A7E4F-FA52-47CE-8871-9D6E51314A0E}" destId="{1DF387C3-4D07-416C-B76E-08567EB7FB17}" srcOrd="2" destOrd="0" parTransId="{308C8FF9-AEAA-4A9B-86ED-43D2A20CACE4}" sibTransId="{ED6AF0DB-F10F-4F40-B6C1-C3E42444AA65}"/>
    <dgm:cxn modelId="{A2629B1F-1B4C-48E0-BB82-27EF4EA57C0F}" type="presOf" srcId="{3CE79477-EEC6-45EE-BC45-8D44CB215117}" destId="{DBB435DC-67A4-44B0-A5EC-FFDDF080918D}" srcOrd="0" destOrd="0" presId="urn:microsoft.com/office/officeart/2017/3/layout/HorizontalPathTimeline"/>
    <dgm:cxn modelId="{3E06AE22-E7E2-4C91-904D-2129E44EB4E3}" srcId="{772A7E4F-FA52-47CE-8871-9D6E51314A0E}" destId="{BEA904C5-F0B3-4F56-BD28-A54A2BD9B6F0}" srcOrd="4" destOrd="0" parTransId="{C0104A73-F671-423F-852E-D68C10D8A855}" sibTransId="{CE6177C6-1C0E-4D16-B8CB-C0AC28C7FB45}"/>
    <dgm:cxn modelId="{62B9BE27-5562-4957-A3D6-389B4EC4DE09}" type="presOf" srcId="{AB6BDF41-075B-4FC5-8FF8-8AF4B3DB1BFD}" destId="{985F0DB7-AD86-4B2E-857F-DAB93C75EEE9}" srcOrd="0" destOrd="0" presId="urn:microsoft.com/office/officeart/2017/3/layout/HorizontalPathTimeline"/>
    <dgm:cxn modelId="{1F753E34-F7F6-40D0-8051-81528D699D7B}" type="presOf" srcId="{902AE6F3-8C78-4CB1-9356-D4631F070E6E}" destId="{1030CD65-9B58-47E9-A47F-D434874BAE08}" srcOrd="0" destOrd="0" presId="urn:microsoft.com/office/officeart/2017/3/layout/HorizontalPathTimeline"/>
    <dgm:cxn modelId="{B56B7A3A-389F-4DD3-AF96-A19C075BBA97}" srcId="{FF7CF5D5-14FE-4BAD-A57E-83EB7D3DF54B}" destId="{92666498-80D3-4899-A04B-628566F2BE41}" srcOrd="0" destOrd="0" parTransId="{7BC3401C-D293-4BE8-A7A3-4CC509CEB8C4}" sibTransId="{E4370672-01B9-41A3-8230-A66503B63800}"/>
    <dgm:cxn modelId="{CB4F3F42-891F-4B5E-8654-B80571AD5455}" type="presOf" srcId="{BEA904C5-F0B3-4F56-BD28-A54A2BD9B6F0}" destId="{09C50D50-6749-40A1-927F-898CF3834004}" srcOrd="0" destOrd="0" presId="urn:microsoft.com/office/officeart/2017/3/layout/HorizontalPathTimeline"/>
    <dgm:cxn modelId="{5837F666-F5F8-4C02-8774-18BAE4C8693A}" type="presOf" srcId="{63C07095-0550-42CB-B379-47F673033398}" destId="{3D61EE9D-CCE8-4E15-BFFB-D8BD2A96A8EE}" srcOrd="0" destOrd="0" presId="urn:microsoft.com/office/officeart/2017/3/layout/HorizontalPathTimeline"/>
    <dgm:cxn modelId="{1FB2ED4A-DA77-4C4A-B0F6-AB7892395A36}" srcId="{AB6BDF41-075B-4FC5-8FF8-8AF4B3DB1BFD}" destId="{8E3429F3-4E36-4661-A3A9-09995A28D7C4}" srcOrd="0" destOrd="0" parTransId="{FFA47E3E-FB4E-40F6-B144-6E33CAB2A5E6}" sibTransId="{E7A4007E-40D8-41E7-81AA-7727ABAA6C3D}"/>
    <dgm:cxn modelId="{4AC2B76B-0049-4B5E-A860-A6D511BA3C2A}" type="presOf" srcId="{2BBCD69E-7994-4CF4-87B8-FD6DCBB03D7C}" destId="{DC09F90C-D6AC-4223-B1F3-5425CA2EE36E}" srcOrd="0" destOrd="0" presId="urn:microsoft.com/office/officeart/2017/3/layout/HorizontalPathTimeline"/>
    <dgm:cxn modelId="{7D814572-BD51-42AE-8758-3CFF6CEC6756}" type="presOf" srcId="{772A7E4F-FA52-47CE-8871-9D6E51314A0E}" destId="{375AD291-116A-4378-8080-3BE46D048C9A}" srcOrd="0" destOrd="0" presId="urn:microsoft.com/office/officeart/2017/3/layout/HorizontalPathTimeline"/>
    <dgm:cxn modelId="{7B3C8D7E-BB13-4E65-82F1-DAA5C306F27C}" srcId="{772A7E4F-FA52-47CE-8871-9D6E51314A0E}" destId="{36C738CB-2D25-46FB-87CC-B0DD77230494}" srcOrd="6" destOrd="0" parTransId="{00EF9B8C-8AAC-42DF-BA5D-054FB9E60C1A}" sibTransId="{19080C38-554D-4DC6-AD75-BC5A17111D2D}"/>
    <dgm:cxn modelId="{4886E183-281D-45B4-9EA7-BA67C0148EC4}" srcId="{24A81A71-B425-464E-A201-027444E3282F}" destId="{79909A81-DF8B-4CC4-9593-5092E0C22712}" srcOrd="0" destOrd="0" parTransId="{1E256741-E645-439C-8E4E-11F9C928B881}" sibTransId="{A2D6A9A4-2B6E-484E-AF56-D7917F4972E5}"/>
    <dgm:cxn modelId="{C9BEE19D-B0B3-4A5D-B267-DE444725A5C9}" type="presOf" srcId="{79909A81-DF8B-4CC4-9593-5092E0C22712}" destId="{7FE670C1-2259-447A-A6F6-54E08D26BC85}" srcOrd="0" destOrd="0" presId="urn:microsoft.com/office/officeart/2017/3/layout/HorizontalPathTimeline"/>
    <dgm:cxn modelId="{9CEB8BA7-4294-4827-A912-6DA031A967DD}" type="presOf" srcId="{FF7CF5D5-14FE-4BAD-A57E-83EB7D3DF54B}" destId="{1AFE2E5F-AB38-401E-A9C9-221E48C1309C}" srcOrd="0" destOrd="0" presId="urn:microsoft.com/office/officeart/2017/3/layout/HorizontalPathTimeline"/>
    <dgm:cxn modelId="{F44228AA-39BB-41A9-BBEF-45E1991AE5B7}" type="presOf" srcId="{92666498-80D3-4899-A04B-628566F2BE41}" destId="{11CFF8C6-FBAF-4CDB-914F-61A55E28F621}" srcOrd="0" destOrd="0" presId="urn:microsoft.com/office/officeart/2017/3/layout/HorizontalPathTimeline"/>
    <dgm:cxn modelId="{69B994AD-341F-4501-AC8E-E8322886FBD7}" type="presOf" srcId="{1DF387C3-4D07-416C-B76E-08567EB7FB17}" destId="{274D305B-9801-4B8E-8A24-29D217B29A02}" srcOrd="0" destOrd="0" presId="urn:microsoft.com/office/officeart/2017/3/layout/HorizontalPathTimeline"/>
    <dgm:cxn modelId="{E66D62BF-0C53-4B3C-A40A-AC81763846AB}" srcId="{772A7E4F-FA52-47CE-8871-9D6E51314A0E}" destId="{FF7CF5D5-14FE-4BAD-A57E-83EB7D3DF54B}" srcOrd="0" destOrd="0" parTransId="{2B7A8044-A8F1-43B2-A2FF-610B65989310}" sibTransId="{9FEB7014-2D32-4214-8C59-888DB99C9AF5}"/>
    <dgm:cxn modelId="{B15563C3-F700-4C70-A81F-49F87E9383CC}" srcId="{772A7E4F-FA52-47CE-8871-9D6E51314A0E}" destId="{63C07095-0550-42CB-B379-47F673033398}" srcOrd="1" destOrd="0" parTransId="{C6CCBBC7-6DC0-46B1-8089-513764BC11AF}" sibTransId="{B54592E4-E835-414E-8DAD-333C9FD9A32E}"/>
    <dgm:cxn modelId="{EA411BCB-3C46-4776-8064-3F660547F6E4}" srcId="{36C738CB-2D25-46FB-87CC-B0DD77230494}" destId="{4F764E93-49D5-4F6E-B561-19CAB2D038AF}" srcOrd="1" destOrd="0" parTransId="{5F935A23-C30E-4AEA-A149-4B9981CCE113}" sibTransId="{2BC0DBBB-06B6-4408-BA16-F47D8336DAEB}"/>
    <dgm:cxn modelId="{F756D0CC-E47B-4B26-A146-5F1AC0BFDF10}" type="presOf" srcId="{31BFEE0B-ABDE-4213-B095-85EE406A5773}" destId="{6FE57118-43C6-4FA1-B08C-C1439A0F6D79}" srcOrd="0" destOrd="0" presId="urn:microsoft.com/office/officeart/2017/3/layout/HorizontalPathTimeline"/>
    <dgm:cxn modelId="{1C516DCD-272C-4BF3-A609-1661173FFC80}" srcId="{BEA904C5-F0B3-4F56-BD28-A54A2BD9B6F0}" destId="{2BBCD69E-7994-4CF4-87B8-FD6DCBB03D7C}" srcOrd="0" destOrd="0" parTransId="{247BCA8C-91DC-43E5-B49A-05B311A505B7}" sibTransId="{73FF7A7D-7C8D-41D0-9850-B4CA44402C5E}"/>
    <dgm:cxn modelId="{2B49B9D0-0D12-45D8-82F8-9B0BE698ABBA}" type="presOf" srcId="{36C738CB-2D25-46FB-87CC-B0DD77230494}" destId="{9EE40F59-29A5-4D59-8F39-207A8503306D}" srcOrd="0" destOrd="0" presId="urn:microsoft.com/office/officeart/2017/3/layout/HorizontalPathTimeline"/>
    <dgm:cxn modelId="{4D122AD4-FAD1-4746-BBC5-6007702E1AFA}" type="presOf" srcId="{6FCE485C-27E5-4966-AE2E-F0338F278048}" destId="{A5BAD3A8-92E0-47E3-928B-C6306BCEA787}" srcOrd="0" destOrd="0" presId="urn:microsoft.com/office/officeart/2017/3/layout/HorizontalPathTimeline"/>
    <dgm:cxn modelId="{F4122DEE-1E80-4542-AC72-9F67225F35AA}" srcId="{63C07095-0550-42CB-B379-47F673033398}" destId="{F9DBE02B-E468-4744-A62B-9D5E25B9AE8F}" srcOrd="0" destOrd="0" parTransId="{FEDCA33F-EEC2-42BD-998C-99352A9281C0}" sibTransId="{2535629E-C8E9-4586-B9B0-005FE6B8A5F4}"/>
    <dgm:cxn modelId="{F7260CF4-3FF9-4FBF-9F42-210C540E3599}" srcId="{3CE79477-EEC6-45EE-BC45-8D44CB215117}" destId="{25E64971-0C8B-4FFA-9E80-427A77B338B2}" srcOrd="0" destOrd="0" parTransId="{9FA3C107-5725-45D0-94DF-8B2F0BB892A0}" sibTransId="{7749D3EF-CE8F-433F-87F5-53373389D78C}"/>
    <dgm:cxn modelId="{706A40F6-AE95-4272-81FA-67205C8F3397}" srcId="{4EA6F253-FD39-4D47-9208-5327FD4C401E}" destId="{902AE6F3-8C78-4CB1-9356-D4631F070E6E}" srcOrd="0" destOrd="0" parTransId="{67B79700-AF7A-4AC4-9856-22E1E56F86C9}" sibTransId="{CA1FA9F5-2962-483B-9EBD-19CCC7B01CDC}"/>
    <dgm:cxn modelId="{D73AF7F6-0370-4259-959F-20AB2A7B7AEE}" type="presOf" srcId="{4EA6F253-FD39-4D47-9208-5327FD4C401E}" destId="{259B2D02-D604-41BA-84FC-2220EC1FF94A}" srcOrd="0" destOrd="0" presId="urn:microsoft.com/office/officeart/2017/3/layout/HorizontalPathTimeline"/>
    <dgm:cxn modelId="{18B094EE-8173-4FF7-9C9C-D756882D1344}" type="presParOf" srcId="{375AD291-116A-4378-8080-3BE46D048C9A}" destId="{622602C0-A16A-441D-B994-3BC1EE412C82}" srcOrd="0" destOrd="0" presId="urn:microsoft.com/office/officeart/2017/3/layout/HorizontalPathTimeline"/>
    <dgm:cxn modelId="{525590B2-357D-4289-8546-785BA4E7E3E6}" type="presParOf" srcId="{375AD291-116A-4378-8080-3BE46D048C9A}" destId="{9C3019E4-AF06-4590-83A3-FD8254E06AC3}" srcOrd="1" destOrd="0" presId="urn:microsoft.com/office/officeart/2017/3/layout/HorizontalPathTimeline"/>
    <dgm:cxn modelId="{9A2470AA-38DA-433D-99DF-977D59B638D2}" type="presParOf" srcId="{9C3019E4-AF06-4590-83A3-FD8254E06AC3}" destId="{6D17FBD6-C7F5-48C9-B77B-498BC9590F07}" srcOrd="0" destOrd="0" presId="urn:microsoft.com/office/officeart/2017/3/layout/HorizontalPathTimeline"/>
    <dgm:cxn modelId="{322D6E56-56AD-45E1-8C42-9C22D2B3B3B5}" type="presParOf" srcId="{6D17FBD6-C7F5-48C9-B77B-498BC9590F07}" destId="{1AFE2E5F-AB38-401E-A9C9-221E48C1309C}" srcOrd="0" destOrd="0" presId="urn:microsoft.com/office/officeart/2017/3/layout/HorizontalPathTimeline"/>
    <dgm:cxn modelId="{92877D5A-470E-42AA-8359-382722E6E5BD}" type="presParOf" srcId="{6D17FBD6-C7F5-48C9-B77B-498BC9590F07}" destId="{581C59A4-515D-42BF-AC07-E8C790E90F3F}" srcOrd="1" destOrd="0" presId="urn:microsoft.com/office/officeart/2017/3/layout/HorizontalPathTimeline"/>
    <dgm:cxn modelId="{38C7427E-D83D-469A-A0A0-54426B025296}" type="presParOf" srcId="{581C59A4-515D-42BF-AC07-E8C790E90F3F}" destId="{11CFF8C6-FBAF-4CDB-914F-61A55E28F621}" srcOrd="0" destOrd="0" presId="urn:microsoft.com/office/officeart/2017/3/layout/HorizontalPathTimeline"/>
    <dgm:cxn modelId="{F4D10A38-51DD-4BBB-9A91-479EE326B360}" type="presParOf" srcId="{581C59A4-515D-42BF-AC07-E8C790E90F3F}" destId="{8C4244C3-AD0D-40A3-A3AE-4C603928A8A7}" srcOrd="1" destOrd="0" presId="urn:microsoft.com/office/officeart/2017/3/layout/HorizontalPathTimeline"/>
    <dgm:cxn modelId="{6389F0C9-F308-4889-8A23-AD010FEDF1E9}" type="presParOf" srcId="{6D17FBD6-C7F5-48C9-B77B-498BC9590F07}" destId="{C1F4FC84-D278-43EF-8184-C41F8D104B6B}" srcOrd="2" destOrd="0" presId="urn:microsoft.com/office/officeart/2017/3/layout/HorizontalPathTimeline"/>
    <dgm:cxn modelId="{2711DAB9-71E2-4634-84E1-F620C687F80A}" type="presParOf" srcId="{6D17FBD6-C7F5-48C9-B77B-498BC9590F07}" destId="{EAFA4073-282C-4D85-AF1B-D791A28985BF}" srcOrd="3" destOrd="0" presId="urn:microsoft.com/office/officeart/2017/3/layout/HorizontalPathTimeline"/>
    <dgm:cxn modelId="{A3B8A6B9-60A7-4304-8959-D6D516C2AB61}" type="presParOf" srcId="{6D17FBD6-C7F5-48C9-B77B-498BC9590F07}" destId="{7A3D94D6-174A-4BEC-9D96-3E5EB163A1B4}" srcOrd="4" destOrd="0" presId="urn:microsoft.com/office/officeart/2017/3/layout/HorizontalPathTimeline"/>
    <dgm:cxn modelId="{3FD2A017-2FF8-45BA-B6B0-2531126D6ACE}" type="presParOf" srcId="{9C3019E4-AF06-4590-83A3-FD8254E06AC3}" destId="{AC983683-C2E5-4557-8182-B75F51259473}" srcOrd="1" destOrd="0" presId="urn:microsoft.com/office/officeart/2017/3/layout/HorizontalPathTimeline"/>
    <dgm:cxn modelId="{246AC69D-1438-44DF-BB66-DEC9EE55DE0F}" type="presParOf" srcId="{9C3019E4-AF06-4590-83A3-FD8254E06AC3}" destId="{413215D8-E606-4C2F-B0CB-9ADD25A4DD10}" srcOrd="2" destOrd="0" presId="urn:microsoft.com/office/officeart/2017/3/layout/HorizontalPathTimeline"/>
    <dgm:cxn modelId="{D8B154C7-83A0-4BE7-A5A1-60175055D95B}" type="presParOf" srcId="{413215D8-E606-4C2F-B0CB-9ADD25A4DD10}" destId="{3D61EE9D-CCE8-4E15-BFFB-D8BD2A96A8EE}" srcOrd="0" destOrd="0" presId="urn:microsoft.com/office/officeart/2017/3/layout/HorizontalPathTimeline"/>
    <dgm:cxn modelId="{DDE5455F-89AE-44E5-BD26-05EB2B75584A}" type="presParOf" srcId="{413215D8-E606-4C2F-B0CB-9ADD25A4DD10}" destId="{BEBF1C01-91B1-48C8-8D47-13E3802399AE}" srcOrd="1" destOrd="0" presId="urn:microsoft.com/office/officeart/2017/3/layout/HorizontalPathTimeline"/>
    <dgm:cxn modelId="{6AC89CC8-F287-4CF4-BA1C-5A8720BDD416}" type="presParOf" srcId="{BEBF1C01-91B1-48C8-8D47-13E3802399AE}" destId="{05E3385D-A0A3-4187-934D-F2881D79E5E8}" srcOrd="0" destOrd="0" presId="urn:microsoft.com/office/officeart/2017/3/layout/HorizontalPathTimeline"/>
    <dgm:cxn modelId="{4306D165-4483-4BC0-B768-F17F3B8A6D34}" type="presParOf" srcId="{BEBF1C01-91B1-48C8-8D47-13E3802399AE}" destId="{896CC62C-1CEB-4A81-9159-8764F25FA302}" srcOrd="1" destOrd="0" presId="urn:microsoft.com/office/officeart/2017/3/layout/HorizontalPathTimeline"/>
    <dgm:cxn modelId="{3F3A79EF-2B71-4B48-B515-327C9A236189}" type="presParOf" srcId="{413215D8-E606-4C2F-B0CB-9ADD25A4DD10}" destId="{C1D16B41-DFA2-4B9F-A505-4E2BFF15B059}" srcOrd="2" destOrd="0" presId="urn:microsoft.com/office/officeart/2017/3/layout/HorizontalPathTimeline"/>
    <dgm:cxn modelId="{49183959-C574-46C2-8C2C-850D94D4B705}" type="presParOf" srcId="{413215D8-E606-4C2F-B0CB-9ADD25A4DD10}" destId="{0FEDA530-0F0F-44E7-9674-02D362A8651E}" srcOrd="3" destOrd="0" presId="urn:microsoft.com/office/officeart/2017/3/layout/HorizontalPathTimeline"/>
    <dgm:cxn modelId="{50653906-7664-4EC2-9ECF-1DE52814EC4C}" type="presParOf" srcId="{413215D8-E606-4C2F-B0CB-9ADD25A4DD10}" destId="{ACFA04BE-7934-4FB3-96F8-73EA1C534491}" srcOrd="4" destOrd="0" presId="urn:microsoft.com/office/officeart/2017/3/layout/HorizontalPathTimeline"/>
    <dgm:cxn modelId="{C626073D-3E28-4CEE-9EC2-28A1CD6CB59B}" type="presParOf" srcId="{9C3019E4-AF06-4590-83A3-FD8254E06AC3}" destId="{1C2A66B0-98F6-4B76-916C-F6B7B9B30E09}" srcOrd="3" destOrd="0" presId="urn:microsoft.com/office/officeart/2017/3/layout/HorizontalPathTimeline"/>
    <dgm:cxn modelId="{A4141F9F-4785-4110-B2F7-B56C1268BC4A}" type="presParOf" srcId="{9C3019E4-AF06-4590-83A3-FD8254E06AC3}" destId="{1347D534-8DF6-4E7D-8A99-17A14426B38C}" srcOrd="4" destOrd="0" presId="urn:microsoft.com/office/officeart/2017/3/layout/HorizontalPathTimeline"/>
    <dgm:cxn modelId="{AE1F4813-0FBB-4A64-BB3A-AE217FE88DC1}" type="presParOf" srcId="{1347D534-8DF6-4E7D-8A99-17A14426B38C}" destId="{274D305B-9801-4B8E-8A24-29D217B29A02}" srcOrd="0" destOrd="0" presId="urn:microsoft.com/office/officeart/2017/3/layout/HorizontalPathTimeline"/>
    <dgm:cxn modelId="{794E93E8-9577-46B8-B98D-C4F7B2837115}" type="presParOf" srcId="{1347D534-8DF6-4E7D-8A99-17A14426B38C}" destId="{910302D2-B0B8-4A48-A3FB-F137E3D1D5E7}" srcOrd="1" destOrd="0" presId="urn:microsoft.com/office/officeart/2017/3/layout/HorizontalPathTimeline"/>
    <dgm:cxn modelId="{6AAFC45D-1740-4D95-8F64-FCFF2AAFB2CA}" type="presParOf" srcId="{910302D2-B0B8-4A48-A3FB-F137E3D1D5E7}" destId="{6FE57118-43C6-4FA1-B08C-C1439A0F6D79}" srcOrd="0" destOrd="0" presId="urn:microsoft.com/office/officeart/2017/3/layout/HorizontalPathTimeline"/>
    <dgm:cxn modelId="{2373A003-57EF-4967-B427-3C821E1999CA}" type="presParOf" srcId="{910302D2-B0B8-4A48-A3FB-F137E3D1D5E7}" destId="{DA572788-4BC0-46BD-8604-6C23001BD8D3}" srcOrd="1" destOrd="0" presId="urn:microsoft.com/office/officeart/2017/3/layout/HorizontalPathTimeline"/>
    <dgm:cxn modelId="{24A8DCC7-6AD9-447C-B95E-3A88E984958F}" type="presParOf" srcId="{1347D534-8DF6-4E7D-8A99-17A14426B38C}" destId="{FDF155D6-725D-472C-82D6-6F6D8A3B49E7}" srcOrd="2" destOrd="0" presId="urn:microsoft.com/office/officeart/2017/3/layout/HorizontalPathTimeline"/>
    <dgm:cxn modelId="{40CC6784-0993-4B8F-BAAB-5CC7A6F02354}" type="presParOf" srcId="{1347D534-8DF6-4E7D-8A99-17A14426B38C}" destId="{A653BA31-A4B8-45DE-98A4-D29D4CC14E83}" srcOrd="3" destOrd="0" presId="urn:microsoft.com/office/officeart/2017/3/layout/HorizontalPathTimeline"/>
    <dgm:cxn modelId="{3052A44D-7441-417D-B7EA-A7F77736EC9E}" type="presParOf" srcId="{1347D534-8DF6-4E7D-8A99-17A14426B38C}" destId="{145F5399-5F39-4DFA-B2C8-F57BE13043B8}" srcOrd="4" destOrd="0" presId="urn:microsoft.com/office/officeart/2017/3/layout/HorizontalPathTimeline"/>
    <dgm:cxn modelId="{9EBBD771-6F02-4CA4-81D3-D85141A0F760}" type="presParOf" srcId="{9C3019E4-AF06-4590-83A3-FD8254E06AC3}" destId="{372618DA-BB6C-435F-A58D-D2D04F58656F}" srcOrd="5" destOrd="0" presId="urn:microsoft.com/office/officeart/2017/3/layout/HorizontalPathTimeline"/>
    <dgm:cxn modelId="{F9423703-903C-4BA3-B690-3C826231F175}" type="presParOf" srcId="{9C3019E4-AF06-4590-83A3-FD8254E06AC3}" destId="{741E5C21-B363-43BA-9F39-DFDFFF27F2C0}" srcOrd="6" destOrd="0" presId="urn:microsoft.com/office/officeart/2017/3/layout/HorizontalPathTimeline"/>
    <dgm:cxn modelId="{D669BE60-E65C-4A10-916B-565D90E0AA42}" type="presParOf" srcId="{741E5C21-B363-43BA-9F39-DFDFFF27F2C0}" destId="{985F0DB7-AD86-4B2E-857F-DAB93C75EEE9}" srcOrd="0" destOrd="0" presId="urn:microsoft.com/office/officeart/2017/3/layout/HorizontalPathTimeline"/>
    <dgm:cxn modelId="{69A7073B-1D2B-45F0-A51F-E792E3122305}" type="presParOf" srcId="{741E5C21-B363-43BA-9F39-DFDFFF27F2C0}" destId="{327F1315-ACF7-4340-89A8-73D5E035CA5D}" srcOrd="1" destOrd="0" presId="urn:microsoft.com/office/officeart/2017/3/layout/HorizontalPathTimeline"/>
    <dgm:cxn modelId="{74C713C4-D2D2-4A85-9299-B842AA17C4FF}" type="presParOf" srcId="{327F1315-ACF7-4340-89A8-73D5E035CA5D}" destId="{901ACDFF-4670-4539-8426-E9461262818A}" srcOrd="0" destOrd="0" presId="urn:microsoft.com/office/officeart/2017/3/layout/HorizontalPathTimeline"/>
    <dgm:cxn modelId="{983F30F5-D087-48DA-A07A-F108B430E773}" type="presParOf" srcId="{327F1315-ACF7-4340-89A8-73D5E035CA5D}" destId="{442FCC80-6321-441C-BD21-56F275E6E3ED}" srcOrd="1" destOrd="0" presId="urn:microsoft.com/office/officeart/2017/3/layout/HorizontalPathTimeline"/>
    <dgm:cxn modelId="{2CE59947-A490-4E65-A002-BE43331B27F9}" type="presParOf" srcId="{741E5C21-B363-43BA-9F39-DFDFFF27F2C0}" destId="{92358785-7BF0-479B-B3B8-1A905685E8BB}" srcOrd="2" destOrd="0" presId="urn:microsoft.com/office/officeart/2017/3/layout/HorizontalPathTimeline"/>
    <dgm:cxn modelId="{B3916B45-155D-4D75-B3AF-6E40E44E0895}" type="presParOf" srcId="{741E5C21-B363-43BA-9F39-DFDFFF27F2C0}" destId="{3252EC92-F224-41EB-89A7-50A942D43AC0}" srcOrd="3" destOrd="0" presId="urn:microsoft.com/office/officeart/2017/3/layout/HorizontalPathTimeline"/>
    <dgm:cxn modelId="{BB496C90-C976-4AD4-B32F-9E82C19222A8}" type="presParOf" srcId="{741E5C21-B363-43BA-9F39-DFDFFF27F2C0}" destId="{3C7B4CD2-9DA0-4D95-A0BA-4D74C3EE4393}" srcOrd="4" destOrd="0" presId="urn:microsoft.com/office/officeart/2017/3/layout/HorizontalPathTimeline"/>
    <dgm:cxn modelId="{1E6A7C73-3AA5-49CD-8921-3C03A665C314}" type="presParOf" srcId="{9C3019E4-AF06-4590-83A3-FD8254E06AC3}" destId="{18C3C6C5-329C-4077-9F1C-ECB15E27BF74}" srcOrd="7" destOrd="0" presId="urn:microsoft.com/office/officeart/2017/3/layout/HorizontalPathTimeline"/>
    <dgm:cxn modelId="{ED1BC903-BAD8-4DBD-AFD4-543708552352}" type="presParOf" srcId="{9C3019E4-AF06-4590-83A3-FD8254E06AC3}" destId="{E409E4B8-873D-4E63-AFB6-722D6EC2712F}" srcOrd="8" destOrd="0" presId="urn:microsoft.com/office/officeart/2017/3/layout/HorizontalPathTimeline"/>
    <dgm:cxn modelId="{75385B8A-968A-4658-8DC7-FC50A4A7C9F0}" type="presParOf" srcId="{E409E4B8-873D-4E63-AFB6-722D6EC2712F}" destId="{09C50D50-6749-40A1-927F-898CF3834004}" srcOrd="0" destOrd="0" presId="urn:microsoft.com/office/officeart/2017/3/layout/HorizontalPathTimeline"/>
    <dgm:cxn modelId="{6D73B6B5-B9C9-45A0-B25D-C9E2493C55C5}" type="presParOf" srcId="{E409E4B8-873D-4E63-AFB6-722D6EC2712F}" destId="{38691F32-D7E7-4620-98B1-125EEA2AE463}" srcOrd="1" destOrd="0" presId="urn:microsoft.com/office/officeart/2017/3/layout/HorizontalPathTimeline"/>
    <dgm:cxn modelId="{B5EF3183-1826-4ACE-9F47-637910961247}" type="presParOf" srcId="{38691F32-D7E7-4620-98B1-125EEA2AE463}" destId="{DC09F90C-D6AC-4223-B1F3-5425CA2EE36E}" srcOrd="0" destOrd="0" presId="urn:microsoft.com/office/officeart/2017/3/layout/HorizontalPathTimeline"/>
    <dgm:cxn modelId="{E307D9F1-B7CC-4483-B83A-9E9C6268F720}" type="presParOf" srcId="{38691F32-D7E7-4620-98B1-125EEA2AE463}" destId="{C5E36E88-F59E-48EB-BEBE-C1D4A42C4306}" srcOrd="1" destOrd="0" presId="urn:microsoft.com/office/officeart/2017/3/layout/HorizontalPathTimeline"/>
    <dgm:cxn modelId="{8A24F5B0-5F39-4351-B0D4-5D7EFFB31419}" type="presParOf" srcId="{E409E4B8-873D-4E63-AFB6-722D6EC2712F}" destId="{6EA6CEB7-5A05-48D5-A3E8-C079174A2AAA}" srcOrd="2" destOrd="0" presId="urn:microsoft.com/office/officeart/2017/3/layout/HorizontalPathTimeline"/>
    <dgm:cxn modelId="{2739F0B9-362B-446C-9807-240815D5726A}" type="presParOf" srcId="{E409E4B8-873D-4E63-AFB6-722D6EC2712F}" destId="{CF2D914D-EA01-4ED3-B0C8-C6D47E57BE28}" srcOrd="3" destOrd="0" presId="urn:microsoft.com/office/officeart/2017/3/layout/HorizontalPathTimeline"/>
    <dgm:cxn modelId="{91BEF772-1BD4-41C1-AF96-46E5F2B5EA04}" type="presParOf" srcId="{E409E4B8-873D-4E63-AFB6-722D6EC2712F}" destId="{F40636A1-EC01-41C5-8A14-9760E9BB5A62}" srcOrd="4" destOrd="0" presId="urn:microsoft.com/office/officeart/2017/3/layout/HorizontalPathTimeline"/>
    <dgm:cxn modelId="{A5DFD055-66A4-41C3-9E7F-A5B31349586A}" type="presParOf" srcId="{9C3019E4-AF06-4590-83A3-FD8254E06AC3}" destId="{9631067F-7E04-4083-A6DE-C92169F6A81C}" srcOrd="9" destOrd="0" presId="urn:microsoft.com/office/officeart/2017/3/layout/HorizontalPathTimeline"/>
    <dgm:cxn modelId="{EBFD135D-A521-4EC1-90AA-1432D1EA93DD}" type="presParOf" srcId="{9C3019E4-AF06-4590-83A3-FD8254E06AC3}" destId="{BCABF8BB-80B2-4EB6-AF44-FE63B3D08074}" srcOrd="10" destOrd="0" presId="urn:microsoft.com/office/officeart/2017/3/layout/HorizontalPathTimeline"/>
    <dgm:cxn modelId="{B40989D3-C2DF-4797-B6A3-7FDD91762586}" type="presParOf" srcId="{BCABF8BB-80B2-4EB6-AF44-FE63B3D08074}" destId="{1B834778-4BEB-4BCA-AA29-E5FEFDD74ED8}" srcOrd="0" destOrd="0" presId="urn:microsoft.com/office/officeart/2017/3/layout/HorizontalPathTimeline"/>
    <dgm:cxn modelId="{C83B30BE-3D28-4CF8-A37F-127FE97A585F}" type="presParOf" srcId="{BCABF8BB-80B2-4EB6-AF44-FE63B3D08074}" destId="{2B0DF364-4722-4A91-91D5-32B563A6A002}" srcOrd="1" destOrd="0" presId="urn:microsoft.com/office/officeart/2017/3/layout/HorizontalPathTimeline"/>
    <dgm:cxn modelId="{CF3E5B43-1AAF-432B-884D-01BA85C90C3E}" type="presParOf" srcId="{2B0DF364-4722-4A91-91D5-32B563A6A002}" destId="{7FE670C1-2259-447A-A6F6-54E08D26BC85}" srcOrd="0" destOrd="0" presId="urn:microsoft.com/office/officeart/2017/3/layout/HorizontalPathTimeline"/>
    <dgm:cxn modelId="{85D3A22A-2EC5-4055-A4D6-81E61581AC0A}" type="presParOf" srcId="{2B0DF364-4722-4A91-91D5-32B563A6A002}" destId="{BE46AD40-A7F0-43B3-BBAC-A6DC942FDEF1}" srcOrd="1" destOrd="0" presId="urn:microsoft.com/office/officeart/2017/3/layout/HorizontalPathTimeline"/>
    <dgm:cxn modelId="{53091898-35CD-42B7-B62C-CEFECDF8BA0D}" type="presParOf" srcId="{BCABF8BB-80B2-4EB6-AF44-FE63B3D08074}" destId="{16061610-DBF1-4E3C-8002-96687F52C4E9}" srcOrd="2" destOrd="0" presId="urn:microsoft.com/office/officeart/2017/3/layout/HorizontalPathTimeline"/>
    <dgm:cxn modelId="{2C248E9B-CB1B-4324-8EFC-35BC3DFD8F36}" type="presParOf" srcId="{BCABF8BB-80B2-4EB6-AF44-FE63B3D08074}" destId="{3D662CF9-08E7-4F46-8B3C-7F737FD440A3}" srcOrd="3" destOrd="0" presId="urn:microsoft.com/office/officeart/2017/3/layout/HorizontalPathTimeline"/>
    <dgm:cxn modelId="{45110E5A-A482-4E82-9FCC-7B8D332CACAE}" type="presParOf" srcId="{BCABF8BB-80B2-4EB6-AF44-FE63B3D08074}" destId="{BC75ED92-0BF3-4448-B509-39A4C187C36F}" srcOrd="4" destOrd="0" presId="urn:microsoft.com/office/officeart/2017/3/layout/HorizontalPathTimeline"/>
    <dgm:cxn modelId="{A81DE1AC-748F-416E-A343-DB293EF60788}" type="presParOf" srcId="{9C3019E4-AF06-4590-83A3-FD8254E06AC3}" destId="{3E69E11B-F5B8-489C-A685-FC1B1D1E42FA}" srcOrd="11" destOrd="0" presId="urn:microsoft.com/office/officeart/2017/3/layout/HorizontalPathTimeline"/>
    <dgm:cxn modelId="{3EAFE766-174E-481E-8CFD-E7A034DD73B4}" type="presParOf" srcId="{9C3019E4-AF06-4590-83A3-FD8254E06AC3}" destId="{C298F3DA-A31B-43C4-97FE-B251FAE63ABD}" srcOrd="12" destOrd="0" presId="urn:microsoft.com/office/officeart/2017/3/layout/HorizontalPathTimeline"/>
    <dgm:cxn modelId="{673B927E-DBFE-4C3B-A30A-289A5D443BDB}" type="presParOf" srcId="{C298F3DA-A31B-43C4-97FE-B251FAE63ABD}" destId="{9EE40F59-29A5-4D59-8F39-207A8503306D}" srcOrd="0" destOrd="0" presId="urn:microsoft.com/office/officeart/2017/3/layout/HorizontalPathTimeline"/>
    <dgm:cxn modelId="{7CAD718F-895A-4F26-BB0D-140B32E648CA}" type="presParOf" srcId="{C298F3DA-A31B-43C4-97FE-B251FAE63ABD}" destId="{1F25BF8D-7E59-4BC7-BA9B-19815477E1BB}" srcOrd="1" destOrd="0" presId="urn:microsoft.com/office/officeart/2017/3/layout/HorizontalPathTimeline"/>
    <dgm:cxn modelId="{FE8C4446-7FFF-4B26-9C0B-5E082CA72670}" type="presParOf" srcId="{1F25BF8D-7E59-4BC7-BA9B-19815477E1BB}" destId="{A5BAD3A8-92E0-47E3-928B-C6306BCEA787}" srcOrd="0" destOrd="0" presId="urn:microsoft.com/office/officeart/2017/3/layout/HorizontalPathTimeline"/>
    <dgm:cxn modelId="{A4DA250B-3196-406F-8175-0B1462543571}" type="presParOf" srcId="{1F25BF8D-7E59-4BC7-BA9B-19815477E1BB}" destId="{C0D35305-86A1-414F-8810-63E31B1BF7A2}" srcOrd="1" destOrd="0" presId="urn:microsoft.com/office/officeart/2017/3/layout/HorizontalPathTimeline"/>
    <dgm:cxn modelId="{1F1658A1-9410-4A1F-929F-9CC5C79DE454}" type="presParOf" srcId="{C298F3DA-A31B-43C4-97FE-B251FAE63ABD}" destId="{2D7FFCF1-73FC-4F16-94E7-2015ED4A7E9B}" srcOrd="2" destOrd="0" presId="urn:microsoft.com/office/officeart/2017/3/layout/HorizontalPathTimeline"/>
    <dgm:cxn modelId="{FE6347BC-9C02-40BB-8B1F-F5062D538903}" type="presParOf" srcId="{C298F3DA-A31B-43C4-97FE-B251FAE63ABD}" destId="{EB841ACB-35F8-41C6-AEAF-6BB0B28FEDD4}" srcOrd="3" destOrd="0" presId="urn:microsoft.com/office/officeart/2017/3/layout/HorizontalPathTimeline"/>
    <dgm:cxn modelId="{5E546DBB-BE3A-4A91-91DC-EAFB79240286}" type="presParOf" srcId="{C298F3DA-A31B-43C4-97FE-B251FAE63ABD}" destId="{504F421A-EAA1-43ED-AE4C-A0FE8ABC0346}" srcOrd="4" destOrd="0" presId="urn:microsoft.com/office/officeart/2017/3/layout/HorizontalPathTimeline"/>
    <dgm:cxn modelId="{38225C19-D9B4-4CCE-B9AD-F4A6A53EEEC2}" type="presParOf" srcId="{9C3019E4-AF06-4590-83A3-FD8254E06AC3}" destId="{F51938AE-172F-4645-A226-245F905E3BCC}" srcOrd="13" destOrd="0" presId="urn:microsoft.com/office/officeart/2017/3/layout/HorizontalPathTimeline"/>
    <dgm:cxn modelId="{BE47351C-21F4-4E3A-BC95-F5BF181F05C7}" type="presParOf" srcId="{9C3019E4-AF06-4590-83A3-FD8254E06AC3}" destId="{1EC8B2EE-FD1A-41CE-93BC-B6EFBB104222}" srcOrd="14" destOrd="0" presId="urn:microsoft.com/office/officeart/2017/3/layout/HorizontalPathTimeline"/>
    <dgm:cxn modelId="{B9A1BC4A-F05B-449A-A467-D88293E12A34}" type="presParOf" srcId="{1EC8B2EE-FD1A-41CE-93BC-B6EFBB104222}" destId="{DBB435DC-67A4-44B0-A5EC-FFDDF080918D}" srcOrd="0" destOrd="0" presId="urn:microsoft.com/office/officeart/2017/3/layout/HorizontalPathTimeline"/>
    <dgm:cxn modelId="{0750FB85-935D-48F2-A7E3-05A85CE5A432}" type="presParOf" srcId="{1EC8B2EE-FD1A-41CE-93BC-B6EFBB104222}" destId="{07380F64-64E4-41BD-BA8A-EF31A7DA4C93}" srcOrd="1" destOrd="0" presId="urn:microsoft.com/office/officeart/2017/3/layout/HorizontalPathTimeline"/>
    <dgm:cxn modelId="{65EF31D4-EA78-4AEC-9D42-EA55D60EED7F}" type="presParOf" srcId="{07380F64-64E4-41BD-BA8A-EF31A7DA4C93}" destId="{756200A0-24C8-4352-8A53-9101732E12A8}" srcOrd="0" destOrd="0" presId="urn:microsoft.com/office/officeart/2017/3/layout/HorizontalPathTimeline"/>
    <dgm:cxn modelId="{40B839A2-3050-4E3F-B3B5-30AEE08750D4}" type="presParOf" srcId="{07380F64-64E4-41BD-BA8A-EF31A7DA4C93}" destId="{EC874809-D3A8-4963-9626-5EEC90F6C2C7}" srcOrd="1" destOrd="0" presId="urn:microsoft.com/office/officeart/2017/3/layout/HorizontalPathTimeline"/>
    <dgm:cxn modelId="{030338E3-AF50-4A16-9519-C529400DC378}" type="presParOf" srcId="{1EC8B2EE-FD1A-41CE-93BC-B6EFBB104222}" destId="{706A9B89-C996-4237-B725-80ED8C663C3F}" srcOrd="2" destOrd="0" presId="urn:microsoft.com/office/officeart/2017/3/layout/HorizontalPathTimeline"/>
    <dgm:cxn modelId="{CDD4C185-8BE3-4494-96AB-5A42FF282016}" type="presParOf" srcId="{1EC8B2EE-FD1A-41CE-93BC-B6EFBB104222}" destId="{828C6056-8016-4C1E-89BB-B3F739D4F0C7}" srcOrd="3" destOrd="0" presId="urn:microsoft.com/office/officeart/2017/3/layout/HorizontalPathTimeline"/>
    <dgm:cxn modelId="{573D0209-8C23-4868-BD5B-6C145A27F395}" type="presParOf" srcId="{1EC8B2EE-FD1A-41CE-93BC-B6EFBB104222}" destId="{1BA90F13-DCB4-4827-8884-BB5A000DB760}" srcOrd="4" destOrd="0" presId="urn:microsoft.com/office/officeart/2017/3/layout/HorizontalPathTimeline"/>
    <dgm:cxn modelId="{5772B3A2-A8A8-41E6-81B2-79E9DF95A465}" type="presParOf" srcId="{9C3019E4-AF06-4590-83A3-FD8254E06AC3}" destId="{B58D8643-6046-42C0-AF15-044B57BA2FF9}" srcOrd="15" destOrd="0" presId="urn:microsoft.com/office/officeart/2017/3/layout/HorizontalPathTimeline"/>
    <dgm:cxn modelId="{F1305BBD-045F-4918-9921-AF8F1579FC7F}" type="presParOf" srcId="{9C3019E4-AF06-4590-83A3-FD8254E06AC3}" destId="{10D08D70-A7D4-483C-99FC-636FC65AC485}" srcOrd="16" destOrd="0" presId="urn:microsoft.com/office/officeart/2017/3/layout/HorizontalPathTimeline"/>
    <dgm:cxn modelId="{79E8476F-3978-4406-8644-63A4674527F6}" type="presParOf" srcId="{10D08D70-A7D4-483C-99FC-636FC65AC485}" destId="{259B2D02-D604-41BA-84FC-2220EC1FF94A}" srcOrd="0" destOrd="0" presId="urn:microsoft.com/office/officeart/2017/3/layout/HorizontalPathTimeline"/>
    <dgm:cxn modelId="{05E87B05-8E07-4376-9C23-34EE01CEF061}" type="presParOf" srcId="{10D08D70-A7D4-483C-99FC-636FC65AC485}" destId="{7DE5E56E-A28E-4C3B-8780-EAE95635C387}" srcOrd="1" destOrd="0" presId="urn:microsoft.com/office/officeart/2017/3/layout/HorizontalPathTimeline"/>
    <dgm:cxn modelId="{88DFBB33-278F-4143-9C67-9781E16BA669}" type="presParOf" srcId="{7DE5E56E-A28E-4C3B-8780-EAE95635C387}" destId="{1030CD65-9B58-47E9-A47F-D434874BAE08}" srcOrd="0" destOrd="0" presId="urn:microsoft.com/office/officeart/2017/3/layout/HorizontalPathTimeline"/>
    <dgm:cxn modelId="{6A4E325F-6739-41FF-963A-0E4DF238EC54}" type="presParOf" srcId="{7DE5E56E-A28E-4C3B-8780-EAE95635C387}" destId="{54446B6D-225C-4F89-B378-687714847B74}" srcOrd="1" destOrd="0" presId="urn:microsoft.com/office/officeart/2017/3/layout/HorizontalPathTimeline"/>
    <dgm:cxn modelId="{C464ED9D-1C67-48E5-BF68-9B577B6A8134}" type="presParOf" srcId="{10D08D70-A7D4-483C-99FC-636FC65AC485}" destId="{5040C898-73DB-424C-B39F-8E12EEDC658A}" srcOrd="2" destOrd="0" presId="urn:microsoft.com/office/officeart/2017/3/layout/HorizontalPathTimeline"/>
    <dgm:cxn modelId="{5263D9B3-7A56-44B1-89D3-BEBA81F0E5EB}" type="presParOf" srcId="{10D08D70-A7D4-483C-99FC-636FC65AC485}" destId="{C0206F0C-05B1-4BB3-BECF-1C08151954CB}" srcOrd="3" destOrd="0" presId="urn:microsoft.com/office/officeart/2017/3/layout/HorizontalPathTimeline"/>
    <dgm:cxn modelId="{EB3EF51A-612C-4C07-9750-B0ED96C04664}" type="presParOf" srcId="{10D08D70-A7D4-483C-99FC-636FC65AC485}" destId="{81DF829D-F429-4BA3-BDC0-84E83948FE9B}" srcOrd="4" destOrd="0" presId="urn:microsoft.com/office/officeart/2017/3/layout/HorizontalPathTimeline"/>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E2E5F-AB38-401E-A9C9-221E48C1309C}">
      <dsp:nvSpPr>
        <dsp:cNvPr id="0" name=""/>
        <dsp:cNvSpPr/>
      </dsp:nvSpPr>
      <dsp:spPr>
        <a:xfrm>
          <a:off x="260828" y="3562717"/>
          <a:ext cx="2073965" cy="74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1952</a:t>
          </a:r>
        </a:p>
      </dsp:txBody>
      <dsp:txXfrm>
        <a:off x="260828" y="3562717"/>
        <a:ext cx="2073965" cy="749696"/>
      </dsp:txXfrm>
    </dsp:sp>
    <dsp:sp modelId="{622602C0-A16A-441D-B994-3BC1EE412C82}">
      <dsp:nvSpPr>
        <dsp:cNvPr id="0" name=""/>
        <dsp:cNvSpPr/>
      </dsp:nvSpPr>
      <dsp:spPr>
        <a:xfrm>
          <a:off x="0" y="3184551"/>
          <a:ext cx="12965448" cy="2653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CFF8C6-FBAF-4CDB-914F-61A55E28F621}">
      <dsp:nvSpPr>
        <dsp:cNvPr id="0" name=""/>
        <dsp:cNvSpPr/>
      </dsp:nvSpPr>
      <dsp:spPr>
        <a:xfrm>
          <a:off x="157130" y="89980"/>
          <a:ext cx="2281361" cy="196670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t>| </a:t>
          </a:r>
          <a:r>
            <a:rPr lang="en-US" sz="1500" b="1" kern="1200" dirty="0"/>
            <a:t>26 </a:t>
          </a:r>
          <a:r>
            <a:rPr lang="en-US" sz="1500" b="1" kern="1200" dirty="0" err="1"/>
            <a:t>septembre</a:t>
          </a:r>
          <a:r>
            <a:rPr lang="en-US" sz="1500" b="1" kern="1200" dirty="0"/>
            <a:t> </a:t>
          </a:r>
          <a:r>
            <a:rPr lang="en-US" sz="1500" kern="1200" dirty="0"/>
            <a:t>– </a:t>
          </a:r>
          <a:r>
            <a:rPr lang="fr-FR" sz="1500" kern="1200" dirty="0">
              <a:latin typeface="+mn-lt"/>
              <a:ea typeface="Poppins"/>
              <a:cs typeface="Poppins" panose="00000500000000000000" pitchFamily="2" charset="0"/>
              <a:sym typeface="Poppins"/>
            </a:rPr>
            <a:t>Création d'une commission spéciale sur les affaires communales et régionales au sein de l'Assemblée parlementaire</a:t>
          </a:r>
          <a:br>
            <a:rPr lang="en-US" sz="1500" kern="1200" dirty="0"/>
          </a:br>
          <a:endParaRPr lang="en-US" sz="1500" kern="1200" dirty="0"/>
        </a:p>
      </dsp:txBody>
      <dsp:txXfrm>
        <a:off x="157130" y="89980"/>
        <a:ext cx="2281361" cy="1966709"/>
      </dsp:txXfrm>
    </dsp:sp>
    <dsp:sp modelId="{C1F4FC84-D278-43EF-8184-C41F8D104B6B}">
      <dsp:nvSpPr>
        <dsp:cNvPr id="0" name=""/>
        <dsp:cNvSpPr/>
      </dsp:nvSpPr>
      <dsp:spPr>
        <a:xfrm>
          <a:off x="1297810" y="2056689"/>
          <a:ext cx="0" cy="112786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3D61EE9D-CCE8-4E15-BFFB-D8BD2A96A8EE}">
      <dsp:nvSpPr>
        <dsp:cNvPr id="0" name=""/>
        <dsp:cNvSpPr/>
      </dsp:nvSpPr>
      <dsp:spPr>
        <a:xfrm>
          <a:off x="1557056" y="2322069"/>
          <a:ext cx="2073965" cy="74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1957</a:t>
          </a:r>
        </a:p>
      </dsp:txBody>
      <dsp:txXfrm>
        <a:off x="1557056" y="2322069"/>
        <a:ext cx="2073965" cy="749696"/>
      </dsp:txXfrm>
    </dsp:sp>
    <dsp:sp modelId="{05E3385D-A0A3-4187-934D-F2881D79E5E8}">
      <dsp:nvSpPr>
        <dsp:cNvPr id="0" name=""/>
        <dsp:cNvSpPr/>
      </dsp:nvSpPr>
      <dsp:spPr>
        <a:xfrm>
          <a:off x="1453358" y="4577793"/>
          <a:ext cx="2281361" cy="13593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t>| </a:t>
          </a:r>
          <a:r>
            <a:rPr lang="en-US" sz="1500" b="1" kern="1200" dirty="0"/>
            <a:t>12 </a:t>
          </a:r>
          <a:r>
            <a:rPr lang="en-US" sz="1500" b="1" kern="1200" dirty="0" err="1"/>
            <a:t>janvier</a:t>
          </a:r>
          <a:r>
            <a:rPr lang="en-US" sz="1500" b="1" kern="1200" dirty="0"/>
            <a:t> </a:t>
          </a:r>
          <a:r>
            <a:rPr lang="en-US" sz="1500" kern="1200" dirty="0"/>
            <a:t>– </a:t>
          </a:r>
          <a:r>
            <a:rPr lang="fr-FR" sz="1500" kern="1200" dirty="0">
              <a:latin typeface="+mn-lt"/>
              <a:cs typeface="Poppins"/>
              <a:sym typeface="Poppins"/>
            </a:rPr>
            <a:t>Première session de la « Conférence européenne des pouvoirs locaux » à Strasbourg</a:t>
          </a:r>
          <a:endParaRPr lang="en-US" sz="1500" kern="1200" dirty="0">
            <a:latin typeface="+mn-lt"/>
          </a:endParaRPr>
        </a:p>
      </dsp:txBody>
      <dsp:txXfrm>
        <a:off x="1453358" y="4577793"/>
        <a:ext cx="2281361" cy="1359343"/>
      </dsp:txXfrm>
    </dsp:sp>
    <dsp:sp modelId="{C1D16B41-DFA2-4B9F-A505-4E2BFF15B059}">
      <dsp:nvSpPr>
        <dsp:cNvPr id="0" name=""/>
        <dsp:cNvSpPr/>
      </dsp:nvSpPr>
      <dsp:spPr>
        <a:xfrm>
          <a:off x="2594039" y="3449931"/>
          <a:ext cx="0" cy="112786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EAFA4073-282C-4D85-AF1B-D791A28985BF}">
      <dsp:nvSpPr>
        <dsp:cNvPr id="0" name=""/>
        <dsp:cNvSpPr/>
      </dsp:nvSpPr>
      <dsp:spPr>
        <a:xfrm>
          <a:off x="1214879" y="3234310"/>
          <a:ext cx="165862" cy="16586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0FEDA530-0F0F-44E7-9674-02D362A8651E}">
      <dsp:nvSpPr>
        <dsp:cNvPr id="0" name=""/>
        <dsp:cNvSpPr/>
      </dsp:nvSpPr>
      <dsp:spPr>
        <a:xfrm>
          <a:off x="2511108" y="3234310"/>
          <a:ext cx="165862" cy="16586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274D305B-9801-4B8E-8A24-29D217B29A02}">
      <dsp:nvSpPr>
        <dsp:cNvPr id="0" name=""/>
        <dsp:cNvSpPr/>
      </dsp:nvSpPr>
      <dsp:spPr>
        <a:xfrm>
          <a:off x="2853284" y="3562717"/>
          <a:ext cx="2073965" cy="74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1975</a:t>
          </a:r>
        </a:p>
      </dsp:txBody>
      <dsp:txXfrm>
        <a:off x="2853284" y="3562717"/>
        <a:ext cx="2073965" cy="749696"/>
      </dsp:txXfrm>
    </dsp:sp>
    <dsp:sp modelId="{6FE57118-43C6-4FA1-B08C-C1439A0F6D79}">
      <dsp:nvSpPr>
        <dsp:cNvPr id="0" name=""/>
        <dsp:cNvSpPr/>
      </dsp:nvSpPr>
      <dsp:spPr>
        <a:xfrm>
          <a:off x="2749586" y="755190"/>
          <a:ext cx="2281361" cy="130149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en-US" sz="1300" kern="1200" dirty="0"/>
            <a:t>| </a:t>
          </a:r>
          <a:r>
            <a:rPr lang="en-US" sz="1300" b="1" kern="1200" dirty="0"/>
            <a:t>19 </a:t>
          </a:r>
          <a:r>
            <a:rPr lang="en-US" sz="1300" b="1" kern="1200" dirty="0" err="1"/>
            <a:t>février</a:t>
          </a:r>
          <a:r>
            <a:rPr lang="en-US" sz="1300" kern="1200" dirty="0"/>
            <a:t>– </a:t>
          </a:r>
          <a:r>
            <a:rPr lang="fr-FR" sz="1500" kern="1200" dirty="0">
              <a:latin typeface="+mn-lt"/>
            </a:rPr>
            <a:t>La Conférence devient la « Conférence des pouvoirs locaux </a:t>
          </a:r>
          <a:r>
            <a:rPr lang="fr-FR" sz="1500" u="none" kern="1200" dirty="0">
              <a:latin typeface="+mn-lt"/>
            </a:rPr>
            <a:t>et régionaux </a:t>
          </a:r>
          <a:r>
            <a:rPr lang="fr-FR" sz="1500" kern="1200" dirty="0">
              <a:latin typeface="+mn-lt"/>
            </a:rPr>
            <a:t>de l'Europe » (CPLRE)</a:t>
          </a:r>
          <a:endParaRPr lang="en-US" sz="1500" kern="1200" dirty="0">
            <a:latin typeface="+mn-lt"/>
          </a:endParaRPr>
        </a:p>
      </dsp:txBody>
      <dsp:txXfrm>
        <a:off x="2749586" y="755190"/>
        <a:ext cx="2281361" cy="1301498"/>
      </dsp:txXfrm>
    </dsp:sp>
    <dsp:sp modelId="{FDF155D6-725D-472C-82D6-6F6D8A3B49E7}">
      <dsp:nvSpPr>
        <dsp:cNvPr id="0" name=""/>
        <dsp:cNvSpPr/>
      </dsp:nvSpPr>
      <dsp:spPr>
        <a:xfrm>
          <a:off x="3890267" y="2056689"/>
          <a:ext cx="0" cy="112786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985F0DB7-AD86-4B2E-857F-DAB93C75EEE9}">
      <dsp:nvSpPr>
        <dsp:cNvPr id="0" name=""/>
        <dsp:cNvSpPr/>
      </dsp:nvSpPr>
      <dsp:spPr>
        <a:xfrm>
          <a:off x="4149513" y="2322069"/>
          <a:ext cx="2073965" cy="74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1985</a:t>
          </a:r>
        </a:p>
      </dsp:txBody>
      <dsp:txXfrm>
        <a:off x="4149513" y="2322069"/>
        <a:ext cx="2073965" cy="749696"/>
      </dsp:txXfrm>
    </dsp:sp>
    <dsp:sp modelId="{901ACDFF-4670-4539-8426-E9461262818A}">
      <dsp:nvSpPr>
        <dsp:cNvPr id="0" name=""/>
        <dsp:cNvSpPr/>
      </dsp:nvSpPr>
      <dsp:spPr>
        <a:xfrm>
          <a:off x="4045814" y="4577793"/>
          <a:ext cx="2281361" cy="156179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t>| </a:t>
          </a:r>
          <a:r>
            <a:rPr lang="en-US" sz="1500" b="1" kern="1200" dirty="0"/>
            <a:t>15 </a:t>
          </a:r>
          <a:r>
            <a:rPr lang="en-US" sz="1500" b="1" kern="1200" dirty="0" err="1"/>
            <a:t>octobre</a:t>
          </a:r>
          <a:r>
            <a:rPr lang="en-US" sz="1500" kern="1200" dirty="0"/>
            <a:t> – </a:t>
          </a:r>
          <a:r>
            <a:rPr lang="en-US" sz="1500" kern="1200" dirty="0">
              <a:solidFill>
                <a:schemeClr val="tx1"/>
              </a:solidFill>
              <a:latin typeface="+mn-lt"/>
              <a:ea typeface="Poppins"/>
              <a:cs typeface="Poppins" panose="00000500000000000000" pitchFamily="2" charset="0"/>
              <a:sym typeface="Poppins"/>
            </a:rPr>
            <a:t>La </a:t>
          </a:r>
          <a:r>
            <a:rPr lang="en-US" sz="1500" kern="1200" dirty="0" err="1">
              <a:solidFill>
                <a:schemeClr val="tx1"/>
              </a:solidFill>
              <a:latin typeface="+mn-lt"/>
              <a:ea typeface="Poppins"/>
              <a:cs typeface="Poppins" panose="00000500000000000000" pitchFamily="2" charset="0"/>
              <a:sym typeface="Poppins"/>
            </a:rPr>
            <a:t>Charte</a:t>
          </a:r>
          <a:r>
            <a:rPr lang="en-US" sz="1500" kern="1200" dirty="0">
              <a:solidFill>
                <a:schemeClr val="tx1"/>
              </a:solidFill>
              <a:latin typeface="+mn-lt"/>
              <a:ea typeface="Poppins"/>
              <a:cs typeface="Poppins" panose="00000500000000000000" pitchFamily="2" charset="0"/>
              <a:sym typeface="Poppins"/>
            </a:rPr>
            <a:t> </a:t>
          </a:r>
          <a:r>
            <a:rPr lang="en-US" sz="1500" kern="1200" dirty="0" err="1">
              <a:solidFill>
                <a:schemeClr val="tx1"/>
              </a:solidFill>
              <a:latin typeface="+mn-lt"/>
              <a:ea typeface="Poppins"/>
              <a:cs typeface="Poppins" panose="00000500000000000000" pitchFamily="2" charset="0"/>
              <a:sym typeface="Poppins"/>
            </a:rPr>
            <a:t>europ</a:t>
          </a:r>
          <a:r>
            <a:rPr lang="fr-FR" sz="1500" kern="1200" dirty="0" err="1">
              <a:solidFill>
                <a:schemeClr val="tx1"/>
              </a:solidFill>
              <a:latin typeface="+mn-lt"/>
              <a:ea typeface="Poppins"/>
              <a:cs typeface="Poppins" panose="00000500000000000000" pitchFamily="2" charset="0"/>
              <a:sym typeface="Poppins"/>
            </a:rPr>
            <a:t>éene</a:t>
          </a:r>
          <a:r>
            <a:rPr lang="fr-FR" sz="1500" kern="1200" dirty="0">
              <a:solidFill>
                <a:schemeClr val="tx1"/>
              </a:solidFill>
              <a:latin typeface="+mn-lt"/>
              <a:ea typeface="Poppins"/>
              <a:cs typeface="Poppins" panose="00000500000000000000" pitchFamily="2" charset="0"/>
              <a:sym typeface="Poppins"/>
            </a:rPr>
            <a:t> « </a:t>
          </a:r>
          <a:r>
            <a:rPr lang="fr-FR" sz="1500" b="1" i="0" kern="1200" dirty="0"/>
            <a:t>Charte européenne de l'autonomie locale </a:t>
          </a:r>
          <a:r>
            <a:rPr lang="fr-FR" sz="1500" kern="1200" dirty="0">
              <a:solidFill>
                <a:schemeClr val="tx1"/>
              </a:solidFill>
              <a:latin typeface="+mn-lt"/>
              <a:cs typeface="Poppins"/>
              <a:sym typeface="Poppins"/>
            </a:rPr>
            <a:t>»</a:t>
          </a:r>
          <a:r>
            <a:rPr lang="en-US" sz="1500" kern="1200" dirty="0">
              <a:solidFill>
                <a:schemeClr val="tx1"/>
              </a:solidFill>
              <a:latin typeface="+mn-lt"/>
              <a:ea typeface="Poppins"/>
              <a:cs typeface="Poppins" panose="00000500000000000000" pitchFamily="2" charset="0"/>
              <a:sym typeface="Poppins"/>
            </a:rPr>
            <a:t> </a:t>
          </a:r>
          <a:r>
            <a:rPr lang="en-US" sz="1500" kern="1200" dirty="0" err="1">
              <a:solidFill>
                <a:schemeClr val="tx1"/>
              </a:solidFill>
              <a:latin typeface="+mn-lt"/>
              <a:ea typeface="Poppins"/>
              <a:cs typeface="Poppins" panose="00000500000000000000" pitchFamily="2" charset="0"/>
              <a:sym typeface="Poppins"/>
            </a:rPr>
            <a:t>est</a:t>
          </a:r>
          <a:r>
            <a:rPr lang="en-US" sz="1500" kern="1200" dirty="0">
              <a:solidFill>
                <a:schemeClr val="tx1"/>
              </a:solidFill>
              <a:latin typeface="+mn-lt"/>
              <a:ea typeface="Poppins"/>
              <a:cs typeface="Poppins" panose="00000500000000000000" pitchFamily="2" charset="0"/>
              <a:sym typeface="Poppins"/>
            </a:rPr>
            <a:t> ouverte à la signature</a:t>
          </a:r>
          <a:br>
            <a:rPr lang="en-US" sz="1500" kern="1200" dirty="0"/>
          </a:br>
          <a:endParaRPr lang="en-US" sz="1500" kern="1200" dirty="0"/>
        </a:p>
      </dsp:txBody>
      <dsp:txXfrm>
        <a:off x="4045814" y="4577793"/>
        <a:ext cx="2281361" cy="1561798"/>
      </dsp:txXfrm>
    </dsp:sp>
    <dsp:sp modelId="{92358785-7BF0-479B-B3B8-1A905685E8BB}">
      <dsp:nvSpPr>
        <dsp:cNvPr id="0" name=""/>
        <dsp:cNvSpPr/>
      </dsp:nvSpPr>
      <dsp:spPr>
        <a:xfrm>
          <a:off x="5186495" y="3449931"/>
          <a:ext cx="0" cy="112786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A653BA31-A4B8-45DE-98A4-D29D4CC14E83}">
      <dsp:nvSpPr>
        <dsp:cNvPr id="0" name=""/>
        <dsp:cNvSpPr/>
      </dsp:nvSpPr>
      <dsp:spPr>
        <a:xfrm>
          <a:off x="3807336" y="3234310"/>
          <a:ext cx="165862" cy="16586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3252EC92-F224-41EB-89A7-50A942D43AC0}">
      <dsp:nvSpPr>
        <dsp:cNvPr id="0" name=""/>
        <dsp:cNvSpPr/>
      </dsp:nvSpPr>
      <dsp:spPr>
        <a:xfrm>
          <a:off x="5103564" y="3234310"/>
          <a:ext cx="165862" cy="16586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09C50D50-6749-40A1-927F-898CF3834004}">
      <dsp:nvSpPr>
        <dsp:cNvPr id="0" name=""/>
        <dsp:cNvSpPr/>
      </dsp:nvSpPr>
      <dsp:spPr>
        <a:xfrm>
          <a:off x="5445741" y="3562717"/>
          <a:ext cx="2073965" cy="74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1994</a:t>
          </a:r>
        </a:p>
      </dsp:txBody>
      <dsp:txXfrm>
        <a:off x="5445741" y="3562717"/>
        <a:ext cx="2073965" cy="749696"/>
      </dsp:txXfrm>
    </dsp:sp>
    <dsp:sp modelId="{DC09F90C-D6AC-4223-B1F3-5425CA2EE36E}">
      <dsp:nvSpPr>
        <dsp:cNvPr id="0" name=""/>
        <dsp:cNvSpPr/>
      </dsp:nvSpPr>
      <dsp:spPr>
        <a:xfrm>
          <a:off x="5333989" y="649497"/>
          <a:ext cx="2281361" cy="13593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t>| </a:t>
          </a:r>
          <a:r>
            <a:rPr lang="en-US" sz="1500" b="1" kern="1200" dirty="0"/>
            <a:t>14 </a:t>
          </a:r>
          <a:r>
            <a:rPr lang="en-US" sz="1500" b="1" kern="1200" dirty="0" err="1"/>
            <a:t>janvier</a:t>
          </a:r>
          <a:r>
            <a:rPr lang="en-US" sz="1500" b="1" kern="1200" dirty="0"/>
            <a:t> </a:t>
          </a:r>
          <a:r>
            <a:rPr lang="en-US" sz="1500" kern="1200" dirty="0"/>
            <a:t>– </a:t>
          </a:r>
          <a:r>
            <a:rPr lang="en-US" sz="1500" b="0" kern="1200" dirty="0">
              <a:solidFill>
                <a:schemeClr val="tx1"/>
              </a:solidFill>
              <a:latin typeface="+mn-lt"/>
              <a:cs typeface="Poppins" panose="00000500000000000000" pitchFamily="2" charset="0"/>
              <a:sym typeface="Poppins Bold"/>
            </a:rPr>
            <a:t>La </a:t>
          </a:r>
          <a:r>
            <a:rPr lang="fr-FR" sz="1500" b="0" kern="1200" dirty="0">
              <a:solidFill>
                <a:schemeClr val="tx1"/>
              </a:solidFill>
              <a:latin typeface="+mn-lt"/>
              <a:cs typeface="Poppins" panose="00000500000000000000" pitchFamily="2" charset="0"/>
            </a:rPr>
            <a:t>Conférence est remplacée par le Congrès des pouvoirs locaux et régionaux</a:t>
          </a:r>
          <a:endParaRPr lang="en-US" sz="1500" b="0" kern="1200" dirty="0">
            <a:solidFill>
              <a:schemeClr val="tx1"/>
            </a:solidFill>
            <a:latin typeface="+mn-lt"/>
          </a:endParaRPr>
        </a:p>
      </dsp:txBody>
      <dsp:txXfrm>
        <a:off x="5333989" y="649497"/>
        <a:ext cx="2281361" cy="1359343"/>
      </dsp:txXfrm>
    </dsp:sp>
    <dsp:sp modelId="{6EA6CEB7-5A05-48D5-A3E8-C079174A2AAA}">
      <dsp:nvSpPr>
        <dsp:cNvPr id="0" name=""/>
        <dsp:cNvSpPr/>
      </dsp:nvSpPr>
      <dsp:spPr>
        <a:xfrm>
          <a:off x="6482724" y="2056689"/>
          <a:ext cx="0" cy="112786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1B834778-4BEB-4BCA-AA29-E5FEFDD74ED8}">
      <dsp:nvSpPr>
        <dsp:cNvPr id="0" name=""/>
        <dsp:cNvSpPr/>
      </dsp:nvSpPr>
      <dsp:spPr>
        <a:xfrm>
          <a:off x="6741969" y="2322069"/>
          <a:ext cx="2073965" cy="74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t>2003</a:t>
          </a:r>
        </a:p>
      </dsp:txBody>
      <dsp:txXfrm>
        <a:off x="6741969" y="2322069"/>
        <a:ext cx="2073965" cy="749696"/>
      </dsp:txXfrm>
    </dsp:sp>
    <dsp:sp modelId="{7FE670C1-2259-447A-A6F6-54E08D26BC85}">
      <dsp:nvSpPr>
        <dsp:cNvPr id="0" name=""/>
        <dsp:cNvSpPr/>
      </dsp:nvSpPr>
      <dsp:spPr>
        <a:xfrm>
          <a:off x="6638271" y="4577793"/>
          <a:ext cx="2281361" cy="13593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t>| </a:t>
          </a:r>
          <a:r>
            <a:rPr lang="en-US" sz="1500" b="1" kern="1200" dirty="0"/>
            <a:t>21 </a:t>
          </a:r>
          <a:r>
            <a:rPr lang="en-US" sz="1500" b="1" kern="1200" dirty="0" err="1"/>
            <a:t>mai</a:t>
          </a:r>
          <a:r>
            <a:rPr lang="en-US" sz="1500" b="1" kern="1200" dirty="0"/>
            <a:t> </a:t>
          </a:r>
          <a:r>
            <a:rPr lang="en-US" sz="1500" kern="1200" dirty="0"/>
            <a:t>– </a:t>
          </a:r>
          <a:r>
            <a:rPr lang="fr-FR" sz="1500" kern="1200" dirty="0">
              <a:latin typeface="+mn-lt"/>
              <a:cs typeface="Poppins" panose="00000500000000000000" pitchFamily="2" charset="0"/>
            </a:rPr>
            <a:t>La Charte européenne révisée sur la participation des jeunes à la vie locale et régionale est adoptée</a:t>
          </a:r>
          <a:r>
            <a:rPr lang="en-US" sz="1500" kern="1200" dirty="0">
              <a:latin typeface="+mn-lt"/>
            </a:rPr>
            <a:t>.</a:t>
          </a:r>
        </a:p>
      </dsp:txBody>
      <dsp:txXfrm>
        <a:off x="6638271" y="4577793"/>
        <a:ext cx="2281361" cy="1359343"/>
      </dsp:txXfrm>
    </dsp:sp>
    <dsp:sp modelId="{16061610-DBF1-4E3C-8002-96687F52C4E9}">
      <dsp:nvSpPr>
        <dsp:cNvPr id="0" name=""/>
        <dsp:cNvSpPr/>
      </dsp:nvSpPr>
      <dsp:spPr>
        <a:xfrm>
          <a:off x="7778952" y="3449931"/>
          <a:ext cx="0" cy="112786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CF2D914D-EA01-4ED3-B0C8-C6D47E57BE28}">
      <dsp:nvSpPr>
        <dsp:cNvPr id="0" name=""/>
        <dsp:cNvSpPr/>
      </dsp:nvSpPr>
      <dsp:spPr>
        <a:xfrm>
          <a:off x="6399792" y="3234310"/>
          <a:ext cx="165862" cy="16586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3D662CF9-08E7-4F46-8B3C-7F737FD440A3}">
      <dsp:nvSpPr>
        <dsp:cNvPr id="0" name=""/>
        <dsp:cNvSpPr/>
      </dsp:nvSpPr>
      <dsp:spPr>
        <a:xfrm>
          <a:off x="7696021" y="3234310"/>
          <a:ext cx="165862" cy="16586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9EE40F59-29A5-4D59-8F39-207A8503306D}">
      <dsp:nvSpPr>
        <dsp:cNvPr id="0" name=""/>
        <dsp:cNvSpPr/>
      </dsp:nvSpPr>
      <dsp:spPr>
        <a:xfrm>
          <a:off x="8038197" y="3562717"/>
          <a:ext cx="2073965" cy="74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t>2009</a:t>
          </a:r>
        </a:p>
      </dsp:txBody>
      <dsp:txXfrm>
        <a:off x="8038197" y="3562717"/>
        <a:ext cx="2073965" cy="749696"/>
      </dsp:txXfrm>
    </dsp:sp>
    <dsp:sp modelId="{A5BAD3A8-92E0-47E3-928B-C6306BCEA787}">
      <dsp:nvSpPr>
        <dsp:cNvPr id="0" name=""/>
        <dsp:cNvSpPr/>
      </dsp:nvSpPr>
      <dsp:spPr>
        <a:xfrm>
          <a:off x="7934499" y="205668"/>
          <a:ext cx="2281361" cy="185102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latin typeface="+mj-lt"/>
              <a:cs typeface="Poppins" panose="00000500000000000000" pitchFamily="2" charset="0"/>
              <a:sym typeface="Poppins"/>
            </a:rPr>
            <a:t>| </a:t>
          </a:r>
          <a:r>
            <a:rPr lang="en-US" sz="1500" b="1" kern="1200" dirty="0">
              <a:latin typeface="+mj-lt"/>
              <a:cs typeface="Poppins" panose="00000500000000000000" pitchFamily="2" charset="0"/>
              <a:sym typeface="Poppins"/>
            </a:rPr>
            <a:t>16 </a:t>
          </a:r>
          <a:r>
            <a:rPr lang="en-US" sz="1500" b="1" kern="1200" dirty="0" err="1">
              <a:latin typeface="+mj-lt"/>
              <a:cs typeface="Poppins" panose="00000500000000000000" pitchFamily="2" charset="0"/>
              <a:sym typeface="Poppins"/>
            </a:rPr>
            <a:t>novembre</a:t>
          </a:r>
          <a:endParaRPr lang="fr-FR" sz="1500" b="1" kern="1200" dirty="0"/>
        </a:p>
        <a:p>
          <a:pPr marL="0" lvl="0" indent="0" algn="l" defTabSz="666750">
            <a:lnSpc>
              <a:spcPct val="90000"/>
            </a:lnSpc>
            <a:spcBef>
              <a:spcPct val="0"/>
            </a:spcBef>
            <a:spcAft>
              <a:spcPct val="35000"/>
            </a:spcAft>
            <a:buNone/>
          </a:pPr>
          <a:r>
            <a:rPr lang="fr-FR" sz="1500" kern="1200" dirty="0">
              <a:latin typeface="+mn-lt"/>
              <a:cs typeface="Poppins" panose="00000500000000000000" pitchFamily="2" charset="0"/>
            </a:rPr>
            <a:t>Le Protocole additionnel sur le droit des citoyens de participer aux affaires des collectivités locales est ouvert à la signature des Etats membres</a:t>
          </a:r>
          <a:endParaRPr lang="fr-FR" sz="1500" kern="1200" dirty="0">
            <a:latin typeface="+mn-lt"/>
          </a:endParaRPr>
        </a:p>
      </dsp:txBody>
      <dsp:txXfrm>
        <a:off x="7934499" y="205668"/>
        <a:ext cx="2281361" cy="1851020"/>
      </dsp:txXfrm>
    </dsp:sp>
    <dsp:sp modelId="{2D7FFCF1-73FC-4F16-94E7-2015ED4A7E9B}">
      <dsp:nvSpPr>
        <dsp:cNvPr id="0" name=""/>
        <dsp:cNvSpPr/>
      </dsp:nvSpPr>
      <dsp:spPr>
        <a:xfrm>
          <a:off x="9075180" y="2056689"/>
          <a:ext cx="0" cy="112786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DBB435DC-67A4-44B0-A5EC-FFDDF080918D}">
      <dsp:nvSpPr>
        <dsp:cNvPr id="0" name=""/>
        <dsp:cNvSpPr/>
      </dsp:nvSpPr>
      <dsp:spPr>
        <a:xfrm>
          <a:off x="9334426" y="2322069"/>
          <a:ext cx="2073965" cy="74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t>2013</a:t>
          </a:r>
        </a:p>
      </dsp:txBody>
      <dsp:txXfrm>
        <a:off x="9334426" y="2322069"/>
        <a:ext cx="2073965" cy="749696"/>
      </dsp:txXfrm>
    </dsp:sp>
    <dsp:sp modelId="{756200A0-24C8-4352-8A53-9101732E12A8}">
      <dsp:nvSpPr>
        <dsp:cNvPr id="0" name=""/>
        <dsp:cNvSpPr/>
      </dsp:nvSpPr>
      <dsp:spPr>
        <a:xfrm>
          <a:off x="9230727" y="4577793"/>
          <a:ext cx="2281361" cy="156179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t>| </a:t>
          </a:r>
          <a:r>
            <a:rPr lang="en-US" sz="1500" b="1" kern="1200" dirty="0"/>
            <a:t>23 </a:t>
          </a:r>
          <a:r>
            <a:rPr lang="en-US" sz="1500" b="1" kern="1200" dirty="0" err="1"/>
            <a:t>octobre</a:t>
          </a:r>
          <a:r>
            <a:rPr lang="en-US" sz="1500" b="1" kern="1200" dirty="0"/>
            <a:t> </a:t>
          </a:r>
          <a:r>
            <a:rPr lang="en-US" sz="1500" kern="1200" dirty="0"/>
            <a:t>– </a:t>
          </a:r>
          <a:r>
            <a:rPr lang="fr-FR" sz="1500" kern="1200" dirty="0">
              <a:latin typeface="+mn-lt"/>
              <a:cs typeface="Poppins" panose="00000500000000000000" pitchFamily="2" charset="0"/>
              <a:sym typeface="Poppins"/>
            </a:rPr>
            <a:t>La Charte européenne de l'autonomie locale ratifiée par les 46 États membres du Conseil de l'Europe</a:t>
          </a:r>
          <a:endParaRPr lang="en-US" sz="1500" kern="1200" dirty="0">
            <a:latin typeface="+mn-lt"/>
          </a:endParaRPr>
        </a:p>
      </dsp:txBody>
      <dsp:txXfrm>
        <a:off x="9230727" y="4577793"/>
        <a:ext cx="2281361" cy="1561798"/>
      </dsp:txXfrm>
    </dsp:sp>
    <dsp:sp modelId="{706A9B89-C996-4237-B725-80ED8C663C3F}">
      <dsp:nvSpPr>
        <dsp:cNvPr id="0" name=""/>
        <dsp:cNvSpPr/>
      </dsp:nvSpPr>
      <dsp:spPr>
        <a:xfrm>
          <a:off x="10371408" y="3449931"/>
          <a:ext cx="0" cy="112786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EB841ACB-35F8-41C6-AEAF-6BB0B28FEDD4}">
      <dsp:nvSpPr>
        <dsp:cNvPr id="0" name=""/>
        <dsp:cNvSpPr/>
      </dsp:nvSpPr>
      <dsp:spPr>
        <a:xfrm>
          <a:off x="8992249" y="3234310"/>
          <a:ext cx="165862" cy="16586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828C6056-8016-4C1E-89BB-B3F739D4F0C7}">
      <dsp:nvSpPr>
        <dsp:cNvPr id="0" name=""/>
        <dsp:cNvSpPr/>
      </dsp:nvSpPr>
      <dsp:spPr>
        <a:xfrm>
          <a:off x="10288477" y="3234310"/>
          <a:ext cx="165862" cy="16586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259B2D02-D604-41BA-84FC-2220EC1FF94A}">
      <dsp:nvSpPr>
        <dsp:cNvPr id="0" name=""/>
        <dsp:cNvSpPr/>
      </dsp:nvSpPr>
      <dsp:spPr>
        <a:xfrm>
          <a:off x="10630654" y="3562717"/>
          <a:ext cx="2073965" cy="74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t>2023</a:t>
          </a:r>
          <a:br>
            <a:rPr lang="en-US" sz="2000" kern="1200" dirty="0"/>
          </a:br>
          <a:endParaRPr lang="en-US" sz="2000" kern="1200" dirty="0"/>
        </a:p>
      </dsp:txBody>
      <dsp:txXfrm>
        <a:off x="10630654" y="3562717"/>
        <a:ext cx="2073965" cy="749696"/>
      </dsp:txXfrm>
    </dsp:sp>
    <dsp:sp modelId="{1030CD65-9B58-47E9-A47F-D434874BAE08}">
      <dsp:nvSpPr>
        <dsp:cNvPr id="0" name=""/>
        <dsp:cNvSpPr/>
      </dsp:nvSpPr>
      <dsp:spPr>
        <a:xfrm>
          <a:off x="10526956" y="697346"/>
          <a:ext cx="2281361" cy="13593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latin typeface="+mj-lt"/>
            </a:rPr>
            <a:t>| </a:t>
          </a:r>
          <a:r>
            <a:rPr lang="en-US" sz="1500" b="1" kern="1200" dirty="0">
              <a:latin typeface="+mj-lt"/>
            </a:rPr>
            <a:t>16 – 17 </a:t>
          </a:r>
          <a:r>
            <a:rPr lang="en-US" sz="1500" b="1" kern="1200" dirty="0" err="1">
              <a:latin typeface="+mj-lt"/>
            </a:rPr>
            <a:t>mai</a:t>
          </a:r>
          <a:r>
            <a:rPr lang="en-US" sz="1500" b="1" kern="1200" dirty="0">
              <a:latin typeface="+mj-lt"/>
            </a:rPr>
            <a:t> </a:t>
          </a:r>
          <a:r>
            <a:rPr lang="fr-FR" sz="1500" kern="1200" dirty="0">
              <a:latin typeface="+mn-lt"/>
              <a:cs typeface="Poppins" panose="00000500000000000000" pitchFamily="2" charset="0"/>
            </a:rPr>
            <a:t>Le 4e Sommet du Conseil de l'Europe à Reykjavik à renouvelé et renforcé le mandat du Congrès</a:t>
          </a:r>
          <a:endParaRPr lang="fr-FR" sz="1500" kern="1200" dirty="0">
            <a:latin typeface="+mn-lt"/>
          </a:endParaRPr>
        </a:p>
      </dsp:txBody>
      <dsp:txXfrm>
        <a:off x="10526956" y="697346"/>
        <a:ext cx="2281361" cy="1359343"/>
      </dsp:txXfrm>
    </dsp:sp>
    <dsp:sp modelId="{5040C898-73DB-424C-B39F-8E12EEDC658A}">
      <dsp:nvSpPr>
        <dsp:cNvPr id="0" name=""/>
        <dsp:cNvSpPr/>
      </dsp:nvSpPr>
      <dsp:spPr>
        <a:xfrm>
          <a:off x="11667637" y="2056689"/>
          <a:ext cx="0" cy="112786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C0206F0C-05B1-4BB3-BECF-1C08151954CB}">
      <dsp:nvSpPr>
        <dsp:cNvPr id="0" name=""/>
        <dsp:cNvSpPr/>
      </dsp:nvSpPr>
      <dsp:spPr>
        <a:xfrm>
          <a:off x="11584706" y="3234310"/>
          <a:ext cx="165862" cy="16586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3E82BF-F8A4-4070-B963-4C7D432C9D53}" type="datetimeFigureOut">
              <a:rPr lang="en-GB" smtClean="0"/>
              <a:t>08/06/2026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1FB6CB-110E-48F6-BC4F-3142B535F62F}" type="slidenum">
              <a:rPr lang="en-GB" smtClean="0"/>
              <a:t>‹#›</a:t>
            </a:fld>
            <a:endParaRPr lang="en-GB"/>
          </a:p>
        </p:txBody>
      </p:sp>
    </p:spTree>
    <p:extLst>
      <p:ext uri="{BB962C8B-B14F-4D97-AF65-F5344CB8AC3E}">
        <p14:creationId xmlns:p14="http://schemas.microsoft.com/office/powerpoint/2010/main" val="253946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2B1FB6CB-110E-48F6-BC4F-3142B535F62F}" type="slidenum">
              <a:rPr lang="en-GB" smtClean="0"/>
              <a:t>3</a:t>
            </a:fld>
            <a:endParaRPr lang="en-GB"/>
          </a:p>
        </p:txBody>
      </p:sp>
    </p:spTree>
    <p:extLst>
      <p:ext uri="{BB962C8B-B14F-4D97-AF65-F5344CB8AC3E}">
        <p14:creationId xmlns:p14="http://schemas.microsoft.com/office/powerpoint/2010/main" val="4107578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B1FB6CB-110E-48F6-BC4F-3142B535F62F}" type="slidenum">
              <a:rPr lang="en-GB" smtClean="0"/>
              <a:t>7</a:t>
            </a:fld>
            <a:endParaRPr lang="en-GB"/>
          </a:p>
        </p:txBody>
      </p:sp>
    </p:spTree>
    <p:extLst>
      <p:ext uri="{BB962C8B-B14F-4D97-AF65-F5344CB8AC3E}">
        <p14:creationId xmlns:p14="http://schemas.microsoft.com/office/powerpoint/2010/main" val="2174662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err="1"/>
              <a:t>Reminder</a:t>
            </a:r>
            <a:endParaRPr lang="de-DE" dirty="0"/>
          </a:p>
          <a:p>
            <a:endParaRPr lang="de-DE" dirty="0"/>
          </a:p>
          <a:p>
            <a:r>
              <a:rPr lang="de-DE" dirty="0" err="1"/>
              <a:t>Social</a:t>
            </a:r>
            <a:r>
              <a:rPr lang="de-DE" dirty="0"/>
              <a:t> and </a:t>
            </a:r>
            <a:r>
              <a:rPr lang="de-DE" dirty="0" err="1"/>
              <a:t>Behaviour</a:t>
            </a:r>
            <a:r>
              <a:rPr lang="de-DE" dirty="0"/>
              <a:t> Change</a:t>
            </a:r>
          </a:p>
          <a:p>
            <a:endParaRPr lang="de-DE" dirty="0"/>
          </a:p>
          <a:p>
            <a:r>
              <a:rPr lang="de-DE" dirty="0" err="1"/>
              <a:t>Artificial</a:t>
            </a:r>
            <a:r>
              <a:rPr lang="de-DE" dirty="0"/>
              <a:t> </a:t>
            </a:r>
            <a:r>
              <a:rPr lang="de-DE" dirty="0" err="1"/>
              <a:t>Intelligence</a:t>
            </a:r>
            <a:endParaRPr lang="de-DE" dirty="0"/>
          </a:p>
          <a:p>
            <a:endParaRPr lang="de-DE" dirty="0"/>
          </a:p>
          <a:p>
            <a:r>
              <a:rPr lang="de-DE" dirty="0"/>
              <a:t>New Democratic </a:t>
            </a:r>
            <a:r>
              <a:rPr lang="de-DE" dirty="0" err="1"/>
              <a:t>Pact</a:t>
            </a:r>
            <a:r>
              <a:rPr lang="de-DE" dirty="0"/>
              <a:t> - Multilevel </a:t>
            </a:r>
            <a:r>
              <a:rPr lang="de-DE" dirty="0" err="1"/>
              <a:t>Governance</a:t>
            </a:r>
            <a:r>
              <a:rPr lang="de-DE" dirty="0"/>
              <a:t> Conference 29 April in </a:t>
            </a:r>
            <a:r>
              <a:rPr lang="de-DE" dirty="0" err="1"/>
              <a:t>Chisinau</a:t>
            </a:r>
            <a:r>
              <a:rPr lang="de-DE" dirty="0"/>
              <a:t>, Moldova </a:t>
            </a:r>
            <a:r>
              <a:rPr lang="de-DE" dirty="0" err="1"/>
              <a:t>mention</a:t>
            </a:r>
            <a:endParaRPr lang="de-DE" dirty="0"/>
          </a:p>
          <a:p>
            <a:r>
              <a:rPr lang="de-DE" dirty="0"/>
              <a:t>ELoGE</a:t>
            </a:r>
          </a:p>
          <a:p>
            <a:endParaRPr lang="de-DE" dirty="0"/>
          </a:p>
          <a:p>
            <a:endParaRPr lang="de-DE" dirty="0"/>
          </a:p>
          <a:p>
            <a:r>
              <a:rPr lang="de-DE" dirty="0"/>
              <a:t>12 </a:t>
            </a:r>
            <a:r>
              <a:rPr lang="de-DE" dirty="0" err="1"/>
              <a:t>Principles</a:t>
            </a:r>
            <a:r>
              <a:rPr lang="de-DE" dirty="0"/>
              <a:t> – </a:t>
            </a:r>
            <a:r>
              <a:rPr lang="de-DE" dirty="0" err="1"/>
              <a:t>Huamn</a:t>
            </a:r>
            <a:r>
              <a:rPr lang="de-DE" dirty="0"/>
              <a:t> Resources</a:t>
            </a:r>
          </a:p>
          <a:p>
            <a:endParaRPr lang="de-DE" dirty="0"/>
          </a:p>
          <a:p>
            <a:r>
              <a:rPr lang="de-DE" dirty="0" err="1"/>
              <a:t>How</a:t>
            </a:r>
            <a:r>
              <a:rPr lang="de-DE" dirty="0"/>
              <a:t> </a:t>
            </a:r>
            <a:r>
              <a:rPr lang="de-DE" dirty="0" err="1"/>
              <a:t>does</a:t>
            </a:r>
            <a:r>
              <a:rPr lang="de-DE" dirty="0"/>
              <a:t> </a:t>
            </a:r>
            <a:r>
              <a:rPr lang="de-DE" dirty="0" err="1"/>
              <a:t>our</a:t>
            </a:r>
            <a:r>
              <a:rPr lang="de-DE" dirty="0"/>
              <a:t> </a:t>
            </a:r>
            <a:r>
              <a:rPr lang="de-DE" dirty="0" err="1"/>
              <a:t>work</a:t>
            </a:r>
            <a:r>
              <a:rPr lang="de-DE" dirty="0"/>
              <a:t> at </a:t>
            </a:r>
            <a:r>
              <a:rPr lang="de-DE" dirty="0" err="1"/>
              <a:t>the</a:t>
            </a:r>
            <a:r>
              <a:rPr lang="de-DE" dirty="0"/>
              <a:t> </a:t>
            </a:r>
            <a:r>
              <a:rPr lang="de-DE" dirty="0" err="1"/>
              <a:t>central</a:t>
            </a:r>
            <a:r>
              <a:rPr lang="de-DE" dirty="0"/>
              <a:t> </a:t>
            </a:r>
            <a:r>
              <a:rPr lang="de-DE" dirty="0" err="1"/>
              <a:t>level</a:t>
            </a:r>
            <a:r>
              <a:rPr lang="de-DE" dirty="0"/>
              <a:t> </a:t>
            </a:r>
            <a:r>
              <a:rPr lang="de-DE" dirty="0" err="1"/>
              <a:t>land</a:t>
            </a:r>
            <a:r>
              <a:rPr lang="de-DE" dirty="0"/>
              <a:t> </a:t>
            </a:r>
          </a:p>
          <a:p>
            <a:r>
              <a:rPr lang="de-DE" dirty="0"/>
              <a:t>Generation </a:t>
            </a:r>
            <a:r>
              <a:rPr lang="de-DE" dirty="0" err="1"/>
              <a:t>change</a:t>
            </a:r>
            <a:r>
              <a:rPr lang="de-DE" dirty="0"/>
              <a:t> in </a:t>
            </a:r>
            <a:r>
              <a:rPr lang="de-DE" dirty="0" err="1"/>
              <a:t>local</a:t>
            </a:r>
            <a:r>
              <a:rPr lang="de-DE" dirty="0"/>
              <a:t> </a:t>
            </a:r>
            <a:r>
              <a:rPr lang="de-DE" dirty="0" err="1"/>
              <a:t>government</a:t>
            </a:r>
            <a:endParaRPr lang="de-DE" dirty="0"/>
          </a:p>
          <a:p>
            <a:r>
              <a:rPr lang="de-DE" dirty="0"/>
              <a:t>Career </a:t>
            </a:r>
            <a:r>
              <a:rPr lang="de-DE" dirty="0" err="1"/>
              <a:t>path</a:t>
            </a:r>
            <a:r>
              <a:rPr lang="de-DE" dirty="0"/>
              <a:t> in </a:t>
            </a:r>
            <a:r>
              <a:rPr lang="de-DE" dirty="0" err="1"/>
              <a:t>public</a:t>
            </a:r>
            <a:r>
              <a:rPr lang="de-DE" dirty="0"/>
              <a:t> </a:t>
            </a:r>
            <a:r>
              <a:rPr lang="de-DE" dirty="0" err="1"/>
              <a:t>adminisatrtion</a:t>
            </a:r>
            <a:endParaRPr lang="de-DE" dirty="0"/>
          </a:p>
          <a:p>
            <a:endParaRPr lang="de-DE" dirty="0"/>
          </a:p>
          <a:p>
            <a:r>
              <a:rPr lang="de-DE" dirty="0"/>
              <a:t>Also </a:t>
            </a:r>
            <a:r>
              <a:rPr lang="de-DE" dirty="0" err="1"/>
              <a:t>about</a:t>
            </a:r>
            <a:r>
              <a:rPr lang="de-DE" dirty="0"/>
              <a:t> </a:t>
            </a:r>
            <a:r>
              <a:rPr lang="de-DE" dirty="0" err="1"/>
              <a:t>sharing</a:t>
            </a:r>
            <a:r>
              <a:rPr lang="de-DE" dirty="0"/>
              <a:t> </a:t>
            </a:r>
            <a:r>
              <a:rPr lang="de-DE" dirty="0" err="1"/>
              <a:t>with</a:t>
            </a:r>
            <a:r>
              <a:rPr lang="de-DE" dirty="0"/>
              <a:t> </a:t>
            </a:r>
            <a:r>
              <a:rPr lang="de-DE" dirty="0" err="1"/>
              <a:t>others</a:t>
            </a:r>
            <a:r>
              <a:rPr lang="de-DE" dirty="0"/>
              <a:t>, </a:t>
            </a:r>
            <a:r>
              <a:rPr lang="de-DE" dirty="0" err="1"/>
              <a:t>results</a:t>
            </a:r>
            <a:endParaRPr lang="de-DE" dirty="0"/>
          </a:p>
          <a:p>
            <a:endParaRPr lang="de-DE" dirty="0"/>
          </a:p>
          <a:p>
            <a:r>
              <a:rPr lang="fr-FR" dirty="0" err="1"/>
              <a:t>What</a:t>
            </a:r>
            <a:r>
              <a:rPr lang="fr-FR" dirty="0"/>
              <a:t> </a:t>
            </a:r>
            <a:r>
              <a:rPr lang="fr-FR" dirty="0" err="1"/>
              <a:t>we</a:t>
            </a:r>
            <a:r>
              <a:rPr lang="fr-FR" dirty="0"/>
              <a:t> </a:t>
            </a:r>
            <a:r>
              <a:rPr lang="fr-FR" dirty="0" err="1"/>
              <a:t>try</a:t>
            </a:r>
            <a:r>
              <a:rPr lang="fr-FR" dirty="0"/>
              <a:t> to do – </a:t>
            </a:r>
          </a:p>
          <a:p>
            <a:pPr marL="171450" indent="-171450">
              <a:buFontTx/>
              <a:buChar char="-"/>
            </a:pPr>
            <a:r>
              <a:rPr lang="fr-FR" dirty="0"/>
              <a:t>Innovative </a:t>
            </a:r>
          </a:p>
          <a:p>
            <a:pPr marL="171450" indent="-171450">
              <a:buFontTx/>
              <a:buChar char="-"/>
            </a:pPr>
            <a:r>
              <a:rPr lang="fr-FR" dirty="0"/>
              <a:t>Support</a:t>
            </a:r>
          </a:p>
          <a:p>
            <a:pPr marL="171450" indent="-171450">
              <a:buFontTx/>
              <a:buChar char="-"/>
            </a:pPr>
            <a:r>
              <a:rPr lang="fr-FR" dirty="0" err="1"/>
              <a:t>Connect</a:t>
            </a:r>
            <a:r>
              <a:rPr lang="fr-FR" dirty="0"/>
              <a:t> </a:t>
            </a:r>
          </a:p>
          <a:p>
            <a:pPr marL="171450" indent="-171450">
              <a:buFontTx/>
              <a:buChar char="-"/>
            </a:pPr>
            <a:endParaRPr lang="de-D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62038-BF41-4A90-BD58-A2D21E62E144}"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9999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B1FB6CB-110E-48F6-BC4F-3142B535F62F}" type="slidenum">
              <a:rPr lang="en-GB" smtClean="0"/>
              <a:t>14</a:t>
            </a:fld>
            <a:endParaRPr lang="en-GB"/>
          </a:p>
        </p:txBody>
      </p:sp>
    </p:spTree>
    <p:extLst>
      <p:ext uri="{BB962C8B-B14F-4D97-AF65-F5344CB8AC3E}">
        <p14:creationId xmlns:p14="http://schemas.microsoft.com/office/powerpoint/2010/main" val="3621047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6.jpe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hyperlink" Target="https://www.coe.int/fr/web/youth/joint-council-on-youth"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png"/><Relationship Id="rId7" Type="http://schemas.openxmlformats.org/officeDocument/2006/relationships/diagramLayout" Target="../diagrams/layout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2.png"/><Relationship Id="rId10" Type="http://schemas.microsoft.com/office/2007/relationships/diagramDrawing" Target="../diagrams/drawing1.xml"/><Relationship Id="rId4" Type="http://schemas.openxmlformats.org/officeDocument/2006/relationships/image" Target="../media/image5.jpeg"/><Relationship Id="rId9" Type="http://schemas.openxmlformats.org/officeDocument/2006/relationships/diagramColors" Target="../diagrams/colors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8.jpeg"/><Relationship Id="rId10" Type="http://schemas.openxmlformats.org/officeDocument/2006/relationships/image" Target="../media/image12.png"/><Relationship Id="rId4" Type="http://schemas.openxmlformats.org/officeDocument/2006/relationships/image" Target="../media/image7.jpe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34495"/>
        </a:solidFill>
        <a:effectLst/>
      </p:bgPr>
    </p:bg>
    <p:spTree>
      <p:nvGrpSpPr>
        <p:cNvPr id="1" name=""/>
        <p:cNvGrpSpPr/>
        <p:nvPr/>
      </p:nvGrpSpPr>
      <p:grpSpPr>
        <a:xfrm>
          <a:off x="0" y="0"/>
          <a:ext cx="0" cy="0"/>
          <a:chOff x="0" y="0"/>
          <a:chExt cx="0" cy="0"/>
        </a:xfrm>
      </p:grpSpPr>
      <p:sp>
        <p:nvSpPr>
          <p:cNvPr id="2" name="Freeform 2"/>
          <p:cNvSpPr/>
          <p:nvPr/>
        </p:nvSpPr>
        <p:spPr>
          <a:xfrm>
            <a:off x="-3124200" y="3797488"/>
            <a:ext cx="13248368" cy="7003407"/>
          </a:xfrm>
          <a:custGeom>
            <a:avLst/>
            <a:gdLst/>
            <a:ahLst/>
            <a:cxnLst/>
            <a:rect l="l" t="t" r="r" b="b"/>
            <a:pathLst>
              <a:path w="13248368" h="7003407">
                <a:moveTo>
                  <a:pt x="0" y="0"/>
                </a:moveTo>
                <a:lnTo>
                  <a:pt x="13248368" y="0"/>
                </a:lnTo>
                <a:lnTo>
                  <a:pt x="13248368" y="7003407"/>
                </a:lnTo>
                <a:lnTo>
                  <a:pt x="0" y="7003407"/>
                </a:lnTo>
                <a:lnTo>
                  <a:pt x="0" y="0"/>
                </a:lnTo>
                <a:close/>
              </a:path>
            </a:pathLst>
          </a:custGeom>
          <a:blipFill>
            <a:blip r:embed="rId2">
              <a:alphaModFix amt="40000"/>
            </a:blip>
            <a:stretch>
              <a:fillRect t="-37021" r="-121148" b="-32408"/>
            </a:stretch>
          </a:blipFill>
        </p:spPr>
        <p:txBody>
          <a:bodyPr/>
          <a:lstStyle/>
          <a:p>
            <a:endParaRPr lang="en-US"/>
          </a:p>
        </p:txBody>
      </p:sp>
      <p:sp>
        <p:nvSpPr>
          <p:cNvPr id="3" name="Freeform 3"/>
          <p:cNvSpPr/>
          <p:nvPr/>
        </p:nvSpPr>
        <p:spPr>
          <a:xfrm>
            <a:off x="15064092" y="8801964"/>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3"/>
            <a:stretch>
              <a:fillRect/>
            </a:stretch>
          </a:blipFill>
        </p:spPr>
        <p:txBody>
          <a:bodyPr/>
          <a:lstStyle/>
          <a:p>
            <a:endParaRPr lang="en-US"/>
          </a:p>
        </p:txBody>
      </p:sp>
      <p:sp>
        <p:nvSpPr>
          <p:cNvPr id="5" name="TextBox 5"/>
          <p:cNvSpPr txBox="1"/>
          <p:nvPr/>
        </p:nvSpPr>
        <p:spPr>
          <a:xfrm>
            <a:off x="1447800" y="723900"/>
            <a:ext cx="16161849" cy="2853025"/>
          </a:xfrm>
          <a:prstGeom prst="rect">
            <a:avLst/>
          </a:prstGeom>
        </p:spPr>
        <p:txBody>
          <a:bodyPr wrap="square" lIns="0" tIns="0" rIns="0" bIns="0" rtlCol="0" anchor="t">
            <a:spAutoFit/>
          </a:bodyPr>
          <a:lstStyle/>
          <a:p>
            <a:pPr algn="ctr">
              <a:lnSpc>
                <a:spcPts val="4434"/>
              </a:lnSpc>
            </a:pPr>
            <a:endParaRPr lang="en-US" sz="4400" b="1" dirty="0">
              <a:solidFill>
                <a:srgbClr val="FFFFFF"/>
              </a:solidFill>
              <a:latin typeface="Myriad"/>
              <a:ea typeface="Myriad"/>
              <a:cs typeface="Myriad"/>
              <a:sym typeface="Myriad"/>
            </a:endParaRPr>
          </a:p>
          <a:p>
            <a:pPr algn="ctr">
              <a:lnSpc>
                <a:spcPts val="4434"/>
              </a:lnSpc>
            </a:pPr>
            <a:r>
              <a:rPr lang="en-US" sz="5400" b="1" spc="47" dirty="0">
                <a:solidFill>
                  <a:srgbClr val="FFFFFF"/>
                </a:solidFill>
                <a:latin typeface="Myriad"/>
                <a:ea typeface="Myriad"/>
                <a:cs typeface="Myriad"/>
                <a:sym typeface="Myriad"/>
              </a:rPr>
              <a:t>CONGRÈS DES POUVOIRS LOCAUX ET RÉGIONAUX</a:t>
            </a:r>
            <a:r>
              <a:rPr lang="en-US" sz="5400" spc="47" dirty="0">
                <a:solidFill>
                  <a:srgbClr val="FFFFFF"/>
                </a:solidFill>
                <a:latin typeface="Myriad"/>
                <a:ea typeface="Myriad"/>
                <a:cs typeface="Myriad"/>
                <a:sym typeface="Myriad"/>
              </a:rPr>
              <a:t> </a:t>
            </a:r>
          </a:p>
          <a:p>
            <a:pPr algn="ctr">
              <a:lnSpc>
                <a:spcPts val="4434"/>
              </a:lnSpc>
            </a:pPr>
            <a:endParaRPr lang="en-US" sz="5400" b="1" dirty="0">
              <a:solidFill>
                <a:srgbClr val="FFFFFF"/>
              </a:solidFill>
              <a:latin typeface="Myriad"/>
              <a:ea typeface="Myriad"/>
              <a:cs typeface="Myriad"/>
              <a:sym typeface="Myriad"/>
            </a:endParaRPr>
          </a:p>
          <a:p>
            <a:pPr algn="ctr">
              <a:lnSpc>
                <a:spcPts val="4434"/>
              </a:lnSpc>
            </a:pPr>
            <a:endParaRPr lang="en-US" sz="5400" b="1" dirty="0">
              <a:solidFill>
                <a:srgbClr val="FFFFFF"/>
              </a:solidFill>
              <a:latin typeface="Myriad"/>
              <a:ea typeface="Myriad"/>
              <a:cs typeface="Myriad"/>
              <a:sym typeface="Myriad"/>
            </a:endParaRPr>
          </a:p>
          <a:p>
            <a:pPr algn="ctr">
              <a:lnSpc>
                <a:spcPts val="4434"/>
              </a:lnSpc>
            </a:pPr>
            <a:r>
              <a:rPr lang="en-US" sz="5400" b="1" dirty="0">
                <a:solidFill>
                  <a:srgbClr val="FFFFFF"/>
                </a:solidFill>
                <a:latin typeface="Myriad"/>
                <a:ea typeface="Myriad"/>
                <a:cs typeface="Myriad"/>
                <a:sym typeface="Myriad"/>
              </a:rPr>
              <a:t>CONGRESS OF LOCAL AND REGIONAL AUTHORITIES</a:t>
            </a:r>
          </a:p>
        </p:txBody>
      </p:sp>
      <p:cxnSp>
        <p:nvCxnSpPr>
          <p:cNvPr id="7" name="Straight Connector 6">
            <a:extLst>
              <a:ext uri="{FF2B5EF4-FFF2-40B4-BE49-F238E27FC236}">
                <a16:creationId xmlns:a16="http://schemas.microsoft.com/office/drawing/2014/main" id="{5C30785B-7AFE-A110-D7A8-5F2B72BE81B8}"/>
              </a:ext>
            </a:extLst>
          </p:cNvPr>
          <p:cNvCxnSpPr/>
          <p:nvPr/>
        </p:nvCxnSpPr>
        <p:spPr>
          <a:xfrm>
            <a:off x="6934200" y="2247900"/>
            <a:ext cx="4114800"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 13">
            <a:extLst>
              <a:ext uri="{FF2B5EF4-FFF2-40B4-BE49-F238E27FC236}">
                <a16:creationId xmlns:a16="http://schemas.microsoft.com/office/drawing/2014/main" id="{7965E531-6AED-A34C-39FB-E337D68153C1}"/>
              </a:ext>
            </a:extLst>
          </p:cNvPr>
          <p:cNvGrpSpPr/>
          <p:nvPr/>
        </p:nvGrpSpPr>
        <p:grpSpPr>
          <a:xfrm>
            <a:off x="2692837" y="6467890"/>
            <a:ext cx="8892943" cy="2700570"/>
            <a:chOff x="0" y="-76096"/>
            <a:chExt cx="2313502" cy="853271"/>
          </a:xfrm>
          <a:solidFill>
            <a:srgbClr val="214395"/>
          </a:solidFill>
        </p:grpSpPr>
        <p:sp>
          <p:nvSpPr>
            <p:cNvPr id="52" name="Freeform 14">
              <a:extLst>
                <a:ext uri="{FF2B5EF4-FFF2-40B4-BE49-F238E27FC236}">
                  <a16:creationId xmlns:a16="http://schemas.microsoft.com/office/drawing/2014/main" id="{3F9ACC65-DEB4-E997-899A-F4FC5A9868ED}"/>
                </a:ext>
              </a:extLst>
            </p:cNvPr>
            <p:cNvSpPr/>
            <p:nvPr/>
          </p:nvSpPr>
          <p:spPr>
            <a:xfrm>
              <a:off x="0" y="-75499"/>
              <a:ext cx="2313502" cy="852674"/>
            </a:xfrm>
            <a:prstGeom prst="roundRect">
              <a:avLst/>
            </a:prstGeom>
            <a:gr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a:lstStyle/>
            <a:p>
              <a:endParaRPr lang="en-US" dirty="0"/>
            </a:p>
          </p:txBody>
        </p:sp>
        <p:sp>
          <p:nvSpPr>
            <p:cNvPr id="53" name="TextBox 15">
              <a:extLst>
                <a:ext uri="{FF2B5EF4-FFF2-40B4-BE49-F238E27FC236}">
                  <a16:creationId xmlns:a16="http://schemas.microsoft.com/office/drawing/2014/main" id="{8B4760DB-8077-DC57-E1F2-AEEA05620F93}"/>
                </a:ext>
              </a:extLst>
            </p:cNvPr>
            <p:cNvSpPr txBox="1"/>
            <p:nvPr/>
          </p:nvSpPr>
          <p:spPr>
            <a:xfrm>
              <a:off x="0" y="-76096"/>
              <a:ext cx="2313502" cy="853271"/>
            </a:xfrm>
            <a:prstGeom prst="roundRect">
              <a:avLst/>
            </a:prstGeom>
            <a:gr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lIns="50800" tIns="50800" rIns="50800" bIns="50800" rtlCol="0" anchor="ctr"/>
            <a:lstStyle/>
            <a:p>
              <a:pPr algn="ctr">
                <a:lnSpc>
                  <a:spcPts val="5000"/>
                </a:lnSpc>
              </a:pPr>
              <a:endParaRPr dirty="0"/>
            </a:p>
          </p:txBody>
        </p:sp>
      </p:grpSp>
      <p:sp>
        <p:nvSpPr>
          <p:cNvPr id="49" name="Freeform 14">
            <a:extLst>
              <a:ext uri="{FF2B5EF4-FFF2-40B4-BE49-F238E27FC236}">
                <a16:creationId xmlns:a16="http://schemas.microsoft.com/office/drawing/2014/main" id="{AB3DAABC-9666-F4BF-C1D3-0457C1795F8E}"/>
              </a:ext>
            </a:extLst>
          </p:cNvPr>
          <p:cNvSpPr/>
          <p:nvPr/>
        </p:nvSpPr>
        <p:spPr>
          <a:xfrm>
            <a:off x="2692838" y="3593133"/>
            <a:ext cx="8892943" cy="2734861"/>
          </a:xfrm>
          <a:prstGeom prst="roundRect">
            <a:avLst/>
          </a:prstGeom>
          <a:solidFill>
            <a:schemeClr val="accent1">
              <a:lumMod val="60000"/>
              <a:lumOff val="40000"/>
            </a:schemeClr>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a:lstStyle/>
          <a:p>
            <a:endParaRPr lang="en-US" dirty="0">
              <a:solidFill>
                <a:schemeClr val="tx1"/>
              </a:solidFill>
              <a:highlight>
                <a:srgbClr val="00FFFF"/>
              </a:highlight>
            </a:endParaRPr>
          </a:p>
        </p:txBody>
      </p:sp>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40" name="Title Placeholder 1">
            <a:extLst>
              <a:ext uri="{FF2B5EF4-FFF2-40B4-BE49-F238E27FC236}">
                <a16:creationId xmlns:a16="http://schemas.microsoft.com/office/drawing/2014/main" id="{D3316E5B-A1D7-321C-9184-A416BF5A2C2A}"/>
              </a:ext>
            </a:extLst>
          </p:cNvPr>
          <p:cNvSpPr>
            <a:spLocks noGrp="1"/>
          </p:cNvSpPr>
          <p:nvPr>
            <p:ph type="title"/>
          </p:nvPr>
        </p:nvSpPr>
        <p:spPr>
          <a:xfrm>
            <a:off x="5170858" y="2016758"/>
            <a:ext cx="7946284" cy="1328805"/>
          </a:xfrm>
          <a:prstGeom prst="rect">
            <a:avLst/>
          </a:prstGeom>
        </p:spPr>
        <p:txBody>
          <a:bodyPr vert="horz" lIns="91440" tIns="45720" rIns="91440" bIns="45720" rtlCol="0" anchor="ctr">
            <a:noAutofit/>
          </a:bodyPr>
          <a:lstStyle>
            <a:lvl1pPr algn="ctr">
              <a:defRPr/>
            </a:lvl1pPr>
          </a:lstStyle>
          <a:p>
            <a:r>
              <a:rPr lang="en-GB" sz="4800" b="1" dirty="0">
                <a:solidFill>
                  <a:srgbClr val="214395"/>
                </a:solidFill>
                <a:latin typeface="+mn-lt"/>
                <a:cs typeface="Poppins Bold" panose="00000800000000000000" charset="0"/>
              </a:rPr>
              <a:t>ACTIVITÉS STATUTAIRES</a:t>
            </a:r>
            <a:endParaRPr lang="en-GB" sz="4800" dirty="0">
              <a:solidFill>
                <a:srgbClr val="214395"/>
              </a:solidFill>
              <a:latin typeface="+mn-lt"/>
              <a:cs typeface="Poppins Bold" panose="00000800000000000000" charset="0"/>
            </a:endParaRPr>
          </a:p>
        </p:txBody>
      </p:sp>
      <p:grpSp>
        <p:nvGrpSpPr>
          <p:cNvPr id="38" name="Group 16">
            <a:extLst>
              <a:ext uri="{FF2B5EF4-FFF2-40B4-BE49-F238E27FC236}">
                <a16:creationId xmlns:a16="http://schemas.microsoft.com/office/drawing/2014/main" id="{BB6E614A-43A1-A506-435C-DE0A304C639F}"/>
              </a:ext>
            </a:extLst>
          </p:cNvPr>
          <p:cNvGrpSpPr/>
          <p:nvPr/>
        </p:nvGrpSpPr>
        <p:grpSpPr>
          <a:xfrm>
            <a:off x="11717620" y="6455466"/>
            <a:ext cx="3877541" cy="2630711"/>
            <a:chOff x="-13135" y="-27570"/>
            <a:chExt cx="2346629" cy="1782969"/>
          </a:xfrm>
        </p:grpSpPr>
        <p:sp>
          <p:nvSpPr>
            <p:cNvPr id="39" name="Freeform 17">
              <a:extLst>
                <a:ext uri="{FF2B5EF4-FFF2-40B4-BE49-F238E27FC236}">
                  <a16:creationId xmlns:a16="http://schemas.microsoft.com/office/drawing/2014/main" id="{7CD9EED0-2BCF-8FB6-B707-40BBBA8AA9CC}"/>
                </a:ext>
              </a:extLst>
            </p:cNvPr>
            <p:cNvSpPr/>
            <p:nvPr/>
          </p:nvSpPr>
          <p:spPr>
            <a:xfrm>
              <a:off x="-13135" y="-27570"/>
              <a:ext cx="2346629" cy="1782969"/>
            </a:xfrm>
            <a:custGeom>
              <a:avLst/>
              <a:gdLst/>
              <a:ahLst/>
              <a:cxnLst/>
              <a:rect l="l" t="t" r="r" b="b"/>
              <a:pathLst>
                <a:path w="2346629" h="1782969">
                  <a:moveTo>
                    <a:pt x="51000" y="0"/>
                  </a:moveTo>
                  <a:lnTo>
                    <a:pt x="2295630" y="0"/>
                  </a:lnTo>
                  <a:cubicBezTo>
                    <a:pt x="2309156" y="0"/>
                    <a:pt x="2322128" y="5373"/>
                    <a:pt x="2331692" y="14937"/>
                  </a:cubicBezTo>
                  <a:cubicBezTo>
                    <a:pt x="2341256" y="24502"/>
                    <a:pt x="2346629" y="37474"/>
                    <a:pt x="2346629" y="51000"/>
                  </a:cubicBezTo>
                  <a:lnTo>
                    <a:pt x="2346629" y="1731969"/>
                  </a:lnTo>
                  <a:cubicBezTo>
                    <a:pt x="2346629" y="1760136"/>
                    <a:pt x="2323796" y="1782969"/>
                    <a:pt x="2295630" y="1782969"/>
                  </a:cubicBezTo>
                  <a:lnTo>
                    <a:pt x="51000" y="1782969"/>
                  </a:lnTo>
                  <a:cubicBezTo>
                    <a:pt x="22833" y="1782969"/>
                    <a:pt x="0" y="1760136"/>
                    <a:pt x="0" y="1731969"/>
                  </a:cubicBezTo>
                  <a:lnTo>
                    <a:pt x="0" y="51000"/>
                  </a:lnTo>
                  <a:cubicBezTo>
                    <a:pt x="0" y="22833"/>
                    <a:pt x="22833" y="0"/>
                    <a:pt x="51000" y="0"/>
                  </a:cubicBezTo>
                  <a:close/>
                </a:path>
              </a:pathLst>
            </a:custGeom>
            <a:blipFill>
              <a:blip r:embed="rId2"/>
              <a:stretch>
                <a:fillRect l="-31" r="-31"/>
              </a:stretch>
            </a:blipFill>
          </p:spPr>
          <p:txBody>
            <a:bodyPr/>
            <a:lstStyle/>
            <a:p>
              <a:endParaRPr lang="en-US"/>
            </a:p>
          </p:txBody>
        </p:sp>
      </p:grpSp>
      <p:sp>
        <p:nvSpPr>
          <p:cNvPr id="41" name="TextBox 18">
            <a:extLst>
              <a:ext uri="{FF2B5EF4-FFF2-40B4-BE49-F238E27FC236}">
                <a16:creationId xmlns:a16="http://schemas.microsoft.com/office/drawing/2014/main" id="{5D2DB556-2D62-5CCD-F3AC-43D620FF2123}"/>
              </a:ext>
            </a:extLst>
          </p:cNvPr>
          <p:cNvSpPr txBox="1"/>
          <p:nvPr/>
        </p:nvSpPr>
        <p:spPr>
          <a:xfrm>
            <a:off x="2971801" y="3806574"/>
            <a:ext cx="3733800" cy="498726"/>
          </a:xfrm>
          <a:prstGeom prst="rect">
            <a:avLst/>
          </a:prstGeom>
        </p:spPr>
        <p:txBody>
          <a:bodyPr wrap="square" lIns="0" tIns="0" rIns="0" bIns="0" rtlCol="0" anchor="t">
            <a:spAutoFit/>
          </a:bodyPr>
          <a:lstStyle/>
          <a:p>
            <a:pPr algn="l">
              <a:lnSpc>
                <a:spcPts val="4200"/>
              </a:lnSpc>
            </a:pPr>
            <a:r>
              <a:rPr lang="en-US" sz="2800" b="1" dirty="0">
                <a:solidFill>
                  <a:srgbClr val="FFFFFF"/>
                </a:solidFill>
                <a:ea typeface="Poppins Bold"/>
                <a:cs typeface="Poppins Bold"/>
                <a:sym typeface="Poppins Bold"/>
              </a:rPr>
              <a:t>COMMISSION DE SUIVI</a:t>
            </a:r>
          </a:p>
        </p:txBody>
      </p:sp>
      <p:sp>
        <p:nvSpPr>
          <p:cNvPr id="42" name="TextBox 19">
            <a:extLst>
              <a:ext uri="{FF2B5EF4-FFF2-40B4-BE49-F238E27FC236}">
                <a16:creationId xmlns:a16="http://schemas.microsoft.com/office/drawing/2014/main" id="{2546338D-1704-A831-3C08-62621C8527ED}"/>
              </a:ext>
            </a:extLst>
          </p:cNvPr>
          <p:cNvSpPr txBox="1"/>
          <p:nvPr/>
        </p:nvSpPr>
        <p:spPr>
          <a:xfrm>
            <a:off x="2971800" y="4411689"/>
            <a:ext cx="8305800" cy="1407437"/>
          </a:xfrm>
          <a:prstGeom prst="rect">
            <a:avLst/>
          </a:prstGeom>
        </p:spPr>
        <p:txBody>
          <a:bodyPr wrap="square" lIns="0" tIns="0" rIns="0" bIns="0" rtlCol="0" anchor="t">
            <a:spAutoFit/>
          </a:bodyPr>
          <a:lstStyle/>
          <a:p>
            <a:pPr marL="285750" indent="-285750">
              <a:lnSpc>
                <a:spcPts val="2800"/>
              </a:lnSpc>
              <a:buFont typeface="Arial" panose="020B0604020202020204" pitchFamily="34" charset="0"/>
              <a:buChar char="•"/>
            </a:pPr>
            <a:r>
              <a:rPr lang="fr-FR" sz="2000" dirty="0">
                <a:solidFill>
                  <a:srgbClr val="FFFFFF"/>
                </a:solidFill>
                <a:ea typeface="Poppins"/>
                <a:cs typeface="Poppins"/>
                <a:sym typeface="Poppins"/>
              </a:rPr>
              <a:t>Visites de suivi régulières (environ tous les 5 ans)</a:t>
            </a:r>
          </a:p>
          <a:p>
            <a:pPr marL="285750" indent="-285750">
              <a:lnSpc>
                <a:spcPts val="2800"/>
              </a:lnSpc>
              <a:buFont typeface="Arial" panose="020B0604020202020204" pitchFamily="34" charset="0"/>
              <a:buChar char="•"/>
            </a:pPr>
            <a:r>
              <a:rPr lang="fr-FR" sz="2000" dirty="0">
                <a:solidFill>
                  <a:srgbClr val="FFFFFF"/>
                </a:solidFill>
                <a:ea typeface="Poppins"/>
                <a:cs typeface="Poppins"/>
                <a:sym typeface="Poppins"/>
              </a:rPr>
              <a:t>Suivi de la situation de la démocratie locale et régionale</a:t>
            </a:r>
          </a:p>
          <a:p>
            <a:pPr marL="285750" indent="-285750">
              <a:lnSpc>
                <a:spcPts val="2800"/>
              </a:lnSpc>
              <a:buFont typeface="Arial" panose="020B0604020202020204" pitchFamily="34" charset="0"/>
              <a:buChar char="•"/>
            </a:pPr>
            <a:r>
              <a:rPr lang="fr-FR" sz="2000" dirty="0">
                <a:solidFill>
                  <a:srgbClr val="FFFFFF"/>
                </a:solidFill>
                <a:ea typeface="Poppins"/>
                <a:cs typeface="Poppins"/>
                <a:sym typeface="Poppins"/>
              </a:rPr>
              <a:t>Suivi de la mise en œuvre par les collectivités locales et régionales par les États membres des arrêts de la Cour européenne des droits de l'homme</a:t>
            </a:r>
            <a:endParaRPr lang="en-US" sz="2000" dirty="0">
              <a:solidFill>
                <a:srgbClr val="FFFFFF"/>
              </a:solidFill>
              <a:ea typeface="Poppins"/>
              <a:cs typeface="Poppins"/>
              <a:sym typeface="Poppins"/>
            </a:endParaRPr>
          </a:p>
        </p:txBody>
      </p:sp>
      <p:sp>
        <p:nvSpPr>
          <p:cNvPr id="43" name="TextBox 42">
            <a:extLst>
              <a:ext uri="{FF2B5EF4-FFF2-40B4-BE49-F238E27FC236}">
                <a16:creationId xmlns:a16="http://schemas.microsoft.com/office/drawing/2014/main" id="{07597B82-986E-1AA2-1C9C-5FE889A28731}"/>
              </a:ext>
            </a:extLst>
          </p:cNvPr>
          <p:cNvSpPr txBox="1"/>
          <p:nvPr/>
        </p:nvSpPr>
        <p:spPr>
          <a:xfrm>
            <a:off x="2971800" y="6662816"/>
            <a:ext cx="8458200" cy="938975"/>
          </a:xfrm>
          <a:prstGeom prst="rect">
            <a:avLst/>
          </a:prstGeom>
        </p:spPr>
        <p:txBody>
          <a:bodyPr wrap="square" lIns="0" tIns="0" rIns="0" bIns="0" rtlCol="0" anchor="t">
            <a:spAutoFit/>
          </a:bodyPr>
          <a:lstStyle/>
          <a:p>
            <a:pPr>
              <a:spcBef>
                <a:spcPct val="0"/>
              </a:spcBef>
            </a:pPr>
            <a:r>
              <a:rPr lang="en-US" sz="2800" b="1" dirty="0">
                <a:solidFill>
                  <a:srgbClr val="FFFFFF"/>
                </a:solidFill>
                <a:ea typeface="Poppins"/>
                <a:cs typeface="Poppins"/>
                <a:sym typeface="Poppins"/>
              </a:rPr>
              <a:t>OBSERVATION DES </a:t>
            </a:r>
            <a:r>
              <a:rPr lang="en-US" sz="2800" b="1" dirty="0">
                <a:solidFill>
                  <a:srgbClr val="FFFFFF"/>
                </a:solidFill>
                <a:ea typeface="Poppins"/>
                <a:cs typeface="Poppins" panose="00000500000000000000" pitchFamily="2" charset="0"/>
                <a:sym typeface="Poppins"/>
              </a:rPr>
              <a:t>É</a:t>
            </a:r>
            <a:r>
              <a:rPr lang="en-US" sz="2800" b="1" dirty="0">
                <a:solidFill>
                  <a:srgbClr val="FFFFFF"/>
                </a:solidFill>
                <a:ea typeface="Poppins"/>
                <a:cs typeface="Poppins"/>
                <a:sym typeface="Poppins"/>
              </a:rPr>
              <a:t>LECTIONS LOCALES ET R</a:t>
            </a:r>
            <a:r>
              <a:rPr lang="en-US" sz="2800" b="1" dirty="0">
                <a:solidFill>
                  <a:srgbClr val="FFFFFF"/>
                </a:solidFill>
                <a:ea typeface="Poppins"/>
                <a:cs typeface="Poppins" panose="00000500000000000000" pitchFamily="2" charset="0"/>
                <a:sym typeface="Poppins"/>
              </a:rPr>
              <a:t>É</a:t>
            </a:r>
            <a:r>
              <a:rPr lang="en-US" sz="2800" b="1" dirty="0">
                <a:solidFill>
                  <a:srgbClr val="FFFFFF"/>
                </a:solidFill>
                <a:ea typeface="Poppins"/>
                <a:cs typeface="Poppins"/>
                <a:sym typeface="Poppins"/>
              </a:rPr>
              <a:t>GIONALES</a:t>
            </a:r>
          </a:p>
          <a:p>
            <a:pPr algn="l">
              <a:lnSpc>
                <a:spcPts val="4200"/>
              </a:lnSpc>
            </a:pPr>
            <a:endParaRPr lang="en-US" sz="2900" b="1" dirty="0">
              <a:solidFill>
                <a:srgbClr val="FFFFFF"/>
              </a:solidFill>
              <a:latin typeface="Poppins Bold"/>
              <a:ea typeface="Poppins Bold"/>
              <a:cs typeface="Poppins Bold"/>
              <a:sym typeface="Poppins Bold"/>
            </a:endParaRPr>
          </a:p>
        </p:txBody>
      </p:sp>
      <p:sp>
        <p:nvSpPr>
          <p:cNvPr id="44" name="TextBox 43">
            <a:extLst>
              <a:ext uri="{FF2B5EF4-FFF2-40B4-BE49-F238E27FC236}">
                <a16:creationId xmlns:a16="http://schemas.microsoft.com/office/drawing/2014/main" id="{D5EF9D5D-3A53-BEAC-1E8F-7FD5589CB803}"/>
              </a:ext>
            </a:extLst>
          </p:cNvPr>
          <p:cNvSpPr txBox="1"/>
          <p:nvPr/>
        </p:nvSpPr>
        <p:spPr>
          <a:xfrm>
            <a:off x="2971800" y="7092690"/>
            <a:ext cx="7768108" cy="1773306"/>
          </a:xfrm>
          <a:prstGeom prst="rect">
            <a:avLst/>
          </a:prstGeom>
        </p:spPr>
        <p:txBody>
          <a:bodyPr wrap="square" lIns="0" tIns="0" rIns="0" bIns="0" rtlCol="0" anchor="t">
            <a:spAutoFit/>
          </a:bodyPr>
          <a:lstStyle/>
          <a:p>
            <a:pPr>
              <a:lnSpc>
                <a:spcPts val="2800"/>
              </a:lnSpc>
            </a:pPr>
            <a:r>
              <a:rPr lang="fr-FR" sz="2000" dirty="0">
                <a:solidFill>
                  <a:srgbClr val="FFFFFF"/>
                </a:solidFill>
                <a:ea typeface="Poppins"/>
                <a:cs typeface="Poppins"/>
                <a:sym typeface="Poppins"/>
              </a:rPr>
              <a:t>Activité complémentaire au processus de suivi politique de la Charte</a:t>
            </a:r>
          </a:p>
          <a:p>
            <a:pPr>
              <a:lnSpc>
                <a:spcPts val="2800"/>
              </a:lnSpc>
            </a:pPr>
            <a:endParaRPr lang="fr-FR" sz="2000" dirty="0">
              <a:solidFill>
                <a:srgbClr val="FFFFFF"/>
              </a:solidFill>
              <a:ea typeface="Poppins"/>
              <a:cs typeface="Poppins"/>
              <a:sym typeface="Poppins"/>
            </a:endParaRPr>
          </a:p>
          <a:p>
            <a:pPr>
              <a:lnSpc>
                <a:spcPts val="2800"/>
              </a:lnSpc>
            </a:pPr>
            <a:r>
              <a:rPr lang="fr-FR" sz="2000" dirty="0">
                <a:solidFill>
                  <a:srgbClr val="FFFFFF"/>
                </a:solidFill>
                <a:ea typeface="Poppins"/>
                <a:cs typeface="Poppins"/>
                <a:sym typeface="Poppins"/>
              </a:rPr>
              <a:t>• Mission d'observation à l'invitation des États membres</a:t>
            </a:r>
          </a:p>
          <a:p>
            <a:pPr>
              <a:lnSpc>
                <a:spcPts val="2800"/>
              </a:lnSpc>
            </a:pPr>
            <a:r>
              <a:rPr lang="fr-FR" sz="2000" dirty="0">
                <a:solidFill>
                  <a:srgbClr val="FFFFFF"/>
                </a:solidFill>
                <a:ea typeface="Poppins"/>
                <a:cs typeface="Poppins"/>
                <a:sym typeface="Poppins"/>
              </a:rPr>
              <a:t>• Rapports sur la situation préélectorale et le processus électoral</a:t>
            </a:r>
          </a:p>
          <a:p>
            <a:pPr>
              <a:lnSpc>
                <a:spcPts val="2800"/>
              </a:lnSpc>
            </a:pPr>
            <a:r>
              <a:rPr lang="fr-FR" sz="2000" dirty="0">
                <a:solidFill>
                  <a:srgbClr val="FFFFFF"/>
                </a:solidFill>
                <a:ea typeface="Poppins"/>
                <a:cs typeface="Poppins"/>
                <a:sym typeface="Poppins"/>
              </a:rPr>
              <a:t>• Coopération avec les institutions européennes</a:t>
            </a:r>
            <a:endParaRPr lang="en-US" sz="2000" dirty="0">
              <a:solidFill>
                <a:srgbClr val="FFFFFF"/>
              </a:solidFill>
              <a:ea typeface="Poppins"/>
              <a:cs typeface="Poppins"/>
              <a:sym typeface="Poppins"/>
            </a:endParaRPr>
          </a:p>
        </p:txBody>
      </p:sp>
      <p:grpSp>
        <p:nvGrpSpPr>
          <p:cNvPr id="45" name="Group 3">
            <a:extLst>
              <a:ext uri="{FF2B5EF4-FFF2-40B4-BE49-F238E27FC236}">
                <a16:creationId xmlns:a16="http://schemas.microsoft.com/office/drawing/2014/main" id="{B55114B7-BFCB-EF1C-4E0E-E36C8EF25080}"/>
              </a:ext>
            </a:extLst>
          </p:cNvPr>
          <p:cNvGrpSpPr/>
          <p:nvPr/>
        </p:nvGrpSpPr>
        <p:grpSpPr>
          <a:xfrm>
            <a:off x="11653544" y="3620883"/>
            <a:ext cx="3941618" cy="2698681"/>
            <a:chOff x="0" y="0"/>
            <a:chExt cx="2346629" cy="1782969"/>
          </a:xfrm>
        </p:grpSpPr>
        <p:sp>
          <p:nvSpPr>
            <p:cNvPr id="46" name="Freeform 4">
              <a:extLst>
                <a:ext uri="{FF2B5EF4-FFF2-40B4-BE49-F238E27FC236}">
                  <a16:creationId xmlns:a16="http://schemas.microsoft.com/office/drawing/2014/main" id="{E2C54A6F-F87D-A3F9-F9B1-AD6034D7C5BB}"/>
                </a:ext>
              </a:extLst>
            </p:cNvPr>
            <p:cNvSpPr/>
            <p:nvPr/>
          </p:nvSpPr>
          <p:spPr>
            <a:xfrm>
              <a:off x="0" y="0"/>
              <a:ext cx="2346629" cy="1782969"/>
            </a:xfrm>
            <a:custGeom>
              <a:avLst/>
              <a:gdLst/>
              <a:ahLst/>
              <a:cxnLst/>
              <a:rect l="l" t="t" r="r" b="b"/>
              <a:pathLst>
                <a:path w="2346629" h="1782969">
                  <a:moveTo>
                    <a:pt x="51000" y="0"/>
                  </a:moveTo>
                  <a:lnTo>
                    <a:pt x="2295630" y="0"/>
                  </a:lnTo>
                  <a:cubicBezTo>
                    <a:pt x="2309156" y="0"/>
                    <a:pt x="2322128" y="5373"/>
                    <a:pt x="2331692" y="14937"/>
                  </a:cubicBezTo>
                  <a:cubicBezTo>
                    <a:pt x="2341256" y="24502"/>
                    <a:pt x="2346629" y="37474"/>
                    <a:pt x="2346629" y="51000"/>
                  </a:cubicBezTo>
                  <a:lnTo>
                    <a:pt x="2346629" y="1731969"/>
                  </a:lnTo>
                  <a:cubicBezTo>
                    <a:pt x="2346629" y="1760136"/>
                    <a:pt x="2323796" y="1782969"/>
                    <a:pt x="2295630" y="1782969"/>
                  </a:cubicBezTo>
                  <a:lnTo>
                    <a:pt x="51000" y="1782969"/>
                  </a:lnTo>
                  <a:cubicBezTo>
                    <a:pt x="22833" y="1782969"/>
                    <a:pt x="0" y="1760136"/>
                    <a:pt x="0" y="1731969"/>
                  </a:cubicBezTo>
                  <a:lnTo>
                    <a:pt x="0" y="51000"/>
                  </a:lnTo>
                  <a:cubicBezTo>
                    <a:pt x="0" y="22833"/>
                    <a:pt x="22833" y="0"/>
                    <a:pt x="51000" y="0"/>
                  </a:cubicBezTo>
                  <a:close/>
                </a:path>
              </a:pathLst>
            </a:custGeom>
            <a:blipFill>
              <a:blip r:embed="rId3"/>
              <a:stretch>
                <a:fillRect l="-201" r="-201"/>
              </a:stretch>
            </a:blipFill>
            <a:ln>
              <a:solidFill>
                <a:srgbClr val="FFFFFF"/>
              </a:solidFill>
            </a:ln>
          </p:spPr>
          <p:txBody>
            <a:bodyPr/>
            <a:lstStyle/>
            <a:p>
              <a:endParaRPr lang="en-US">
                <a:highlight>
                  <a:srgbClr val="00FF00"/>
                </a:highlight>
              </a:endParaRPr>
            </a:p>
          </p:txBody>
        </p:sp>
      </p:grpSp>
      <p:grpSp>
        <p:nvGrpSpPr>
          <p:cNvPr id="11" name="Group 2">
            <a:extLst>
              <a:ext uri="{FF2B5EF4-FFF2-40B4-BE49-F238E27FC236}">
                <a16:creationId xmlns:a16="http://schemas.microsoft.com/office/drawing/2014/main" id="{EC59E520-6C4B-BD3C-287D-B7FA6392DB99}"/>
              </a:ext>
            </a:extLst>
          </p:cNvPr>
          <p:cNvGrpSpPr/>
          <p:nvPr/>
        </p:nvGrpSpPr>
        <p:grpSpPr>
          <a:xfrm>
            <a:off x="0" y="0"/>
            <a:ext cx="18288000" cy="1206043"/>
            <a:chOff x="0" y="0"/>
            <a:chExt cx="9225716" cy="812800"/>
          </a:xfrm>
        </p:grpSpPr>
        <p:sp>
          <p:nvSpPr>
            <p:cNvPr id="12" name="Freeform 3">
              <a:extLst>
                <a:ext uri="{FF2B5EF4-FFF2-40B4-BE49-F238E27FC236}">
                  <a16:creationId xmlns:a16="http://schemas.microsoft.com/office/drawing/2014/main" id="{95329579-4247-FEDC-4571-8FC1A55421EC}"/>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13" name="TextBox 4">
              <a:extLst>
                <a:ext uri="{FF2B5EF4-FFF2-40B4-BE49-F238E27FC236}">
                  <a16:creationId xmlns:a16="http://schemas.microsoft.com/office/drawing/2014/main" id="{D8BD4A62-E424-B940-04B8-F70294C6A414}"/>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14" name="TextBox 5">
            <a:extLst>
              <a:ext uri="{FF2B5EF4-FFF2-40B4-BE49-F238E27FC236}">
                <a16:creationId xmlns:a16="http://schemas.microsoft.com/office/drawing/2014/main" id="{49C5BF59-ADC8-6358-AAF7-B006399CDBD5}"/>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spc="47" dirty="0">
                <a:solidFill>
                  <a:srgbClr val="FFFFFF"/>
                </a:solidFill>
                <a:latin typeface="Myriad Bold"/>
                <a:ea typeface="Myriad Bold"/>
                <a:cs typeface="Myriad Bold"/>
                <a:sym typeface="Myriad Bold"/>
              </a:rPr>
              <a:t>CONGRÈS DES POUVOIRS LOCAUX ET RÉGIONAUX </a:t>
            </a:r>
            <a:endParaRPr lang="en-US" sz="2400" b="1" dirty="0">
              <a:solidFill>
                <a:srgbClr val="FFFFFF"/>
              </a:solidFill>
              <a:latin typeface="Myriad Bold"/>
              <a:ea typeface="Myriad Bold"/>
              <a:cs typeface="Myriad Bold"/>
              <a:sym typeface="Myriad Bold"/>
            </a:endParaRPr>
          </a:p>
        </p:txBody>
      </p:sp>
      <p:sp>
        <p:nvSpPr>
          <p:cNvPr id="15" name="Freeform 6">
            <a:extLst>
              <a:ext uri="{FF2B5EF4-FFF2-40B4-BE49-F238E27FC236}">
                <a16:creationId xmlns:a16="http://schemas.microsoft.com/office/drawing/2014/main" id="{D21B2174-352C-7E22-A4D6-368E0F888AB8}"/>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2718024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 13">
            <a:extLst>
              <a:ext uri="{FF2B5EF4-FFF2-40B4-BE49-F238E27FC236}">
                <a16:creationId xmlns:a16="http://schemas.microsoft.com/office/drawing/2014/main" id="{7965E531-6AED-A34C-39FB-E337D68153C1}"/>
              </a:ext>
            </a:extLst>
          </p:cNvPr>
          <p:cNvGrpSpPr/>
          <p:nvPr/>
        </p:nvGrpSpPr>
        <p:grpSpPr>
          <a:xfrm>
            <a:off x="2692837" y="6467890"/>
            <a:ext cx="8892943" cy="2700570"/>
            <a:chOff x="0" y="-76096"/>
            <a:chExt cx="2313502" cy="853271"/>
          </a:xfrm>
          <a:solidFill>
            <a:srgbClr val="214395"/>
          </a:solidFill>
        </p:grpSpPr>
        <p:sp>
          <p:nvSpPr>
            <p:cNvPr id="52" name="Freeform 14">
              <a:extLst>
                <a:ext uri="{FF2B5EF4-FFF2-40B4-BE49-F238E27FC236}">
                  <a16:creationId xmlns:a16="http://schemas.microsoft.com/office/drawing/2014/main" id="{3F9ACC65-DEB4-E997-899A-F4FC5A9868ED}"/>
                </a:ext>
              </a:extLst>
            </p:cNvPr>
            <p:cNvSpPr/>
            <p:nvPr/>
          </p:nvSpPr>
          <p:spPr>
            <a:xfrm>
              <a:off x="0" y="-75499"/>
              <a:ext cx="2313502" cy="852674"/>
            </a:xfrm>
            <a:prstGeom prst="roundRect">
              <a:avLst/>
            </a:prstGeom>
            <a:gr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a:lstStyle/>
            <a:p>
              <a:endParaRPr lang="en-US" dirty="0"/>
            </a:p>
          </p:txBody>
        </p:sp>
        <p:sp>
          <p:nvSpPr>
            <p:cNvPr id="53" name="TextBox 15">
              <a:extLst>
                <a:ext uri="{FF2B5EF4-FFF2-40B4-BE49-F238E27FC236}">
                  <a16:creationId xmlns:a16="http://schemas.microsoft.com/office/drawing/2014/main" id="{8B4760DB-8077-DC57-E1F2-AEEA05620F93}"/>
                </a:ext>
              </a:extLst>
            </p:cNvPr>
            <p:cNvSpPr txBox="1"/>
            <p:nvPr/>
          </p:nvSpPr>
          <p:spPr>
            <a:xfrm>
              <a:off x="0" y="-76096"/>
              <a:ext cx="2313502" cy="853271"/>
            </a:xfrm>
            <a:prstGeom prst="roundRect">
              <a:avLst/>
            </a:prstGeom>
            <a:gr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lIns="50800" tIns="50800" rIns="50800" bIns="50800" rtlCol="0" anchor="ctr"/>
            <a:lstStyle/>
            <a:p>
              <a:pPr algn="ctr">
                <a:lnSpc>
                  <a:spcPts val="5000"/>
                </a:lnSpc>
              </a:pPr>
              <a:endParaRPr/>
            </a:p>
          </p:txBody>
        </p:sp>
      </p:grpSp>
      <p:grpSp>
        <p:nvGrpSpPr>
          <p:cNvPr id="48" name="Group 13">
            <a:extLst>
              <a:ext uri="{FF2B5EF4-FFF2-40B4-BE49-F238E27FC236}">
                <a16:creationId xmlns:a16="http://schemas.microsoft.com/office/drawing/2014/main" id="{A0EFD3DE-9F31-E632-C87D-517740E72BF7}"/>
              </a:ext>
            </a:extLst>
          </p:cNvPr>
          <p:cNvGrpSpPr/>
          <p:nvPr/>
        </p:nvGrpSpPr>
        <p:grpSpPr>
          <a:xfrm>
            <a:off x="2692838" y="3591218"/>
            <a:ext cx="8892943" cy="2736776"/>
            <a:chOff x="0" y="-76096"/>
            <a:chExt cx="2313502" cy="853271"/>
          </a:xfrm>
          <a:solidFill>
            <a:schemeClr val="accent1">
              <a:lumMod val="60000"/>
              <a:lumOff val="40000"/>
            </a:schemeClr>
          </a:solidFill>
        </p:grpSpPr>
        <p:sp>
          <p:nvSpPr>
            <p:cNvPr id="49" name="Freeform 14">
              <a:extLst>
                <a:ext uri="{FF2B5EF4-FFF2-40B4-BE49-F238E27FC236}">
                  <a16:creationId xmlns:a16="http://schemas.microsoft.com/office/drawing/2014/main" id="{AB3DAABC-9666-F4BF-C1D3-0457C1795F8E}"/>
                </a:ext>
              </a:extLst>
            </p:cNvPr>
            <p:cNvSpPr/>
            <p:nvPr/>
          </p:nvSpPr>
          <p:spPr>
            <a:xfrm>
              <a:off x="0" y="-75499"/>
              <a:ext cx="2313502" cy="852674"/>
            </a:xfrm>
            <a:prstGeom prst="roundRect">
              <a:avLst/>
            </a:prstGeom>
            <a:gr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a:lstStyle/>
            <a:p>
              <a:endParaRPr lang="en-US" dirty="0"/>
            </a:p>
          </p:txBody>
        </p:sp>
        <p:sp>
          <p:nvSpPr>
            <p:cNvPr id="50" name="TextBox 15">
              <a:extLst>
                <a:ext uri="{FF2B5EF4-FFF2-40B4-BE49-F238E27FC236}">
                  <a16:creationId xmlns:a16="http://schemas.microsoft.com/office/drawing/2014/main" id="{6E269DEC-E2CE-4FEE-122F-ECAFD4950BF3}"/>
                </a:ext>
              </a:extLst>
            </p:cNvPr>
            <p:cNvSpPr txBox="1"/>
            <p:nvPr/>
          </p:nvSpPr>
          <p:spPr>
            <a:xfrm>
              <a:off x="0" y="-76096"/>
              <a:ext cx="2313502" cy="853271"/>
            </a:xfrm>
            <a:prstGeom prst="roundRect">
              <a:avLst/>
            </a:prstGeom>
            <a:gr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lIns="50800" tIns="50800" rIns="50800" bIns="50800" rtlCol="0" anchor="ctr"/>
            <a:lstStyle/>
            <a:p>
              <a:pPr algn="ctr">
                <a:lnSpc>
                  <a:spcPts val="5000"/>
                </a:lnSpc>
              </a:pPr>
              <a:endParaRPr/>
            </a:p>
          </p:txBody>
        </p:sp>
      </p:grpSp>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40" name="Title Placeholder 1">
            <a:extLst>
              <a:ext uri="{FF2B5EF4-FFF2-40B4-BE49-F238E27FC236}">
                <a16:creationId xmlns:a16="http://schemas.microsoft.com/office/drawing/2014/main" id="{D3316E5B-A1D7-321C-9184-A416BF5A2C2A}"/>
              </a:ext>
            </a:extLst>
          </p:cNvPr>
          <p:cNvSpPr>
            <a:spLocks noGrp="1"/>
          </p:cNvSpPr>
          <p:nvPr>
            <p:ph type="title"/>
          </p:nvPr>
        </p:nvSpPr>
        <p:spPr>
          <a:xfrm>
            <a:off x="5486401" y="1936807"/>
            <a:ext cx="7641484" cy="1328805"/>
          </a:xfrm>
          <a:prstGeom prst="rect">
            <a:avLst/>
          </a:prstGeom>
        </p:spPr>
        <p:txBody>
          <a:bodyPr vert="horz" lIns="91440" tIns="45720" rIns="91440" bIns="45720" rtlCol="0" anchor="ctr">
            <a:noAutofit/>
          </a:bodyPr>
          <a:lstStyle>
            <a:lvl1pPr algn="ctr">
              <a:defRPr/>
            </a:lvl1pPr>
          </a:lstStyle>
          <a:p>
            <a:r>
              <a:rPr lang="en-GB" sz="4800" b="1" dirty="0">
                <a:solidFill>
                  <a:srgbClr val="214395"/>
                </a:solidFill>
                <a:latin typeface="Poppins Bold" panose="00000800000000000000" charset="0"/>
                <a:cs typeface="Poppins Bold" panose="00000800000000000000" charset="0"/>
              </a:rPr>
              <a:t>ACTIVITÉS STATUTAIRES</a:t>
            </a:r>
            <a:endParaRPr lang="fr-FR" sz="4800" dirty="0">
              <a:solidFill>
                <a:srgbClr val="234495"/>
              </a:solidFill>
            </a:endParaRPr>
          </a:p>
        </p:txBody>
      </p:sp>
      <p:sp>
        <p:nvSpPr>
          <p:cNvPr id="41" name="TextBox 18">
            <a:extLst>
              <a:ext uri="{FF2B5EF4-FFF2-40B4-BE49-F238E27FC236}">
                <a16:creationId xmlns:a16="http://schemas.microsoft.com/office/drawing/2014/main" id="{5D2DB556-2D62-5CCD-F3AC-43D620FF2123}"/>
              </a:ext>
            </a:extLst>
          </p:cNvPr>
          <p:cNvSpPr txBox="1"/>
          <p:nvPr/>
        </p:nvSpPr>
        <p:spPr>
          <a:xfrm>
            <a:off x="2971800" y="3620883"/>
            <a:ext cx="6852671" cy="1050352"/>
          </a:xfrm>
          <a:prstGeom prst="rect">
            <a:avLst/>
          </a:prstGeom>
        </p:spPr>
        <p:txBody>
          <a:bodyPr wrap="square" lIns="0" tIns="0" rIns="0" bIns="0" rtlCol="0" anchor="t">
            <a:spAutoFit/>
          </a:bodyPr>
          <a:lstStyle/>
          <a:p>
            <a:pPr>
              <a:lnSpc>
                <a:spcPts val="4200"/>
              </a:lnSpc>
            </a:pPr>
            <a:r>
              <a:rPr lang="en-US" sz="2800" b="1" dirty="0">
                <a:solidFill>
                  <a:srgbClr val="FFFFFF"/>
                </a:solidFill>
                <a:ea typeface="Poppins Bold"/>
                <a:cs typeface="Poppins Bold"/>
                <a:sym typeface="Poppins Bold"/>
              </a:rPr>
              <a:t>COMMISSION DE LA GOUVERNANCE</a:t>
            </a:r>
          </a:p>
          <a:p>
            <a:pPr algn="l">
              <a:lnSpc>
                <a:spcPts val="4200"/>
              </a:lnSpc>
            </a:pPr>
            <a:endParaRPr lang="en-US" sz="3000" b="1" dirty="0">
              <a:solidFill>
                <a:srgbClr val="FFFFFF"/>
              </a:solidFill>
              <a:latin typeface="Poppins Bold"/>
              <a:ea typeface="Poppins Bold"/>
              <a:cs typeface="Poppins Bold"/>
              <a:sym typeface="Poppins Bold"/>
            </a:endParaRPr>
          </a:p>
        </p:txBody>
      </p:sp>
      <p:sp>
        <p:nvSpPr>
          <p:cNvPr id="42" name="TextBox 19">
            <a:extLst>
              <a:ext uri="{FF2B5EF4-FFF2-40B4-BE49-F238E27FC236}">
                <a16:creationId xmlns:a16="http://schemas.microsoft.com/office/drawing/2014/main" id="{2546338D-1704-A831-3C08-62621C8527ED}"/>
              </a:ext>
            </a:extLst>
          </p:cNvPr>
          <p:cNvSpPr txBox="1"/>
          <p:nvPr/>
        </p:nvSpPr>
        <p:spPr>
          <a:xfrm>
            <a:off x="3004283" y="4115117"/>
            <a:ext cx="8613980" cy="2144561"/>
          </a:xfrm>
          <a:prstGeom prst="rect">
            <a:avLst/>
          </a:prstGeom>
        </p:spPr>
        <p:txBody>
          <a:bodyPr wrap="square" lIns="0" tIns="0" rIns="0" bIns="0" rtlCol="0" anchor="t">
            <a:spAutoFit/>
          </a:bodyPr>
          <a:lstStyle/>
          <a:p>
            <a:pPr>
              <a:lnSpc>
                <a:spcPts val="2100"/>
              </a:lnSpc>
            </a:pPr>
            <a:r>
              <a:rPr lang="fr-FR" dirty="0">
                <a:solidFill>
                  <a:srgbClr val="FFFFFF"/>
                </a:solidFill>
                <a:ea typeface="Poppins"/>
                <a:cs typeface="Poppins"/>
                <a:sym typeface="Poppins"/>
              </a:rPr>
              <a:t>Rapports thématiques, débats et activités sur la gouvernance, l'engagement </a:t>
            </a:r>
          </a:p>
          <a:p>
            <a:pPr>
              <a:lnSpc>
                <a:spcPts val="2100"/>
              </a:lnSpc>
            </a:pPr>
            <a:r>
              <a:rPr lang="fr-FR" dirty="0">
                <a:solidFill>
                  <a:srgbClr val="FFFFFF"/>
                </a:solidFill>
                <a:ea typeface="Poppins"/>
                <a:cs typeface="Poppins"/>
                <a:sym typeface="Poppins"/>
              </a:rPr>
              <a:t>civique et l'environnement</a:t>
            </a:r>
          </a:p>
          <a:p>
            <a:pPr>
              <a:lnSpc>
                <a:spcPts val="2100"/>
              </a:lnSpc>
            </a:pPr>
            <a:endParaRPr lang="fr-FR" dirty="0">
              <a:solidFill>
                <a:srgbClr val="FFFFFF"/>
              </a:solidFill>
              <a:ea typeface="Poppins"/>
              <a:cs typeface="Poppins"/>
              <a:sym typeface="Poppins"/>
            </a:endParaRPr>
          </a:p>
          <a:p>
            <a:pPr marL="285750" indent="-285750">
              <a:lnSpc>
                <a:spcPts val="2100"/>
              </a:lnSpc>
              <a:buFont typeface="Arial" panose="020B0604020202020204" pitchFamily="34" charset="0"/>
              <a:buChar char="•"/>
            </a:pPr>
            <a:r>
              <a:rPr lang="fr-FR" dirty="0">
                <a:solidFill>
                  <a:srgbClr val="FFFFFF"/>
                </a:solidFill>
                <a:ea typeface="Poppins"/>
                <a:cs typeface="Poppins"/>
                <a:sym typeface="Poppins"/>
              </a:rPr>
              <a:t>Gouvernance et éthique publique</a:t>
            </a:r>
          </a:p>
          <a:p>
            <a:pPr marL="285750" indent="-285750">
              <a:lnSpc>
                <a:spcPts val="2100"/>
              </a:lnSpc>
              <a:buFont typeface="Arial" panose="020B0604020202020204" pitchFamily="34" charset="0"/>
              <a:buChar char="•"/>
            </a:pPr>
            <a:r>
              <a:rPr lang="fr-FR" dirty="0">
                <a:solidFill>
                  <a:srgbClr val="FFFFFF"/>
                </a:solidFill>
                <a:ea typeface="Poppins"/>
                <a:cs typeface="Poppins"/>
                <a:sym typeface="Poppins"/>
              </a:rPr>
              <a:t>Environnement et changement climatique</a:t>
            </a:r>
          </a:p>
          <a:p>
            <a:pPr marL="285750" indent="-285750">
              <a:lnSpc>
                <a:spcPts val="2100"/>
              </a:lnSpc>
              <a:buFont typeface="Arial" panose="020B0604020202020204" pitchFamily="34" charset="0"/>
              <a:buChar char="•"/>
            </a:pPr>
            <a:r>
              <a:rPr lang="fr-FR" dirty="0">
                <a:solidFill>
                  <a:srgbClr val="FFFFFF"/>
                </a:solidFill>
                <a:ea typeface="Poppins"/>
                <a:cs typeface="Poppins"/>
                <a:sym typeface="Poppins"/>
              </a:rPr>
              <a:t>Culture, patrimoine culturel et éducation</a:t>
            </a:r>
          </a:p>
          <a:p>
            <a:pPr marL="285750" indent="-285750">
              <a:lnSpc>
                <a:spcPts val="2100"/>
              </a:lnSpc>
              <a:buFont typeface="Arial" panose="020B0604020202020204" pitchFamily="34" charset="0"/>
              <a:buChar char="•"/>
            </a:pPr>
            <a:r>
              <a:rPr lang="fr-FR" dirty="0">
                <a:solidFill>
                  <a:srgbClr val="FFFFFF"/>
                </a:solidFill>
                <a:ea typeface="Poppins"/>
                <a:cs typeface="Poppins"/>
                <a:sym typeface="Poppins"/>
              </a:rPr>
              <a:t>Démocratie électronique</a:t>
            </a:r>
          </a:p>
          <a:p>
            <a:pPr marL="285750" indent="-285750">
              <a:lnSpc>
                <a:spcPts val="2100"/>
              </a:lnSpc>
              <a:buFont typeface="Arial" panose="020B0604020202020204" pitchFamily="34" charset="0"/>
              <a:buChar char="•"/>
            </a:pPr>
            <a:r>
              <a:rPr lang="fr-FR" dirty="0">
                <a:solidFill>
                  <a:srgbClr val="FFFFFF"/>
                </a:solidFill>
                <a:ea typeface="Poppins"/>
                <a:cs typeface="Poppins"/>
                <a:sym typeface="Poppins"/>
              </a:rPr>
              <a:t>Participation citoyenne</a:t>
            </a:r>
            <a:endParaRPr lang="en-US" dirty="0">
              <a:solidFill>
                <a:srgbClr val="FFFFFF"/>
              </a:solidFill>
              <a:ea typeface="Poppins"/>
              <a:cs typeface="Poppins"/>
              <a:sym typeface="Poppins"/>
            </a:endParaRPr>
          </a:p>
        </p:txBody>
      </p:sp>
      <p:sp>
        <p:nvSpPr>
          <p:cNvPr id="43" name="TextBox 42">
            <a:extLst>
              <a:ext uri="{FF2B5EF4-FFF2-40B4-BE49-F238E27FC236}">
                <a16:creationId xmlns:a16="http://schemas.microsoft.com/office/drawing/2014/main" id="{07597B82-986E-1AA2-1C9C-5FE889A28731}"/>
              </a:ext>
            </a:extLst>
          </p:cNvPr>
          <p:cNvSpPr txBox="1"/>
          <p:nvPr/>
        </p:nvSpPr>
        <p:spPr>
          <a:xfrm>
            <a:off x="2971800" y="6522058"/>
            <a:ext cx="7768108" cy="1046761"/>
          </a:xfrm>
          <a:prstGeom prst="rect">
            <a:avLst/>
          </a:prstGeom>
        </p:spPr>
        <p:txBody>
          <a:bodyPr wrap="square" lIns="0" tIns="0" rIns="0" bIns="0" rtlCol="0" anchor="t">
            <a:spAutoFit/>
          </a:bodyPr>
          <a:lstStyle/>
          <a:p>
            <a:pPr>
              <a:lnSpc>
                <a:spcPts val="4200"/>
              </a:lnSpc>
            </a:pPr>
            <a:r>
              <a:rPr lang="en-US" sz="2800" b="1" dirty="0">
                <a:solidFill>
                  <a:srgbClr val="FFFFFF"/>
                </a:solidFill>
                <a:ea typeface="Poppins Bold"/>
                <a:cs typeface="Poppins Bold"/>
                <a:sym typeface="Poppins Bold"/>
              </a:rPr>
              <a:t>COMMISSION DE L’INCLUSION SOCIALE</a:t>
            </a:r>
          </a:p>
          <a:p>
            <a:pPr algn="l">
              <a:lnSpc>
                <a:spcPts val="4200"/>
              </a:lnSpc>
            </a:pPr>
            <a:endParaRPr lang="en-US" sz="2900" b="1" dirty="0">
              <a:solidFill>
                <a:srgbClr val="FFFFFF"/>
              </a:solidFill>
              <a:latin typeface="Poppins Bold"/>
              <a:ea typeface="Poppins Bold"/>
              <a:cs typeface="Poppins Bold"/>
              <a:sym typeface="Poppins Bold"/>
            </a:endParaRPr>
          </a:p>
        </p:txBody>
      </p:sp>
      <p:sp>
        <p:nvSpPr>
          <p:cNvPr id="44" name="TextBox 43">
            <a:extLst>
              <a:ext uri="{FF2B5EF4-FFF2-40B4-BE49-F238E27FC236}">
                <a16:creationId xmlns:a16="http://schemas.microsoft.com/office/drawing/2014/main" id="{D5EF9D5D-3A53-BEAC-1E8F-7FD5589CB803}"/>
              </a:ext>
            </a:extLst>
          </p:cNvPr>
          <p:cNvSpPr txBox="1"/>
          <p:nvPr/>
        </p:nvSpPr>
        <p:spPr>
          <a:xfrm>
            <a:off x="2951747" y="7009982"/>
            <a:ext cx="8681744" cy="2140971"/>
          </a:xfrm>
          <a:prstGeom prst="rect">
            <a:avLst/>
          </a:prstGeom>
        </p:spPr>
        <p:txBody>
          <a:bodyPr wrap="square" lIns="0" tIns="0" rIns="0" bIns="0" rtlCol="0" anchor="t">
            <a:spAutoFit/>
          </a:bodyPr>
          <a:lstStyle/>
          <a:p>
            <a:pPr>
              <a:lnSpc>
                <a:spcPts val="2100"/>
              </a:lnSpc>
            </a:pPr>
            <a:r>
              <a:rPr lang="fr-FR" dirty="0">
                <a:solidFill>
                  <a:srgbClr val="FFFFFF"/>
                </a:solidFill>
                <a:ea typeface="Poppins"/>
                <a:cs typeface="Poppins" panose="00000500000000000000" pitchFamily="2" charset="0"/>
                <a:sym typeface="Poppins"/>
              </a:rPr>
              <a:t>Rapports thématiques, débats et activités sur la cohésion sociale, l'égalité et la non-discrimination.</a:t>
            </a:r>
          </a:p>
          <a:p>
            <a:pPr marL="285750" indent="-285750">
              <a:lnSpc>
                <a:spcPts val="2100"/>
              </a:lnSpc>
              <a:buFont typeface="Arial" panose="020B0604020202020204" pitchFamily="34" charset="0"/>
              <a:buChar char="•"/>
            </a:pPr>
            <a:r>
              <a:rPr lang="fr-FR" dirty="0">
                <a:solidFill>
                  <a:srgbClr val="FFFFFF"/>
                </a:solidFill>
                <a:ea typeface="Poppins"/>
                <a:cs typeface="Poppins" panose="00000500000000000000" pitchFamily="2" charset="0"/>
                <a:sym typeface="Poppins"/>
              </a:rPr>
              <a:t>Sauvegarde des droits humains tels que l'aide sociale, la migration, le trafic d’êtres humains, la liberté des médias et l'accès à l'information, ainsi que le développement des nouvelles technologies</a:t>
            </a:r>
          </a:p>
          <a:p>
            <a:pPr marL="285750" indent="-285750">
              <a:lnSpc>
                <a:spcPts val="2100"/>
              </a:lnSpc>
              <a:buFont typeface="Arial" panose="020B0604020202020204" pitchFamily="34" charset="0"/>
              <a:buChar char="•"/>
            </a:pPr>
            <a:r>
              <a:rPr lang="fr-FR" dirty="0">
                <a:solidFill>
                  <a:srgbClr val="FFFFFF"/>
                </a:solidFill>
                <a:ea typeface="Poppins"/>
                <a:cs typeface="Poppins" panose="00000500000000000000" pitchFamily="2" charset="0"/>
                <a:sym typeface="Poppins"/>
              </a:rPr>
              <a:t>Lutte contre les différentes formes de discrimination et de violence à l'égard des groupes vulnérables</a:t>
            </a:r>
          </a:p>
          <a:p>
            <a:pPr marL="285750" indent="-285750">
              <a:lnSpc>
                <a:spcPts val="2100"/>
              </a:lnSpc>
              <a:buFont typeface="Arial" panose="020B0604020202020204" pitchFamily="34" charset="0"/>
              <a:buChar char="•"/>
            </a:pPr>
            <a:r>
              <a:rPr lang="fr-FR" dirty="0">
                <a:solidFill>
                  <a:srgbClr val="FFFFFF"/>
                </a:solidFill>
                <a:ea typeface="Poppins"/>
                <a:cs typeface="Poppins" panose="00000500000000000000" pitchFamily="2" charset="0"/>
                <a:sym typeface="Poppins"/>
              </a:rPr>
              <a:t>Participation des jeunes</a:t>
            </a:r>
            <a:endParaRPr lang="en-GB" dirty="0">
              <a:solidFill>
                <a:srgbClr val="FFFFFF"/>
              </a:solidFill>
              <a:ea typeface="Poppins"/>
              <a:cs typeface="Poppins" panose="00000500000000000000" pitchFamily="2" charset="0"/>
              <a:sym typeface="Poppins"/>
            </a:endParaRPr>
          </a:p>
        </p:txBody>
      </p:sp>
      <p:grpSp>
        <p:nvGrpSpPr>
          <p:cNvPr id="11" name="Group 16">
            <a:extLst>
              <a:ext uri="{FF2B5EF4-FFF2-40B4-BE49-F238E27FC236}">
                <a16:creationId xmlns:a16="http://schemas.microsoft.com/office/drawing/2014/main" id="{271A33C2-B585-D5F6-CCB1-DD9D498342F4}"/>
              </a:ext>
            </a:extLst>
          </p:cNvPr>
          <p:cNvGrpSpPr/>
          <p:nvPr/>
        </p:nvGrpSpPr>
        <p:grpSpPr>
          <a:xfrm>
            <a:off x="11653544" y="3571424"/>
            <a:ext cx="4114278" cy="2756570"/>
            <a:chOff x="0" y="0"/>
            <a:chExt cx="2346629" cy="1782969"/>
          </a:xfrm>
        </p:grpSpPr>
        <p:sp>
          <p:nvSpPr>
            <p:cNvPr id="12" name="Freeform 17">
              <a:extLst>
                <a:ext uri="{FF2B5EF4-FFF2-40B4-BE49-F238E27FC236}">
                  <a16:creationId xmlns:a16="http://schemas.microsoft.com/office/drawing/2014/main" id="{6B6CC4BE-C5D9-9F66-2F03-6F57E7408C33}"/>
                </a:ext>
              </a:extLst>
            </p:cNvPr>
            <p:cNvSpPr/>
            <p:nvPr/>
          </p:nvSpPr>
          <p:spPr>
            <a:xfrm>
              <a:off x="0" y="0"/>
              <a:ext cx="2346629" cy="1782969"/>
            </a:xfrm>
            <a:custGeom>
              <a:avLst/>
              <a:gdLst/>
              <a:ahLst/>
              <a:cxnLst/>
              <a:rect l="l" t="t" r="r" b="b"/>
              <a:pathLst>
                <a:path w="2346629" h="1782969">
                  <a:moveTo>
                    <a:pt x="51000" y="0"/>
                  </a:moveTo>
                  <a:lnTo>
                    <a:pt x="2295630" y="0"/>
                  </a:lnTo>
                  <a:cubicBezTo>
                    <a:pt x="2309156" y="0"/>
                    <a:pt x="2322128" y="5373"/>
                    <a:pt x="2331692" y="14937"/>
                  </a:cubicBezTo>
                  <a:cubicBezTo>
                    <a:pt x="2341256" y="24502"/>
                    <a:pt x="2346629" y="37474"/>
                    <a:pt x="2346629" y="51000"/>
                  </a:cubicBezTo>
                  <a:lnTo>
                    <a:pt x="2346629" y="1731969"/>
                  </a:lnTo>
                  <a:cubicBezTo>
                    <a:pt x="2346629" y="1760136"/>
                    <a:pt x="2323796" y="1782969"/>
                    <a:pt x="2295630" y="1782969"/>
                  </a:cubicBezTo>
                  <a:lnTo>
                    <a:pt x="51000" y="1782969"/>
                  </a:lnTo>
                  <a:cubicBezTo>
                    <a:pt x="22833" y="1782969"/>
                    <a:pt x="0" y="1760136"/>
                    <a:pt x="0" y="1731969"/>
                  </a:cubicBezTo>
                  <a:lnTo>
                    <a:pt x="0" y="51000"/>
                  </a:lnTo>
                  <a:cubicBezTo>
                    <a:pt x="0" y="22833"/>
                    <a:pt x="22833" y="0"/>
                    <a:pt x="51000" y="0"/>
                  </a:cubicBezTo>
                  <a:close/>
                </a:path>
              </a:pathLst>
            </a:custGeom>
            <a:blipFill>
              <a:blip r:embed="rId2"/>
              <a:stretch>
                <a:fillRect l="-4633" r="-4633"/>
              </a:stretch>
            </a:blipFill>
          </p:spPr>
          <p:txBody>
            <a:bodyPr/>
            <a:lstStyle/>
            <a:p>
              <a:endParaRPr lang="en-US"/>
            </a:p>
          </p:txBody>
        </p:sp>
      </p:grpSp>
      <p:grpSp>
        <p:nvGrpSpPr>
          <p:cNvPr id="13" name="Group 3">
            <a:extLst>
              <a:ext uri="{FF2B5EF4-FFF2-40B4-BE49-F238E27FC236}">
                <a16:creationId xmlns:a16="http://schemas.microsoft.com/office/drawing/2014/main" id="{AC902B4C-A83B-424D-E45E-D2540527216F}"/>
              </a:ext>
            </a:extLst>
          </p:cNvPr>
          <p:cNvGrpSpPr/>
          <p:nvPr/>
        </p:nvGrpSpPr>
        <p:grpSpPr>
          <a:xfrm>
            <a:off x="11653544" y="6647629"/>
            <a:ext cx="4111272" cy="2341092"/>
            <a:chOff x="0" y="0"/>
            <a:chExt cx="2346629" cy="1782969"/>
          </a:xfrm>
        </p:grpSpPr>
        <p:sp>
          <p:nvSpPr>
            <p:cNvPr id="14" name="Freeform 4">
              <a:extLst>
                <a:ext uri="{FF2B5EF4-FFF2-40B4-BE49-F238E27FC236}">
                  <a16:creationId xmlns:a16="http://schemas.microsoft.com/office/drawing/2014/main" id="{300B390E-6AAD-22E6-D538-775F7BA8ED0B}"/>
                </a:ext>
              </a:extLst>
            </p:cNvPr>
            <p:cNvSpPr/>
            <p:nvPr/>
          </p:nvSpPr>
          <p:spPr>
            <a:xfrm>
              <a:off x="0" y="0"/>
              <a:ext cx="2346629" cy="1782969"/>
            </a:xfrm>
            <a:custGeom>
              <a:avLst/>
              <a:gdLst/>
              <a:ahLst/>
              <a:cxnLst/>
              <a:rect l="l" t="t" r="r" b="b"/>
              <a:pathLst>
                <a:path w="2346629" h="1782969">
                  <a:moveTo>
                    <a:pt x="51000" y="0"/>
                  </a:moveTo>
                  <a:lnTo>
                    <a:pt x="2295630" y="0"/>
                  </a:lnTo>
                  <a:cubicBezTo>
                    <a:pt x="2309156" y="0"/>
                    <a:pt x="2322128" y="5373"/>
                    <a:pt x="2331692" y="14937"/>
                  </a:cubicBezTo>
                  <a:cubicBezTo>
                    <a:pt x="2341256" y="24502"/>
                    <a:pt x="2346629" y="37474"/>
                    <a:pt x="2346629" y="51000"/>
                  </a:cubicBezTo>
                  <a:lnTo>
                    <a:pt x="2346629" y="1731969"/>
                  </a:lnTo>
                  <a:cubicBezTo>
                    <a:pt x="2346629" y="1760136"/>
                    <a:pt x="2323796" y="1782969"/>
                    <a:pt x="2295630" y="1782969"/>
                  </a:cubicBezTo>
                  <a:lnTo>
                    <a:pt x="51000" y="1782969"/>
                  </a:lnTo>
                  <a:cubicBezTo>
                    <a:pt x="22833" y="1782969"/>
                    <a:pt x="0" y="1760136"/>
                    <a:pt x="0" y="1731969"/>
                  </a:cubicBezTo>
                  <a:lnTo>
                    <a:pt x="0" y="51000"/>
                  </a:lnTo>
                  <a:cubicBezTo>
                    <a:pt x="0" y="22833"/>
                    <a:pt x="22833" y="0"/>
                    <a:pt x="51000" y="0"/>
                  </a:cubicBezTo>
                  <a:close/>
                </a:path>
              </a:pathLst>
            </a:custGeom>
            <a:blipFill>
              <a:blip r:embed="rId3"/>
              <a:stretch>
                <a:fillRect l="-9013" r="-9013"/>
              </a:stretch>
            </a:blipFill>
          </p:spPr>
          <p:txBody>
            <a:bodyPr/>
            <a:lstStyle/>
            <a:p>
              <a:endParaRPr lang="en-US"/>
            </a:p>
          </p:txBody>
        </p:sp>
      </p:grpSp>
      <p:grpSp>
        <p:nvGrpSpPr>
          <p:cNvPr id="15" name="Group 2">
            <a:extLst>
              <a:ext uri="{FF2B5EF4-FFF2-40B4-BE49-F238E27FC236}">
                <a16:creationId xmlns:a16="http://schemas.microsoft.com/office/drawing/2014/main" id="{7B9A0D25-C89E-F9A5-9BB0-E710E23F2A8F}"/>
              </a:ext>
            </a:extLst>
          </p:cNvPr>
          <p:cNvGrpSpPr/>
          <p:nvPr/>
        </p:nvGrpSpPr>
        <p:grpSpPr>
          <a:xfrm>
            <a:off x="0" y="0"/>
            <a:ext cx="18288000" cy="1206043"/>
            <a:chOff x="0" y="0"/>
            <a:chExt cx="9225716" cy="812800"/>
          </a:xfrm>
        </p:grpSpPr>
        <p:sp>
          <p:nvSpPr>
            <p:cNvPr id="16" name="Freeform 3">
              <a:extLst>
                <a:ext uri="{FF2B5EF4-FFF2-40B4-BE49-F238E27FC236}">
                  <a16:creationId xmlns:a16="http://schemas.microsoft.com/office/drawing/2014/main" id="{4118340F-166C-1A3E-FD87-F64AEBE1AC73}"/>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17" name="TextBox 4">
              <a:extLst>
                <a:ext uri="{FF2B5EF4-FFF2-40B4-BE49-F238E27FC236}">
                  <a16:creationId xmlns:a16="http://schemas.microsoft.com/office/drawing/2014/main" id="{208F67A3-C9E2-A80C-AFB7-9FD2099BBF3D}"/>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18" name="TextBox 5">
            <a:extLst>
              <a:ext uri="{FF2B5EF4-FFF2-40B4-BE49-F238E27FC236}">
                <a16:creationId xmlns:a16="http://schemas.microsoft.com/office/drawing/2014/main" id="{C07A418F-07AC-3164-C4D4-4EB93C9BCF6C}"/>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spc="47" dirty="0">
                <a:solidFill>
                  <a:srgbClr val="FFFFFF"/>
                </a:solidFill>
                <a:latin typeface="Myriad Bold"/>
                <a:ea typeface="Myriad Bold"/>
                <a:cs typeface="Myriad Bold"/>
                <a:sym typeface="Myriad Bold"/>
              </a:rPr>
              <a:t>CONGRÈS DES POUVOIRS LOCAUX ET RÉGIONAUX </a:t>
            </a:r>
            <a:endParaRPr lang="en-US" sz="2400" b="1" dirty="0">
              <a:solidFill>
                <a:srgbClr val="FFFFFF"/>
              </a:solidFill>
              <a:latin typeface="Myriad Bold"/>
              <a:ea typeface="Myriad Bold"/>
              <a:cs typeface="Myriad Bold"/>
              <a:sym typeface="Myriad Bold"/>
            </a:endParaRPr>
          </a:p>
        </p:txBody>
      </p:sp>
      <p:sp>
        <p:nvSpPr>
          <p:cNvPr id="19" name="Freeform 6">
            <a:extLst>
              <a:ext uri="{FF2B5EF4-FFF2-40B4-BE49-F238E27FC236}">
                <a16:creationId xmlns:a16="http://schemas.microsoft.com/office/drawing/2014/main" id="{98670B74-EB02-503F-BA89-A23FCE466A2E}"/>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4157134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40" name="Title Placeholder 1">
            <a:extLst>
              <a:ext uri="{FF2B5EF4-FFF2-40B4-BE49-F238E27FC236}">
                <a16:creationId xmlns:a16="http://schemas.microsoft.com/office/drawing/2014/main" id="{D3316E5B-A1D7-321C-9184-A416BF5A2C2A}"/>
              </a:ext>
            </a:extLst>
          </p:cNvPr>
          <p:cNvSpPr>
            <a:spLocks noGrp="1"/>
          </p:cNvSpPr>
          <p:nvPr>
            <p:ph type="title"/>
          </p:nvPr>
        </p:nvSpPr>
        <p:spPr>
          <a:xfrm>
            <a:off x="2179004" y="1882422"/>
            <a:ext cx="13602492" cy="1328805"/>
          </a:xfrm>
          <a:prstGeom prst="rect">
            <a:avLst/>
          </a:prstGeom>
        </p:spPr>
        <p:txBody>
          <a:bodyPr vert="horz" lIns="91440" tIns="45720" rIns="91440" bIns="45720" rtlCol="0" anchor="ctr">
            <a:noAutofit/>
          </a:bodyPr>
          <a:lstStyle>
            <a:lvl1pPr algn="ctr">
              <a:defRPr/>
            </a:lvl1pPr>
          </a:lstStyle>
          <a:p>
            <a:r>
              <a:rPr lang="fr-FR" sz="4800" b="1" dirty="0">
                <a:solidFill>
                  <a:srgbClr val="234495"/>
                </a:solidFill>
                <a:latin typeface="Poppins Bold" panose="00000800000000000000" charset="0"/>
                <a:cs typeface="Poppins Bold" panose="00000800000000000000" charset="0"/>
              </a:rPr>
              <a:t>ACTIVITÉS THÉMATIQUES ET SUR LE TERRAIN</a:t>
            </a:r>
            <a:endParaRPr lang="fr-FR" sz="4800" dirty="0">
              <a:solidFill>
                <a:srgbClr val="234495"/>
              </a:solidFill>
              <a:latin typeface="Poppins Bold" panose="00000800000000000000" charset="0"/>
              <a:cs typeface="Poppins Bold" panose="00000800000000000000" charset="0"/>
            </a:endParaRPr>
          </a:p>
        </p:txBody>
      </p:sp>
      <p:sp>
        <p:nvSpPr>
          <p:cNvPr id="17" name="TextBox 16">
            <a:extLst>
              <a:ext uri="{FF2B5EF4-FFF2-40B4-BE49-F238E27FC236}">
                <a16:creationId xmlns:a16="http://schemas.microsoft.com/office/drawing/2014/main" id="{E67A07E4-E120-B9E8-A144-587F13DE6C2F}"/>
              </a:ext>
            </a:extLst>
          </p:cNvPr>
          <p:cNvSpPr txBox="1"/>
          <p:nvPr/>
        </p:nvSpPr>
        <p:spPr>
          <a:xfrm>
            <a:off x="7421948" y="7450002"/>
            <a:ext cx="1005704" cy="485710"/>
          </a:xfrm>
          <a:prstGeom prst="rect">
            <a:avLst/>
          </a:prstGeom>
        </p:spPr>
        <p:txBody>
          <a:bodyPr wrap="square" lIns="0" tIns="0" rIns="0" bIns="0" rtlCol="0" anchor="t">
            <a:spAutoFit/>
          </a:bodyPr>
          <a:lstStyle/>
          <a:p>
            <a:pPr algn="ctr">
              <a:lnSpc>
                <a:spcPts val="4050"/>
              </a:lnSpc>
            </a:pPr>
            <a:r>
              <a:rPr lang="en-US" sz="2400" b="1" spc="54" dirty="0" err="1">
                <a:solidFill>
                  <a:srgbClr val="234495"/>
                </a:solidFill>
                <a:latin typeface="Poppins" panose="00000500000000000000" pitchFamily="2" charset="0"/>
                <a:cs typeface="Poppins" panose="00000500000000000000" pitchFamily="2" charset="0"/>
                <a:sym typeface="TT Norms Bold"/>
              </a:rPr>
              <a:t>ELoGE</a:t>
            </a:r>
            <a:endParaRPr lang="en-US" sz="2400" b="1" spc="54" dirty="0">
              <a:solidFill>
                <a:srgbClr val="234495"/>
              </a:solidFill>
              <a:latin typeface="Poppins" panose="00000500000000000000" pitchFamily="2" charset="0"/>
              <a:cs typeface="Poppins" panose="00000500000000000000" pitchFamily="2" charset="0"/>
              <a:sym typeface="TT Norms Bold"/>
            </a:endParaRPr>
          </a:p>
        </p:txBody>
      </p:sp>
      <p:sp>
        <p:nvSpPr>
          <p:cNvPr id="18" name="TextBox 17">
            <a:extLst>
              <a:ext uri="{FF2B5EF4-FFF2-40B4-BE49-F238E27FC236}">
                <a16:creationId xmlns:a16="http://schemas.microsoft.com/office/drawing/2014/main" id="{DAE095D1-D6EA-6863-07A8-65E7690674A7}"/>
              </a:ext>
            </a:extLst>
          </p:cNvPr>
          <p:cNvSpPr txBox="1"/>
          <p:nvPr/>
        </p:nvSpPr>
        <p:spPr>
          <a:xfrm>
            <a:off x="12925300" y="7511155"/>
            <a:ext cx="3034391" cy="738664"/>
          </a:xfrm>
          <a:prstGeom prst="rect">
            <a:avLst/>
          </a:prstGeom>
        </p:spPr>
        <p:txBody>
          <a:bodyPr wrap="square" lIns="0" tIns="0" rIns="0" bIns="0" rtlCol="0" anchor="t">
            <a:spAutoFit/>
          </a:bodyPr>
          <a:lstStyle/>
          <a:p>
            <a:r>
              <a:rPr lang="en-GB" sz="2400" b="1" dirty="0" err="1">
                <a:solidFill>
                  <a:srgbClr val="234495"/>
                </a:solidFill>
                <a:latin typeface="Poppins "/>
              </a:rPr>
              <a:t>Rajeunir</a:t>
            </a:r>
            <a:r>
              <a:rPr lang="en-GB" sz="2400" b="1" dirty="0">
                <a:solidFill>
                  <a:srgbClr val="234495"/>
                </a:solidFill>
                <a:latin typeface="Poppins "/>
              </a:rPr>
              <a:t> la politique</a:t>
            </a:r>
          </a:p>
        </p:txBody>
      </p:sp>
      <p:pic>
        <p:nvPicPr>
          <p:cNvPr id="19" name="Picture 2">
            <a:extLst>
              <a:ext uri="{FF2B5EF4-FFF2-40B4-BE49-F238E27FC236}">
                <a16:creationId xmlns:a16="http://schemas.microsoft.com/office/drawing/2014/main" id="{4690D4D6-2184-0682-1AA5-21BBC0672D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377" r="5299" b="13808"/>
          <a:stretch/>
        </p:blipFill>
        <p:spPr bwMode="auto">
          <a:xfrm>
            <a:off x="7315200" y="3716416"/>
            <a:ext cx="3918585" cy="3646310"/>
          </a:xfrm>
          <a:prstGeom prst="roundRect">
            <a:avLst>
              <a:gd name="adj" fmla="val 8594"/>
            </a:avLst>
          </a:prstGeom>
          <a:solidFill>
            <a:srgbClr val="FFFFFF">
              <a:shade val="85000"/>
            </a:srgbClr>
          </a:solidFill>
          <a:ln>
            <a:noFill/>
          </a:ln>
          <a:effectLst/>
        </p:spPr>
      </p:pic>
      <p:sp>
        <p:nvSpPr>
          <p:cNvPr id="20" name="TextBox 19">
            <a:extLst>
              <a:ext uri="{FF2B5EF4-FFF2-40B4-BE49-F238E27FC236}">
                <a16:creationId xmlns:a16="http://schemas.microsoft.com/office/drawing/2014/main" id="{2178BA6E-F2EB-E8D0-6194-B228FBC3DFA8}"/>
              </a:ext>
            </a:extLst>
          </p:cNvPr>
          <p:cNvSpPr txBox="1"/>
          <p:nvPr/>
        </p:nvSpPr>
        <p:spPr>
          <a:xfrm>
            <a:off x="3459370" y="5552671"/>
            <a:ext cx="7048830" cy="369332"/>
          </a:xfrm>
          <a:prstGeom prst="rect">
            <a:avLst/>
          </a:prstGeom>
          <a:noFill/>
        </p:spPr>
        <p:txBody>
          <a:bodyPr wrap="square">
            <a:spAutoFit/>
          </a:bodyPr>
          <a:lstStyle/>
          <a:p>
            <a:endParaRPr lang="fr-FR" dirty="0"/>
          </a:p>
        </p:txBody>
      </p:sp>
      <p:pic>
        <p:nvPicPr>
          <p:cNvPr id="21" name="Picture 20">
            <a:extLst>
              <a:ext uri="{FF2B5EF4-FFF2-40B4-BE49-F238E27FC236}">
                <a16:creationId xmlns:a16="http://schemas.microsoft.com/office/drawing/2014/main" id="{3EF0DFFE-61D1-C2E7-0E31-0D1CA18BA30D}"/>
              </a:ext>
            </a:extLst>
          </p:cNvPr>
          <p:cNvPicPr>
            <a:picLocks noChangeAspect="1"/>
          </p:cNvPicPr>
          <p:nvPr/>
        </p:nvPicPr>
        <p:blipFill rotWithShape="1">
          <a:blip r:embed="rId3"/>
          <a:srcRect l="11030" t="29147" r="9943" b="9475"/>
          <a:stretch/>
        </p:blipFill>
        <p:spPr>
          <a:xfrm>
            <a:off x="12720799" y="3746650"/>
            <a:ext cx="3881830" cy="3627499"/>
          </a:xfrm>
          <a:prstGeom prst="roundRect">
            <a:avLst>
              <a:gd name="adj" fmla="val 11111"/>
            </a:avLst>
          </a:prstGeom>
          <a:ln w="190500" cap="rnd">
            <a:noFill/>
            <a:prstDash val="solid"/>
          </a:ln>
          <a:effectLst/>
          <a:scene3d>
            <a:camera prst="perspectiveFront" fov="5400000"/>
            <a:lightRig rig="threePt" dir="t">
              <a:rot lat="0" lon="0" rev="19200000"/>
            </a:lightRig>
          </a:scene3d>
          <a:sp3d extrusionH="25400">
            <a:extrusionClr>
              <a:srgbClr val="FFFFFF"/>
            </a:extrusionClr>
          </a:sp3d>
        </p:spPr>
      </p:pic>
      <p:sp>
        <p:nvSpPr>
          <p:cNvPr id="26" name="TextBox 20">
            <a:extLst>
              <a:ext uri="{FF2B5EF4-FFF2-40B4-BE49-F238E27FC236}">
                <a16:creationId xmlns:a16="http://schemas.microsoft.com/office/drawing/2014/main" id="{5375EA45-67F7-FFAB-E25F-84D997F86AC4}"/>
              </a:ext>
            </a:extLst>
          </p:cNvPr>
          <p:cNvSpPr txBox="1"/>
          <p:nvPr/>
        </p:nvSpPr>
        <p:spPr>
          <a:xfrm>
            <a:off x="1597765" y="7634654"/>
            <a:ext cx="3034391" cy="1107996"/>
          </a:xfrm>
          <a:prstGeom prst="rect">
            <a:avLst/>
          </a:prstGeom>
        </p:spPr>
        <p:txBody>
          <a:bodyPr wrap="square" lIns="0" tIns="0" rIns="0" bIns="0" rtlCol="0" anchor="t">
            <a:spAutoFit/>
          </a:bodyPr>
          <a:lstStyle/>
          <a:p>
            <a:r>
              <a:rPr lang="fr-FR" sz="2400" b="1" dirty="0">
                <a:solidFill>
                  <a:srgbClr val="234495"/>
                </a:solidFill>
                <a:latin typeface="Poppins "/>
              </a:rPr>
              <a:t>Action pour la démocratie locale européenne (ELDA)</a:t>
            </a:r>
            <a:endParaRPr lang="en-US" sz="2400" b="1" spc="54" dirty="0">
              <a:solidFill>
                <a:srgbClr val="234495"/>
              </a:solidFill>
              <a:latin typeface="Poppins "/>
              <a:ea typeface="TT Norms Bold"/>
              <a:cs typeface="Poppins" panose="00000500000000000000" pitchFamily="2" charset="0"/>
              <a:sym typeface="TT Norms Bold"/>
            </a:endParaRPr>
          </a:p>
        </p:txBody>
      </p:sp>
      <p:grpSp>
        <p:nvGrpSpPr>
          <p:cNvPr id="11" name="Group 2">
            <a:extLst>
              <a:ext uri="{FF2B5EF4-FFF2-40B4-BE49-F238E27FC236}">
                <a16:creationId xmlns:a16="http://schemas.microsoft.com/office/drawing/2014/main" id="{15902E8B-F8BB-EBC0-B238-5757CBCC5BB7}"/>
              </a:ext>
            </a:extLst>
          </p:cNvPr>
          <p:cNvGrpSpPr/>
          <p:nvPr/>
        </p:nvGrpSpPr>
        <p:grpSpPr>
          <a:xfrm>
            <a:off x="0" y="0"/>
            <a:ext cx="18288000" cy="1206043"/>
            <a:chOff x="0" y="0"/>
            <a:chExt cx="9225716" cy="812800"/>
          </a:xfrm>
        </p:grpSpPr>
        <p:sp>
          <p:nvSpPr>
            <p:cNvPr id="12" name="Freeform 3">
              <a:extLst>
                <a:ext uri="{FF2B5EF4-FFF2-40B4-BE49-F238E27FC236}">
                  <a16:creationId xmlns:a16="http://schemas.microsoft.com/office/drawing/2014/main" id="{21167118-6417-4AA5-63FC-5EE7998E7C6F}"/>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dirty="0"/>
            </a:p>
          </p:txBody>
        </p:sp>
        <p:sp>
          <p:nvSpPr>
            <p:cNvPr id="13" name="TextBox 4">
              <a:extLst>
                <a:ext uri="{FF2B5EF4-FFF2-40B4-BE49-F238E27FC236}">
                  <a16:creationId xmlns:a16="http://schemas.microsoft.com/office/drawing/2014/main" id="{37CDD73F-7C70-5B13-851F-B7D4A5DE8934}"/>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14" name="TextBox 5">
            <a:extLst>
              <a:ext uri="{FF2B5EF4-FFF2-40B4-BE49-F238E27FC236}">
                <a16:creationId xmlns:a16="http://schemas.microsoft.com/office/drawing/2014/main" id="{80A203AB-AF94-822E-1DD1-26B9CDDFB525}"/>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spc="47" dirty="0">
                <a:solidFill>
                  <a:srgbClr val="FFFFFF"/>
                </a:solidFill>
                <a:latin typeface="Myriad Bold"/>
                <a:ea typeface="Myriad Bold"/>
                <a:cs typeface="Myriad Bold"/>
                <a:sym typeface="Myriad Bold"/>
              </a:rPr>
              <a:t>CONGRÈS DES POUVOIRS LOCAUX ET RÉGIONAUX </a:t>
            </a:r>
            <a:endParaRPr lang="en-US" sz="2400" b="1" dirty="0">
              <a:solidFill>
                <a:srgbClr val="FFFFFF"/>
              </a:solidFill>
              <a:latin typeface="Myriad Bold"/>
              <a:ea typeface="Myriad Bold"/>
              <a:cs typeface="Myriad Bold"/>
              <a:sym typeface="Myriad Bold"/>
            </a:endParaRPr>
          </a:p>
        </p:txBody>
      </p:sp>
      <p:sp>
        <p:nvSpPr>
          <p:cNvPr id="15" name="Freeform 6">
            <a:extLst>
              <a:ext uri="{FF2B5EF4-FFF2-40B4-BE49-F238E27FC236}">
                <a16:creationId xmlns:a16="http://schemas.microsoft.com/office/drawing/2014/main" id="{406C6F31-CBA1-DD0F-4197-599DFF80790F}"/>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4"/>
            <a:stretch>
              <a:fillRect/>
            </a:stretch>
          </a:blipFill>
        </p:spPr>
        <p:txBody>
          <a:bodyPr/>
          <a:lstStyle/>
          <a:p>
            <a:endParaRPr lang="en-US"/>
          </a:p>
        </p:txBody>
      </p:sp>
      <p:pic>
        <p:nvPicPr>
          <p:cNvPr id="3" name="Image 2" descr="Une image contenant texte, Police, Graphique, logo&#10;&#10;Le contenu généré par l’IA peut être incorrect.">
            <a:extLst>
              <a:ext uri="{FF2B5EF4-FFF2-40B4-BE49-F238E27FC236}">
                <a16:creationId xmlns:a16="http://schemas.microsoft.com/office/drawing/2014/main" id="{2921DF00-42DF-231C-13C6-4DD90C73C4D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1600" y="3651982"/>
            <a:ext cx="3145776" cy="3646310"/>
          </a:xfrm>
          <a:prstGeom prst="rect">
            <a:avLst/>
          </a:prstGeom>
        </p:spPr>
      </p:pic>
    </p:spTree>
    <p:extLst>
      <p:ext uri="{BB962C8B-B14F-4D97-AF65-F5344CB8AC3E}">
        <p14:creationId xmlns:p14="http://schemas.microsoft.com/office/powerpoint/2010/main" val="2505927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98EBA-153B-FEBA-7960-BA76623C0A13}"/>
            </a:ext>
          </a:extLst>
        </p:cNvPr>
        <p:cNvGrpSpPr/>
        <p:nvPr/>
      </p:nvGrpSpPr>
      <p:grpSpPr>
        <a:xfrm>
          <a:off x="0" y="0"/>
          <a:ext cx="0" cy="0"/>
          <a:chOff x="0" y="0"/>
          <a:chExt cx="0" cy="0"/>
        </a:xfrm>
      </p:grpSpPr>
      <p:sp>
        <p:nvSpPr>
          <p:cNvPr id="1044" name="Rectangle 1043">
            <a:extLst>
              <a:ext uri="{FF2B5EF4-FFF2-40B4-BE49-F238E27FC236}">
                <a16:creationId xmlns:a16="http://schemas.microsoft.com/office/drawing/2014/main" id="{8ABDD887-7F09-607C-31F6-08DE3EACFCCF}"/>
              </a:ext>
            </a:extLst>
          </p:cNvPr>
          <p:cNvSpPr/>
          <p:nvPr/>
        </p:nvSpPr>
        <p:spPr>
          <a:xfrm>
            <a:off x="8883" y="1206043"/>
            <a:ext cx="3835160" cy="449946"/>
          </a:xfrm>
          <a:prstGeom prst="rect">
            <a:avLst/>
          </a:prstGeom>
          <a:solidFill>
            <a:srgbClr val="DBEB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5" name="Rectangle 1044">
            <a:extLst>
              <a:ext uri="{FF2B5EF4-FFF2-40B4-BE49-F238E27FC236}">
                <a16:creationId xmlns:a16="http://schemas.microsoft.com/office/drawing/2014/main" id="{BC24F6EE-7C6B-B49D-9AE7-3E428EB98CBD}"/>
              </a:ext>
            </a:extLst>
          </p:cNvPr>
          <p:cNvSpPr/>
          <p:nvPr/>
        </p:nvSpPr>
        <p:spPr>
          <a:xfrm rot="16200000">
            <a:off x="13272106" y="4754269"/>
            <a:ext cx="8578094" cy="1453699"/>
          </a:xfrm>
          <a:prstGeom prst="rect">
            <a:avLst/>
          </a:prstGeom>
          <a:solidFill>
            <a:srgbClr val="D7DF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11">
            <a:extLst>
              <a:ext uri="{FF2B5EF4-FFF2-40B4-BE49-F238E27FC236}">
                <a16:creationId xmlns:a16="http://schemas.microsoft.com/office/drawing/2014/main" id="{748FC3E6-7DA6-F089-E2B1-85945EAE681A}"/>
              </a:ext>
            </a:extLst>
          </p:cNvPr>
          <p:cNvPicPr>
            <a:picLocks noChangeAspect="1"/>
          </p:cNvPicPr>
          <p:nvPr/>
        </p:nvPicPr>
        <p:blipFill>
          <a:blip r:embed="rId3"/>
          <a:srcRect l="14764"/>
          <a:stretch>
            <a:fillRect/>
          </a:stretch>
        </p:blipFill>
        <p:spPr>
          <a:xfrm>
            <a:off x="3733800" y="495300"/>
            <a:ext cx="13087350" cy="9296400"/>
          </a:xfrm>
          <a:prstGeom prst="rect">
            <a:avLst/>
          </a:prstGeom>
        </p:spPr>
      </p:pic>
      <p:sp>
        <p:nvSpPr>
          <p:cNvPr id="21" name="Rectangle 20">
            <a:extLst>
              <a:ext uri="{FF2B5EF4-FFF2-40B4-BE49-F238E27FC236}">
                <a16:creationId xmlns:a16="http://schemas.microsoft.com/office/drawing/2014/main" id="{B3C3D371-7E8C-B4AB-27DC-F07B8CF003E7}"/>
              </a:ext>
            </a:extLst>
          </p:cNvPr>
          <p:cNvSpPr/>
          <p:nvPr/>
        </p:nvSpPr>
        <p:spPr>
          <a:xfrm>
            <a:off x="4953000" y="7949961"/>
            <a:ext cx="388620" cy="152400"/>
          </a:xfrm>
          <a:prstGeom prst="rect">
            <a:avLst/>
          </a:prstGeom>
          <a:solidFill>
            <a:srgbClr val="A9C8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fr-FR" dirty="0">
              <a:solidFill>
                <a:prstClr val="white"/>
              </a:solidFill>
              <a:latin typeface="Calibri"/>
            </a:endParaRPr>
          </a:p>
        </p:txBody>
      </p:sp>
      <p:sp>
        <p:nvSpPr>
          <p:cNvPr id="16" name="Rectangle 15">
            <a:extLst>
              <a:ext uri="{FF2B5EF4-FFF2-40B4-BE49-F238E27FC236}">
                <a16:creationId xmlns:a16="http://schemas.microsoft.com/office/drawing/2014/main" id="{2A4AD8C4-FFFF-47FB-6537-2ED86386434F}"/>
              </a:ext>
            </a:extLst>
          </p:cNvPr>
          <p:cNvSpPr/>
          <p:nvPr/>
        </p:nvSpPr>
        <p:spPr>
          <a:xfrm>
            <a:off x="-1" y="1611202"/>
            <a:ext cx="3805958" cy="8210870"/>
          </a:xfrm>
          <a:prstGeom prst="rect">
            <a:avLst/>
          </a:prstGeom>
          <a:solidFill>
            <a:srgbClr val="DAEB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fr-FR">
              <a:solidFill>
                <a:prstClr val="white"/>
              </a:solidFill>
              <a:latin typeface="Calibri"/>
            </a:endParaRPr>
          </a:p>
        </p:txBody>
      </p:sp>
      <p:sp>
        <p:nvSpPr>
          <p:cNvPr id="18" name="Rectangle 20">
            <a:extLst>
              <a:ext uri="{FF2B5EF4-FFF2-40B4-BE49-F238E27FC236}">
                <a16:creationId xmlns:a16="http://schemas.microsoft.com/office/drawing/2014/main" id="{03C3E99D-5EE8-CC9F-60B5-BC995F20E52F}"/>
              </a:ext>
            </a:extLst>
          </p:cNvPr>
          <p:cNvSpPr>
            <a:spLocks noChangeArrowheads="1"/>
          </p:cNvSpPr>
          <p:nvPr/>
        </p:nvSpPr>
        <p:spPr bwMode="auto">
          <a:xfrm>
            <a:off x="332814" y="1178611"/>
            <a:ext cx="1820286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defTabSz="914445">
              <a:defRPr/>
            </a:pPr>
            <a:r>
              <a:rPr lang="fr-FR" sz="4800" b="1" dirty="0">
                <a:solidFill>
                  <a:srgbClr val="234495"/>
                </a:solidFill>
                <a:ea typeface="Arial" charset="0"/>
                <a:cs typeface="Arial" charset="0"/>
              </a:rPr>
              <a:t>CENTRE D'EXPERTISE POUR LA GOUVERNANCE MULTINIVEAUX</a:t>
            </a:r>
            <a:r>
              <a:rPr lang="en-US" sz="4400" b="1" dirty="0">
                <a:solidFill>
                  <a:srgbClr val="234495"/>
                </a:solidFill>
                <a:ea typeface="Arial" charset="0"/>
                <a:cs typeface="Arial" charset="0"/>
              </a:rPr>
              <a:t>(CEMG)</a:t>
            </a:r>
          </a:p>
        </p:txBody>
      </p:sp>
      <p:sp>
        <p:nvSpPr>
          <p:cNvPr id="23" name="TextBox 22">
            <a:extLst>
              <a:ext uri="{FF2B5EF4-FFF2-40B4-BE49-F238E27FC236}">
                <a16:creationId xmlns:a16="http://schemas.microsoft.com/office/drawing/2014/main" id="{EAFBF512-242E-6FAD-6F54-238E14721B4E}"/>
              </a:ext>
            </a:extLst>
          </p:cNvPr>
          <p:cNvSpPr txBox="1"/>
          <p:nvPr/>
        </p:nvSpPr>
        <p:spPr>
          <a:xfrm>
            <a:off x="8153400" y="5169166"/>
            <a:ext cx="9144000" cy="299249"/>
          </a:xfrm>
          <a:prstGeom prst="rect">
            <a:avLst/>
          </a:prstGeom>
          <a:noFill/>
        </p:spPr>
        <p:txBody>
          <a:bodyPr wrap="square">
            <a:spAutoFit/>
          </a:bodyPr>
          <a:lstStyle/>
          <a:p>
            <a:pPr algn="ctr" defTabSz="914445">
              <a:lnSpc>
                <a:spcPts val="1601"/>
              </a:lnSpc>
              <a:defRPr/>
            </a:pPr>
            <a:endParaRPr lang="en-US" b="1" dirty="0">
              <a:solidFill>
                <a:srgbClr val="000000"/>
              </a:solidFill>
              <a:latin typeface="Trebuchet MS"/>
            </a:endParaRPr>
          </a:p>
        </p:txBody>
      </p:sp>
      <p:sp>
        <p:nvSpPr>
          <p:cNvPr id="13" name="TextBox 12">
            <a:extLst>
              <a:ext uri="{FF2B5EF4-FFF2-40B4-BE49-F238E27FC236}">
                <a16:creationId xmlns:a16="http://schemas.microsoft.com/office/drawing/2014/main" id="{7DC246B8-3904-368E-D806-4BF5EA9CC1B1}"/>
              </a:ext>
            </a:extLst>
          </p:cNvPr>
          <p:cNvSpPr txBox="1"/>
          <p:nvPr/>
        </p:nvSpPr>
        <p:spPr>
          <a:xfrm>
            <a:off x="298328" y="2852462"/>
            <a:ext cx="3883410" cy="5632311"/>
          </a:xfrm>
          <a:prstGeom prst="rect">
            <a:avLst/>
          </a:prstGeom>
          <a:noFill/>
        </p:spPr>
        <p:txBody>
          <a:bodyPr wrap="square">
            <a:spAutoFit/>
          </a:bodyPr>
          <a:lstStyle/>
          <a:p>
            <a:pPr defTabSz="914445">
              <a:defRPr/>
            </a:pPr>
            <a:r>
              <a:rPr lang="fr-FR" sz="2400" dirty="0">
                <a:solidFill>
                  <a:srgbClr val="4F81BD"/>
                </a:solidFill>
                <a:ea typeface="Arial" charset="0"/>
                <a:cs typeface="Arial" charset="0"/>
              </a:rPr>
              <a:t>Le Centre d'expertise collabore avec les autorités locales, régionales et nationales, les associations d'élus locaux, les commissions parlementaires et les experts européens afin de renforcer l'autonomie locale, de réformer l'administration publique et d'améliorer la gouvernance à plusieurs niveaux ainsi que les réponses politiques dans les États membres du Conseil de l'Europe.</a:t>
            </a:r>
            <a:endParaRPr lang="en-US" sz="2400" dirty="0">
              <a:solidFill>
                <a:srgbClr val="4F81BD"/>
              </a:solidFill>
              <a:ea typeface="Arial" charset="0"/>
              <a:cs typeface="Arial" charset="0"/>
            </a:endParaRPr>
          </a:p>
        </p:txBody>
      </p:sp>
      <p:sp>
        <p:nvSpPr>
          <p:cNvPr id="17" name="TextBox 16">
            <a:extLst>
              <a:ext uri="{FF2B5EF4-FFF2-40B4-BE49-F238E27FC236}">
                <a16:creationId xmlns:a16="http://schemas.microsoft.com/office/drawing/2014/main" id="{87C873F8-7EEF-69BA-FF7B-031A4F3DEBA7}"/>
              </a:ext>
            </a:extLst>
          </p:cNvPr>
          <p:cNvSpPr txBox="1"/>
          <p:nvPr/>
        </p:nvSpPr>
        <p:spPr>
          <a:xfrm>
            <a:off x="12294693" y="4414778"/>
            <a:ext cx="5673501" cy="3170099"/>
          </a:xfrm>
          <a:prstGeom prst="rect">
            <a:avLst/>
          </a:prstGeom>
          <a:noFill/>
        </p:spPr>
        <p:txBody>
          <a:bodyPr wrap="square">
            <a:spAutoFit/>
          </a:bodyPr>
          <a:lstStyle/>
          <a:p>
            <a:pPr algn="r" defTabSz="914445">
              <a:defRPr/>
            </a:pPr>
            <a:r>
              <a:rPr lang="fr-FR" sz="2000" dirty="0">
                <a:solidFill>
                  <a:srgbClr val="4F81BD"/>
                </a:solidFill>
                <a:ea typeface="Arial" charset="0"/>
                <a:cs typeface="Arial" charset="0"/>
              </a:rPr>
              <a:t>Le CEMG propose des conseils stratégiques, des évaluations par les pairs, des outils d'analyse comparative et un soutien technique, sur la base des normes européennes</a:t>
            </a:r>
            <a:r>
              <a:rPr lang="en-US" sz="2000" dirty="0">
                <a:solidFill>
                  <a:srgbClr val="4F81BD"/>
                </a:solidFill>
                <a:ea typeface="Arial" charset="0"/>
                <a:cs typeface="Arial" charset="0"/>
              </a:rPr>
              <a:t>.</a:t>
            </a:r>
          </a:p>
          <a:p>
            <a:pPr defTabSz="914445">
              <a:defRPr/>
            </a:pPr>
            <a:endParaRPr lang="en-US" sz="2000" dirty="0">
              <a:solidFill>
                <a:srgbClr val="4F81BD"/>
              </a:solidFill>
              <a:ea typeface="Arial" charset="0"/>
              <a:cs typeface="Arial" charset="0"/>
            </a:endParaRPr>
          </a:p>
          <a:p>
            <a:pPr algn="r" defTabSz="914445">
              <a:defRPr/>
            </a:pPr>
            <a:r>
              <a:rPr lang="fr-FR" sz="2000" dirty="0">
                <a:solidFill>
                  <a:srgbClr val="4F81BD"/>
                </a:solidFill>
                <a:ea typeface="Arial" charset="0"/>
                <a:cs typeface="Arial" charset="0"/>
              </a:rPr>
              <a:t>Domaines clés : décentralisation et répartition des compétences, démocratie participative et délibérative, finances locales, éthique publique, ressources humaines et développement professionnel, planification de la résilience</a:t>
            </a:r>
            <a:endParaRPr lang="en-US" sz="2000" dirty="0">
              <a:solidFill>
                <a:srgbClr val="4F81BD"/>
              </a:solidFill>
              <a:ea typeface="Arial" charset="0"/>
              <a:cs typeface="Arial" charset="0"/>
            </a:endParaRPr>
          </a:p>
        </p:txBody>
      </p:sp>
      <p:pic>
        <p:nvPicPr>
          <p:cNvPr id="20" name="Picture 19" descr="A blue and orange logo&#10;&#10;AI-generated content may be incorrect.">
            <a:extLst>
              <a:ext uri="{FF2B5EF4-FFF2-40B4-BE49-F238E27FC236}">
                <a16:creationId xmlns:a16="http://schemas.microsoft.com/office/drawing/2014/main" id="{5AEB2050-664F-5DA9-F386-4A2E895765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60826" y="1981195"/>
            <a:ext cx="1980000" cy="2247905"/>
          </a:xfrm>
          <a:prstGeom prst="rect">
            <a:avLst/>
          </a:prstGeom>
          <a:ln>
            <a:noFill/>
          </a:ln>
          <a:effectLst>
            <a:outerShdw blurRad="292100" dist="139700" dir="2700000" algn="tl" rotWithShape="0">
              <a:srgbClr val="333333">
                <a:alpha val="65000"/>
              </a:srgbClr>
            </a:outerShdw>
          </a:effectLst>
        </p:spPr>
      </p:pic>
      <p:pic>
        <p:nvPicPr>
          <p:cNvPr id="24" name="Picture 23" descr="A blue and orange logo&#10;&#10;AI-generated content may be incorrect.">
            <a:extLst>
              <a:ext uri="{FF2B5EF4-FFF2-40B4-BE49-F238E27FC236}">
                <a16:creationId xmlns:a16="http://schemas.microsoft.com/office/drawing/2014/main" id="{246F5210-4323-9E81-9013-0F8D035AC902}"/>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3844043" y="8180067"/>
            <a:ext cx="375750" cy="306000"/>
          </a:xfrm>
          <a:prstGeom prst="rect">
            <a:avLst/>
          </a:prstGeom>
          <a:ln>
            <a:noFill/>
          </a:ln>
          <a:effectLst>
            <a:outerShdw blurRad="292100" dist="139700" dir="2700000" algn="tl" rotWithShape="0">
              <a:srgbClr val="333333">
                <a:alpha val="65000"/>
              </a:srgbClr>
            </a:outerShdw>
          </a:effectLst>
        </p:spPr>
      </p:pic>
      <p:pic>
        <p:nvPicPr>
          <p:cNvPr id="25" name="Picture 24" descr="A blue and orange logo&#10;&#10;AI-generated content may be incorrect.">
            <a:extLst>
              <a:ext uri="{FF2B5EF4-FFF2-40B4-BE49-F238E27FC236}">
                <a16:creationId xmlns:a16="http://schemas.microsoft.com/office/drawing/2014/main" id="{CB46C2A4-45D3-3A88-4B98-50A6792AFE58}"/>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4731974" y="7589961"/>
            <a:ext cx="375750" cy="306000"/>
          </a:xfrm>
          <a:prstGeom prst="rect">
            <a:avLst/>
          </a:prstGeom>
          <a:ln>
            <a:noFill/>
          </a:ln>
          <a:effectLst>
            <a:outerShdw blurRad="292100" dist="139700" dir="2700000" algn="tl" rotWithShape="0">
              <a:srgbClr val="333333">
                <a:alpha val="65000"/>
              </a:srgbClr>
            </a:outerShdw>
          </a:effectLst>
        </p:spPr>
      </p:pic>
      <p:pic>
        <p:nvPicPr>
          <p:cNvPr id="26" name="Picture 25" descr="A blue and orange logo&#10;&#10;AI-generated content may be incorrect.">
            <a:extLst>
              <a:ext uri="{FF2B5EF4-FFF2-40B4-BE49-F238E27FC236}">
                <a16:creationId xmlns:a16="http://schemas.microsoft.com/office/drawing/2014/main" id="{B3A5E0A5-4471-A5CC-0CD6-46F6CEDBEFC4}"/>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5128835" y="8572289"/>
            <a:ext cx="375750" cy="306000"/>
          </a:xfrm>
          <a:prstGeom prst="rect">
            <a:avLst/>
          </a:prstGeom>
          <a:ln>
            <a:noFill/>
          </a:ln>
          <a:effectLst>
            <a:outerShdw blurRad="292100" dist="139700" dir="2700000" algn="tl" rotWithShape="0">
              <a:srgbClr val="333333">
                <a:alpha val="65000"/>
              </a:srgbClr>
            </a:outerShdw>
          </a:effectLst>
        </p:spPr>
      </p:pic>
      <p:pic>
        <p:nvPicPr>
          <p:cNvPr id="27" name="Picture 26" descr="A blue and orange logo&#10;&#10;AI-generated content may be incorrect.">
            <a:extLst>
              <a:ext uri="{FF2B5EF4-FFF2-40B4-BE49-F238E27FC236}">
                <a16:creationId xmlns:a16="http://schemas.microsoft.com/office/drawing/2014/main" id="{860585A1-72CF-EB68-2978-1A1330D4476D}"/>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5772284" y="6761519"/>
            <a:ext cx="375750" cy="306000"/>
          </a:xfrm>
          <a:prstGeom prst="rect">
            <a:avLst/>
          </a:prstGeom>
          <a:ln>
            <a:noFill/>
          </a:ln>
          <a:effectLst>
            <a:outerShdw blurRad="292100" dist="139700" dir="2700000" algn="tl" rotWithShape="0">
              <a:srgbClr val="333333">
                <a:alpha val="65000"/>
              </a:srgbClr>
            </a:outerShdw>
          </a:effectLst>
        </p:spPr>
      </p:pic>
      <p:pic>
        <p:nvPicPr>
          <p:cNvPr id="28" name="Picture 27" descr="A blue and orange logo&#10;&#10;AI-generated content may be incorrect.">
            <a:extLst>
              <a:ext uri="{FF2B5EF4-FFF2-40B4-BE49-F238E27FC236}">
                <a16:creationId xmlns:a16="http://schemas.microsoft.com/office/drawing/2014/main" id="{54CF0F34-1C72-ADD0-DFE9-76C8CD6F13A2}"/>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8591426" y="5348484"/>
            <a:ext cx="375750" cy="306000"/>
          </a:xfrm>
          <a:prstGeom prst="rect">
            <a:avLst/>
          </a:prstGeom>
          <a:ln>
            <a:noFill/>
          </a:ln>
          <a:effectLst>
            <a:outerShdw blurRad="292100" dist="139700" dir="2700000" algn="tl" rotWithShape="0">
              <a:srgbClr val="333333">
                <a:alpha val="65000"/>
              </a:srgbClr>
            </a:outerShdw>
          </a:effectLst>
        </p:spPr>
      </p:pic>
      <p:pic>
        <p:nvPicPr>
          <p:cNvPr id="29" name="Picture 28" descr="A blue and orange logo&#10;&#10;AI-generated content may be incorrect.">
            <a:extLst>
              <a:ext uri="{FF2B5EF4-FFF2-40B4-BE49-F238E27FC236}">
                <a16:creationId xmlns:a16="http://schemas.microsoft.com/office/drawing/2014/main" id="{EE8B3799-8E4E-2355-8D07-61F616818BC8}"/>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4196250" y="5288414"/>
            <a:ext cx="375750" cy="306000"/>
          </a:xfrm>
          <a:prstGeom prst="rect">
            <a:avLst/>
          </a:prstGeom>
          <a:ln>
            <a:noFill/>
          </a:ln>
          <a:effectLst>
            <a:outerShdw blurRad="292100" dist="139700" dir="2700000" algn="tl" rotWithShape="0">
              <a:srgbClr val="333333">
                <a:alpha val="65000"/>
              </a:srgbClr>
            </a:outerShdw>
          </a:effectLst>
        </p:spPr>
      </p:pic>
      <p:pic>
        <p:nvPicPr>
          <p:cNvPr id="30" name="Picture 29" descr="A blue and orange logo&#10;&#10;AI-generated content may be incorrect.">
            <a:extLst>
              <a:ext uri="{FF2B5EF4-FFF2-40B4-BE49-F238E27FC236}">
                <a16:creationId xmlns:a16="http://schemas.microsoft.com/office/drawing/2014/main" id="{A0B48144-53AD-3FF1-B872-35CF9571E0A7}"/>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6667040" y="2752518"/>
            <a:ext cx="375750" cy="306000"/>
          </a:xfrm>
          <a:prstGeom prst="rect">
            <a:avLst/>
          </a:prstGeom>
          <a:ln>
            <a:noFill/>
          </a:ln>
          <a:effectLst>
            <a:outerShdw blurRad="292100" dist="139700" dir="2700000" algn="tl" rotWithShape="0">
              <a:srgbClr val="333333">
                <a:alpha val="65000"/>
              </a:srgbClr>
            </a:outerShdw>
          </a:effectLst>
        </p:spPr>
      </p:pic>
      <p:pic>
        <p:nvPicPr>
          <p:cNvPr id="31" name="Picture 30" descr="A blue and orange logo&#10;&#10;AI-generated content may be incorrect.">
            <a:extLst>
              <a:ext uri="{FF2B5EF4-FFF2-40B4-BE49-F238E27FC236}">
                <a16:creationId xmlns:a16="http://schemas.microsoft.com/office/drawing/2014/main" id="{18BC30C5-D628-70B7-458C-567037E45795}"/>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9589760" y="2642310"/>
            <a:ext cx="375750" cy="306000"/>
          </a:xfrm>
          <a:prstGeom prst="rect">
            <a:avLst/>
          </a:prstGeom>
          <a:ln>
            <a:noFill/>
          </a:ln>
          <a:effectLst>
            <a:outerShdw blurRad="292100" dist="139700" dir="2700000" algn="tl" rotWithShape="0">
              <a:srgbClr val="333333">
                <a:alpha val="65000"/>
              </a:srgbClr>
            </a:outerShdw>
          </a:effectLst>
        </p:spPr>
      </p:pic>
      <p:pic>
        <p:nvPicPr>
          <p:cNvPr id="1024" name="Picture 1023" descr="A blue and orange logo&#10;&#10;AI-generated content may be incorrect.">
            <a:extLst>
              <a:ext uri="{FF2B5EF4-FFF2-40B4-BE49-F238E27FC236}">
                <a16:creationId xmlns:a16="http://schemas.microsoft.com/office/drawing/2014/main" id="{B403BFF7-55FA-AE25-6E71-A6A764BEE6AA}"/>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9835418" y="4033386"/>
            <a:ext cx="375750" cy="306000"/>
          </a:xfrm>
          <a:prstGeom prst="rect">
            <a:avLst/>
          </a:prstGeom>
          <a:ln>
            <a:noFill/>
          </a:ln>
          <a:effectLst>
            <a:outerShdw blurRad="292100" dist="139700" dir="2700000" algn="tl" rotWithShape="0">
              <a:srgbClr val="333333">
                <a:alpha val="65000"/>
              </a:srgbClr>
            </a:outerShdw>
          </a:effectLst>
        </p:spPr>
      </p:pic>
      <p:pic>
        <p:nvPicPr>
          <p:cNvPr id="1025" name="Picture 1024" descr="A blue and orange logo&#10;&#10;AI-generated content may be incorrect.">
            <a:extLst>
              <a:ext uri="{FF2B5EF4-FFF2-40B4-BE49-F238E27FC236}">
                <a16:creationId xmlns:a16="http://schemas.microsoft.com/office/drawing/2014/main" id="{108C9899-59AE-0AF0-4A34-80A7BD9608F4}"/>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9434247" y="4546511"/>
            <a:ext cx="375750" cy="306000"/>
          </a:xfrm>
          <a:prstGeom prst="rect">
            <a:avLst/>
          </a:prstGeom>
          <a:ln>
            <a:noFill/>
          </a:ln>
          <a:effectLst>
            <a:outerShdw blurRad="292100" dist="139700" dir="2700000" algn="tl" rotWithShape="0">
              <a:srgbClr val="333333">
                <a:alpha val="65000"/>
              </a:srgbClr>
            </a:outerShdw>
          </a:effectLst>
        </p:spPr>
      </p:pic>
      <p:pic>
        <p:nvPicPr>
          <p:cNvPr id="1027" name="Picture 1026" descr="A blue and orange logo&#10;&#10;AI-generated content may be incorrect.">
            <a:extLst>
              <a:ext uri="{FF2B5EF4-FFF2-40B4-BE49-F238E27FC236}">
                <a16:creationId xmlns:a16="http://schemas.microsoft.com/office/drawing/2014/main" id="{5C35B566-8D0C-5B15-E659-A766E8B3B6C9}"/>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8815893" y="6110921"/>
            <a:ext cx="375750" cy="306000"/>
          </a:xfrm>
          <a:prstGeom prst="rect">
            <a:avLst/>
          </a:prstGeom>
          <a:ln>
            <a:noFill/>
          </a:ln>
          <a:effectLst>
            <a:outerShdw blurRad="292100" dist="139700" dir="2700000" algn="tl" rotWithShape="0">
              <a:srgbClr val="333333">
                <a:alpha val="65000"/>
              </a:srgbClr>
            </a:outerShdw>
          </a:effectLst>
        </p:spPr>
      </p:pic>
      <p:pic>
        <p:nvPicPr>
          <p:cNvPr id="1028" name="Picture 1027" descr="A blue and orange logo&#10;&#10;AI-generated content may be incorrect.">
            <a:extLst>
              <a:ext uri="{FF2B5EF4-FFF2-40B4-BE49-F238E27FC236}">
                <a16:creationId xmlns:a16="http://schemas.microsoft.com/office/drawing/2014/main" id="{0DEBE628-B1FD-A339-C8EC-B94FA9223180}"/>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8610600" y="6590100"/>
            <a:ext cx="375750" cy="306000"/>
          </a:xfrm>
          <a:prstGeom prst="rect">
            <a:avLst/>
          </a:prstGeom>
          <a:ln>
            <a:noFill/>
          </a:ln>
          <a:effectLst>
            <a:outerShdw blurRad="292100" dist="139700" dir="2700000" algn="tl" rotWithShape="0">
              <a:srgbClr val="333333">
                <a:alpha val="65000"/>
              </a:srgbClr>
            </a:outerShdw>
          </a:effectLst>
        </p:spPr>
      </p:pic>
      <p:pic>
        <p:nvPicPr>
          <p:cNvPr id="1029" name="Picture 1028" descr="A blue and orange logo&#10;&#10;AI-generated content may be incorrect.">
            <a:extLst>
              <a:ext uri="{FF2B5EF4-FFF2-40B4-BE49-F238E27FC236}">
                <a16:creationId xmlns:a16="http://schemas.microsoft.com/office/drawing/2014/main" id="{1AEABFC0-79E2-65C7-23BB-ECA0BA71BFB0}"/>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8017052" y="6941519"/>
            <a:ext cx="375750" cy="306000"/>
          </a:xfrm>
          <a:prstGeom prst="rect">
            <a:avLst/>
          </a:prstGeom>
          <a:ln>
            <a:noFill/>
          </a:ln>
          <a:effectLst>
            <a:outerShdw blurRad="292100" dist="139700" dir="2700000" algn="tl" rotWithShape="0">
              <a:srgbClr val="333333">
                <a:alpha val="65000"/>
              </a:srgbClr>
            </a:outerShdw>
          </a:effectLst>
        </p:spPr>
      </p:pic>
      <p:pic>
        <p:nvPicPr>
          <p:cNvPr id="1030" name="Picture 1029" descr="A blue and orange logo&#10;&#10;AI-generated content may be incorrect.">
            <a:extLst>
              <a:ext uri="{FF2B5EF4-FFF2-40B4-BE49-F238E27FC236}">
                <a16:creationId xmlns:a16="http://schemas.microsoft.com/office/drawing/2014/main" id="{B0E4F26A-81FA-EC53-CD17-7B66047FB8EF}"/>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7473206" y="7589961"/>
            <a:ext cx="375750" cy="306000"/>
          </a:xfrm>
          <a:prstGeom prst="rect">
            <a:avLst/>
          </a:prstGeom>
          <a:ln>
            <a:noFill/>
          </a:ln>
          <a:effectLst>
            <a:outerShdw blurRad="292100" dist="139700" dir="2700000" algn="tl" rotWithShape="0">
              <a:srgbClr val="333333">
                <a:alpha val="65000"/>
              </a:srgbClr>
            </a:outerShdw>
          </a:effectLst>
        </p:spPr>
      </p:pic>
      <p:pic>
        <p:nvPicPr>
          <p:cNvPr id="1031" name="Picture 1030" descr="A blue and orange logo&#10;&#10;AI-generated content may be incorrect.">
            <a:extLst>
              <a:ext uri="{FF2B5EF4-FFF2-40B4-BE49-F238E27FC236}">
                <a16:creationId xmlns:a16="http://schemas.microsoft.com/office/drawing/2014/main" id="{07BD0801-3BDE-2F80-2AB9-5D2D85D2CBED}"/>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9144008" y="8654844"/>
            <a:ext cx="375750" cy="306000"/>
          </a:xfrm>
          <a:prstGeom prst="rect">
            <a:avLst/>
          </a:prstGeom>
          <a:ln>
            <a:noFill/>
          </a:ln>
          <a:effectLst>
            <a:outerShdw blurRad="292100" dist="139700" dir="2700000" algn="tl" rotWithShape="0">
              <a:srgbClr val="333333">
                <a:alpha val="65000"/>
              </a:srgbClr>
            </a:outerShdw>
          </a:effectLst>
        </p:spPr>
      </p:pic>
      <p:pic>
        <p:nvPicPr>
          <p:cNvPr id="1032" name="Picture 1031" descr="A blue and orange logo&#10;&#10;AI-generated content may be incorrect.">
            <a:extLst>
              <a:ext uri="{FF2B5EF4-FFF2-40B4-BE49-F238E27FC236}">
                <a16:creationId xmlns:a16="http://schemas.microsoft.com/office/drawing/2014/main" id="{20CC22E6-2BD7-EC8E-DFC6-71BE337F563B}"/>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11049000" y="9257100"/>
            <a:ext cx="375750" cy="306000"/>
          </a:xfrm>
          <a:prstGeom prst="rect">
            <a:avLst/>
          </a:prstGeom>
          <a:ln>
            <a:noFill/>
          </a:ln>
          <a:effectLst>
            <a:outerShdw blurRad="292100" dist="139700" dir="2700000" algn="tl" rotWithShape="0">
              <a:srgbClr val="333333">
                <a:alpha val="65000"/>
              </a:srgbClr>
            </a:outerShdw>
          </a:effectLst>
        </p:spPr>
      </p:pic>
      <p:pic>
        <p:nvPicPr>
          <p:cNvPr id="1033" name="Picture 1032" descr="A blue and orange logo&#10;&#10;AI-generated content may be incorrect.">
            <a:extLst>
              <a:ext uri="{FF2B5EF4-FFF2-40B4-BE49-F238E27FC236}">
                <a16:creationId xmlns:a16="http://schemas.microsoft.com/office/drawing/2014/main" id="{2AD7A17A-323A-C744-97E5-6BAA5E56091E}"/>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10736151" y="8421213"/>
            <a:ext cx="375750" cy="306000"/>
          </a:xfrm>
          <a:prstGeom prst="rect">
            <a:avLst/>
          </a:prstGeom>
          <a:ln>
            <a:noFill/>
          </a:ln>
          <a:effectLst>
            <a:outerShdw blurRad="292100" dist="139700" dir="2700000" algn="tl" rotWithShape="0">
              <a:srgbClr val="333333">
                <a:alpha val="65000"/>
              </a:srgbClr>
            </a:outerShdw>
          </a:effectLst>
        </p:spPr>
      </p:pic>
      <p:pic>
        <p:nvPicPr>
          <p:cNvPr id="1034" name="Picture 1033" descr="A blue and orange logo&#10;&#10;AI-generated content may be incorrect.">
            <a:extLst>
              <a:ext uri="{FF2B5EF4-FFF2-40B4-BE49-F238E27FC236}">
                <a16:creationId xmlns:a16="http://schemas.microsoft.com/office/drawing/2014/main" id="{14D8CE57-2E49-A963-DC19-12518F8D548D}"/>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9835416" y="7742361"/>
            <a:ext cx="375750" cy="306000"/>
          </a:xfrm>
          <a:prstGeom prst="rect">
            <a:avLst/>
          </a:prstGeom>
          <a:ln>
            <a:noFill/>
          </a:ln>
          <a:effectLst>
            <a:outerShdw blurRad="292100" dist="139700" dir="2700000" algn="tl" rotWithShape="0">
              <a:srgbClr val="333333">
                <a:alpha val="65000"/>
              </a:srgbClr>
            </a:outerShdw>
          </a:effectLst>
        </p:spPr>
      </p:pic>
      <p:pic>
        <p:nvPicPr>
          <p:cNvPr id="1035" name="Picture 1034" descr="A blue and orange logo&#10;&#10;AI-generated content may be incorrect.">
            <a:extLst>
              <a:ext uri="{FF2B5EF4-FFF2-40B4-BE49-F238E27FC236}">
                <a16:creationId xmlns:a16="http://schemas.microsoft.com/office/drawing/2014/main" id="{AF9D7D3B-AC7D-3539-A26A-3619772A9F84}"/>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9479903" y="6887061"/>
            <a:ext cx="375750" cy="306000"/>
          </a:xfrm>
          <a:prstGeom prst="rect">
            <a:avLst/>
          </a:prstGeom>
          <a:ln>
            <a:noFill/>
          </a:ln>
          <a:effectLst>
            <a:outerShdw blurRad="292100" dist="139700" dir="2700000" algn="tl" rotWithShape="0">
              <a:srgbClr val="333333">
                <a:alpha val="65000"/>
              </a:srgbClr>
            </a:outerShdw>
          </a:effectLst>
        </p:spPr>
      </p:pic>
      <p:pic>
        <p:nvPicPr>
          <p:cNvPr id="1036" name="Picture 1035" descr="A blue and orange logo&#10;&#10;AI-generated content may be incorrect.">
            <a:extLst>
              <a:ext uri="{FF2B5EF4-FFF2-40B4-BE49-F238E27FC236}">
                <a16:creationId xmlns:a16="http://schemas.microsoft.com/office/drawing/2014/main" id="{5C6EE32F-9CFF-5A28-11E2-E18009A2FE45}"/>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8368566" y="7464803"/>
            <a:ext cx="375750" cy="306000"/>
          </a:xfrm>
          <a:prstGeom prst="rect">
            <a:avLst/>
          </a:prstGeom>
          <a:ln>
            <a:noFill/>
          </a:ln>
          <a:effectLst>
            <a:outerShdw blurRad="292100" dist="139700" dir="2700000" algn="tl" rotWithShape="0">
              <a:srgbClr val="333333">
                <a:alpha val="65000"/>
              </a:srgbClr>
            </a:outerShdw>
          </a:effectLst>
        </p:spPr>
      </p:pic>
      <p:pic>
        <p:nvPicPr>
          <p:cNvPr id="1037" name="Picture 1036" descr="A blue and orange logo&#10;&#10;AI-generated content may be incorrect.">
            <a:extLst>
              <a:ext uri="{FF2B5EF4-FFF2-40B4-BE49-F238E27FC236}">
                <a16:creationId xmlns:a16="http://schemas.microsoft.com/office/drawing/2014/main" id="{B937F478-CBD2-FF7A-1D4E-45E86CEA3389}"/>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8996850" y="7809300"/>
            <a:ext cx="375750" cy="306000"/>
          </a:xfrm>
          <a:prstGeom prst="rect">
            <a:avLst/>
          </a:prstGeom>
          <a:ln>
            <a:noFill/>
          </a:ln>
          <a:effectLst>
            <a:outerShdw blurRad="292100" dist="139700" dir="2700000" algn="tl" rotWithShape="0">
              <a:srgbClr val="333333">
                <a:alpha val="65000"/>
              </a:srgbClr>
            </a:outerShdw>
          </a:effectLst>
        </p:spPr>
      </p:pic>
      <p:pic>
        <p:nvPicPr>
          <p:cNvPr id="1038" name="Picture 1037" descr="A blue and orange logo&#10;&#10;AI-generated content may be incorrect.">
            <a:extLst>
              <a:ext uri="{FF2B5EF4-FFF2-40B4-BE49-F238E27FC236}">
                <a16:creationId xmlns:a16="http://schemas.microsoft.com/office/drawing/2014/main" id="{DA60F392-514F-6AF9-BB9B-77B35832ABBE}"/>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7796019" y="9296373"/>
            <a:ext cx="375750" cy="306000"/>
          </a:xfrm>
          <a:prstGeom prst="rect">
            <a:avLst/>
          </a:prstGeom>
          <a:ln>
            <a:noFill/>
          </a:ln>
          <a:effectLst>
            <a:outerShdw blurRad="292100" dist="139700" dir="2700000" algn="tl" rotWithShape="0">
              <a:srgbClr val="333333">
                <a:alpha val="65000"/>
              </a:srgbClr>
            </a:outerShdw>
          </a:effectLst>
        </p:spPr>
      </p:pic>
      <p:pic>
        <p:nvPicPr>
          <p:cNvPr id="1039" name="Picture 1038" descr="A blue and orange logo&#10;&#10;AI-generated content may be incorrect.">
            <a:extLst>
              <a:ext uri="{FF2B5EF4-FFF2-40B4-BE49-F238E27FC236}">
                <a16:creationId xmlns:a16="http://schemas.microsoft.com/office/drawing/2014/main" id="{71087EA6-6A9C-2B35-FE3B-0986033FDDD7}"/>
              </a:ext>
            </a:extLst>
          </p:cNvPr>
          <p:cNvPicPr>
            <a:picLocks noChangeAspect="1"/>
          </p:cNvPicPr>
          <p:nvPr/>
        </p:nvPicPr>
        <p:blipFill>
          <a:blip r:embed="rId5" cstate="print">
            <a:extLst>
              <a:ext uri="{28A0092B-C50C-407E-A947-70E740481C1C}">
                <a14:useLocalDpi xmlns:a14="http://schemas.microsoft.com/office/drawing/2010/main" val="0"/>
              </a:ext>
            </a:extLst>
          </a:blip>
          <a:srcRect l="24301" t="11827" r="21880" b="39648"/>
          <a:stretch>
            <a:fillRect/>
          </a:stretch>
        </p:blipFill>
        <p:spPr>
          <a:xfrm>
            <a:off x="9067808" y="8191500"/>
            <a:ext cx="375750" cy="306000"/>
          </a:xfrm>
          <a:prstGeom prst="rect">
            <a:avLst/>
          </a:prstGeom>
          <a:ln>
            <a:noFill/>
          </a:ln>
          <a:effectLst>
            <a:outerShdw blurRad="292100" dist="139700" dir="2700000" algn="tl" rotWithShape="0">
              <a:srgbClr val="333333">
                <a:alpha val="65000"/>
              </a:srgbClr>
            </a:outerShdw>
          </a:effectLst>
        </p:spPr>
      </p:pic>
      <p:grpSp>
        <p:nvGrpSpPr>
          <p:cNvPr id="5" name="Group 7">
            <a:extLst>
              <a:ext uri="{FF2B5EF4-FFF2-40B4-BE49-F238E27FC236}">
                <a16:creationId xmlns:a16="http://schemas.microsoft.com/office/drawing/2014/main" id="{CD77DFA6-7FD1-1D13-8E5D-68D2AAACB929}"/>
              </a:ext>
            </a:extLst>
          </p:cNvPr>
          <p:cNvGrpSpPr/>
          <p:nvPr/>
        </p:nvGrpSpPr>
        <p:grpSpPr>
          <a:xfrm>
            <a:off x="0" y="9770167"/>
            <a:ext cx="18288000" cy="516833"/>
            <a:chOff x="0" y="0"/>
            <a:chExt cx="9225716" cy="260726"/>
          </a:xfrm>
        </p:grpSpPr>
        <p:sp>
          <p:nvSpPr>
            <p:cNvPr id="14" name="Freeform 8">
              <a:extLst>
                <a:ext uri="{FF2B5EF4-FFF2-40B4-BE49-F238E27FC236}">
                  <a16:creationId xmlns:a16="http://schemas.microsoft.com/office/drawing/2014/main" id="{0CC44C42-86F9-5F8D-3C05-942C0245170C}"/>
                </a:ext>
              </a:extLst>
            </p:cNvPr>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15" name="TextBox 9">
              <a:extLst>
                <a:ext uri="{FF2B5EF4-FFF2-40B4-BE49-F238E27FC236}">
                  <a16:creationId xmlns:a16="http://schemas.microsoft.com/office/drawing/2014/main" id="{42E8E88E-FEAD-9ECB-A940-77A3EF7E437E}"/>
                </a:ext>
              </a:extLst>
            </p:cNvPr>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9" name="TextBox 10">
            <a:extLst>
              <a:ext uri="{FF2B5EF4-FFF2-40B4-BE49-F238E27FC236}">
                <a16:creationId xmlns:a16="http://schemas.microsoft.com/office/drawing/2014/main" id="{C9DBF0F7-516D-7871-8EA8-83B2179E5D9D}"/>
              </a:ext>
            </a:extLst>
          </p:cNvPr>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grpSp>
        <p:nvGrpSpPr>
          <p:cNvPr id="22" name="Group 2">
            <a:extLst>
              <a:ext uri="{FF2B5EF4-FFF2-40B4-BE49-F238E27FC236}">
                <a16:creationId xmlns:a16="http://schemas.microsoft.com/office/drawing/2014/main" id="{EB8276E8-BF89-7365-309B-AC28ACC6201F}"/>
              </a:ext>
            </a:extLst>
          </p:cNvPr>
          <p:cNvGrpSpPr/>
          <p:nvPr/>
        </p:nvGrpSpPr>
        <p:grpSpPr>
          <a:xfrm>
            <a:off x="0" y="0"/>
            <a:ext cx="18288000" cy="1206043"/>
            <a:chOff x="0" y="0"/>
            <a:chExt cx="9225716" cy="812800"/>
          </a:xfrm>
        </p:grpSpPr>
        <p:sp>
          <p:nvSpPr>
            <p:cNvPr id="1040" name="Freeform 3">
              <a:extLst>
                <a:ext uri="{FF2B5EF4-FFF2-40B4-BE49-F238E27FC236}">
                  <a16:creationId xmlns:a16="http://schemas.microsoft.com/office/drawing/2014/main" id="{E4017DD1-12AC-CA6F-F299-ED9985A782BE}"/>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1041" name="TextBox 4">
              <a:extLst>
                <a:ext uri="{FF2B5EF4-FFF2-40B4-BE49-F238E27FC236}">
                  <a16:creationId xmlns:a16="http://schemas.microsoft.com/office/drawing/2014/main" id="{148988F5-0B69-2F4D-6DCA-BB909A878833}"/>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1042" name="TextBox 5">
            <a:extLst>
              <a:ext uri="{FF2B5EF4-FFF2-40B4-BE49-F238E27FC236}">
                <a16:creationId xmlns:a16="http://schemas.microsoft.com/office/drawing/2014/main" id="{01B4CE80-B98D-4917-CD40-B88751C5AEDF}"/>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spc="47" dirty="0">
                <a:solidFill>
                  <a:srgbClr val="FFFFFF"/>
                </a:solidFill>
                <a:latin typeface="Myriad Bold"/>
                <a:ea typeface="Myriad Bold"/>
                <a:cs typeface="Myriad Bold"/>
                <a:sym typeface="Myriad Bold"/>
              </a:rPr>
              <a:t>CONGRÈS DES POUVOIRS LOCAUX ET RÉGIONAUX </a:t>
            </a:r>
            <a:endParaRPr lang="en-US" sz="2400" b="1" dirty="0">
              <a:solidFill>
                <a:srgbClr val="FFFFFF"/>
              </a:solidFill>
              <a:latin typeface="Myriad Bold"/>
              <a:ea typeface="Myriad Bold"/>
              <a:cs typeface="Myriad Bold"/>
              <a:sym typeface="Myriad Bold"/>
            </a:endParaRPr>
          </a:p>
        </p:txBody>
      </p:sp>
      <p:sp>
        <p:nvSpPr>
          <p:cNvPr id="1043" name="Freeform 6">
            <a:extLst>
              <a:ext uri="{FF2B5EF4-FFF2-40B4-BE49-F238E27FC236}">
                <a16:creationId xmlns:a16="http://schemas.microsoft.com/office/drawing/2014/main" id="{46718914-911C-37FF-31D3-CB1CD55CA312}"/>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6"/>
            <a:stretch>
              <a:fillRect/>
            </a:stretch>
          </a:blipFill>
        </p:spPr>
        <p:txBody>
          <a:bodyPr/>
          <a:lstStyle/>
          <a:p>
            <a:endParaRPr lang="en-US"/>
          </a:p>
        </p:txBody>
      </p:sp>
      <p:pic>
        <p:nvPicPr>
          <p:cNvPr id="1047" name="Image 1046" descr="Une image contenant noir, obscurité&#10;&#10;Le contenu généré par l’IA peut être incorrect.">
            <a:extLst>
              <a:ext uri="{FF2B5EF4-FFF2-40B4-BE49-F238E27FC236}">
                <a16:creationId xmlns:a16="http://schemas.microsoft.com/office/drawing/2014/main" id="{4B7DF208-48BD-84D0-3095-C312C31EE7FA}"/>
              </a:ext>
            </a:extLst>
          </p:cNvPr>
          <p:cNvPicPr>
            <a:picLocks noChangeAspect="1"/>
          </p:cNvPicPr>
          <p:nvPr/>
        </p:nvPicPr>
        <p:blipFill>
          <a:blip r:embed="rId7" cstate="print">
            <a:extLst>
              <a:ext uri="{28A0092B-C50C-407E-A947-70E740481C1C}">
                <a14:useLocalDpi xmlns:a14="http://schemas.microsoft.com/office/drawing/2010/main" val="0"/>
              </a:ext>
            </a:extLst>
          </a:blip>
          <a:srcRect t="20182"/>
          <a:stretch>
            <a:fillRect/>
          </a:stretch>
        </p:blipFill>
        <p:spPr>
          <a:xfrm>
            <a:off x="15727236" y="7617803"/>
            <a:ext cx="2579791" cy="2912137"/>
          </a:xfrm>
          <a:prstGeom prst="rect">
            <a:avLst/>
          </a:prstGeom>
        </p:spPr>
      </p:pic>
    </p:spTree>
    <p:extLst>
      <p:ext uri="{BB962C8B-B14F-4D97-AF65-F5344CB8AC3E}">
        <p14:creationId xmlns:p14="http://schemas.microsoft.com/office/powerpoint/2010/main" val="3461292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2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3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3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3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3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03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03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03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03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0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5">
            <a:extLst>
              <a:ext uri="{FF2B5EF4-FFF2-40B4-BE49-F238E27FC236}">
                <a16:creationId xmlns:a16="http://schemas.microsoft.com/office/drawing/2014/main" id="{852BFAF6-2E77-1E0E-AEB5-DF384EB2C13E}"/>
              </a:ext>
            </a:extLst>
          </p:cNvPr>
          <p:cNvSpPr/>
          <p:nvPr/>
        </p:nvSpPr>
        <p:spPr>
          <a:xfrm>
            <a:off x="865394" y="3540865"/>
            <a:ext cx="9185043" cy="5412635"/>
          </a:xfrm>
          <a:custGeom>
            <a:avLst/>
            <a:gdLst/>
            <a:ahLst/>
            <a:cxnLst/>
            <a:rect l="l" t="t" r="r" b="b"/>
            <a:pathLst>
              <a:path w="2023178" h="1689873">
                <a:moveTo>
                  <a:pt x="50392" y="0"/>
                </a:moveTo>
                <a:lnTo>
                  <a:pt x="1972787" y="0"/>
                </a:lnTo>
                <a:cubicBezTo>
                  <a:pt x="1986151" y="0"/>
                  <a:pt x="1998969" y="5309"/>
                  <a:pt x="2008419" y="14759"/>
                </a:cubicBezTo>
                <a:cubicBezTo>
                  <a:pt x="2017869" y="24210"/>
                  <a:pt x="2023178" y="37027"/>
                  <a:pt x="2023178" y="50392"/>
                </a:cubicBezTo>
                <a:lnTo>
                  <a:pt x="2023178" y="1639481"/>
                </a:lnTo>
                <a:cubicBezTo>
                  <a:pt x="2023178" y="1652846"/>
                  <a:pt x="2017869" y="1665663"/>
                  <a:pt x="2008419" y="1675114"/>
                </a:cubicBezTo>
                <a:cubicBezTo>
                  <a:pt x="1998969" y="1684564"/>
                  <a:pt x="1986151" y="1689873"/>
                  <a:pt x="1972787" y="1689873"/>
                </a:cubicBezTo>
                <a:lnTo>
                  <a:pt x="50392" y="1689873"/>
                </a:lnTo>
                <a:cubicBezTo>
                  <a:pt x="37027" y="1689873"/>
                  <a:pt x="24210" y="1684564"/>
                  <a:pt x="14759" y="1675114"/>
                </a:cubicBezTo>
                <a:cubicBezTo>
                  <a:pt x="5309" y="1665663"/>
                  <a:pt x="0" y="1652846"/>
                  <a:pt x="0" y="1639481"/>
                </a:cubicBezTo>
                <a:lnTo>
                  <a:pt x="0" y="50392"/>
                </a:lnTo>
                <a:cubicBezTo>
                  <a:pt x="0" y="37027"/>
                  <a:pt x="5309" y="24210"/>
                  <a:pt x="14759" y="14759"/>
                </a:cubicBezTo>
                <a:cubicBezTo>
                  <a:pt x="24210" y="5309"/>
                  <a:pt x="37027" y="0"/>
                  <a:pt x="50392" y="0"/>
                </a:cubicBezTo>
                <a:close/>
              </a:path>
            </a:pathLst>
          </a:custGeom>
          <a:solidFill>
            <a:srgbClr val="234495"/>
          </a:solidFill>
        </p:spPr>
        <p:txBody>
          <a:bodyPr/>
          <a:lstStyle/>
          <a:p>
            <a:endParaRPr lang="en-US" dirty="0"/>
          </a:p>
        </p:txBody>
      </p:sp>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40" name="Title Placeholder 1">
            <a:extLst>
              <a:ext uri="{FF2B5EF4-FFF2-40B4-BE49-F238E27FC236}">
                <a16:creationId xmlns:a16="http://schemas.microsoft.com/office/drawing/2014/main" id="{D3316E5B-A1D7-321C-9184-A416BF5A2C2A}"/>
              </a:ext>
            </a:extLst>
          </p:cNvPr>
          <p:cNvSpPr>
            <a:spLocks noGrp="1"/>
          </p:cNvSpPr>
          <p:nvPr>
            <p:ph type="title"/>
          </p:nvPr>
        </p:nvSpPr>
        <p:spPr>
          <a:xfrm>
            <a:off x="5056795" y="1795814"/>
            <a:ext cx="7363805" cy="1328805"/>
          </a:xfrm>
          <a:prstGeom prst="rect">
            <a:avLst/>
          </a:prstGeom>
        </p:spPr>
        <p:txBody>
          <a:bodyPr vert="horz" lIns="91440" tIns="45720" rIns="91440" bIns="45720" rtlCol="0" anchor="ctr">
            <a:noAutofit/>
          </a:bodyPr>
          <a:lstStyle>
            <a:lvl1pPr algn="ctr">
              <a:defRPr/>
            </a:lvl1pPr>
          </a:lstStyle>
          <a:p>
            <a:r>
              <a:rPr lang="en-GB" sz="4800" b="1" dirty="0">
                <a:solidFill>
                  <a:srgbClr val="214395"/>
                </a:solidFill>
                <a:latin typeface="Poppins "/>
              </a:rPr>
              <a:t>NOS DÉLÉGUÉS JEUNES</a:t>
            </a:r>
            <a:endParaRPr lang="en-GB" sz="4800" dirty="0">
              <a:solidFill>
                <a:srgbClr val="214395"/>
              </a:solidFill>
              <a:latin typeface="Poppins "/>
            </a:endParaRPr>
          </a:p>
        </p:txBody>
      </p:sp>
      <p:sp>
        <p:nvSpPr>
          <p:cNvPr id="27" name="TextBox 32">
            <a:extLst>
              <a:ext uri="{FF2B5EF4-FFF2-40B4-BE49-F238E27FC236}">
                <a16:creationId xmlns:a16="http://schemas.microsoft.com/office/drawing/2014/main" id="{2CC34472-90D9-3536-9BED-F38D6FD16ED8}"/>
              </a:ext>
            </a:extLst>
          </p:cNvPr>
          <p:cNvSpPr txBox="1"/>
          <p:nvPr/>
        </p:nvSpPr>
        <p:spPr>
          <a:xfrm>
            <a:off x="1152615" y="3806479"/>
            <a:ext cx="8610600" cy="5232073"/>
          </a:xfrm>
          <a:prstGeom prst="rect">
            <a:avLst/>
          </a:prstGeom>
        </p:spPr>
        <p:txBody>
          <a:bodyPr wrap="square" lIns="0" tIns="0" rIns="0" bIns="0" rtlCol="0" anchor="t">
            <a:spAutoFit/>
          </a:bodyPr>
          <a:lstStyle/>
          <a:p>
            <a:pPr marL="285750" indent="-285750">
              <a:buFont typeface="Arial" panose="020B0604020202020204" pitchFamily="34" charset="0"/>
              <a:buChar char="•"/>
            </a:pPr>
            <a:r>
              <a:rPr lang="fr-FR" dirty="0">
                <a:solidFill>
                  <a:schemeClr val="bg1"/>
                </a:solidFill>
                <a:latin typeface="Poppins "/>
              </a:rPr>
              <a:t>Le Congrès croit fermement au pouvoir de la participation des jeunes pour construire des sociétés plus </a:t>
            </a:r>
            <a:r>
              <a:rPr lang="fr-FR" b="1" dirty="0">
                <a:solidFill>
                  <a:srgbClr val="41B75B"/>
                </a:solidFill>
                <a:latin typeface="Poppins "/>
              </a:rPr>
              <a:t>démocratiques, inclusives et durables</a:t>
            </a:r>
            <a:r>
              <a:rPr lang="fr-FR" dirty="0">
                <a:solidFill>
                  <a:schemeClr val="bg1"/>
                </a:solidFill>
                <a:latin typeface="Poppins "/>
              </a:rPr>
              <a:t>.</a:t>
            </a:r>
          </a:p>
          <a:p>
            <a:pPr marL="285750" indent="-285750">
              <a:buFont typeface="Arial" panose="020B0604020202020204" pitchFamily="34" charset="0"/>
              <a:buChar char="•"/>
            </a:pPr>
            <a:endParaRPr lang="fr-FR" dirty="0">
              <a:solidFill>
                <a:schemeClr val="bg1"/>
              </a:solidFill>
              <a:latin typeface="Poppins "/>
            </a:endParaRPr>
          </a:p>
          <a:p>
            <a:pPr marL="285750" indent="-285750">
              <a:buFont typeface="Arial" panose="020B0604020202020204" pitchFamily="34" charset="0"/>
              <a:buChar char="•"/>
            </a:pPr>
            <a:r>
              <a:rPr lang="fr-FR" dirty="0">
                <a:solidFill>
                  <a:schemeClr val="bg1"/>
                </a:solidFill>
                <a:latin typeface="Poppins "/>
              </a:rPr>
              <a:t>Nous encourageons les élus locaux et régionaux à </a:t>
            </a:r>
            <a:r>
              <a:rPr lang="fr-FR" b="1" dirty="0">
                <a:solidFill>
                  <a:srgbClr val="41B75B"/>
                </a:solidFill>
                <a:latin typeface="Poppins "/>
              </a:rPr>
              <a:t>impliquer activement les jeunes dans l'élaboration de leurs politiques</a:t>
            </a:r>
            <a:r>
              <a:rPr lang="fr-FR" b="1" dirty="0">
                <a:solidFill>
                  <a:schemeClr val="bg1"/>
                </a:solidFill>
                <a:latin typeface="Poppins "/>
              </a:rPr>
              <a:t> </a:t>
            </a:r>
            <a:r>
              <a:rPr lang="fr-FR" dirty="0">
                <a:solidFill>
                  <a:schemeClr val="bg1"/>
                </a:solidFill>
                <a:latin typeface="Poppins "/>
              </a:rPr>
              <a:t>et à développer la participation des jeunes.</a:t>
            </a:r>
          </a:p>
          <a:p>
            <a:pPr marL="285750" indent="-285750">
              <a:buFont typeface="Arial" panose="020B0604020202020204" pitchFamily="34" charset="0"/>
              <a:buChar char="•"/>
            </a:pPr>
            <a:endParaRPr lang="fr-FR" dirty="0">
              <a:solidFill>
                <a:schemeClr val="bg1"/>
              </a:solidFill>
              <a:latin typeface="Poppins "/>
            </a:endParaRPr>
          </a:p>
          <a:p>
            <a:pPr marL="285750" indent="-285750">
              <a:buFont typeface="Arial" panose="020B0604020202020204" pitchFamily="34" charset="0"/>
              <a:buChar char="•"/>
            </a:pPr>
            <a:r>
              <a:rPr lang="fr-FR" dirty="0">
                <a:solidFill>
                  <a:schemeClr val="bg1"/>
                </a:solidFill>
                <a:latin typeface="Poppins "/>
              </a:rPr>
              <a:t>Le Congrès, en collaboration avec le secteur jeunesse du Conseil de l'Europe, élabore des </a:t>
            </a:r>
            <a:r>
              <a:rPr lang="fr-FR" b="1" dirty="0">
                <a:solidFill>
                  <a:srgbClr val="41B75B"/>
                </a:solidFill>
                <a:latin typeface="Poppins "/>
              </a:rPr>
              <a:t>lignes directrices, des programmes et des instruments juridiques </a:t>
            </a:r>
            <a:r>
              <a:rPr lang="fr-FR" dirty="0">
                <a:solidFill>
                  <a:schemeClr val="bg1"/>
                </a:solidFill>
                <a:latin typeface="Poppins "/>
              </a:rPr>
              <a:t>pour le développement de politiques cohérentes et efficaces en faveur de la jeunesse aux niveaux local, national et européen.</a:t>
            </a:r>
          </a:p>
          <a:p>
            <a:pPr marL="285750" indent="-285750">
              <a:buFont typeface="Arial" panose="020B0604020202020204" pitchFamily="34" charset="0"/>
              <a:buChar char="•"/>
            </a:pPr>
            <a:endParaRPr lang="fr-FR" dirty="0">
              <a:solidFill>
                <a:schemeClr val="bg1"/>
              </a:solidFill>
              <a:latin typeface="Poppins "/>
            </a:endParaRPr>
          </a:p>
          <a:p>
            <a:pPr marL="285750" indent="-285750">
              <a:buFont typeface="Arial" panose="020B0604020202020204" pitchFamily="34" charset="0"/>
              <a:buChar char="•"/>
            </a:pPr>
            <a:r>
              <a:rPr lang="fr-FR" dirty="0">
                <a:solidFill>
                  <a:schemeClr val="bg1"/>
                </a:solidFill>
                <a:latin typeface="Poppins "/>
              </a:rPr>
              <a:t>Les délégués jeunes, âgés de </a:t>
            </a:r>
            <a:r>
              <a:rPr lang="fr-FR" b="1" dirty="0">
                <a:solidFill>
                  <a:srgbClr val="41B75B"/>
                </a:solidFill>
                <a:latin typeface="Poppins "/>
              </a:rPr>
              <a:t>18 à 30 ans, proviennent des 46 États membres</a:t>
            </a:r>
            <a:r>
              <a:rPr lang="fr-FR" b="1" dirty="0">
                <a:solidFill>
                  <a:schemeClr val="bg1"/>
                </a:solidFill>
                <a:latin typeface="Poppins "/>
              </a:rPr>
              <a:t> </a:t>
            </a:r>
            <a:r>
              <a:rPr lang="fr-FR" dirty="0">
                <a:solidFill>
                  <a:schemeClr val="bg1"/>
                </a:solidFill>
                <a:latin typeface="Poppins "/>
              </a:rPr>
              <a:t>du Conseil de l'Europe. Ils siègent aux côtés des représentants élus locaux et régionaux. Leur mission est de faire connaître le point de vue des jeunes.</a:t>
            </a:r>
          </a:p>
          <a:p>
            <a:pPr algn="l"/>
            <a:endParaRPr lang="en-US" sz="1599" dirty="0">
              <a:solidFill>
                <a:schemeClr val="bg1"/>
              </a:solidFill>
              <a:latin typeface="Poppins" panose="00000500000000000000" pitchFamily="2" charset="0"/>
              <a:ea typeface="Poppins"/>
              <a:cs typeface="Poppins" panose="00000500000000000000" pitchFamily="2" charset="0"/>
              <a:sym typeface="Poppins"/>
            </a:endParaRPr>
          </a:p>
        </p:txBody>
      </p:sp>
      <p:pic>
        <p:nvPicPr>
          <p:cNvPr id="14" name="Picture 13" descr="A group of people posing for a photo&#10;&#10;AI-generated content may be incorrect.">
            <a:extLst>
              <a:ext uri="{FF2B5EF4-FFF2-40B4-BE49-F238E27FC236}">
                <a16:creationId xmlns:a16="http://schemas.microsoft.com/office/drawing/2014/main" id="{9392B140-5457-4979-DC0E-F51E227B3902}"/>
              </a:ext>
            </a:extLst>
          </p:cNvPr>
          <p:cNvPicPr>
            <a:picLocks noChangeAspect="1"/>
          </p:cNvPicPr>
          <p:nvPr/>
        </p:nvPicPr>
        <p:blipFill>
          <a:blip r:embed="rId3">
            <a:extLst>
              <a:ext uri="{28A0092B-C50C-407E-A947-70E740481C1C}">
                <a14:useLocalDpi xmlns:a14="http://schemas.microsoft.com/office/drawing/2010/main" val="0"/>
              </a:ext>
            </a:extLst>
          </a:blip>
          <a:srcRect l="9535" r="4937" b="2550"/>
          <a:stretch/>
        </p:blipFill>
        <p:spPr>
          <a:xfrm>
            <a:off x="10744200" y="4054076"/>
            <a:ext cx="6849005" cy="4386211"/>
          </a:xfrm>
          <a:prstGeom prst="roundRect">
            <a:avLst>
              <a:gd name="adj" fmla="val 16667"/>
            </a:avLst>
          </a:prstGeom>
          <a:ln>
            <a:noFill/>
          </a:ln>
          <a:effectLst/>
        </p:spPr>
      </p:pic>
      <p:grpSp>
        <p:nvGrpSpPr>
          <p:cNvPr id="11" name="Group 2">
            <a:extLst>
              <a:ext uri="{FF2B5EF4-FFF2-40B4-BE49-F238E27FC236}">
                <a16:creationId xmlns:a16="http://schemas.microsoft.com/office/drawing/2014/main" id="{9FCC3057-A5CF-E7A0-E892-0AE4195B6A9F}"/>
              </a:ext>
            </a:extLst>
          </p:cNvPr>
          <p:cNvGrpSpPr/>
          <p:nvPr/>
        </p:nvGrpSpPr>
        <p:grpSpPr>
          <a:xfrm>
            <a:off x="0" y="0"/>
            <a:ext cx="18288000" cy="1206043"/>
            <a:chOff x="0" y="0"/>
            <a:chExt cx="9225716" cy="812800"/>
          </a:xfrm>
        </p:grpSpPr>
        <p:sp>
          <p:nvSpPr>
            <p:cNvPr id="13" name="Freeform 3">
              <a:extLst>
                <a:ext uri="{FF2B5EF4-FFF2-40B4-BE49-F238E27FC236}">
                  <a16:creationId xmlns:a16="http://schemas.microsoft.com/office/drawing/2014/main" id="{B4E6F5A3-2093-4FEC-C96D-BE761E1667D0}"/>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15" name="TextBox 4">
              <a:extLst>
                <a:ext uri="{FF2B5EF4-FFF2-40B4-BE49-F238E27FC236}">
                  <a16:creationId xmlns:a16="http://schemas.microsoft.com/office/drawing/2014/main" id="{468DD713-97BE-98AC-3396-3F6B3531D82D}"/>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16" name="TextBox 5">
            <a:extLst>
              <a:ext uri="{FF2B5EF4-FFF2-40B4-BE49-F238E27FC236}">
                <a16:creationId xmlns:a16="http://schemas.microsoft.com/office/drawing/2014/main" id="{9CE52AD7-801C-CD34-FEA3-405C84F9DF14}"/>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spc="47" dirty="0">
                <a:solidFill>
                  <a:srgbClr val="FFFFFF"/>
                </a:solidFill>
                <a:latin typeface="Myriad Bold"/>
                <a:ea typeface="Myriad Bold"/>
                <a:cs typeface="Myriad Bold"/>
                <a:sym typeface="Myriad Bold"/>
              </a:rPr>
              <a:t>CONGRÈS DES POUVOIRS LOCAUX ET RÉGIONAUX </a:t>
            </a:r>
            <a:endParaRPr lang="en-US" sz="2400" b="1" dirty="0">
              <a:solidFill>
                <a:srgbClr val="FFFFFF"/>
              </a:solidFill>
              <a:latin typeface="Myriad Bold"/>
              <a:ea typeface="Myriad Bold"/>
              <a:cs typeface="Myriad Bold"/>
              <a:sym typeface="Myriad Bold"/>
            </a:endParaRPr>
          </a:p>
        </p:txBody>
      </p:sp>
      <p:sp>
        <p:nvSpPr>
          <p:cNvPr id="17" name="Freeform 6">
            <a:extLst>
              <a:ext uri="{FF2B5EF4-FFF2-40B4-BE49-F238E27FC236}">
                <a16:creationId xmlns:a16="http://schemas.microsoft.com/office/drawing/2014/main" id="{A246CBDD-DD33-A72F-03DE-85385F51C2BD}"/>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1146549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40" name="Title Placeholder 1">
            <a:extLst>
              <a:ext uri="{FF2B5EF4-FFF2-40B4-BE49-F238E27FC236}">
                <a16:creationId xmlns:a16="http://schemas.microsoft.com/office/drawing/2014/main" id="{D3316E5B-A1D7-321C-9184-A416BF5A2C2A}"/>
              </a:ext>
            </a:extLst>
          </p:cNvPr>
          <p:cNvSpPr>
            <a:spLocks noGrp="1"/>
          </p:cNvSpPr>
          <p:nvPr>
            <p:ph type="title"/>
          </p:nvPr>
        </p:nvSpPr>
        <p:spPr>
          <a:xfrm>
            <a:off x="3076933" y="1966297"/>
            <a:ext cx="12134134" cy="1328805"/>
          </a:xfrm>
          <a:prstGeom prst="rect">
            <a:avLst/>
          </a:prstGeom>
        </p:spPr>
        <p:txBody>
          <a:bodyPr vert="horz" lIns="91440" tIns="45720" rIns="91440" bIns="45720" rtlCol="0" anchor="ctr">
            <a:noAutofit/>
          </a:bodyPr>
          <a:lstStyle>
            <a:lvl1pPr algn="ctr">
              <a:defRPr/>
            </a:lvl1pPr>
          </a:lstStyle>
          <a:p>
            <a:r>
              <a:rPr lang="fr-FR" sz="4800" b="1" dirty="0">
                <a:solidFill>
                  <a:srgbClr val="214395"/>
                </a:solidFill>
                <a:latin typeface="Poppins" panose="00000500000000000000" pitchFamily="2" charset="0"/>
                <a:cs typeface="Poppins" panose="00000500000000000000" pitchFamily="2" charset="0"/>
              </a:rPr>
              <a:t>NOUVELLE CHARTE EUROPÉENNE SUR LA PARTICIPATION DES JEUNES À LA VIE LOCALE ET RÉGIONALE</a:t>
            </a:r>
          </a:p>
        </p:txBody>
      </p:sp>
      <p:sp>
        <p:nvSpPr>
          <p:cNvPr id="24" name="TextBox 14">
            <a:extLst>
              <a:ext uri="{FF2B5EF4-FFF2-40B4-BE49-F238E27FC236}">
                <a16:creationId xmlns:a16="http://schemas.microsoft.com/office/drawing/2014/main" id="{C9FEFA66-DDD7-A621-718A-9297C5107586}"/>
              </a:ext>
            </a:extLst>
          </p:cNvPr>
          <p:cNvSpPr txBox="1"/>
          <p:nvPr/>
        </p:nvSpPr>
        <p:spPr>
          <a:xfrm>
            <a:off x="13537102" y="7541601"/>
            <a:ext cx="3099716" cy="923330"/>
          </a:xfrm>
          <a:prstGeom prst="rect">
            <a:avLst/>
          </a:prstGeom>
        </p:spPr>
        <p:txBody>
          <a:bodyPr wrap="square" lIns="0" tIns="0" rIns="0" bIns="0" rtlCol="0" anchor="t">
            <a:spAutoFit/>
          </a:bodyPr>
          <a:lstStyle/>
          <a:p>
            <a:pPr algn="ctr"/>
            <a:r>
              <a:rPr lang="fr-FR" sz="2000" b="1" dirty="0">
                <a:solidFill>
                  <a:srgbClr val="214395"/>
                </a:solidFill>
                <a:latin typeface="TT Norms Bold"/>
              </a:rPr>
              <a:t>Renforcer la participation significative des jeunes aux niveaux local et régional</a:t>
            </a:r>
            <a:endParaRPr lang="fr-FR" sz="2000" dirty="0">
              <a:solidFill>
                <a:srgbClr val="214395"/>
              </a:solidFill>
              <a:latin typeface="TT Norms Bold"/>
            </a:endParaRPr>
          </a:p>
        </p:txBody>
      </p:sp>
      <p:pic>
        <p:nvPicPr>
          <p:cNvPr id="14" name="Picture 13" descr="A group of people in blue shirts&#10;&#10;AI-generated content may be incorrect.">
            <a:extLst>
              <a:ext uri="{FF2B5EF4-FFF2-40B4-BE49-F238E27FC236}">
                <a16:creationId xmlns:a16="http://schemas.microsoft.com/office/drawing/2014/main" id="{3C84B1F8-DA1B-A3F1-AFA5-34EB7DA777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8800" y="3706120"/>
            <a:ext cx="3656320" cy="3656320"/>
          </a:xfrm>
          <a:prstGeom prst="roundRect">
            <a:avLst>
              <a:gd name="adj" fmla="val 16667"/>
            </a:avLst>
          </a:prstGeom>
          <a:ln>
            <a:noFill/>
          </a:ln>
          <a:effectLst/>
        </p:spPr>
      </p:pic>
      <p:grpSp>
        <p:nvGrpSpPr>
          <p:cNvPr id="11" name="Group 2">
            <a:extLst>
              <a:ext uri="{FF2B5EF4-FFF2-40B4-BE49-F238E27FC236}">
                <a16:creationId xmlns:a16="http://schemas.microsoft.com/office/drawing/2014/main" id="{E82BDAA7-2803-56E4-5769-C3478A94012F}"/>
              </a:ext>
            </a:extLst>
          </p:cNvPr>
          <p:cNvGrpSpPr/>
          <p:nvPr/>
        </p:nvGrpSpPr>
        <p:grpSpPr>
          <a:xfrm>
            <a:off x="0" y="0"/>
            <a:ext cx="18288000" cy="1206043"/>
            <a:chOff x="0" y="0"/>
            <a:chExt cx="9225716" cy="812800"/>
          </a:xfrm>
        </p:grpSpPr>
        <p:sp>
          <p:nvSpPr>
            <p:cNvPr id="13" name="Freeform 3">
              <a:extLst>
                <a:ext uri="{FF2B5EF4-FFF2-40B4-BE49-F238E27FC236}">
                  <a16:creationId xmlns:a16="http://schemas.microsoft.com/office/drawing/2014/main" id="{E7770181-832C-329F-6C88-565E88C04C99}"/>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15" name="TextBox 4">
              <a:extLst>
                <a:ext uri="{FF2B5EF4-FFF2-40B4-BE49-F238E27FC236}">
                  <a16:creationId xmlns:a16="http://schemas.microsoft.com/office/drawing/2014/main" id="{6032734D-18EB-3145-CAB1-2534C2C45517}"/>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17" name="TextBox 5">
            <a:extLst>
              <a:ext uri="{FF2B5EF4-FFF2-40B4-BE49-F238E27FC236}">
                <a16:creationId xmlns:a16="http://schemas.microsoft.com/office/drawing/2014/main" id="{1A5E91CC-B39F-4710-4E18-39BCE3FE1BC7}"/>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spc="47" dirty="0">
                <a:solidFill>
                  <a:srgbClr val="FFFFFF"/>
                </a:solidFill>
                <a:latin typeface="Myriad Bold"/>
                <a:ea typeface="Myriad Bold"/>
                <a:cs typeface="Myriad Bold"/>
                <a:sym typeface="Myriad Bold"/>
              </a:rPr>
              <a:t>CONGRÈS DES POUVOIRS LOCAUX ET RÉGIONAUX </a:t>
            </a:r>
            <a:endParaRPr lang="en-US" sz="2400" b="1" dirty="0">
              <a:solidFill>
                <a:srgbClr val="FFFFFF"/>
              </a:solidFill>
              <a:latin typeface="Myriad Bold"/>
              <a:ea typeface="Myriad Bold"/>
              <a:cs typeface="Myriad Bold"/>
              <a:sym typeface="Myriad Bold"/>
            </a:endParaRPr>
          </a:p>
        </p:txBody>
      </p:sp>
      <p:sp>
        <p:nvSpPr>
          <p:cNvPr id="18" name="Freeform 6">
            <a:extLst>
              <a:ext uri="{FF2B5EF4-FFF2-40B4-BE49-F238E27FC236}">
                <a16:creationId xmlns:a16="http://schemas.microsoft.com/office/drawing/2014/main" id="{02975742-6C26-C072-1236-F62B3AB7025C}"/>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3"/>
            <a:stretch>
              <a:fillRect/>
            </a:stretch>
          </a:blipFill>
        </p:spPr>
        <p:txBody>
          <a:bodyPr/>
          <a:lstStyle/>
          <a:p>
            <a:endParaRPr lang="en-US"/>
          </a:p>
        </p:txBody>
      </p:sp>
      <p:sp>
        <p:nvSpPr>
          <p:cNvPr id="2" name="Freeform 15">
            <a:extLst>
              <a:ext uri="{FF2B5EF4-FFF2-40B4-BE49-F238E27FC236}">
                <a16:creationId xmlns:a16="http://schemas.microsoft.com/office/drawing/2014/main" id="{0592C6BC-BB15-F915-8672-6EA0E401C0CB}"/>
              </a:ext>
            </a:extLst>
          </p:cNvPr>
          <p:cNvSpPr/>
          <p:nvPr/>
        </p:nvSpPr>
        <p:spPr>
          <a:xfrm>
            <a:off x="1066800" y="3924671"/>
            <a:ext cx="11201400" cy="4962940"/>
          </a:xfrm>
          <a:custGeom>
            <a:avLst/>
            <a:gdLst/>
            <a:ahLst/>
            <a:cxnLst/>
            <a:rect l="l" t="t" r="r" b="b"/>
            <a:pathLst>
              <a:path w="2023178" h="1689873">
                <a:moveTo>
                  <a:pt x="50392" y="0"/>
                </a:moveTo>
                <a:lnTo>
                  <a:pt x="1972787" y="0"/>
                </a:lnTo>
                <a:cubicBezTo>
                  <a:pt x="1986151" y="0"/>
                  <a:pt x="1998969" y="5309"/>
                  <a:pt x="2008419" y="14759"/>
                </a:cubicBezTo>
                <a:cubicBezTo>
                  <a:pt x="2017869" y="24210"/>
                  <a:pt x="2023178" y="37027"/>
                  <a:pt x="2023178" y="50392"/>
                </a:cubicBezTo>
                <a:lnTo>
                  <a:pt x="2023178" y="1639481"/>
                </a:lnTo>
                <a:cubicBezTo>
                  <a:pt x="2023178" y="1652846"/>
                  <a:pt x="2017869" y="1665663"/>
                  <a:pt x="2008419" y="1675114"/>
                </a:cubicBezTo>
                <a:cubicBezTo>
                  <a:pt x="1998969" y="1684564"/>
                  <a:pt x="1986151" y="1689873"/>
                  <a:pt x="1972787" y="1689873"/>
                </a:cubicBezTo>
                <a:lnTo>
                  <a:pt x="50392" y="1689873"/>
                </a:lnTo>
                <a:cubicBezTo>
                  <a:pt x="37027" y="1689873"/>
                  <a:pt x="24210" y="1684564"/>
                  <a:pt x="14759" y="1675114"/>
                </a:cubicBezTo>
                <a:cubicBezTo>
                  <a:pt x="5309" y="1665663"/>
                  <a:pt x="0" y="1652846"/>
                  <a:pt x="0" y="1639481"/>
                </a:cubicBezTo>
                <a:lnTo>
                  <a:pt x="0" y="50392"/>
                </a:lnTo>
                <a:cubicBezTo>
                  <a:pt x="0" y="37027"/>
                  <a:pt x="5309" y="24210"/>
                  <a:pt x="14759" y="14759"/>
                </a:cubicBezTo>
                <a:cubicBezTo>
                  <a:pt x="24210" y="5309"/>
                  <a:pt x="37027" y="0"/>
                  <a:pt x="50392" y="0"/>
                </a:cubicBezTo>
                <a:close/>
              </a:path>
            </a:pathLst>
          </a:custGeom>
          <a:solidFill>
            <a:srgbClr val="234495"/>
          </a:solidFill>
        </p:spPr>
        <p:txBody>
          <a:bodyPr/>
          <a:lstStyle/>
          <a:p>
            <a:endParaRPr lang="en-US" dirty="0"/>
          </a:p>
        </p:txBody>
      </p:sp>
      <p:sp>
        <p:nvSpPr>
          <p:cNvPr id="3" name="TextBox 1">
            <a:extLst>
              <a:ext uri="{FF2B5EF4-FFF2-40B4-BE49-F238E27FC236}">
                <a16:creationId xmlns:a16="http://schemas.microsoft.com/office/drawing/2014/main" id="{C0DB3B7B-A9E6-D31B-A5B8-5674B51D888F}"/>
              </a:ext>
            </a:extLst>
          </p:cNvPr>
          <p:cNvSpPr txBox="1"/>
          <p:nvPr/>
        </p:nvSpPr>
        <p:spPr>
          <a:xfrm>
            <a:off x="1295400" y="4413396"/>
            <a:ext cx="9906000" cy="4154984"/>
          </a:xfrm>
          <a:prstGeom prst="rect">
            <a:avLst/>
          </a:prstGeom>
          <a:noFill/>
        </p:spPr>
        <p:txBody>
          <a:bodyPr wrap="square" rtlCol="0">
            <a:spAutoFit/>
          </a:bodyPr>
          <a:lstStyle/>
          <a:p>
            <a:pPr marL="342900" indent="-342900">
              <a:buFont typeface="Arial" panose="020B0604020202020204" pitchFamily="34" charset="0"/>
              <a:buChar char="•"/>
            </a:pPr>
            <a:r>
              <a:rPr lang="fr-FR" sz="2200" dirty="0">
                <a:solidFill>
                  <a:schemeClr val="bg1"/>
                </a:solidFill>
                <a:cs typeface="Poppins" panose="00000500000000000000" pitchFamily="2" charset="0"/>
              </a:rPr>
              <a:t>La participation des jeunes est essentielle pour un avenir démocratique durable et inclusif</a:t>
            </a:r>
          </a:p>
          <a:p>
            <a:pPr marL="342900" indent="-342900">
              <a:buFont typeface="Arial" panose="020B0604020202020204" pitchFamily="34" charset="0"/>
              <a:buChar char="•"/>
            </a:pPr>
            <a:endParaRPr lang="en-US" sz="2200" dirty="0">
              <a:solidFill>
                <a:schemeClr val="bg1"/>
              </a:solidFill>
              <a:cs typeface="Poppins" panose="00000500000000000000" pitchFamily="2" charset="0"/>
            </a:endParaRPr>
          </a:p>
          <a:p>
            <a:pPr marL="342900" indent="-342900">
              <a:buFont typeface="Arial" panose="020B0604020202020204" pitchFamily="34" charset="0"/>
              <a:buChar char="•"/>
            </a:pPr>
            <a:r>
              <a:rPr lang="fr-FR" sz="2200" dirty="0">
                <a:solidFill>
                  <a:schemeClr val="bg1"/>
                </a:solidFill>
                <a:cs typeface="Poppins" panose="00000500000000000000" pitchFamily="2" charset="0"/>
              </a:rPr>
              <a:t>La Charte contient des principes, des bonnes pratiques et des lignes directrices visant à renforcer la participation des jeunes aux niveaux local et régional</a:t>
            </a:r>
          </a:p>
          <a:p>
            <a:pPr marL="342900" indent="-342900">
              <a:buFont typeface="Arial" panose="020B0604020202020204" pitchFamily="34" charset="0"/>
              <a:buChar char="•"/>
            </a:pPr>
            <a:endParaRPr lang="fr-FR" sz="2200" dirty="0">
              <a:solidFill>
                <a:schemeClr val="bg1"/>
              </a:solidFill>
              <a:cs typeface="Poppins" panose="00000500000000000000" pitchFamily="2" charset="0"/>
            </a:endParaRPr>
          </a:p>
          <a:p>
            <a:pPr marL="342900" indent="-342900">
              <a:buFont typeface="Arial" panose="020B0604020202020204" pitchFamily="34" charset="0"/>
              <a:buChar char="•"/>
            </a:pPr>
            <a:r>
              <a:rPr lang="fr-FR" sz="2200" dirty="0">
                <a:solidFill>
                  <a:schemeClr val="bg1"/>
                </a:solidFill>
                <a:cs typeface="Poppins" panose="00000500000000000000" pitchFamily="2" charset="0"/>
              </a:rPr>
              <a:t>Conditions fondamentales pour la participation des jeunes, telles que le respect de la </a:t>
            </a:r>
            <a:r>
              <a:rPr lang="fr-FR" sz="2200" dirty="0">
                <a:solidFill>
                  <a:srgbClr val="00B050"/>
                </a:solidFill>
                <a:cs typeface="Poppins" panose="00000500000000000000" pitchFamily="2" charset="0"/>
              </a:rPr>
              <a:t>liberté d'expression</a:t>
            </a:r>
            <a:r>
              <a:rPr lang="fr-FR" sz="2200" dirty="0">
                <a:solidFill>
                  <a:schemeClr val="bg1"/>
                </a:solidFill>
                <a:cs typeface="Poppins" panose="00000500000000000000" pitchFamily="2" charset="0"/>
              </a:rPr>
              <a:t>, </a:t>
            </a:r>
            <a:r>
              <a:rPr lang="fr-FR" sz="2200" dirty="0">
                <a:solidFill>
                  <a:srgbClr val="00B050"/>
                </a:solidFill>
                <a:cs typeface="Poppins" panose="00000500000000000000" pitchFamily="2" charset="0"/>
              </a:rPr>
              <a:t>du droit à la vie privée, de l'égalité d'accès aux droits fondamentaux, ainsi que de la liberté de réunion et d'association</a:t>
            </a:r>
            <a:endParaRPr lang="fr-FR" sz="2200" dirty="0">
              <a:solidFill>
                <a:schemeClr val="bg1"/>
              </a:solidFill>
              <a:cs typeface="Poppins" panose="00000500000000000000" pitchFamily="2" charset="0"/>
            </a:endParaRPr>
          </a:p>
          <a:p>
            <a:pPr marL="342900" indent="-342900">
              <a:buFont typeface="Arial" panose="020B0604020202020204" pitchFamily="34" charset="0"/>
              <a:buChar char="•"/>
            </a:pPr>
            <a:endParaRPr lang="en-US" sz="2200" b="1" dirty="0">
              <a:solidFill>
                <a:schemeClr val="bg1"/>
              </a:solidFill>
              <a:cs typeface="Poppins" panose="00000500000000000000" pitchFamily="2" charset="0"/>
            </a:endParaRPr>
          </a:p>
          <a:p>
            <a:pPr marL="342900" indent="-342900">
              <a:buFont typeface="Arial" panose="020B0604020202020204" pitchFamily="34" charset="0"/>
              <a:buChar char="•"/>
            </a:pPr>
            <a:r>
              <a:rPr lang="fr-FR" sz="2200" dirty="0">
                <a:solidFill>
                  <a:schemeClr val="bg1"/>
                </a:solidFill>
                <a:cs typeface="Poppins" panose="00000500000000000000" pitchFamily="2" charset="0"/>
              </a:rPr>
              <a:t>La Charte révisée est le fruit d'un processus consultatif mis en place par le Congrès et le </a:t>
            </a:r>
            <a:r>
              <a:rPr lang="fr-FR" sz="2200" dirty="0">
                <a:solidFill>
                  <a:schemeClr val="bg1"/>
                </a:solidFill>
                <a:cs typeface="Poppins" panose="00000500000000000000" pitchFamily="2" charset="0"/>
                <a:hlinkClick r:id="rId4">
                  <a:extLst>
                    <a:ext uri="{A12FA001-AC4F-418D-AE19-62706E023703}">
                      <ahyp:hlinkClr xmlns:ahyp="http://schemas.microsoft.com/office/drawing/2018/hyperlinkcolor" val="tx"/>
                    </a:ext>
                  </a:extLst>
                </a:hlinkClick>
              </a:rPr>
              <a:t>Conseil conjoint sur la jeunesse</a:t>
            </a:r>
            <a:endParaRPr lang="fr-FR" dirty="0">
              <a:solidFill>
                <a:schemeClr val="bg1"/>
              </a:solidFill>
            </a:endParaRPr>
          </a:p>
        </p:txBody>
      </p:sp>
    </p:spTree>
    <p:extLst>
      <p:ext uri="{BB962C8B-B14F-4D97-AF65-F5344CB8AC3E}">
        <p14:creationId xmlns:p14="http://schemas.microsoft.com/office/powerpoint/2010/main" val="301628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5">
            <a:extLst>
              <a:ext uri="{FF2B5EF4-FFF2-40B4-BE49-F238E27FC236}">
                <a16:creationId xmlns:a16="http://schemas.microsoft.com/office/drawing/2014/main" id="{140A5C59-3377-5869-59F5-EB303536C289}"/>
              </a:ext>
            </a:extLst>
          </p:cNvPr>
          <p:cNvSpPr/>
          <p:nvPr/>
        </p:nvSpPr>
        <p:spPr>
          <a:xfrm>
            <a:off x="0" y="1206043"/>
            <a:ext cx="18288000" cy="12074154"/>
          </a:xfrm>
          <a:custGeom>
            <a:avLst/>
            <a:gdLst/>
            <a:ahLst/>
            <a:cxnLst/>
            <a:rect l="l" t="t" r="r" b="b"/>
            <a:pathLst>
              <a:path w="18897160" h="11668996">
                <a:moveTo>
                  <a:pt x="0" y="0"/>
                </a:moveTo>
                <a:lnTo>
                  <a:pt x="18897160" y="0"/>
                </a:lnTo>
                <a:lnTo>
                  <a:pt x="18897160" y="11668997"/>
                </a:lnTo>
                <a:lnTo>
                  <a:pt x="0" y="11668997"/>
                </a:lnTo>
                <a:lnTo>
                  <a:pt x="0" y="0"/>
                </a:lnTo>
                <a:close/>
              </a:path>
            </a:pathLst>
          </a:custGeom>
          <a:blipFill>
            <a:blip r:embed="rId2"/>
            <a:stretch>
              <a:fillRect/>
            </a:stretch>
          </a:blipFill>
        </p:spPr>
        <p:txBody>
          <a:bodyPr/>
          <a:lstStyle/>
          <a:p>
            <a:endParaRPr lang="en-US"/>
          </a:p>
        </p:txBody>
      </p:sp>
      <p:grpSp>
        <p:nvGrpSpPr>
          <p:cNvPr id="14" name="Group 6">
            <a:extLst>
              <a:ext uri="{FF2B5EF4-FFF2-40B4-BE49-F238E27FC236}">
                <a16:creationId xmlns:a16="http://schemas.microsoft.com/office/drawing/2014/main" id="{7D4415C0-BF8D-B4DB-BF42-7C1C2BB1672C}"/>
              </a:ext>
            </a:extLst>
          </p:cNvPr>
          <p:cNvGrpSpPr>
            <a:grpSpLocks/>
          </p:cNvGrpSpPr>
          <p:nvPr/>
        </p:nvGrpSpPr>
        <p:grpSpPr>
          <a:xfrm>
            <a:off x="-2" y="834348"/>
            <a:ext cx="18288000" cy="12445849"/>
            <a:chOff x="0" y="0"/>
            <a:chExt cx="5035418" cy="2506202"/>
          </a:xfrm>
        </p:grpSpPr>
        <p:sp>
          <p:nvSpPr>
            <p:cNvPr id="15" name="Freeform 7">
              <a:extLst>
                <a:ext uri="{FF2B5EF4-FFF2-40B4-BE49-F238E27FC236}">
                  <a16:creationId xmlns:a16="http://schemas.microsoft.com/office/drawing/2014/main" id="{10B95D2F-323B-4241-10AE-7EC1820F3781}"/>
                </a:ext>
              </a:extLst>
            </p:cNvPr>
            <p:cNvSpPr>
              <a:spLocks/>
            </p:cNvSpPr>
            <p:nvPr/>
          </p:nvSpPr>
          <p:spPr>
            <a:xfrm>
              <a:off x="0" y="0"/>
              <a:ext cx="5035419" cy="2506202"/>
            </a:xfrm>
            <a:custGeom>
              <a:avLst/>
              <a:gdLst/>
              <a:ahLst/>
              <a:cxnLst/>
              <a:rect l="l" t="t" r="r" b="b"/>
              <a:pathLst>
                <a:path w="5035419" h="2506202">
                  <a:moveTo>
                    <a:pt x="0" y="0"/>
                  </a:moveTo>
                  <a:lnTo>
                    <a:pt x="5035419" y="0"/>
                  </a:lnTo>
                  <a:lnTo>
                    <a:pt x="5035419" y="2506202"/>
                  </a:lnTo>
                  <a:lnTo>
                    <a:pt x="0" y="2506202"/>
                  </a:lnTo>
                  <a:close/>
                </a:path>
              </a:pathLst>
            </a:custGeom>
            <a:solidFill>
              <a:srgbClr val="FFFFFF">
                <a:alpha val="80000"/>
              </a:srgbClr>
            </a:solidFill>
          </p:spPr>
          <p:txBody>
            <a:bodyPr/>
            <a:lstStyle/>
            <a:p>
              <a:endParaRPr lang="en-US" dirty="0"/>
            </a:p>
          </p:txBody>
        </p:sp>
        <p:sp>
          <p:nvSpPr>
            <p:cNvPr id="20" name="TextBox 8">
              <a:extLst>
                <a:ext uri="{FF2B5EF4-FFF2-40B4-BE49-F238E27FC236}">
                  <a16:creationId xmlns:a16="http://schemas.microsoft.com/office/drawing/2014/main" id="{C2C4A704-3707-4BCC-92CE-0DF81CACA344}"/>
                </a:ext>
              </a:extLst>
            </p:cNvPr>
            <p:cNvSpPr txBox="1">
              <a:spLocks/>
            </p:cNvSpPr>
            <p:nvPr/>
          </p:nvSpPr>
          <p:spPr>
            <a:xfrm>
              <a:off x="0" y="-38100"/>
              <a:ext cx="5035418" cy="2544302"/>
            </a:xfrm>
            <a:prstGeom prst="rect">
              <a:avLst/>
            </a:prstGeom>
          </p:spPr>
          <p:txBody>
            <a:bodyPr lIns="50800" tIns="50800" rIns="50800" bIns="50800" rtlCol="0" anchor="ctr"/>
            <a:lstStyle/>
            <a:p>
              <a:pPr algn="ctr">
                <a:lnSpc>
                  <a:spcPts val="2659"/>
                </a:lnSpc>
                <a:spcBef>
                  <a:spcPct val="0"/>
                </a:spcBef>
              </a:pPr>
              <a:endParaRPr/>
            </a:p>
          </p:txBody>
        </p:sp>
      </p:grpSp>
      <p:sp>
        <p:nvSpPr>
          <p:cNvPr id="21" name="Freeform 9">
            <a:extLst>
              <a:ext uri="{FF2B5EF4-FFF2-40B4-BE49-F238E27FC236}">
                <a16:creationId xmlns:a16="http://schemas.microsoft.com/office/drawing/2014/main" id="{58C06BE2-F9C0-991C-A697-860D3B92E32D}"/>
              </a:ext>
            </a:extLst>
          </p:cNvPr>
          <p:cNvSpPr/>
          <p:nvPr/>
        </p:nvSpPr>
        <p:spPr>
          <a:xfrm>
            <a:off x="7686596" y="6061743"/>
            <a:ext cx="1466514" cy="826369"/>
          </a:xfrm>
          <a:custGeom>
            <a:avLst/>
            <a:gdLst/>
            <a:ahLst/>
            <a:cxnLst/>
            <a:rect l="l" t="t" r="r" b="b"/>
            <a:pathLst>
              <a:path w="1466514" h="826369">
                <a:moveTo>
                  <a:pt x="0" y="0"/>
                </a:moveTo>
                <a:lnTo>
                  <a:pt x="1466514" y="0"/>
                </a:lnTo>
                <a:lnTo>
                  <a:pt x="1466514" y="826369"/>
                </a:lnTo>
                <a:lnTo>
                  <a:pt x="0" y="826369"/>
                </a:lnTo>
                <a:lnTo>
                  <a:pt x="0" y="0"/>
                </a:lnTo>
                <a:close/>
              </a:path>
            </a:pathLst>
          </a:custGeom>
          <a:blipFill>
            <a:blip r:embed="rId3"/>
            <a:stretch>
              <a:fillRect/>
            </a:stretch>
          </a:blipFill>
        </p:spPr>
        <p:txBody>
          <a:bodyPr/>
          <a:lstStyle/>
          <a:p>
            <a:endParaRPr lang="en-US"/>
          </a:p>
        </p:txBody>
      </p:sp>
      <p:sp>
        <p:nvSpPr>
          <p:cNvPr id="22" name="Freeform 10">
            <a:extLst>
              <a:ext uri="{FF2B5EF4-FFF2-40B4-BE49-F238E27FC236}">
                <a16:creationId xmlns:a16="http://schemas.microsoft.com/office/drawing/2014/main" id="{26E8C205-3819-868B-89E0-D49035540D2C}"/>
              </a:ext>
            </a:extLst>
          </p:cNvPr>
          <p:cNvSpPr/>
          <p:nvPr/>
        </p:nvSpPr>
        <p:spPr>
          <a:xfrm>
            <a:off x="8014526" y="7335787"/>
            <a:ext cx="835760" cy="826369"/>
          </a:xfrm>
          <a:custGeom>
            <a:avLst/>
            <a:gdLst/>
            <a:ahLst/>
            <a:cxnLst/>
            <a:rect l="l" t="t" r="r" b="b"/>
            <a:pathLst>
              <a:path w="835760" h="826369">
                <a:moveTo>
                  <a:pt x="0" y="0"/>
                </a:moveTo>
                <a:lnTo>
                  <a:pt x="835760" y="0"/>
                </a:lnTo>
                <a:lnTo>
                  <a:pt x="835760" y="826369"/>
                </a:lnTo>
                <a:lnTo>
                  <a:pt x="0" y="826369"/>
                </a:lnTo>
                <a:lnTo>
                  <a:pt x="0" y="0"/>
                </a:lnTo>
                <a:close/>
              </a:path>
            </a:pathLst>
          </a:custGeom>
          <a:blipFill>
            <a:blip r:embed="rId4"/>
            <a:stretch>
              <a:fillRect/>
            </a:stretch>
          </a:blipFill>
        </p:spPr>
        <p:txBody>
          <a:bodyPr/>
          <a:lstStyle/>
          <a:p>
            <a:endParaRPr lang="en-US"/>
          </a:p>
        </p:txBody>
      </p:sp>
      <p:sp>
        <p:nvSpPr>
          <p:cNvPr id="23" name="Freeform 11">
            <a:extLst>
              <a:ext uri="{FF2B5EF4-FFF2-40B4-BE49-F238E27FC236}">
                <a16:creationId xmlns:a16="http://schemas.microsoft.com/office/drawing/2014/main" id="{F781CF9F-1BEE-D1C0-2C20-00492A8E322A}"/>
              </a:ext>
            </a:extLst>
          </p:cNvPr>
          <p:cNvSpPr/>
          <p:nvPr/>
        </p:nvSpPr>
        <p:spPr>
          <a:xfrm>
            <a:off x="7989421" y="8609831"/>
            <a:ext cx="860865" cy="823436"/>
          </a:xfrm>
          <a:custGeom>
            <a:avLst/>
            <a:gdLst/>
            <a:ahLst/>
            <a:cxnLst/>
            <a:rect l="l" t="t" r="r" b="b"/>
            <a:pathLst>
              <a:path w="860865" h="823436">
                <a:moveTo>
                  <a:pt x="0" y="0"/>
                </a:moveTo>
                <a:lnTo>
                  <a:pt x="860865" y="0"/>
                </a:lnTo>
                <a:lnTo>
                  <a:pt x="860865" y="823436"/>
                </a:lnTo>
                <a:lnTo>
                  <a:pt x="0" y="823436"/>
                </a:lnTo>
                <a:lnTo>
                  <a:pt x="0" y="0"/>
                </a:lnTo>
                <a:close/>
              </a:path>
            </a:pathLst>
          </a:custGeom>
          <a:blipFill>
            <a:blip r:embed="rId5"/>
            <a:stretch>
              <a:fillRect/>
            </a:stretch>
          </a:blipFill>
        </p:spPr>
        <p:txBody>
          <a:bodyPr/>
          <a:lstStyle/>
          <a:p>
            <a:endParaRPr lang="en-US"/>
          </a:p>
        </p:txBody>
      </p:sp>
      <p:sp>
        <p:nvSpPr>
          <p:cNvPr id="24" name="Freeform 12">
            <a:extLst>
              <a:ext uri="{FF2B5EF4-FFF2-40B4-BE49-F238E27FC236}">
                <a16:creationId xmlns:a16="http://schemas.microsoft.com/office/drawing/2014/main" id="{621B2D56-7921-BF99-FA07-A4CC21AEA806}"/>
              </a:ext>
            </a:extLst>
          </p:cNvPr>
          <p:cNvSpPr/>
          <p:nvPr/>
        </p:nvSpPr>
        <p:spPr>
          <a:xfrm>
            <a:off x="4267200" y="7143640"/>
            <a:ext cx="2498217" cy="2498217"/>
          </a:xfrm>
          <a:custGeom>
            <a:avLst/>
            <a:gdLst/>
            <a:ahLst/>
            <a:cxnLst/>
            <a:rect l="l" t="t" r="r" b="b"/>
            <a:pathLst>
              <a:path w="2498217" h="2498217">
                <a:moveTo>
                  <a:pt x="0" y="0"/>
                </a:moveTo>
                <a:lnTo>
                  <a:pt x="2498217" y="0"/>
                </a:lnTo>
                <a:lnTo>
                  <a:pt x="2498217" y="2498217"/>
                </a:lnTo>
                <a:lnTo>
                  <a:pt x="0" y="2498217"/>
                </a:lnTo>
                <a:lnTo>
                  <a:pt x="0" y="0"/>
                </a:lnTo>
                <a:close/>
              </a:path>
            </a:pathLst>
          </a:custGeom>
          <a:blipFill>
            <a:blip r:embed="rId6"/>
            <a:stretch>
              <a:fillRect/>
            </a:stretch>
          </a:blipFill>
        </p:spPr>
        <p:txBody>
          <a:bodyPr/>
          <a:lstStyle/>
          <a:p>
            <a:endParaRPr lang="en-US"/>
          </a:p>
        </p:txBody>
      </p:sp>
      <p:sp>
        <p:nvSpPr>
          <p:cNvPr id="26" name="TextBox 17">
            <a:extLst>
              <a:ext uri="{FF2B5EF4-FFF2-40B4-BE49-F238E27FC236}">
                <a16:creationId xmlns:a16="http://schemas.microsoft.com/office/drawing/2014/main" id="{132BB38C-6ED2-7025-CF44-1BAD684442FB}"/>
              </a:ext>
            </a:extLst>
          </p:cNvPr>
          <p:cNvSpPr txBox="1"/>
          <p:nvPr/>
        </p:nvSpPr>
        <p:spPr>
          <a:xfrm>
            <a:off x="4271749" y="3903243"/>
            <a:ext cx="10294640" cy="852990"/>
          </a:xfrm>
          <a:prstGeom prst="rect">
            <a:avLst/>
          </a:prstGeom>
        </p:spPr>
        <p:txBody>
          <a:bodyPr lIns="0" tIns="0" rIns="0" bIns="0" rtlCol="0" anchor="t">
            <a:spAutoFit/>
          </a:bodyPr>
          <a:lstStyle/>
          <a:p>
            <a:pPr algn="ctr">
              <a:lnSpc>
                <a:spcPts val="7234"/>
              </a:lnSpc>
              <a:spcBef>
                <a:spcPct val="0"/>
              </a:spcBef>
            </a:pPr>
            <a:r>
              <a:rPr lang="en-US" sz="5167" b="1" dirty="0">
                <a:solidFill>
                  <a:srgbClr val="234495"/>
                </a:solidFill>
                <a:latin typeface="Myriad Bold"/>
                <a:ea typeface="Myriad Bold"/>
                <a:cs typeface="Myriad Bold"/>
                <a:sym typeface="Myriad Bold"/>
              </a:rPr>
              <a:t>MERCI POUR VOTRE ATTENTION!</a:t>
            </a:r>
          </a:p>
        </p:txBody>
      </p:sp>
      <p:sp>
        <p:nvSpPr>
          <p:cNvPr id="27" name="TextBox 18">
            <a:extLst>
              <a:ext uri="{FF2B5EF4-FFF2-40B4-BE49-F238E27FC236}">
                <a16:creationId xmlns:a16="http://schemas.microsoft.com/office/drawing/2014/main" id="{62726FB0-592C-925F-CC7F-0FC4911C47AA}"/>
              </a:ext>
            </a:extLst>
          </p:cNvPr>
          <p:cNvSpPr txBox="1"/>
          <p:nvPr/>
        </p:nvSpPr>
        <p:spPr>
          <a:xfrm>
            <a:off x="7312108" y="5074074"/>
            <a:ext cx="4213920" cy="595099"/>
          </a:xfrm>
          <a:prstGeom prst="rect">
            <a:avLst/>
          </a:prstGeom>
        </p:spPr>
        <p:txBody>
          <a:bodyPr lIns="0" tIns="0" rIns="0" bIns="0" rtlCol="0" anchor="t">
            <a:spAutoFit/>
          </a:bodyPr>
          <a:lstStyle/>
          <a:p>
            <a:pPr algn="ctr">
              <a:lnSpc>
                <a:spcPts val="4994"/>
              </a:lnSpc>
              <a:spcBef>
                <a:spcPct val="0"/>
              </a:spcBef>
            </a:pPr>
            <a:r>
              <a:rPr lang="en-US" sz="3567" dirty="0">
                <a:solidFill>
                  <a:srgbClr val="234495"/>
                </a:solidFill>
                <a:latin typeface="Myriad"/>
                <a:ea typeface="Myriad"/>
                <a:cs typeface="Myriad"/>
                <a:sym typeface="Myriad"/>
              </a:rPr>
              <a:t>RESTEZ CONNECTÉ : </a:t>
            </a:r>
          </a:p>
        </p:txBody>
      </p:sp>
      <p:pic>
        <p:nvPicPr>
          <p:cNvPr id="37" name="Picture 36" descr="A blue butterfly on a black background&#10;&#10;AI-generated content may be incorrect.">
            <a:extLst>
              <a:ext uri="{FF2B5EF4-FFF2-40B4-BE49-F238E27FC236}">
                <a16:creationId xmlns:a16="http://schemas.microsoft.com/office/drawing/2014/main" id="{248D3F67-D696-4120-33E8-FBBC990636E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54306" y="9880942"/>
            <a:ext cx="931094" cy="823436"/>
          </a:xfrm>
          <a:prstGeom prst="rect">
            <a:avLst/>
          </a:prstGeom>
        </p:spPr>
      </p:pic>
      <p:sp>
        <p:nvSpPr>
          <p:cNvPr id="38" name="TextBox 18">
            <a:extLst>
              <a:ext uri="{FF2B5EF4-FFF2-40B4-BE49-F238E27FC236}">
                <a16:creationId xmlns:a16="http://schemas.microsoft.com/office/drawing/2014/main" id="{C6306DDC-2DF7-E214-722D-9147C986B2AE}"/>
              </a:ext>
            </a:extLst>
          </p:cNvPr>
          <p:cNvSpPr txBox="1"/>
          <p:nvPr/>
        </p:nvSpPr>
        <p:spPr>
          <a:xfrm>
            <a:off x="9153110" y="6118949"/>
            <a:ext cx="4450666" cy="605102"/>
          </a:xfrm>
          <a:prstGeom prst="rect">
            <a:avLst/>
          </a:prstGeom>
        </p:spPr>
        <p:txBody>
          <a:bodyPr wrap="square" lIns="0" tIns="0" rIns="0" bIns="0" rtlCol="0" anchor="t">
            <a:spAutoFit/>
          </a:bodyPr>
          <a:lstStyle/>
          <a:p>
            <a:pPr algn="ctr">
              <a:lnSpc>
                <a:spcPts val="4994"/>
              </a:lnSpc>
              <a:spcBef>
                <a:spcPct val="0"/>
              </a:spcBef>
            </a:pPr>
            <a:r>
              <a:rPr lang="en-US" sz="4000" dirty="0">
                <a:solidFill>
                  <a:srgbClr val="234495"/>
                </a:solidFill>
                <a:latin typeface="Myriad Bold" panose="020B0604020202020204" charset="0"/>
                <a:ea typeface="Myriad"/>
                <a:cs typeface="Myriad"/>
                <a:sym typeface="Myriad"/>
              </a:rPr>
              <a:t>@COECongress</a:t>
            </a:r>
          </a:p>
        </p:txBody>
      </p:sp>
      <p:sp>
        <p:nvSpPr>
          <p:cNvPr id="39" name="TextBox 18">
            <a:extLst>
              <a:ext uri="{FF2B5EF4-FFF2-40B4-BE49-F238E27FC236}">
                <a16:creationId xmlns:a16="http://schemas.microsoft.com/office/drawing/2014/main" id="{A843C2F1-31C4-8C93-0F61-1462C1881109}"/>
              </a:ext>
            </a:extLst>
          </p:cNvPr>
          <p:cNvSpPr txBox="1"/>
          <p:nvPr/>
        </p:nvSpPr>
        <p:spPr>
          <a:xfrm>
            <a:off x="9153110" y="7446420"/>
            <a:ext cx="4450666" cy="605102"/>
          </a:xfrm>
          <a:prstGeom prst="rect">
            <a:avLst/>
          </a:prstGeom>
        </p:spPr>
        <p:txBody>
          <a:bodyPr wrap="square" lIns="0" tIns="0" rIns="0" bIns="0" rtlCol="0" anchor="t">
            <a:spAutoFit/>
          </a:bodyPr>
          <a:lstStyle/>
          <a:p>
            <a:pPr algn="ctr">
              <a:lnSpc>
                <a:spcPts val="4994"/>
              </a:lnSpc>
              <a:spcBef>
                <a:spcPct val="0"/>
              </a:spcBef>
            </a:pPr>
            <a:r>
              <a:rPr lang="en-US" sz="4000" dirty="0">
                <a:solidFill>
                  <a:srgbClr val="234495"/>
                </a:solidFill>
                <a:latin typeface="Myriad Bold" panose="020B0604020202020204" charset="0"/>
                <a:ea typeface="Myriad"/>
                <a:cs typeface="Myriad"/>
                <a:sym typeface="Myriad"/>
              </a:rPr>
              <a:t>@COECongress</a:t>
            </a:r>
          </a:p>
        </p:txBody>
      </p:sp>
      <p:sp>
        <p:nvSpPr>
          <p:cNvPr id="40" name="TextBox 18">
            <a:extLst>
              <a:ext uri="{FF2B5EF4-FFF2-40B4-BE49-F238E27FC236}">
                <a16:creationId xmlns:a16="http://schemas.microsoft.com/office/drawing/2014/main" id="{CBE0D700-1E00-0077-AB92-C4BC2145A5FB}"/>
              </a:ext>
            </a:extLst>
          </p:cNvPr>
          <p:cNvSpPr txBox="1"/>
          <p:nvPr/>
        </p:nvSpPr>
        <p:spPr>
          <a:xfrm>
            <a:off x="9260376" y="8718998"/>
            <a:ext cx="4222066" cy="605102"/>
          </a:xfrm>
          <a:prstGeom prst="rect">
            <a:avLst/>
          </a:prstGeom>
        </p:spPr>
        <p:txBody>
          <a:bodyPr wrap="square" lIns="0" tIns="0" rIns="0" bIns="0" rtlCol="0" anchor="t">
            <a:spAutoFit/>
          </a:bodyPr>
          <a:lstStyle/>
          <a:p>
            <a:pPr algn="ctr">
              <a:lnSpc>
                <a:spcPts val="4994"/>
              </a:lnSpc>
              <a:spcBef>
                <a:spcPct val="0"/>
              </a:spcBef>
            </a:pPr>
            <a:r>
              <a:rPr lang="en-US" sz="4000" dirty="0">
                <a:solidFill>
                  <a:srgbClr val="234495"/>
                </a:solidFill>
                <a:latin typeface="Myriad Bold" panose="020B0604020202020204" charset="0"/>
                <a:ea typeface="Myriad"/>
                <a:cs typeface="Myriad"/>
                <a:sym typeface="Myriad"/>
              </a:rPr>
              <a:t>@coe-congress</a:t>
            </a:r>
          </a:p>
        </p:txBody>
      </p:sp>
      <p:sp>
        <p:nvSpPr>
          <p:cNvPr id="41" name="TextBox 18">
            <a:extLst>
              <a:ext uri="{FF2B5EF4-FFF2-40B4-BE49-F238E27FC236}">
                <a16:creationId xmlns:a16="http://schemas.microsoft.com/office/drawing/2014/main" id="{2ABABB58-9E60-9D6E-3E1D-D0AF33E3E8AF}"/>
              </a:ext>
            </a:extLst>
          </p:cNvPr>
          <p:cNvSpPr txBox="1"/>
          <p:nvPr/>
        </p:nvSpPr>
        <p:spPr>
          <a:xfrm>
            <a:off x="9641376" y="9990109"/>
            <a:ext cx="4222066" cy="605102"/>
          </a:xfrm>
          <a:prstGeom prst="rect">
            <a:avLst/>
          </a:prstGeom>
        </p:spPr>
        <p:txBody>
          <a:bodyPr wrap="square" lIns="0" tIns="0" rIns="0" bIns="0" rtlCol="0" anchor="t">
            <a:spAutoFit/>
          </a:bodyPr>
          <a:lstStyle/>
          <a:p>
            <a:pPr algn="ctr">
              <a:lnSpc>
                <a:spcPts val="4994"/>
              </a:lnSpc>
              <a:spcBef>
                <a:spcPct val="0"/>
              </a:spcBef>
            </a:pPr>
            <a:r>
              <a:rPr lang="en-US" sz="4000" dirty="0">
                <a:solidFill>
                  <a:srgbClr val="234495"/>
                </a:solidFill>
                <a:latin typeface="Myriad Bold" panose="020B0604020202020204" charset="0"/>
                <a:ea typeface="Myriad"/>
                <a:cs typeface="Myriad"/>
                <a:sym typeface="Myriad"/>
              </a:rPr>
              <a:t>@congress.coe.int</a:t>
            </a:r>
          </a:p>
        </p:txBody>
      </p:sp>
      <p:grpSp>
        <p:nvGrpSpPr>
          <p:cNvPr id="2" name="Group 2">
            <a:extLst>
              <a:ext uri="{FF2B5EF4-FFF2-40B4-BE49-F238E27FC236}">
                <a16:creationId xmlns:a16="http://schemas.microsoft.com/office/drawing/2014/main" id="{4F87882A-84A9-1A7E-CF8C-0BBE979EC779}"/>
              </a:ext>
            </a:extLst>
          </p:cNvPr>
          <p:cNvGrpSpPr/>
          <p:nvPr/>
        </p:nvGrpSpPr>
        <p:grpSpPr>
          <a:xfrm>
            <a:off x="0" y="0"/>
            <a:ext cx="18288000" cy="1206043"/>
            <a:chOff x="0" y="0"/>
            <a:chExt cx="9225716" cy="812800"/>
          </a:xfrm>
        </p:grpSpPr>
        <p:sp>
          <p:nvSpPr>
            <p:cNvPr id="3" name="Freeform 3">
              <a:extLst>
                <a:ext uri="{FF2B5EF4-FFF2-40B4-BE49-F238E27FC236}">
                  <a16:creationId xmlns:a16="http://schemas.microsoft.com/office/drawing/2014/main" id="{1D92F3F7-D125-C2D0-0269-F50D09E6E38C}"/>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4" name="TextBox 4">
              <a:extLst>
                <a:ext uri="{FF2B5EF4-FFF2-40B4-BE49-F238E27FC236}">
                  <a16:creationId xmlns:a16="http://schemas.microsoft.com/office/drawing/2014/main" id="{0868DBAF-710C-9DFF-B156-4374B6743AAD}"/>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5" name="TextBox 5">
            <a:extLst>
              <a:ext uri="{FF2B5EF4-FFF2-40B4-BE49-F238E27FC236}">
                <a16:creationId xmlns:a16="http://schemas.microsoft.com/office/drawing/2014/main" id="{391D118B-4B69-EF41-3925-098F5EAA7C2E}"/>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spc="47" dirty="0">
                <a:solidFill>
                  <a:srgbClr val="FFFFFF"/>
                </a:solidFill>
                <a:latin typeface="Myriad Bold"/>
                <a:ea typeface="Myriad Bold"/>
                <a:cs typeface="Myriad Bold"/>
                <a:sym typeface="Myriad Bold"/>
              </a:rPr>
              <a:t>CONGRÈS DES POUVOIRS LOCAUX ET RÉGIONAUX </a:t>
            </a:r>
            <a:endParaRPr lang="en-US" sz="2400" b="1" dirty="0">
              <a:solidFill>
                <a:srgbClr val="FFFFFF"/>
              </a:solidFill>
              <a:latin typeface="Myriad Bold"/>
              <a:ea typeface="Myriad Bold"/>
              <a:cs typeface="Myriad Bold"/>
              <a:sym typeface="Myriad Bold"/>
            </a:endParaRPr>
          </a:p>
        </p:txBody>
      </p:sp>
      <p:sp>
        <p:nvSpPr>
          <p:cNvPr id="6" name="Freeform 6">
            <a:extLst>
              <a:ext uri="{FF2B5EF4-FFF2-40B4-BE49-F238E27FC236}">
                <a16:creationId xmlns:a16="http://schemas.microsoft.com/office/drawing/2014/main" id="{85811CEE-9347-724E-CA09-F77F47814CE7}"/>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13" name="Title 12">
            <a:extLst>
              <a:ext uri="{FF2B5EF4-FFF2-40B4-BE49-F238E27FC236}">
                <a16:creationId xmlns:a16="http://schemas.microsoft.com/office/drawing/2014/main" id="{3E68C35B-A327-65E1-0A28-F6F57B813202}"/>
              </a:ext>
            </a:extLst>
          </p:cNvPr>
          <p:cNvSpPr>
            <a:spLocks noGrp="1"/>
          </p:cNvSpPr>
          <p:nvPr>
            <p:ph type="ctrTitle"/>
          </p:nvPr>
        </p:nvSpPr>
        <p:spPr>
          <a:xfrm>
            <a:off x="2057400" y="1646990"/>
            <a:ext cx="14173200" cy="1950619"/>
          </a:xfrm>
        </p:spPr>
        <p:txBody>
          <a:bodyPr>
            <a:normAutofit/>
          </a:bodyPr>
          <a:lstStyle/>
          <a:p>
            <a:r>
              <a:rPr lang="en-US" sz="4800" b="1" dirty="0">
                <a:solidFill>
                  <a:srgbClr val="234495"/>
                </a:solidFill>
                <a:latin typeface="Poppins Bold" panose="00000800000000000000" charset="0"/>
                <a:cs typeface="Poppins Bold" panose="00000800000000000000" charset="0"/>
              </a:rPr>
              <a:t>CONGRÈS DES POUVOIRS LOCAUX ET RÉGIONAUX</a:t>
            </a:r>
            <a:endParaRPr lang="fr-FR" sz="4800" dirty="0">
              <a:solidFill>
                <a:srgbClr val="234495"/>
              </a:solidFill>
            </a:endParaRPr>
          </a:p>
        </p:txBody>
      </p:sp>
      <p:sp>
        <p:nvSpPr>
          <p:cNvPr id="11" name="TextBox 11">
            <a:extLst>
              <a:ext uri="{FF2B5EF4-FFF2-40B4-BE49-F238E27FC236}">
                <a16:creationId xmlns:a16="http://schemas.microsoft.com/office/drawing/2014/main" id="{F1F18E2C-B63E-EDD6-FFF3-D3A57D2CB5EA}"/>
              </a:ext>
            </a:extLst>
          </p:cNvPr>
          <p:cNvSpPr txBox="1"/>
          <p:nvPr/>
        </p:nvSpPr>
        <p:spPr>
          <a:xfrm>
            <a:off x="424204" y="3895336"/>
            <a:ext cx="4143965" cy="422808"/>
          </a:xfrm>
          <a:prstGeom prst="rect">
            <a:avLst/>
          </a:prstGeom>
        </p:spPr>
        <p:txBody>
          <a:bodyPr wrap="square" lIns="0" tIns="0" rIns="0" bIns="0" rtlCol="0" anchor="t">
            <a:spAutoFit/>
          </a:bodyPr>
          <a:lstStyle/>
          <a:p>
            <a:pPr algn="ctr">
              <a:lnSpc>
                <a:spcPts val="3500"/>
              </a:lnSpc>
            </a:pPr>
            <a:r>
              <a:rPr lang="en-US" sz="2400" b="1" dirty="0">
                <a:solidFill>
                  <a:srgbClr val="41B75B"/>
                </a:solidFill>
                <a:latin typeface="Poppins Bold"/>
                <a:ea typeface="Poppins Bold"/>
                <a:cs typeface="Poppins Bold"/>
                <a:sym typeface="Poppins Bold"/>
              </a:rPr>
              <a:t>UNE ASSEMBL</a:t>
            </a:r>
            <a:r>
              <a:rPr lang="en-US" sz="2400" b="1" dirty="0">
                <a:solidFill>
                  <a:srgbClr val="41B75B"/>
                </a:solidFill>
                <a:latin typeface="Poppins Bold" panose="00000800000000000000" charset="0"/>
                <a:ea typeface="Poppins Bold"/>
                <a:cs typeface="Poppins Bold" panose="00000800000000000000" charset="0"/>
                <a:sym typeface="Poppins Bold"/>
              </a:rPr>
              <a:t>É</a:t>
            </a:r>
            <a:r>
              <a:rPr lang="en-US" sz="2400" b="1" dirty="0">
                <a:solidFill>
                  <a:srgbClr val="41B75B"/>
                </a:solidFill>
                <a:latin typeface="Poppins Bold"/>
                <a:ea typeface="Poppins Bold"/>
                <a:cs typeface="Poppins Bold"/>
                <a:sym typeface="Poppins Bold"/>
              </a:rPr>
              <a:t>E POLITIQUE</a:t>
            </a:r>
            <a:endParaRPr lang="en-US" sz="2400" b="1" dirty="0">
              <a:solidFill>
                <a:schemeClr val="tx2"/>
              </a:solidFill>
              <a:latin typeface="Poppins Bold"/>
              <a:ea typeface="Poppins Bold"/>
              <a:cs typeface="Poppins Bold"/>
              <a:sym typeface="Poppins Bold"/>
            </a:endParaRPr>
          </a:p>
        </p:txBody>
      </p:sp>
      <p:sp>
        <p:nvSpPr>
          <p:cNvPr id="12" name="TextBox 12">
            <a:extLst>
              <a:ext uri="{FF2B5EF4-FFF2-40B4-BE49-F238E27FC236}">
                <a16:creationId xmlns:a16="http://schemas.microsoft.com/office/drawing/2014/main" id="{A40BF460-FE49-1714-6041-BA633A890A1B}"/>
              </a:ext>
            </a:extLst>
          </p:cNvPr>
          <p:cNvSpPr txBox="1"/>
          <p:nvPr/>
        </p:nvSpPr>
        <p:spPr>
          <a:xfrm>
            <a:off x="466120" y="4333176"/>
            <a:ext cx="4143965" cy="1059264"/>
          </a:xfrm>
          <a:prstGeom prst="rect">
            <a:avLst/>
          </a:prstGeom>
        </p:spPr>
        <p:txBody>
          <a:bodyPr wrap="square" lIns="0" tIns="0" rIns="0" bIns="0" rtlCol="0" anchor="t">
            <a:spAutoFit/>
          </a:bodyPr>
          <a:lstStyle/>
          <a:p>
            <a:pPr>
              <a:lnSpc>
                <a:spcPts val="2800"/>
              </a:lnSpc>
            </a:pPr>
            <a:r>
              <a:rPr lang="fr-FR" sz="2000" dirty="0">
                <a:latin typeface="Poppins"/>
                <a:ea typeface="Poppins"/>
                <a:cs typeface="Poppins"/>
                <a:sym typeface="Poppins"/>
              </a:rPr>
              <a:t>612 élus locaux et régionaux (maires, gouverneurs, conseillers, etc.)</a:t>
            </a:r>
            <a:endParaRPr lang="en-US" sz="2000" dirty="0">
              <a:latin typeface="Poppins"/>
              <a:ea typeface="Poppins"/>
              <a:cs typeface="Poppins"/>
              <a:sym typeface="Poppins"/>
            </a:endParaRPr>
          </a:p>
        </p:txBody>
      </p:sp>
      <p:sp>
        <p:nvSpPr>
          <p:cNvPr id="15" name="TextBox 13">
            <a:extLst>
              <a:ext uri="{FF2B5EF4-FFF2-40B4-BE49-F238E27FC236}">
                <a16:creationId xmlns:a16="http://schemas.microsoft.com/office/drawing/2014/main" id="{BB6616A8-EB65-DDAE-D661-27BDB7E9D6FF}"/>
              </a:ext>
            </a:extLst>
          </p:cNvPr>
          <p:cNvSpPr txBox="1"/>
          <p:nvPr/>
        </p:nvSpPr>
        <p:spPr>
          <a:xfrm>
            <a:off x="9825978" y="3903858"/>
            <a:ext cx="2289822" cy="422808"/>
          </a:xfrm>
          <a:prstGeom prst="rect">
            <a:avLst/>
          </a:prstGeom>
        </p:spPr>
        <p:txBody>
          <a:bodyPr wrap="square" lIns="0" tIns="0" rIns="0" bIns="0" rtlCol="0" anchor="t">
            <a:spAutoFit/>
          </a:bodyPr>
          <a:lstStyle/>
          <a:p>
            <a:pPr algn="ctr">
              <a:lnSpc>
                <a:spcPts val="3500"/>
              </a:lnSpc>
            </a:pPr>
            <a:r>
              <a:rPr lang="en-US" sz="2400" b="1" dirty="0">
                <a:solidFill>
                  <a:srgbClr val="41B75B"/>
                </a:solidFill>
                <a:latin typeface="Poppins Bold"/>
                <a:ea typeface="Poppins Bold"/>
                <a:cs typeface="Poppins Bold"/>
                <a:sym typeface="Poppins Bold"/>
              </a:rPr>
              <a:t>PROMOUVANT</a:t>
            </a:r>
          </a:p>
        </p:txBody>
      </p:sp>
      <p:sp>
        <p:nvSpPr>
          <p:cNvPr id="16" name="TextBox 14">
            <a:extLst>
              <a:ext uri="{FF2B5EF4-FFF2-40B4-BE49-F238E27FC236}">
                <a16:creationId xmlns:a16="http://schemas.microsoft.com/office/drawing/2014/main" id="{25360E30-8FFF-A93E-DD06-8F2B12F700A3}"/>
              </a:ext>
            </a:extLst>
          </p:cNvPr>
          <p:cNvSpPr txBox="1"/>
          <p:nvPr/>
        </p:nvSpPr>
        <p:spPr>
          <a:xfrm>
            <a:off x="9837121" y="4358311"/>
            <a:ext cx="4416485" cy="1052083"/>
          </a:xfrm>
          <a:prstGeom prst="rect">
            <a:avLst/>
          </a:prstGeom>
        </p:spPr>
        <p:txBody>
          <a:bodyPr wrap="square" lIns="0" tIns="0" rIns="0" bIns="0" rtlCol="0" anchor="t">
            <a:spAutoFit/>
          </a:bodyPr>
          <a:lstStyle/>
          <a:p>
            <a:pPr>
              <a:lnSpc>
                <a:spcPts val="2800"/>
              </a:lnSpc>
            </a:pPr>
            <a:r>
              <a:rPr lang="fr-FR" dirty="0">
                <a:latin typeface="Poppins"/>
                <a:ea typeface="Poppins"/>
                <a:cs typeface="Poppins"/>
                <a:sym typeface="Poppins"/>
              </a:rPr>
              <a:t>la dimension locale et régionale des valeurs du Conseil de l'Europe : droits humains, démocratie et État de droit</a:t>
            </a:r>
            <a:endParaRPr lang="en-US" dirty="0">
              <a:latin typeface="Poppins"/>
              <a:ea typeface="Poppins"/>
              <a:cs typeface="Poppins"/>
              <a:sym typeface="Poppins"/>
            </a:endParaRPr>
          </a:p>
        </p:txBody>
      </p:sp>
      <p:sp>
        <p:nvSpPr>
          <p:cNvPr id="17" name="TextBox 15">
            <a:extLst>
              <a:ext uri="{FF2B5EF4-FFF2-40B4-BE49-F238E27FC236}">
                <a16:creationId xmlns:a16="http://schemas.microsoft.com/office/drawing/2014/main" id="{6F717CE0-96B7-3982-C162-1E2A21CFFDA0}"/>
              </a:ext>
            </a:extLst>
          </p:cNvPr>
          <p:cNvSpPr txBox="1"/>
          <p:nvPr/>
        </p:nvSpPr>
        <p:spPr>
          <a:xfrm>
            <a:off x="5529568" y="3870287"/>
            <a:ext cx="2395232" cy="422808"/>
          </a:xfrm>
          <a:prstGeom prst="rect">
            <a:avLst/>
          </a:prstGeom>
        </p:spPr>
        <p:txBody>
          <a:bodyPr wrap="square" lIns="0" tIns="0" rIns="0" bIns="0" rtlCol="0" anchor="t">
            <a:spAutoFit/>
          </a:bodyPr>
          <a:lstStyle/>
          <a:p>
            <a:pPr algn="ctr">
              <a:lnSpc>
                <a:spcPts val="3500"/>
              </a:lnSpc>
            </a:pPr>
            <a:r>
              <a:rPr lang="en-US" sz="2400" b="1" dirty="0">
                <a:solidFill>
                  <a:srgbClr val="41B75B"/>
                </a:solidFill>
                <a:latin typeface="Poppins Bold"/>
                <a:ea typeface="Poppins Bold"/>
                <a:cs typeface="Poppins Bold"/>
                <a:sym typeface="Poppins Bold"/>
              </a:rPr>
              <a:t>REPR</a:t>
            </a:r>
            <a:r>
              <a:rPr lang="en-US" sz="2400" b="1" dirty="0">
                <a:solidFill>
                  <a:srgbClr val="41B75B"/>
                </a:solidFill>
                <a:latin typeface="Poppins Bold" panose="00000800000000000000" charset="0"/>
                <a:ea typeface="Poppins Bold"/>
                <a:cs typeface="Poppins Bold" panose="00000800000000000000" charset="0"/>
                <a:sym typeface="Poppins Bold"/>
              </a:rPr>
              <a:t>É</a:t>
            </a:r>
            <a:r>
              <a:rPr lang="en-US" sz="2400" b="1" dirty="0">
                <a:solidFill>
                  <a:srgbClr val="41B75B"/>
                </a:solidFill>
                <a:latin typeface="Poppins Bold"/>
                <a:ea typeface="Poppins Bold"/>
                <a:cs typeface="Poppins Bold"/>
                <a:sym typeface="Poppins Bold"/>
              </a:rPr>
              <a:t>SENTANT</a:t>
            </a:r>
          </a:p>
        </p:txBody>
      </p:sp>
      <p:sp>
        <p:nvSpPr>
          <p:cNvPr id="18" name="TextBox 16">
            <a:extLst>
              <a:ext uri="{FF2B5EF4-FFF2-40B4-BE49-F238E27FC236}">
                <a16:creationId xmlns:a16="http://schemas.microsoft.com/office/drawing/2014/main" id="{E531200E-1804-1356-CB8B-BBD90CDF0828}"/>
              </a:ext>
            </a:extLst>
          </p:cNvPr>
          <p:cNvSpPr txBox="1"/>
          <p:nvPr/>
        </p:nvSpPr>
        <p:spPr>
          <a:xfrm>
            <a:off x="5529568" y="4358311"/>
            <a:ext cx="3810291" cy="1052083"/>
          </a:xfrm>
          <a:prstGeom prst="rect">
            <a:avLst/>
          </a:prstGeom>
        </p:spPr>
        <p:txBody>
          <a:bodyPr wrap="square" lIns="0" tIns="0" rIns="0" bIns="0" rtlCol="0" anchor="t">
            <a:spAutoFit/>
          </a:bodyPr>
          <a:lstStyle/>
          <a:p>
            <a:pPr>
              <a:lnSpc>
                <a:spcPts val="2800"/>
              </a:lnSpc>
            </a:pPr>
            <a:r>
              <a:rPr lang="fr-FR" dirty="0">
                <a:latin typeface="Poppins"/>
                <a:ea typeface="Poppins"/>
                <a:cs typeface="Poppins"/>
                <a:sym typeface="Poppins"/>
              </a:rPr>
              <a:t>130 000 collectivités locales et régionales  des 46 États membres du Conseil de l'Europe</a:t>
            </a:r>
            <a:endParaRPr lang="en-US" dirty="0">
              <a:latin typeface="Poppins"/>
              <a:ea typeface="Poppins"/>
              <a:cs typeface="Poppins"/>
              <a:sym typeface="Poppins"/>
            </a:endParaRPr>
          </a:p>
        </p:txBody>
      </p:sp>
      <p:sp>
        <p:nvSpPr>
          <p:cNvPr id="19" name="TextBox 17">
            <a:extLst>
              <a:ext uri="{FF2B5EF4-FFF2-40B4-BE49-F238E27FC236}">
                <a16:creationId xmlns:a16="http://schemas.microsoft.com/office/drawing/2014/main" id="{79AE215E-9E60-52C7-B933-4C82FD5F7CCF}"/>
              </a:ext>
            </a:extLst>
          </p:cNvPr>
          <p:cNvSpPr txBox="1"/>
          <p:nvPr/>
        </p:nvSpPr>
        <p:spPr>
          <a:xfrm>
            <a:off x="14573105" y="3910259"/>
            <a:ext cx="2397703" cy="422808"/>
          </a:xfrm>
          <a:prstGeom prst="rect">
            <a:avLst/>
          </a:prstGeom>
        </p:spPr>
        <p:txBody>
          <a:bodyPr wrap="square" lIns="0" tIns="0" rIns="0" bIns="0" rtlCol="0" anchor="t">
            <a:spAutoFit/>
          </a:bodyPr>
          <a:lstStyle>
            <a:defPPr>
              <a:defRPr lang="fr-FR"/>
            </a:defPPr>
            <a:lvl1pPr algn="ctr">
              <a:lnSpc>
                <a:spcPts val="3500"/>
              </a:lnSpc>
              <a:defRPr sz="2000" b="1">
                <a:latin typeface="Poppins Bold"/>
                <a:ea typeface="Poppins Bold"/>
                <a:cs typeface="Poppins Bold"/>
              </a:defRPr>
            </a:lvl1pPr>
          </a:lstStyle>
          <a:p>
            <a:r>
              <a:rPr lang="en-US" sz="2400" dirty="0">
                <a:solidFill>
                  <a:srgbClr val="41B75B"/>
                </a:solidFill>
                <a:sym typeface="Poppins Bold"/>
              </a:rPr>
              <a:t>CONTRIBUANT</a:t>
            </a:r>
          </a:p>
        </p:txBody>
      </p:sp>
      <p:sp>
        <p:nvSpPr>
          <p:cNvPr id="20" name="TextBox 18">
            <a:extLst>
              <a:ext uri="{FF2B5EF4-FFF2-40B4-BE49-F238E27FC236}">
                <a16:creationId xmlns:a16="http://schemas.microsoft.com/office/drawing/2014/main" id="{639B33A5-B4E9-00E6-CC42-8107D1B3D48D}"/>
              </a:ext>
            </a:extLst>
          </p:cNvPr>
          <p:cNvSpPr txBox="1"/>
          <p:nvPr/>
        </p:nvSpPr>
        <p:spPr>
          <a:xfrm>
            <a:off x="14573105" y="4358311"/>
            <a:ext cx="3359102" cy="1052083"/>
          </a:xfrm>
          <a:prstGeom prst="rect">
            <a:avLst/>
          </a:prstGeom>
        </p:spPr>
        <p:txBody>
          <a:bodyPr wrap="square" lIns="0" tIns="0" rIns="0" bIns="0" rtlCol="0" anchor="t">
            <a:spAutoFit/>
          </a:bodyPr>
          <a:lstStyle/>
          <a:p>
            <a:pPr>
              <a:lnSpc>
                <a:spcPts val="2800"/>
              </a:lnSpc>
            </a:pPr>
            <a:r>
              <a:rPr lang="fr-FR" dirty="0">
                <a:latin typeface="Poppins"/>
                <a:ea typeface="Poppins"/>
                <a:cs typeface="Poppins"/>
                <a:sym typeface="Poppins"/>
              </a:rPr>
              <a:t>à l'élaboration d'instruments juridiques dans le domaine de la démocratie territoriale</a:t>
            </a:r>
            <a:endParaRPr lang="en-US" dirty="0">
              <a:latin typeface="Poppins"/>
              <a:ea typeface="Poppins"/>
              <a:cs typeface="Poppins"/>
              <a:sym typeface="Poppins"/>
            </a:endParaRPr>
          </a:p>
        </p:txBody>
      </p:sp>
      <p:pic>
        <p:nvPicPr>
          <p:cNvPr id="1028" name="Picture 4">
            <a:extLst>
              <a:ext uri="{FF2B5EF4-FFF2-40B4-BE49-F238E27FC236}">
                <a16:creationId xmlns:a16="http://schemas.microsoft.com/office/drawing/2014/main" id="{22CA2298-81D2-7616-AD5C-F10E05F001A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9" t="40570" r="14233" b="39999"/>
          <a:stretch/>
        </p:blipFill>
        <p:spPr bwMode="auto">
          <a:xfrm>
            <a:off x="0" y="7001630"/>
            <a:ext cx="18288000" cy="2778928"/>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
            <a:extLst>
              <a:ext uri="{FF2B5EF4-FFF2-40B4-BE49-F238E27FC236}">
                <a16:creationId xmlns:a16="http://schemas.microsoft.com/office/drawing/2014/main" id="{6DD0CD0D-FF99-549D-D65B-2AEEA0487E91}"/>
              </a:ext>
            </a:extLst>
          </p:cNvPr>
          <p:cNvGrpSpPr/>
          <p:nvPr/>
        </p:nvGrpSpPr>
        <p:grpSpPr>
          <a:xfrm>
            <a:off x="0" y="0"/>
            <a:ext cx="18288000" cy="1206043"/>
            <a:chOff x="0" y="0"/>
            <a:chExt cx="9225716" cy="812800"/>
          </a:xfrm>
        </p:grpSpPr>
        <p:sp>
          <p:nvSpPr>
            <p:cNvPr id="26" name="Freeform 3">
              <a:extLst>
                <a:ext uri="{FF2B5EF4-FFF2-40B4-BE49-F238E27FC236}">
                  <a16:creationId xmlns:a16="http://schemas.microsoft.com/office/drawing/2014/main" id="{A95540E4-D551-CAF7-7AA3-1EDD945CDEC7}"/>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27" name="TextBox 4">
              <a:extLst>
                <a:ext uri="{FF2B5EF4-FFF2-40B4-BE49-F238E27FC236}">
                  <a16:creationId xmlns:a16="http://schemas.microsoft.com/office/drawing/2014/main" id="{4B84056D-BED8-F0B6-6375-255129BCCF91}"/>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28" name="TextBox 5">
            <a:extLst>
              <a:ext uri="{FF2B5EF4-FFF2-40B4-BE49-F238E27FC236}">
                <a16:creationId xmlns:a16="http://schemas.microsoft.com/office/drawing/2014/main" id="{B0A7D126-F4C6-6543-CC16-5D1C026A071F}"/>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spc="47" dirty="0">
                <a:solidFill>
                  <a:srgbClr val="FFFFFF"/>
                </a:solidFill>
                <a:latin typeface="Myriad Bold"/>
                <a:ea typeface="Myriad Bold"/>
                <a:cs typeface="Myriad Bold"/>
                <a:sym typeface="Myriad Bold"/>
              </a:rPr>
              <a:t>CONGRÈS DES POUVOIRS LOCAUX ET RÉGIONAUX </a:t>
            </a:r>
            <a:endParaRPr lang="en-US" sz="2400" b="1" dirty="0">
              <a:solidFill>
                <a:srgbClr val="FFFFFF"/>
              </a:solidFill>
              <a:latin typeface="Myriad Bold"/>
              <a:ea typeface="Myriad Bold"/>
              <a:cs typeface="Myriad Bold"/>
              <a:sym typeface="Myriad Bold"/>
            </a:endParaRPr>
          </a:p>
        </p:txBody>
      </p:sp>
      <p:sp>
        <p:nvSpPr>
          <p:cNvPr id="29" name="Freeform 6">
            <a:extLst>
              <a:ext uri="{FF2B5EF4-FFF2-40B4-BE49-F238E27FC236}">
                <a16:creationId xmlns:a16="http://schemas.microsoft.com/office/drawing/2014/main" id="{4F3DB40A-D249-3A2A-42EA-448741AA058E}"/>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13" name="Title 12">
            <a:extLst>
              <a:ext uri="{FF2B5EF4-FFF2-40B4-BE49-F238E27FC236}">
                <a16:creationId xmlns:a16="http://schemas.microsoft.com/office/drawing/2014/main" id="{3E68C35B-A327-65E1-0A28-F6F57B813202}"/>
              </a:ext>
            </a:extLst>
          </p:cNvPr>
          <p:cNvSpPr>
            <a:spLocks noGrp="1"/>
          </p:cNvSpPr>
          <p:nvPr>
            <p:ph type="title"/>
          </p:nvPr>
        </p:nvSpPr>
        <p:spPr>
          <a:xfrm>
            <a:off x="152400" y="2019300"/>
            <a:ext cx="4869873" cy="1143000"/>
          </a:xfrm>
        </p:spPr>
        <p:txBody>
          <a:bodyPr>
            <a:noAutofit/>
          </a:bodyPr>
          <a:lstStyle/>
          <a:p>
            <a:pPr algn="l"/>
            <a:r>
              <a:rPr lang="en-US" sz="4800" b="1" dirty="0">
                <a:solidFill>
                  <a:srgbClr val="234495"/>
                </a:solidFill>
                <a:latin typeface="Poppins Bold"/>
                <a:cs typeface="Poppins Bold"/>
                <a:sym typeface="Poppins Bold"/>
              </a:rPr>
              <a:t>QUELQUES DATES CL</a:t>
            </a:r>
            <a:r>
              <a:rPr lang="en-US" sz="4800" b="1" dirty="0">
                <a:solidFill>
                  <a:srgbClr val="234495"/>
                </a:solidFill>
                <a:latin typeface="Poppins Bold" panose="00000800000000000000" charset="0"/>
                <a:cs typeface="Poppins Bold" panose="00000800000000000000" charset="0"/>
                <a:sym typeface="Poppins Bold"/>
              </a:rPr>
              <a:t>É</a:t>
            </a:r>
            <a:r>
              <a:rPr lang="en-US" sz="4800" b="1" dirty="0">
                <a:solidFill>
                  <a:srgbClr val="234495"/>
                </a:solidFill>
                <a:latin typeface="Poppins Bold"/>
                <a:cs typeface="Poppins Bold"/>
                <a:sym typeface="Poppins Bold"/>
              </a:rPr>
              <a:t>S DEPUIS 1952…</a:t>
            </a:r>
            <a:endParaRPr lang="fr-FR" sz="4800" dirty="0">
              <a:solidFill>
                <a:srgbClr val="234495"/>
              </a:solidFill>
            </a:endParaRPr>
          </a:p>
        </p:txBody>
      </p:sp>
      <p:grpSp>
        <p:nvGrpSpPr>
          <p:cNvPr id="11" name="Group 5">
            <a:extLst>
              <a:ext uri="{FF2B5EF4-FFF2-40B4-BE49-F238E27FC236}">
                <a16:creationId xmlns:a16="http://schemas.microsoft.com/office/drawing/2014/main" id="{B5E9EA8B-93A5-85A1-9520-349B0C2A9EF2}"/>
              </a:ext>
            </a:extLst>
          </p:cNvPr>
          <p:cNvGrpSpPr/>
          <p:nvPr/>
        </p:nvGrpSpPr>
        <p:grpSpPr>
          <a:xfrm>
            <a:off x="152400" y="3760311"/>
            <a:ext cx="4191000" cy="2517265"/>
            <a:chOff x="0" y="0"/>
            <a:chExt cx="1411588" cy="923273"/>
          </a:xfrm>
        </p:grpSpPr>
        <p:sp>
          <p:nvSpPr>
            <p:cNvPr id="12" name="Freeform 6">
              <a:extLst>
                <a:ext uri="{FF2B5EF4-FFF2-40B4-BE49-F238E27FC236}">
                  <a16:creationId xmlns:a16="http://schemas.microsoft.com/office/drawing/2014/main" id="{B514C934-A842-A34E-0F3E-A29D9CC8B265}"/>
                </a:ext>
              </a:extLst>
            </p:cNvPr>
            <p:cNvSpPr/>
            <p:nvPr/>
          </p:nvSpPr>
          <p:spPr>
            <a:xfrm>
              <a:off x="0" y="0"/>
              <a:ext cx="1411588" cy="923273"/>
            </a:xfrm>
            <a:custGeom>
              <a:avLst/>
              <a:gdLst/>
              <a:ahLst/>
              <a:cxnLst/>
              <a:rect l="l" t="t" r="r" b="b"/>
              <a:pathLst>
                <a:path w="1411588" h="923273">
                  <a:moveTo>
                    <a:pt x="38678" y="0"/>
                  </a:moveTo>
                  <a:lnTo>
                    <a:pt x="1372910" y="0"/>
                  </a:lnTo>
                  <a:cubicBezTo>
                    <a:pt x="1383168" y="0"/>
                    <a:pt x="1393006" y="4075"/>
                    <a:pt x="1400259" y="11329"/>
                  </a:cubicBezTo>
                  <a:cubicBezTo>
                    <a:pt x="1407513" y="18582"/>
                    <a:pt x="1411588" y="28420"/>
                    <a:pt x="1411588" y="38678"/>
                  </a:cubicBezTo>
                  <a:lnTo>
                    <a:pt x="1411588" y="884595"/>
                  </a:lnTo>
                  <a:cubicBezTo>
                    <a:pt x="1411588" y="894853"/>
                    <a:pt x="1407513" y="904691"/>
                    <a:pt x="1400259" y="911945"/>
                  </a:cubicBezTo>
                  <a:cubicBezTo>
                    <a:pt x="1393006" y="919198"/>
                    <a:pt x="1383168" y="923273"/>
                    <a:pt x="1372910" y="923273"/>
                  </a:cubicBezTo>
                  <a:lnTo>
                    <a:pt x="38678" y="923273"/>
                  </a:lnTo>
                  <a:cubicBezTo>
                    <a:pt x="28420" y="923273"/>
                    <a:pt x="18582" y="919198"/>
                    <a:pt x="11329" y="911945"/>
                  </a:cubicBezTo>
                  <a:cubicBezTo>
                    <a:pt x="4075" y="904691"/>
                    <a:pt x="0" y="894853"/>
                    <a:pt x="0" y="884595"/>
                  </a:cubicBezTo>
                  <a:lnTo>
                    <a:pt x="0" y="38678"/>
                  </a:lnTo>
                  <a:cubicBezTo>
                    <a:pt x="0" y="28420"/>
                    <a:pt x="4075" y="18582"/>
                    <a:pt x="11329" y="11329"/>
                  </a:cubicBezTo>
                  <a:cubicBezTo>
                    <a:pt x="18582" y="4075"/>
                    <a:pt x="28420" y="0"/>
                    <a:pt x="38678" y="0"/>
                  </a:cubicBezTo>
                  <a:close/>
                </a:path>
              </a:pathLst>
            </a:custGeom>
            <a:blipFill>
              <a:blip r:embed="rId3"/>
              <a:stretch>
                <a:fillRect l="-7646" r="-7646"/>
              </a:stretch>
            </a:blipFill>
          </p:spPr>
          <p:txBody>
            <a:bodyPr/>
            <a:lstStyle/>
            <a:p>
              <a:endParaRPr lang="en-US"/>
            </a:p>
          </p:txBody>
        </p:sp>
      </p:grpSp>
      <p:sp>
        <p:nvSpPr>
          <p:cNvPr id="15" name="Freeform 8">
            <a:extLst>
              <a:ext uri="{FF2B5EF4-FFF2-40B4-BE49-F238E27FC236}">
                <a16:creationId xmlns:a16="http://schemas.microsoft.com/office/drawing/2014/main" id="{1BB07C0F-3F1E-F33A-E7B8-C89109199C2A}"/>
              </a:ext>
            </a:extLst>
          </p:cNvPr>
          <p:cNvSpPr/>
          <p:nvPr/>
        </p:nvSpPr>
        <p:spPr>
          <a:xfrm>
            <a:off x="134203" y="6515100"/>
            <a:ext cx="4191000" cy="2367796"/>
          </a:xfrm>
          <a:custGeom>
            <a:avLst/>
            <a:gdLst/>
            <a:ahLst/>
            <a:cxnLst/>
            <a:rect l="l" t="t" r="r" b="b"/>
            <a:pathLst>
              <a:path w="1411588" h="923273">
                <a:moveTo>
                  <a:pt x="38678" y="0"/>
                </a:moveTo>
                <a:lnTo>
                  <a:pt x="1372910" y="0"/>
                </a:lnTo>
                <a:cubicBezTo>
                  <a:pt x="1383168" y="0"/>
                  <a:pt x="1393006" y="4075"/>
                  <a:pt x="1400259" y="11329"/>
                </a:cubicBezTo>
                <a:cubicBezTo>
                  <a:pt x="1407513" y="18582"/>
                  <a:pt x="1411588" y="28420"/>
                  <a:pt x="1411588" y="38678"/>
                </a:cubicBezTo>
                <a:lnTo>
                  <a:pt x="1411588" y="884595"/>
                </a:lnTo>
                <a:cubicBezTo>
                  <a:pt x="1411588" y="894853"/>
                  <a:pt x="1407513" y="904691"/>
                  <a:pt x="1400259" y="911945"/>
                </a:cubicBezTo>
                <a:cubicBezTo>
                  <a:pt x="1393006" y="919198"/>
                  <a:pt x="1383168" y="923273"/>
                  <a:pt x="1372910" y="923273"/>
                </a:cubicBezTo>
                <a:lnTo>
                  <a:pt x="38678" y="923273"/>
                </a:lnTo>
                <a:cubicBezTo>
                  <a:pt x="28420" y="923273"/>
                  <a:pt x="18582" y="919198"/>
                  <a:pt x="11329" y="911945"/>
                </a:cubicBezTo>
                <a:cubicBezTo>
                  <a:pt x="4075" y="904691"/>
                  <a:pt x="0" y="894853"/>
                  <a:pt x="0" y="884595"/>
                </a:cubicBezTo>
                <a:lnTo>
                  <a:pt x="0" y="38678"/>
                </a:lnTo>
                <a:cubicBezTo>
                  <a:pt x="0" y="28420"/>
                  <a:pt x="4075" y="18582"/>
                  <a:pt x="11329" y="11329"/>
                </a:cubicBezTo>
                <a:cubicBezTo>
                  <a:pt x="18582" y="4075"/>
                  <a:pt x="28420" y="0"/>
                  <a:pt x="38678" y="0"/>
                </a:cubicBezTo>
                <a:close/>
              </a:path>
            </a:pathLst>
          </a:custGeom>
          <a:blipFill>
            <a:blip r:embed="rId4"/>
            <a:stretch>
              <a:fillRect t="-87232" b="-42245"/>
            </a:stretch>
          </a:blipFill>
        </p:spPr>
        <p:txBody>
          <a:bodyPr/>
          <a:lstStyle/>
          <a:p>
            <a:endParaRPr lang="en-US" dirty="0"/>
          </a:p>
        </p:txBody>
      </p:sp>
      <p:grpSp>
        <p:nvGrpSpPr>
          <p:cNvPr id="16" name="Group 2">
            <a:extLst>
              <a:ext uri="{FF2B5EF4-FFF2-40B4-BE49-F238E27FC236}">
                <a16:creationId xmlns:a16="http://schemas.microsoft.com/office/drawing/2014/main" id="{EE755172-0F2C-CFC9-1EC3-C1F912DF81A2}"/>
              </a:ext>
            </a:extLst>
          </p:cNvPr>
          <p:cNvGrpSpPr/>
          <p:nvPr/>
        </p:nvGrpSpPr>
        <p:grpSpPr>
          <a:xfrm>
            <a:off x="0" y="0"/>
            <a:ext cx="18288000" cy="1206043"/>
            <a:chOff x="0" y="0"/>
            <a:chExt cx="9225716" cy="812800"/>
          </a:xfrm>
        </p:grpSpPr>
        <p:sp>
          <p:nvSpPr>
            <p:cNvPr id="17" name="Freeform 3">
              <a:extLst>
                <a:ext uri="{FF2B5EF4-FFF2-40B4-BE49-F238E27FC236}">
                  <a16:creationId xmlns:a16="http://schemas.microsoft.com/office/drawing/2014/main" id="{3FEEB37D-3828-0E07-527F-DCE88CC9A169}"/>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18" name="TextBox 4">
              <a:extLst>
                <a:ext uri="{FF2B5EF4-FFF2-40B4-BE49-F238E27FC236}">
                  <a16:creationId xmlns:a16="http://schemas.microsoft.com/office/drawing/2014/main" id="{A8D927A4-3306-201A-0929-DBAC647E6BB4}"/>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19" name="TextBox 5">
            <a:extLst>
              <a:ext uri="{FF2B5EF4-FFF2-40B4-BE49-F238E27FC236}">
                <a16:creationId xmlns:a16="http://schemas.microsoft.com/office/drawing/2014/main" id="{2A743368-0079-65BB-AD34-5C13D5A5AE02}"/>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spc="47" dirty="0">
                <a:solidFill>
                  <a:srgbClr val="FFFFFF"/>
                </a:solidFill>
                <a:latin typeface="Myriad Bold"/>
                <a:ea typeface="Myriad Bold"/>
                <a:cs typeface="Myriad Bold"/>
                <a:sym typeface="Myriad Bold"/>
              </a:rPr>
              <a:t>CONGRÈS DES POUVOIRS LOCAUX ET RÉGIONAUX </a:t>
            </a:r>
            <a:endParaRPr lang="en-US" sz="2400" b="1" dirty="0">
              <a:solidFill>
                <a:srgbClr val="FFFFFF"/>
              </a:solidFill>
              <a:latin typeface="Myriad Bold"/>
              <a:ea typeface="Myriad Bold"/>
              <a:cs typeface="Myriad Bold"/>
              <a:sym typeface="Myriad Bold"/>
            </a:endParaRPr>
          </a:p>
        </p:txBody>
      </p:sp>
      <p:sp>
        <p:nvSpPr>
          <p:cNvPr id="20" name="Freeform 6">
            <a:extLst>
              <a:ext uri="{FF2B5EF4-FFF2-40B4-BE49-F238E27FC236}">
                <a16:creationId xmlns:a16="http://schemas.microsoft.com/office/drawing/2014/main" id="{37FB6D72-B00A-07BA-F244-DF2443D7FEEA}"/>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5"/>
            <a:stretch>
              <a:fillRect/>
            </a:stretch>
          </a:blipFill>
        </p:spPr>
        <p:txBody>
          <a:bodyPr/>
          <a:lstStyle/>
          <a:p>
            <a:endParaRPr lang="en-US"/>
          </a:p>
        </p:txBody>
      </p:sp>
      <p:graphicFrame>
        <p:nvGraphicFramePr>
          <p:cNvPr id="6" name="TextBox 11">
            <a:extLst>
              <a:ext uri="{FF2B5EF4-FFF2-40B4-BE49-F238E27FC236}">
                <a16:creationId xmlns:a16="http://schemas.microsoft.com/office/drawing/2014/main" id="{523425C7-65CD-C114-6FD3-76E5C0614730}"/>
              </a:ext>
            </a:extLst>
          </p:cNvPr>
          <p:cNvGraphicFramePr/>
          <p:nvPr>
            <p:extLst>
              <p:ext uri="{D42A27DB-BD31-4B8C-83A1-F6EECF244321}">
                <p14:modId xmlns:p14="http://schemas.microsoft.com/office/powerpoint/2010/main" val="3239526433"/>
              </p:ext>
            </p:extLst>
          </p:nvPr>
        </p:nvGraphicFramePr>
        <p:xfrm>
          <a:off x="4724400" y="3009900"/>
          <a:ext cx="12965448" cy="663448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730972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40" name="Title Placeholder 1">
            <a:extLst>
              <a:ext uri="{FF2B5EF4-FFF2-40B4-BE49-F238E27FC236}">
                <a16:creationId xmlns:a16="http://schemas.microsoft.com/office/drawing/2014/main" id="{D3316E5B-A1D7-321C-9184-A416BF5A2C2A}"/>
              </a:ext>
            </a:extLst>
          </p:cNvPr>
          <p:cNvSpPr>
            <a:spLocks noGrp="1"/>
          </p:cNvSpPr>
          <p:nvPr>
            <p:ph type="title"/>
          </p:nvPr>
        </p:nvSpPr>
        <p:spPr>
          <a:xfrm>
            <a:off x="4557123" y="1821443"/>
            <a:ext cx="9173753" cy="1328805"/>
          </a:xfrm>
          <a:prstGeom prst="rect">
            <a:avLst/>
          </a:prstGeom>
        </p:spPr>
        <p:txBody>
          <a:bodyPr vert="horz" lIns="91440" tIns="45720" rIns="91440" bIns="45720" rtlCol="0" anchor="ctr">
            <a:noAutofit/>
          </a:bodyPr>
          <a:lstStyle>
            <a:lvl1pPr algn="ctr">
              <a:defRPr/>
            </a:lvl1pPr>
          </a:lstStyle>
          <a:p>
            <a:r>
              <a:rPr lang="en-GB" sz="4800" b="1" dirty="0">
                <a:solidFill>
                  <a:srgbClr val="214395"/>
                </a:solidFill>
                <a:latin typeface="Poppins "/>
                <a:cs typeface="Poppins Bold" panose="00000800000000000000" charset="0"/>
              </a:rPr>
              <a:t>RÔLE POLITIQUE DU CONGRÈS</a:t>
            </a:r>
            <a:endParaRPr lang="en-GB" sz="4800" dirty="0">
              <a:solidFill>
                <a:srgbClr val="214395"/>
              </a:solidFill>
              <a:latin typeface="Poppins "/>
              <a:cs typeface="Poppins Bold" panose="00000800000000000000" charset="0"/>
            </a:endParaRPr>
          </a:p>
        </p:txBody>
      </p:sp>
      <p:sp>
        <p:nvSpPr>
          <p:cNvPr id="11" name="Rectangle 10">
            <a:extLst>
              <a:ext uri="{FF2B5EF4-FFF2-40B4-BE49-F238E27FC236}">
                <a16:creationId xmlns:a16="http://schemas.microsoft.com/office/drawing/2014/main" id="{F6131C99-8EA7-02BA-3331-D6ABAE9F801A}"/>
              </a:ext>
            </a:extLst>
          </p:cNvPr>
          <p:cNvSpPr/>
          <p:nvPr/>
        </p:nvSpPr>
        <p:spPr>
          <a:xfrm>
            <a:off x="2218145" y="3150248"/>
            <a:ext cx="5389705" cy="63366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en-GB" sz="2000" b="1" dirty="0"/>
          </a:p>
          <a:p>
            <a:r>
              <a:rPr lang="fr-FR" sz="2000" b="1" dirty="0"/>
              <a:t>Dialogue politique avec les institutions du Conseil de l'Europe</a:t>
            </a:r>
            <a:endParaRPr lang="fr-FR" sz="2000" dirty="0"/>
          </a:p>
          <a:p>
            <a:endParaRPr lang="fr-FR" sz="2000" b="1" dirty="0"/>
          </a:p>
          <a:p>
            <a:r>
              <a:rPr lang="fr-FR" sz="2000" b="1" dirty="0"/>
              <a:t>• L'une des deux assemblées politiques et organe consultatif </a:t>
            </a:r>
            <a:r>
              <a:rPr lang="fr-FR" sz="2000" dirty="0"/>
              <a:t>du Conseil de l'Europe</a:t>
            </a:r>
          </a:p>
          <a:p>
            <a:endParaRPr lang="fr-FR" sz="2000" b="1" dirty="0"/>
          </a:p>
          <a:p>
            <a:r>
              <a:rPr lang="fr-FR" sz="2000" b="1" dirty="0"/>
              <a:t>• Donner une voix aux préoccupations de </a:t>
            </a:r>
          </a:p>
          <a:p>
            <a:r>
              <a:rPr lang="fr-FR" sz="2000" dirty="0"/>
              <a:t>130 000 collectivités locales et régionales et leur fournir des conseils pour relever les défis actuels</a:t>
            </a:r>
            <a:br>
              <a:rPr lang="fr-FR" sz="2000" dirty="0"/>
            </a:br>
            <a:endParaRPr lang="fr-FR" sz="2000" dirty="0"/>
          </a:p>
          <a:p>
            <a:r>
              <a:rPr lang="fr-FR" sz="2000" b="1" dirty="0"/>
              <a:t>• Aborder les défis actuels </a:t>
            </a:r>
            <a:r>
              <a:rPr lang="fr-FR" sz="2000" dirty="0"/>
              <a:t>lors de débats en plénière et d'autres réunions et identifier des solutions possibles aux problèmes politiques et sociétaux communs</a:t>
            </a:r>
            <a:br>
              <a:rPr lang="fr-FR" sz="2000" dirty="0"/>
            </a:br>
            <a:endParaRPr lang="fr-FR" sz="2000" dirty="0"/>
          </a:p>
          <a:p>
            <a:r>
              <a:rPr lang="fr-FR" sz="2000" b="1" dirty="0"/>
              <a:t>• Mettre en œuvre des normes de bonne gouvernance et d'inclusion sociale </a:t>
            </a:r>
            <a:r>
              <a:rPr lang="fr-FR" sz="2000" dirty="0"/>
              <a:t>grâce à des activités de coopération et des partenariats stratégiques</a:t>
            </a:r>
          </a:p>
          <a:p>
            <a:pPr algn="ctr"/>
            <a:endParaRPr lang="en-GB" dirty="0"/>
          </a:p>
        </p:txBody>
      </p:sp>
      <p:sp>
        <p:nvSpPr>
          <p:cNvPr id="12" name="Arrow: Quad 11">
            <a:extLst>
              <a:ext uri="{FF2B5EF4-FFF2-40B4-BE49-F238E27FC236}">
                <a16:creationId xmlns:a16="http://schemas.microsoft.com/office/drawing/2014/main" id="{0FE13EE8-DA48-E8CD-6376-5FA287BB70C2}"/>
              </a:ext>
            </a:extLst>
          </p:cNvPr>
          <p:cNvSpPr/>
          <p:nvPr/>
        </p:nvSpPr>
        <p:spPr>
          <a:xfrm>
            <a:off x="10952303" y="4605141"/>
            <a:ext cx="3124200" cy="2748159"/>
          </a:xfrm>
          <a:prstGeom prst="quad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10E10814-D0B4-F4AB-0F01-4A3EC70EB130}"/>
              </a:ext>
            </a:extLst>
          </p:cNvPr>
          <p:cNvSpPr txBox="1"/>
          <p:nvPr/>
        </p:nvSpPr>
        <p:spPr>
          <a:xfrm>
            <a:off x="10989041" y="3615781"/>
            <a:ext cx="3050724" cy="707886"/>
          </a:xfrm>
          <a:prstGeom prst="rect">
            <a:avLst/>
          </a:prstGeom>
          <a:noFill/>
        </p:spPr>
        <p:txBody>
          <a:bodyPr wrap="square" rtlCol="0">
            <a:spAutoFit/>
          </a:bodyPr>
          <a:lstStyle/>
          <a:p>
            <a:pPr algn="ctr"/>
            <a:r>
              <a:rPr lang="en-GB" sz="2000" b="1" dirty="0" err="1">
                <a:solidFill>
                  <a:srgbClr val="214395"/>
                </a:solidFill>
                <a:latin typeface="Poppins "/>
              </a:rPr>
              <a:t>Gouvernements</a:t>
            </a:r>
            <a:r>
              <a:rPr lang="en-GB" sz="2000" b="1" dirty="0">
                <a:solidFill>
                  <a:srgbClr val="214395"/>
                </a:solidFill>
                <a:latin typeface="Poppins "/>
              </a:rPr>
              <a:t> </a:t>
            </a:r>
            <a:r>
              <a:rPr lang="en-GB" sz="2000" b="1" dirty="0" err="1">
                <a:solidFill>
                  <a:srgbClr val="214395"/>
                </a:solidFill>
                <a:latin typeface="Poppins "/>
              </a:rPr>
              <a:t>nationaux</a:t>
            </a:r>
            <a:endParaRPr lang="en-GB" sz="2000" dirty="0">
              <a:solidFill>
                <a:srgbClr val="214395"/>
              </a:solidFill>
              <a:latin typeface="Poppins "/>
            </a:endParaRPr>
          </a:p>
        </p:txBody>
      </p:sp>
      <p:sp>
        <p:nvSpPr>
          <p:cNvPr id="14" name="TextBox 13">
            <a:extLst>
              <a:ext uri="{FF2B5EF4-FFF2-40B4-BE49-F238E27FC236}">
                <a16:creationId xmlns:a16="http://schemas.microsoft.com/office/drawing/2014/main" id="{55FE8702-7CE9-B467-C61B-E1F26908F335}"/>
              </a:ext>
            </a:extLst>
          </p:cNvPr>
          <p:cNvSpPr txBox="1"/>
          <p:nvPr/>
        </p:nvSpPr>
        <p:spPr>
          <a:xfrm>
            <a:off x="14006783" y="5502165"/>
            <a:ext cx="3352800" cy="1015663"/>
          </a:xfrm>
          <a:prstGeom prst="rect">
            <a:avLst/>
          </a:prstGeom>
          <a:noFill/>
        </p:spPr>
        <p:txBody>
          <a:bodyPr wrap="square" rtlCol="0">
            <a:spAutoFit/>
          </a:bodyPr>
          <a:lstStyle/>
          <a:p>
            <a:pPr algn="ctr"/>
            <a:r>
              <a:rPr lang="fr-FR" sz="2000" b="1" dirty="0">
                <a:solidFill>
                  <a:srgbClr val="214395"/>
                </a:solidFill>
                <a:latin typeface="Poppins "/>
              </a:rPr>
              <a:t>Coopération et renforcement des capacités</a:t>
            </a:r>
            <a:endParaRPr lang="fr-FR" sz="2000" dirty="0">
              <a:solidFill>
                <a:srgbClr val="214395"/>
              </a:solidFill>
              <a:latin typeface="Poppins "/>
            </a:endParaRPr>
          </a:p>
        </p:txBody>
      </p:sp>
      <p:sp>
        <p:nvSpPr>
          <p:cNvPr id="15" name="TextBox 14">
            <a:extLst>
              <a:ext uri="{FF2B5EF4-FFF2-40B4-BE49-F238E27FC236}">
                <a16:creationId xmlns:a16="http://schemas.microsoft.com/office/drawing/2014/main" id="{F70A19E1-0C78-52E5-21DF-A7DB471CDA87}"/>
              </a:ext>
            </a:extLst>
          </p:cNvPr>
          <p:cNvSpPr txBox="1"/>
          <p:nvPr/>
        </p:nvSpPr>
        <p:spPr>
          <a:xfrm>
            <a:off x="10838003" y="7646435"/>
            <a:ext cx="3352800" cy="707886"/>
          </a:xfrm>
          <a:prstGeom prst="rect">
            <a:avLst/>
          </a:prstGeom>
          <a:noFill/>
        </p:spPr>
        <p:txBody>
          <a:bodyPr wrap="square" rtlCol="0">
            <a:spAutoFit/>
          </a:bodyPr>
          <a:lstStyle/>
          <a:p>
            <a:pPr algn="ctr"/>
            <a:r>
              <a:rPr lang="en-GB" sz="2000" b="1" dirty="0" err="1">
                <a:solidFill>
                  <a:srgbClr val="214395"/>
                </a:solidFill>
                <a:latin typeface="Poppins "/>
              </a:rPr>
              <a:t>Gouvernements</a:t>
            </a:r>
            <a:r>
              <a:rPr lang="en-GB" sz="2000" b="1" dirty="0">
                <a:solidFill>
                  <a:srgbClr val="214395"/>
                </a:solidFill>
                <a:latin typeface="Poppins "/>
              </a:rPr>
              <a:t> </a:t>
            </a:r>
            <a:r>
              <a:rPr lang="en-GB" sz="2000" b="1" dirty="0" err="1">
                <a:solidFill>
                  <a:srgbClr val="214395"/>
                </a:solidFill>
                <a:latin typeface="Poppins "/>
              </a:rPr>
              <a:t>locaux</a:t>
            </a:r>
            <a:r>
              <a:rPr lang="en-GB" sz="2000" b="1" dirty="0">
                <a:solidFill>
                  <a:srgbClr val="214395"/>
                </a:solidFill>
                <a:latin typeface="Poppins "/>
              </a:rPr>
              <a:t> et </a:t>
            </a:r>
            <a:r>
              <a:rPr lang="en-GB" sz="2000" b="1" dirty="0" err="1">
                <a:solidFill>
                  <a:srgbClr val="214395"/>
                </a:solidFill>
                <a:latin typeface="Poppins "/>
              </a:rPr>
              <a:t>régionaux</a:t>
            </a:r>
            <a:endParaRPr lang="en-GB" sz="2000" dirty="0">
              <a:solidFill>
                <a:srgbClr val="214395"/>
              </a:solidFill>
              <a:latin typeface="Poppins "/>
            </a:endParaRPr>
          </a:p>
        </p:txBody>
      </p:sp>
      <p:sp>
        <p:nvSpPr>
          <p:cNvPr id="16" name="TextBox 15">
            <a:extLst>
              <a:ext uri="{FF2B5EF4-FFF2-40B4-BE49-F238E27FC236}">
                <a16:creationId xmlns:a16="http://schemas.microsoft.com/office/drawing/2014/main" id="{39B6D618-B011-1921-8D39-6C222E8FD634}"/>
              </a:ext>
            </a:extLst>
          </p:cNvPr>
          <p:cNvSpPr txBox="1"/>
          <p:nvPr/>
        </p:nvSpPr>
        <p:spPr>
          <a:xfrm>
            <a:off x="8602972" y="5656054"/>
            <a:ext cx="2374352" cy="707886"/>
          </a:xfrm>
          <a:prstGeom prst="rect">
            <a:avLst/>
          </a:prstGeom>
          <a:noFill/>
        </p:spPr>
        <p:txBody>
          <a:bodyPr wrap="square" rtlCol="0">
            <a:spAutoFit/>
          </a:bodyPr>
          <a:lstStyle/>
          <a:p>
            <a:pPr algn="ctr"/>
            <a:r>
              <a:rPr lang="en-GB" sz="2000" b="1" dirty="0" err="1">
                <a:solidFill>
                  <a:srgbClr val="214395"/>
                </a:solidFill>
                <a:latin typeface="Poppins "/>
              </a:rPr>
              <a:t>Débats</a:t>
            </a:r>
            <a:r>
              <a:rPr lang="en-GB" sz="2000" b="1" dirty="0">
                <a:solidFill>
                  <a:srgbClr val="214395"/>
                </a:solidFill>
                <a:latin typeface="Poppins "/>
              </a:rPr>
              <a:t> et conseils</a:t>
            </a:r>
            <a:endParaRPr lang="en-GB" sz="2000" dirty="0">
              <a:solidFill>
                <a:srgbClr val="214395"/>
              </a:solidFill>
              <a:latin typeface="Poppins "/>
            </a:endParaRPr>
          </a:p>
        </p:txBody>
      </p:sp>
      <p:grpSp>
        <p:nvGrpSpPr>
          <p:cNvPr id="17" name="Group 2">
            <a:extLst>
              <a:ext uri="{FF2B5EF4-FFF2-40B4-BE49-F238E27FC236}">
                <a16:creationId xmlns:a16="http://schemas.microsoft.com/office/drawing/2014/main" id="{F423C948-71F3-2180-229D-DF01195EE36B}"/>
              </a:ext>
            </a:extLst>
          </p:cNvPr>
          <p:cNvGrpSpPr/>
          <p:nvPr/>
        </p:nvGrpSpPr>
        <p:grpSpPr>
          <a:xfrm>
            <a:off x="0" y="0"/>
            <a:ext cx="18288000" cy="1206043"/>
            <a:chOff x="0" y="0"/>
            <a:chExt cx="9225716" cy="812800"/>
          </a:xfrm>
        </p:grpSpPr>
        <p:sp>
          <p:nvSpPr>
            <p:cNvPr id="18" name="Freeform 3">
              <a:extLst>
                <a:ext uri="{FF2B5EF4-FFF2-40B4-BE49-F238E27FC236}">
                  <a16:creationId xmlns:a16="http://schemas.microsoft.com/office/drawing/2014/main" id="{92B4E67B-89E8-29A9-C022-348E9957BED2}"/>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19" name="TextBox 4">
              <a:extLst>
                <a:ext uri="{FF2B5EF4-FFF2-40B4-BE49-F238E27FC236}">
                  <a16:creationId xmlns:a16="http://schemas.microsoft.com/office/drawing/2014/main" id="{7DC5FBDA-FA3A-C1EF-B1AE-A2B52DBEC9C3}"/>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20" name="TextBox 5">
            <a:extLst>
              <a:ext uri="{FF2B5EF4-FFF2-40B4-BE49-F238E27FC236}">
                <a16:creationId xmlns:a16="http://schemas.microsoft.com/office/drawing/2014/main" id="{07A69D3B-2AB9-44FF-B145-32544A25433C}"/>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spc="47" dirty="0">
                <a:solidFill>
                  <a:srgbClr val="FFFFFF"/>
                </a:solidFill>
                <a:latin typeface="Myriad Bold"/>
                <a:ea typeface="Myriad Bold"/>
                <a:cs typeface="Myriad Bold"/>
                <a:sym typeface="Myriad Bold"/>
              </a:rPr>
              <a:t>CONGRÈS DES POUVOIRS LOCAUX ET RÉGIONAUX </a:t>
            </a:r>
            <a:endParaRPr lang="en-US" sz="2400" b="1" dirty="0">
              <a:solidFill>
                <a:srgbClr val="FFFFFF"/>
              </a:solidFill>
              <a:latin typeface="Myriad Bold"/>
              <a:ea typeface="Myriad Bold"/>
              <a:cs typeface="Myriad Bold"/>
              <a:sym typeface="Myriad Bold"/>
            </a:endParaRPr>
          </a:p>
        </p:txBody>
      </p:sp>
      <p:sp>
        <p:nvSpPr>
          <p:cNvPr id="21" name="Freeform 6">
            <a:extLst>
              <a:ext uri="{FF2B5EF4-FFF2-40B4-BE49-F238E27FC236}">
                <a16:creationId xmlns:a16="http://schemas.microsoft.com/office/drawing/2014/main" id="{F0A2343F-41FC-B2FE-4400-DF6DB86E87A0}"/>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2"/>
            <a:stretch>
              <a:fillRect/>
            </a:stretch>
          </a:blipFill>
        </p:spPr>
        <p:txBody>
          <a:bodyPr/>
          <a:lstStyle/>
          <a:p>
            <a:endParaRPr lang="en-US"/>
          </a:p>
        </p:txBody>
      </p:sp>
    </p:spTree>
    <p:extLst>
      <p:ext uri="{BB962C8B-B14F-4D97-AF65-F5344CB8AC3E}">
        <p14:creationId xmlns:p14="http://schemas.microsoft.com/office/powerpoint/2010/main" val="3358455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7">
            <a:extLst>
              <a:ext uri="{FF2B5EF4-FFF2-40B4-BE49-F238E27FC236}">
                <a16:creationId xmlns:a16="http://schemas.microsoft.com/office/drawing/2014/main" id="{62D08DDF-0655-3B51-20ED-D208358EBB36}"/>
              </a:ext>
            </a:extLst>
          </p:cNvPr>
          <p:cNvGrpSpPr/>
          <p:nvPr/>
        </p:nvGrpSpPr>
        <p:grpSpPr>
          <a:xfrm>
            <a:off x="0" y="9770167"/>
            <a:ext cx="18288000" cy="516833"/>
            <a:chOff x="0" y="0"/>
            <a:chExt cx="9225716" cy="260726"/>
          </a:xfrm>
        </p:grpSpPr>
        <p:sp>
          <p:nvSpPr>
            <p:cNvPr id="5" name="Freeform 8">
              <a:extLst>
                <a:ext uri="{FF2B5EF4-FFF2-40B4-BE49-F238E27FC236}">
                  <a16:creationId xmlns:a16="http://schemas.microsoft.com/office/drawing/2014/main" id="{3BBA446A-1F47-0229-2517-AEBEEC0C6DF2}"/>
                </a:ext>
              </a:extLst>
            </p:cNvPr>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6" name="TextBox 9">
              <a:extLst>
                <a:ext uri="{FF2B5EF4-FFF2-40B4-BE49-F238E27FC236}">
                  <a16:creationId xmlns:a16="http://schemas.microsoft.com/office/drawing/2014/main" id="{C5728C5E-68CD-0ED3-EDEC-1818C5D786B8}"/>
                </a:ext>
              </a:extLst>
            </p:cNvPr>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7" name="TextBox 10">
            <a:extLst>
              <a:ext uri="{FF2B5EF4-FFF2-40B4-BE49-F238E27FC236}">
                <a16:creationId xmlns:a16="http://schemas.microsoft.com/office/drawing/2014/main" id="{9A9C7528-DE04-FC08-089F-454785624BC0}"/>
              </a:ext>
            </a:extLst>
          </p:cNvPr>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grpSp>
        <p:nvGrpSpPr>
          <p:cNvPr id="8" name="Group 2">
            <a:extLst>
              <a:ext uri="{FF2B5EF4-FFF2-40B4-BE49-F238E27FC236}">
                <a16:creationId xmlns:a16="http://schemas.microsoft.com/office/drawing/2014/main" id="{3B870890-EA74-C3EC-BF6E-C7A5798F4A14}"/>
              </a:ext>
            </a:extLst>
          </p:cNvPr>
          <p:cNvGrpSpPr/>
          <p:nvPr/>
        </p:nvGrpSpPr>
        <p:grpSpPr>
          <a:xfrm>
            <a:off x="0" y="0"/>
            <a:ext cx="18288000" cy="1206043"/>
            <a:chOff x="0" y="0"/>
            <a:chExt cx="9225716" cy="812800"/>
          </a:xfrm>
        </p:grpSpPr>
        <p:sp>
          <p:nvSpPr>
            <p:cNvPr id="9" name="Freeform 3">
              <a:extLst>
                <a:ext uri="{FF2B5EF4-FFF2-40B4-BE49-F238E27FC236}">
                  <a16:creationId xmlns:a16="http://schemas.microsoft.com/office/drawing/2014/main" id="{3EE87D29-1AA8-1DC0-DD10-AE47347024A7}"/>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10" name="TextBox 4">
              <a:extLst>
                <a:ext uri="{FF2B5EF4-FFF2-40B4-BE49-F238E27FC236}">
                  <a16:creationId xmlns:a16="http://schemas.microsoft.com/office/drawing/2014/main" id="{6AFF445D-8EE6-319E-859F-DF0E677F97BF}"/>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11" name="TextBox 5">
            <a:extLst>
              <a:ext uri="{FF2B5EF4-FFF2-40B4-BE49-F238E27FC236}">
                <a16:creationId xmlns:a16="http://schemas.microsoft.com/office/drawing/2014/main" id="{9A772349-7C82-3860-0989-555725F9343E}"/>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spc="47" dirty="0">
                <a:solidFill>
                  <a:srgbClr val="FFFFFF"/>
                </a:solidFill>
                <a:latin typeface="Myriad Bold"/>
                <a:ea typeface="Myriad Bold"/>
                <a:cs typeface="Myriad Bold"/>
                <a:sym typeface="Myriad Bold"/>
              </a:rPr>
              <a:t>CONGRÈS DES POUVOIRS LOCAUX ET RÉGIONAUX </a:t>
            </a:r>
            <a:endParaRPr lang="en-US" sz="2400" b="1" dirty="0">
              <a:solidFill>
                <a:srgbClr val="FFFFFF"/>
              </a:solidFill>
              <a:latin typeface="Myriad Bold"/>
              <a:ea typeface="Myriad Bold"/>
              <a:cs typeface="Myriad Bold"/>
              <a:sym typeface="Myriad Bold"/>
            </a:endParaRPr>
          </a:p>
        </p:txBody>
      </p:sp>
      <p:sp>
        <p:nvSpPr>
          <p:cNvPr id="12" name="Freeform 6">
            <a:extLst>
              <a:ext uri="{FF2B5EF4-FFF2-40B4-BE49-F238E27FC236}">
                <a16:creationId xmlns:a16="http://schemas.microsoft.com/office/drawing/2014/main" id="{955D50DF-039F-E4AA-993A-B239B759FE9F}"/>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2"/>
            <a:stretch>
              <a:fillRect/>
            </a:stretch>
          </a:blipFill>
        </p:spPr>
        <p:txBody>
          <a:bodyPr/>
          <a:lstStyle/>
          <a:p>
            <a:endParaRPr lang="en-US"/>
          </a:p>
        </p:txBody>
      </p:sp>
      <p:sp>
        <p:nvSpPr>
          <p:cNvPr id="13" name="Title Placeholder 1">
            <a:extLst>
              <a:ext uri="{FF2B5EF4-FFF2-40B4-BE49-F238E27FC236}">
                <a16:creationId xmlns:a16="http://schemas.microsoft.com/office/drawing/2014/main" id="{5DDE3137-0F85-CAAD-B1D8-A7D419BCFBF6}"/>
              </a:ext>
            </a:extLst>
          </p:cNvPr>
          <p:cNvSpPr>
            <a:spLocks noGrp="1"/>
          </p:cNvSpPr>
          <p:nvPr>
            <p:ph type="title"/>
          </p:nvPr>
        </p:nvSpPr>
        <p:spPr>
          <a:xfrm>
            <a:off x="3810000" y="1962891"/>
            <a:ext cx="10668000" cy="1328805"/>
          </a:xfrm>
          <a:prstGeom prst="rect">
            <a:avLst/>
          </a:prstGeom>
        </p:spPr>
        <p:txBody>
          <a:bodyPr vert="horz" lIns="91440" tIns="45720" rIns="91440" bIns="45720" rtlCol="0" anchor="ctr">
            <a:noAutofit/>
          </a:bodyPr>
          <a:lstStyle>
            <a:lvl1pPr algn="ctr">
              <a:defRPr/>
            </a:lvl1pPr>
          </a:lstStyle>
          <a:p>
            <a:r>
              <a:rPr lang="en-US" sz="5400" b="1" dirty="0">
                <a:solidFill>
                  <a:srgbClr val="234495"/>
                </a:solidFill>
                <a:latin typeface="+mn-lt"/>
                <a:ea typeface="Poppins"/>
                <a:cs typeface="Poppins"/>
                <a:sym typeface="Poppins"/>
              </a:rPr>
              <a:t>PARTENARIATS À TRAVERS L'EUROPE</a:t>
            </a:r>
            <a:endParaRPr lang="en-US" sz="5400" b="1" kern="100" dirty="0">
              <a:solidFill>
                <a:srgbClr val="234495"/>
              </a:solidFill>
              <a:latin typeface="+mn-lt"/>
              <a:cs typeface="Poppins"/>
              <a:sym typeface="Poppins"/>
            </a:endParaRPr>
          </a:p>
        </p:txBody>
      </p:sp>
      <p:sp>
        <p:nvSpPr>
          <p:cNvPr id="14" name="Freeform 15">
            <a:extLst>
              <a:ext uri="{FF2B5EF4-FFF2-40B4-BE49-F238E27FC236}">
                <a16:creationId xmlns:a16="http://schemas.microsoft.com/office/drawing/2014/main" id="{899085D6-BC65-EB62-F0B0-AADF721A0E8D}"/>
              </a:ext>
            </a:extLst>
          </p:cNvPr>
          <p:cNvSpPr/>
          <p:nvPr/>
        </p:nvSpPr>
        <p:spPr>
          <a:xfrm>
            <a:off x="2472385" y="3619500"/>
            <a:ext cx="13343230" cy="4406668"/>
          </a:xfrm>
          <a:prstGeom prst="roundRect">
            <a:avLst/>
          </a:prstGeom>
          <a:solidFill>
            <a:srgbClr val="234495"/>
          </a:solidFill>
          <a:ln>
            <a:solidFill>
              <a:srgbClr val="234495"/>
            </a:solidFill>
          </a:ln>
        </p:spPr>
        <p:txBody>
          <a:bodyPr/>
          <a:lstStyle/>
          <a:p>
            <a:endParaRPr lang="en-US" dirty="0"/>
          </a:p>
        </p:txBody>
      </p:sp>
      <p:sp>
        <p:nvSpPr>
          <p:cNvPr id="17" name="TextBox 26">
            <a:extLst>
              <a:ext uri="{FF2B5EF4-FFF2-40B4-BE49-F238E27FC236}">
                <a16:creationId xmlns:a16="http://schemas.microsoft.com/office/drawing/2014/main" id="{9F6573DF-5A8C-C36C-A1B1-5B5F5A9F8A8E}"/>
              </a:ext>
            </a:extLst>
          </p:cNvPr>
          <p:cNvSpPr txBox="1"/>
          <p:nvPr/>
        </p:nvSpPr>
        <p:spPr>
          <a:xfrm>
            <a:off x="2988792" y="4533900"/>
            <a:ext cx="12310415" cy="2974597"/>
          </a:xfrm>
          <a:prstGeom prst="rect">
            <a:avLst/>
          </a:prstGeom>
        </p:spPr>
        <p:txBody>
          <a:bodyPr wrap="square" lIns="0" tIns="0" rIns="0" bIns="0" rtlCol="0" anchor="t">
            <a:spAutoFit/>
          </a:bodyPr>
          <a:lstStyle/>
          <a:p>
            <a:pPr marL="285750" indent="-285750" algn="just">
              <a:lnSpc>
                <a:spcPts val="2660"/>
              </a:lnSpc>
              <a:spcBef>
                <a:spcPct val="0"/>
              </a:spcBef>
              <a:buFont typeface="Arial" panose="020B0604020202020204" pitchFamily="34" charset="0"/>
              <a:buChar char="•"/>
            </a:pPr>
            <a:r>
              <a:rPr lang="fr-FR" sz="3600" dirty="0">
                <a:solidFill>
                  <a:schemeClr val="bg1"/>
                </a:solidFill>
                <a:ea typeface="Poppins"/>
                <a:cs typeface="Poppins"/>
                <a:sym typeface="Poppins"/>
              </a:rPr>
              <a:t>Le Comité des régions de l'Union européenne</a:t>
            </a:r>
          </a:p>
          <a:p>
            <a:pPr algn="just">
              <a:lnSpc>
                <a:spcPts val="2660"/>
              </a:lnSpc>
              <a:spcBef>
                <a:spcPct val="0"/>
              </a:spcBef>
            </a:pPr>
            <a:endParaRPr lang="en-US" sz="3600" dirty="0">
              <a:solidFill>
                <a:schemeClr val="bg1"/>
              </a:solidFill>
              <a:ea typeface="Poppins"/>
              <a:cs typeface="Poppins"/>
              <a:sym typeface="Poppins"/>
            </a:endParaRPr>
          </a:p>
          <a:p>
            <a:pPr algn="just">
              <a:lnSpc>
                <a:spcPts val="2660"/>
              </a:lnSpc>
              <a:spcBef>
                <a:spcPct val="0"/>
              </a:spcBef>
            </a:pPr>
            <a:endParaRPr lang="en-US" sz="3600" dirty="0">
              <a:solidFill>
                <a:schemeClr val="bg1"/>
              </a:solidFill>
              <a:ea typeface="Poppins"/>
              <a:cs typeface="Poppins"/>
              <a:sym typeface="Poppins"/>
            </a:endParaRPr>
          </a:p>
          <a:p>
            <a:pPr marL="285750" indent="-285750" algn="just">
              <a:lnSpc>
                <a:spcPts val="2660"/>
              </a:lnSpc>
              <a:spcBef>
                <a:spcPct val="0"/>
              </a:spcBef>
              <a:buFont typeface="Arial" panose="020B0604020202020204" pitchFamily="34" charset="0"/>
              <a:buChar char="•"/>
            </a:pPr>
            <a:r>
              <a:rPr lang="fr-FR" sz="3600" dirty="0">
                <a:solidFill>
                  <a:schemeClr val="bg1"/>
                </a:solidFill>
                <a:ea typeface="Poppins"/>
                <a:cs typeface="Poppins"/>
                <a:sym typeface="Poppins"/>
              </a:rPr>
              <a:t>Associations nationales de collectivités locales et régionales</a:t>
            </a:r>
          </a:p>
          <a:p>
            <a:pPr marL="285750" indent="-285750" algn="just">
              <a:lnSpc>
                <a:spcPts val="2660"/>
              </a:lnSpc>
              <a:spcBef>
                <a:spcPct val="0"/>
              </a:spcBef>
              <a:buFont typeface="Arial" panose="020B0604020202020204" pitchFamily="34" charset="0"/>
              <a:buChar char="•"/>
            </a:pPr>
            <a:endParaRPr lang="en-US" sz="3600" dirty="0">
              <a:solidFill>
                <a:schemeClr val="bg1"/>
              </a:solidFill>
              <a:ea typeface="Poppins"/>
              <a:cs typeface="Poppins"/>
              <a:sym typeface="Poppins"/>
            </a:endParaRPr>
          </a:p>
          <a:p>
            <a:pPr algn="just">
              <a:lnSpc>
                <a:spcPts val="2380"/>
              </a:lnSpc>
              <a:spcBef>
                <a:spcPct val="0"/>
              </a:spcBef>
            </a:pPr>
            <a:endParaRPr lang="en-US" sz="3600" dirty="0">
              <a:solidFill>
                <a:schemeClr val="bg1"/>
              </a:solidFill>
              <a:ea typeface="Poppins"/>
              <a:cs typeface="Poppins"/>
              <a:sym typeface="Poppins"/>
            </a:endParaRPr>
          </a:p>
          <a:p>
            <a:pPr marL="285750" indent="-285750" algn="just">
              <a:spcBef>
                <a:spcPct val="0"/>
              </a:spcBef>
              <a:buFont typeface="Arial" panose="020B0604020202020204" pitchFamily="34" charset="0"/>
              <a:buChar char="•"/>
            </a:pPr>
            <a:r>
              <a:rPr lang="fr-FR" sz="3600" dirty="0">
                <a:solidFill>
                  <a:schemeClr val="bg1"/>
                </a:solidFill>
                <a:ea typeface="Poppins"/>
                <a:cs typeface="Poppins"/>
                <a:sym typeface="Poppins"/>
              </a:rPr>
              <a:t>Associations internationales de collectivités locales et régionales</a:t>
            </a:r>
            <a:endParaRPr lang="en-US" sz="3600" dirty="0">
              <a:solidFill>
                <a:schemeClr val="bg1"/>
              </a:solidFill>
              <a:ea typeface="Poppins"/>
              <a:cs typeface="Poppins"/>
              <a:sym typeface="Poppins"/>
            </a:endParaRPr>
          </a:p>
          <a:p>
            <a:pPr marL="285750" indent="-285750" algn="just">
              <a:lnSpc>
                <a:spcPts val="2660"/>
              </a:lnSpc>
              <a:spcBef>
                <a:spcPct val="0"/>
              </a:spcBef>
              <a:buFont typeface="Arial" panose="020B0604020202020204" pitchFamily="34" charset="0"/>
              <a:buChar char="•"/>
            </a:pPr>
            <a:endParaRPr lang="en-US" sz="3600" dirty="0">
              <a:solidFill>
                <a:schemeClr val="bg1"/>
              </a:solidFill>
              <a:ea typeface="Poppins"/>
              <a:cs typeface="Poppins"/>
              <a:sym typeface="Poppins"/>
            </a:endParaRPr>
          </a:p>
        </p:txBody>
      </p:sp>
    </p:spTree>
    <p:extLst>
      <p:ext uri="{BB962C8B-B14F-4D97-AF65-F5344CB8AC3E}">
        <p14:creationId xmlns:p14="http://schemas.microsoft.com/office/powerpoint/2010/main" val="2796215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ung 24">
            <a:extLst>
              <a:ext uri="{FF2B5EF4-FFF2-40B4-BE49-F238E27FC236}">
                <a16:creationId xmlns:a16="http://schemas.microsoft.com/office/drawing/2014/main" id="{24B1736E-2A3D-A81E-861D-21D14209FBF1}"/>
              </a:ext>
            </a:extLst>
          </p:cNvPr>
          <p:cNvGrpSpPr/>
          <p:nvPr/>
        </p:nvGrpSpPr>
        <p:grpSpPr>
          <a:xfrm>
            <a:off x="4038600" y="3390900"/>
            <a:ext cx="10130728" cy="5815528"/>
            <a:chOff x="356443" y="2464411"/>
            <a:chExt cx="8731180" cy="3442950"/>
          </a:xfrm>
        </p:grpSpPr>
        <p:sp>
          <p:nvSpPr>
            <p:cNvPr id="5" name="Rectangle 4">
              <a:extLst>
                <a:ext uri="{FF2B5EF4-FFF2-40B4-BE49-F238E27FC236}">
                  <a16:creationId xmlns:a16="http://schemas.microsoft.com/office/drawing/2014/main" id="{25AC8A54-6780-C0D8-0066-9CCF5839CC38}"/>
                </a:ext>
              </a:extLst>
            </p:cNvPr>
            <p:cNvSpPr/>
            <p:nvPr/>
          </p:nvSpPr>
          <p:spPr>
            <a:xfrm>
              <a:off x="3176204" y="2570915"/>
              <a:ext cx="2610507" cy="565565"/>
            </a:xfrm>
            <a:prstGeom prst="rect">
              <a:avLst/>
            </a:prstGeom>
            <a:solidFill>
              <a:schemeClr val="accent1">
                <a:lumMod val="40000"/>
                <a:lumOff val="60000"/>
              </a:schemeClr>
            </a:solidFill>
            <a:ln w="38100" cap="flat" cmpd="sng" algn="ctr">
              <a:solidFill>
                <a:srgbClr val="0070C0"/>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ts val="2000"/>
                </a:lnSpc>
                <a:spcBef>
                  <a:spcPts val="0"/>
                </a:spcBef>
                <a:spcAft>
                  <a:spcPts val="0"/>
                </a:spcAft>
                <a:buClrTx/>
                <a:buSzTx/>
                <a:buFontTx/>
                <a:buNone/>
                <a:tabLst/>
                <a:defRPr/>
              </a:pPr>
              <a:r>
                <a:rPr kumimoji="0" lang="en-GB" sz="3200" b="0" i="0" u="none" strike="noStrike" kern="0" cap="none" spc="0" normalizeH="0" baseline="0" noProof="0" dirty="0">
                  <a:ln>
                    <a:noFill/>
                  </a:ln>
                  <a:solidFill>
                    <a:srgbClr val="002060"/>
                  </a:solidFill>
                  <a:effectLst/>
                  <a:uLnTx/>
                  <a:uFillTx/>
                  <a:ea typeface="+mn-ea"/>
                  <a:cs typeface="+mn-cs"/>
                </a:rPr>
                <a:t>LE </a:t>
              </a:r>
              <a:r>
                <a:rPr kumimoji="0" lang="en-GB" sz="3200" b="1" i="0" u="none" strike="noStrike" kern="0" cap="none" spc="0" normalizeH="0" baseline="0" noProof="0" dirty="0">
                  <a:ln>
                    <a:noFill/>
                  </a:ln>
                  <a:solidFill>
                    <a:srgbClr val="002060"/>
                  </a:solidFill>
                  <a:effectLst/>
                  <a:uLnTx/>
                  <a:uFillTx/>
                  <a:ea typeface="+mn-ea"/>
                  <a:cs typeface="+mn-cs"/>
                </a:rPr>
                <a:t>CONGRÈS</a:t>
              </a:r>
            </a:p>
          </p:txBody>
        </p:sp>
        <p:sp>
          <p:nvSpPr>
            <p:cNvPr id="6" name="Rectangle 8">
              <a:extLst>
                <a:ext uri="{FF2B5EF4-FFF2-40B4-BE49-F238E27FC236}">
                  <a16:creationId xmlns:a16="http://schemas.microsoft.com/office/drawing/2014/main" id="{A339663E-1DBA-9524-3463-D9BF37DCCDEC}"/>
                </a:ext>
              </a:extLst>
            </p:cNvPr>
            <p:cNvSpPr/>
            <p:nvPr/>
          </p:nvSpPr>
          <p:spPr>
            <a:xfrm>
              <a:off x="6707328" y="2464411"/>
              <a:ext cx="1923921" cy="510086"/>
            </a:xfrm>
            <a:prstGeom prst="rect">
              <a:avLst/>
            </a:prstGeom>
            <a:solidFill>
              <a:schemeClr val="accent1">
                <a:lumMod val="40000"/>
                <a:lumOff val="60000"/>
              </a:schemeClr>
            </a:solidFill>
            <a:ln w="25400" cap="flat" cmpd="sng" algn="ctr">
              <a:solidFill>
                <a:srgbClr val="0070C0"/>
              </a:solidFill>
              <a:prstDash val="solid"/>
            </a:ln>
            <a:effectLst/>
          </p:spPr>
          <p:txBody>
            <a:bodyPr rtlCol="0" anchor="ctr"/>
            <a:lstStyle/>
            <a:p>
              <a:pPr marL="0" marR="0" lvl="0" indent="0" algn="ctr" defTabSz="914400" eaLnBrk="1" fontAlgn="auto" latinLnBrk="0" hangingPunct="1">
                <a:spcBef>
                  <a:spcPts val="0"/>
                </a:spcBef>
                <a:spcAft>
                  <a:spcPts val="0"/>
                </a:spcAft>
                <a:buClrTx/>
                <a:buSzTx/>
                <a:buFontTx/>
                <a:buNone/>
                <a:tabLst/>
                <a:defRPr/>
              </a:pPr>
              <a:r>
                <a:rPr kumimoji="0" lang="en-GB" sz="2400" i="0" u="none" strike="noStrike" kern="0" cap="none" spc="0" normalizeH="0" baseline="0" noProof="0" dirty="0">
                  <a:ln>
                    <a:noFill/>
                  </a:ln>
                  <a:solidFill>
                    <a:srgbClr val="000000"/>
                  </a:solidFill>
                  <a:effectLst/>
                  <a:uLnTx/>
                  <a:uFillTx/>
                  <a:ea typeface="+mn-ea"/>
                  <a:cs typeface="+mn-cs"/>
                </a:rPr>
                <a:t>LE</a:t>
              </a:r>
              <a:r>
                <a:rPr kumimoji="0" lang="en-GB" sz="2400" b="1" i="0" u="none" strike="noStrike" kern="0" cap="none" spc="0" normalizeH="0" baseline="0" noProof="0" dirty="0">
                  <a:ln>
                    <a:noFill/>
                  </a:ln>
                  <a:solidFill>
                    <a:srgbClr val="000000"/>
                  </a:solidFill>
                  <a:effectLst/>
                  <a:uLnTx/>
                  <a:uFillTx/>
                  <a:ea typeface="+mn-ea"/>
                  <a:cs typeface="+mn-cs"/>
                </a:rPr>
                <a:t> BUREAU</a:t>
              </a:r>
            </a:p>
            <a:p>
              <a:pPr marL="0" marR="0" lvl="0" indent="0" algn="ctr" defTabSz="914400" eaLnBrk="1" fontAlgn="auto" latinLnBrk="0" hangingPunct="1">
                <a:spcBef>
                  <a:spcPts val="0"/>
                </a:spcBef>
                <a:spcAft>
                  <a:spcPts val="0"/>
                </a:spcAft>
                <a:buClrTx/>
                <a:buSzTx/>
                <a:buFontTx/>
                <a:buNone/>
                <a:tabLst/>
                <a:defRPr/>
              </a:pPr>
              <a:r>
                <a:rPr kumimoji="0" lang="en-GB" sz="2400" i="0" u="none" strike="noStrike" kern="0" cap="none" spc="0" normalizeH="0" baseline="0" noProof="0" dirty="0" err="1">
                  <a:ln>
                    <a:noFill/>
                  </a:ln>
                  <a:solidFill>
                    <a:srgbClr val="000000"/>
                  </a:solidFill>
                  <a:effectLst/>
                  <a:uLnTx/>
                  <a:uFillTx/>
                  <a:ea typeface="+mn-ea"/>
                  <a:cs typeface="+mn-cs"/>
                </a:rPr>
                <a:t>Organe</a:t>
              </a:r>
              <a:r>
                <a:rPr kumimoji="0" lang="en-GB" sz="2400" i="0" u="none" strike="noStrike" kern="0" cap="none" spc="0" normalizeH="0" baseline="0" noProof="0" dirty="0">
                  <a:ln>
                    <a:noFill/>
                  </a:ln>
                  <a:solidFill>
                    <a:srgbClr val="000000"/>
                  </a:solidFill>
                  <a:effectLst/>
                  <a:uLnTx/>
                  <a:uFillTx/>
                  <a:ea typeface="+mn-ea"/>
                  <a:cs typeface="+mn-cs"/>
                </a:rPr>
                <a:t> </a:t>
              </a:r>
              <a:r>
                <a:rPr kumimoji="0" lang="en-GB" sz="2400" i="0" u="none" strike="noStrike" kern="0" cap="none" spc="0" normalizeH="0" baseline="0" noProof="0" dirty="0" err="1">
                  <a:ln>
                    <a:noFill/>
                  </a:ln>
                  <a:solidFill>
                    <a:srgbClr val="000000"/>
                  </a:solidFill>
                  <a:effectLst/>
                  <a:uLnTx/>
                  <a:uFillTx/>
                  <a:ea typeface="+mn-ea"/>
                  <a:cs typeface="+mn-cs"/>
                </a:rPr>
                <a:t>Exécutif</a:t>
              </a:r>
              <a:endParaRPr kumimoji="0" lang="en-GB" sz="2400" i="0" u="none" strike="noStrike" kern="0" cap="none" spc="0" normalizeH="0" baseline="0" noProof="0" dirty="0">
                <a:ln>
                  <a:noFill/>
                </a:ln>
                <a:solidFill>
                  <a:srgbClr val="000000"/>
                </a:solidFill>
                <a:effectLst/>
                <a:uLnTx/>
                <a:uFillTx/>
                <a:ea typeface="+mn-ea"/>
                <a:cs typeface="+mn-cs"/>
              </a:endParaRPr>
            </a:p>
          </p:txBody>
        </p:sp>
        <p:sp>
          <p:nvSpPr>
            <p:cNvPr id="7" name="Flèche droite 9">
              <a:extLst>
                <a:ext uri="{FF2B5EF4-FFF2-40B4-BE49-F238E27FC236}">
                  <a16:creationId xmlns:a16="http://schemas.microsoft.com/office/drawing/2014/main" id="{B787AC1E-6291-AB24-9666-E94EED154A9F}"/>
                </a:ext>
              </a:extLst>
            </p:cNvPr>
            <p:cNvSpPr/>
            <p:nvPr/>
          </p:nvSpPr>
          <p:spPr>
            <a:xfrm>
              <a:off x="6018175" y="2650401"/>
              <a:ext cx="457688" cy="194712"/>
            </a:xfrm>
            <a:prstGeom prst="rightArrow">
              <a:avLst/>
            </a:prstGeom>
            <a:solidFill>
              <a:schemeClr val="accent1">
                <a:lumMod val="20000"/>
                <a:lumOff val="80000"/>
              </a:schemeClr>
            </a:solidFill>
            <a:ln w="9525" cap="flat" cmpd="sng" algn="ctr">
              <a:solidFill>
                <a:srgbClr val="0070C0"/>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rgbClr val="000000"/>
                </a:solidFill>
                <a:effectLst/>
                <a:uLnTx/>
                <a:uFillTx/>
                <a:latin typeface="Trebuchet MS"/>
                <a:ea typeface="+mn-ea"/>
                <a:cs typeface="+mn-cs"/>
              </a:endParaRPr>
            </a:p>
          </p:txBody>
        </p:sp>
        <p:sp>
          <p:nvSpPr>
            <p:cNvPr id="8" name="Rectangle 11">
              <a:extLst>
                <a:ext uri="{FF2B5EF4-FFF2-40B4-BE49-F238E27FC236}">
                  <a16:creationId xmlns:a16="http://schemas.microsoft.com/office/drawing/2014/main" id="{1FAF561D-778D-3DFC-1AD7-6C43C6DD84F5}"/>
                </a:ext>
              </a:extLst>
            </p:cNvPr>
            <p:cNvSpPr/>
            <p:nvPr/>
          </p:nvSpPr>
          <p:spPr>
            <a:xfrm>
              <a:off x="1210193" y="3834656"/>
              <a:ext cx="2770034" cy="644547"/>
            </a:xfrm>
            <a:prstGeom prst="rect">
              <a:avLst/>
            </a:prstGeom>
            <a:solidFill>
              <a:schemeClr val="accent1">
                <a:lumMod val="75000"/>
              </a:schemeClr>
            </a:solidFill>
            <a:ln>
              <a:noFill/>
            </a:ln>
            <a:effectLst/>
          </p:spPr>
          <p:txBody>
            <a:bodyPr rtlCol="0" anchor="ctr"/>
            <a:lstStyle/>
            <a:p>
              <a:pPr marL="0" marR="0" lvl="0" indent="0" algn="ctr" defTabSz="914400" eaLnBrk="1" fontAlgn="auto" latinLnBrk="0" hangingPunct="1">
                <a:spcBef>
                  <a:spcPts val="0"/>
                </a:spcBef>
                <a:spcAft>
                  <a:spcPts val="0"/>
                </a:spcAft>
                <a:buClrTx/>
                <a:buSzTx/>
                <a:buFontTx/>
                <a:buNone/>
                <a:tabLst/>
                <a:defRPr/>
              </a:pPr>
              <a:r>
                <a:rPr kumimoji="0" lang="en-GB" sz="2400" b="1" i="0" u="none" strike="noStrike" kern="0" cap="none" spc="0" normalizeH="0" baseline="0" noProof="0" dirty="0">
                  <a:ln>
                    <a:noFill/>
                  </a:ln>
                  <a:solidFill>
                    <a:srgbClr val="FFFFFF"/>
                  </a:solidFill>
                  <a:effectLst/>
                  <a:uLnTx/>
                  <a:uFillTx/>
                  <a:ea typeface="+mn-ea"/>
                  <a:cs typeface="+mn-cs"/>
                </a:rPr>
                <a:t>CHAMBRE DES POUVOIRS LOCAUX</a:t>
              </a:r>
            </a:p>
          </p:txBody>
        </p:sp>
        <p:sp>
          <p:nvSpPr>
            <p:cNvPr id="9" name="Rectangle 13">
              <a:extLst>
                <a:ext uri="{FF2B5EF4-FFF2-40B4-BE49-F238E27FC236}">
                  <a16:creationId xmlns:a16="http://schemas.microsoft.com/office/drawing/2014/main" id="{7BCAEE0D-B253-0358-8FE0-53A3153502A8}"/>
                </a:ext>
              </a:extLst>
            </p:cNvPr>
            <p:cNvSpPr/>
            <p:nvPr/>
          </p:nvSpPr>
          <p:spPr>
            <a:xfrm>
              <a:off x="3019519" y="5251214"/>
              <a:ext cx="2870875" cy="656147"/>
            </a:xfrm>
            <a:prstGeom prst="rect">
              <a:avLst/>
            </a:prstGeom>
            <a:solidFill>
              <a:schemeClr val="accent1">
                <a:lumMod val="60000"/>
                <a:lumOff val="40000"/>
                <a:alpha val="50000"/>
              </a:schemeClr>
            </a:solidFill>
            <a:ln>
              <a:solidFill>
                <a:srgbClr val="0070C0"/>
              </a:solidFill>
            </a:ln>
            <a:effectLst/>
          </p:spPr>
          <p:txBody>
            <a:bodyPr rtlCol="0" anchor="ctr"/>
            <a:lstStyle/>
            <a:p>
              <a:pPr marL="74250" marR="0" lvl="0" indent="0" algn="ctr" defTabSz="914400" eaLnBrk="1" fontAlgn="auto" latinLnBrk="0" hangingPunct="1">
                <a:spcBef>
                  <a:spcPts val="0"/>
                </a:spcBef>
                <a:spcAft>
                  <a:spcPts val="0"/>
                </a:spcAft>
                <a:buClrTx/>
                <a:buSzTx/>
                <a:buFontTx/>
                <a:buNone/>
                <a:tabLst/>
                <a:defRPr/>
              </a:pPr>
              <a:r>
                <a:rPr kumimoji="0" lang="en-GB" sz="2400" b="0" i="0" u="none" strike="noStrike" kern="0" cap="none" spc="0" normalizeH="0" baseline="0" noProof="0" dirty="0">
                  <a:ln>
                    <a:noFill/>
                  </a:ln>
                  <a:solidFill>
                    <a:srgbClr val="002060"/>
                  </a:solidFill>
                  <a:effectLst/>
                  <a:uLnTx/>
                  <a:uFillTx/>
                  <a:ea typeface="+mn-ea"/>
                  <a:cs typeface="+mn-cs"/>
                </a:rPr>
                <a:t>COMMISSION DE LA GOUVERNANCE</a:t>
              </a:r>
            </a:p>
          </p:txBody>
        </p:sp>
        <p:sp>
          <p:nvSpPr>
            <p:cNvPr id="10" name="Rectangle 9">
              <a:extLst>
                <a:ext uri="{FF2B5EF4-FFF2-40B4-BE49-F238E27FC236}">
                  <a16:creationId xmlns:a16="http://schemas.microsoft.com/office/drawing/2014/main" id="{71AF159F-C827-77F0-70E8-89E2229370EE}"/>
                </a:ext>
              </a:extLst>
            </p:cNvPr>
            <p:cNvSpPr/>
            <p:nvPr/>
          </p:nvSpPr>
          <p:spPr>
            <a:xfrm>
              <a:off x="356443" y="5251214"/>
              <a:ext cx="2592288" cy="656147"/>
            </a:xfrm>
            <a:prstGeom prst="rect">
              <a:avLst/>
            </a:prstGeom>
            <a:solidFill>
              <a:schemeClr val="accent1">
                <a:lumMod val="60000"/>
                <a:lumOff val="40000"/>
                <a:alpha val="50000"/>
              </a:schemeClr>
            </a:solidFill>
            <a:ln>
              <a:solidFill>
                <a:srgbClr val="0070C0"/>
              </a:solidFill>
            </a:ln>
            <a:effectLst/>
          </p:spPr>
          <p:txBody>
            <a:bodyPr rtlCol="0" anchor="ctr"/>
            <a:lstStyle/>
            <a:p>
              <a:pPr marL="0" marR="0" lvl="0" indent="0" algn="ctr" defTabSz="914400" eaLnBrk="1" fontAlgn="auto" latinLnBrk="0" hangingPunct="1">
                <a:spcBef>
                  <a:spcPts val="0"/>
                </a:spcBef>
                <a:spcAft>
                  <a:spcPts val="0"/>
                </a:spcAft>
                <a:buClrTx/>
                <a:buSzTx/>
                <a:buFontTx/>
                <a:buNone/>
                <a:tabLst/>
                <a:defRPr/>
              </a:pPr>
              <a:r>
                <a:rPr kumimoji="0" lang="en-GB" sz="2400" b="0" i="0" u="none" strike="noStrike" kern="0" cap="none" spc="0" normalizeH="0" baseline="0" noProof="0" dirty="0">
                  <a:ln>
                    <a:noFill/>
                  </a:ln>
                  <a:solidFill>
                    <a:srgbClr val="002060"/>
                  </a:solidFill>
                  <a:effectLst/>
                  <a:uLnTx/>
                  <a:uFillTx/>
                  <a:ea typeface="+mn-ea"/>
                  <a:cs typeface="+mn-cs"/>
                </a:rPr>
                <a:t>COMMISSION DE SUIVI</a:t>
              </a:r>
            </a:p>
          </p:txBody>
        </p:sp>
        <p:sp>
          <p:nvSpPr>
            <p:cNvPr id="11" name="Rectangle 10">
              <a:extLst>
                <a:ext uri="{FF2B5EF4-FFF2-40B4-BE49-F238E27FC236}">
                  <a16:creationId xmlns:a16="http://schemas.microsoft.com/office/drawing/2014/main" id="{B72E1A98-D95F-46FA-FC94-69EE64E8FC48}"/>
                </a:ext>
              </a:extLst>
            </p:cNvPr>
            <p:cNvSpPr/>
            <p:nvPr/>
          </p:nvSpPr>
          <p:spPr>
            <a:xfrm>
              <a:off x="5988707" y="5250921"/>
              <a:ext cx="2870874" cy="656147"/>
            </a:xfrm>
            <a:prstGeom prst="rect">
              <a:avLst/>
            </a:prstGeom>
            <a:solidFill>
              <a:schemeClr val="accent1">
                <a:lumMod val="60000"/>
                <a:lumOff val="40000"/>
                <a:alpha val="50000"/>
              </a:schemeClr>
            </a:solidFill>
            <a:ln>
              <a:solidFill>
                <a:srgbClr val="0070C0"/>
              </a:solidFill>
            </a:ln>
            <a:effectLst/>
          </p:spPr>
          <p:txBody>
            <a:bodyPr rtlCol="0" anchor="ctr"/>
            <a:lstStyle/>
            <a:p>
              <a:pPr marL="74250" marR="0" lvl="0" indent="0" algn="ctr" defTabSz="914400" eaLnBrk="1" fontAlgn="auto" latinLnBrk="0" hangingPunct="1">
                <a:spcBef>
                  <a:spcPts val="0"/>
                </a:spcBef>
                <a:spcAft>
                  <a:spcPts val="0"/>
                </a:spcAft>
                <a:buClrTx/>
                <a:buSzTx/>
                <a:buFontTx/>
                <a:buNone/>
                <a:tabLst/>
                <a:defRPr/>
              </a:pPr>
              <a:r>
                <a:rPr kumimoji="0" lang="en-GB" sz="2400" b="0" i="0" u="none" strike="noStrike" kern="0" cap="none" spc="0" normalizeH="0" baseline="0" noProof="0" dirty="0">
                  <a:ln>
                    <a:noFill/>
                  </a:ln>
                  <a:solidFill>
                    <a:srgbClr val="002060"/>
                  </a:solidFill>
                  <a:effectLst/>
                  <a:uLnTx/>
                  <a:uFillTx/>
                  <a:ea typeface="+mn-ea"/>
                  <a:cs typeface="+mn-cs"/>
                </a:rPr>
                <a:t>COMMISSION DE L’INCLUSION SOCIALE</a:t>
              </a:r>
            </a:p>
          </p:txBody>
        </p:sp>
        <p:sp>
          <p:nvSpPr>
            <p:cNvPr id="12" name="Rectangle 10">
              <a:extLst>
                <a:ext uri="{FF2B5EF4-FFF2-40B4-BE49-F238E27FC236}">
                  <a16:creationId xmlns:a16="http://schemas.microsoft.com/office/drawing/2014/main" id="{91E24B5B-4C1A-374C-5EA1-CC1E1248FB8D}"/>
                </a:ext>
              </a:extLst>
            </p:cNvPr>
            <p:cNvSpPr/>
            <p:nvPr/>
          </p:nvSpPr>
          <p:spPr>
            <a:xfrm>
              <a:off x="6707328" y="3264697"/>
              <a:ext cx="2380295" cy="352135"/>
            </a:xfrm>
            <a:prstGeom prst="rect">
              <a:avLst/>
            </a:prstGeom>
            <a:solidFill>
              <a:schemeClr val="accent1">
                <a:lumMod val="40000"/>
                <a:lumOff val="60000"/>
              </a:schemeClr>
            </a:solidFill>
            <a:ln w="38100" cap="flat" cmpd="sng" algn="ctr">
              <a:solidFill>
                <a:srgbClr val="0070C0"/>
              </a:solidFill>
              <a:prstDash val="solid"/>
              <a:headEnd type="none" w="med" len="med"/>
              <a:tailEnd type="none" w="med" len="me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ts val="18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002060"/>
                  </a:solidFill>
                  <a:effectLst/>
                  <a:uLnTx/>
                  <a:uFillTx/>
                  <a:ea typeface="+mn-ea"/>
                  <a:cs typeface="+mn-cs"/>
                </a:rPr>
                <a:t>LE FORUM STATUTAIRE</a:t>
              </a:r>
            </a:p>
          </p:txBody>
        </p:sp>
        <p:sp>
          <p:nvSpPr>
            <p:cNvPr id="13" name="Rectangle 12">
              <a:extLst>
                <a:ext uri="{FF2B5EF4-FFF2-40B4-BE49-F238E27FC236}">
                  <a16:creationId xmlns:a16="http://schemas.microsoft.com/office/drawing/2014/main" id="{CF29E82E-37F2-DAF9-3C30-366F2A9A4C98}"/>
                </a:ext>
              </a:extLst>
            </p:cNvPr>
            <p:cNvSpPr/>
            <p:nvPr/>
          </p:nvSpPr>
          <p:spPr>
            <a:xfrm>
              <a:off x="5322310" y="3834656"/>
              <a:ext cx="2770035" cy="644546"/>
            </a:xfrm>
            <a:prstGeom prst="rect">
              <a:avLst/>
            </a:prstGeom>
            <a:solidFill>
              <a:schemeClr val="accent1">
                <a:lumMod val="75000"/>
              </a:scheme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srgbClr val="FFFFFF"/>
                  </a:solidFill>
                  <a:effectLst/>
                  <a:uLnTx/>
                  <a:uFillTx/>
                  <a:latin typeface="Trebuchet MS"/>
                  <a:ea typeface="+mn-ea"/>
                  <a:cs typeface="+mn-cs"/>
                </a:rPr>
                <a:t>CHAMBRE DES RÉGIONS</a:t>
              </a:r>
            </a:p>
          </p:txBody>
        </p:sp>
      </p:grpSp>
      <p:sp>
        <p:nvSpPr>
          <p:cNvPr id="14" name="TextBox 28">
            <a:extLst>
              <a:ext uri="{FF2B5EF4-FFF2-40B4-BE49-F238E27FC236}">
                <a16:creationId xmlns:a16="http://schemas.microsoft.com/office/drawing/2014/main" id="{B406FD88-C6FC-F11E-34B9-A5890E90A8A2}"/>
              </a:ext>
            </a:extLst>
          </p:cNvPr>
          <p:cNvSpPr txBox="1"/>
          <p:nvPr/>
        </p:nvSpPr>
        <p:spPr>
          <a:xfrm>
            <a:off x="7962791" y="5023175"/>
            <a:ext cx="2356458" cy="426399"/>
          </a:xfrm>
          <a:prstGeom prst="rect">
            <a:avLst/>
          </a:prstGeom>
        </p:spPr>
        <p:txBody>
          <a:bodyPr wrap="square" lIns="0" tIns="0" rIns="0" bIns="0" rtlCol="0" anchor="t">
            <a:spAutoFit/>
          </a:bodyPr>
          <a:lstStyle/>
          <a:p>
            <a:pPr algn="ctr">
              <a:lnSpc>
                <a:spcPts val="3500"/>
              </a:lnSpc>
              <a:spcBef>
                <a:spcPct val="0"/>
              </a:spcBef>
            </a:pPr>
            <a:r>
              <a:rPr lang="en-US" sz="2400" b="1" dirty="0">
                <a:latin typeface="Poppins Bold"/>
                <a:ea typeface="Poppins Bold"/>
                <a:cs typeface="Poppins Bold"/>
                <a:sym typeface="Poppins Bold"/>
              </a:rPr>
              <a:t>2 </a:t>
            </a:r>
            <a:r>
              <a:rPr lang="en-US" sz="2400" b="1" dirty="0" err="1">
                <a:latin typeface="Poppins Bold"/>
                <a:ea typeface="Poppins Bold"/>
                <a:cs typeface="Poppins Bold"/>
                <a:sym typeface="Poppins Bold"/>
              </a:rPr>
              <a:t>Chambres</a:t>
            </a:r>
            <a:r>
              <a:rPr lang="en-US" sz="2400" b="1" dirty="0">
                <a:latin typeface="Poppins Bold"/>
                <a:ea typeface="Poppins Bold"/>
                <a:cs typeface="Poppins Bold"/>
                <a:sym typeface="Poppins Bold"/>
              </a:rPr>
              <a:t>  : </a:t>
            </a:r>
          </a:p>
        </p:txBody>
      </p:sp>
      <p:sp>
        <p:nvSpPr>
          <p:cNvPr id="15" name="TextBox 31">
            <a:extLst>
              <a:ext uri="{FF2B5EF4-FFF2-40B4-BE49-F238E27FC236}">
                <a16:creationId xmlns:a16="http://schemas.microsoft.com/office/drawing/2014/main" id="{8B366DB4-340D-A99A-496E-A4A231ACE827}"/>
              </a:ext>
            </a:extLst>
          </p:cNvPr>
          <p:cNvSpPr txBox="1"/>
          <p:nvPr/>
        </p:nvSpPr>
        <p:spPr>
          <a:xfrm>
            <a:off x="6518863" y="7463987"/>
            <a:ext cx="4888624" cy="426399"/>
          </a:xfrm>
          <a:prstGeom prst="rect">
            <a:avLst/>
          </a:prstGeom>
        </p:spPr>
        <p:txBody>
          <a:bodyPr wrap="square" lIns="0" tIns="0" rIns="0" bIns="0" rtlCol="0" anchor="t">
            <a:spAutoFit/>
          </a:bodyPr>
          <a:lstStyle/>
          <a:p>
            <a:pPr algn="ctr">
              <a:lnSpc>
                <a:spcPts val="3500"/>
              </a:lnSpc>
              <a:spcBef>
                <a:spcPct val="0"/>
              </a:spcBef>
            </a:pPr>
            <a:r>
              <a:rPr lang="en-US" sz="2400" b="1" dirty="0">
                <a:latin typeface="Poppins Bold"/>
                <a:ea typeface="Poppins Bold"/>
                <a:cs typeface="Poppins Bold"/>
                <a:sym typeface="Poppins Bold"/>
              </a:rPr>
              <a:t>3 COMMISSIONS STATUTAIRES</a:t>
            </a:r>
          </a:p>
        </p:txBody>
      </p:sp>
      <p:grpSp>
        <p:nvGrpSpPr>
          <p:cNvPr id="16" name="Group 7">
            <a:extLst>
              <a:ext uri="{FF2B5EF4-FFF2-40B4-BE49-F238E27FC236}">
                <a16:creationId xmlns:a16="http://schemas.microsoft.com/office/drawing/2014/main" id="{ACB3799F-47AC-3900-9039-27BC6B2091DD}"/>
              </a:ext>
            </a:extLst>
          </p:cNvPr>
          <p:cNvGrpSpPr/>
          <p:nvPr/>
        </p:nvGrpSpPr>
        <p:grpSpPr>
          <a:xfrm>
            <a:off x="0" y="9770167"/>
            <a:ext cx="18288000" cy="516833"/>
            <a:chOff x="0" y="0"/>
            <a:chExt cx="9225716" cy="260726"/>
          </a:xfrm>
        </p:grpSpPr>
        <p:sp>
          <p:nvSpPr>
            <p:cNvPr id="17" name="Freeform 8">
              <a:extLst>
                <a:ext uri="{FF2B5EF4-FFF2-40B4-BE49-F238E27FC236}">
                  <a16:creationId xmlns:a16="http://schemas.microsoft.com/office/drawing/2014/main" id="{4A970E50-C5DB-BE21-3159-3E55B982F05B}"/>
                </a:ext>
              </a:extLst>
            </p:cNvPr>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18" name="TextBox 9">
              <a:extLst>
                <a:ext uri="{FF2B5EF4-FFF2-40B4-BE49-F238E27FC236}">
                  <a16:creationId xmlns:a16="http://schemas.microsoft.com/office/drawing/2014/main" id="{EB617FF1-FB48-4DB9-E5B0-B3118F8287F8}"/>
                </a:ext>
              </a:extLst>
            </p:cNvPr>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9" name="TextBox 10">
            <a:extLst>
              <a:ext uri="{FF2B5EF4-FFF2-40B4-BE49-F238E27FC236}">
                <a16:creationId xmlns:a16="http://schemas.microsoft.com/office/drawing/2014/main" id="{89FAAF45-B2E0-1CF3-45E0-D01CEF4E19EA}"/>
              </a:ext>
            </a:extLst>
          </p:cNvPr>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grpSp>
        <p:nvGrpSpPr>
          <p:cNvPr id="20" name="Group 2">
            <a:extLst>
              <a:ext uri="{FF2B5EF4-FFF2-40B4-BE49-F238E27FC236}">
                <a16:creationId xmlns:a16="http://schemas.microsoft.com/office/drawing/2014/main" id="{7604D1E9-CD9D-FA8F-DEA4-D57FEC6DE005}"/>
              </a:ext>
            </a:extLst>
          </p:cNvPr>
          <p:cNvGrpSpPr/>
          <p:nvPr/>
        </p:nvGrpSpPr>
        <p:grpSpPr>
          <a:xfrm>
            <a:off x="0" y="0"/>
            <a:ext cx="18288000" cy="1206043"/>
            <a:chOff x="0" y="0"/>
            <a:chExt cx="9225716" cy="812800"/>
          </a:xfrm>
        </p:grpSpPr>
        <p:sp>
          <p:nvSpPr>
            <p:cNvPr id="21" name="Freeform 3">
              <a:extLst>
                <a:ext uri="{FF2B5EF4-FFF2-40B4-BE49-F238E27FC236}">
                  <a16:creationId xmlns:a16="http://schemas.microsoft.com/office/drawing/2014/main" id="{D2DBEDDF-121B-FD1A-4E9D-9A1BFC8A5976}"/>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22" name="TextBox 4">
              <a:extLst>
                <a:ext uri="{FF2B5EF4-FFF2-40B4-BE49-F238E27FC236}">
                  <a16:creationId xmlns:a16="http://schemas.microsoft.com/office/drawing/2014/main" id="{2C982184-60AB-599B-3660-815912721356}"/>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23" name="TextBox 5">
            <a:extLst>
              <a:ext uri="{FF2B5EF4-FFF2-40B4-BE49-F238E27FC236}">
                <a16:creationId xmlns:a16="http://schemas.microsoft.com/office/drawing/2014/main" id="{C6336FC5-3821-E4D3-2FB4-925E263558F0}"/>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spc="47" dirty="0">
                <a:solidFill>
                  <a:srgbClr val="FFFFFF"/>
                </a:solidFill>
                <a:latin typeface="Myriad Bold"/>
                <a:ea typeface="Myriad Bold"/>
                <a:cs typeface="Myriad Bold"/>
                <a:sym typeface="Myriad Bold"/>
              </a:rPr>
              <a:t>CONGRÈS DES POUVOIRS LOCAUX ET RÉGIONAUX </a:t>
            </a:r>
            <a:endParaRPr lang="en-US" sz="2400" b="1" dirty="0">
              <a:solidFill>
                <a:srgbClr val="FFFFFF"/>
              </a:solidFill>
              <a:latin typeface="Myriad Bold"/>
              <a:ea typeface="Myriad Bold"/>
              <a:cs typeface="Myriad Bold"/>
              <a:sym typeface="Myriad Bold"/>
            </a:endParaRPr>
          </a:p>
        </p:txBody>
      </p:sp>
      <p:sp>
        <p:nvSpPr>
          <p:cNvPr id="24" name="Freeform 6">
            <a:extLst>
              <a:ext uri="{FF2B5EF4-FFF2-40B4-BE49-F238E27FC236}">
                <a16:creationId xmlns:a16="http://schemas.microsoft.com/office/drawing/2014/main" id="{FBF928E3-6F7A-D9EA-37AB-4F75C31192CE}"/>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2"/>
            <a:stretch>
              <a:fillRect/>
            </a:stretch>
          </a:blipFill>
        </p:spPr>
        <p:txBody>
          <a:bodyPr/>
          <a:lstStyle/>
          <a:p>
            <a:endParaRPr lang="en-US"/>
          </a:p>
        </p:txBody>
      </p:sp>
      <p:sp>
        <p:nvSpPr>
          <p:cNvPr id="25" name="Title Placeholder 1">
            <a:extLst>
              <a:ext uri="{FF2B5EF4-FFF2-40B4-BE49-F238E27FC236}">
                <a16:creationId xmlns:a16="http://schemas.microsoft.com/office/drawing/2014/main" id="{215E7754-8BA5-0442-B20E-789009ECC379}"/>
              </a:ext>
            </a:extLst>
          </p:cNvPr>
          <p:cNvSpPr>
            <a:spLocks noGrp="1"/>
          </p:cNvSpPr>
          <p:nvPr>
            <p:ph type="title"/>
          </p:nvPr>
        </p:nvSpPr>
        <p:spPr>
          <a:xfrm>
            <a:off x="3369524" y="1679327"/>
            <a:ext cx="12319175" cy="1328805"/>
          </a:xfrm>
          <a:prstGeom prst="rect">
            <a:avLst/>
          </a:prstGeom>
        </p:spPr>
        <p:txBody>
          <a:bodyPr vert="horz" lIns="91440" tIns="45720" rIns="91440" bIns="45720" rtlCol="0" anchor="ctr">
            <a:noAutofit/>
          </a:bodyPr>
          <a:lstStyle>
            <a:lvl1pPr algn="ctr">
              <a:defRPr/>
            </a:lvl1pPr>
          </a:lstStyle>
          <a:p>
            <a:r>
              <a:rPr lang="fr-FR" sz="4800" b="1" dirty="0">
                <a:solidFill>
                  <a:srgbClr val="234495"/>
                </a:solidFill>
                <a:latin typeface="Poppins Bold" panose="00000800000000000000" charset="0"/>
                <a:cs typeface="Poppins Bold" panose="00000800000000000000" charset="0"/>
              </a:rPr>
              <a:t>STRUCTURE DES ORGANES DU CONGRÈS</a:t>
            </a:r>
            <a:endParaRPr lang="fr-FR" sz="4800" dirty="0">
              <a:solidFill>
                <a:srgbClr val="234495"/>
              </a:solidFill>
              <a:latin typeface="Poppins Bold" panose="00000800000000000000" charset="0"/>
              <a:cs typeface="Poppins Bold" panose="00000800000000000000" charset="0"/>
            </a:endParaRPr>
          </a:p>
        </p:txBody>
      </p:sp>
    </p:spTree>
    <p:extLst>
      <p:ext uri="{BB962C8B-B14F-4D97-AF65-F5344CB8AC3E}">
        <p14:creationId xmlns:p14="http://schemas.microsoft.com/office/powerpoint/2010/main" val="3146325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40" name="Title Placeholder 1">
            <a:extLst>
              <a:ext uri="{FF2B5EF4-FFF2-40B4-BE49-F238E27FC236}">
                <a16:creationId xmlns:a16="http://schemas.microsoft.com/office/drawing/2014/main" id="{D3316E5B-A1D7-321C-9184-A416BF5A2C2A}"/>
              </a:ext>
            </a:extLst>
          </p:cNvPr>
          <p:cNvSpPr>
            <a:spLocks noGrp="1"/>
          </p:cNvSpPr>
          <p:nvPr>
            <p:ph type="title"/>
          </p:nvPr>
        </p:nvSpPr>
        <p:spPr>
          <a:xfrm>
            <a:off x="4061426" y="1659456"/>
            <a:ext cx="10491481" cy="1328805"/>
          </a:xfrm>
          <a:prstGeom prst="rect">
            <a:avLst/>
          </a:prstGeom>
        </p:spPr>
        <p:txBody>
          <a:bodyPr vert="horz" lIns="91440" tIns="45720" rIns="91440" bIns="45720" rtlCol="0" anchor="ctr">
            <a:noAutofit/>
          </a:bodyPr>
          <a:lstStyle>
            <a:lvl1pPr algn="ctr">
              <a:defRPr/>
            </a:lvl1pPr>
          </a:lstStyle>
          <a:p>
            <a:pPr>
              <a:lnSpc>
                <a:spcPct val="100000"/>
              </a:lnSpc>
            </a:pPr>
            <a:r>
              <a:rPr lang="en-US" sz="4800" b="1" dirty="0">
                <a:solidFill>
                  <a:srgbClr val="234495"/>
                </a:solidFill>
                <a:latin typeface="Poppins Bold" panose="00000800000000000000" charset="0"/>
                <a:cs typeface="Poppins Bold" panose="00000800000000000000" charset="0"/>
              </a:rPr>
              <a:t>MEMBRES DU CONGR</a:t>
            </a:r>
            <a:r>
              <a:rPr lang="en-US" sz="4800" b="1" spc="47" dirty="0">
                <a:solidFill>
                  <a:srgbClr val="214395"/>
                </a:solidFill>
                <a:latin typeface="Myriad Bold"/>
                <a:ea typeface="Myriad Bold"/>
                <a:cs typeface="Myriad Bold"/>
                <a:sym typeface="Myriad Bold"/>
              </a:rPr>
              <a:t>È</a:t>
            </a:r>
            <a:r>
              <a:rPr lang="en-US" sz="4800" b="1" dirty="0">
                <a:solidFill>
                  <a:srgbClr val="234495"/>
                </a:solidFill>
                <a:latin typeface="Poppins Bold" panose="00000800000000000000" charset="0"/>
                <a:cs typeface="Poppins Bold" panose="00000800000000000000" charset="0"/>
              </a:rPr>
              <a:t>S</a:t>
            </a:r>
            <a:endParaRPr lang="fr-FR" sz="4800" dirty="0">
              <a:solidFill>
                <a:srgbClr val="234495"/>
              </a:solidFill>
            </a:endParaRPr>
          </a:p>
        </p:txBody>
      </p:sp>
      <p:pic>
        <p:nvPicPr>
          <p:cNvPr id="39" name="Picture 14">
            <a:extLst>
              <a:ext uri="{FF2B5EF4-FFF2-40B4-BE49-F238E27FC236}">
                <a16:creationId xmlns:a16="http://schemas.microsoft.com/office/drawing/2014/main" id="{86DF8C45-5B94-93B5-D116-04AD33B242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2333" y="4169109"/>
            <a:ext cx="5469665" cy="3154284"/>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A3C48725-8220-A49D-29E4-ABE8B73B4681}"/>
              </a:ext>
            </a:extLst>
          </p:cNvPr>
          <p:cNvSpPr/>
          <p:nvPr/>
        </p:nvSpPr>
        <p:spPr>
          <a:xfrm>
            <a:off x="2150400" y="2963705"/>
            <a:ext cx="3743132" cy="2521320"/>
          </a:xfrm>
          <a:prstGeom prst="rect">
            <a:avLst/>
          </a:prstGeom>
          <a:ln w="76200">
            <a:solidFill>
              <a:srgbClr val="1A4476"/>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b="1" dirty="0">
                <a:solidFill>
                  <a:srgbClr val="41B75B"/>
                </a:solidFill>
                <a:latin typeface="Poppins "/>
              </a:rPr>
              <a:t>         306 </a:t>
            </a:r>
            <a:r>
              <a:rPr lang="en-GB" b="1" dirty="0" err="1">
                <a:solidFill>
                  <a:srgbClr val="41B75B"/>
                </a:solidFill>
                <a:latin typeface="Poppins "/>
              </a:rPr>
              <a:t>représentants</a:t>
            </a:r>
            <a:endParaRPr lang="en-GB" dirty="0">
              <a:solidFill>
                <a:srgbClr val="41B75B"/>
              </a:solidFill>
              <a:latin typeface="Poppins "/>
            </a:endParaRPr>
          </a:p>
          <a:p>
            <a:pPr algn="ctr"/>
            <a:r>
              <a:rPr lang="en-GB" b="1" dirty="0">
                <a:solidFill>
                  <a:srgbClr val="41B75B"/>
                </a:solidFill>
                <a:latin typeface="Poppins "/>
              </a:rPr>
              <a:t>  306 </a:t>
            </a:r>
            <a:r>
              <a:rPr lang="en-GB" b="1" dirty="0" err="1">
                <a:solidFill>
                  <a:srgbClr val="41B75B"/>
                </a:solidFill>
                <a:latin typeface="Poppins "/>
              </a:rPr>
              <a:t>suppléants</a:t>
            </a:r>
            <a:endParaRPr lang="en-GB" dirty="0">
              <a:solidFill>
                <a:srgbClr val="41B75B"/>
              </a:solidFill>
              <a:latin typeface="Poppins "/>
            </a:endParaRPr>
          </a:p>
          <a:p>
            <a:pPr algn="ctr"/>
            <a:endParaRPr lang="en-GB" b="1" dirty="0">
              <a:solidFill>
                <a:srgbClr val="41B75B"/>
              </a:solidFill>
              <a:latin typeface="Poppins "/>
            </a:endParaRPr>
          </a:p>
          <a:p>
            <a:pPr algn="ctr"/>
            <a:r>
              <a:rPr lang="fr-FR" dirty="0">
                <a:solidFill>
                  <a:srgbClr val="1A4476"/>
                </a:solidFill>
                <a:latin typeface="Poppins "/>
              </a:rPr>
              <a:t>2 chambres :</a:t>
            </a:r>
          </a:p>
          <a:p>
            <a:pPr algn="ctr"/>
            <a:r>
              <a:rPr lang="fr-FR" dirty="0">
                <a:solidFill>
                  <a:srgbClr val="1A4476"/>
                </a:solidFill>
                <a:latin typeface="Poppins "/>
              </a:rPr>
              <a:t>Chambre des pouvoirs locaux</a:t>
            </a:r>
          </a:p>
          <a:p>
            <a:pPr algn="ctr"/>
            <a:r>
              <a:rPr lang="fr-FR" dirty="0">
                <a:solidFill>
                  <a:srgbClr val="1A4476"/>
                </a:solidFill>
                <a:latin typeface="Poppins "/>
              </a:rPr>
              <a:t>Chambre des régions</a:t>
            </a:r>
            <a:endParaRPr lang="en-GB" dirty="0">
              <a:solidFill>
                <a:srgbClr val="1A4476"/>
              </a:solidFill>
              <a:latin typeface="Poppins "/>
            </a:endParaRPr>
          </a:p>
        </p:txBody>
      </p:sp>
      <p:pic>
        <p:nvPicPr>
          <p:cNvPr id="42" name="Picture 18">
            <a:extLst>
              <a:ext uri="{FF2B5EF4-FFF2-40B4-BE49-F238E27FC236}">
                <a16:creationId xmlns:a16="http://schemas.microsoft.com/office/drawing/2014/main" id="{15C60A27-DF14-B15C-66ED-45F943D3856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697" t="4574" r="73653" b="71886"/>
          <a:stretch/>
        </p:blipFill>
        <p:spPr bwMode="auto">
          <a:xfrm>
            <a:off x="2310883" y="3263065"/>
            <a:ext cx="838200" cy="6096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143BD666-7B85-1DEF-08CC-72261C4EDD67}"/>
              </a:ext>
            </a:extLst>
          </p:cNvPr>
          <p:cNvSpPr/>
          <p:nvPr/>
        </p:nvSpPr>
        <p:spPr>
          <a:xfrm>
            <a:off x="2148594" y="6241083"/>
            <a:ext cx="3743132" cy="2521320"/>
          </a:xfrm>
          <a:prstGeom prst="rect">
            <a:avLst/>
          </a:prstGeom>
          <a:ln w="76200">
            <a:solidFill>
              <a:srgbClr val="1A4476"/>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b="1" dirty="0">
                <a:solidFill>
                  <a:srgbClr val="41B75B"/>
                </a:solidFill>
                <a:latin typeface="Poppins "/>
              </a:rPr>
              <a:t> 46 </a:t>
            </a:r>
            <a:r>
              <a:rPr lang="en-GB" b="1" dirty="0" err="1">
                <a:solidFill>
                  <a:srgbClr val="41B75B"/>
                </a:solidFill>
                <a:latin typeface="Poppins "/>
              </a:rPr>
              <a:t>délégations</a:t>
            </a:r>
            <a:endParaRPr lang="en-GB" dirty="0">
              <a:solidFill>
                <a:srgbClr val="41B75B"/>
              </a:solidFill>
              <a:latin typeface="Poppins "/>
            </a:endParaRPr>
          </a:p>
          <a:p>
            <a:pPr algn="ctr"/>
            <a:endParaRPr lang="en-GB" b="1" dirty="0">
              <a:solidFill>
                <a:srgbClr val="41B75B"/>
              </a:solidFill>
              <a:latin typeface="Poppins "/>
            </a:endParaRPr>
          </a:p>
          <a:p>
            <a:pPr algn="ctr"/>
            <a:r>
              <a:rPr lang="en-GB" dirty="0">
                <a:solidFill>
                  <a:srgbClr val="1A4476"/>
                </a:solidFill>
                <a:latin typeface="Poppins "/>
              </a:rPr>
              <a:t>46 États </a:t>
            </a:r>
            <a:r>
              <a:rPr lang="en-GB" dirty="0" err="1">
                <a:solidFill>
                  <a:srgbClr val="1A4476"/>
                </a:solidFill>
                <a:latin typeface="Poppins "/>
              </a:rPr>
              <a:t>membres</a:t>
            </a:r>
            <a:endParaRPr lang="en-GB" dirty="0">
              <a:solidFill>
                <a:srgbClr val="1A4476"/>
              </a:solidFill>
              <a:latin typeface="Poppins "/>
            </a:endParaRPr>
          </a:p>
        </p:txBody>
      </p:sp>
      <p:pic>
        <p:nvPicPr>
          <p:cNvPr id="38" name="Picture 12">
            <a:extLst>
              <a:ext uri="{FF2B5EF4-FFF2-40B4-BE49-F238E27FC236}">
                <a16:creationId xmlns:a16="http://schemas.microsoft.com/office/drawing/2014/main" id="{5EC84992-4D3C-5F4E-6B7F-89FDB51F312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934" t="5490" r="78664" b="71765"/>
          <a:stretch/>
        </p:blipFill>
        <p:spPr bwMode="auto">
          <a:xfrm>
            <a:off x="2388251" y="6514913"/>
            <a:ext cx="657419" cy="573477"/>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45EA0C5C-3AF8-0349-CE2B-63BDF275AD6C}"/>
              </a:ext>
            </a:extLst>
          </p:cNvPr>
          <p:cNvSpPr/>
          <p:nvPr/>
        </p:nvSpPr>
        <p:spPr>
          <a:xfrm>
            <a:off x="12877799" y="6258125"/>
            <a:ext cx="3743132" cy="2521320"/>
          </a:xfrm>
          <a:prstGeom prst="rect">
            <a:avLst/>
          </a:prstGeom>
          <a:ln w="76200">
            <a:solidFill>
              <a:srgbClr val="1A4476"/>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b="1" dirty="0">
                <a:solidFill>
                  <a:srgbClr val="41B75B"/>
                </a:solidFill>
                <a:latin typeface="Poppins "/>
              </a:rPr>
              <a:t> 3 commissions</a:t>
            </a:r>
          </a:p>
          <a:p>
            <a:pPr algn="ctr"/>
            <a:endParaRPr lang="en-GB" b="1" dirty="0">
              <a:solidFill>
                <a:srgbClr val="41B75B"/>
              </a:solidFill>
              <a:latin typeface="Poppins "/>
            </a:endParaRPr>
          </a:p>
          <a:p>
            <a:pPr algn="ctr"/>
            <a:r>
              <a:rPr lang="fr-FR" sz="1600" dirty="0">
                <a:solidFill>
                  <a:srgbClr val="1A4476"/>
                </a:solidFill>
                <a:latin typeface="Poppins "/>
              </a:rPr>
              <a:t>Commission de suivi</a:t>
            </a:r>
          </a:p>
          <a:p>
            <a:pPr algn="ctr"/>
            <a:r>
              <a:rPr lang="fr-FR" sz="1600" dirty="0">
                <a:solidFill>
                  <a:srgbClr val="1A4476"/>
                </a:solidFill>
                <a:latin typeface="Poppins "/>
              </a:rPr>
              <a:t>Commission de la gouvernance</a:t>
            </a:r>
          </a:p>
          <a:p>
            <a:pPr algn="ctr"/>
            <a:r>
              <a:rPr lang="fr-FR" sz="1600" dirty="0">
                <a:solidFill>
                  <a:srgbClr val="1A4476"/>
                </a:solidFill>
                <a:latin typeface="Poppins "/>
              </a:rPr>
              <a:t>Commission de l’inclusion sociale</a:t>
            </a:r>
            <a:endParaRPr lang="en-GB" sz="1600" dirty="0">
              <a:solidFill>
                <a:srgbClr val="1A4476"/>
              </a:solidFill>
              <a:latin typeface="Poppins "/>
            </a:endParaRPr>
          </a:p>
        </p:txBody>
      </p:sp>
      <p:pic>
        <p:nvPicPr>
          <p:cNvPr id="37" name="Picture 10">
            <a:extLst>
              <a:ext uri="{FF2B5EF4-FFF2-40B4-BE49-F238E27FC236}">
                <a16:creationId xmlns:a16="http://schemas.microsoft.com/office/drawing/2014/main" id="{353B6796-A4F6-DCF8-72D0-C789FFC8E74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194" t="6876" r="77484" b="74234"/>
          <a:stretch/>
        </p:blipFill>
        <p:spPr bwMode="auto">
          <a:xfrm>
            <a:off x="13059074" y="6540232"/>
            <a:ext cx="685800" cy="475561"/>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AFD23864-65F8-9A4E-FC71-C1E5B618BDAE}"/>
              </a:ext>
            </a:extLst>
          </p:cNvPr>
          <p:cNvSpPr/>
          <p:nvPr/>
        </p:nvSpPr>
        <p:spPr>
          <a:xfrm>
            <a:off x="12877800" y="2988261"/>
            <a:ext cx="3743132" cy="2521320"/>
          </a:xfrm>
          <a:prstGeom prst="rect">
            <a:avLst/>
          </a:prstGeom>
          <a:ln w="76200">
            <a:solidFill>
              <a:srgbClr val="1A4476"/>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b="1" dirty="0">
                <a:solidFill>
                  <a:srgbClr val="41B75B"/>
                </a:solidFill>
                <a:latin typeface="Poppins "/>
              </a:rPr>
              <a:t>         5 </a:t>
            </a:r>
            <a:r>
              <a:rPr lang="en-GB" b="1" dirty="0" err="1">
                <a:solidFill>
                  <a:srgbClr val="41B75B"/>
                </a:solidFill>
                <a:latin typeface="Poppins "/>
              </a:rPr>
              <a:t>groupes</a:t>
            </a:r>
            <a:r>
              <a:rPr lang="en-GB" b="1" dirty="0">
                <a:solidFill>
                  <a:srgbClr val="41B75B"/>
                </a:solidFill>
                <a:latin typeface="Poppins "/>
              </a:rPr>
              <a:t> politiques</a:t>
            </a:r>
            <a:endParaRPr lang="en-GB" dirty="0">
              <a:solidFill>
                <a:srgbClr val="41B75B"/>
              </a:solidFill>
              <a:latin typeface="Poppins "/>
            </a:endParaRPr>
          </a:p>
          <a:p>
            <a:pPr algn="ctr"/>
            <a:endParaRPr lang="en-GB" b="1" dirty="0">
              <a:solidFill>
                <a:srgbClr val="41B75B"/>
              </a:solidFill>
              <a:latin typeface="Poppins "/>
            </a:endParaRPr>
          </a:p>
          <a:p>
            <a:pPr algn="ctr"/>
            <a:endParaRPr lang="en-GB" b="1" dirty="0">
              <a:solidFill>
                <a:srgbClr val="41B75B"/>
              </a:solidFill>
              <a:latin typeface="Poppins "/>
            </a:endParaRPr>
          </a:p>
          <a:p>
            <a:pPr algn="ctr"/>
            <a:endParaRPr lang="en-GB" b="1" dirty="0">
              <a:solidFill>
                <a:srgbClr val="41B75B"/>
              </a:solidFill>
              <a:latin typeface="Poppins "/>
            </a:endParaRPr>
          </a:p>
          <a:p>
            <a:pPr algn="ctr"/>
            <a:endParaRPr lang="en-GB" b="1" dirty="0">
              <a:solidFill>
                <a:srgbClr val="41B75B"/>
              </a:solidFill>
              <a:latin typeface="Poppins "/>
            </a:endParaRPr>
          </a:p>
          <a:p>
            <a:pPr algn="ctr"/>
            <a:endParaRPr lang="en-GB" b="1" dirty="0">
              <a:solidFill>
                <a:srgbClr val="41B75B"/>
              </a:solidFill>
              <a:latin typeface="Poppins "/>
            </a:endParaRPr>
          </a:p>
          <a:p>
            <a:pPr algn="ctr"/>
            <a:endParaRPr lang="en-GB" b="1" dirty="0">
              <a:solidFill>
                <a:srgbClr val="41B75B"/>
              </a:solidFill>
              <a:latin typeface="Poppins "/>
            </a:endParaRPr>
          </a:p>
        </p:txBody>
      </p:sp>
      <p:pic>
        <p:nvPicPr>
          <p:cNvPr id="41" name="Picture 16">
            <a:extLst>
              <a:ext uri="{FF2B5EF4-FFF2-40B4-BE49-F238E27FC236}">
                <a16:creationId xmlns:a16="http://schemas.microsoft.com/office/drawing/2014/main" id="{8985EAE5-D84E-C50A-20B5-1F0002C9EA6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480" t="4095" r="76777" b="73285"/>
          <a:stretch/>
        </p:blipFill>
        <p:spPr bwMode="auto">
          <a:xfrm>
            <a:off x="12968437" y="3084208"/>
            <a:ext cx="776437" cy="566970"/>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2">
            <a:extLst>
              <a:ext uri="{FF2B5EF4-FFF2-40B4-BE49-F238E27FC236}">
                <a16:creationId xmlns:a16="http://schemas.microsoft.com/office/drawing/2014/main" id="{1BC44232-F3E9-0775-1E1C-B83E14CE91D4}"/>
              </a:ext>
            </a:extLst>
          </p:cNvPr>
          <p:cNvGrpSpPr/>
          <p:nvPr/>
        </p:nvGrpSpPr>
        <p:grpSpPr>
          <a:xfrm>
            <a:off x="0" y="0"/>
            <a:ext cx="18288000" cy="1206043"/>
            <a:chOff x="0" y="0"/>
            <a:chExt cx="9225716" cy="812800"/>
          </a:xfrm>
        </p:grpSpPr>
        <p:sp>
          <p:nvSpPr>
            <p:cNvPr id="16" name="Freeform 3">
              <a:extLst>
                <a:ext uri="{FF2B5EF4-FFF2-40B4-BE49-F238E27FC236}">
                  <a16:creationId xmlns:a16="http://schemas.microsoft.com/office/drawing/2014/main" id="{AA7595EF-1F6D-2FB6-8AD0-E190DEEBAEAD}"/>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17" name="TextBox 4">
              <a:extLst>
                <a:ext uri="{FF2B5EF4-FFF2-40B4-BE49-F238E27FC236}">
                  <a16:creationId xmlns:a16="http://schemas.microsoft.com/office/drawing/2014/main" id="{A5BF9924-065E-4D83-DCF2-096E2A2045AF}"/>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18" name="TextBox 5">
            <a:extLst>
              <a:ext uri="{FF2B5EF4-FFF2-40B4-BE49-F238E27FC236}">
                <a16:creationId xmlns:a16="http://schemas.microsoft.com/office/drawing/2014/main" id="{5FF7D1D0-FE04-8176-28B2-01795ADBF12D}"/>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spc="47" dirty="0">
                <a:solidFill>
                  <a:srgbClr val="FFFFFF"/>
                </a:solidFill>
                <a:latin typeface="Myriad Bold"/>
                <a:ea typeface="Myriad Bold"/>
                <a:cs typeface="Myriad Bold"/>
                <a:sym typeface="Myriad Bold"/>
              </a:rPr>
              <a:t>CONGRÈS DES POUVOIRS LOCAUX ET RÉGIONAUX </a:t>
            </a:r>
            <a:endParaRPr lang="en-US" sz="2400" b="1" dirty="0">
              <a:solidFill>
                <a:srgbClr val="FFFFFF"/>
              </a:solidFill>
              <a:latin typeface="Myriad Bold"/>
              <a:ea typeface="Myriad Bold"/>
              <a:cs typeface="Myriad Bold"/>
              <a:sym typeface="Myriad Bold"/>
            </a:endParaRPr>
          </a:p>
        </p:txBody>
      </p:sp>
      <p:sp>
        <p:nvSpPr>
          <p:cNvPr id="19" name="Freeform 6">
            <a:extLst>
              <a:ext uri="{FF2B5EF4-FFF2-40B4-BE49-F238E27FC236}">
                <a16:creationId xmlns:a16="http://schemas.microsoft.com/office/drawing/2014/main" id="{303C97BE-70B2-6D97-FA44-76EACBB37CBD}"/>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8"/>
            <a:stretch>
              <a:fillRect/>
            </a:stretch>
          </a:blipFill>
        </p:spPr>
        <p:txBody>
          <a:bodyPr/>
          <a:lstStyle/>
          <a:p>
            <a:endParaRPr lang="en-US"/>
          </a:p>
        </p:txBody>
      </p:sp>
      <p:pic>
        <p:nvPicPr>
          <p:cNvPr id="2" name="Picture 33" descr="A close-up of a logo&#10;&#10;AI-generated content may be incorrect.">
            <a:extLst>
              <a:ext uri="{FF2B5EF4-FFF2-40B4-BE49-F238E27FC236}">
                <a16:creationId xmlns:a16="http://schemas.microsoft.com/office/drawing/2014/main" id="{6BC37105-DEBE-69B0-2C5C-E33F9C5E26AA}"/>
              </a:ext>
            </a:extLst>
          </p:cNvPr>
          <p:cNvPicPr>
            <a:picLocks noChangeAspect="1"/>
          </p:cNvPicPr>
          <p:nvPr/>
        </p:nvPicPr>
        <p:blipFill>
          <a:blip r:embed="rId9">
            <a:extLst>
              <a:ext uri="{28A0092B-C50C-407E-A947-70E740481C1C}">
                <a14:useLocalDpi xmlns:a14="http://schemas.microsoft.com/office/drawing/2010/main" val="0"/>
              </a:ext>
            </a:extLst>
          </a:blip>
          <a:srcRect b="19951"/>
          <a:stretch>
            <a:fillRect/>
          </a:stretch>
        </p:blipFill>
        <p:spPr>
          <a:xfrm>
            <a:off x="13142358" y="4595464"/>
            <a:ext cx="952381" cy="762371"/>
          </a:xfrm>
          <a:prstGeom prst="rect">
            <a:avLst/>
          </a:prstGeom>
        </p:spPr>
      </p:pic>
      <p:pic>
        <p:nvPicPr>
          <p:cNvPr id="4" name="Picture 35" descr="A blue circle with white text&#10;&#10;AI-generated content may be incorrect.">
            <a:extLst>
              <a:ext uri="{FF2B5EF4-FFF2-40B4-BE49-F238E27FC236}">
                <a16:creationId xmlns:a16="http://schemas.microsoft.com/office/drawing/2014/main" id="{F5140971-0D77-7FCA-F06E-973703E8035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169598" y="3630632"/>
            <a:ext cx="952381" cy="952381"/>
          </a:xfrm>
          <a:prstGeom prst="rect">
            <a:avLst/>
          </a:prstGeom>
        </p:spPr>
      </p:pic>
      <p:pic>
        <p:nvPicPr>
          <p:cNvPr id="5" name="Picture 37" descr="A logo with a heart and text&#10;&#10;AI-generated content may be incorrect.">
            <a:extLst>
              <a:ext uri="{FF2B5EF4-FFF2-40B4-BE49-F238E27FC236}">
                <a16:creationId xmlns:a16="http://schemas.microsoft.com/office/drawing/2014/main" id="{21CDA696-6AE5-A788-1382-25649F46B20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000521" y="3630632"/>
            <a:ext cx="1134661" cy="1134661"/>
          </a:xfrm>
          <a:prstGeom prst="rect">
            <a:avLst/>
          </a:prstGeom>
        </p:spPr>
      </p:pic>
      <p:pic>
        <p:nvPicPr>
          <p:cNvPr id="6" name="Picture 41" descr="A logo with blue text and yellow stars&#10;&#10;AI-generated content may be incorrect.">
            <a:extLst>
              <a:ext uri="{FF2B5EF4-FFF2-40B4-BE49-F238E27FC236}">
                <a16:creationId xmlns:a16="http://schemas.microsoft.com/office/drawing/2014/main" id="{2DC7F9A0-6D6A-A83E-C016-233105F49E3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305663" y="3711294"/>
            <a:ext cx="1015245" cy="1015245"/>
          </a:xfrm>
          <a:prstGeom prst="rect">
            <a:avLst/>
          </a:prstGeom>
        </p:spPr>
      </p:pic>
      <p:pic>
        <p:nvPicPr>
          <p:cNvPr id="20" name="Picture 45" descr="A logo for a political party&#10;&#10;AI-generated content may be incorrect.">
            <a:extLst>
              <a:ext uri="{FF2B5EF4-FFF2-40B4-BE49-F238E27FC236}">
                <a16:creationId xmlns:a16="http://schemas.microsoft.com/office/drawing/2014/main" id="{A34577E1-2CE9-99E6-529D-4A218BD3A668}"/>
              </a:ext>
            </a:extLst>
          </p:cNvPr>
          <p:cNvPicPr>
            <a:picLocks noChangeAspect="1"/>
          </p:cNvPicPr>
          <p:nvPr/>
        </p:nvPicPr>
        <p:blipFill>
          <a:blip r:embed="rId13">
            <a:extLst>
              <a:ext uri="{28A0092B-C50C-407E-A947-70E740481C1C}">
                <a14:useLocalDpi xmlns:a14="http://schemas.microsoft.com/office/drawing/2010/main" val="0"/>
              </a:ext>
            </a:extLst>
          </a:blip>
          <a:srcRect l="-1843" t="-1325" r="1843" b="13842"/>
          <a:stretch>
            <a:fillRect/>
          </a:stretch>
        </p:blipFill>
        <p:spPr>
          <a:xfrm>
            <a:off x="14193689" y="4281136"/>
            <a:ext cx="2374146" cy="1074685"/>
          </a:xfrm>
          <a:prstGeom prst="rect">
            <a:avLst/>
          </a:prstGeom>
        </p:spPr>
      </p:pic>
    </p:spTree>
    <p:extLst>
      <p:ext uri="{BB962C8B-B14F-4D97-AF65-F5344CB8AC3E}">
        <p14:creationId xmlns:p14="http://schemas.microsoft.com/office/powerpoint/2010/main" val="3246016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7">
            <a:extLst>
              <a:ext uri="{FF2B5EF4-FFF2-40B4-BE49-F238E27FC236}">
                <a16:creationId xmlns:a16="http://schemas.microsoft.com/office/drawing/2014/main" id="{E1BEC149-B50F-AAF6-6862-B13B0190B917}"/>
              </a:ext>
            </a:extLst>
          </p:cNvPr>
          <p:cNvGrpSpPr/>
          <p:nvPr/>
        </p:nvGrpSpPr>
        <p:grpSpPr>
          <a:xfrm>
            <a:off x="0" y="9770167"/>
            <a:ext cx="18288000" cy="516833"/>
            <a:chOff x="0" y="0"/>
            <a:chExt cx="9225716" cy="260726"/>
          </a:xfrm>
        </p:grpSpPr>
        <p:sp>
          <p:nvSpPr>
            <p:cNvPr id="10" name="Freeform 8">
              <a:extLst>
                <a:ext uri="{FF2B5EF4-FFF2-40B4-BE49-F238E27FC236}">
                  <a16:creationId xmlns:a16="http://schemas.microsoft.com/office/drawing/2014/main" id="{5F727A0E-E54E-7EC1-A430-19C3F9105D49}"/>
                </a:ext>
              </a:extLst>
            </p:cNvPr>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11" name="TextBox 9">
              <a:extLst>
                <a:ext uri="{FF2B5EF4-FFF2-40B4-BE49-F238E27FC236}">
                  <a16:creationId xmlns:a16="http://schemas.microsoft.com/office/drawing/2014/main" id="{AACE9821-7A04-1758-3FB7-81D037360F36}"/>
                </a:ext>
              </a:extLst>
            </p:cNvPr>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2" name="TextBox 10">
            <a:extLst>
              <a:ext uri="{FF2B5EF4-FFF2-40B4-BE49-F238E27FC236}">
                <a16:creationId xmlns:a16="http://schemas.microsoft.com/office/drawing/2014/main" id="{488A9BD2-CD28-B02D-2A23-46873034BB08}"/>
              </a:ext>
            </a:extLst>
          </p:cNvPr>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14" name="Rectangle 11">
            <a:extLst>
              <a:ext uri="{FF2B5EF4-FFF2-40B4-BE49-F238E27FC236}">
                <a16:creationId xmlns:a16="http://schemas.microsoft.com/office/drawing/2014/main" id="{BA780F44-C5B1-8716-6865-6B3B21464445}"/>
              </a:ext>
            </a:extLst>
          </p:cNvPr>
          <p:cNvSpPr/>
          <p:nvPr/>
        </p:nvSpPr>
        <p:spPr>
          <a:xfrm>
            <a:off x="5102171" y="5199072"/>
            <a:ext cx="3434953" cy="523221"/>
          </a:xfrm>
          <a:prstGeom prst="rect">
            <a:avLst/>
          </a:prstGeom>
          <a:solidFill>
            <a:schemeClr val="accent1">
              <a:lumMod val="60000"/>
              <a:lumOff val="40000"/>
            </a:schemeClr>
          </a:solidFill>
          <a:ln>
            <a:solidFill>
              <a:srgbClr val="0070C0"/>
            </a:solidFill>
          </a:ln>
          <a:effectLst/>
        </p:spPr>
        <p:txBody>
          <a:bodyPr rtlCol="0" anchor="ctr"/>
          <a:lstStyle/>
          <a:p>
            <a:pPr marL="0" marR="0" lvl="0" indent="0" algn="ctr" defTabSz="914400" eaLnBrk="1" fontAlgn="auto" latinLnBrk="0" hangingPunct="1">
              <a:lnSpc>
                <a:spcPts val="1800"/>
              </a:lnSpc>
              <a:spcBef>
                <a:spcPts val="0"/>
              </a:spcBef>
              <a:spcAft>
                <a:spcPts val="0"/>
              </a:spcAft>
              <a:buClrTx/>
              <a:buSzTx/>
              <a:buFontTx/>
              <a:buNone/>
              <a:tabLst/>
              <a:defRPr/>
            </a:pPr>
            <a:r>
              <a:rPr kumimoji="0" lang="fr-FR" sz="1600" b="1" i="0" u="none" strike="noStrike" kern="0" cap="none" spc="0" normalizeH="0" baseline="0" noProof="0" dirty="0">
                <a:ln>
                  <a:noFill/>
                </a:ln>
                <a:solidFill>
                  <a:srgbClr val="FFFFFF"/>
                </a:solidFill>
                <a:effectLst/>
                <a:uLnTx/>
                <a:uFillTx/>
                <a:ea typeface="+mn-ea"/>
                <a:cs typeface="+mn-cs"/>
              </a:rPr>
              <a:t>Secrétaire exécutif CHAMBRE DES POUVOIRS LOCAUX</a:t>
            </a:r>
          </a:p>
        </p:txBody>
      </p:sp>
      <p:sp>
        <p:nvSpPr>
          <p:cNvPr id="15" name="Rectangle 12">
            <a:extLst>
              <a:ext uri="{FF2B5EF4-FFF2-40B4-BE49-F238E27FC236}">
                <a16:creationId xmlns:a16="http://schemas.microsoft.com/office/drawing/2014/main" id="{0204CF9C-BD54-5589-2DDA-A770A81AC368}"/>
              </a:ext>
            </a:extLst>
          </p:cNvPr>
          <p:cNvSpPr/>
          <p:nvPr/>
        </p:nvSpPr>
        <p:spPr>
          <a:xfrm>
            <a:off x="9678666" y="5220544"/>
            <a:ext cx="3667753" cy="586773"/>
          </a:xfrm>
          <a:prstGeom prst="rect">
            <a:avLst/>
          </a:prstGeom>
          <a:solidFill>
            <a:schemeClr val="accent1">
              <a:lumMod val="60000"/>
              <a:lumOff val="40000"/>
            </a:schemeClr>
          </a:solidFill>
          <a:ln>
            <a:solidFill>
              <a:srgbClr val="0070C0"/>
            </a:solidFill>
          </a:ln>
          <a:effectLst/>
        </p:spPr>
        <p:txBody>
          <a:bodyPr rtlCol="0" anchor="ctr"/>
          <a:lstStyle/>
          <a:p>
            <a:pPr marL="0" marR="0" lvl="0" indent="0" algn="ctr" defTabSz="914400" eaLnBrk="1" fontAlgn="auto" latinLnBrk="0" hangingPunct="1">
              <a:lnSpc>
                <a:spcPts val="1800"/>
              </a:lnSpc>
              <a:spcBef>
                <a:spcPts val="0"/>
              </a:spcBef>
              <a:spcAft>
                <a:spcPts val="0"/>
              </a:spcAft>
              <a:buClrTx/>
              <a:buSzTx/>
              <a:buFontTx/>
              <a:buNone/>
              <a:tabLst/>
              <a:defRPr/>
            </a:pPr>
            <a:r>
              <a:rPr kumimoji="0" lang="fr-FR" sz="1600" b="1" i="0" u="none" strike="noStrike" kern="0" cap="none" spc="0" normalizeH="0" baseline="0" noProof="0" dirty="0">
                <a:ln>
                  <a:noFill/>
                </a:ln>
                <a:solidFill>
                  <a:srgbClr val="FFFFFF"/>
                </a:solidFill>
                <a:effectLst/>
                <a:uLnTx/>
                <a:uFillTx/>
                <a:ea typeface="+mn-ea"/>
                <a:cs typeface="+mn-cs"/>
              </a:rPr>
              <a:t>Secrétaire exécutif CHAMBRE DES RÉGIONS</a:t>
            </a:r>
          </a:p>
        </p:txBody>
      </p:sp>
      <p:sp>
        <p:nvSpPr>
          <p:cNvPr id="16" name="Rectangle 15">
            <a:extLst>
              <a:ext uri="{FF2B5EF4-FFF2-40B4-BE49-F238E27FC236}">
                <a16:creationId xmlns:a16="http://schemas.microsoft.com/office/drawing/2014/main" id="{DA74FC6B-559D-E714-5170-51F32B68FA27}"/>
              </a:ext>
            </a:extLst>
          </p:cNvPr>
          <p:cNvSpPr/>
          <p:nvPr/>
        </p:nvSpPr>
        <p:spPr>
          <a:xfrm>
            <a:off x="5060772" y="6134218"/>
            <a:ext cx="3528356" cy="422833"/>
          </a:xfrm>
          <a:prstGeom prst="rect">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2700000" scaled="1"/>
            <a:tileRect/>
          </a:gradFill>
          <a:ln>
            <a:solidFill>
              <a:srgbClr val="000000"/>
            </a:solid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Trebuchet MS"/>
                <a:ea typeface="+mn-ea"/>
                <a:cs typeface="+mn-cs"/>
              </a:rPr>
              <a:t>PROTÉGER LA DÉMOCRATIE LOCALE</a:t>
            </a:r>
          </a:p>
        </p:txBody>
      </p:sp>
      <p:sp>
        <p:nvSpPr>
          <p:cNvPr id="17" name="Rectangle 16">
            <a:extLst>
              <a:ext uri="{FF2B5EF4-FFF2-40B4-BE49-F238E27FC236}">
                <a16:creationId xmlns:a16="http://schemas.microsoft.com/office/drawing/2014/main" id="{C89D1359-35F8-EA2E-95D5-27DF7A0018FE}"/>
              </a:ext>
            </a:extLst>
          </p:cNvPr>
          <p:cNvSpPr/>
          <p:nvPr/>
        </p:nvSpPr>
        <p:spPr>
          <a:xfrm>
            <a:off x="7682369" y="2846016"/>
            <a:ext cx="4034158" cy="943763"/>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2700000" scaled="1"/>
            <a:tileRect/>
          </a:gradFill>
          <a:ln>
            <a:solidFill>
              <a:srgbClr val="0070C0"/>
            </a:solid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all" spc="0" normalizeH="0" baseline="0" noProof="0" dirty="0">
                <a:ln>
                  <a:noFill/>
                </a:ln>
                <a:solidFill>
                  <a:srgbClr val="FFFFFF"/>
                </a:solidFill>
                <a:effectLst/>
                <a:uLnTx/>
                <a:uFillTx/>
                <a:ea typeface="+mn-ea"/>
                <a:cs typeface="+mn-cs"/>
              </a:rPr>
              <a:t>SECRÉTAIRE GÉNÉRAL</a:t>
            </a:r>
          </a:p>
        </p:txBody>
      </p:sp>
      <p:sp>
        <p:nvSpPr>
          <p:cNvPr id="18" name="Rectangle 17">
            <a:extLst>
              <a:ext uri="{FF2B5EF4-FFF2-40B4-BE49-F238E27FC236}">
                <a16:creationId xmlns:a16="http://schemas.microsoft.com/office/drawing/2014/main" id="{86E4BF93-E6EB-0573-5522-1CF2F685E896}"/>
              </a:ext>
            </a:extLst>
          </p:cNvPr>
          <p:cNvSpPr/>
          <p:nvPr/>
        </p:nvSpPr>
        <p:spPr>
          <a:xfrm>
            <a:off x="8115540" y="3961553"/>
            <a:ext cx="3312220" cy="810409"/>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2700000" scaled="1"/>
            <a:tileRect/>
          </a:gradFill>
          <a:ln>
            <a:no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all" spc="0" normalizeH="0" baseline="0" noProof="0" dirty="0">
                <a:ln>
                  <a:noFill/>
                </a:ln>
                <a:solidFill>
                  <a:srgbClr val="FFFFFF"/>
                </a:solidFill>
                <a:effectLst/>
                <a:uLnTx/>
                <a:uFillTx/>
                <a:ea typeface="+mn-ea"/>
                <a:cs typeface="+mn-cs"/>
              </a:rPr>
              <a:t>DIRECTEUR.TRICE</a:t>
            </a:r>
          </a:p>
        </p:txBody>
      </p:sp>
      <p:sp>
        <p:nvSpPr>
          <p:cNvPr id="19" name="Rectangle 18">
            <a:extLst>
              <a:ext uri="{FF2B5EF4-FFF2-40B4-BE49-F238E27FC236}">
                <a16:creationId xmlns:a16="http://schemas.microsoft.com/office/drawing/2014/main" id="{93CBF874-C76D-5671-B3E6-D8F5B7F824D3}"/>
              </a:ext>
            </a:extLst>
          </p:cNvPr>
          <p:cNvSpPr/>
          <p:nvPr/>
        </p:nvSpPr>
        <p:spPr>
          <a:xfrm>
            <a:off x="4960224" y="3923357"/>
            <a:ext cx="2214242" cy="876158"/>
          </a:xfrm>
          <a:prstGeom prst="rect">
            <a:avLst/>
          </a:prstGeom>
          <a:noFill/>
          <a:ln w="9525" cap="flat" cmpd="sng" algn="ctr">
            <a:solidFill>
              <a:srgbClr val="000000"/>
            </a:solidFill>
            <a:prstDash val="solid"/>
            <a:round/>
            <a:headEnd type="none" w="med" len="med"/>
            <a:tailEnd type="none" w="med" len="med"/>
          </a:ln>
          <a:effectLst/>
        </p:spPr>
        <p:txBody>
          <a:bodyPr rtlCol="0" anchor="ctr"/>
          <a:lstStyle>
            <a:defPPr>
              <a:defRPr lang="fr-FR"/>
            </a:defPPr>
            <a:lvl1pPr marL="0" algn="l" defTabSz="914400" rtl="0" eaLnBrk="1" latinLnBrk="0" hangingPunct="1">
              <a:defRPr sz="1800" kern="1200">
                <a:solidFill>
                  <a:schemeClr val="accent1"/>
                </a:solidFill>
                <a:latin typeface="+mn-lt"/>
                <a:ea typeface="+mn-ea"/>
                <a:cs typeface="+mn-cs"/>
              </a:defRPr>
            </a:lvl1pPr>
            <a:lvl2pPr marL="457200" algn="l" defTabSz="914400" rtl="0" eaLnBrk="1" latinLnBrk="0" hangingPunct="1">
              <a:defRPr sz="1800" kern="1200">
                <a:solidFill>
                  <a:schemeClr val="accent1"/>
                </a:solidFill>
                <a:latin typeface="+mn-lt"/>
                <a:ea typeface="+mn-ea"/>
                <a:cs typeface="+mn-cs"/>
              </a:defRPr>
            </a:lvl2pPr>
            <a:lvl3pPr marL="914400" algn="l" defTabSz="914400" rtl="0" eaLnBrk="1" latinLnBrk="0" hangingPunct="1">
              <a:defRPr sz="1800" kern="1200">
                <a:solidFill>
                  <a:schemeClr val="accent1"/>
                </a:solidFill>
                <a:latin typeface="+mn-lt"/>
                <a:ea typeface="+mn-ea"/>
                <a:cs typeface="+mn-cs"/>
              </a:defRPr>
            </a:lvl3pPr>
            <a:lvl4pPr marL="1371600" algn="l" defTabSz="914400" rtl="0" eaLnBrk="1" latinLnBrk="0" hangingPunct="1">
              <a:defRPr sz="1800" kern="1200">
                <a:solidFill>
                  <a:schemeClr val="accent1"/>
                </a:solidFill>
                <a:latin typeface="+mn-lt"/>
                <a:ea typeface="+mn-ea"/>
                <a:cs typeface="+mn-cs"/>
              </a:defRPr>
            </a:lvl4pPr>
            <a:lvl5pPr marL="1828800" algn="l" defTabSz="914400" rtl="0" eaLnBrk="1" latinLnBrk="0" hangingPunct="1">
              <a:defRPr sz="1800" kern="1200">
                <a:solidFill>
                  <a:schemeClr val="accent1"/>
                </a:solidFill>
                <a:latin typeface="+mn-lt"/>
                <a:ea typeface="+mn-ea"/>
                <a:cs typeface="+mn-cs"/>
              </a:defRPr>
            </a:lvl5pPr>
            <a:lvl6pPr marL="2286000" algn="l" defTabSz="914400" rtl="0" eaLnBrk="1" latinLnBrk="0" hangingPunct="1">
              <a:defRPr sz="1800" kern="1200">
                <a:solidFill>
                  <a:schemeClr val="accent1"/>
                </a:solidFill>
                <a:latin typeface="+mn-lt"/>
                <a:ea typeface="+mn-ea"/>
                <a:cs typeface="+mn-cs"/>
              </a:defRPr>
            </a:lvl6pPr>
            <a:lvl7pPr marL="2743200" algn="l" defTabSz="914400" rtl="0" eaLnBrk="1" latinLnBrk="0" hangingPunct="1">
              <a:defRPr sz="1800" kern="1200">
                <a:solidFill>
                  <a:schemeClr val="accent1"/>
                </a:solidFill>
                <a:latin typeface="+mn-lt"/>
                <a:ea typeface="+mn-ea"/>
                <a:cs typeface="+mn-cs"/>
              </a:defRPr>
            </a:lvl7pPr>
            <a:lvl8pPr marL="3200400" algn="l" defTabSz="914400" rtl="0" eaLnBrk="1" latinLnBrk="0" hangingPunct="1">
              <a:defRPr sz="1800" kern="1200">
                <a:solidFill>
                  <a:schemeClr val="accent1"/>
                </a:solidFill>
                <a:latin typeface="+mn-lt"/>
                <a:ea typeface="+mn-ea"/>
                <a:cs typeface="+mn-cs"/>
              </a:defRPr>
            </a:lvl8pPr>
            <a:lvl9pPr marL="3657600" algn="l" defTabSz="914400" rtl="0" eaLnBrk="1" latinLnBrk="0" hangingPunct="1">
              <a:defRPr sz="1800" kern="1200">
                <a:solidFill>
                  <a:schemeClr val="accent1"/>
                </a:solidFill>
                <a:latin typeface="+mn-lt"/>
                <a:ea typeface="+mn-ea"/>
                <a:cs typeface="+mn-cs"/>
              </a:defRPr>
            </a:lvl9pPr>
          </a:lstStyle>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b="0" i="0" u="none" strike="noStrike" kern="1200" cap="none" spc="0" normalizeH="0" baseline="0" noProof="0" dirty="0">
                <a:ln>
                  <a:noFill/>
                </a:ln>
                <a:solidFill>
                  <a:srgbClr val="000000"/>
                </a:solidFill>
                <a:effectLst/>
                <a:uLnTx/>
                <a:uFillTx/>
                <a:ea typeface="+mn-ea"/>
                <a:cs typeface="+mn-cs"/>
              </a:rPr>
              <a:t>Administration</a:t>
            </a:r>
          </a:p>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ea typeface="+mn-ea"/>
                <a:cs typeface="+mn-cs"/>
              </a:rPr>
              <a:t>communication</a:t>
            </a:r>
          </a:p>
        </p:txBody>
      </p:sp>
      <p:sp>
        <p:nvSpPr>
          <p:cNvPr id="20" name="Rectangle 19">
            <a:extLst>
              <a:ext uri="{FF2B5EF4-FFF2-40B4-BE49-F238E27FC236}">
                <a16:creationId xmlns:a16="http://schemas.microsoft.com/office/drawing/2014/main" id="{2C34C7E9-DDAA-DBE7-7C9F-12B7D2C383C7}"/>
              </a:ext>
            </a:extLst>
          </p:cNvPr>
          <p:cNvSpPr/>
          <p:nvPr/>
        </p:nvSpPr>
        <p:spPr>
          <a:xfrm>
            <a:off x="9485800" y="6134219"/>
            <a:ext cx="3860619" cy="422832"/>
          </a:xfrm>
          <a:prstGeom prst="rect">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2700000" scaled="1"/>
            <a:tileRect/>
          </a:gradFill>
          <a:ln>
            <a:solidFill>
              <a:srgbClr val="0070C0"/>
            </a:solid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ea typeface="+mn-ea"/>
                <a:cs typeface="+mn-cs"/>
              </a:rPr>
              <a:t>PROMOUVOIR LA DÉMOCRATIE LOCALE</a:t>
            </a:r>
          </a:p>
        </p:txBody>
      </p:sp>
      <p:cxnSp>
        <p:nvCxnSpPr>
          <p:cNvPr id="21" name="Connecteur droit 59">
            <a:extLst>
              <a:ext uri="{FF2B5EF4-FFF2-40B4-BE49-F238E27FC236}">
                <a16:creationId xmlns:a16="http://schemas.microsoft.com/office/drawing/2014/main" id="{F0A46B77-922E-60EA-5F5B-DB273A3FCAD4}"/>
              </a:ext>
            </a:extLst>
          </p:cNvPr>
          <p:cNvCxnSpPr>
            <a:cxnSpLocks/>
          </p:cNvCxnSpPr>
          <p:nvPr/>
        </p:nvCxnSpPr>
        <p:spPr>
          <a:xfrm>
            <a:off x="9210734" y="4761454"/>
            <a:ext cx="1" cy="1299314"/>
          </a:xfrm>
          <a:prstGeom prst="line">
            <a:avLst/>
          </a:prstGeom>
          <a:noFill/>
          <a:ln w="9525" cap="flat" cmpd="sng" algn="ctr">
            <a:solidFill>
              <a:srgbClr val="000000">
                <a:shade val="95000"/>
                <a:satMod val="105000"/>
              </a:srgbClr>
            </a:solidFill>
            <a:prstDash val="solid"/>
          </a:ln>
          <a:effectLst/>
        </p:spPr>
      </p:cxnSp>
      <p:cxnSp>
        <p:nvCxnSpPr>
          <p:cNvPr id="22" name="Connecteur droit 70">
            <a:extLst>
              <a:ext uri="{FF2B5EF4-FFF2-40B4-BE49-F238E27FC236}">
                <a16:creationId xmlns:a16="http://schemas.microsoft.com/office/drawing/2014/main" id="{5BB44763-4EAC-2DF9-2BF0-B887B2261641}"/>
              </a:ext>
            </a:extLst>
          </p:cNvPr>
          <p:cNvCxnSpPr>
            <a:cxnSpLocks/>
          </p:cNvCxnSpPr>
          <p:nvPr/>
        </p:nvCxnSpPr>
        <p:spPr>
          <a:xfrm>
            <a:off x="6764078" y="5143500"/>
            <a:ext cx="4759843" cy="0"/>
          </a:xfrm>
          <a:prstGeom prst="line">
            <a:avLst/>
          </a:prstGeom>
          <a:noFill/>
          <a:ln w="9525" cap="flat" cmpd="sng" algn="ctr">
            <a:solidFill>
              <a:srgbClr val="000000">
                <a:shade val="95000"/>
                <a:satMod val="105000"/>
              </a:srgbClr>
            </a:solidFill>
            <a:prstDash val="solid"/>
          </a:ln>
          <a:effectLst/>
        </p:spPr>
      </p:cxnSp>
      <p:cxnSp>
        <p:nvCxnSpPr>
          <p:cNvPr id="23" name="Connecteur droit 71">
            <a:extLst>
              <a:ext uri="{FF2B5EF4-FFF2-40B4-BE49-F238E27FC236}">
                <a16:creationId xmlns:a16="http://schemas.microsoft.com/office/drawing/2014/main" id="{9C4F3154-A831-8003-4002-8963FF4DD830}"/>
              </a:ext>
            </a:extLst>
          </p:cNvPr>
          <p:cNvCxnSpPr>
            <a:cxnSpLocks/>
            <a:stCxn id="14" idx="0"/>
          </p:cNvCxnSpPr>
          <p:nvPr/>
        </p:nvCxnSpPr>
        <p:spPr>
          <a:xfrm flipV="1">
            <a:off x="6819648" y="5128852"/>
            <a:ext cx="0" cy="70220"/>
          </a:xfrm>
          <a:prstGeom prst="line">
            <a:avLst/>
          </a:prstGeom>
          <a:noFill/>
          <a:ln w="9525" cap="flat" cmpd="sng" algn="ctr">
            <a:solidFill>
              <a:srgbClr val="000000">
                <a:shade val="95000"/>
                <a:satMod val="105000"/>
              </a:srgbClr>
            </a:solidFill>
            <a:prstDash val="solid"/>
          </a:ln>
          <a:effectLst/>
        </p:spPr>
      </p:cxnSp>
      <p:cxnSp>
        <p:nvCxnSpPr>
          <p:cNvPr id="24" name="Connecteur droit 72">
            <a:extLst>
              <a:ext uri="{FF2B5EF4-FFF2-40B4-BE49-F238E27FC236}">
                <a16:creationId xmlns:a16="http://schemas.microsoft.com/office/drawing/2014/main" id="{CBAB6944-54B4-B2BD-5C1F-0C04036D9A43}"/>
              </a:ext>
            </a:extLst>
          </p:cNvPr>
          <p:cNvCxnSpPr>
            <a:cxnSpLocks/>
            <a:stCxn id="15" idx="0"/>
          </p:cNvCxnSpPr>
          <p:nvPr/>
        </p:nvCxnSpPr>
        <p:spPr>
          <a:xfrm flipV="1">
            <a:off x="11512543" y="5155523"/>
            <a:ext cx="0" cy="65021"/>
          </a:xfrm>
          <a:prstGeom prst="line">
            <a:avLst/>
          </a:prstGeom>
          <a:noFill/>
          <a:ln w="9525" cap="flat" cmpd="sng" algn="ctr">
            <a:solidFill>
              <a:srgbClr val="000000">
                <a:shade val="95000"/>
                <a:satMod val="105000"/>
              </a:srgbClr>
            </a:solidFill>
            <a:prstDash val="solid"/>
          </a:ln>
          <a:effectLst/>
        </p:spPr>
      </p:cxnSp>
      <p:cxnSp>
        <p:nvCxnSpPr>
          <p:cNvPr id="25" name="Straight Connector 32">
            <a:extLst>
              <a:ext uri="{FF2B5EF4-FFF2-40B4-BE49-F238E27FC236}">
                <a16:creationId xmlns:a16="http://schemas.microsoft.com/office/drawing/2014/main" id="{6229A110-D24A-87A6-C580-3027B8D0BBF7}"/>
              </a:ext>
            </a:extLst>
          </p:cNvPr>
          <p:cNvCxnSpPr>
            <a:cxnSpLocks/>
            <a:stCxn id="19" idx="3"/>
            <a:endCxn id="18" idx="1"/>
          </p:cNvCxnSpPr>
          <p:nvPr/>
        </p:nvCxnSpPr>
        <p:spPr>
          <a:xfrm>
            <a:off x="7174466" y="4361436"/>
            <a:ext cx="941074" cy="5322"/>
          </a:xfrm>
          <a:prstGeom prst="line">
            <a:avLst/>
          </a:prstGeom>
          <a:noFill/>
          <a:ln w="9525" cap="flat" cmpd="sng" algn="ctr">
            <a:solidFill>
              <a:srgbClr val="000000">
                <a:shade val="95000"/>
                <a:satMod val="105000"/>
              </a:srgbClr>
            </a:solidFill>
            <a:prstDash val="solid"/>
          </a:ln>
          <a:effectLst/>
        </p:spPr>
      </p:cxnSp>
      <p:sp>
        <p:nvSpPr>
          <p:cNvPr id="26" name="Rectangle 25">
            <a:extLst>
              <a:ext uri="{FF2B5EF4-FFF2-40B4-BE49-F238E27FC236}">
                <a16:creationId xmlns:a16="http://schemas.microsoft.com/office/drawing/2014/main" id="{EF200ADC-A96C-DF3F-FCB0-7601A6777C4B}"/>
              </a:ext>
            </a:extLst>
          </p:cNvPr>
          <p:cNvSpPr/>
          <p:nvPr/>
        </p:nvSpPr>
        <p:spPr>
          <a:xfrm>
            <a:off x="12161810" y="3836438"/>
            <a:ext cx="2221505" cy="894313"/>
          </a:xfrm>
          <a:prstGeom prst="rect">
            <a:avLst/>
          </a:prstGeom>
          <a:noFill/>
          <a:ln w="9525" cap="flat" cmpd="sng" algn="ctr">
            <a:solidFill>
              <a:srgbClr val="000000"/>
            </a:solidFill>
            <a:prstDash val="solid"/>
            <a:round/>
            <a:headEnd type="none" w="med" len="med"/>
            <a:tailEnd type="none" w="med" len="med"/>
          </a:ln>
          <a:effectLst/>
        </p:spPr>
        <p:txBody>
          <a:bodyPr rtlCol="0" anchor="ctr"/>
          <a:lstStyle>
            <a:defPPr>
              <a:defRPr lang="fr-FR"/>
            </a:defPPr>
            <a:lvl1pPr marL="0" algn="l" defTabSz="914400" rtl="0" eaLnBrk="1" latinLnBrk="0" hangingPunct="1">
              <a:defRPr sz="1800" kern="1200">
                <a:solidFill>
                  <a:schemeClr val="accent1"/>
                </a:solidFill>
                <a:latin typeface="+mn-lt"/>
                <a:ea typeface="+mn-ea"/>
                <a:cs typeface="+mn-cs"/>
              </a:defRPr>
            </a:lvl1pPr>
            <a:lvl2pPr marL="457200" algn="l" defTabSz="914400" rtl="0" eaLnBrk="1" latinLnBrk="0" hangingPunct="1">
              <a:defRPr sz="1800" kern="1200">
                <a:solidFill>
                  <a:schemeClr val="accent1"/>
                </a:solidFill>
                <a:latin typeface="+mn-lt"/>
                <a:ea typeface="+mn-ea"/>
                <a:cs typeface="+mn-cs"/>
              </a:defRPr>
            </a:lvl2pPr>
            <a:lvl3pPr marL="914400" algn="l" defTabSz="914400" rtl="0" eaLnBrk="1" latinLnBrk="0" hangingPunct="1">
              <a:defRPr sz="1800" kern="1200">
                <a:solidFill>
                  <a:schemeClr val="accent1"/>
                </a:solidFill>
                <a:latin typeface="+mn-lt"/>
                <a:ea typeface="+mn-ea"/>
                <a:cs typeface="+mn-cs"/>
              </a:defRPr>
            </a:lvl3pPr>
            <a:lvl4pPr marL="1371600" algn="l" defTabSz="914400" rtl="0" eaLnBrk="1" latinLnBrk="0" hangingPunct="1">
              <a:defRPr sz="1800" kern="1200">
                <a:solidFill>
                  <a:schemeClr val="accent1"/>
                </a:solidFill>
                <a:latin typeface="+mn-lt"/>
                <a:ea typeface="+mn-ea"/>
                <a:cs typeface="+mn-cs"/>
              </a:defRPr>
            </a:lvl4pPr>
            <a:lvl5pPr marL="1828800" algn="l" defTabSz="914400" rtl="0" eaLnBrk="1" latinLnBrk="0" hangingPunct="1">
              <a:defRPr sz="1800" kern="1200">
                <a:solidFill>
                  <a:schemeClr val="accent1"/>
                </a:solidFill>
                <a:latin typeface="+mn-lt"/>
                <a:ea typeface="+mn-ea"/>
                <a:cs typeface="+mn-cs"/>
              </a:defRPr>
            </a:lvl5pPr>
            <a:lvl6pPr marL="2286000" algn="l" defTabSz="914400" rtl="0" eaLnBrk="1" latinLnBrk="0" hangingPunct="1">
              <a:defRPr sz="1800" kern="1200">
                <a:solidFill>
                  <a:schemeClr val="accent1"/>
                </a:solidFill>
                <a:latin typeface="+mn-lt"/>
                <a:ea typeface="+mn-ea"/>
                <a:cs typeface="+mn-cs"/>
              </a:defRPr>
            </a:lvl6pPr>
            <a:lvl7pPr marL="2743200" algn="l" defTabSz="914400" rtl="0" eaLnBrk="1" latinLnBrk="0" hangingPunct="1">
              <a:defRPr sz="1800" kern="1200">
                <a:solidFill>
                  <a:schemeClr val="accent1"/>
                </a:solidFill>
                <a:latin typeface="+mn-lt"/>
                <a:ea typeface="+mn-ea"/>
                <a:cs typeface="+mn-cs"/>
              </a:defRPr>
            </a:lvl7pPr>
            <a:lvl8pPr marL="3200400" algn="l" defTabSz="914400" rtl="0" eaLnBrk="1" latinLnBrk="0" hangingPunct="1">
              <a:defRPr sz="1800" kern="1200">
                <a:solidFill>
                  <a:schemeClr val="accent1"/>
                </a:solidFill>
                <a:latin typeface="+mn-lt"/>
                <a:ea typeface="+mn-ea"/>
                <a:cs typeface="+mn-cs"/>
              </a:defRPr>
            </a:lvl8pPr>
            <a:lvl9pPr marL="3657600" algn="l" defTabSz="914400" rtl="0" eaLnBrk="1" latinLnBrk="0" hangingPunct="1">
              <a:defRPr sz="1800" kern="1200">
                <a:solidFill>
                  <a:schemeClr val="accent1"/>
                </a:solidFill>
                <a:latin typeface="+mn-lt"/>
                <a:ea typeface="+mn-ea"/>
                <a:cs typeface="+mn-cs"/>
              </a:defRPr>
            </a:lvl9pPr>
          </a:lstStyle>
          <a:p>
            <a:pPr marR="0" lvl="0" algn="ctr" defTabSz="914400" rtl="0" eaLnBrk="1" fontAlgn="auto" latinLnBrk="0" hangingPunct="1">
              <a:lnSpc>
                <a:spcPct val="100000"/>
              </a:lnSpc>
              <a:spcBef>
                <a:spcPts val="0"/>
              </a:spcBef>
              <a:spcAft>
                <a:spcPts val="0"/>
              </a:spcAft>
              <a:buClrTx/>
              <a:buSzTx/>
              <a:tabLst/>
              <a:defRPr/>
            </a:pPr>
            <a:r>
              <a:rPr kumimoji="0" lang="fr-FR" sz="1600" b="0" i="0" u="none" strike="noStrike" kern="1200" spc="0" normalizeH="0" baseline="0" noProof="0" dirty="0">
                <a:ln>
                  <a:noFill/>
                </a:ln>
                <a:solidFill>
                  <a:srgbClr val="000000"/>
                </a:solidFill>
                <a:effectLst/>
                <a:uLnTx/>
                <a:uFillTx/>
              </a:rPr>
              <a:t>Bureau</a:t>
            </a:r>
            <a:endParaRPr kumimoji="0" lang="fr-FR" sz="1600" b="0" i="0" u="none" strike="noStrike" kern="1200" cap="none" spc="0" normalizeH="0" baseline="0" noProof="0" dirty="0">
              <a:ln>
                <a:noFill/>
              </a:ln>
              <a:solidFill>
                <a:srgbClr val="000000"/>
              </a:solidFill>
              <a:effectLst/>
              <a:uLnTx/>
              <a:uFillTx/>
            </a:endParaRPr>
          </a:p>
        </p:txBody>
      </p:sp>
      <p:sp>
        <p:nvSpPr>
          <p:cNvPr id="27" name="Rectangle 26">
            <a:extLst>
              <a:ext uri="{FF2B5EF4-FFF2-40B4-BE49-F238E27FC236}">
                <a16:creationId xmlns:a16="http://schemas.microsoft.com/office/drawing/2014/main" id="{33D5F68B-7A95-5E57-32F3-8ED0109CD3A0}"/>
              </a:ext>
            </a:extLst>
          </p:cNvPr>
          <p:cNvSpPr/>
          <p:nvPr/>
        </p:nvSpPr>
        <p:spPr>
          <a:xfrm>
            <a:off x="5054695" y="6651670"/>
            <a:ext cx="1709383" cy="923330"/>
          </a:xfrm>
          <a:prstGeom prst="rect">
            <a:avLst/>
          </a:prstGeom>
          <a:solidFill>
            <a:schemeClr val="accent1">
              <a:lumMod val="40000"/>
              <a:lumOff val="60000"/>
              <a:alpha val="50000"/>
            </a:schemeClr>
          </a:solidFill>
          <a:ln>
            <a:no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ea typeface="+mn-ea"/>
                <a:cs typeface="+mn-cs"/>
              </a:rPr>
              <a:t>Commission de suivi</a:t>
            </a:r>
          </a:p>
        </p:txBody>
      </p:sp>
      <p:sp>
        <p:nvSpPr>
          <p:cNvPr id="28" name="Rectangle 27">
            <a:extLst>
              <a:ext uri="{FF2B5EF4-FFF2-40B4-BE49-F238E27FC236}">
                <a16:creationId xmlns:a16="http://schemas.microsoft.com/office/drawing/2014/main" id="{70E603C8-410A-7D5E-49FB-03A98A278542}"/>
              </a:ext>
            </a:extLst>
          </p:cNvPr>
          <p:cNvSpPr/>
          <p:nvPr/>
        </p:nvSpPr>
        <p:spPr>
          <a:xfrm>
            <a:off x="6879745" y="7779437"/>
            <a:ext cx="1709383" cy="1193564"/>
          </a:xfrm>
          <a:prstGeom prst="rect">
            <a:avLst/>
          </a:prstGeom>
          <a:solidFill>
            <a:schemeClr val="accent1">
              <a:lumMod val="40000"/>
              <a:lumOff val="60000"/>
              <a:alpha val="50000"/>
            </a:schemeClr>
          </a:solidFill>
          <a:ln>
            <a:no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ea typeface="+mn-ea"/>
                <a:cs typeface="+mn-cs"/>
              </a:rPr>
              <a:t>Commission de la gouvernance, de l’engagement civique et de l’environnement</a:t>
            </a:r>
          </a:p>
        </p:txBody>
      </p:sp>
      <p:sp>
        <p:nvSpPr>
          <p:cNvPr id="29" name="Rectangle 28">
            <a:extLst>
              <a:ext uri="{FF2B5EF4-FFF2-40B4-BE49-F238E27FC236}">
                <a16:creationId xmlns:a16="http://schemas.microsoft.com/office/drawing/2014/main" id="{B66360BF-CC89-F572-7A76-5DDE68BA345D}"/>
              </a:ext>
            </a:extLst>
          </p:cNvPr>
          <p:cNvSpPr/>
          <p:nvPr/>
        </p:nvSpPr>
        <p:spPr>
          <a:xfrm>
            <a:off x="5028226" y="7790604"/>
            <a:ext cx="1709383" cy="1193564"/>
          </a:xfrm>
          <a:prstGeom prst="rect">
            <a:avLst/>
          </a:prstGeom>
          <a:solidFill>
            <a:schemeClr val="accent1">
              <a:lumMod val="40000"/>
              <a:lumOff val="60000"/>
              <a:alpha val="50000"/>
            </a:schemeClr>
          </a:solidFill>
          <a:ln>
            <a:no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lnSpc>
                <a:spcPts val="1600"/>
              </a:lnSpc>
            </a:pPr>
            <a:r>
              <a:rPr kumimoji="0" lang="fr-FR" sz="1600" b="0" i="0" u="none" strike="noStrike" kern="1200" cap="none" spc="0" normalizeH="0" baseline="0" noProof="0" dirty="0">
                <a:ln>
                  <a:noFill/>
                </a:ln>
                <a:solidFill>
                  <a:srgbClr val="000000"/>
                </a:solidFill>
                <a:effectLst/>
                <a:uLnTx/>
                <a:uFillTx/>
                <a:ea typeface="+mn-ea"/>
                <a:cs typeface="+mn-cs"/>
              </a:rPr>
              <a:t>Commission de l’inclusion sociale et de la dignité humaine</a:t>
            </a:r>
          </a:p>
        </p:txBody>
      </p:sp>
      <p:sp>
        <p:nvSpPr>
          <p:cNvPr id="30" name="Rectangle 29">
            <a:extLst>
              <a:ext uri="{FF2B5EF4-FFF2-40B4-BE49-F238E27FC236}">
                <a16:creationId xmlns:a16="http://schemas.microsoft.com/office/drawing/2014/main" id="{E3EE555F-A614-9E5C-7D78-E61CA110ABE3}"/>
              </a:ext>
            </a:extLst>
          </p:cNvPr>
          <p:cNvSpPr/>
          <p:nvPr/>
        </p:nvSpPr>
        <p:spPr>
          <a:xfrm>
            <a:off x="6879745" y="6651670"/>
            <a:ext cx="1709383" cy="923330"/>
          </a:xfrm>
          <a:prstGeom prst="rect">
            <a:avLst/>
          </a:prstGeom>
          <a:solidFill>
            <a:schemeClr val="accent1">
              <a:lumMod val="40000"/>
              <a:lumOff val="60000"/>
              <a:alpha val="50000"/>
            </a:schemeClr>
          </a:solidFill>
          <a:ln>
            <a:no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ts val="1600"/>
              </a:lnSpc>
              <a:spcBef>
                <a:spcPts val="0"/>
              </a:spcBef>
              <a:spcAft>
                <a:spcPts val="0"/>
              </a:spcAft>
              <a:buClrTx/>
              <a:buSzTx/>
              <a:buFontTx/>
              <a:buNone/>
              <a:tabLst/>
              <a:defRPr/>
            </a:pPr>
            <a:r>
              <a:rPr lang="fr-FR" sz="1600" dirty="0">
                <a:solidFill>
                  <a:srgbClr val="000000"/>
                </a:solidFill>
              </a:rPr>
              <a:t>O</a:t>
            </a:r>
            <a:r>
              <a:rPr kumimoji="0" lang="fr-FR" sz="1600" b="0" i="0" u="none" strike="noStrike" kern="1200" cap="none" spc="0" normalizeH="0" baseline="0" noProof="0" dirty="0" err="1">
                <a:ln>
                  <a:noFill/>
                </a:ln>
                <a:solidFill>
                  <a:srgbClr val="000000"/>
                </a:solidFill>
                <a:effectLst/>
                <a:uLnTx/>
                <a:uFillTx/>
                <a:ea typeface="+mn-ea"/>
                <a:cs typeface="+mn-cs"/>
              </a:rPr>
              <a:t>bsérvation</a:t>
            </a:r>
            <a:r>
              <a:rPr kumimoji="0" lang="fr-FR" sz="1600" b="0" i="0" u="none" strike="noStrike" kern="1200" cap="none" spc="0" normalizeH="0" baseline="0" noProof="0" dirty="0">
                <a:ln>
                  <a:noFill/>
                </a:ln>
                <a:solidFill>
                  <a:srgbClr val="000000"/>
                </a:solidFill>
                <a:effectLst/>
                <a:uLnTx/>
                <a:uFillTx/>
                <a:ea typeface="+mn-ea"/>
                <a:cs typeface="+mn-cs"/>
              </a:rPr>
              <a:t> des élections locales et régionales</a:t>
            </a:r>
          </a:p>
        </p:txBody>
      </p:sp>
      <p:sp>
        <p:nvSpPr>
          <p:cNvPr id="31" name="Rectangle 30">
            <a:extLst>
              <a:ext uri="{FF2B5EF4-FFF2-40B4-BE49-F238E27FC236}">
                <a16:creationId xmlns:a16="http://schemas.microsoft.com/office/drawing/2014/main" id="{8D7B6D81-5C5C-EDA8-3797-0E5232882F02}"/>
              </a:ext>
            </a:extLst>
          </p:cNvPr>
          <p:cNvSpPr/>
          <p:nvPr/>
        </p:nvSpPr>
        <p:spPr>
          <a:xfrm>
            <a:off x="11620085" y="6613695"/>
            <a:ext cx="1726333" cy="929105"/>
          </a:xfrm>
          <a:prstGeom prst="rect">
            <a:avLst/>
          </a:prstGeom>
          <a:solidFill>
            <a:schemeClr val="accent1">
              <a:lumMod val="40000"/>
              <a:lumOff val="60000"/>
              <a:alpha val="50000"/>
            </a:schemeClr>
          </a:solidFill>
          <a:ln>
            <a:no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ea typeface="+mn-ea"/>
                <a:cs typeface="+mn-cs"/>
              </a:rPr>
              <a:t>Partenariat institutionnel et états non-membres</a:t>
            </a:r>
          </a:p>
        </p:txBody>
      </p:sp>
      <p:sp>
        <p:nvSpPr>
          <p:cNvPr id="32" name="Rectangle 31">
            <a:extLst>
              <a:ext uri="{FF2B5EF4-FFF2-40B4-BE49-F238E27FC236}">
                <a16:creationId xmlns:a16="http://schemas.microsoft.com/office/drawing/2014/main" id="{E02941FD-E959-5D52-1BB6-843A7068DA86}"/>
              </a:ext>
            </a:extLst>
          </p:cNvPr>
          <p:cNvSpPr/>
          <p:nvPr/>
        </p:nvSpPr>
        <p:spPr>
          <a:xfrm>
            <a:off x="14583076" y="3644750"/>
            <a:ext cx="2057400" cy="801149"/>
          </a:xfrm>
          <a:prstGeom prst="rect">
            <a:avLst/>
          </a:prstGeom>
          <a:solidFill>
            <a:schemeClr val="accent1">
              <a:lumMod val="40000"/>
              <a:lumOff val="60000"/>
              <a:alpha val="50000"/>
            </a:schemeClr>
          </a:solidFill>
          <a:ln>
            <a:no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ea typeface="+mn-ea"/>
                <a:cs typeface="+mn-cs"/>
              </a:rPr>
              <a:t>Action européenne pour la démocratie locale</a:t>
            </a:r>
            <a:r>
              <a:rPr kumimoji="0" lang="en-GB" sz="1600" b="0" i="0" u="none" strike="noStrike" kern="1200" cap="none" spc="0" normalizeH="0" baseline="0" noProof="0" dirty="0">
                <a:ln>
                  <a:noFill/>
                </a:ln>
                <a:solidFill>
                  <a:srgbClr val="000000"/>
                </a:solidFill>
                <a:effectLst/>
                <a:uLnTx/>
                <a:uFillTx/>
                <a:ea typeface="+mn-ea"/>
                <a:cs typeface="+mn-cs"/>
              </a:rPr>
              <a:t> (ELDA)</a:t>
            </a:r>
          </a:p>
        </p:txBody>
      </p:sp>
      <p:sp>
        <p:nvSpPr>
          <p:cNvPr id="33" name="Rectangle 32">
            <a:extLst>
              <a:ext uri="{FF2B5EF4-FFF2-40B4-BE49-F238E27FC236}">
                <a16:creationId xmlns:a16="http://schemas.microsoft.com/office/drawing/2014/main" id="{CF58DE2C-96CE-C87D-699E-9052B57B1A40}"/>
              </a:ext>
            </a:extLst>
          </p:cNvPr>
          <p:cNvSpPr/>
          <p:nvPr/>
        </p:nvSpPr>
        <p:spPr>
          <a:xfrm>
            <a:off x="14583076" y="4488554"/>
            <a:ext cx="2057400" cy="984885"/>
          </a:xfrm>
          <a:prstGeom prst="rect">
            <a:avLst/>
          </a:prstGeom>
          <a:solidFill>
            <a:schemeClr val="accent1">
              <a:lumMod val="40000"/>
              <a:lumOff val="60000"/>
              <a:alpha val="50000"/>
            </a:schemeClr>
          </a:solidFill>
          <a:ln>
            <a:noFill/>
          </a:ln>
          <a:effectLst/>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dirty="0">
              <a:ln>
                <a:noFill/>
              </a:ln>
              <a:solidFill>
                <a:srgbClr val="161616"/>
              </a:solidFill>
              <a:effectLst/>
              <a:uLnTx/>
              <a:uFillTx/>
              <a:latin typeface="Trebuchet MS"/>
              <a:ea typeface="+mn-ea"/>
              <a:cs typeface="+mn-cs"/>
            </a:endParaRPr>
          </a:p>
          <a:p>
            <a:pPr lvl="0" algn="ctr">
              <a:defRPr/>
            </a:pPr>
            <a:r>
              <a:rPr lang="fr-FR" sz="1600" kern="0" dirty="0">
                <a:solidFill>
                  <a:srgbClr val="161616"/>
                </a:solidFill>
              </a:rPr>
              <a:t>Société civile et les associations nationales</a:t>
            </a:r>
            <a:endParaRPr kumimoji="0" lang="fr-FR" sz="1000" b="0" i="0" u="none" strike="noStrike" kern="0" cap="none" spc="0" normalizeH="0" baseline="0" noProof="0" dirty="0">
              <a:ln>
                <a:noFill/>
              </a:ln>
              <a:solidFill>
                <a:srgbClr val="161616"/>
              </a:solidFill>
              <a:effectLst/>
              <a:uLnTx/>
              <a:uFillTx/>
              <a:latin typeface="Trebuchet MS"/>
              <a:ea typeface="+mn-ea"/>
              <a:cs typeface="+mn-cs"/>
            </a:endParaRPr>
          </a:p>
        </p:txBody>
      </p:sp>
      <p:sp>
        <p:nvSpPr>
          <p:cNvPr id="34" name="Rectangle 33">
            <a:extLst>
              <a:ext uri="{FF2B5EF4-FFF2-40B4-BE49-F238E27FC236}">
                <a16:creationId xmlns:a16="http://schemas.microsoft.com/office/drawing/2014/main" id="{0F74A325-E82A-3296-FF34-58C6764A264C}"/>
              </a:ext>
            </a:extLst>
          </p:cNvPr>
          <p:cNvSpPr/>
          <p:nvPr/>
        </p:nvSpPr>
        <p:spPr>
          <a:xfrm>
            <a:off x="9485800" y="6652370"/>
            <a:ext cx="1941960" cy="646331"/>
          </a:xfrm>
          <a:prstGeom prst="rect">
            <a:avLst/>
          </a:prstGeom>
          <a:solidFill>
            <a:schemeClr val="accent1">
              <a:lumMod val="40000"/>
              <a:lumOff val="60000"/>
              <a:alpha val="50000"/>
            </a:schemeClr>
          </a:solidFill>
          <a:ln>
            <a:noFill/>
          </a:ln>
          <a:effectLst/>
        </p:spPr>
        <p:txBody>
          <a:bodyPr wrap="square">
            <a:spAutoFit/>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srgbClr val="000000"/>
              </a:solidFill>
              <a:effectLst/>
              <a:uLnTx/>
              <a:uFillTx/>
              <a:latin typeface="Trebuchet M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ea typeface="+mn-ea"/>
                <a:cs typeface="+mn-cs"/>
              </a:rPr>
              <a:t>Centre d’expertise</a:t>
            </a:r>
            <a:endParaRPr lang="fr-FR" sz="1000" dirty="0">
              <a:solidFill>
                <a:srgbClr val="000000"/>
              </a:solidFill>
              <a:latin typeface="Trebuchet M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srgbClr val="000000"/>
              </a:solidFill>
              <a:effectLst/>
              <a:uLnTx/>
              <a:uFillTx/>
              <a:latin typeface="Trebuchet MS"/>
              <a:ea typeface="+mn-ea"/>
              <a:cs typeface="+mn-cs"/>
            </a:endParaRPr>
          </a:p>
        </p:txBody>
      </p:sp>
      <p:cxnSp>
        <p:nvCxnSpPr>
          <p:cNvPr id="35" name="Connecteur droit 62">
            <a:extLst>
              <a:ext uri="{FF2B5EF4-FFF2-40B4-BE49-F238E27FC236}">
                <a16:creationId xmlns:a16="http://schemas.microsoft.com/office/drawing/2014/main" id="{4C214170-1C5D-45D9-8259-99F0A175FBF9}"/>
              </a:ext>
            </a:extLst>
          </p:cNvPr>
          <p:cNvCxnSpPr>
            <a:cxnSpLocks/>
          </p:cNvCxnSpPr>
          <p:nvPr/>
        </p:nvCxnSpPr>
        <p:spPr>
          <a:xfrm flipV="1">
            <a:off x="6819648" y="6048945"/>
            <a:ext cx="0" cy="85273"/>
          </a:xfrm>
          <a:prstGeom prst="line">
            <a:avLst/>
          </a:prstGeom>
          <a:noFill/>
          <a:ln w="9525" cap="flat" cmpd="sng" algn="ctr">
            <a:solidFill>
              <a:srgbClr val="000000">
                <a:shade val="95000"/>
                <a:satMod val="105000"/>
              </a:srgbClr>
            </a:solidFill>
            <a:prstDash val="solid"/>
          </a:ln>
          <a:effectLst/>
        </p:spPr>
      </p:cxnSp>
      <p:cxnSp>
        <p:nvCxnSpPr>
          <p:cNvPr id="36" name="Connecteur droit 64">
            <a:extLst>
              <a:ext uri="{FF2B5EF4-FFF2-40B4-BE49-F238E27FC236}">
                <a16:creationId xmlns:a16="http://schemas.microsoft.com/office/drawing/2014/main" id="{2D584E31-EE5D-1840-CA6B-B9A15839155E}"/>
              </a:ext>
            </a:extLst>
          </p:cNvPr>
          <p:cNvCxnSpPr>
            <a:cxnSpLocks/>
          </p:cNvCxnSpPr>
          <p:nvPr/>
        </p:nvCxnSpPr>
        <p:spPr>
          <a:xfrm flipV="1">
            <a:off x="11416110" y="6048945"/>
            <a:ext cx="738" cy="85274"/>
          </a:xfrm>
          <a:prstGeom prst="line">
            <a:avLst/>
          </a:prstGeom>
          <a:noFill/>
          <a:ln w="9525" cap="flat" cmpd="sng" algn="ctr">
            <a:solidFill>
              <a:srgbClr val="000000">
                <a:shade val="95000"/>
                <a:satMod val="105000"/>
              </a:srgbClr>
            </a:solidFill>
            <a:prstDash val="solid"/>
          </a:ln>
          <a:effectLst/>
        </p:spPr>
      </p:cxnSp>
      <p:cxnSp>
        <p:nvCxnSpPr>
          <p:cNvPr id="37" name="Connecteur droit 67">
            <a:extLst>
              <a:ext uri="{FF2B5EF4-FFF2-40B4-BE49-F238E27FC236}">
                <a16:creationId xmlns:a16="http://schemas.microsoft.com/office/drawing/2014/main" id="{FA2D2196-1C29-F37F-D10E-0E3FC6A75971}"/>
              </a:ext>
            </a:extLst>
          </p:cNvPr>
          <p:cNvCxnSpPr>
            <a:cxnSpLocks/>
          </p:cNvCxnSpPr>
          <p:nvPr/>
        </p:nvCxnSpPr>
        <p:spPr>
          <a:xfrm>
            <a:off x="6819648" y="6048945"/>
            <a:ext cx="4597200" cy="0"/>
          </a:xfrm>
          <a:prstGeom prst="line">
            <a:avLst/>
          </a:prstGeom>
          <a:noFill/>
          <a:ln w="9525" cap="flat" cmpd="sng" algn="ctr">
            <a:solidFill>
              <a:srgbClr val="000000">
                <a:shade val="95000"/>
                <a:satMod val="105000"/>
              </a:srgbClr>
            </a:solidFill>
            <a:prstDash val="solid"/>
          </a:ln>
          <a:effectLst/>
        </p:spPr>
      </p:cxnSp>
      <p:cxnSp>
        <p:nvCxnSpPr>
          <p:cNvPr id="38" name="Straight Connector 45">
            <a:extLst>
              <a:ext uri="{FF2B5EF4-FFF2-40B4-BE49-F238E27FC236}">
                <a16:creationId xmlns:a16="http://schemas.microsoft.com/office/drawing/2014/main" id="{31F44073-6B88-D31E-2F30-0FF56B737D00}"/>
              </a:ext>
            </a:extLst>
          </p:cNvPr>
          <p:cNvCxnSpPr>
            <a:cxnSpLocks/>
          </p:cNvCxnSpPr>
          <p:nvPr/>
        </p:nvCxnSpPr>
        <p:spPr>
          <a:xfrm>
            <a:off x="11416109" y="4373084"/>
            <a:ext cx="745701" cy="0"/>
          </a:xfrm>
          <a:prstGeom prst="line">
            <a:avLst/>
          </a:prstGeom>
          <a:noFill/>
          <a:ln w="9525" cap="flat" cmpd="sng" algn="ctr">
            <a:solidFill>
              <a:srgbClr val="000000">
                <a:shade val="95000"/>
                <a:satMod val="105000"/>
              </a:srgbClr>
            </a:solidFill>
            <a:prstDash val="solid"/>
          </a:ln>
          <a:effectLst/>
        </p:spPr>
      </p:cxnSp>
      <p:sp>
        <p:nvSpPr>
          <p:cNvPr id="39" name="Rectangle 38">
            <a:extLst>
              <a:ext uri="{FF2B5EF4-FFF2-40B4-BE49-F238E27FC236}">
                <a16:creationId xmlns:a16="http://schemas.microsoft.com/office/drawing/2014/main" id="{D9973261-F745-DF0E-C7DA-E4C88579B87A}"/>
              </a:ext>
            </a:extLst>
          </p:cNvPr>
          <p:cNvSpPr/>
          <p:nvPr/>
        </p:nvSpPr>
        <p:spPr>
          <a:xfrm>
            <a:off x="14568328" y="2852927"/>
            <a:ext cx="2057400" cy="687281"/>
          </a:xfrm>
          <a:prstGeom prst="rect">
            <a:avLst/>
          </a:prstGeom>
          <a:solidFill>
            <a:schemeClr val="accent1">
              <a:lumMod val="40000"/>
              <a:lumOff val="60000"/>
              <a:alpha val="50000"/>
            </a:schemeClr>
          </a:solidFill>
          <a:ln>
            <a:no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dirty="0">
                <a:solidFill>
                  <a:srgbClr val="000000"/>
                </a:solidFill>
              </a:rPr>
              <a:t>P</a:t>
            </a:r>
            <a:r>
              <a:rPr kumimoji="0" lang="fr-FR" sz="1600" b="0" i="0" u="none" strike="noStrike" kern="1200" cap="none" spc="0" normalizeH="0" baseline="0" noProof="0" dirty="0" err="1">
                <a:ln>
                  <a:noFill/>
                </a:ln>
                <a:solidFill>
                  <a:srgbClr val="000000"/>
                </a:solidFill>
                <a:effectLst/>
                <a:uLnTx/>
                <a:uFillTx/>
                <a:ea typeface="+mn-ea"/>
                <a:cs typeface="+mn-cs"/>
              </a:rPr>
              <a:t>rogramme</a:t>
            </a:r>
            <a:r>
              <a:rPr kumimoji="0" lang="fr-FR" sz="1600" b="0" i="0" u="none" strike="noStrike" kern="1200" cap="none" spc="0" normalizeH="0" baseline="0" noProof="0" dirty="0">
                <a:ln>
                  <a:noFill/>
                </a:ln>
                <a:solidFill>
                  <a:srgbClr val="000000"/>
                </a:solidFill>
                <a:effectLst/>
                <a:uLnTx/>
                <a:uFillTx/>
                <a:ea typeface="+mn-ea"/>
                <a:cs typeface="+mn-cs"/>
              </a:rPr>
              <a:t> des délégués jeunes</a:t>
            </a:r>
          </a:p>
        </p:txBody>
      </p:sp>
      <p:grpSp>
        <p:nvGrpSpPr>
          <p:cNvPr id="40" name="Group 2">
            <a:extLst>
              <a:ext uri="{FF2B5EF4-FFF2-40B4-BE49-F238E27FC236}">
                <a16:creationId xmlns:a16="http://schemas.microsoft.com/office/drawing/2014/main" id="{BAA22E5A-2ACB-DB94-26BE-1069FA4BE90A}"/>
              </a:ext>
            </a:extLst>
          </p:cNvPr>
          <p:cNvGrpSpPr/>
          <p:nvPr/>
        </p:nvGrpSpPr>
        <p:grpSpPr>
          <a:xfrm>
            <a:off x="0" y="0"/>
            <a:ext cx="18288000" cy="1206043"/>
            <a:chOff x="0" y="0"/>
            <a:chExt cx="9225716" cy="812800"/>
          </a:xfrm>
        </p:grpSpPr>
        <p:sp>
          <p:nvSpPr>
            <p:cNvPr id="41" name="Freeform 3">
              <a:extLst>
                <a:ext uri="{FF2B5EF4-FFF2-40B4-BE49-F238E27FC236}">
                  <a16:creationId xmlns:a16="http://schemas.microsoft.com/office/drawing/2014/main" id="{E3040397-A450-B5E8-0267-39ED9C5FF6D3}"/>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42" name="TextBox 4">
              <a:extLst>
                <a:ext uri="{FF2B5EF4-FFF2-40B4-BE49-F238E27FC236}">
                  <a16:creationId xmlns:a16="http://schemas.microsoft.com/office/drawing/2014/main" id="{E9A04BE8-46E2-7D4B-2116-7C75896DFE30}"/>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43" name="TextBox 5">
            <a:extLst>
              <a:ext uri="{FF2B5EF4-FFF2-40B4-BE49-F238E27FC236}">
                <a16:creationId xmlns:a16="http://schemas.microsoft.com/office/drawing/2014/main" id="{7F2ABA83-FAFF-A65F-611F-ECA90D9E8B4F}"/>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spc="47" dirty="0">
                <a:solidFill>
                  <a:srgbClr val="FFFFFF"/>
                </a:solidFill>
                <a:latin typeface="Myriad Bold"/>
                <a:ea typeface="Myriad Bold"/>
                <a:cs typeface="Myriad Bold"/>
                <a:sym typeface="Myriad Bold"/>
              </a:rPr>
              <a:t>CONGRÈS DES POUVOIRS LOCAUX ET RÉGIONAUX </a:t>
            </a:r>
            <a:endParaRPr lang="en-US" sz="2400" b="1" dirty="0">
              <a:solidFill>
                <a:srgbClr val="FFFFFF"/>
              </a:solidFill>
              <a:latin typeface="Myriad Bold"/>
              <a:ea typeface="Myriad Bold"/>
              <a:cs typeface="Myriad Bold"/>
              <a:sym typeface="Myriad Bold"/>
            </a:endParaRPr>
          </a:p>
        </p:txBody>
      </p:sp>
      <p:sp>
        <p:nvSpPr>
          <p:cNvPr id="44" name="Freeform 6">
            <a:extLst>
              <a:ext uri="{FF2B5EF4-FFF2-40B4-BE49-F238E27FC236}">
                <a16:creationId xmlns:a16="http://schemas.microsoft.com/office/drawing/2014/main" id="{B70B0AAB-800C-AF48-AE27-822297CAA73E}"/>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2"/>
            <a:stretch>
              <a:fillRect/>
            </a:stretch>
          </a:blipFill>
        </p:spPr>
        <p:txBody>
          <a:bodyPr/>
          <a:lstStyle/>
          <a:p>
            <a:endParaRPr lang="en-US"/>
          </a:p>
        </p:txBody>
      </p:sp>
      <p:sp>
        <p:nvSpPr>
          <p:cNvPr id="47" name="Title Placeholder 1">
            <a:extLst>
              <a:ext uri="{FF2B5EF4-FFF2-40B4-BE49-F238E27FC236}">
                <a16:creationId xmlns:a16="http://schemas.microsoft.com/office/drawing/2014/main" id="{B4C8DB99-0838-4C7B-676D-B13FE8DEDC8B}"/>
              </a:ext>
            </a:extLst>
          </p:cNvPr>
          <p:cNvSpPr txBox="1">
            <a:spLocks/>
          </p:cNvSpPr>
          <p:nvPr/>
        </p:nvSpPr>
        <p:spPr>
          <a:xfrm>
            <a:off x="2623446" y="1529250"/>
            <a:ext cx="13060529" cy="13288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800" b="1">
                <a:solidFill>
                  <a:srgbClr val="234495"/>
                </a:solidFill>
                <a:latin typeface="Poppins Bold"/>
                <a:ea typeface="Poppins Bold"/>
                <a:cs typeface="Poppins Bold"/>
                <a:sym typeface="Poppins Bold"/>
              </a:rPr>
              <a:t>STRUCTURE DU SECRÉTARIAT DU CONGRÈS</a:t>
            </a:r>
            <a:endParaRPr lang="fr-FR" sz="4800" dirty="0">
              <a:solidFill>
                <a:srgbClr val="234495"/>
              </a:solidFill>
            </a:endParaRPr>
          </a:p>
        </p:txBody>
      </p:sp>
    </p:spTree>
    <p:extLst>
      <p:ext uri="{BB962C8B-B14F-4D97-AF65-F5344CB8AC3E}">
        <p14:creationId xmlns:p14="http://schemas.microsoft.com/office/powerpoint/2010/main" val="1770919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D7077B4-BD60-89B8-05A3-BBBE6B4AFE9D}"/>
              </a:ext>
            </a:extLst>
          </p:cNvPr>
          <p:cNvSpPr>
            <a:spLocks noGrp="1"/>
          </p:cNvSpPr>
          <p:nvPr>
            <p:ph type="title"/>
          </p:nvPr>
        </p:nvSpPr>
        <p:spPr>
          <a:xfrm>
            <a:off x="3076933" y="1966297"/>
            <a:ext cx="12134134" cy="1328805"/>
          </a:xfrm>
          <a:prstGeom prst="rect">
            <a:avLst/>
          </a:prstGeom>
        </p:spPr>
        <p:txBody>
          <a:bodyPr vert="horz" lIns="91440" tIns="45720" rIns="91440" bIns="45720" rtlCol="0" anchor="ctr">
            <a:noAutofit/>
          </a:bodyPr>
          <a:lstStyle>
            <a:lvl1pPr algn="ctr">
              <a:defRPr/>
            </a:lvl1pPr>
          </a:lstStyle>
          <a:p>
            <a:r>
              <a:rPr lang="fr-FR" sz="4800" b="1" dirty="0">
                <a:solidFill>
                  <a:srgbClr val="214395"/>
                </a:solidFill>
                <a:latin typeface="Poppins" panose="00000500000000000000" pitchFamily="2" charset="0"/>
                <a:cs typeface="Poppins" panose="00000500000000000000" pitchFamily="2" charset="0"/>
              </a:rPr>
              <a:t>PRINCIPAL INSTRUMENT JURIDIQUE</a:t>
            </a:r>
          </a:p>
        </p:txBody>
      </p:sp>
      <p:sp>
        <p:nvSpPr>
          <p:cNvPr id="5" name="TextBox 14">
            <a:extLst>
              <a:ext uri="{FF2B5EF4-FFF2-40B4-BE49-F238E27FC236}">
                <a16:creationId xmlns:a16="http://schemas.microsoft.com/office/drawing/2014/main" id="{F2064F0A-6BA0-BF3B-111D-1282966DD8ED}"/>
              </a:ext>
            </a:extLst>
          </p:cNvPr>
          <p:cNvSpPr txBox="1"/>
          <p:nvPr/>
        </p:nvSpPr>
        <p:spPr>
          <a:xfrm>
            <a:off x="1313031" y="7596178"/>
            <a:ext cx="3099716" cy="1260345"/>
          </a:xfrm>
          <a:prstGeom prst="rect">
            <a:avLst/>
          </a:prstGeom>
        </p:spPr>
        <p:txBody>
          <a:bodyPr wrap="square" lIns="0" tIns="0" rIns="0" bIns="0" rtlCol="0" anchor="t">
            <a:spAutoFit/>
          </a:bodyPr>
          <a:lstStyle/>
          <a:p>
            <a:pPr algn="ctr"/>
            <a:r>
              <a:rPr lang="fr-FR" sz="2000" b="1" dirty="0">
                <a:solidFill>
                  <a:srgbClr val="214395"/>
                </a:solidFill>
                <a:latin typeface="TT Norms Bold"/>
              </a:rPr>
              <a:t>Standards pour la protection des droits des </a:t>
            </a:r>
            <a:r>
              <a:rPr lang="fr-FR" sz="2000" b="1" dirty="0">
                <a:solidFill>
                  <a:srgbClr val="214395"/>
                </a:solidFill>
              </a:rPr>
              <a:t>collectivités</a:t>
            </a:r>
            <a:r>
              <a:rPr lang="fr-FR" sz="2000" b="1" dirty="0">
                <a:solidFill>
                  <a:srgbClr val="214395"/>
                </a:solidFill>
                <a:latin typeface="TT Norms Bold"/>
              </a:rPr>
              <a:t> locales</a:t>
            </a:r>
            <a:endParaRPr lang="fr-FR" sz="2000" dirty="0">
              <a:solidFill>
                <a:srgbClr val="214395"/>
              </a:solidFill>
              <a:latin typeface="TT Norms Bold"/>
            </a:endParaRPr>
          </a:p>
          <a:p>
            <a:pPr>
              <a:lnSpc>
                <a:spcPts val="2800"/>
              </a:lnSpc>
            </a:pPr>
            <a:endParaRPr lang="en-US" sz="2000" b="1" spc="10" dirty="0">
              <a:latin typeface="TT Norms Bold"/>
              <a:ea typeface="TT Norms Bold"/>
              <a:cs typeface="TT Norms Bold"/>
              <a:sym typeface="TT Norms Bold"/>
            </a:endParaRPr>
          </a:p>
        </p:txBody>
      </p:sp>
      <p:pic>
        <p:nvPicPr>
          <p:cNvPr id="6" name="Picture 11" descr="A group of men in suits standing in a circle&#10;&#10;AI-generated content may be incorrect.">
            <a:extLst>
              <a:ext uri="{FF2B5EF4-FFF2-40B4-BE49-F238E27FC236}">
                <a16:creationId xmlns:a16="http://schemas.microsoft.com/office/drawing/2014/main" id="{19742F41-5383-7667-F229-A5BDA8C11D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599" y="3710394"/>
            <a:ext cx="3659071" cy="3632460"/>
          </a:xfrm>
          <a:prstGeom prst="roundRect">
            <a:avLst>
              <a:gd name="adj" fmla="val 16667"/>
            </a:avLst>
          </a:prstGeom>
          <a:ln>
            <a:noFill/>
          </a:ln>
          <a:effectLst/>
        </p:spPr>
      </p:pic>
      <p:grpSp>
        <p:nvGrpSpPr>
          <p:cNvPr id="7" name="Group 2">
            <a:extLst>
              <a:ext uri="{FF2B5EF4-FFF2-40B4-BE49-F238E27FC236}">
                <a16:creationId xmlns:a16="http://schemas.microsoft.com/office/drawing/2014/main" id="{601444E9-7BDF-67B2-B81C-12348A1EF42F}"/>
              </a:ext>
            </a:extLst>
          </p:cNvPr>
          <p:cNvGrpSpPr/>
          <p:nvPr/>
        </p:nvGrpSpPr>
        <p:grpSpPr>
          <a:xfrm>
            <a:off x="0" y="0"/>
            <a:ext cx="18288000" cy="1206043"/>
            <a:chOff x="0" y="0"/>
            <a:chExt cx="9225716" cy="812800"/>
          </a:xfrm>
        </p:grpSpPr>
        <p:sp>
          <p:nvSpPr>
            <p:cNvPr id="8" name="Freeform 3">
              <a:extLst>
                <a:ext uri="{FF2B5EF4-FFF2-40B4-BE49-F238E27FC236}">
                  <a16:creationId xmlns:a16="http://schemas.microsoft.com/office/drawing/2014/main" id="{58DAB5F5-C483-68FB-8D3F-979E170F55F2}"/>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9" name="TextBox 4">
              <a:extLst>
                <a:ext uri="{FF2B5EF4-FFF2-40B4-BE49-F238E27FC236}">
                  <a16:creationId xmlns:a16="http://schemas.microsoft.com/office/drawing/2014/main" id="{490F7B22-59E9-501E-B3B3-155485EE7EE0}"/>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5">
            <a:extLst>
              <a:ext uri="{FF2B5EF4-FFF2-40B4-BE49-F238E27FC236}">
                <a16:creationId xmlns:a16="http://schemas.microsoft.com/office/drawing/2014/main" id="{F6C54677-6EE6-48CC-D07D-9916F0F3BEE0}"/>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spc="47" dirty="0">
                <a:solidFill>
                  <a:srgbClr val="FFFFFF"/>
                </a:solidFill>
                <a:latin typeface="Myriad Bold"/>
                <a:ea typeface="Myriad Bold"/>
                <a:cs typeface="Myriad Bold"/>
                <a:sym typeface="Myriad Bold"/>
              </a:rPr>
              <a:t>CONGRÈS DES POUVOIRS LOCAUX ET RÉGIONAUX </a:t>
            </a:r>
            <a:endParaRPr lang="en-US" sz="2400" b="1" dirty="0">
              <a:solidFill>
                <a:srgbClr val="FFFFFF"/>
              </a:solidFill>
              <a:latin typeface="Myriad Bold"/>
              <a:ea typeface="Myriad Bold"/>
              <a:cs typeface="Myriad Bold"/>
              <a:sym typeface="Myriad Bold"/>
            </a:endParaRPr>
          </a:p>
        </p:txBody>
      </p:sp>
      <p:sp>
        <p:nvSpPr>
          <p:cNvPr id="11" name="Freeform 6">
            <a:extLst>
              <a:ext uri="{FF2B5EF4-FFF2-40B4-BE49-F238E27FC236}">
                <a16:creationId xmlns:a16="http://schemas.microsoft.com/office/drawing/2014/main" id="{FE49ACD7-6F2B-6F39-5C61-E6AA4A196C5A}"/>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3"/>
            <a:stretch>
              <a:fillRect/>
            </a:stretch>
          </a:blipFill>
        </p:spPr>
        <p:txBody>
          <a:bodyPr/>
          <a:lstStyle/>
          <a:p>
            <a:endParaRPr lang="en-US"/>
          </a:p>
        </p:txBody>
      </p:sp>
      <p:grpSp>
        <p:nvGrpSpPr>
          <p:cNvPr id="12" name="Group 13">
            <a:extLst>
              <a:ext uri="{FF2B5EF4-FFF2-40B4-BE49-F238E27FC236}">
                <a16:creationId xmlns:a16="http://schemas.microsoft.com/office/drawing/2014/main" id="{7D0DCE38-E79F-A7A4-F054-954630961203}"/>
              </a:ext>
            </a:extLst>
          </p:cNvPr>
          <p:cNvGrpSpPr/>
          <p:nvPr/>
        </p:nvGrpSpPr>
        <p:grpSpPr>
          <a:xfrm>
            <a:off x="6248400" y="3494520"/>
            <a:ext cx="9666172" cy="4282014"/>
            <a:chOff x="0" y="-76096"/>
            <a:chExt cx="2313502" cy="853271"/>
          </a:xfrm>
          <a:solidFill>
            <a:srgbClr val="214395"/>
          </a:solidFill>
        </p:grpSpPr>
        <p:sp>
          <p:nvSpPr>
            <p:cNvPr id="13" name="Freeform 14">
              <a:extLst>
                <a:ext uri="{FF2B5EF4-FFF2-40B4-BE49-F238E27FC236}">
                  <a16:creationId xmlns:a16="http://schemas.microsoft.com/office/drawing/2014/main" id="{BEA95835-B5DC-F25B-7421-495A08FC6FE8}"/>
                </a:ext>
              </a:extLst>
            </p:cNvPr>
            <p:cNvSpPr/>
            <p:nvPr/>
          </p:nvSpPr>
          <p:spPr>
            <a:xfrm>
              <a:off x="0" y="-75499"/>
              <a:ext cx="2313502" cy="852674"/>
            </a:xfrm>
            <a:prstGeom prst="roundRect">
              <a:avLst/>
            </a:prstGeom>
            <a:gr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a:lstStyle/>
            <a:p>
              <a:endParaRPr lang="en-US" dirty="0"/>
            </a:p>
          </p:txBody>
        </p:sp>
        <p:sp>
          <p:nvSpPr>
            <p:cNvPr id="14" name="TextBox 15">
              <a:extLst>
                <a:ext uri="{FF2B5EF4-FFF2-40B4-BE49-F238E27FC236}">
                  <a16:creationId xmlns:a16="http://schemas.microsoft.com/office/drawing/2014/main" id="{9C753143-D000-F557-B84E-31D95A8FD727}"/>
                </a:ext>
              </a:extLst>
            </p:cNvPr>
            <p:cNvSpPr txBox="1"/>
            <p:nvPr/>
          </p:nvSpPr>
          <p:spPr>
            <a:xfrm>
              <a:off x="0" y="-76096"/>
              <a:ext cx="2313502" cy="853271"/>
            </a:xfrm>
            <a:prstGeom prst="roundRect">
              <a:avLst/>
            </a:prstGeom>
            <a:gr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lIns="50800" tIns="50800" rIns="50800" bIns="50800" rtlCol="0" anchor="ctr"/>
            <a:lstStyle/>
            <a:p>
              <a:pPr algn="ctr">
                <a:lnSpc>
                  <a:spcPts val="5000"/>
                </a:lnSpc>
              </a:pPr>
              <a:endParaRPr dirty="0"/>
            </a:p>
          </p:txBody>
        </p:sp>
      </p:grpSp>
      <p:sp>
        <p:nvSpPr>
          <p:cNvPr id="15" name="Title Placeholder 1">
            <a:extLst>
              <a:ext uri="{FF2B5EF4-FFF2-40B4-BE49-F238E27FC236}">
                <a16:creationId xmlns:a16="http://schemas.microsoft.com/office/drawing/2014/main" id="{C5E47C1C-468A-DE8B-6F93-FE50C80C2263}"/>
              </a:ext>
            </a:extLst>
          </p:cNvPr>
          <p:cNvSpPr txBox="1">
            <a:spLocks/>
          </p:cNvSpPr>
          <p:nvPr/>
        </p:nvSpPr>
        <p:spPr>
          <a:xfrm>
            <a:off x="6928586" y="4032584"/>
            <a:ext cx="8534400" cy="357701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Arial" panose="020B0604020202020204" pitchFamily="34" charset="0"/>
              <a:buChar char="•"/>
            </a:pPr>
            <a:r>
              <a:rPr lang="fr-FR" sz="2000" dirty="0">
                <a:solidFill>
                  <a:schemeClr val="bg1"/>
                </a:solidFill>
                <a:latin typeface="+mn-lt"/>
              </a:rPr>
              <a:t>Ratifié par l’ensemble des 46 États membres du Conseil de l’Europe</a:t>
            </a:r>
          </a:p>
          <a:p>
            <a:pPr marL="342900" indent="-342900" algn="l">
              <a:buFont typeface="Arial" panose="020B0604020202020204" pitchFamily="34" charset="0"/>
              <a:buChar char="•"/>
            </a:pPr>
            <a:endParaRPr lang="en-US" sz="2000" dirty="0">
              <a:solidFill>
                <a:schemeClr val="bg1"/>
              </a:solidFill>
              <a:latin typeface="+mn-lt"/>
            </a:endParaRPr>
          </a:p>
          <a:p>
            <a:pPr marL="342900" indent="-342900" algn="l">
              <a:buFont typeface="Arial" panose="020B0604020202020204" pitchFamily="34" charset="0"/>
              <a:buChar char="•"/>
            </a:pPr>
            <a:r>
              <a:rPr lang="fr-FR" sz="2000" dirty="0">
                <a:solidFill>
                  <a:schemeClr val="bg1"/>
                </a:solidFill>
                <a:latin typeface="+mn-lt"/>
              </a:rPr>
              <a:t>premier traité à établir le principe du transfert de compétences aux collectivités locales, qui doit s’accompagner d’un transfert de ressources financières -&gt;  </a:t>
            </a:r>
            <a:r>
              <a:rPr lang="fr-FR" sz="2000" dirty="0">
                <a:solidFill>
                  <a:srgbClr val="41B75B"/>
                </a:solidFill>
                <a:latin typeface="+mn-lt"/>
              </a:rPr>
              <a:t>principe de subsidiarité</a:t>
            </a:r>
          </a:p>
          <a:p>
            <a:pPr marL="342900" indent="-342900" algn="l">
              <a:buFont typeface="Arial" panose="020B0604020202020204" pitchFamily="34" charset="0"/>
              <a:buChar char="•"/>
            </a:pPr>
            <a:endParaRPr lang="en-US" sz="2000" b="1" dirty="0">
              <a:solidFill>
                <a:srgbClr val="41B75B"/>
              </a:solidFill>
              <a:latin typeface="+mn-lt"/>
              <a:sym typeface="Wingdings" panose="05000000000000000000" pitchFamily="2" charset="2"/>
            </a:endParaRPr>
          </a:p>
          <a:p>
            <a:pPr marL="342900" indent="-342900" algn="l">
              <a:buFont typeface="Arial" panose="020B0604020202020204" pitchFamily="34" charset="0"/>
              <a:buChar char="•"/>
            </a:pPr>
            <a:r>
              <a:rPr lang="fr-FR" sz="2000" dirty="0">
                <a:solidFill>
                  <a:schemeClr val="bg1"/>
                </a:solidFill>
              </a:rPr>
              <a:t>Visites de suivi pays par pays tous les cinq ans</a:t>
            </a:r>
          </a:p>
          <a:p>
            <a:pPr marL="342900" indent="-342900" algn="l">
              <a:buFont typeface="Arial" panose="020B0604020202020204" pitchFamily="34" charset="0"/>
              <a:buChar char="•"/>
            </a:pPr>
            <a:endParaRPr lang="en-US" sz="2000" dirty="0">
              <a:solidFill>
                <a:schemeClr val="bg1"/>
              </a:solidFill>
            </a:endParaRPr>
          </a:p>
          <a:p>
            <a:pPr marL="342900" indent="-342900" algn="l">
              <a:buFont typeface="Arial" panose="020B0604020202020204" pitchFamily="34" charset="0"/>
              <a:buChar char="•"/>
            </a:pPr>
            <a:r>
              <a:rPr lang="fr-FR" sz="2000" dirty="0">
                <a:solidFill>
                  <a:schemeClr val="bg1"/>
                </a:solidFill>
                <a:latin typeface="+mn-lt"/>
              </a:rPr>
              <a:t>Le Congrès entretient un dialogue régulier, ouvert et constructif avec les ministres et les autorités nationales afin d’assurer le suivi de ses recommandations</a:t>
            </a:r>
            <a:endParaRPr lang="en-US" sz="2000" dirty="0">
              <a:solidFill>
                <a:schemeClr val="bg1"/>
              </a:solidFill>
              <a:latin typeface="+mn-lt"/>
            </a:endParaRPr>
          </a:p>
          <a:p>
            <a:pPr marL="342900" indent="-342900" algn="l">
              <a:buFontTx/>
              <a:buChar char="-"/>
            </a:pPr>
            <a:endParaRPr lang="fr-FR" sz="2000" dirty="0">
              <a:solidFill>
                <a:schemeClr val="bg1"/>
              </a:solidFill>
              <a:latin typeface="+mn-lt"/>
            </a:endParaRPr>
          </a:p>
        </p:txBody>
      </p:sp>
    </p:spTree>
    <p:extLst>
      <p:ext uri="{BB962C8B-B14F-4D97-AF65-F5344CB8AC3E}">
        <p14:creationId xmlns:p14="http://schemas.microsoft.com/office/powerpoint/2010/main" val="1804423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1772</TotalTime>
  <Words>1548</Words>
  <Application>Microsoft Office PowerPoint</Application>
  <PresentationFormat>Custom</PresentationFormat>
  <Paragraphs>230</Paragraphs>
  <Slides>16</Slides>
  <Notes>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Aptos</vt:lpstr>
      <vt:lpstr>TT Norms Bold</vt:lpstr>
      <vt:lpstr>Poppins Bold</vt:lpstr>
      <vt:lpstr>Poppins </vt:lpstr>
      <vt:lpstr>Arial</vt:lpstr>
      <vt:lpstr>Poppins</vt:lpstr>
      <vt:lpstr>Myriad Bold</vt:lpstr>
      <vt:lpstr>Calibri</vt:lpstr>
      <vt:lpstr>Trebuchet MS</vt:lpstr>
      <vt:lpstr>Myriad</vt:lpstr>
      <vt:lpstr>Office Theme</vt:lpstr>
      <vt:lpstr>PowerPoint Presentation</vt:lpstr>
      <vt:lpstr>CONGRÈS DES POUVOIRS LOCAUX ET RÉGIONAUX</vt:lpstr>
      <vt:lpstr>QUELQUES DATES CLÉS DEPUIS 1952…</vt:lpstr>
      <vt:lpstr>RÔLE POLITIQUE DU CONGRÈS</vt:lpstr>
      <vt:lpstr>PARTENARIATS À TRAVERS L'EUROPE</vt:lpstr>
      <vt:lpstr>STRUCTURE DES ORGANES DU CONGRÈS</vt:lpstr>
      <vt:lpstr>MEMBRES DU CONGRÈS</vt:lpstr>
      <vt:lpstr>PowerPoint Presentation</vt:lpstr>
      <vt:lpstr>PRINCIPAL INSTRUMENT JURIDIQUE</vt:lpstr>
      <vt:lpstr>ACTIVITÉS STATUTAIRES</vt:lpstr>
      <vt:lpstr>ACTIVITÉS STATUTAIRES</vt:lpstr>
      <vt:lpstr>ACTIVITÉS THÉMATIQUES ET SUR LE TERRAIN</vt:lpstr>
      <vt:lpstr>PowerPoint Presentation</vt:lpstr>
      <vt:lpstr>NOS DÉLÉGUÉS JEUNES</vt:lpstr>
      <vt:lpstr>NOUVELLE CHARTE EUROPÉENNE SUR LA PARTICIPATION DES JEUNES À LA VIE LOCALE ET RÉGIONALE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CONGRESS OF LOCAL AND REGIONAL AUTHORITIES</dc:title>
  <dc:creator>NANIA Cassandra</dc:creator>
  <cp:lastModifiedBy>KURENT Mirjam</cp:lastModifiedBy>
  <cp:revision>45</cp:revision>
  <dcterms:created xsi:type="dcterms:W3CDTF">2006-08-16T00:00:00Z</dcterms:created>
  <dcterms:modified xsi:type="dcterms:W3CDTF">2026-06-08T08:28:25Z</dcterms:modified>
  <dc:identifier>DAGhhcP2g9Y</dc:identifier>
</cp:coreProperties>
</file>