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4"/>
    <p:sldMasterId id="2147483736" r:id="rId5"/>
    <p:sldMasterId id="2147483748" r:id="rId6"/>
    <p:sldMasterId id="2147483760" r:id="rId7"/>
  </p:sldMasterIdLst>
  <p:notesMasterIdLst>
    <p:notesMasterId r:id="rId15"/>
  </p:notesMasterIdLst>
  <p:sldIdLst>
    <p:sldId id="408" r:id="rId8"/>
    <p:sldId id="409" r:id="rId9"/>
    <p:sldId id="358" r:id="rId10"/>
    <p:sldId id="367" r:id="rId11"/>
    <p:sldId id="364" r:id="rId12"/>
    <p:sldId id="365" r:id="rId13"/>
    <p:sldId id="371" r:id="rId14"/>
  </p:sldIdLst>
  <p:sldSz cx="12192000" cy="6858000"/>
  <p:notesSz cx="6797675" cy="99250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A73"/>
    <a:srgbClr val="64A8D1"/>
    <a:srgbClr val="FF9473"/>
    <a:srgbClr val="0969A2"/>
    <a:srgbClr val="3D9AD1"/>
    <a:srgbClr val="A62800"/>
    <a:srgbClr val="A67A00"/>
    <a:srgbClr val="FF6E40"/>
    <a:srgbClr val="FFCC40"/>
    <a:srgbClr val="1377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68508" autoAdjust="0"/>
  </p:normalViewPr>
  <p:slideViewPr>
    <p:cSldViewPr snapToGrid="0">
      <p:cViewPr varScale="1">
        <p:scale>
          <a:sx n="74" d="100"/>
          <a:sy n="74" d="100"/>
        </p:scale>
        <p:origin x="1812" y="66"/>
      </p:cViewPr>
      <p:guideLst>
        <p:guide orient="horz" pos="2160"/>
        <p:guide pos="3840"/>
      </p:guideLst>
    </p:cSldViewPr>
  </p:slideViewPr>
  <p:notesTextViewPr>
    <p:cViewPr>
      <p:scale>
        <a:sx n="3" d="2"/>
        <a:sy n="3" d="2"/>
      </p:scale>
      <p:origin x="0" y="0"/>
    </p:cViewPr>
  </p:notesTextViewPr>
  <p:notesViewPr>
    <p:cSldViewPr snapToGrid="0">
      <p:cViewPr>
        <p:scale>
          <a:sx n="1" d="2"/>
          <a:sy n="1" d="2"/>
        </p:scale>
        <p:origin x="0" y="0"/>
      </p:cViewPr>
      <p:guideLst>
        <p:guide orient="horz" pos="3126"/>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cristina.cucurudza\Desktop\New%20Microsoft%20Excel%20Workshee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o-R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6105065729444777E-2"/>
          <c:y val="0.1695614895692483"/>
          <c:w val="0.853809097360684"/>
          <c:h val="0.54257877540661481"/>
        </c:manualLayout>
      </c:layout>
      <c:pie3DChart>
        <c:varyColors val="1"/>
        <c:ser>
          <c:idx val="0"/>
          <c:order val="0"/>
          <c:tx>
            <c:strRef>
              <c:f>Sheet1!$R$2</c:f>
              <c:strCache>
                <c:ptCount val="1"/>
              </c:strCache>
            </c:strRef>
          </c:tx>
          <c:dPt>
            <c:idx val="0"/>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1-BEF2-4967-B395-02F7E322EB63}"/>
              </c:ext>
            </c:extLst>
          </c:dPt>
          <c:dPt>
            <c:idx val="1"/>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3-BEF2-4967-B395-02F7E322EB63}"/>
              </c:ext>
            </c:extLst>
          </c:dPt>
          <c:dPt>
            <c:idx val="2"/>
            <c:bubble3D val="0"/>
            <c:spPr>
              <a:solidFill>
                <a:schemeClr val="accent6"/>
              </a:solidFill>
              <a:ln w="25400">
                <a:solidFill>
                  <a:schemeClr val="lt1"/>
                </a:solidFill>
              </a:ln>
              <a:effectLst/>
              <a:sp3d contourW="25400">
                <a:contourClr>
                  <a:schemeClr val="lt1"/>
                </a:contourClr>
              </a:sp3d>
            </c:spPr>
            <c:extLst>
              <c:ext xmlns:c16="http://schemas.microsoft.com/office/drawing/2014/chart" uri="{C3380CC4-5D6E-409C-BE32-E72D297353CC}">
                <c16:uniqueId val="{00000005-BEF2-4967-B395-02F7E322EB63}"/>
              </c:ext>
            </c:extLst>
          </c:dPt>
          <c:dPt>
            <c:idx val="3"/>
            <c:bubble3D val="0"/>
            <c:spPr>
              <a:solidFill>
                <a:schemeClr val="accent2">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7-BEF2-4967-B395-02F7E322EB63}"/>
              </c:ext>
            </c:extLst>
          </c:dPt>
          <c:dPt>
            <c:idx val="4"/>
            <c:bubble3D val="0"/>
            <c:spPr>
              <a:solidFill>
                <a:schemeClr val="accent4">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9-BEF2-4967-B395-02F7E322EB63}"/>
              </c:ext>
            </c:extLst>
          </c:dPt>
          <c:dPt>
            <c:idx val="5"/>
            <c:bubble3D val="0"/>
            <c:spPr>
              <a:solidFill>
                <a:schemeClr val="accent6">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B-BEF2-4967-B395-02F7E322EB63}"/>
              </c:ext>
            </c:extLst>
          </c:dPt>
          <c:dPt>
            <c:idx val="6"/>
            <c:bubble3D val="0"/>
            <c:spPr>
              <a:solidFill>
                <a:schemeClr val="accent2">
                  <a:lumMod val="80000"/>
                  <a:lumOff val="2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D-BEF2-4967-B395-02F7E322EB63}"/>
              </c:ext>
            </c:extLst>
          </c:dPt>
          <c:dPt>
            <c:idx val="7"/>
            <c:bubble3D val="0"/>
            <c:spPr>
              <a:solidFill>
                <a:schemeClr val="accent4">
                  <a:lumMod val="80000"/>
                  <a:lumOff val="2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F-BEF2-4967-B395-02F7E322EB63}"/>
              </c:ext>
            </c:extLst>
          </c:dPt>
          <c:dPt>
            <c:idx val="8"/>
            <c:bubble3D val="0"/>
            <c:spPr>
              <a:solidFill>
                <a:schemeClr val="accent6">
                  <a:lumMod val="80000"/>
                  <a:lumOff val="2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11-BEF2-4967-B395-02F7E322EB63}"/>
              </c:ext>
            </c:extLst>
          </c:dPt>
          <c:dPt>
            <c:idx val="9"/>
            <c:bubble3D val="0"/>
            <c:spPr>
              <a:solidFill>
                <a:schemeClr val="accent2">
                  <a:lumMod val="8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13-BEF2-4967-B395-02F7E322EB63}"/>
              </c:ext>
            </c:extLst>
          </c:dPt>
          <c:dPt>
            <c:idx val="10"/>
            <c:bubble3D val="0"/>
            <c:spPr>
              <a:solidFill>
                <a:schemeClr val="accent4">
                  <a:lumMod val="8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15-BEF2-4967-B395-02F7E322EB63}"/>
              </c:ext>
            </c:extLst>
          </c:dPt>
          <c:dPt>
            <c:idx val="11"/>
            <c:bubble3D val="0"/>
            <c:spPr>
              <a:solidFill>
                <a:schemeClr val="accent6">
                  <a:lumMod val="8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17-BEF2-4967-B395-02F7E322EB63}"/>
              </c:ext>
            </c:extLst>
          </c:dPt>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ysClr val="windowText" lastClr="000000"/>
                    </a:solidFill>
                    <a:latin typeface="Times New Roman" panose="02020603050405020304" pitchFamily="18" charset="0"/>
                    <a:ea typeface="Cambria" panose="02040503050406030204" pitchFamily="18" charset="0"/>
                    <a:cs typeface="Times New Roman" panose="02020603050405020304" pitchFamily="18" charset="0"/>
                  </a:defRPr>
                </a:pPr>
                <a:endParaRPr lang="ru-RU"/>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Sheet1!$Q$3:$Q$14</c:f>
              <c:strCache>
                <c:ptCount val="12"/>
                <c:pt idx="0">
                  <c:v>Membri CECE </c:v>
                </c:pt>
                <c:pt idx="1">
                  <c:v>Membri BESV (la toate etapele)</c:v>
                </c:pt>
                <c:pt idx="2">
                  <c:v>Potențialii membri BESV din țară</c:v>
                </c:pt>
                <c:pt idx="3">
                  <c:v>Membri BESV din afara țării</c:v>
                </c:pt>
                <c:pt idx="4">
                  <c:v>Membri BESV în afara țării</c:v>
                </c:pt>
                <c:pt idx="5">
                  <c:v>Operatori SIAS Alegeri</c:v>
                </c:pt>
                <c:pt idx="6">
                  <c:v>Registratori RSA</c:v>
                </c:pt>
                <c:pt idx="7">
                  <c:v>Operatori liniei de informare</c:v>
                </c:pt>
                <c:pt idx="8">
                  <c:v>Judecători </c:v>
                </c:pt>
                <c:pt idx="9">
                  <c:v>Jurnaliști </c:v>
                </c:pt>
                <c:pt idx="10">
                  <c:v>Colaboratori de poliție </c:v>
                </c:pt>
                <c:pt idx="11">
                  <c:v>Alți subiecți (conform ofertei educaționale)</c:v>
                </c:pt>
              </c:strCache>
            </c:strRef>
          </c:cat>
          <c:val>
            <c:numRef>
              <c:f>Sheet1!$R$3:$R$14</c:f>
              <c:numCache>
                <c:formatCode>General</c:formatCode>
                <c:ptCount val="12"/>
                <c:pt idx="0">
                  <c:v>301</c:v>
                </c:pt>
                <c:pt idx="1">
                  <c:v>8341</c:v>
                </c:pt>
                <c:pt idx="2">
                  <c:v>46</c:v>
                </c:pt>
                <c:pt idx="3">
                  <c:v>331</c:v>
                </c:pt>
                <c:pt idx="4">
                  <c:v>570</c:v>
                </c:pt>
                <c:pt idx="5">
                  <c:v>1768</c:v>
                </c:pt>
                <c:pt idx="6">
                  <c:v>26</c:v>
                </c:pt>
                <c:pt idx="7">
                  <c:v>34</c:v>
                </c:pt>
                <c:pt idx="8">
                  <c:v>45</c:v>
                </c:pt>
                <c:pt idx="9">
                  <c:v>27</c:v>
                </c:pt>
                <c:pt idx="10">
                  <c:v>297</c:v>
                </c:pt>
                <c:pt idx="11">
                  <c:v>24</c:v>
                </c:pt>
              </c:numCache>
            </c:numRef>
          </c:val>
          <c:extLst>
            <c:ext xmlns:c16="http://schemas.microsoft.com/office/drawing/2014/chart" uri="{C3380CC4-5D6E-409C-BE32-E72D297353CC}">
              <c16:uniqueId val="{00000018-BEF2-4967-B395-02F7E322EB63}"/>
            </c:ext>
          </c:extLst>
        </c:ser>
        <c:dLbls>
          <c:dLblPos val="bestFit"/>
          <c:showLegendKey val="0"/>
          <c:showVal val="1"/>
          <c:showCatName val="0"/>
          <c:showSerName val="0"/>
          <c:showPercent val="0"/>
          <c:showBubbleSize val="0"/>
          <c:showLeaderLines val="1"/>
        </c:dLbls>
      </c:pie3DChart>
      <c:spPr>
        <a:noFill/>
        <a:ln>
          <a:noFill/>
        </a:ln>
        <a:effectLst/>
      </c:spPr>
    </c:plotArea>
    <c:legend>
      <c:legendPos val="b"/>
      <c:layout>
        <c:manualLayout>
          <c:xMode val="edge"/>
          <c:yMode val="edge"/>
          <c:x val="4.6418291569540852E-2"/>
          <c:y val="0.75431073574875618"/>
          <c:w val="0.94483945779133849"/>
          <c:h val="0.23356494703964589"/>
        </c:manualLayout>
      </c:layout>
      <c:overlay val="0"/>
      <c:spPr>
        <a:noFill/>
        <a:ln>
          <a:noFill/>
        </a:ln>
        <a:effectLst/>
      </c:spPr>
      <c:txPr>
        <a:bodyPr rot="0" spcFirstLastPara="1" vertOverflow="ellipsis" vert="horz" wrap="square" anchor="ctr" anchorCtr="1"/>
        <a:lstStyle/>
        <a:p>
          <a:pPr>
            <a:defRPr sz="1400" b="0" i="0" u="none" strike="noStrike" kern="1200" baseline="0">
              <a:solidFill>
                <a:sysClr val="windowText" lastClr="000000"/>
              </a:solidFill>
              <a:latin typeface="Cambria" panose="02040503050406030204" pitchFamily="18" charset="0"/>
              <a:ea typeface="Cambria" panose="02040503050406030204" pitchFamily="18" charset="0"/>
              <a:cs typeface="Times New Roman" panose="02020603050405020304" pitchFamily="18" charset="0"/>
            </a:defRPr>
          </a:pPr>
          <a:endParaRPr lang="ru-RU"/>
        </a:p>
      </c:txPr>
    </c:legend>
    <c:plotVisOnly val="1"/>
    <c:dispBlanksAs val="gap"/>
    <c:showDLblsOverMax val="0"/>
  </c:chart>
  <c:spPr>
    <a:solidFill>
      <a:schemeClr val="bg1"/>
    </a:solidFill>
    <a:ln w="9525" cap="flat" cmpd="sng" algn="ctr">
      <a:noFill/>
      <a:round/>
    </a:ln>
    <a:effectLst/>
  </c:spPr>
  <c:txPr>
    <a:bodyPr/>
    <a:lstStyle/>
    <a:p>
      <a:pPr>
        <a:defRPr/>
      </a:pPr>
      <a:endParaRPr lang="ru-RU"/>
    </a:p>
  </c:txPr>
  <c:externalData r:id="rId4">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antet 1"/>
          <p:cNvSpPr>
            <a:spLocks noGrp="1"/>
          </p:cNvSpPr>
          <p:nvPr>
            <p:ph type="hdr" sz="quarter"/>
          </p:nvPr>
        </p:nvSpPr>
        <p:spPr>
          <a:xfrm>
            <a:off x="0" y="0"/>
            <a:ext cx="2945659" cy="496253"/>
          </a:xfrm>
          <a:prstGeom prst="rect">
            <a:avLst/>
          </a:prstGeom>
        </p:spPr>
        <p:txBody>
          <a:bodyPr vert="horz" lIns="91440" tIns="45720" rIns="91440" bIns="45720" rtlCol="0"/>
          <a:lstStyle>
            <a:lvl1pPr algn="l">
              <a:defRPr sz="1200"/>
            </a:lvl1pPr>
          </a:lstStyle>
          <a:p>
            <a:endParaRPr lang="ru-RU"/>
          </a:p>
        </p:txBody>
      </p:sp>
      <p:sp>
        <p:nvSpPr>
          <p:cNvPr id="3" name="Substituent dată 2"/>
          <p:cNvSpPr>
            <a:spLocks noGrp="1"/>
          </p:cNvSpPr>
          <p:nvPr>
            <p:ph type="dt" idx="1"/>
          </p:nvPr>
        </p:nvSpPr>
        <p:spPr>
          <a:xfrm>
            <a:off x="3850443" y="0"/>
            <a:ext cx="2945659" cy="496253"/>
          </a:xfrm>
          <a:prstGeom prst="rect">
            <a:avLst/>
          </a:prstGeom>
        </p:spPr>
        <p:txBody>
          <a:bodyPr vert="horz" lIns="91440" tIns="45720" rIns="91440" bIns="45720" rtlCol="0"/>
          <a:lstStyle>
            <a:lvl1pPr algn="r">
              <a:defRPr sz="1200"/>
            </a:lvl1pPr>
          </a:lstStyle>
          <a:p>
            <a:fld id="{24153DF8-146B-4B51-8194-B0240D506072}" type="datetimeFigureOut">
              <a:rPr lang="ru-RU" smtClean="0"/>
              <a:pPr/>
              <a:t>28.10.2021</a:t>
            </a:fld>
            <a:endParaRPr lang="ru-RU"/>
          </a:p>
        </p:txBody>
      </p:sp>
      <p:sp>
        <p:nvSpPr>
          <p:cNvPr id="4" name="Substituent imagine diapozitiv 3"/>
          <p:cNvSpPr>
            <a:spLocks noGrp="1" noRot="1" noChangeAspect="1"/>
          </p:cNvSpPr>
          <p:nvPr>
            <p:ph type="sldImg" idx="2"/>
          </p:nvPr>
        </p:nvSpPr>
        <p:spPr>
          <a:xfrm>
            <a:off x="92075" y="744538"/>
            <a:ext cx="6613525" cy="3721100"/>
          </a:xfrm>
          <a:prstGeom prst="rect">
            <a:avLst/>
          </a:prstGeom>
          <a:noFill/>
          <a:ln w="12700">
            <a:solidFill>
              <a:prstClr val="black"/>
            </a:solidFill>
          </a:ln>
        </p:spPr>
        <p:txBody>
          <a:bodyPr vert="horz" lIns="91440" tIns="45720" rIns="91440" bIns="45720" rtlCol="0" anchor="ctr"/>
          <a:lstStyle/>
          <a:p>
            <a:endParaRPr lang="ru-RU"/>
          </a:p>
        </p:txBody>
      </p:sp>
      <p:sp>
        <p:nvSpPr>
          <p:cNvPr id="5" name="Substituent note 4"/>
          <p:cNvSpPr>
            <a:spLocks noGrp="1"/>
          </p:cNvSpPr>
          <p:nvPr>
            <p:ph type="body" sz="quarter" idx="3"/>
          </p:nvPr>
        </p:nvSpPr>
        <p:spPr>
          <a:xfrm>
            <a:off x="679768" y="4714399"/>
            <a:ext cx="5438140" cy="4466273"/>
          </a:xfrm>
          <a:prstGeom prst="rect">
            <a:avLst/>
          </a:prstGeom>
        </p:spPr>
        <p:txBody>
          <a:bodyPr vert="horz" lIns="91440" tIns="45720" rIns="91440" bIns="45720" rtlCol="0">
            <a:normAutofit/>
          </a:bodyPr>
          <a:lstStyle/>
          <a:p>
            <a:pPr lvl="0"/>
            <a:r>
              <a:rPr lang="ro-RO"/>
              <a:t>Faceți clic pentru a edita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ru-RU"/>
          </a:p>
        </p:txBody>
      </p:sp>
      <p:sp>
        <p:nvSpPr>
          <p:cNvPr id="7" name="Substituent număr diapozitiv 6"/>
          <p:cNvSpPr>
            <a:spLocks noGrp="1"/>
          </p:cNvSpPr>
          <p:nvPr>
            <p:ph type="sldNum" sz="quarter" idx="5"/>
          </p:nvPr>
        </p:nvSpPr>
        <p:spPr>
          <a:xfrm>
            <a:off x="3850443" y="9427075"/>
            <a:ext cx="2945659" cy="496253"/>
          </a:xfrm>
          <a:prstGeom prst="rect">
            <a:avLst/>
          </a:prstGeom>
        </p:spPr>
        <p:txBody>
          <a:bodyPr vert="horz" lIns="91440" tIns="45720" rIns="91440" bIns="45720" rtlCol="0" anchor="b"/>
          <a:lstStyle>
            <a:lvl1pPr algn="r">
              <a:defRPr sz="1200"/>
            </a:lvl1pPr>
          </a:lstStyle>
          <a:p>
            <a:fld id="{56884F65-0727-4106-9D2A-18A39843F7E2}" type="slidenum">
              <a:rPr lang="ru-RU" smtClean="0"/>
              <a:pPr/>
              <a:t>‹#›</a:t>
            </a:fld>
            <a:endParaRPr lang="ru-RU"/>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r>
              <a:rPr lang="ro-RO" dirty="0">
                <a:latin typeface="Cambria" panose="02040503050406030204" pitchFamily="18" charset="0"/>
                <a:ea typeface="Cambria" panose="02040503050406030204" pitchFamily="18" charset="0"/>
              </a:rPr>
              <a:t>Buna ziua! După cum cunoașteți, misiunea Centrului de Instruire Continua in Domeniul Electoral este instruirea specializata a funcționarilor electorali și ai altor actori electorali. În ceea ce urmează voi prezenta câteva date dar si constatări legate de procesul de instruire în perioada electorală pentru alegerile parlamentare anticipate din iulie 2021. </a:t>
            </a:r>
            <a:endParaRPr lang="ru-RU" dirty="0">
              <a:latin typeface="Cambria" panose="02040503050406030204" pitchFamily="18" charset="0"/>
              <a:ea typeface="Cambria" panose="02040503050406030204" pitchFamily="18" charset="0"/>
            </a:endParaRPr>
          </a:p>
        </p:txBody>
      </p:sp>
      <p:sp>
        <p:nvSpPr>
          <p:cNvPr id="4" name="Substituent număr diapozitiv 3"/>
          <p:cNvSpPr>
            <a:spLocks noGrp="1"/>
          </p:cNvSpPr>
          <p:nvPr>
            <p:ph type="sldNum" sz="quarter" idx="5"/>
          </p:nvPr>
        </p:nvSpPr>
        <p:spPr/>
        <p:txBody>
          <a:bodyPr/>
          <a:lstStyle/>
          <a:p>
            <a:fld id="{56884F65-0727-4106-9D2A-18A39843F7E2}" type="slidenum">
              <a:rPr lang="ru-RU" smtClean="0"/>
              <a:pPr/>
              <a:t>1</a:t>
            </a:fld>
            <a:endParaRPr lang="ru-RU"/>
          </a:p>
        </p:txBody>
      </p:sp>
    </p:spTree>
    <p:extLst>
      <p:ext uri="{BB962C8B-B14F-4D97-AF65-F5344CB8AC3E}">
        <p14:creationId xmlns:p14="http://schemas.microsoft.com/office/powerpoint/2010/main" val="42441984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r>
              <a:rPr lang="ro-RO" dirty="0">
                <a:latin typeface="Cambria" panose="02040503050406030204" pitchFamily="18" charset="0"/>
                <a:ea typeface="Cambria" panose="02040503050406030204" pitchFamily="18" charset="0"/>
              </a:rPr>
              <a:t>În total, în perioada mai – iulie au fost instruiți 11 810 persoane. Având în vederea și pandemia, dar și </a:t>
            </a:r>
            <a:r>
              <a:rPr lang="ro-RO" dirty="0" err="1">
                <a:latin typeface="Cambria" panose="02040503050406030204" pitchFamily="18" charset="0"/>
                <a:ea typeface="Cambria" panose="02040503050406030204" pitchFamily="18" charset="0"/>
              </a:rPr>
              <a:t>tendinta</a:t>
            </a:r>
            <a:r>
              <a:rPr lang="ro-RO" dirty="0">
                <a:latin typeface="Cambria" panose="02040503050406030204" pitchFamily="18" charset="0"/>
                <a:ea typeface="Cambria" panose="02040503050406030204" pitchFamily="18" charset="0"/>
              </a:rPr>
              <a:t> CICDE de a digitaliza instruirea electorala o buna parte din beneficiari au fost instruiți online </a:t>
            </a:r>
          </a:p>
          <a:p>
            <a:r>
              <a:rPr lang="ro-RO" dirty="0">
                <a:latin typeface="Cambria" panose="02040503050406030204" pitchFamily="18" charset="0"/>
                <a:ea typeface="Cambria" panose="02040503050406030204" pitchFamily="18" charset="0"/>
              </a:rPr>
              <a:t>După cum vedeți si pe ecran peste 6 300 de persoane sau 53,5 % de beneficiari au participat la unul dintre cele 33 de </a:t>
            </a:r>
            <a:r>
              <a:rPr lang="ro-RO" dirty="0" err="1">
                <a:latin typeface="Cambria" panose="02040503050406030204" pitchFamily="18" charset="0"/>
                <a:ea typeface="Cambria" panose="02040503050406030204" pitchFamily="18" charset="0"/>
              </a:rPr>
              <a:t>webinare</a:t>
            </a:r>
            <a:r>
              <a:rPr lang="ro-RO" dirty="0">
                <a:latin typeface="Cambria" panose="02040503050406030204" pitchFamily="18" charset="0"/>
                <a:ea typeface="Cambria" panose="02040503050406030204" pitchFamily="18" charset="0"/>
              </a:rPr>
              <a:t> sau 11 </a:t>
            </a:r>
            <a:r>
              <a:rPr lang="ro-RO" dirty="0" err="1">
                <a:latin typeface="Cambria" panose="02040503050406030204" pitchFamily="18" charset="0"/>
                <a:ea typeface="Cambria" panose="02040503050406030204" pitchFamily="18" charset="0"/>
              </a:rPr>
              <a:t>videoconferinte</a:t>
            </a:r>
            <a:r>
              <a:rPr lang="ro-RO" dirty="0">
                <a:latin typeface="Cambria" panose="02040503050406030204" pitchFamily="18" charset="0"/>
                <a:ea typeface="Cambria" panose="02040503050406030204" pitchFamily="18" charset="0"/>
              </a:rPr>
              <a:t>. </a:t>
            </a:r>
          </a:p>
          <a:p>
            <a:endParaRPr lang="ro-RO" dirty="0">
              <a:latin typeface="Cambria" panose="02040503050406030204" pitchFamily="18" charset="0"/>
              <a:ea typeface="Cambria" panose="02040503050406030204" pitchFamily="18" charset="0"/>
            </a:endParaRPr>
          </a:p>
          <a:p>
            <a:r>
              <a:rPr lang="ro-RO" dirty="0">
                <a:latin typeface="Cambria" panose="02040503050406030204" pitchFamily="18" charset="0"/>
                <a:ea typeface="Cambria" panose="02040503050406030204" pitchFamily="18" charset="0"/>
              </a:rPr>
              <a:t>Offline, în sala cu prezenta fizica au fost instruiți in principal membrii consiliilor electorale și a birourilor electorale ale secțiilor de votare în cadrul a 232 de  seminare. </a:t>
            </a:r>
            <a:endParaRPr lang="ru-RU" dirty="0">
              <a:latin typeface="Cambria" panose="02040503050406030204" pitchFamily="18" charset="0"/>
              <a:ea typeface="Cambria" panose="02040503050406030204" pitchFamily="18" charset="0"/>
            </a:endParaRPr>
          </a:p>
        </p:txBody>
      </p:sp>
      <p:sp>
        <p:nvSpPr>
          <p:cNvPr id="4" name="Substituent număr diapozitiv 3"/>
          <p:cNvSpPr>
            <a:spLocks noGrp="1"/>
          </p:cNvSpPr>
          <p:nvPr>
            <p:ph type="sldNum" sz="quarter" idx="5"/>
          </p:nvPr>
        </p:nvSpPr>
        <p:spPr/>
        <p:txBody>
          <a:bodyPr/>
          <a:lstStyle/>
          <a:p>
            <a:fld id="{56884F65-0727-4106-9D2A-18A39843F7E2}" type="slidenum">
              <a:rPr lang="ru-RU" smtClean="0"/>
              <a:pPr/>
              <a:t>2</a:t>
            </a:fld>
            <a:endParaRPr lang="ru-RU"/>
          </a:p>
        </p:txBody>
      </p:sp>
    </p:spTree>
    <p:extLst>
      <p:ext uri="{BB962C8B-B14F-4D97-AF65-F5344CB8AC3E}">
        <p14:creationId xmlns:p14="http://schemas.microsoft.com/office/powerpoint/2010/main" val="170477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a:bodyPr>
          <a:lstStyle/>
          <a:p>
            <a:pPr marL="0" marR="0" indent="0" algn="just" rtl="0" eaLnBrk="1" fontAlgn="auto" latinLnBrk="0" hangingPunct="1">
              <a:lnSpc>
                <a:spcPct val="107000"/>
              </a:lnSpc>
              <a:spcBef>
                <a:spcPts val="0"/>
              </a:spcBef>
              <a:spcAft>
                <a:spcPts val="0"/>
              </a:spcAft>
            </a:pPr>
            <a:r>
              <a:rPr lang="ro-RO" sz="2400" b="0" i="0" u="none" strike="noStrike" kern="1200" dirty="0">
                <a:solidFill>
                  <a:srgbClr val="FFFFFF"/>
                </a:solidFill>
                <a:effectLst/>
                <a:latin typeface="Cambria" panose="02040503050406030204" pitchFamily="18" charset="0"/>
                <a:ea typeface="Cambria" panose="02040503050406030204" pitchFamily="18" charset="0"/>
              </a:rPr>
              <a:t>Avem aici o diagrama care ne prezinta statistica participării pe beneficiari. Aproape 80,8% sunt fie funcționari electorali, fie potențiali funcționari </a:t>
            </a:r>
          </a:p>
          <a:p>
            <a:pPr marL="0" marR="0" indent="0" algn="just" rtl="0" eaLnBrk="1" fontAlgn="auto" latinLnBrk="0" hangingPunct="1">
              <a:lnSpc>
                <a:spcPct val="107000"/>
              </a:lnSpc>
              <a:spcBef>
                <a:spcPts val="0"/>
              </a:spcBef>
              <a:spcAft>
                <a:spcPts val="0"/>
              </a:spcAft>
            </a:pPr>
            <a:r>
              <a:rPr lang="ro-RO" sz="2400" b="0" i="0" u="none" strike="noStrike" kern="1200" dirty="0">
                <a:solidFill>
                  <a:srgbClr val="FFFFFF"/>
                </a:solidFill>
                <a:effectLst/>
                <a:latin typeface="Cambria" panose="02040503050406030204" pitchFamily="18" charset="0"/>
                <a:ea typeface="Cambria" panose="02040503050406030204" pitchFamily="18" charset="0"/>
              </a:rPr>
              <a:t>15% operatori ai Sistemului Informațional de Stat Alegeri. </a:t>
            </a:r>
          </a:p>
          <a:p>
            <a:pPr marL="0" marR="0" indent="0" algn="just" rtl="0" eaLnBrk="1" fontAlgn="auto" latinLnBrk="0" hangingPunct="1">
              <a:lnSpc>
                <a:spcPct val="107000"/>
              </a:lnSpc>
              <a:spcBef>
                <a:spcPts val="0"/>
              </a:spcBef>
              <a:spcAft>
                <a:spcPts val="0"/>
              </a:spcAft>
            </a:pPr>
            <a:endParaRPr lang="ro-RO" sz="2400" b="0" i="0" u="none" strike="noStrike" kern="1200" dirty="0">
              <a:solidFill>
                <a:srgbClr val="FFFFFF"/>
              </a:solidFill>
              <a:effectLst/>
              <a:latin typeface="Cambria" panose="02040503050406030204" pitchFamily="18" charset="0"/>
              <a:ea typeface="Cambria" panose="02040503050406030204" pitchFamily="18" charset="0"/>
            </a:endParaRPr>
          </a:p>
          <a:p>
            <a:pPr marL="0" marR="0" indent="0" algn="just" rtl="0" eaLnBrk="1" fontAlgn="auto" latinLnBrk="0" hangingPunct="1">
              <a:lnSpc>
                <a:spcPct val="107000"/>
              </a:lnSpc>
              <a:spcBef>
                <a:spcPts val="0"/>
              </a:spcBef>
              <a:spcAft>
                <a:spcPts val="0"/>
              </a:spcAft>
            </a:pPr>
            <a:r>
              <a:rPr lang="ro-RO" sz="2400" b="0" i="0" u="none" strike="noStrike" kern="1200" dirty="0">
                <a:solidFill>
                  <a:srgbClr val="FFFFFF"/>
                </a:solidFill>
                <a:effectLst/>
                <a:latin typeface="Cambria" panose="02040503050406030204" pitchFamily="18" charset="0"/>
                <a:ea typeface="Cambria" panose="02040503050406030204" pitchFamily="18" charset="0"/>
              </a:rPr>
              <a:t>Daca ne referim </a:t>
            </a:r>
            <a:r>
              <a:rPr lang="ro-RO" sz="2400" b="0" i="0" u="none" strike="noStrike" kern="1200" dirty="0" err="1">
                <a:solidFill>
                  <a:srgbClr val="FFFFFF"/>
                </a:solidFill>
                <a:effectLst/>
                <a:latin typeface="Cambria" panose="02040503050406030204" pitchFamily="18" charset="0"/>
                <a:ea typeface="Cambria" panose="02040503050406030204" pitchFamily="18" charset="0"/>
              </a:rPr>
              <a:t>sctrict</a:t>
            </a:r>
            <a:r>
              <a:rPr lang="ro-RO" sz="2400" b="0" i="0" u="none" strike="noStrike" kern="1200" dirty="0">
                <a:solidFill>
                  <a:srgbClr val="FFFFFF"/>
                </a:solidFill>
                <a:effectLst/>
                <a:latin typeface="Cambria" panose="02040503050406030204" pitchFamily="18" charset="0"/>
                <a:ea typeface="Cambria" panose="02040503050406030204" pitchFamily="18" charset="0"/>
              </a:rPr>
              <a:t> la </a:t>
            </a:r>
            <a:r>
              <a:rPr lang="ro-RO" sz="2400" b="0" i="0" u="none" strike="noStrike" kern="1200" dirty="0" err="1">
                <a:solidFill>
                  <a:srgbClr val="FFFFFF"/>
                </a:solidFill>
                <a:effectLst/>
                <a:latin typeface="Cambria" panose="02040503050406030204" pitchFamily="18" charset="0"/>
                <a:ea typeface="Cambria" panose="02040503050406030204" pitchFamily="18" charset="0"/>
              </a:rPr>
              <a:t>functionarii</a:t>
            </a:r>
            <a:r>
              <a:rPr lang="ro-RO" sz="2400" b="0" i="0" u="none" strike="noStrike" kern="1200" dirty="0">
                <a:solidFill>
                  <a:srgbClr val="FFFFFF"/>
                </a:solidFill>
                <a:effectLst/>
                <a:latin typeface="Cambria" panose="02040503050406030204" pitchFamily="18" charset="0"/>
                <a:ea typeface="Cambria" panose="02040503050406030204" pitchFamily="18" charset="0"/>
              </a:rPr>
              <a:t> si </a:t>
            </a:r>
            <a:r>
              <a:rPr lang="ro-RO" sz="2400" b="0" i="0" u="none" strike="noStrike" kern="1200" dirty="0" err="1">
                <a:solidFill>
                  <a:srgbClr val="FFFFFF"/>
                </a:solidFill>
                <a:effectLst/>
                <a:latin typeface="Cambria" panose="02040503050406030204" pitchFamily="18" charset="0"/>
                <a:ea typeface="Cambria" panose="02040503050406030204" pitchFamily="18" charset="0"/>
              </a:rPr>
              <a:t>functionarele</a:t>
            </a:r>
            <a:r>
              <a:rPr lang="ro-RO" sz="2400" b="0" i="0" u="none" strike="noStrike" kern="1200" dirty="0">
                <a:solidFill>
                  <a:srgbClr val="FFFFFF"/>
                </a:solidFill>
                <a:effectLst/>
                <a:latin typeface="Cambria" panose="02040503050406030204" pitchFamily="18" charset="0"/>
                <a:ea typeface="Cambria" panose="02040503050406030204" pitchFamily="18" charset="0"/>
              </a:rPr>
              <a:t> electorale, a</a:t>
            </a:r>
            <a:r>
              <a:rPr lang="en-US" sz="2400" b="0" i="0" u="none" strike="noStrike" kern="1200" dirty="0">
                <a:solidFill>
                  <a:srgbClr val="FFFFFF"/>
                </a:solidFill>
                <a:effectLst/>
                <a:latin typeface="Cambria" panose="02040503050406030204" pitchFamily="18" charset="0"/>
                <a:ea typeface="Cambria" panose="02040503050406030204" pitchFamily="18" charset="0"/>
              </a:rPr>
              <a:t>m </a:t>
            </a:r>
            <a:r>
              <a:rPr lang="en-US" sz="2400" b="0" i="0" u="none" strike="noStrike" kern="1200" dirty="0" err="1">
                <a:solidFill>
                  <a:srgbClr val="FFFFFF"/>
                </a:solidFill>
                <a:effectLst/>
                <a:latin typeface="Cambria" panose="02040503050406030204" pitchFamily="18" charset="0"/>
                <a:ea typeface="Cambria" panose="02040503050406030204" pitchFamily="18" charset="0"/>
              </a:rPr>
              <a:t>reu</a:t>
            </a:r>
            <a:r>
              <a:rPr lang="ro-MD" sz="2400" b="0" i="0" u="none" strike="noStrike" kern="1200" dirty="0">
                <a:solidFill>
                  <a:srgbClr val="FFFFFF"/>
                </a:solidFill>
                <a:effectLst/>
                <a:latin typeface="Cambria" panose="02040503050406030204" pitchFamily="18" charset="0"/>
                <a:ea typeface="Cambria" panose="02040503050406030204" pitchFamily="18" charset="0"/>
              </a:rPr>
              <a:t>ș</a:t>
            </a:r>
            <a:r>
              <a:rPr lang="en-US" sz="2400" b="0" i="0" u="none" strike="noStrike" kern="1200" dirty="0">
                <a:solidFill>
                  <a:srgbClr val="FFFFFF"/>
                </a:solidFill>
                <a:effectLst/>
                <a:latin typeface="Cambria" panose="02040503050406030204" pitchFamily="18" charset="0"/>
                <a:ea typeface="Cambria" panose="02040503050406030204" pitchFamily="18" charset="0"/>
              </a:rPr>
              <a:t>it s</a:t>
            </a:r>
            <a:r>
              <a:rPr lang="ro-MD" sz="2400" b="0" i="0" u="none" strike="noStrike" kern="1200" dirty="0">
                <a:solidFill>
                  <a:srgbClr val="FFFFFF"/>
                </a:solidFill>
                <a:effectLst/>
                <a:latin typeface="Cambria" panose="02040503050406030204" pitchFamily="18" charset="0"/>
                <a:ea typeface="Cambria" panose="02040503050406030204" pitchFamily="18" charset="0"/>
              </a:rPr>
              <a:t>ă</a:t>
            </a:r>
            <a:r>
              <a:rPr lang="en-US" sz="2400" b="0" i="0" u="none" strike="noStrike" kern="1200" dirty="0">
                <a:solidFill>
                  <a:srgbClr val="FFFFFF"/>
                </a:solidFill>
                <a:effectLst/>
                <a:latin typeface="Cambria" panose="02040503050406030204" pitchFamily="18" charset="0"/>
                <a:ea typeface="Cambria" panose="02040503050406030204" pitchFamily="18" charset="0"/>
              </a:rPr>
              <a:t> </a:t>
            </a:r>
            <a:r>
              <a:rPr lang="en-US" sz="2400" b="0" i="0" u="none" strike="noStrike" kern="1200" dirty="0" err="1">
                <a:solidFill>
                  <a:srgbClr val="FFFFFF"/>
                </a:solidFill>
                <a:effectLst/>
                <a:latin typeface="Cambria" panose="02040503050406030204" pitchFamily="18" charset="0"/>
                <a:ea typeface="Cambria" panose="02040503050406030204" pitchFamily="18" charset="0"/>
              </a:rPr>
              <a:t>instruim</a:t>
            </a:r>
            <a:r>
              <a:rPr lang="en-US" sz="2400" b="0" i="0" u="none" strike="noStrike" kern="1200" dirty="0">
                <a:solidFill>
                  <a:srgbClr val="FFFFFF"/>
                </a:solidFill>
                <a:effectLst/>
                <a:latin typeface="Cambria" panose="02040503050406030204" pitchFamily="18" charset="0"/>
                <a:ea typeface="Cambria" panose="02040503050406030204" pitchFamily="18" charset="0"/>
              </a:rPr>
              <a:t> </a:t>
            </a:r>
            <a:r>
              <a:rPr lang="ro-MD" sz="2400" b="0" i="0" u="none" strike="noStrike" kern="1200" dirty="0">
                <a:solidFill>
                  <a:srgbClr val="FFFFFF"/>
                </a:solidFill>
                <a:effectLst/>
                <a:latin typeface="Cambria" panose="02040503050406030204" pitchFamily="18" charset="0"/>
                <a:ea typeface="Cambria" panose="02040503050406030204" pitchFamily="18" charset="0"/>
              </a:rPr>
              <a:t>89,3</a:t>
            </a:r>
            <a:r>
              <a:rPr lang="en-US" sz="2400" b="0" i="0" u="none" strike="noStrike" kern="1200" dirty="0">
                <a:solidFill>
                  <a:srgbClr val="FFFFFF"/>
                </a:solidFill>
                <a:effectLst/>
                <a:latin typeface="Cambria" panose="02040503050406030204" pitchFamily="18" charset="0"/>
                <a:ea typeface="Cambria" panose="02040503050406030204" pitchFamily="18" charset="0"/>
              </a:rPr>
              <a:t>% </a:t>
            </a:r>
            <a:r>
              <a:rPr lang="en-US" sz="2400" b="0" i="0" u="none" strike="noStrike" kern="1200" dirty="0" err="1">
                <a:solidFill>
                  <a:srgbClr val="FFFFFF"/>
                </a:solidFill>
                <a:effectLst/>
                <a:latin typeface="Cambria" panose="02040503050406030204" pitchFamily="18" charset="0"/>
                <a:ea typeface="Cambria" panose="02040503050406030204" pitchFamily="18" charset="0"/>
              </a:rPr>
              <a:t>dintre</a:t>
            </a:r>
            <a:r>
              <a:rPr lang="en-US" sz="2400" b="0" i="0" u="none" strike="noStrike" kern="1200" dirty="0">
                <a:solidFill>
                  <a:srgbClr val="FFFFFF"/>
                </a:solidFill>
                <a:effectLst/>
                <a:latin typeface="Cambria" panose="02040503050406030204" pitchFamily="18" charset="0"/>
                <a:ea typeface="Cambria" panose="02040503050406030204" pitchFamily="18" charset="0"/>
              </a:rPr>
              <a:t>  m</a:t>
            </a:r>
            <a:r>
              <a:rPr lang="ro-RO" sz="2400" b="0" i="0" u="none" strike="noStrike" kern="1200" dirty="0" err="1">
                <a:solidFill>
                  <a:srgbClr val="FFFFFF"/>
                </a:solidFill>
                <a:effectLst/>
                <a:latin typeface="Cambria" panose="02040503050406030204" pitchFamily="18" charset="0"/>
                <a:ea typeface="Cambria" panose="02040503050406030204" pitchFamily="18" charset="0"/>
              </a:rPr>
              <a:t>embri</a:t>
            </a:r>
            <a:r>
              <a:rPr lang="ro-RO" sz="2400" b="0" i="0" u="none" strike="noStrike" kern="1200" dirty="0">
                <a:solidFill>
                  <a:srgbClr val="FFFFFF"/>
                </a:solidFill>
                <a:effectLst/>
                <a:latin typeface="Cambria" panose="02040503050406030204" pitchFamily="18" charset="0"/>
                <a:ea typeface="Cambria" panose="02040503050406030204" pitchFamily="18" charset="0"/>
              </a:rPr>
              <a:t> CECE</a:t>
            </a:r>
          </a:p>
          <a:p>
            <a:pPr marL="0" marR="0" lvl="0" indent="0" algn="just" defTabSz="914400" rtl="0" eaLnBrk="1" fontAlgn="t" latinLnBrk="0" hangingPunct="1">
              <a:lnSpc>
                <a:spcPct val="107000"/>
              </a:lnSpc>
              <a:spcBef>
                <a:spcPts val="0"/>
              </a:spcBef>
              <a:spcAft>
                <a:spcPts val="0"/>
              </a:spcAft>
              <a:buClrTx/>
              <a:buSzTx/>
              <a:buFontTx/>
              <a:buNone/>
              <a:tabLst/>
              <a:defRPr/>
            </a:pPr>
            <a:r>
              <a:rPr lang="ro-MD" sz="2400" b="0" i="0" u="none" strike="noStrike" kern="12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46,3%</a:t>
            </a:r>
            <a:r>
              <a:rPr lang="en-US" sz="2400" b="0" i="0" u="none" strike="noStrike" kern="12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0" i="0" u="none" strike="noStrike" kern="1200" dirty="0">
                <a:solidFill>
                  <a:srgbClr val="FFFFFF"/>
                </a:solidFill>
                <a:effectLst/>
                <a:latin typeface="Cambria" panose="02040503050406030204" pitchFamily="18" charset="0"/>
                <a:ea typeface="Cambria" panose="02040503050406030204" pitchFamily="18" charset="0"/>
              </a:rPr>
              <a:t> </a:t>
            </a:r>
            <a:r>
              <a:rPr lang="ro-RO" sz="2400" b="0" i="0" u="none" strike="noStrike" kern="1200" dirty="0">
                <a:solidFill>
                  <a:srgbClr val="FFFFFF"/>
                </a:solidFill>
                <a:effectLst/>
                <a:latin typeface="Cambria" panose="02040503050406030204" pitchFamily="18" charset="0"/>
                <a:ea typeface="Cambria" panose="02040503050406030204" pitchFamily="18" charset="0"/>
              </a:rPr>
              <a:t>din totalul Membrilor</a:t>
            </a:r>
            <a:r>
              <a:rPr lang="ro-RO" sz="2400" b="0" i="0" u="none" strike="noStrike" kern="1200" baseline="0" dirty="0">
                <a:solidFill>
                  <a:srgbClr val="FFFFFF"/>
                </a:solidFill>
                <a:effectLst/>
                <a:latin typeface="Cambria" panose="02040503050406030204" pitchFamily="18" charset="0"/>
                <a:ea typeface="Cambria" panose="02040503050406030204" pitchFamily="18" charset="0"/>
              </a:rPr>
              <a:t> </a:t>
            </a:r>
            <a:r>
              <a:rPr lang="ro-RO" sz="2400" b="0" i="0" u="none" strike="noStrike" kern="1200" dirty="0">
                <a:solidFill>
                  <a:srgbClr val="FFFFFF"/>
                </a:solidFill>
                <a:effectLst/>
                <a:latin typeface="Cambria" panose="02040503050406030204" pitchFamily="18" charset="0"/>
                <a:ea typeface="Cambria" panose="02040503050406030204" pitchFamily="18" charset="0"/>
              </a:rPr>
              <a:t>BESV din tară au participat online sau offline la o instruire CICDE </a:t>
            </a:r>
          </a:p>
          <a:p>
            <a:pPr marL="0" marR="0" lvl="0" indent="0" algn="just" defTabSz="914400" rtl="0" eaLnBrk="1" fontAlgn="t" latinLnBrk="0" hangingPunct="1">
              <a:lnSpc>
                <a:spcPct val="107000"/>
              </a:lnSpc>
              <a:spcBef>
                <a:spcPts val="0"/>
              </a:spcBef>
              <a:spcAft>
                <a:spcPts val="0"/>
              </a:spcAft>
              <a:buClrTx/>
              <a:buSzTx/>
              <a:buFontTx/>
              <a:buNone/>
              <a:tabLst/>
              <a:defRPr/>
            </a:pPr>
            <a:r>
              <a:rPr lang="ro-MD" sz="2400" b="0" i="0" u="none" strike="noStrike" kern="12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41,60%</a:t>
            </a:r>
            <a:r>
              <a:rPr lang="en-US" sz="2400" b="0" i="0" u="none" strike="noStrike" kern="12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a:t>
            </a:r>
            <a:r>
              <a:rPr lang="ro-RO" sz="2400" b="0" i="0" u="none" strike="noStrike" kern="1200" dirty="0">
                <a:solidFill>
                  <a:srgbClr val="FFFFFF"/>
                </a:solidFill>
                <a:effectLst/>
                <a:latin typeface="Cambria" panose="02040503050406030204" pitchFamily="18" charset="0"/>
                <a:ea typeface="Cambria" panose="02040503050406030204" pitchFamily="18" charset="0"/>
              </a:rPr>
              <a:t>Membrii</a:t>
            </a:r>
            <a:r>
              <a:rPr lang="ro-RO" sz="2400" b="0" i="0" u="none" strike="noStrike" kern="1200" baseline="0" dirty="0">
                <a:solidFill>
                  <a:srgbClr val="FFFFFF"/>
                </a:solidFill>
                <a:effectLst/>
                <a:latin typeface="Cambria" panose="02040503050406030204" pitchFamily="18" charset="0"/>
                <a:ea typeface="Cambria" panose="02040503050406030204" pitchFamily="18" charset="0"/>
              </a:rPr>
              <a:t> </a:t>
            </a:r>
            <a:r>
              <a:rPr lang="ro-RO" sz="2400" b="0" i="0" u="none" strike="noStrike" kern="1200" dirty="0">
                <a:solidFill>
                  <a:srgbClr val="FFFFFF"/>
                </a:solidFill>
                <a:effectLst/>
                <a:latin typeface="Cambria" panose="02040503050406030204" pitchFamily="18" charset="0"/>
                <a:ea typeface="Cambria" panose="02040503050406030204" pitchFamily="18" charset="0"/>
              </a:rPr>
              <a:t>BESV în afara țării</a:t>
            </a:r>
          </a:p>
          <a:p>
            <a:pPr marL="0" marR="0" lvl="0" indent="0" algn="just" defTabSz="914400" rtl="0" eaLnBrk="1" fontAlgn="t" latinLnBrk="0" hangingPunct="1">
              <a:lnSpc>
                <a:spcPct val="107000"/>
              </a:lnSpc>
              <a:spcBef>
                <a:spcPts val="0"/>
              </a:spcBef>
              <a:spcAft>
                <a:spcPts val="0"/>
              </a:spcAft>
              <a:buClrTx/>
              <a:buSzTx/>
              <a:buFontTx/>
              <a:buNone/>
              <a:tabLst/>
              <a:defRPr/>
            </a:pPr>
            <a:r>
              <a:rPr lang="ro-MD" sz="2400" b="0" i="0" u="none" strike="noStrike" kern="12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44,2%</a:t>
            </a:r>
            <a:r>
              <a:rPr lang="en-US" sz="2400" b="0" i="0" u="none" strike="noStrike" kern="12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 </a:t>
            </a:r>
            <a:r>
              <a:rPr lang="ro-RO" sz="2400" b="0" i="0" u="none" strike="noStrike" kern="1200" dirty="0">
                <a:solidFill>
                  <a:srgbClr val="FFFFFF"/>
                </a:solidFill>
                <a:effectLst/>
                <a:latin typeface="Cambria" panose="02040503050406030204" pitchFamily="18" charset="0"/>
                <a:ea typeface="Cambria" panose="02040503050406030204" pitchFamily="18" charset="0"/>
              </a:rPr>
              <a:t>Operatori</a:t>
            </a:r>
            <a:r>
              <a:rPr lang="ro-RO" sz="2400" b="0" i="0" u="none" strike="noStrike" kern="1200" baseline="0" dirty="0">
                <a:solidFill>
                  <a:srgbClr val="FFFFFF"/>
                </a:solidFill>
                <a:effectLst/>
                <a:latin typeface="Cambria" panose="02040503050406030204" pitchFamily="18" charset="0"/>
                <a:ea typeface="Cambria" panose="02040503050406030204" pitchFamily="18" charset="0"/>
              </a:rPr>
              <a:t> </a:t>
            </a:r>
            <a:r>
              <a:rPr lang="ro-RO" sz="2400" b="0" i="0" u="none" strike="noStrike" kern="1200" dirty="0">
                <a:solidFill>
                  <a:srgbClr val="FFFFFF"/>
                </a:solidFill>
                <a:effectLst/>
                <a:latin typeface="Cambria" panose="02040503050406030204" pitchFamily="18" charset="0"/>
                <a:ea typeface="Cambria" panose="02040503050406030204" pitchFamily="18" charset="0"/>
              </a:rPr>
              <a:t>SIAS Alegeri</a:t>
            </a:r>
          </a:p>
          <a:p>
            <a:pPr marL="0" marR="0" lvl="0" indent="0" algn="just" defTabSz="914400" rtl="0" eaLnBrk="1" fontAlgn="t" latinLnBrk="0" hangingPunct="1">
              <a:lnSpc>
                <a:spcPct val="107000"/>
              </a:lnSpc>
              <a:spcBef>
                <a:spcPts val="0"/>
              </a:spcBef>
              <a:spcAft>
                <a:spcPts val="0"/>
              </a:spcAft>
              <a:buClrTx/>
              <a:buSzTx/>
              <a:buFontTx/>
              <a:buNone/>
              <a:tabLst/>
              <a:defRPr/>
            </a:pPr>
            <a:endParaRPr lang="ro-RO" sz="2400" b="0" i="0" u="none" strike="noStrike" kern="1200" dirty="0">
              <a:solidFill>
                <a:srgbClr val="FFFFFF"/>
              </a:solidFill>
              <a:effectLst/>
              <a:latin typeface="Cambria" panose="02040503050406030204" pitchFamily="18" charset="0"/>
              <a:ea typeface="Cambria" panose="02040503050406030204" pitchFamily="18" charset="0"/>
            </a:endParaRPr>
          </a:p>
          <a:p>
            <a:pPr marL="0" marR="0" lvl="0" indent="0" algn="just" defTabSz="914400" rtl="0" eaLnBrk="1" fontAlgn="t" latinLnBrk="0" hangingPunct="1">
              <a:lnSpc>
                <a:spcPct val="107000"/>
              </a:lnSpc>
              <a:spcBef>
                <a:spcPts val="0"/>
              </a:spcBef>
              <a:spcAft>
                <a:spcPts val="0"/>
              </a:spcAft>
              <a:buClrTx/>
              <a:buSzTx/>
              <a:buFontTx/>
              <a:buNone/>
              <a:tabLst/>
              <a:defRPr/>
            </a:pPr>
            <a:r>
              <a:rPr lang="ro-RO" sz="2400" b="0" i="0" u="none" strike="noStrike" kern="1200" dirty="0">
                <a:solidFill>
                  <a:srgbClr val="FFFFFF"/>
                </a:solidFill>
                <a:effectLst/>
                <a:latin typeface="Cambria" panose="02040503050406030204" pitchFamily="18" charset="0"/>
                <a:ea typeface="Cambria" panose="02040503050406030204" pitchFamily="18" charset="0"/>
              </a:rPr>
              <a:t>Testat </a:t>
            </a:r>
            <a:r>
              <a:rPr lang="ro-RO" sz="2400" b="0" i="0" u="none" strike="noStrike" kern="1200" dirty="0" err="1">
                <a:solidFill>
                  <a:srgbClr val="FFFFFF"/>
                </a:solidFill>
                <a:effectLst/>
                <a:latin typeface="Cambria" panose="02040503050406030204" pitchFamily="18" charset="0"/>
                <a:ea typeface="Cambria" panose="02040503050406030204" pitchFamily="18" charset="0"/>
              </a:rPr>
              <a:t>capacitatile</a:t>
            </a:r>
            <a:r>
              <a:rPr lang="ro-RO" sz="2400" b="0" i="0" u="none" strike="noStrike" kern="1200" dirty="0">
                <a:solidFill>
                  <a:srgbClr val="FFFFFF"/>
                </a:solidFill>
                <a:effectLst/>
                <a:latin typeface="Cambria" panose="02040503050406030204" pitchFamily="18" charset="0"/>
                <a:ea typeface="Cambria" panose="02040503050406030204" pitchFamily="18" charset="0"/>
              </a:rPr>
              <a:t> CICDE de a organiza instruiri pentru 100% </a:t>
            </a:r>
            <a:r>
              <a:rPr lang="ro-RO" sz="2400" b="0" i="0" u="none" strike="noStrike" kern="1200" dirty="0" err="1">
                <a:solidFill>
                  <a:srgbClr val="FFFFFF"/>
                </a:solidFill>
                <a:effectLst/>
                <a:latin typeface="Cambria" panose="02040503050406030204" pitchFamily="18" charset="0"/>
                <a:ea typeface="Cambria" panose="02040503050406030204" pitchFamily="18" charset="0"/>
              </a:rPr>
              <a:t>functionari</a:t>
            </a:r>
            <a:r>
              <a:rPr lang="ro-RO" sz="2400" b="0" i="0" u="none" strike="noStrike" kern="1200" dirty="0">
                <a:solidFill>
                  <a:srgbClr val="FFFFFF"/>
                </a:solidFill>
                <a:effectLst/>
                <a:latin typeface="Cambria" panose="02040503050406030204" pitchFamily="18" charset="0"/>
                <a:ea typeface="Cambria" panose="02040503050406030204" pitchFamily="18" charset="0"/>
              </a:rPr>
              <a:t> dar si resursele necesare – timp, oameni, bani. </a:t>
            </a:r>
          </a:p>
          <a:p>
            <a:pPr marL="0" marR="0" lvl="0" indent="0" algn="just" defTabSz="914400" rtl="0" eaLnBrk="1" fontAlgn="t" latinLnBrk="0" hangingPunct="1">
              <a:lnSpc>
                <a:spcPct val="107000"/>
              </a:lnSpc>
              <a:spcBef>
                <a:spcPts val="0"/>
              </a:spcBef>
              <a:spcAft>
                <a:spcPts val="0"/>
              </a:spcAft>
              <a:buClrTx/>
              <a:buSzTx/>
              <a:buFontTx/>
              <a:buNone/>
              <a:tabLst/>
              <a:defRPr/>
            </a:pPr>
            <a:r>
              <a:rPr lang="ro-RO" sz="2400" b="0" i="0" u="none" strike="noStrike" kern="1200" dirty="0">
                <a:solidFill>
                  <a:srgbClr val="FFFFFF"/>
                </a:solidFill>
                <a:effectLst/>
                <a:latin typeface="Cambria" panose="02040503050406030204" pitchFamily="18" charset="0"/>
                <a:ea typeface="Cambria" panose="02040503050406030204" pitchFamily="18" charset="0"/>
              </a:rPr>
              <a:t>Ca rezultat – </a:t>
            </a:r>
            <a:r>
              <a:rPr lang="ro-RO" sz="2400" b="0" i="0" u="none" strike="noStrike" kern="1200" dirty="0" err="1">
                <a:solidFill>
                  <a:srgbClr val="FFFFFF"/>
                </a:solidFill>
                <a:effectLst/>
                <a:latin typeface="Cambria" panose="02040503050406030204" pitchFamily="18" charset="0"/>
                <a:ea typeface="Cambria" panose="02040503050406030204" pitchFamily="18" charset="0"/>
              </a:rPr>
              <a:t>capacitati</a:t>
            </a:r>
            <a:r>
              <a:rPr lang="ro-RO" sz="2400" b="0" i="0" u="none" strike="noStrike" kern="1200" dirty="0">
                <a:solidFill>
                  <a:srgbClr val="FFFFFF"/>
                </a:solidFill>
                <a:effectLst/>
                <a:latin typeface="Cambria" panose="02040503050406030204" pitchFamily="18" charset="0"/>
                <a:ea typeface="Cambria" panose="02040503050406030204" pitchFamily="18" charset="0"/>
              </a:rPr>
              <a:t> avem dar este nevoie de mai mult timp si mai multe resurse. </a:t>
            </a:r>
          </a:p>
          <a:p>
            <a:pPr marL="0" algn="just" rtl="0" eaLnBrk="1" fontAlgn="t" latinLnBrk="0" hangingPunct="1">
              <a:lnSpc>
                <a:spcPct val="107000"/>
              </a:lnSpc>
              <a:spcBef>
                <a:spcPts val="0"/>
              </a:spcBef>
              <a:spcAft>
                <a:spcPts val="0"/>
              </a:spcAft>
            </a:pPr>
            <a:endParaRPr lang="ro-RO" sz="1800" b="1" i="0" u="none" strike="noStrike" kern="1200" dirty="0">
              <a:solidFill>
                <a:srgbClr val="FFFFFF"/>
              </a:solidFill>
              <a:effectLst/>
              <a:latin typeface="Cambria" panose="02040503050406030204" pitchFamily="18" charset="0"/>
            </a:endParaRPr>
          </a:p>
          <a:p>
            <a:endParaRPr lang="ru-RU" dirty="0"/>
          </a:p>
        </p:txBody>
      </p:sp>
      <p:sp>
        <p:nvSpPr>
          <p:cNvPr id="4" name="Substituent număr diapozitiv 3"/>
          <p:cNvSpPr>
            <a:spLocks noGrp="1"/>
          </p:cNvSpPr>
          <p:nvPr>
            <p:ph type="sldNum" sz="quarter" idx="5"/>
          </p:nvPr>
        </p:nvSpPr>
        <p:spPr/>
        <p:txBody>
          <a:bodyPr/>
          <a:lstStyle/>
          <a:p>
            <a:fld id="{56884F65-0727-4106-9D2A-18A39843F7E2}" type="slidenum">
              <a:rPr lang="ru-RU" smtClean="0"/>
              <a:pPr/>
              <a:t>3</a:t>
            </a:fld>
            <a:endParaRPr lang="ru-RU"/>
          </a:p>
        </p:txBody>
      </p:sp>
    </p:spTree>
    <p:extLst>
      <p:ext uri="{BB962C8B-B14F-4D97-AF65-F5344CB8AC3E}">
        <p14:creationId xmlns:p14="http://schemas.microsoft.com/office/powerpoint/2010/main" val="2583672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r>
              <a:rPr lang="en-US" dirty="0" err="1"/>
              <a:t>Instruirile</a:t>
            </a:r>
            <a:r>
              <a:rPr lang="en-US" dirty="0"/>
              <a:t> sunt </a:t>
            </a:r>
            <a:r>
              <a:rPr lang="en-US" dirty="0" err="1"/>
              <a:t>extrem</a:t>
            </a:r>
            <a:r>
              <a:rPr lang="en-US" dirty="0"/>
              <a:t> de </a:t>
            </a:r>
            <a:r>
              <a:rPr lang="en-US" dirty="0" err="1"/>
              <a:t>importante</a:t>
            </a:r>
            <a:r>
              <a:rPr lang="en-US" dirty="0"/>
              <a:t> </a:t>
            </a:r>
            <a:r>
              <a:rPr lang="en-US" dirty="0" err="1"/>
              <a:t>pentru</a:t>
            </a:r>
            <a:r>
              <a:rPr lang="en-US" dirty="0"/>
              <a:t> o buna </a:t>
            </a:r>
            <a:r>
              <a:rPr lang="en-US" dirty="0" err="1"/>
              <a:t>organiza</a:t>
            </a:r>
            <a:r>
              <a:rPr lang="ro-RO" dirty="0"/>
              <a:t>re</a:t>
            </a:r>
            <a:r>
              <a:rPr lang="en-US" dirty="0"/>
              <a:t> a </a:t>
            </a:r>
            <a:r>
              <a:rPr lang="en-US" dirty="0" err="1"/>
              <a:t>alegerilor</a:t>
            </a:r>
            <a:r>
              <a:rPr lang="en-US" dirty="0"/>
              <a:t>. Este </a:t>
            </a:r>
            <a:r>
              <a:rPr lang="en-US" dirty="0" err="1"/>
              <a:t>necesar</a:t>
            </a:r>
            <a:r>
              <a:rPr lang="en-US" dirty="0"/>
              <a:t> ca </a:t>
            </a:r>
            <a:r>
              <a:rPr lang="en-US" dirty="0" err="1"/>
              <a:t>toti</a:t>
            </a:r>
            <a:r>
              <a:rPr lang="en-US" dirty="0"/>
              <a:t> </a:t>
            </a:r>
            <a:r>
              <a:rPr lang="en-US" dirty="0" err="1"/>
              <a:t>functionarii</a:t>
            </a:r>
            <a:r>
              <a:rPr lang="en-US" dirty="0"/>
              <a:t> </a:t>
            </a:r>
            <a:r>
              <a:rPr lang="en-US" dirty="0" err="1"/>
              <a:t>sa</a:t>
            </a:r>
            <a:r>
              <a:rPr lang="en-US" dirty="0"/>
              <a:t> </a:t>
            </a:r>
            <a:r>
              <a:rPr lang="en-US" dirty="0" err="1"/>
              <a:t>inteleaga</a:t>
            </a:r>
            <a:r>
              <a:rPr lang="en-US" dirty="0"/>
              <a:t> </a:t>
            </a:r>
            <a:r>
              <a:rPr lang="en-US" dirty="0" err="1"/>
              <a:t>si</a:t>
            </a:r>
            <a:r>
              <a:rPr lang="en-US" dirty="0"/>
              <a:t> </a:t>
            </a:r>
            <a:r>
              <a:rPr lang="en-US" dirty="0" err="1"/>
              <a:t>sa</a:t>
            </a:r>
            <a:r>
              <a:rPr lang="en-US" dirty="0"/>
              <a:t> </a:t>
            </a:r>
            <a:r>
              <a:rPr lang="en-US" dirty="0" err="1"/>
              <a:t>aplice</a:t>
            </a:r>
            <a:r>
              <a:rPr lang="en-US" dirty="0"/>
              <a:t> in mod uniform </a:t>
            </a:r>
            <a:r>
              <a:rPr lang="en-US" dirty="0" err="1"/>
              <a:t>prevederile</a:t>
            </a:r>
            <a:r>
              <a:rPr lang="en-US" dirty="0"/>
              <a:t> </a:t>
            </a:r>
            <a:r>
              <a:rPr lang="en-US" dirty="0" err="1"/>
              <a:t>legale</a:t>
            </a:r>
            <a:r>
              <a:rPr lang="en-US" dirty="0"/>
              <a:t>. </a:t>
            </a:r>
            <a:r>
              <a:rPr lang="en-US" dirty="0" err="1"/>
              <a:t>Aici</a:t>
            </a:r>
            <a:r>
              <a:rPr lang="en-US" dirty="0"/>
              <a:t> </a:t>
            </a:r>
            <a:r>
              <a:rPr lang="en-US" dirty="0" err="1"/>
              <a:t>intervine</a:t>
            </a:r>
            <a:r>
              <a:rPr lang="en-US" dirty="0"/>
              <a:t> </a:t>
            </a:r>
            <a:r>
              <a:rPr lang="en-US" dirty="0" err="1"/>
              <a:t>rolul</a:t>
            </a:r>
            <a:r>
              <a:rPr lang="en-US" dirty="0"/>
              <a:t> CICDE, care </a:t>
            </a:r>
            <a:r>
              <a:rPr lang="en-US" dirty="0" err="1"/>
              <a:t>prin</a:t>
            </a:r>
            <a:r>
              <a:rPr lang="en-US" dirty="0"/>
              <a:t> </a:t>
            </a:r>
            <a:r>
              <a:rPr lang="en-US" dirty="0" err="1"/>
              <a:t>intermediul</a:t>
            </a:r>
            <a:r>
              <a:rPr lang="en-US" dirty="0"/>
              <a:t> forma</a:t>
            </a:r>
            <a:r>
              <a:rPr lang="ro-RO" dirty="0"/>
              <a:t>t</a:t>
            </a:r>
            <a:r>
              <a:rPr lang="en-US" dirty="0" err="1"/>
              <a:t>orilor</a:t>
            </a:r>
            <a:r>
              <a:rPr lang="en-US" dirty="0"/>
              <a:t> </a:t>
            </a:r>
            <a:r>
              <a:rPr lang="en-US" dirty="0" err="1"/>
              <a:t>sai</a:t>
            </a:r>
            <a:r>
              <a:rPr lang="en-US" dirty="0"/>
              <a:t> </a:t>
            </a:r>
            <a:r>
              <a:rPr lang="en-US" dirty="0" err="1"/>
              <a:t>aduce</a:t>
            </a:r>
            <a:r>
              <a:rPr lang="en-US" dirty="0"/>
              <a:t> </a:t>
            </a:r>
            <a:r>
              <a:rPr lang="en-US" dirty="0" err="1"/>
              <a:t>informatia</a:t>
            </a:r>
            <a:r>
              <a:rPr lang="en-US" dirty="0"/>
              <a:t> </a:t>
            </a:r>
            <a:r>
              <a:rPr lang="en-US" dirty="0" err="1"/>
              <a:t>si</a:t>
            </a:r>
            <a:r>
              <a:rPr lang="en-US" dirty="0"/>
              <a:t> </a:t>
            </a:r>
            <a:r>
              <a:rPr lang="ro-RO" dirty="0"/>
              <a:t>dezvolta </a:t>
            </a:r>
            <a:r>
              <a:rPr lang="ro-RO" dirty="0" err="1"/>
              <a:t>abilitatile</a:t>
            </a:r>
            <a:r>
              <a:rPr lang="ro-RO" dirty="0"/>
              <a:t> </a:t>
            </a:r>
            <a:r>
              <a:rPr lang="en-US" dirty="0" err="1"/>
              <a:t>abilitatile</a:t>
            </a:r>
            <a:r>
              <a:rPr lang="en-US" dirty="0"/>
              <a:t> </a:t>
            </a:r>
            <a:r>
              <a:rPr lang="en-US" dirty="0" err="1"/>
              <a:t>necesare</a:t>
            </a:r>
            <a:r>
              <a:rPr lang="en-US" dirty="0"/>
              <a:t> </a:t>
            </a:r>
            <a:r>
              <a:rPr lang="en-US" dirty="0" err="1"/>
              <a:t>mai</a:t>
            </a:r>
            <a:r>
              <a:rPr lang="en-US" dirty="0"/>
              <a:t> </a:t>
            </a:r>
            <a:r>
              <a:rPr lang="en-US" dirty="0" err="1"/>
              <a:t>aproape</a:t>
            </a:r>
            <a:r>
              <a:rPr lang="en-US" dirty="0"/>
              <a:t> de </a:t>
            </a:r>
            <a:r>
              <a:rPr lang="en-US" dirty="0" err="1"/>
              <a:t>functionarii</a:t>
            </a:r>
            <a:r>
              <a:rPr lang="en-US" dirty="0"/>
              <a:t> </a:t>
            </a:r>
            <a:r>
              <a:rPr lang="en-US" dirty="0" err="1"/>
              <a:t>electorali</a:t>
            </a:r>
            <a:r>
              <a:rPr lang="en-US" dirty="0"/>
              <a:t> . </a:t>
            </a:r>
          </a:p>
          <a:p>
            <a:endParaRPr lang="en-US" dirty="0"/>
          </a:p>
          <a:p>
            <a:r>
              <a:rPr lang="en-US" dirty="0" err="1"/>
              <a:t>Pentru</a:t>
            </a:r>
            <a:r>
              <a:rPr lang="en-US" dirty="0"/>
              <a:t> </a:t>
            </a:r>
            <a:r>
              <a:rPr lang="en-US" dirty="0" err="1"/>
              <a:t>noi</a:t>
            </a:r>
            <a:r>
              <a:rPr lang="en-US" dirty="0"/>
              <a:t>, </a:t>
            </a:r>
            <a:r>
              <a:rPr lang="en-US" dirty="0" err="1"/>
              <a:t>calitatea</a:t>
            </a:r>
            <a:r>
              <a:rPr lang="en-US" dirty="0"/>
              <a:t> </a:t>
            </a:r>
            <a:r>
              <a:rPr lang="en-US" dirty="0" err="1"/>
              <a:t>si</a:t>
            </a:r>
            <a:r>
              <a:rPr lang="en-US" dirty="0"/>
              <a:t> </a:t>
            </a:r>
            <a:r>
              <a:rPr lang="en-US" dirty="0" err="1"/>
              <a:t>acuratetea</a:t>
            </a:r>
            <a:r>
              <a:rPr lang="en-US" dirty="0"/>
              <a:t> sunt pe </a:t>
            </a:r>
            <a:r>
              <a:rPr lang="en-US" dirty="0" err="1"/>
              <a:t>primul</a:t>
            </a:r>
            <a:r>
              <a:rPr lang="en-US" dirty="0"/>
              <a:t> plan, de </a:t>
            </a:r>
            <a:r>
              <a:rPr lang="en-US" dirty="0" err="1"/>
              <a:t>aceea</a:t>
            </a:r>
            <a:r>
              <a:rPr lang="en-US" dirty="0"/>
              <a:t> </a:t>
            </a:r>
            <a:r>
              <a:rPr lang="ro-RO" dirty="0"/>
              <a:t>am atragem o </a:t>
            </a:r>
            <a:r>
              <a:rPr lang="ro-RO" dirty="0" err="1"/>
              <a:t>atentie</a:t>
            </a:r>
            <a:r>
              <a:rPr lang="ro-RO" dirty="0"/>
              <a:t> deosebita</a:t>
            </a:r>
            <a:r>
              <a:rPr lang="en-US" dirty="0"/>
              <a:t> </a:t>
            </a:r>
            <a:r>
              <a:rPr lang="en-US" dirty="0" err="1"/>
              <a:t>monitoriz</a:t>
            </a:r>
            <a:r>
              <a:rPr lang="ro-RO" dirty="0"/>
              <a:t>arii</a:t>
            </a:r>
            <a:r>
              <a:rPr lang="en-US" dirty="0"/>
              <a:t> </a:t>
            </a:r>
            <a:r>
              <a:rPr lang="en-US" dirty="0" err="1"/>
              <a:t>si</a:t>
            </a:r>
            <a:r>
              <a:rPr lang="en-US" dirty="0"/>
              <a:t> </a:t>
            </a:r>
            <a:r>
              <a:rPr lang="en-US" dirty="0" err="1"/>
              <a:t>evalu</a:t>
            </a:r>
            <a:r>
              <a:rPr lang="ro-RO" dirty="0"/>
              <a:t>arii</a:t>
            </a:r>
            <a:r>
              <a:rPr lang="en-US" dirty="0"/>
              <a:t>.</a:t>
            </a:r>
            <a:r>
              <a:rPr lang="ro-RO" dirty="0"/>
              <a:t> Aceasta se </a:t>
            </a:r>
            <a:r>
              <a:rPr lang="ro-RO" dirty="0" err="1"/>
              <a:t>realizeaza</a:t>
            </a:r>
            <a:r>
              <a:rPr lang="ro-RO" dirty="0"/>
              <a:t> la nivel </a:t>
            </a:r>
            <a:r>
              <a:rPr lang="ro-RO" dirty="0" err="1"/>
              <a:t>institutional</a:t>
            </a:r>
            <a:r>
              <a:rPr lang="ro-RO" dirty="0"/>
              <a:t> prin aplicare de chestionare de </a:t>
            </a:r>
            <a:r>
              <a:rPr lang="ro-RO" dirty="0" err="1"/>
              <a:t>satisfactie</a:t>
            </a:r>
            <a:r>
              <a:rPr lang="ro-RO" dirty="0"/>
              <a:t> pe </a:t>
            </a:r>
            <a:r>
              <a:rPr lang="ro-RO" dirty="0" err="1"/>
              <a:t>participanti</a:t>
            </a:r>
            <a:r>
              <a:rPr lang="ro-RO" dirty="0"/>
              <a:t> si formatori. </a:t>
            </a:r>
          </a:p>
          <a:p>
            <a:r>
              <a:rPr lang="ro-RO" dirty="0"/>
              <a:t>Rezultatele muncii noastre, sunt evaluate si extern – la comanda CICDE, de </a:t>
            </a:r>
            <a:r>
              <a:rPr lang="ro-RO" dirty="0" err="1"/>
              <a:t>catre</a:t>
            </a:r>
            <a:r>
              <a:rPr lang="ro-RO" dirty="0"/>
              <a:t> o companie specializata, prin analiza rapoartelor de monitorizare a alegerilor si prin sondaje post-electorale. </a:t>
            </a:r>
          </a:p>
          <a:p>
            <a:r>
              <a:rPr lang="en-US" dirty="0"/>
              <a:t> </a:t>
            </a:r>
            <a:endParaRPr lang="ru-RU" dirty="0"/>
          </a:p>
        </p:txBody>
      </p:sp>
      <p:sp>
        <p:nvSpPr>
          <p:cNvPr id="4" name="Substituent număr diapozitiv 3"/>
          <p:cNvSpPr>
            <a:spLocks noGrp="1"/>
          </p:cNvSpPr>
          <p:nvPr>
            <p:ph type="sldNum" sz="quarter" idx="5"/>
          </p:nvPr>
        </p:nvSpPr>
        <p:spPr/>
        <p:txBody>
          <a:bodyPr/>
          <a:lstStyle/>
          <a:p>
            <a:fld id="{56884F65-0727-4106-9D2A-18A39843F7E2}" type="slidenum">
              <a:rPr lang="ru-RU" smtClean="0"/>
              <a:pPr/>
              <a:t>4</a:t>
            </a:fld>
            <a:endParaRPr lang="ru-RU"/>
          </a:p>
        </p:txBody>
      </p:sp>
    </p:spTree>
    <p:extLst>
      <p:ext uri="{BB962C8B-B14F-4D97-AF65-F5344CB8AC3E}">
        <p14:creationId xmlns:p14="http://schemas.microsoft.com/office/powerpoint/2010/main" val="7986582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pPr marL="115824" indent="0">
              <a:buNone/>
            </a:pPr>
            <a:r>
              <a:rPr lang="ru-RU" dirty="0">
                <a:solidFill>
                  <a:srgbClr val="FFFF00"/>
                </a:solidFill>
              </a:rPr>
              <a:t>98,</a:t>
            </a:r>
            <a:r>
              <a:rPr lang="en-US" dirty="0">
                <a:solidFill>
                  <a:srgbClr val="FFFF00"/>
                </a:solidFill>
              </a:rPr>
              <a:t>8</a:t>
            </a:r>
            <a:r>
              <a:rPr lang="ru-RU" dirty="0">
                <a:solidFill>
                  <a:srgbClr val="FFFF00"/>
                </a:solidFill>
              </a:rPr>
              <a:t>% </a:t>
            </a:r>
            <a:r>
              <a:rPr lang="ro-RO" dirty="0">
                <a:solidFill>
                  <a:srgbClr val="FFFF00"/>
                </a:solidFill>
              </a:rPr>
              <a:t> </a:t>
            </a:r>
            <a:r>
              <a:rPr lang="ro-RO" sz="1600" dirty="0">
                <a:solidFill>
                  <a:srgbClr val="FFFF00"/>
                </a:solidFill>
                <a:latin typeface="Cambria" panose="02040503050406030204" pitchFamily="18" charset="0"/>
              </a:rPr>
              <a:t>au apreciat pozitiv instruirile</a:t>
            </a:r>
            <a:endParaRPr lang="ro-RO" sz="1200" dirty="0">
              <a:solidFill>
                <a:srgbClr val="FFFF00"/>
              </a:solidFill>
              <a:latin typeface="Cambria" panose="02040503050406030204" pitchFamily="18" charset="0"/>
            </a:endParaRPr>
          </a:p>
          <a:p>
            <a:pPr marL="115824" indent="0">
              <a:buNone/>
            </a:pPr>
            <a:r>
              <a:rPr lang="ro-MD" sz="1200" dirty="0">
                <a:solidFill>
                  <a:srgbClr val="FFFF00"/>
                </a:solidFill>
                <a:latin typeface="Cambria" panose="02040503050406030204" pitchFamily="18" charset="0"/>
                <a:ea typeface="Calibri" panose="020F0502020204030204" pitchFamily="34" charset="0"/>
                <a:cs typeface="Times New Roman" panose="02020603050405020304" pitchFamily="18" charset="0"/>
              </a:rPr>
              <a:t>	</a:t>
            </a:r>
            <a:r>
              <a:rPr lang="en-US" sz="1200" dirty="0">
                <a:solidFill>
                  <a:srgbClr val="FFFF00"/>
                </a:solidFill>
                <a:latin typeface="Cambria" panose="02040503050406030204" pitchFamily="18" charset="0"/>
                <a:ea typeface="Calibri" panose="020F0502020204030204" pitchFamily="34" charset="0"/>
                <a:cs typeface="Times New Roman" panose="02020603050405020304" pitchFamily="18" charset="0"/>
              </a:rPr>
              <a:t>63</a:t>
            </a:r>
            <a:r>
              <a:rPr lang="ro-MD" sz="1200" dirty="0">
                <a:solidFill>
                  <a:srgbClr val="FFFF00"/>
                </a:solidFill>
                <a:latin typeface="Cambria" panose="02040503050406030204" pitchFamily="18" charset="0"/>
                <a:ea typeface="Calibri" panose="020F0502020204030204" pitchFamily="34" charset="0"/>
                <a:cs typeface="Times New Roman" panose="02020603050405020304" pitchFamily="18" charset="0"/>
              </a:rPr>
              <a:t>,</a:t>
            </a:r>
            <a:r>
              <a:rPr lang="en-US" sz="1200" dirty="0">
                <a:solidFill>
                  <a:srgbClr val="FFFF00"/>
                </a:solidFill>
                <a:latin typeface="Cambria" panose="02040503050406030204" pitchFamily="18" charset="0"/>
                <a:ea typeface="Calibri" panose="020F0502020204030204" pitchFamily="34" charset="0"/>
                <a:cs typeface="Times New Roman" panose="02020603050405020304" pitchFamily="18" charset="0"/>
              </a:rPr>
              <a:t>4</a:t>
            </a:r>
            <a:r>
              <a:rPr lang="ro-MD" sz="1200" dirty="0">
                <a:solidFill>
                  <a:srgbClr val="FFFF00"/>
                </a:solidFill>
                <a:latin typeface="Cambria" panose="02040503050406030204" pitchFamily="18" charset="0"/>
                <a:ea typeface="Calibri" panose="020F0502020204030204" pitchFamily="34" charset="0"/>
                <a:cs typeface="Times New Roman" panose="02020603050405020304" pitchFamily="18" charset="0"/>
              </a:rPr>
              <a:t>% - foarte mulțumiți de conținutul instruirii. </a:t>
            </a:r>
          </a:p>
          <a:p>
            <a:pPr marL="115824" indent="0">
              <a:buNone/>
            </a:pPr>
            <a:r>
              <a:rPr lang="ro-MD" sz="1200" dirty="0">
                <a:solidFill>
                  <a:srgbClr val="FFFF00"/>
                </a:solidFill>
                <a:latin typeface="Cambria" panose="02040503050406030204" pitchFamily="18" charset="0"/>
                <a:ea typeface="Calibri" panose="020F0502020204030204" pitchFamily="34" charset="0"/>
                <a:cs typeface="Times New Roman" panose="02020603050405020304" pitchFamily="18" charset="0"/>
              </a:rPr>
              <a:t>	</a:t>
            </a:r>
            <a:r>
              <a:rPr lang="en-US" sz="1200" dirty="0">
                <a:solidFill>
                  <a:srgbClr val="FFFF00"/>
                </a:solidFill>
                <a:latin typeface="Cambria" panose="02040503050406030204" pitchFamily="18" charset="0"/>
                <a:ea typeface="Calibri" panose="020F0502020204030204" pitchFamily="34" charset="0"/>
                <a:cs typeface="Times New Roman" panose="02020603050405020304" pitchFamily="18" charset="0"/>
              </a:rPr>
              <a:t>35</a:t>
            </a:r>
            <a:r>
              <a:rPr lang="ro-MD" sz="1200" dirty="0">
                <a:solidFill>
                  <a:srgbClr val="FFFF00"/>
                </a:solidFill>
                <a:latin typeface="Cambria" panose="02040503050406030204" pitchFamily="18" charset="0"/>
                <a:ea typeface="Calibri" panose="020F0502020204030204" pitchFamily="34" charset="0"/>
                <a:cs typeface="Times New Roman" panose="02020603050405020304" pitchFamily="18" charset="0"/>
              </a:rPr>
              <a:t>,</a:t>
            </a:r>
            <a:r>
              <a:rPr lang="en-US" sz="1200" dirty="0">
                <a:solidFill>
                  <a:srgbClr val="FFFF00"/>
                </a:solidFill>
                <a:latin typeface="Cambria" panose="02040503050406030204" pitchFamily="18" charset="0"/>
                <a:ea typeface="Calibri" panose="020F0502020204030204" pitchFamily="34" charset="0"/>
                <a:cs typeface="Times New Roman" panose="02020603050405020304" pitchFamily="18" charset="0"/>
              </a:rPr>
              <a:t>4</a:t>
            </a:r>
            <a:r>
              <a:rPr lang="ro-MD" sz="1200" dirty="0">
                <a:solidFill>
                  <a:srgbClr val="FFFF00"/>
                </a:solidFill>
                <a:latin typeface="Cambria" panose="02040503050406030204" pitchFamily="18" charset="0"/>
                <a:ea typeface="Calibri" panose="020F0502020204030204" pitchFamily="34" charset="0"/>
                <a:cs typeface="Times New Roman" panose="02020603050405020304" pitchFamily="18" charset="0"/>
              </a:rPr>
              <a:t>% - destul de mulțumiți de conținutul instruirilor.</a:t>
            </a:r>
          </a:p>
          <a:p>
            <a:pPr marL="115824" indent="0">
              <a:buNone/>
            </a:pPr>
            <a:r>
              <a:rPr lang="en-US" sz="1600" dirty="0" err="1">
                <a:solidFill>
                  <a:srgbClr val="FFFF00"/>
                </a:solidFill>
                <a:latin typeface="Cambria" panose="02040503050406030204" pitchFamily="18" charset="0"/>
              </a:rPr>
              <a:t>Scorul</a:t>
            </a:r>
            <a:r>
              <a:rPr lang="en-US" sz="1600" dirty="0">
                <a:solidFill>
                  <a:srgbClr val="FFFF00"/>
                </a:solidFill>
                <a:latin typeface="Cambria" panose="02040503050406030204" pitchFamily="18" charset="0"/>
              </a:rPr>
              <a:t> total a </a:t>
            </a:r>
            <a:r>
              <a:rPr lang="en-US" sz="1600" dirty="0" err="1">
                <a:solidFill>
                  <a:srgbClr val="FFFF00"/>
                </a:solidFill>
                <a:latin typeface="Cambria" panose="02040503050406030204" pitchFamily="18" charset="0"/>
              </a:rPr>
              <a:t>crescut</a:t>
            </a:r>
            <a:r>
              <a:rPr lang="en-US" sz="1600" dirty="0">
                <a:solidFill>
                  <a:srgbClr val="FFFF00"/>
                </a:solidFill>
                <a:latin typeface="Cambria" panose="02040503050406030204" pitchFamily="18" charset="0"/>
              </a:rPr>
              <a:t> cu 0,3%. </a:t>
            </a:r>
            <a:r>
              <a:rPr lang="en-US" sz="1600" dirty="0" err="1">
                <a:solidFill>
                  <a:srgbClr val="FFFF00"/>
                </a:solidFill>
                <a:latin typeface="Cambria" panose="02040503050406030204" pitchFamily="18" charset="0"/>
              </a:rPr>
              <a:t>Totodata</a:t>
            </a:r>
            <a:r>
              <a:rPr lang="en-US" sz="1600" dirty="0">
                <a:solidFill>
                  <a:srgbClr val="FFFF00"/>
                </a:solidFill>
                <a:latin typeface="Cambria" panose="02040503050406030204" pitchFamily="18" charset="0"/>
              </a:rPr>
              <a:t>, </a:t>
            </a:r>
            <a:r>
              <a:rPr lang="en-US" sz="1600" dirty="0" err="1">
                <a:solidFill>
                  <a:srgbClr val="FFFF00"/>
                </a:solidFill>
                <a:latin typeface="Cambria" panose="02040503050406030204" pitchFamily="18" charset="0"/>
              </a:rPr>
              <a:t>numarul</a:t>
            </a:r>
            <a:r>
              <a:rPr lang="en-US" sz="1600" dirty="0">
                <a:solidFill>
                  <a:srgbClr val="FFFF00"/>
                </a:solidFill>
                <a:latin typeface="Cambria" panose="02040503050406030204" pitchFamily="18" charset="0"/>
              </a:rPr>
              <a:t> </a:t>
            </a:r>
            <a:r>
              <a:rPr lang="en-US" sz="1600" dirty="0" err="1">
                <a:solidFill>
                  <a:srgbClr val="FFFF00"/>
                </a:solidFill>
                <a:latin typeface="Cambria" panose="02040503050406030204" pitchFamily="18" charset="0"/>
              </a:rPr>
              <a:t>celor</a:t>
            </a:r>
            <a:r>
              <a:rPr lang="en-US" sz="1600" dirty="0">
                <a:solidFill>
                  <a:srgbClr val="FFFF00"/>
                </a:solidFill>
                <a:latin typeface="Cambria" panose="02040503050406030204" pitchFamily="18" charset="0"/>
              </a:rPr>
              <a:t> care s-au </a:t>
            </a:r>
            <a:r>
              <a:rPr lang="en-US" sz="1600" dirty="0" err="1">
                <a:solidFill>
                  <a:srgbClr val="FFFF00"/>
                </a:solidFill>
                <a:latin typeface="Cambria" panose="02040503050406030204" pitchFamily="18" charset="0"/>
              </a:rPr>
              <a:t>declarat</a:t>
            </a:r>
            <a:r>
              <a:rPr lang="en-US" sz="1600" dirty="0">
                <a:solidFill>
                  <a:srgbClr val="FFFF00"/>
                </a:solidFill>
                <a:latin typeface="Cambria" panose="02040503050406030204" pitchFamily="18" charset="0"/>
              </a:rPr>
              <a:t> </a:t>
            </a:r>
            <a:r>
              <a:rPr lang="en-US" sz="1600" dirty="0" err="1">
                <a:solidFill>
                  <a:srgbClr val="FFFF00"/>
                </a:solidFill>
                <a:latin typeface="Cambria" panose="02040503050406030204" pitchFamily="18" charset="0"/>
              </a:rPr>
              <a:t>foarte</a:t>
            </a:r>
            <a:r>
              <a:rPr lang="en-US" sz="1600" dirty="0">
                <a:solidFill>
                  <a:srgbClr val="FFFF00"/>
                </a:solidFill>
                <a:latin typeface="Cambria" panose="02040503050406030204" pitchFamily="18" charset="0"/>
              </a:rPr>
              <a:t> </a:t>
            </a:r>
            <a:r>
              <a:rPr lang="en-US" sz="1600" dirty="0" err="1">
                <a:solidFill>
                  <a:srgbClr val="FFFF00"/>
                </a:solidFill>
                <a:latin typeface="Cambria" panose="02040503050406030204" pitchFamily="18" charset="0"/>
              </a:rPr>
              <a:t>multumiti</a:t>
            </a:r>
            <a:r>
              <a:rPr lang="en-US" sz="1600" dirty="0">
                <a:solidFill>
                  <a:srgbClr val="FFFF00"/>
                </a:solidFill>
                <a:latin typeface="Cambria" panose="02040503050406030204" pitchFamily="18" charset="0"/>
              </a:rPr>
              <a:t> a </a:t>
            </a:r>
            <a:r>
              <a:rPr lang="en-US" sz="1600" dirty="0" err="1">
                <a:solidFill>
                  <a:srgbClr val="FFFF00"/>
                </a:solidFill>
                <a:latin typeface="Cambria" panose="02040503050406030204" pitchFamily="18" charset="0"/>
              </a:rPr>
              <a:t>crescut</a:t>
            </a:r>
            <a:r>
              <a:rPr lang="en-US" sz="1600" dirty="0">
                <a:solidFill>
                  <a:srgbClr val="FFFF00"/>
                </a:solidFill>
                <a:latin typeface="Cambria" panose="02040503050406030204" pitchFamily="18" charset="0"/>
              </a:rPr>
              <a:t> cu 7 </a:t>
            </a:r>
            <a:r>
              <a:rPr lang="en-US" sz="1600" dirty="0" err="1">
                <a:solidFill>
                  <a:srgbClr val="FFFF00"/>
                </a:solidFill>
                <a:latin typeface="Cambria" panose="02040503050406030204" pitchFamily="18" charset="0"/>
              </a:rPr>
              <a:t>procente</a:t>
            </a:r>
            <a:r>
              <a:rPr lang="en-US" sz="1600" dirty="0">
                <a:solidFill>
                  <a:srgbClr val="FFFF00"/>
                </a:solidFill>
                <a:latin typeface="Cambria" panose="02040503050406030204" pitchFamily="18" charset="0"/>
              </a:rPr>
              <a:t> fata de 202</a:t>
            </a:r>
            <a:r>
              <a:rPr lang="ro-RO" sz="1600" dirty="0">
                <a:solidFill>
                  <a:srgbClr val="FFFF00"/>
                </a:solidFill>
                <a:latin typeface="Cambria" panose="02040503050406030204" pitchFamily="18" charset="0"/>
              </a:rPr>
              <a:t>0</a:t>
            </a:r>
            <a:endParaRPr lang="ro-MD" sz="1600" dirty="0">
              <a:solidFill>
                <a:srgbClr val="FFFF00"/>
              </a:solidFill>
              <a:latin typeface="Cambria" panose="02040503050406030204" pitchFamily="18" charset="0"/>
            </a:endParaRPr>
          </a:p>
          <a:p>
            <a:pPr marL="115824" indent="0">
              <a:buNone/>
            </a:pPr>
            <a:endParaRPr lang="ro-MD" sz="1600" dirty="0">
              <a:solidFill>
                <a:srgbClr val="FFFF00"/>
              </a:solidFill>
              <a:latin typeface="Cambria" panose="02040503050406030204" pitchFamily="18" charset="0"/>
            </a:endParaRPr>
          </a:p>
          <a:p>
            <a:pPr marL="115824" indent="0">
              <a:buNone/>
            </a:pPr>
            <a:r>
              <a:rPr lang="ro-MD" sz="1600" dirty="0">
                <a:solidFill>
                  <a:srgbClr val="FFFF00"/>
                </a:solidFill>
                <a:latin typeface="Cambria" panose="02040503050406030204" pitchFamily="18" charset="0"/>
              </a:rPr>
              <a:t>97,4% au spus că informația primită a fost în mare măsură sau in totalitate suficientă pentru a putea activa în organul electoral</a:t>
            </a:r>
          </a:p>
          <a:p>
            <a:pPr marL="115824" indent="0">
              <a:buNone/>
            </a:pPr>
            <a:r>
              <a:rPr lang="ro-MD" sz="1600" dirty="0">
                <a:solidFill>
                  <a:srgbClr val="FFFF00"/>
                </a:solidFill>
                <a:latin typeface="Cambria" panose="02040503050406030204" pitchFamily="18" charset="0"/>
              </a:rPr>
              <a:t>	74% în totalitate</a:t>
            </a:r>
          </a:p>
          <a:p>
            <a:pPr marL="115824" indent="0">
              <a:buNone/>
            </a:pPr>
            <a:r>
              <a:rPr lang="ro-MD" sz="1600" dirty="0">
                <a:solidFill>
                  <a:srgbClr val="FFFF00"/>
                </a:solidFill>
                <a:latin typeface="Cambria" panose="02040503050406030204" pitchFamily="18" charset="0"/>
              </a:rPr>
              <a:t>	23,4% în mare măsură</a:t>
            </a:r>
          </a:p>
          <a:p>
            <a:pPr marL="115824" indent="0">
              <a:buNone/>
            </a:pPr>
            <a:endParaRPr lang="ro-MD" sz="1200" dirty="0">
              <a:latin typeface="Cambria" panose="02040503050406030204" pitchFamily="18" charset="0"/>
            </a:endParaRPr>
          </a:p>
          <a:p>
            <a:pPr marL="115824" indent="0">
              <a:buNone/>
            </a:pPr>
            <a:r>
              <a:rPr lang="ro-MD" sz="1200" dirty="0">
                <a:latin typeface="Cambria" panose="02040503050406030204" pitchFamily="18" charset="0"/>
              </a:rPr>
              <a:t>9</a:t>
            </a:r>
            <a:r>
              <a:rPr lang="en-US" sz="1200" dirty="0">
                <a:latin typeface="Cambria" panose="02040503050406030204" pitchFamily="18" charset="0"/>
              </a:rPr>
              <a:t>8</a:t>
            </a:r>
            <a:r>
              <a:rPr lang="ro-MD" sz="1200" dirty="0">
                <a:latin typeface="Cambria" panose="02040503050406030204" pitchFamily="18" charset="0"/>
              </a:rPr>
              <a:t>% au spus ca metodele de predare sunt potrivite, iar formatorul a prezentat clar și concis informația </a:t>
            </a:r>
            <a:r>
              <a:rPr lang="en-US" sz="1200" dirty="0">
                <a:latin typeface="Cambria" panose="02040503050406030204" pitchFamily="18" charset="0"/>
              </a:rPr>
              <a:t>- </a:t>
            </a:r>
            <a:r>
              <a:rPr lang="ro-RO" sz="1200" dirty="0">
                <a:latin typeface="Cambria" panose="02040503050406030204" pitchFamily="18" charset="0"/>
              </a:rPr>
              <a:t>î</a:t>
            </a:r>
            <a:r>
              <a:rPr lang="en-US" sz="1200" dirty="0">
                <a:latin typeface="Cambria" panose="02040503050406030204" pitchFamily="18" charset="0"/>
              </a:rPr>
              <a:t>n </a:t>
            </a:r>
            <a:r>
              <a:rPr lang="en-US" sz="1200" dirty="0" err="1">
                <a:latin typeface="Cambria" panose="02040503050406030204" pitchFamily="18" charset="0"/>
              </a:rPr>
              <a:t>crestere</a:t>
            </a:r>
            <a:r>
              <a:rPr lang="en-US" sz="1200" dirty="0">
                <a:latin typeface="Cambria" panose="02040503050406030204" pitchFamily="18" charset="0"/>
              </a:rPr>
              <a:t> cu 2%</a:t>
            </a:r>
            <a:r>
              <a:rPr lang="ro-RO" sz="1200" dirty="0">
                <a:latin typeface="Cambria" panose="02040503050406030204" pitchFamily="18" charset="0"/>
              </a:rPr>
              <a:t> fata de anul trecut.</a:t>
            </a:r>
            <a:endParaRPr lang="ro-MD" sz="1200" dirty="0">
              <a:latin typeface="Cambria" panose="02040503050406030204" pitchFamily="18" charset="0"/>
            </a:endParaRPr>
          </a:p>
          <a:p>
            <a:pPr marL="115824" indent="0">
              <a:buNone/>
            </a:pPr>
            <a:r>
              <a:rPr lang="ro-MD" sz="1050" dirty="0">
                <a:latin typeface="Cambria" panose="02040503050406030204" pitchFamily="18" charset="0"/>
                <a:ea typeface="Calibri" panose="020F0502020204030204" pitchFamily="34" charset="0"/>
                <a:cs typeface="Arial" panose="020B0604020202020204" pitchFamily="34" charset="0"/>
              </a:rPr>
              <a:t>	</a:t>
            </a:r>
            <a:endParaRPr lang="ru-RU" dirty="0"/>
          </a:p>
        </p:txBody>
      </p:sp>
      <p:sp>
        <p:nvSpPr>
          <p:cNvPr id="4" name="Substituent număr diapozitiv 3"/>
          <p:cNvSpPr>
            <a:spLocks noGrp="1"/>
          </p:cNvSpPr>
          <p:nvPr>
            <p:ph type="sldNum" sz="quarter" idx="5"/>
          </p:nvPr>
        </p:nvSpPr>
        <p:spPr/>
        <p:txBody>
          <a:bodyPr/>
          <a:lstStyle/>
          <a:p>
            <a:fld id="{56884F65-0727-4106-9D2A-18A39843F7E2}" type="slidenum">
              <a:rPr lang="ru-RU" smtClean="0"/>
              <a:pPr/>
              <a:t>5</a:t>
            </a:fld>
            <a:endParaRPr lang="ru-RU"/>
          </a:p>
        </p:txBody>
      </p:sp>
    </p:spTree>
    <p:extLst>
      <p:ext uri="{BB962C8B-B14F-4D97-AF65-F5344CB8AC3E}">
        <p14:creationId xmlns:p14="http://schemas.microsoft.com/office/powerpoint/2010/main" val="44007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u-RU" dirty="0"/>
          </a:p>
        </p:txBody>
      </p:sp>
      <p:sp>
        <p:nvSpPr>
          <p:cNvPr id="4" name="Substituent număr diapozitiv 3"/>
          <p:cNvSpPr>
            <a:spLocks noGrp="1"/>
          </p:cNvSpPr>
          <p:nvPr>
            <p:ph type="sldNum" sz="quarter" idx="5"/>
          </p:nvPr>
        </p:nvSpPr>
        <p:spPr/>
        <p:txBody>
          <a:bodyPr/>
          <a:lstStyle/>
          <a:p>
            <a:fld id="{56884F65-0727-4106-9D2A-18A39843F7E2}" type="slidenum">
              <a:rPr lang="ru-RU" smtClean="0"/>
              <a:pPr/>
              <a:t>6</a:t>
            </a:fld>
            <a:endParaRPr lang="ru-RU"/>
          </a:p>
        </p:txBody>
      </p:sp>
    </p:spTree>
    <p:extLst>
      <p:ext uri="{BB962C8B-B14F-4D97-AF65-F5344CB8AC3E}">
        <p14:creationId xmlns:p14="http://schemas.microsoft.com/office/powerpoint/2010/main" val="2924326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atin typeface="Cambria" panose="02040503050406030204" pitchFamily="18" charset="0"/>
                <a:ea typeface="Cambria" panose="02040503050406030204" pitchFamily="18" charset="0"/>
              </a:defRPr>
            </a:lvl1pPr>
          </a:lstStyle>
          <a:p>
            <a:r>
              <a:rPr lang="ro-RO"/>
              <a:t>Faceți clic pentru a edita stilul de titlu coordonator</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r">
              <a:buNone/>
              <a:defRPr sz="2400">
                <a:latin typeface="Cambria" panose="02040503050406030204" pitchFamily="18" charset="0"/>
                <a:ea typeface="Cambria" panose="020405030504060302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o-RO"/>
              <a:t>Faceți clic pentru a edita stilul de subtitlu coordonator</a:t>
            </a:r>
            <a:endParaRPr lang="en-US" dirty="0"/>
          </a:p>
        </p:txBody>
      </p:sp>
    </p:spTree>
    <p:extLst>
      <p:ext uri="{BB962C8B-B14F-4D97-AF65-F5344CB8AC3E}">
        <p14:creationId xmlns:p14="http://schemas.microsoft.com/office/powerpoint/2010/main" val="650721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Vertical Text Placeholder 2"/>
          <p:cNvSpPr>
            <a:spLocks noGrp="1"/>
          </p:cNvSpPr>
          <p:nvPr>
            <p:ph type="body" orient="vert" idx="1"/>
          </p:nvPr>
        </p:nvSpPr>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fld id="{69E7B2AD-34D6-4093-8772-DC8079B6D005}" type="datetimeFigureOut">
              <a:rPr lang="en-US" smtClean="0"/>
              <a:pPr/>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923D44-A265-4C35-B3D9-34A1C005FE0F}" type="slidenum">
              <a:rPr lang="en-US" smtClean="0"/>
              <a:pPr/>
              <a:t>‹#›</a:t>
            </a:fld>
            <a:endParaRPr lang="en-US"/>
          </a:p>
        </p:txBody>
      </p:sp>
    </p:spTree>
    <p:extLst>
      <p:ext uri="{BB962C8B-B14F-4D97-AF65-F5344CB8AC3E}">
        <p14:creationId xmlns:p14="http://schemas.microsoft.com/office/powerpoint/2010/main" val="3025013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o-RO"/>
              <a:t>Faceți clic pentru a edita stilul de titlu coordonator</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fld id="{69E7B2AD-34D6-4093-8772-DC8079B6D005}" type="datetimeFigureOut">
              <a:rPr lang="en-US" smtClean="0"/>
              <a:pPr/>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923D44-A265-4C35-B3D9-34A1C005FE0F}" type="slidenum">
              <a:rPr lang="en-US" smtClean="0"/>
              <a:pPr/>
              <a:t>‹#›</a:t>
            </a:fld>
            <a:endParaRPr lang="en-US"/>
          </a:p>
        </p:txBody>
      </p:sp>
    </p:spTree>
    <p:extLst>
      <p:ext uri="{BB962C8B-B14F-4D97-AF65-F5344CB8AC3E}">
        <p14:creationId xmlns:p14="http://schemas.microsoft.com/office/powerpoint/2010/main" val="17396077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SLIDE">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2900036" y="274638"/>
            <a:ext cx="8453760" cy="867137"/>
          </a:xfrm>
          <a:prstGeom prst="rect">
            <a:avLst/>
          </a:prstGeom>
          <a:noFill/>
          <a:ln>
            <a:noFill/>
          </a:ln>
        </p:spPr>
        <p:txBody>
          <a:bodyPr lIns="91425" tIns="91425" rIns="91425" bIns="91425" anchor="b" anchorCtr="0"/>
          <a:lstStyle>
            <a:lvl1pPr marL="0" marR="0" lvl="0" indent="0" algn="ctr" rtl="0">
              <a:spcBef>
                <a:spcPts val="0"/>
              </a:spcBef>
              <a:buClr>
                <a:schemeClr val="dk1"/>
              </a:buClr>
              <a:buFont typeface="Domine"/>
              <a:buNone/>
              <a:defRPr sz="3200" b="0" i="0" u="none" strike="noStrike" cap="none">
                <a:solidFill>
                  <a:schemeClr val="dk1"/>
                </a:solidFill>
                <a:latin typeface="Domine"/>
                <a:ea typeface="Domine"/>
                <a:cs typeface="Domine"/>
                <a:sym typeface="Domine"/>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5" name="Shape 55"/>
          <p:cNvSpPr txBox="1">
            <a:spLocks noGrp="1"/>
          </p:cNvSpPr>
          <p:nvPr>
            <p:ph type="body" idx="1"/>
          </p:nvPr>
        </p:nvSpPr>
        <p:spPr>
          <a:xfrm>
            <a:off x="838200" y="1615736"/>
            <a:ext cx="10515600" cy="4561226"/>
          </a:xfrm>
          <a:prstGeom prst="rect">
            <a:avLst/>
          </a:prstGeom>
          <a:noFill/>
          <a:ln>
            <a:noFill/>
          </a:ln>
        </p:spPr>
        <p:txBody>
          <a:bodyPr lIns="91425" tIns="91425" rIns="91425" bIns="91425" anchor="t" anchorCtr="0"/>
          <a:lstStyle>
            <a:lvl1pPr marL="274320" marR="0" lvl="0" indent="-158496" algn="l" rtl="0">
              <a:spcBef>
                <a:spcPts val="600"/>
              </a:spcBef>
              <a:buClr>
                <a:schemeClr val="accent1"/>
              </a:buClr>
              <a:buSzPct val="76000"/>
              <a:buFont typeface="Noto Sans Symbols"/>
              <a:buChar char="▶"/>
              <a:defRPr sz="2400" b="0" i="0" u="none" strike="noStrike" cap="none">
                <a:solidFill>
                  <a:schemeClr val="dk1"/>
                </a:solidFill>
                <a:latin typeface="Cabin"/>
                <a:ea typeface="Cabin"/>
                <a:cs typeface="Cabin"/>
                <a:sym typeface="Cabin"/>
              </a:defRPr>
            </a:lvl1pPr>
            <a:lvl2pPr marL="548640" marR="0" lvl="1" indent="-175768" algn="l" rtl="0">
              <a:spcBef>
                <a:spcPts val="500"/>
              </a:spcBef>
              <a:buClr>
                <a:schemeClr val="accent3"/>
              </a:buClr>
              <a:buSzPct val="76000"/>
              <a:buFont typeface="Noto Sans Symbols"/>
              <a:buChar char="▶"/>
              <a:defRPr sz="2200" b="0" i="0" u="none" strike="noStrike" cap="none">
                <a:solidFill>
                  <a:schemeClr val="dk2"/>
                </a:solidFill>
                <a:latin typeface="Cabin"/>
                <a:ea typeface="Cabin"/>
                <a:cs typeface="Cabin"/>
                <a:sym typeface="Cabin"/>
              </a:defRPr>
            </a:lvl2pPr>
            <a:lvl3pPr marL="822960" marR="0" lvl="2" indent="-142240" algn="l" rtl="0">
              <a:spcBef>
                <a:spcPts val="500"/>
              </a:spcBef>
              <a:buClr>
                <a:srgbClr val="00B050"/>
              </a:buClr>
              <a:buSzPct val="76000"/>
              <a:buFont typeface="Noto Sans Symbols"/>
              <a:buChar char="▶"/>
              <a:defRPr sz="2000" b="0" i="0" u="none" strike="noStrike" cap="none">
                <a:solidFill>
                  <a:schemeClr val="dk1"/>
                </a:solidFill>
                <a:latin typeface="Cabin"/>
                <a:ea typeface="Cabin"/>
                <a:cs typeface="Cabin"/>
                <a:sym typeface="Cabin"/>
              </a:defRPr>
            </a:lvl3pPr>
            <a:lvl4pPr marL="1097280" marR="0" lvl="3" indent="-153669" algn="l" rtl="0">
              <a:spcBef>
                <a:spcPts val="400"/>
              </a:spcBef>
              <a:buClr>
                <a:srgbClr val="FF0000"/>
              </a:buClr>
              <a:buSzPct val="70000"/>
              <a:buFont typeface="Noto Sans Symbols"/>
              <a:buChar char="◻"/>
              <a:defRPr sz="1800" b="0" i="0" u="none" strike="noStrike" cap="none">
                <a:solidFill>
                  <a:schemeClr val="dk1"/>
                </a:solidFill>
                <a:latin typeface="Cabin"/>
                <a:ea typeface="Cabin"/>
                <a:cs typeface="Cabin"/>
                <a:sym typeface="Cabin"/>
              </a:defRPr>
            </a:lvl4pPr>
            <a:lvl5pPr marL="1371600" marR="0" lvl="4" indent="-157480" algn="l" rtl="0">
              <a:spcBef>
                <a:spcPts val="300"/>
              </a:spcBef>
              <a:buClr>
                <a:srgbClr val="C00000"/>
              </a:buClr>
              <a:buSzPct val="70000"/>
              <a:buFont typeface="Noto Sans Symbols"/>
              <a:buChar char="◻"/>
              <a:defRPr sz="1600" b="0" i="0" u="none" strike="noStrike" cap="none">
                <a:solidFill>
                  <a:schemeClr val="dk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dk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dk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dk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dk1"/>
                </a:solidFill>
                <a:latin typeface="Cabin"/>
                <a:ea typeface="Cabin"/>
                <a:cs typeface="Cabin"/>
                <a:sym typeface="Cabin"/>
              </a:defRPr>
            </a:lvl9pPr>
          </a:lstStyle>
          <a:p>
            <a:endParaRPr/>
          </a:p>
        </p:txBody>
      </p:sp>
      <p:sp>
        <p:nvSpPr>
          <p:cNvPr id="56" name="Shape 56"/>
          <p:cNvSpPr txBox="1">
            <a:spLocks noGrp="1"/>
          </p:cNvSpPr>
          <p:nvPr>
            <p:ph type="dt" idx="10"/>
          </p:nvPr>
        </p:nvSpPr>
        <p:spPr>
          <a:xfrm>
            <a:off x="8534401" y="6356351"/>
            <a:ext cx="3052063" cy="365759"/>
          </a:xfrm>
          <a:prstGeom prst="rect">
            <a:avLst/>
          </a:prstGeom>
          <a:noFill/>
          <a:ln>
            <a:noFill/>
          </a:ln>
        </p:spPr>
        <p:txBody>
          <a:bodyPr lIns="91425" tIns="91425" rIns="91425" bIns="91425" anchor="t" anchorCtr="0"/>
          <a:lstStyle>
            <a:lvl1pPr marL="0" marR="0" lvl="0" indent="0" algn="l"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57" name="Shape 57"/>
          <p:cNvSpPr txBox="1">
            <a:spLocks noGrp="1"/>
          </p:cNvSpPr>
          <p:nvPr>
            <p:ph type="ftr" idx="11"/>
          </p:nvPr>
        </p:nvSpPr>
        <p:spPr>
          <a:xfrm>
            <a:off x="3864864" y="6356351"/>
            <a:ext cx="4673600" cy="365759"/>
          </a:xfrm>
          <a:prstGeom prst="rect">
            <a:avLst/>
          </a:prstGeom>
          <a:noFill/>
          <a:ln>
            <a:noFill/>
          </a:ln>
        </p:spPr>
        <p:txBody>
          <a:bodyPr lIns="91425" tIns="91425" rIns="91425" bIns="91425" anchor="t" anchorCtr="0"/>
          <a:lstStyle>
            <a:lvl1pPr marL="0" marR="0" lvl="0" indent="0" algn="r"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58" name="Shape 58"/>
          <p:cNvSpPr txBox="1">
            <a:spLocks noGrp="1"/>
          </p:cNvSpPr>
          <p:nvPr>
            <p:ph type="sldNum" idx="12"/>
          </p:nvPr>
        </p:nvSpPr>
        <p:spPr>
          <a:xfrm>
            <a:off x="816863" y="6356351"/>
            <a:ext cx="2641599" cy="365759"/>
          </a:xfrm>
          <a:prstGeom prst="rect">
            <a:avLst/>
          </a:prstGeom>
          <a:noFill/>
          <a:ln>
            <a:noFill/>
          </a:ln>
        </p:spPr>
        <p:txBody>
          <a:bodyPr lIns="91425" tIns="45700" rIns="91425" bIns="45700" anchor="t" anchorCtr="0">
            <a:noAutofit/>
          </a:bodyPr>
          <a:lstStyle/>
          <a:p>
            <a:pPr>
              <a:buSzPct val="25000"/>
            </a:pPr>
            <a:fld id="{00000000-1234-1234-1234-123412341234}" type="slidenum">
              <a:rPr lang="en-US" smtClean="0">
                <a:solidFill>
                  <a:schemeClr val="dk2"/>
                </a:solidFill>
                <a:latin typeface="Cabin"/>
                <a:ea typeface="Cabin"/>
                <a:cs typeface="Cabin"/>
                <a:sym typeface="Cabin"/>
              </a:rPr>
              <a:pPr>
                <a:buSzPct val="25000"/>
              </a:pPr>
              <a:t>‹#›</a:t>
            </a:fld>
            <a:endParaRPr lang="en-US">
              <a:solidFill>
                <a:schemeClr val="dk2"/>
              </a:solidFill>
              <a:latin typeface="Cabin"/>
              <a:ea typeface="Cabin"/>
              <a:cs typeface="Cabin"/>
              <a:sym typeface="Cabin"/>
            </a:endParaRPr>
          </a:p>
        </p:txBody>
      </p:sp>
    </p:spTree>
    <p:extLst>
      <p:ext uri="{BB962C8B-B14F-4D97-AF65-F5344CB8AC3E}">
        <p14:creationId xmlns:p14="http://schemas.microsoft.com/office/powerpoint/2010/main" val="25083471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atin typeface="Cambria" panose="02040503050406030204" pitchFamily="18" charset="0"/>
                <a:ea typeface="Cambria" panose="02040503050406030204" pitchFamily="18" charset="0"/>
              </a:defRPr>
            </a:lvl1pPr>
          </a:lstStyle>
          <a:p>
            <a:r>
              <a:rPr lang="ro-RO"/>
              <a:t>Faceți clic pentru a edita stilul de titlu coordonator</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r">
              <a:buNone/>
              <a:defRPr sz="2400">
                <a:latin typeface="Cambria" panose="02040503050406030204" pitchFamily="18" charset="0"/>
                <a:ea typeface="Cambria" panose="020405030504060302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o-RO"/>
              <a:t>Faceți clic pentru a edita stilul de subtitlu coordonator</a:t>
            </a:r>
            <a:endParaRPr lang="en-US" dirty="0"/>
          </a:p>
        </p:txBody>
      </p:sp>
    </p:spTree>
    <p:extLst>
      <p:ext uri="{BB962C8B-B14F-4D97-AF65-F5344CB8AC3E}">
        <p14:creationId xmlns:p14="http://schemas.microsoft.com/office/powerpoint/2010/main" val="9290405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atin typeface="Cambria" panose="02040503050406030204" pitchFamily="18" charset="0"/>
                <a:ea typeface="Cambria" panose="02040503050406030204" pitchFamily="18" charset="0"/>
              </a:defRPr>
            </a:lvl1pPr>
          </a:lstStyle>
          <a:p>
            <a:r>
              <a:rPr lang="ro-RO"/>
              <a:t>Faceți clic pentru a edita stilul de titlu coordonator</a:t>
            </a:r>
            <a:endParaRPr lang="en-US" dirty="0"/>
          </a:p>
        </p:txBody>
      </p:sp>
      <p:sp>
        <p:nvSpPr>
          <p:cNvPr id="3" name="Content Placeholder 2"/>
          <p:cNvSpPr>
            <a:spLocks noGrp="1"/>
          </p:cNvSpPr>
          <p:nvPr>
            <p:ph idx="1"/>
          </p:nvPr>
        </p:nvSpPr>
        <p:spPr/>
        <p:txBody>
          <a:bodyPr/>
          <a:lstStyle>
            <a:lvl1pPr>
              <a:defRPr>
                <a:latin typeface="Cambria" panose="02040503050406030204" pitchFamily="18" charset="0"/>
                <a:ea typeface="Cambria" panose="02040503050406030204" pitchFamily="18" charset="0"/>
              </a:defRPr>
            </a:lvl1pPr>
            <a:lvl2pPr>
              <a:defRPr>
                <a:latin typeface="Cambria" panose="02040503050406030204" pitchFamily="18" charset="0"/>
                <a:ea typeface="Cambria" panose="02040503050406030204" pitchFamily="18" charset="0"/>
              </a:defRPr>
            </a:lvl2pPr>
            <a:lvl3pPr>
              <a:defRPr>
                <a:latin typeface="Cambria" panose="02040503050406030204" pitchFamily="18" charset="0"/>
                <a:ea typeface="Cambria" panose="02040503050406030204" pitchFamily="18" charset="0"/>
              </a:defRPr>
            </a:lvl3pPr>
            <a:lvl4pPr>
              <a:defRPr>
                <a:latin typeface="Cambria" panose="02040503050406030204" pitchFamily="18" charset="0"/>
                <a:ea typeface="Cambria" panose="02040503050406030204" pitchFamily="18" charset="0"/>
              </a:defRPr>
            </a:lvl4pPr>
            <a:lvl5pPr>
              <a:defRPr>
                <a:latin typeface="Cambria" panose="02040503050406030204" pitchFamily="18" charset="0"/>
                <a:ea typeface="Cambria" panose="02040503050406030204" pitchFamily="18" charset="0"/>
              </a:defRPr>
            </a:lvl5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Tree>
    <p:extLst>
      <p:ext uri="{BB962C8B-B14F-4D97-AF65-F5344CB8AC3E}">
        <p14:creationId xmlns:p14="http://schemas.microsoft.com/office/powerpoint/2010/main" val="2242307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o-RO"/>
              <a:t>Faceți clic pentru a edita stilul de titlu coordonator</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o-RO"/>
              <a:t>Faceţi clic pentru a edita Master stiluri text</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8A79392-698E-40F9-B11C-0A8EE50D85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10/28/2021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ED1DFD6-080E-4FE1-BB12-E2B8E3DBA6E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6089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8A79392-698E-40F9-B11C-0A8EE50D85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10/28/2021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ED1DFD6-080E-4FE1-BB12-E2B8E3DBA6E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514851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o-RO"/>
              <a:t>Faceți clic pentru a edita stilul de titlu coordonator</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4" name="Content Placeholder 3"/>
          <p:cNvSpPr>
            <a:spLocks noGrp="1"/>
          </p:cNvSpPr>
          <p:nvPr>
            <p:ph sz="half" idx="2"/>
          </p:nvPr>
        </p:nvSpPr>
        <p:spPr>
          <a:xfrm>
            <a:off x="839788" y="2505075"/>
            <a:ext cx="5157787"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6" name="Content Placeholder 5"/>
          <p:cNvSpPr>
            <a:spLocks noGrp="1"/>
          </p:cNvSpPr>
          <p:nvPr>
            <p:ph sz="quarter" idx="4"/>
          </p:nvPr>
        </p:nvSpPr>
        <p:spPr>
          <a:xfrm>
            <a:off x="6172200" y="2505075"/>
            <a:ext cx="5183188"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8A79392-698E-40F9-B11C-0A8EE50D85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10/28/2021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ED1DFD6-080E-4FE1-BB12-E2B8E3DBA6E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791406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8A79392-698E-40F9-B11C-0A8EE50D85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10/28/2021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ED1DFD6-080E-4FE1-BB12-E2B8E3DBA6E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72634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8A79392-698E-40F9-B11C-0A8EE50D85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10/28/2021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ED1DFD6-080E-4FE1-BB12-E2B8E3DBA6E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6234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u și conținut">
    <p:spTree>
      <p:nvGrpSpPr>
        <p:cNvPr id="1" name=""/>
        <p:cNvGrpSpPr/>
        <p:nvPr/>
      </p:nvGrpSpPr>
      <p:grpSpPr>
        <a:xfrm>
          <a:off x="0" y="0"/>
          <a:ext cx="0" cy="0"/>
          <a:chOff x="0" y="0"/>
          <a:chExt cx="0" cy="0"/>
        </a:xfrm>
      </p:grpSpPr>
      <p:pic>
        <p:nvPicPr>
          <p:cNvPr id="4" name="Imagine 3">
            <a:extLst>
              <a:ext uri="{FF2B5EF4-FFF2-40B4-BE49-F238E27FC236}">
                <a16:creationId xmlns:a16="http://schemas.microsoft.com/office/drawing/2014/main" id="{B98FAE32-36B7-4913-815B-AF028513A93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12" y="377876"/>
            <a:ext cx="2231965" cy="900000"/>
          </a:xfrm>
          <a:prstGeom prst="rect">
            <a:avLst/>
          </a:prstGeom>
        </p:spPr>
      </p:pic>
    </p:spTree>
    <p:extLst>
      <p:ext uri="{BB962C8B-B14F-4D97-AF65-F5344CB8AC3E}">
        <p14:creationId xmlns:p14="http://schemas.microsoft.com/office/powerpoint/2010/main" val="33699980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o-RO"/>
              <a:t>Faceți clic pentru a edita stilul de titlu coordonator</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8A79392-698E-40F9-B11C-0A8EE50D85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10/28/2021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ED1DFD6-080E-4FE1-BB12-E2B8E3DBA6E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454458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o-RO"/>
              <a:t>Faceți clic pentru a edita stilul de titlu coordonator</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o-RO"/>
              <a:t>Faceți clic pe pictogramă pentru a adăuga o imagine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8A79392-698E-40F9-B11C-0A8EE50D85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10/28/2021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ED1DFD6-080E-4FE1-BB12-E2B8E3DBA6E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0943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Vertical Text Placeholder 2"/>
          <p:cNvSpPr>
            <a:spLocks noGrp="1"/>
          </p:cNvSpPr>
          <p:nvPr>
            <p:ph type="body" orient="vert" idx="1"/>
          </p:nvPr>
        </p:nvSpPr>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8A79392-698E-40F9-B11C-0A8EE50D85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10/28/2021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ED1DFD6-080E-4FE1-BB12-E2B8E3DBA6E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279122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o-RO"/>
              <a:t>Faceți clic pentru a edita stilul de titlu coordonator</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8A79392-698E-40F9-B11C-0A8EE50D85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10/28/2021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ED1DFD6-080E-4FE1-BB12-E2B8E3DBA6E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054843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atin typeface="Cambria" panose="02040503050406030204" pitchFamily="18" charset="0"/>
                <a:ea typeface="Cambria" panose="02040503050406030204" pitchFamily="18" charset="0"/>
              </a:defRPr>
            </a:lvl1pPr>
          </a:lstStyle>
          <a:p>
            <a:r>
              <a:rPr lang="ro-RO"/>
              <a:t>Faceți clic pentru a edita stilul de titlu coordonator</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r">
              <a:buNone/>
              <a:defRPr sz="2400">
                <a:latin typeface="Cambria" panose="02040503050406030204" pitchFamily="18" charset="0"/>
                <a:ea typeface="Cambria" panose="020405030504060302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o-RO"/>
              <a:t>Faceți clic pentru a edita stilul de subtitlu coordonator</a:t>
            </a:r>
            <a:endParaRPr lang="en-US" dirty="0"/>
          </a:p>
        </p:txBody>
      </p:sp>
    </p:spTree>
    <p:extLst>
      <p:ext uri="{BB962C8B-B14F-4D97-AF65-F5344CB8AC3E}">
        <p14:creationId xmlns:p14="http://schemas.microsoft.com/office/powerpoint/2010/main" val="14590648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atin typeface="Cambria" panose="02040503050406030204" pitchFamily="18" charset="0"/>
                <a:ea typeface="Cambria" panose="02040503050406030204" pitchFamily="18" charset="0"/>
              </a:defRPr>
            </a:lvl1pPr>
          </a:lstStyle>
          <a:p>
            <a:r>
              <a:rPr lang="ro-RO"/>
              <a:t>Faceți clic pentru a edita stilul de titlu coordonator</a:t>
            </a:r>
            <a:endParaRPr lang="en-US" dirty="0"/>
          </a:p>
        </p:txBody>
      </p:sp>
      <p:sp>
        <p:nvSpPr>
          <p:cNvPr id="3" name="Content Placeholder 2"/>
          <p:cNvSpPr>
            <a:spLocks noGrp="1"/>
          </p:cNvSpPr>
          <p:nvPr>
            <p:ph idx="1"/>
          </p:nvPr>
        </p:nvSpPr>
        <p:spPr/>
        <p:txBody>
          <a:bodyPr/>
          <a:lstStyle>
            <a:lvl1pPr>
              <a:defRPr>
                <a:latin typeface="Cambria" panose="02040503050406030204" pitchFamily="18" charset="0"/>
                <a:ea typeface="Cambria" panose="02040503050406030204" pitchFamily="18" charset="0"/>
              </a:defRPr>
            </a:lvl1pPr>
            <a:lvl2pPr>
              <a:defRPr>
                <a:latin typeface="Cambria" panose="02040503050406030204" pitchFamily="18" charset="0"/>
                <a:ea typeface="Cambria" panose="02040503050406030204" pitchFamily="18" charset="0"/>
              </a:defRPr>
            </a:lvl2pPr>
            <a:lvl3pPr>
              <a:defRPr>
                <a:latin typeface="Cambria" panose="02040503050406030204" pitchFamily="18" charset="0"/>
                <a:ea typeface="Cambria" panose="02040503050406030204" pitchFamily="18" charset="0"/>
              </a:defRPr>
            </a:lvl3pPr>
            <a:lvl4pPr>
              <a:defRPr>
                <a:latin typeface="Cambria" panose="02040503050406030204" pitchFamily="18" charset="0"/>
                <a:ea typeface="Cambria" panose="02040503050406030204" pitchFamily="18" charset="0"/>
              </a:defRPr>
            </a:lvl4pPr>
            <a:lvl5pPr>
              <a:defRPr>
                <a:latin typeface="Cambria" panose="02040503050406030204" pitchFamily="18" charset="0"/>
                <a:ea typeface="Cambria" panose="02040503050406030204" pitchFamily="18" charset="0"/>
              </a:defRPr>
            </a:lvl5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Tree>
    <p:extLst>
      <p:ext uri="{BB962C8B-B14F-4D97-AF65-F5344CB8AC3E}">
        <p14:creationId xmlns:p14="http://schemas.microsoft.com/office/powerpoint/2010/main" val="40725093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o-RO"/>
              <a:t>Faceți clic pentru a edita stilul de titlu coordonator</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o-RO"/>
              <a:t>Faceţi clic pentru a edita Master stiluri text</a:t>
            </a:r>
          </a:p>
        </p:txBody>
      </p:sp>
      <p:sp>
        <p:nvSpPr>
          <p:cNvPr id="4" name="Date Placeholder 3"/>
          <p:cNvSpPr>
            <a:spLocks noGrp="1"/>
          </p:cNvSpPr>
          <p:nvPr>
            <p:ph type="dt" sz="half" idx="10"/>
          </p:nvPr>
        </p:nvSpPr>
        <p:spPr/>
        <p:txBody>
          <a:bodyPr/>
          <a:lstStyle/>
          <a:p>
            <a:fld id="{58A79392-698E-40F9-B11C-0A8EE50D8514}" type="datetimeFigureOut">
              <a:rPr lang="en-US" smtClean="0"/>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D1DFD6-080E-4FE1-BB12-E2B8E3DBA6E5}" type="slidenum">
              <a:rPr lang="en-US" smtClean="0"/>
              <a:t>‹#›</a:t>
            </a:fld>
            <a:endParaRPr lang="en-US"/>
          </a:p>
        </p:txBody>
      </p:sp>
    </p:spTree>
    <p:extLst>
      <p:ext uri="{BB962C8B-B14F-4D97-AF65-F5344CB8AC3E}">
        <p14:creationId xmlns:p14="http://schemas.microsoft.com/office/powerpoint/2010/main" val="230065085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5" name="Date Placeholder 4"/>
          <p:cNvSpPr>
            <a:spLocks noGrp="1"/>
          </p:cNvSpPr>
          <p:nvPr>
            <p:ph type="dt" sz="half" idx="10"/>
          </p:nvPr>
        </p:nvSpPr>
        <p:spPr/>
        <p:txBody>
          <a:bodyPr/>
          <a:lstStyle/>
          <a:p>
            <a:fld id="{58A79392-698E-40F9-B11C-0A8EE50D8514}" type="datetimeFigureOut">
              <a:rPr lang="en-US" smtClean="0"/>
              <a:t>10/28/2021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D1DFD6-080E-4FE1-BB12-E2B8E3DBA6E5}" type="slidenum">
              <a:rPr lang="en-US" smtClean="0"/>
              <a:t>‹#›</a:t>
            </a:fld>
            <a:endParaRPr lang="en-US"/>
          </a:p>
        </p:txBody>
      </p:sp>
    </p:spTree>
    <p:extLst>
      <p:ext uri="{BB962C8B-B14F-4D97-AF65-F5344CB8AC3E}">
        <p14:creationId xmlns:p14="http://schemas.microsoft.com/office/powerpoint/2010/main" val="102824959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o-RO"/>
              <a:t>Faceți clic pentru a edita stilul de titlu coordonator</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4" name="Content Placeholder 3"/>
          <p:cNvSpPr>
            <a:spLocks noGrp="1"/>
          </p:cNvSpPr>
          <p:nvPr>
            <p:ph sz="half" idx="2"/>
          </p:nvPr>
        </p:nvSpPr>
        <p:spPr>
          <a:xfrm>
            <a:off x="839788" y="2505075"/>
            <a:ext cx="5157787"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6" name="Content Placeholder 5"/>
          <p:cNvSpPr>
            <a:spLocks noGrp="1"/>
          </p:cNvSpPr>
          <p:nvPr>
            <p:ph sz="quarter" idx="4"/>
          </p:nvPr>
        </p:nvSpPr>
        <p:spPr>
          <a:xfrm>
            <a:off x="6172200" y="2505075"/>
            <a:ext cx="5183188"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7" name="Date Placeholder 6"/>
          <p:cNvSpPr>
            <a:spLocks noGrp="1"/>
          </p:cNvSpPr>
          <p:nvPr>
            <p:ph type="dt" sz="half" idx="10"/>
          </p:nvPr>
        </p:nvSpPr>
        <p:spPr/>
        <p:txBody>
          <a:bodyPr/>
          <a:lstStyle/>
          <a:p>
            <a:fld id="{58A79392-698E-40F9-B11C-0A8EE50D8514}" type="datetimeFigureOut">
              <a:rPr lang="en-US" smtClean="0"/>
              <a:t>10/28/2021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D1DFD6-080E-4FE1-BB12-E2B8E3DBA6E5}" type="slidenum">
              <a:rPr lang="en-US" smtClean="0"/>
              <a:t>‹#›</a:t>
            </a:fld>
            <a:endParaRPr lang="en-US"/>
          </a:p>
        </p:txBody>
      </p:sp>
    </p:spTree>
    <p:extLst>
      <p:ext uri="{BB962C8B-B14F-4D97-AF65-F5344CB8AC3E}">
        <p14:creationId xmlns:p14="http://schemas.microsoft.com/office/powerpoint/2010/main" val="100956891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Date Placeholder 2"/>
          <p:cNvSpPr>
            <a:spLocks noGrp="1"/>
          </p:cNvSpPr>
          <p:nvPr>
            <p:ph type="dt" sz="half" idx="10"/>
          </p:nvPr>
        </p:nvSpPr>
        <p:spPr/>
        <p:txBody>
          <a:bodyPr/>
          <a:lstStyle/>
          <a:p>
            <a:fld id="{58A79392-698E-40F9-B11C-0A8EE50D8514}" type="datetimeFigureOut">
              <a:rPr lang="en-US" smtClean="0"/>
              <a:t>10/28/2021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D1DFD6-080E-4FE1-BB12-E2B8E3DBA6E5}" type="slidenum">
              <a:rPr lang="en-US" smtClean="0"/>
              <a:t>‹#›</a:t>
            </a:fld>
            <a:endParaRPr lang="en-US"/>
          </a:p>
        </p:txBody>
      </p:sp>
    </p:spTree>
    <p:extLst>
      <p:ext uri="{BB962C8B-B14F-4D97-AF65-F5344CB8AC3E}">
        <p14:creationId xmlns:p14="http://schemas.microsoft.com/office/powerpoint/2010/main" val="1568452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o-RO"/>
              <a:t>Faceți clic pentru a edita stilul de titlu coordonator</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o-RO"/>
              <a:t>Faceţi clic pentru a edita Master stiluri text</a:t>
            </a:r>
          </a:p>
        </p:txBody>
      </p:sp>
      <p:sp>
        <p:nvSpPr>
          <p:cNvPr id="4" name="Date Placeholder 3"/>
          <p:cNvSpPr>
            <a:spLocks noGrp="1"/>
          </p:cNvSpPr>
          <p:nvPr>
            <p:ph type="dt" sz="half" idx="10"/>
          </p:nvPr>
        </p:nvSpPr>
        <p:spPr/>
        <p:txBody>
          <a:bodyPr/>
          <a:lstStyle/>
          <a:p>
            <a:fld id="{69E7B2AD-34D6-4093-8772-DC8079B6D005}" type="datetimeFigureOut">
              <a:rPr lang="en-US" smtClean="0"/>
              <a:pPr/>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923D44-A265-4C35-B3D9-34A1C005FE0F}" type="slidenum">
              <a:rPr lang="en-US" smtClean="0"/>
              <a:pPr/>
              <a:t>‹#›</a:t>
            </a:fld>
            <a:endParaRPr lang="en-US"/>
          </a:p>
        </p:txBody>
      </p:sp>
    </p:spTree>
    <p:extLst>
      <p:ext uri="{BB962C8B-B14F-4D97-AF65-F5344CB8AC3E}">
        <p14:creationId xmlns:p14="http://schemas.microsoft.com/office/powerpoint/2010/main" val="305423842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A79392-698E-40F9-B11C-0A8EE50D8514}" type="datetimeFigureOut">
              <a:rPr lang="en-US" smtClean="0"/>
              <a:t>10/28/2021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D1DFD6-080E-4FE1-BB12-E2B8E3DBA6E5}" type="slidenum">
              <a:rPr lang="en-US" smtClean="0"/>
              <a:t>‹#›</a:t>
            </a:fld>
            <a:endParaRPr lang="en-US"/>
          </a:p>
        </p:txBody>
      </p:sp>
    </p:spTree>
    <p:extLst>
      <p:ext uri="{BB962C8B-B14F-4D97-AF65-F5344CB8AC3E}">
        <p14:creationId xmlns:p14="http://schemas.microsoft.com/office/powerpoint/2010/main" val="169649129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o-RO"/>
              <a:t>Faceți clic pentru a edita stilul de titlu coordonator</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Date Placeholder 4"/>
          <p:cNvSpPr>
            <a:spLocks noGrp="1"/>
          </p:cNvSpPr>
          <p:nvPr>
            <p:ph type="dt" sz="half" idx="10"/>
          </p:nvPr>
        </p:nvSpPr>
        <p:spPr/>
        <p:txBody>
          <a:bodyPr/>
          <a:lstStyle/>
          <a:p>
            <a:fld id="{58A79392-698E-40F9-B11C-0A8EE50D8514}" type="datetimeFigureOut">
              <a:rPr lang="en-US" smtClean="0"/>
              <a:t>10/28/2021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D1DFD6-080E-4FE1-BB12-E2B8E3DBA6E5}" type="slidenum">
              <a:rPr lang="en-US" smtClean="0"/>
              <a:t>‹#›</a:t>
            </a:fld>
            <a:endParaRPr lang="en-US"/>
          </a:p>
        </p:txBody>
      </p:sp>
    </p:spTree>
    <p:extLst>
      <p:ext uri="{BB962C8B-B14F-4D97-AF65-F5344CB8AC3E}">
        <p14:creationId xmlns:p14="http://schemas.microsoft.com/office/powerpoint/2010/main" val="8800143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o-RO"/>
              <a:t>Faceți clic pentru a edita stilul de titlu coordonator</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o-RO"/>
              <a:t>Faceți clic pe pictogramă pentru a adăuga o imagine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Date Placeholder 4"/>
          <p:cNvSpPr>
            <a:spLocks noGrp="1"/>
          </p:cNvSpPr>
          <p:nvPr>
            <p:ph type="dt" sz="half" idx="10"/>
          </p:nvPr>
        </p:nvSpPr>
        <p:spPr/>
        <p:txBody>
          <a:bodyPr/>
          <a:lstStyle/>
          <a:p>
            <a:fld id="{58A79392-698E-40F9-B11C-0A8EE50D8514}" type="datetimeFigureOut">
              <a:rPr lang="en-US" smtClean="0"/>
              <a:t>10/28/2021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D1DFD6-080E-4FE1-BB12-E2B8E3DBA6E5}" type="slidenum">
              <a:rPr lang="en-US" smtClean="0"/>
              <a:t>‹#›</a:t>
            </a:fld>
            <a:endParaRPr lang="en-US"/>
          </a:p>
        </p:txBody>
      </p:sp>
    </p:spTree>
    <p:extLst>
      <p:ext uri="{BB962C8B-B14F-4D97-AF65-F5344CB8AC3E}">
        <p14:creationId xmlns:p14="http://schemas.microsoft.com/office/powerpoint/2010/main" val="33125217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Vertical Text Placeholder 2"/>
          <p:cNvSpPr>
            <a:spLocks noGrp="1"/>
          </p:cNvSpPr>
          <p:nvPr>
            <p:ph type="body" orient="vert" idx="1"/>
          </p:nvPr>
        </p:nvSpPr>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fld id="{58A79392-698E-40F9-B11C-0A8EE50D8514}" type="datetimeFigureOut">
              <a:rPr lang="en-US" smtClean="0"/>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D1DFD6-080E-4FE1-BB12-E2B8E3DBA6E5}" type="slidenum">
              <a:rPr lang="en-US" smtClean="0"/>
              <a:t>‹#›</a:t>
            </a:fld>
            <a:endParaRPr lang="en-US"/>
          </a:p>
        </p:txBody>
      </p:sp>
    </p:spTree>
    <p:extLst>
      <p:ext uri="{BB962C8B-B14F-4D97-AF65-F5344CB8AC3E}">
        <p14:creationId xmlns:p14="http://schemas.microsoft.com/office/powerpoint/2010/main" val="26071624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o-RO"/>
              <a:t>Faceți clic pentru a edita stilul de titlu coordonator</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fld id="{58A79392-698E-40F9-B11C-0A8EE50D8514}" type="datetimeFigureOut">
              <a:rPr lang="en-US" smtClean="0"/>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D1DFD6-080E-4FE1-BB12-E2B8E3DBA6E5}" type="slidenum">
              <a:rPr lang="en-US" smtClean="0"/>
              <a:t>‹#›</a:t>
            </a:fld>
            <a:endParaRPr lang="en-US"/>
          </a:p>
        </p:txBody>
      </p:sp>
    </p:spTree>
    <p:extLst>
      <p:ext uri="{BB962C8B-B14F-4D97-AF65-F5344CB8AC3E}">
        <p14:creationId xmlns:p14="http://schemas.microsoft.com/office/powerpoint/2010/main" val="72368723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1C56E7A6-E877-46C0-A402-CFEF5299AC66}"/>
              </a:ext>
            </a:extLst>
          </p:cNvPr>
          <p:cNvSpPr>
            <a:spLocks noGrp="1"/>
          </p:cNvSpPr>
          <p:nvPr>
            <p:ph type="ctrTitle"/>
          </p:nvPr>
        </p:nvSpPr>
        <p:spPr>
          <a:xfrm>
            <a:off x="1524000" y="1122363"/>
            <a:ext cx="9144000" cy="2387600"/>
          </a:xfrm>
        </p:spPr>
        <p:txBody>
          <a:bodyPr anchor="b"/>
          <a:lstStyle>
            <a:lvl1pPr algn="ctr">
              <a:defRPr sz="6000"/>
            </a:lvl1pPr>
          </a:lstStyle>
          <a:p>
            <a:r>
              <a:rPr lang="ro-RO"/>
              <a:t>Faceți clic pentru a edita stilul de titlu coordonator</a:t>
            </a:r>
            <a:endParaRPr lang="ru-RU"/>
          </a:p>
        </p:txBody>
      </p:sp>
      <p:sp>
        <p:nvSpPr>
          <p:cNvPr id="3" name="Subtitlu 2">
            <a:extLst>
              <a:ext uri="{FF2B5EF4-FFF2-40B4-BE49-F238E27FC236}">
                <a16:creationId xmlns:a16="http://schemas.microsoft.com/office/drawing/2014/main" id="{06BDBCC3-CC35-4E58-8F48-454067734E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o-RO"/>
              <a:t>Faceți clic pentru a edita stilul de subtitlu coordonator</a:t>
            </a:r>
            <a:endParaRPr lang="ru-RU"/>
          </a:p>
        </p:txBody>
      </p:sp>
      <p:sp>
        <p:nvSpPr>
          <p:cNvPr id="4" name="Substituent dată 3">
            <a:extLst>
              <a:ext uri="{FF2B5EF4-FFF2-40B4-BE49-F238E27FC236}">
                <a16:creationId xmlns:a16="http://schemas.microsoft.com/office/drawing/2014/main" id="{D4AA2CBE-70D8-41E4-9707-BBDED6041316}"/>
              </a:ext>
            </a:extLst>
          </p:cNvPr>
          <p:cNvSpPr>
            <a:spLocks noGrp="1"/>
          </p:cNvSpPr>
          <p:nvPr>
            <p:ph type="dt" sz="half" idx="10"/>
          </p:nvPr>
        </p:nvSpPr>
        <p:spPr/>
        <p:txBody>
          <a:bodyPr/>
          <a:lstStyle/>
          <a:p>
            <a:fld id="{E66AAE03-B469-4F73-84F3-60657B1AF48A}" type="datetimeFigureOut">
              <a:rPr lang="ru-RU" smtClean="0"/>
              <a:t>28.10.2021</a:t>
            </a:fld>
            <a:endParaRPr lang="ru-RU"/>
          </a:p>
        </p:txBody>
      </p:sp>
      <p:sp>
        <p:nvSpPr>
          <p:cNvPr id="5" name="Substituent subsol 4">
            <a:extLst>
              <a:ext uri="{FF2B5EF4-FFF2-40B4-BE49-F238E27FC236}">
                <a16:creationId xmlns:a16="http://schemas.microsoft.com/office/drawing/2014/main" id="{5F3540D6-4CCC-4E0F-BD05-31EBA0F94A5E}"/>
              </a:ext>
            </a:extLst>
          </p:cNvPr>
          <p:cNvSpPr>
            <a:spLocks noGrp="1"/>
          </p:cNvSpPr>
          <p:nvPr>
            <p:ph type="ftr" sz="quarter" idx="11"/>
          </p:nvPr>
        </p:nvSpPr>
        <p:spPr/>
        <p:txBody>
          <a:bodyPr/>
          <a:lstStyle/>
          <a:p>
            <a:endParaRPr lang="ru-RU"/>
          </a:p>
        </p:txBody>
      </p:sp>
      <p:sp>
        <p:nvSpPr>
          <p:cNvPr id="6" name="Substituent număr diapozitiv 5">
            <a:extLst>
              <a:ext uri="{FF2B5EF4-FFF2-40B4-BE49-F238E27FC236}">
                <a16:creationId xmlns:a16="http://schemas.microsoft.com/office/drawing/2014/main" id="{680A232D-2492-4987-91AF-9032EE4FA8B6}"/>
              </a:ext>
            </a:extLst>
          </p:cNvPr>
          <p:cNvSpPr>
            <a:spLocks noGrp="1"/>
          </p:cNvSpPr>
          <p:nvPr>
            <p:ph type="sldNum" sz="quarter" idx="12"/>
          </p:nvPr>
        </p:nvSpPr>
        <p:spPr/>
        <p:txBody>
          <a:bodyPr/>
          <a:lstStyle/>
          <a:p>
            <a:fld id="{35BF1CBC-915B-4EAF-AD2C-EB8F517416AB}" type="slidenum">
              <a:rPr lang="ru-RU" smtClean="0"/>
              <a:t>‹#›</a:t>
            </a:fld>
            <a:endParaRPr lang="ru-RU"/>
          </a:p>
        </p:txBody>
      </p:sp>
    </p:spTree>
    <p:extLst>
      <p:ext uri="{BB962C8B-B14F-4D97-AF65-F5344CB8AC3E}">
        <p14:creationId xmlns:p14="http://schemas.microsoft.com/office/powerpoint/2010/main" val="23855651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84B07388-609C-4CEF-BCDC-C5145AB948D4}"/>
              </a:ext>
            </a:extLst>
          </p:cNvPr>
          <p:cNvSpPr>
            <a:spLocks noGrp="1"/>
          </p:cNvSpPr>
          <p:nvPr>
            <p:ph type="title"/>
          </p:nvPr>
        </p:nvSpPr>
        <p:spPr/>
        <p:txBody>
          <a:bodyPr/>
          <a:lstStyle/>
          <a:p>
            <a:r>
              <a:rPr lang="ro-RO"/>
              <a:t>Faceți clic pentru a edita stilul de titlu coordonator</a:t>
            </a:r>
            <a:endParaRPr lang="ru-RU"/>
          </a:p>
        </p:txBody>
      </p:sp>
      <p:sp>
        <p:nvSpPr>
          <p:cNvPr id="3" name="Substituent conținut 2">
            <a:extLst>
              <a:ext uri="{FF2B5EF4-FFF2-40B4-BE49-F238E27FC236}">
                <a16:creationId xmlns:a16="http://schemas.microsoft.com/office/drawing/2014/main" id="{7DAE1BCF-C650-47C3-90F9-F552DEFAAF5F}"/>
              </a:ext>
            </a:extLst>
          </p:cNvPr>
          <p:cNvSpPr>
            <a:spLocks noGrp="1"/>
          </p:cNvSpPr>
          <p:nvPr>
            <p:ph idx="1"/>
          </p:nvPr>
        </p:nvSpPr>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ru-RU"/>
          </a:p>
        </p:txBody>
      </p:sp>
      <p:sp>
        <p:nvSpPr>
          <p:cNvPr id="4" name="Substituent dată 3">
            <a:extLst>
              <a:ext uri="{FF2B5EF4-FFF2-40B4-BE49-F238E27FC236}">
                <a16:creationId xmlns:a16="http://schemas.microsoft.com/office/drawing/2014/main" id="{1B20AB1F-0D02-4387-B33A-B7783D685FC4}"/>
              </a:ext>
            </a:extLst>
          </p:cNvPr>
          <p:cNvSpPr>
            <a:spLocks noGrp="1"/>
          </p:cNvSpPr>
          <p:nvPr>
            <p:ph type="dt" sz="half" idx="10"/>
          </p:nvPr>
        </p:nvSpPr>
        <p:spPr/>
        <p:txBody>
          <a:bodyPr/>
          <a:lstStyle/>
          <a:p>
            <a:fld id="{E66AAE03-B469-4F73-84F3-60657B1AF48A}" type="datetimeFigureOut">
              <a:rPr lang="ru-RU" smtClean="0"/>
              <a:t>28.10.2021</a:t>
            </a:fld>
            <a:endParaRPr lang="ru-RU"/>
          </a:p>
        </p:txBody>
      </p:sp>
      <p:sp>
        <p:nvSpPr>
          <p:cNvPr id="5" name="Substituent subsol 4">
            <a:extLst>
              <a:ext uri="{FF2B5EF4-FFF2-40B4-BE49-F238E27FC236}">
                <a16:creationId xmlns:a16="http://schemas.microsoft.com/office/drawing/2014/main" id="{BDF1F409-8FA2-4FEC-A431-CA9D8E185EEE}"/>
              </a:ext>
            </a:extLst>
          </p:cNvPr>
          <p:cNvSpPr>
            <a:spLocks noGrp="1"/>
          </p:cNvSpPr>
          <p:nvPr>
            <p:ph type="ftr" sz="quarter" idx="11"/>
          </p:nvPr>
        </p:nvSpPr>
        <p:spPr/>
        <p:txBody>
          <a:bodyPr/>
          <a:lstStyle/>
          <a:p>
            <a:endParaRPr lang="ru-RU"/>
          </a:p>
        </p:txBody>
      </p:sp>
      <p:sp>
        <p:nvSpPr>
          <p:cNvPr id="6" name="Substituent număr diapozitiv 5">
            <a:extLst>
              <a:ext uri="{FF2B5EF4-FFF2-40B4-BE49-F238E27FC236}">
                <a16:creationId xmlns:a16="http://schemas.microsoft.com/office/drawing/2014/main" id="{6848F97E-631A-4237-B786-3F24C7CA6069}"/>
              </a:ext>
            </a:extLst>
          </p:cNvPr>
          <p:cNvSpPr>
            <a:spLocks noGrp="1"/>
          </p:cNvSpPr>
          <p:nvPr>
            <p:ph type="sldNum" sz="quarter" idx="12"/>
          </p:nvPr>
        </p:nvSpPr>
        <p:spPr/>
        <p:txBody>
          <a:bodyPr/>
          <a:lstStyle/>
          <a:p>
            <a:fld id="{35BF1CBC-915B-4EAF-AD2C-EB8F517416AB}" type="slidenum">
              <a:rPr lang="ru-RU" smtClean="0"/>
              <a:t>‹#›</a:t>
            </a:fld>
            <a:endParaRPr lang="ru-RU"/>
          </a:p>
        </p:txBody>
      </p:sp>
    </p:spTree>
    <p:extLst>
      <p:ext uri="{BB962C8B-B14F-4D97-AF65-F5344CB8AC3E}">
        <p14:creationId xmlns:p14="http://schemas.microsoft.com/office/powerpoint/2010/main" val="306395331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C25E617C-0AAD-4623-BCE6-8AC07932038B}"/>
              </a:ext>
            </a:extLst>
          </p:cNvPr>
          <p:cNvSpPr>
            <a:spLocks noGrp="1"/>
          </p:cNvSpPr>
          <p:nvPr>
            <p:ph type="title"/>
          </p:nvPr>
        </p:nvSpPr>
        <p:spPr>
          <a:xfrm>
            <a:off x="831850" y="1709738"/>
            <a:ext cx="10515600" cy="2852737"/>
          </a:xfrm>
        </p:spPr>
        <p:txBody>
          <a:bodyPr anchor="b"/>
          <a:lstStyle>
            <a:lvl1pPr>
              <a:defRPr sz="6000"/>
            </a:lvl1pPr>
          </a:lstStyle>
          <a:p>
            <a:r>
              <a:rPr lang="ro-RO"/>
              <a:t>Faceți clic pentru a edita stilul de titlu coordonator</a:t>
            </a:r>
            <a:endParaRPr lang="ru-RU"/>
          </a:p>
        </p:txBody>
      </p:sp>
      <p:sp>
        <p:nvSpPr>
          <p:cNvPr id="3" name="Substituent text 2">
            <a:extLst>
              <a:ext uri="{FF2B5EF4-FFF2-40B4-BE49-F238E27FC236}">
                <a16:creationId xmlns:a16="http://schemas.microsoft.com/office/drawing/2014/main" id="{E2837D78-A1A1-4EF6-9C86-238841D3EE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o-RO"/>
              <a:t>Faceţi clic pentru a edita Master stiluri text</a:t>
            </a:r>
          </a:p>
        </p:txBody>
      </p:sp>
      <p:sp>
        <p:nvSpPr>
          <p:cNvPr id="4" name="Substituent dată 3">
            <a:extLst>
              <a:ext uri="{FF2B5EF4-FFF2-40B4-BE49-F238E27FC236}">
                <a16:creationId xmlns:a16="http://schemas.microsoft.com/office/drawing/2014/main" id="{44C32017-1B84-4F8C-815C-C3CB8E0DB797}"/>
              </a:ext>
            </a:extLst>
          </p:cNvPr>
          <p:cNvSpPr>
            <a:spLocks noGrp="1"/>
          </p:cNvSpPr>
          <p:nvPr>
            <p:ph type="dt" sz="half" idx="10"/>
          </p:nvPr>
        </p:nvSpPr>
        <p:spPr/>
        <p:txBody>
          <a:bodyPr/>
          <a:lstStyle/>
          <a:p>
            <a:fld id="{69E7B2AD-34D6-4093-8772-DC8079B6D005}" type="datetimeFigureOut">
              <a:rPr lang="en-US" smtClean="0"/>
              <a:pPr/>
              <a:t>10/28/2021</a:t>
            </a:fld>
            <a:endParaRPr lang="en-US"/>
          </a:p>
        </p:txBody>
      </p:sp>
      <p:sp>
        <p:nvSpPr>
          <p:cNvPr id="5" name="Substituent subsol 4">
            <a:extLst>
              <a:ext uri="{FF2B5EF4-FFF2-40B4-BE49-F238E27FC236}">
                <a16:creationId xmlns:a16="http://schemas.microsoft.com/office/drawing/2014/main" id="{0BE2FB0A-97D1-4FAA-A875-5F49E08C8D46}"/>
              </a:ext>
            </a:extLst>
          </p:cNvPr>
          <p:cNvSpPr>
            <a:spLocks noGrp="1"/>
          </p:cNvSpPr>
          <p:nvPr>
            <p:ph type="ftr" sz="quarter" idx="11"/>
          </p:nvPr>
        </p:nvSpPr>
        <p:spPr/>
        <p:txBody>
          <a:bodyPr/>
          <a:lstStyle/>
          <a:p>
            <a:endParaRPr lang="en-US"/>
          </a:p>
        </p:txBody>
      </p:sp>
      <p:sp>
        <p:nvSpPr>
          <p:cNvPr id="6" name="Substituent număr diapozitiv 5">
            <a:extLst>
              <a:ext uri="{FF2B5EF4-FFF2-40B4-BE49-F238E27FC236}">
                <a16:creationId xmlns:a16="http://schemas.microsoft.com/office/drawing/2014/main" id="{FD67B8C3-ECA1-4EAC-86D7-00910FA838FD}"/>
              </a:ext>
            </a:extLst>
          </p:cNvPr>
          <p:cNvSpPr>
            <a:spLocks noGrp="1"/>
          </p:cNvSpPr>
          <p:nvPr>
            <p:ph type="sldNum" sz="quarter" idx="12"/>
          </p:nvPr>
        </p:nvSpPr>
        <p:spPr/>
        <p:txBody>
          <a:bodyPr/>
          <a:lstStyle/>
          <a:p>
            <a:fld id="{1E923D44-A265-4C35-B3D9-34A1C005FE0F}" type="slidenum">
              <a:rPr lang="en-US" smtClean="0"/>
              <a:pPr/>
              <a:t>‹#›</a:t>
            </a:fld>
            <a:endParaRPr lang="en-US"/>
          </a:p>
        </p:txBody>
      </p:sp>
    </p:spTree>
    <p:extLst>
      <p:ext uri="{BB962C8B-B14F-4D97-AF65-F5344CB8AC3E}">
        <p14:creationId xmlns:p14="http://schemas.microsoft.com/office/powerpoint/2010/main" val="155433762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56018BCE-896A-40AC-B501-2602180E4B6D}"/>
              </a:ext>
            </a:extLst>
          </p:cNvPr>
          <p:cNvSpPr>
            <a:spLocks noGrp="1"/>
          </p:cNvSpPr>
          <p:nvPr>
            <p:ph type="title"/>
          </p:nvPr>
        </p:nvSpPr>
        <p:spPr/>
        <p:txBody>
          <a:bodyPr/>
          <a:lstStyle/>
          <a:p>
            <a:r>
              <a:rPr lang="ro-RO"/>
              <a:t>Faceți clic pentru a edita stilul de titlu coordonator</a:t>
            </a:r>
            <a:endParaRPr lang="ru-RU"/>
          </a:p>
        </p:txBody>
      </p:sp>
      <p:sp>
        <p:nvSpPr>
          <p:cNvPr id="3" name="Substituent conținut 2">
            <a:extLst>
              <a:ext uri="{FF2B5EF4-FFF2-40B4-BE49-F238E27FC236}">
                <a16:creationId xmlns:a16="http://schemas.microsoft.com/office/drawing/2014/main" id="{B3300EB4-7C31-4824-9BB0-C7ED5564B177}"/>
              </a:ext>
            </a:extLst>
          </p:cNvPr>
          <p:cNvSpPr>
            <a:spLocks noGrp="1"/>
          </p:cNvSpPr>
          <p:nvPr>
            <p:ph sz="half" idx="1"/>
          </p:nvPr>
        </p:nvSpPr>
        <p:spPr>
          <a:xfrm>
            <a:off x="838200" y="1825625"/>
            <a:ext cx="51816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ru-RU"/>
          </a:p>
        </p:txBody>
      </p:sp>
      <p:sp>
        <p:nvSpPr>
          <p:cNvPr id="4" name="Substituent conținut 3">
            <a:extLst>
              <a:ext uri="{FF2B5EF4-FFF2-40B4-BE49-F238E27FC236}">
                <a16:creationId xmlns:a16="http://schemas.microsoft.com/office/drawing/2014/main" id="{F45F2FF5-F8B8-4B1D-AC0A-DC1AE87A4059}"/>
              </a:ext>
            </a:extLst>
          </p:cNvPr>
          <p:cNvSpPr>
            <a:spLocks noGrp="1"/>
          </p:cNvSpPr>
          <p:nvPr>
            <p:ph sz="half" idx="2"/>
          </p:nvPr>
        </p:nvSpPr>
        <p:spPr>
          <a:xfrm>
            <a:off x="6172200" y="1825625"/>
            <a:ext cx="51816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ru-RU"/>
          </a:p>
        </p:txBody>
      </p:sp>
      <p:sp>
        <p:nvSpPr>
          <p:cNvPr id="5" name="Substituent dată 4">
            <a:extLst>
              <a:ext uri="{FF2B5EF4-FFF2-40B4-BE49-F238E27FC236}">
                <a16:creationId xmlns:a16="http://schemas.microsoft.com/office/drawing/2014/main" id="{ECB9499D-9577-42BE-B85F-FFEAFBC54664}"/>
              </a:ext>
            </a:extLst>
          </p:cNvPr>
          <p:cNvSpPr>
            <a:spLocks noGrp="1"/>
          </p:cNvSpPr>
          <p:nvPr>
            <p:ph type="dt" sz="half" idx="10"/>
          </p:nvPr>
        </p:nvSpPr>
        <p:spPr/>
        <p:txBody>
          <a:bodyPr/>
          <a:lstStyle/>
          <a:p>
            <a:fld id="{69E7B2AD-34D6-4093-8772-DC8079B6D005}" type="datetimeFigureOut">
              <a:rPr lang="en-US" smtClean="0"/>
              <a:pPr/>
              <a:t>10/28/2021</a:t>
            </a:fld>
            <a:endParaRPr lang="en-US"/>
          </a:p>
        </p:txBody>
      </p:sp>
      <p:sp>
        <p:nvSpPr>
          <p:cNvPr id="6" name="Substituent subsol 5">
            <a:extLst>
              <a:ext uri="{FF2B5EF4-FFF2-40B4-BE49-F238E27FC236}">
                <a16:creationId xmlns:a16="http://schemas.microsoft.com/office/drawing/2014/main" id="{DF1676C5-5623-4EA5-996C-7D07E36D3909}"/>
              </a:ext>
            </a:extLst>
          </p:cNvPr>
          <p:cNvSpPr>
            <a:spLocks noGrp="1"/>
          </p:cNvSpPr>
          <p:nvPr>
            <p:ph type="ftr" sz="quarter" idx="11"/>
          </p:nvPr>
        </p:nvSpPr>
        <p:spPr/>
        <p:txBody>
          <a:bodyPr/>
          <a:lstStyle/>
          <a:p>
            <a:endParaRPr lang="en-US"/>
          </a:p>
        </p:txBody>
      </p:sp>
      <p:sp>
        <p:nvSpPr>
          <p:cNvPr id="7" name="Substituent număr diapozitiv 6">
            <a:extLst>
              <a:ext uri="{FF2B5EF4-FFF2-40B4-BE49-F238E27FC236}">
                <a16:creationId xmlns:a16="http://schemas.microsoft.com/office/drawing/2014/main" id="{82DE6227-4FCC-482A-825F-4E06202281AB}"/>
              </a:ext>
            </a:extLst>
          </p:cNvPr>
          <p:cNvSpPr>
            <a:spLocks noGrp="1"/>
          </p:cNvSpPr>
          <p:nvPr>
            <p:ph type="sldNum" sz="quarter" idx="12"/>
          </p:nvPr>
        </p:nvSpPr>
        <p:spPr/>
        <p:txBody>
          <a:bodyPr/>
          <a:lstStyle/>
          <a:p>
            <a:fld id="{1E923D44-A265-4C35-B3D9-34A1C005FE0F}" type="slidenum">
              <a:rPr lang="en-US" smtClean="0"/>
              <a:pPr/>
              <a:t>‹#›</a:t>
            </a:fld>
            <a:endParaRPr lang="en-US"/>
          </a:p>
        </p:txBody>
      </p:sp>
    </p:spTree>
    <p:extLst>
      <p:ext uri="{BB962C8B-B14F-4D97-AF65-F5344CB8AC3E}">
        <p14:creationId xmlns:p14="http://schemas.microsoft.com/office/powerpoint/2010/main" val="72302350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D616F0E6-6399-4BE1-9683-406FF21502E8}"/>
              </a:ext>
            </a:extLst>
          </p:cNvPr>
          <p:cNvSpPr>
            <a:spLocks noGrp="1"/>
          </p:cNvSpPr>
          <p:nvPr>
            <p:ph type="title"/>
          </p:nvPr>
        </p:nvSpPr>
        <p:spPr>
          <a:xfrm>
            <a:off x="839788" y="365125"/>
            <a:ext cx="10515600" cy="1325563"/>
          </a:xfrm>
        </p:spPr>
        <p:txBody>
          <a:bodyPr/>
          <a:lstStyle/>
          <a:p>
            <a:r>
              <a:rPr lang="ro-RO"/>
              <a:t>Faceți clic pentru a edita stilul de titlu coordonator</a:t>
            </a:r>
            <a:endParaRPr lang="ru-RU"/>
          </a:p>
        </p:txBody>
      </p:sp>
      <p:sp>
        <p:nvSpPr>
          <p:cNvPr id="3" name="Substituent text 2">
            <a:extLst>
              <a:ext uri="{FF2B5EF4-FFF2-40B4-BE49-F238E27FC236}">
                <a16:creationId xmlns:a16="http://schemas.microsoft.com/office/drawing/2014/main" id="{33D670B2-8BEF-42C8-960C-D02C39600B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4" name="Substituent conținut 3">
            <a:extLst>
              <a:ext uri="{FF2B5EF4-FFF2-40B4-BE49-F238E27FC236}">
                <a16:creationId xmlns:a16="http://schemas.microsoft.com/office/drawing/2014/main" id="{17462124-6E4F-401E-B154-6A3C86A29F25}"/>
              </a:ext>
            </a:extLst>
          </p:cNvPr>
          <p:cNvSpPr>
            <a:spLocks noGrp="1"/>
          </p:cNvSpPr>
          <p:nvPr>
            <p:ph sz="half" idx="2"/>
          </p:nvPr>
        </p:nvSpPr>
        <p:spPr>
          <a:xfrm>
            <a:off x="839788" y="2505075"/>
            <a:ext cx="5157787"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ru-RU"/>
          </a:p>
        </p:txBody>
      </p:sp>
      <p:sp>
        <p:nvSpPr>
          <p:cNvPr id="5" name="Substituent text 4">
            <a:extLst>
              <a:ext uri="{FF2B5EF4-FFF2-40B4-BE49-F238E27FC236}">
                <a16:creationId xmlns:a16="http://schemas.microsoft.com/office/drawing/2014/main" id="{6D828287-1C16-4962-A461-5FCF1E30D1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6" name="Substituent conținut 5">
            <a:extLst>
              <a:ext uri="{FF2B5EF4-FFF2-40B4-BE49-F238E27FC236}">
                <a16:creationId xmlns:a16="http://schemas.microsoft.com/office/drawing/2014/main" id="{6E15AA90-237D-4EB4-BDB1-141DFD7389B9}"/>
              </a:ext>
            </a:extLst>
          </p:cNvPr>
          <p:cNvSpPr>
            <a:spLocks noGrp="1"/>
          </p:cNvSpPr>
          <p:nvPr>
            <p:ph sz="quarter" idx="4"/>
          </p:nvPr>
        </p:nvSpPr>
        <p:spPr>
          <a:xfrm>
            <a:off x="6172200" y="2505075"/>
            <a:ext cx="5183188"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ru-RU"/>
          </a:p>
        </p:txBody>
      </p:sp>
      <p:sp>
        <p:nvSpPr>
          <p:cNvPr id="7" name="Substituent dată 6">
            <a:extLst>
              <a:ext uri="{FF2B5EF4-FFF2-40B4-BE49-F238E27FC236}">
                <a16:creationId xmlns:a16="http://schemas.microsoft.com/office/drawing/2014/main" id="{589F7150-9D29-49BC-956D-C9814F86E5A9}"/>
              </a:ext>
            </a:extLst>
          </p:cNvPr>
          <p:cNvSpPr>
            <a:spLocks noGrp="1"/>
          </p:cNvSpPr>
          <p:nvPr>
            <p:ph type="dt" sz="half" idx="10"/>
          </p:nvPr>
        </p:nvSpPr>
        <p:spPr/>
        <p:txBody>
          <a:bodyPr/>
          <a:lstStyle/>
          <a:p>
            <a:fld id="{69E7B2AD-34D6-4093-8772-DC8079B6D005}" type="datetimeFigureOut">
              <a:rPr lang="en-US" smtClean="0"/>
              <a:pPr/>
              <a:t>10/28/2021</a:t>
            </a:fld>
            <a:endParaRPr lang="en-US"/>
          </a:p>
        </p:txBody>
      </p:sp>
      <p:sp>
        <p:nvSpPr>
          <p:cNvPr id="8" name="Substituent subsol 7">
            <a:extLst>
              <a:ext uri="{FF2B5EF4-FFF2-40B4-BE49-F238E27FC236}">
                <a16:creationId xmlns:a16="http://schemas.microsoft.com/office/drawing/2014/main" id="{6A22158E-22BA-4543-B6A1-AAA23AFE44F0}"/>
              </a:ext>
            </a:extLst>
          </p:cNvPr>
          <p:cNvSpPr>
            <a:spLocks noGrp="1"/>
          </p:cNvSpPr>
          <p:nvPr>
            <p:ph type="ftr" sz="quarter" idx="11"/>
          </p:nvPr>
        </p:nvSpPr>
        <p:spPr/>
        <p:txBody>
          <a:bodyPr/>
          <a:lstStyle/>
          <a:p>
            <a:endParaRPr lang="en-US"/>
          </a:p>
        </p:txBody>
      </p:sp>
      <p:sp>
        <p:nvSpPr>
          <p:cNvPr id="9" name="Substituent număr diapozitiv 8">
            <a:extLst>
              <a:ext uri="{FF2B5EF4-FFF2-40B4-BE49-F238E27FC236}">
                <a16:creationId xmlns:a16="http://schemas.microsoft.com/office/drawing/2014/main" id="{1F818AD2-597F-4F37-A6A5-C43CCF1B900C}"/>
              </a:ext>
            </a:extLst>
          </p:cNvPr>
          <p:cNvSpPr>
            <a:spLocks noGrp="1"/>
          </p:cNvSpPr>
          <p:nvPr>
            <p:ph type="sldNum" sz="quarter" idx="12"/>
          </p:nvPr>
        </p:nvSpPr>
        <p:spPr/>
        <p:txBody>
          <a:bodyPr/>
          <a:lstStyle/>
          <a:p>
            <a:fld id="{1E923D44-A265-4C35-B3D9-34A1C005FE0F}" type="slidenum">
              <a:rPr lang="en-US" smtClean="0"/>
              <a:pPr/>
              <a:t>‹#›</a:t>
            </a:fld>
            <a:endParaRPr lang="en-US"/>
          </a:p>
        </p:txBody>
      </p:sp>
    </p:spTree>
    <p:extLst>
      <p:ext uri="{BB962C8B-B14F-4D97-AF65-F5344CB8AC3E}">
        <p14:creationId xmlns:p14="http://schemas.microsoft.com/office/powerpoint/2010/main" val="331862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5" name="Date Placeholder 4"/>
          <p:cNvSpPr>
            <a:spLocks noGrp="1"/>
          </p:cNvSpPr>
          <p:nvPr>
            <p:ph type="dt" sz="half" idx="10"/>
          </p:nvPr>
        </p:nvSpPr>
        <p:spPr/>
        <p:txBody>
          <a:bodyPr/>
          <a:lstStyle/>
          <a:p>
            <a:fld id="{69E7B2AD-34D6-4093-8772-DC8079B6D005}" type="datetimeFigureOut">
              <a:rPr lang="en-US" smtClean="0"/>
              <a:pPr/>
              <a:t>10/28/2021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923D44-A265-4C35-B3D9-34A1C005FE0F}" type="slidenum">
              <a:rPr lang="en-US" smtClean="0"/>
              <a:pPr/>
              <a:t>‹#›</a:t>
            </a:fld>
            <a:endParaRPr lang="en-US"/>
          </a:p>
        </p:txBody>
      </p:sp>
    </p:spTree>
    <p:extLst>
      <p:ext uri="{BB962C8B-B14F-4D97-AF65-F5344CB8AC3E}">
        <p14:creationId xmlns:p14="http://schemas.microsoft.com/office/powerpoint/2010/main" val="339403254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9DE53FAC-030B-45EA-9B83-08A4203CF069}"/>
              </a:ext>
            </a:extLst>
          </p:cNvPr>
          <p:cNvSpPr>
            <a:spLocks noGrp="1"/>
          </p:cNvSpPr>
          <p:nvPr>
            <p:ph type="title"/>
          </p:nvPr>
        </p:nvSpPr>
        <p:spPr/>
        <p:txBody>
          <a:bodyPr/>
          <a:lstStyle/>
          <a:p>
            <a:r>
              <a:rPr lang="ro-RO"/>
              <a:t>Faceți clic pentru a edita stilul de titlu coordonator</a:t>
            </a:r>
            <a:endParaRPr lang="ru-RU"/>
          </a:p>
        </p:txBody>
      </p:sp>
      <p:sp>
        <p:nvSpPr>
          <p:cNvPr id="3" name="Substituent dată 2">
            <a:extLst>
              <a:ext uri="{FF2B5EF4-FFF2-40B4-BE49-F238E27FC236}">
                <a16:creationId xmlns:a16="http://schemas.microsoft.com/office/drawing/2014/main" id="{E896B3CF-5572-4508-A51C-9FC98FA8F016}"/>
              </a:ext>
            </a:extLst>
          </p:cNvPr>
          <p:cNvSpPr>
            <a:spLocks noGrp="1"/>
          </p:cNvSpPr>
          <p:nvPr>
            <p:ph type="dt" sz="half" idx="10"/>
          </p:nvPr>
        </p:nvSpPr>
        <p:spPr/>
        <p:txBody>
          <a:bodyPr/>
          <a:lstStyle/>
          <a:p>
            <a:fld id="{69E7B2AD-34D6-4093-8772-DC8079B6D005}" type="datetimeFigureOut">
              <a:rPr lang="en-US" smtClean="0"/>
              <a:pPr/>
              <a:t>10/28/2021</a:t>
            </a:fld>
            <a:endParaRPr lang="en-US"/>
          </a:p>
        </p:txBody>
      </p:sp>
      <p:sp>
        <p:nvSpPr>
          <p:cNvPr id="4" name="Substituent subsol 3">
            <a:extLst>
              <a:ext uri="{FF2B5EF4-FFF2-40B4-BE49-F238E27FC236}">
                <a16:creationId xmlns:a16="http://schemas.microsoft.com/office/drawing/2014/main" id="{F3DB0387-CFE3-4AF9-83B7-53AF67691BE7}"/>
              </a:ext>
            </a:extLst>
          </p:cNvPr>
          <p:cNvSpPr>
            <a:spLocks noGrp="1"/>
          </p:cNvSpPr>
          <p:nvPr>
            <p:ph type="ftr" sz="quarter" idx="11"/>
          </p:nvPr>
        </p:nvSpPr>
        <p:spPr/>
        <p:txBody>
          <a:bodyPr/>
          <a:lstStyle/>
          <a:p>
            <a:endParaRPr lang="en-US"/>
          </a:p>
        </p:txBody>
      </p:sp>
      <p:sp>
        <p:nvSpPr>
          <p:cNvPr id="5" name="Substituent număr diapozitiv 4">
            <a:extLst>
              <a:ext uri="{FF2B5EF4-FFF2-40B4-BE49-F238E27FC236}">
                <a16:creationId xmlns:a16="http://schemas.microsoft.com/office/drawing/2014/main" id="{E8C13323-9834-4619-828B-DD75ED86289B}"/>
              </a:ext>
            </a:extLst>
          </p:cNvPr>
          <p:cNvSpPr>
            <a:spLocks noGrp="1"/>
          </p:cNvSpPr>
          <p:nvPr>
            <p:ph type="sldNum" sz="quarter" idx="12"/>
          </p:nvPr>
        </p:nvSpPr>
        <p:spPr/>
        <p:txBody>
          <a:bodyPr/>
          <a:lstStyle/>
          <a:p>
            <a:fld id="{1E923D44-A265-4C35-B3D9-34A1C005FE0F}" type="slidenum">
              <a:rPr lang="en-US" smtClean="0"/>
              <a:pPr/>
              <a:t>‹#›</a:t>
            </a:fld>
            <a:endParaRPr lang="en-US"/>
          </a:p>
        </p:txBody>
      </p:sp>
    </p:spTree>
    <p:extLst>
      <p:ext uri="{BB962C8B-B14F-4D97-AF65-F5344CB8AC3E}">
        <p14:creationId xmlns:p14="http://schemas.microsoft.com/office/powerpoint/2010/main" val="152275422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a:extLst>
              <a:ext uri="{FF2B5EF4-FFF2-40B4-BE49-F238E27FC236}">
                <a16:creationId xmlns:a16="http://schemas.microsoft.com/office/drawing/2014/main" id="{AD8B3D88-444D-45AB-9B77-2BDF936714C2}"/>
              </a:ext>
            </a:extLst>
          </p:cNvPr>
          <p:cNvSpPr>
            <a:spLocks noGrp="1"/>
          </p:cNvSpPr>
          <p:nvPr>
            <p:ph type="dt" sz="half" idx="10"/>
          </p:nvPr>
        </p:nvSpPr>
        <p:spPr/>
        <p:txBody>
          <a:bodyPr/>
          <a:lstStyle/>
          <a:p>
            <a:fld id="{69E7B2AD-34D6-4093-8772-DC8079B6D005}" type="datetimeFigureOut">
              <a:rPr lang="en-US" smtClean="0"/>
              <a:pPr/>
              <a:t>10/28/2021</a:t>
            </a:fld>
            <a:endParaRPr lang="en-US"/>
          </a:p>
        </p:txBody>
      </p:sp>
      <p:sp>
        <p:nvSpPr>
          <p:cNvPr id="3" name="Substituent subsol 2">
            <a:extLst>
              <a:ext uri="{FF2B5EF4-FFF2-40B4-BE49-F238E27FC236}">
                <a16:creationId xmlns:a16="http://schemas.microsoft.com/office/drawing/2014/main" id="{7C2AC707-E46B-449E-B69E-9E45DED54F9B}"/>
              </a:ext>
            </a:extLst>
          </p:cNvPr>
          <p:cNvSpPr>
            <a:spLocks noGrp="1"/>
          </p:cNvSpPr>
          <p:nvPr>
            <p:ph type="ftr" sz="quarter" idx="11"/>
          </p:nvPr>
        </p:nvSpPr>
        <p:spPr/>
        <p:txBody>
          <a:bodyPr/>
          <a:lstStyle/>
          <a:p>
            <a:endParaRPr lang="en-US"/>
          </a:p>
        </p:txBody>
      </p:sp>
      <p:sp>
        <p:nvSpPr>
          <p:cNvPr id="4" name="Substituent număr diapozitiv 3">
            <a:extLst>
              <a:ext uri="{FF2B5EF4-FFF2-40B4-BE49-F238E27FC236}">
                <a16:creationId xmlns:a16="http://schemas.microsoft.com/office/drawing/2014/main" id="{AF66FA84-9CB4-4905-94E7-D721F9342243}"/>
              </a:ext>
            </a:extLst>
          </p:cNvPr>
          <p:cNvSpPr>
            <a:spLocks noGrp="1"/>
          </p:cNvSpPr>
          <p:nvPr>
            <p:ph type="sldNum" sz="quarter" idx="12"/>
          </p:nvPr>
        </p:nvSpPr>
        <p:spPr/>
        <p:txBody>
          <a:bodyPr/>
          <a:lstStyle/>
          <a:p>
            <a:fld id="{1E923D44-A265-4C35-B3D9-34A1C005FE0F}" type="slidenum">
              <a:rPr lang="en-US" smtClean="0"/>
              <a:pPr/>
              <a:t>‹#›</a:t>
            </a:fld>
            <a:endParaRPr lang="en-US"/>
          </a:p>
        </p:txBody>
      </p:sp>
      <p:grpSp>
        <p:nvGrpSpPr>
          <p:cNvPr id="8" name="Grupare 7">
            <a:extLst>
              <a:ext uri="{FF2B5EF4-FFF2-40B4-BE49-F238E27FC236}">
                <a16:creationId xmlns:a16="http://schemas.microsoft.com/office/drawing/2014/main" id="{32B2EAB0-37DC-4634-95AD-5E64E0BE941D}"/>
              </a:ext>
            </a:extLst>
          </p:cNvPr>
          <p:cNvGrpSpPr/>
          <p:nvPr userDrawn="1"/>
        </p:nvGrpSpPr>
        <p:grpSpPr>
          <a:xfrm>
            <a:off x="0" y="0"/>
            <a:ext cx="2423591" cy="6858000"/>
            <a:chOff x="0" y="0"/>
            <a:chExt cx="2423591" cy="6858000"/>
          </a:xfrm>
          <a:effectLst>
            <a:outerShdw blurRad="50800" dist="38100" dir="18900000" algn="bl" rotWithShape="0">
              <a:prstClr val="black">
                <a:alpha val="40000"/>
              </a:prstClr>
            </a:outerShdw>
          </a:effectLst>
        </p:grpSpPr>
        <p:sp>
          <p:nvSpPr>
            <p:cNvPr id="9" name="Dreptunghi 8">
              <a:extLst>
                <a:ext uri="{FF2B5EF4-FFF2-40B4-BE49-F238E27FC236}">
                  <a16:creationId xmlns:a16="http://schemas.microsoft.com/office/drawing/2014/main" id="{C376EF4D-047E-4141-A948-0C0AD854A86E}"/>
                </a:ext>
              </a:extLst>
            </p:cNvPr>
            <p:cNvSpPr/>
            <p:nvPr/>
          </p:nvSpPr>
          <p:spPr>
            <a:xfrm>
              <a:off x="0" y="0"/>
              <a:ext cx="2423591" cy="6858000"/>
            </a:xfrm>
            <a:prstGeom prst="rect">
              <a:avLst/>
            </a:prstGeom>
            <a:solidFill>
              <a:srgbClr val="1377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10" name="Imagine 9">
              <a:extLst>
                <a:ext uri="{FF2B5EF4-FFF2-40B4-BE49-F238E27FC236}">
                  <a16:creationId xmlns:a16="http://schemas.microsoft.com/office/drawing/2014/main" id="{E0E75735-DC0D-4E5D-849F-9DE778F25A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812" y="377876"/>
              <a:ext cx="2231965" cy="900000"/>
            </a:xfrm>
            <a:prstGeom prst="rect">
              <a:avLst/>
            </a:prstGeom>
          </p:spPr>
        </p:pic>
      </p:grpSp>
    </p:spTree>
    <p:extLst>
      <p:ext uri="{BB962C8B-B14F-4D97-AF65-F5344CB8AC3E}">
        <p14:creationId xmlns:p14="http://schemas.microsoft.com/office/powerpoint/2010/main" val="201253141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B1BB6810-A059-4DF8-B8C3-83568590C37D}"/>
              </a:ext>
            </a:extLst>
          </p:cNvPr>
          <p:cNvSpPr>
            <a:spLocks noGrp="1"/>
          </p:cNvSpPr>
          <p:nvPr>
            <p:ph type="title"/>
          </p:nvPr>
        </p:nvSpPr>
        <p:spPr>
          <a:xfrm>
            <a:off x="839788" y="457200"/>
            <a:ext cx="3932237" cy="1600200"/>
          </a:xfrm>
        </p:spPr>
        <p:txBody>
          <a:bodyPr anchor="b"/>
          <a:lstStyle>
            <a:lvl1pPr>
              <a:defRPr sz="3200"/>
            </a:lvl1pPr>
          </a:lstStyle>
          <a:p>
            <a:r>
              <a:rPr lang="ro-RO"/>
              <a:t>Faceți clic pentru a edita stilul de titlu coordonator</a:t>
            </a:r>
            <a:endParaRPr lang="ru-RU"/>
          </a:p>
        </p:txBody>
      </p:sp>
      <p:sp>
        <p:nvSpPr>
          <p:cNvPr id="3" name="Substituent conținut 2">
            <a:extLst>
              <a:ext uri="{FF2B5EF4-FFF2-40B4-BE49-F238E27FC236}">
                <a16:creationId xmlns:a16="http://schemas.microsoft.com/office/drawing/2014/main" id="{A0815A21-58C0-4B18-8D3B-E0E0271303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ru-RU"/>
          </a:p>
        </p:txBody>
      </p:sp>
      <p:sp>
        <p:nvSpPr>
          <p:cNvPr id="4" name="Substituent text 3">
            <a:extLst>
              <a:ext uri="{FF2B5EF4-FFF2-40B4-BE49-F238E27FC236}">
                <a16:creationId xmlns:a16="http://schemas.microsoft.com/office/drawing/2014/main" id="{B780B0B6-A96F-4E8D-A2D4-328259E345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a16="http://schemas.microsoft.com/office/drawing/2014/main" id="{D54CC5E5-5052-46A6-B89C-C7AE64E995CD}"/>
              </a:ext>
            </a:extLst>
          </p:cNvPr>
          <p:cNvSpPr>
            <a:spLocks noGrp="1"/>
          </p:cNvSpPr>
          <p:nvPr>
            <p:ph type="dt" sz="half" idx="10"/>
          </p:nvPr>
        </p:nvSpPr>
        <p:spPr/>
        <p:txBody>
          <a:bodyPr/>
          <a:lstStyle/>
          <a:p>
            <a:fld id="{69E7B2AD-34D6-4093-8772-DC8079B6D005}" type="datetimeFigureOut">
              <a:rPr lang="en-US" smtClean="0"/>
              <a:pPr/>
              <a:t>10/28/2021</a:t>
            </a:fld>
            <a:endParaRPr lang="en-US"/>
          </a:p>
        </p:txBody>
      </p:sp>
      <p:sp>
        <p:nvSpPr>
          <p:cNvPr id="6" name="Substituent subsol 5">
            <a:extLst>
              <a:ext uri="{FF2B5EF4-FFF2-40B4-BE49-F238E27FC236}">
                <a16:creationId xmlns:a16="http://schemas.microsoft.com/office/drawing/2014/main" id="{6CFB3899-61BB-4C87-8D3A-F515C1C95F5C}"/>
              </a:ext>
            </a:extLst>
          </p:cNvPr>
          <p:cNvSpPr>
            <a:spLocks noGrp="1"/>
          </p:cNvSpPr>
          <p:nvPr>
            <p:ph type="ftr" sz="quarter" idx="11"/>
          </p:nvPr>
        </p:nvSpPr>
        <p:spPr/>
        <p:txBody>
          <a:bodyPr/>
          <a:lstStyle/>
          <a:p>
            <a:endParaRPr lang="en-US"/>
          </a:p>
        </p:txBody>
      </p:sp>
      <p:sp>
        <p:nvSpPr>
          <p:cNvPr id="7" name="Substituent număr diapozitiv 6">
            <a:extLst>
              <a:ext uri="{FF2B5EF4-FFF2-40B4-BE49-F238E27FC236}">
                <a16:creationId xmlns:a16="http://schemas.microsoft.com/office/drawing/2014/main" id="{094347AC-EFEE-4B65-A098-DDA57BA11FAB}"/>
              </a:ext>
            </a:extLst>
          </p:cNvPr>
          <p:cNvSpPr>
            <a:spLocks noGrp="1"/>
          </p:cNvSpPr>
          <p:nvPr>
            <p:ph type="sldNum" sz="quarter" idx="12"/>
          </p:nvPr>
        </p:nvSpPr>
        <p:spPr/>
        <p:txBody>
          <a:bodyPr/>
          <a:lstStyle/>
          <a:p>
            <a:fld id="{1E923D44-A265-4C35-B3D9-34A1C005FE0F}" type="slidenum">
              <a:rPr lang="en-US" smtClean="0"/>
              <a:pPr/>
              <a:t>‹#›</a:t>
            </a:fld>
            <a:endParaRPr lang="en-US"/>
          </a:p>
        </p:txBody>
      </p:sp>
    </p:spTree>
    <p:extLst>
      <p:ext uri="{BB962C8B-B14F-4D97-AF65-F5344CB8AC3E}">
        <p14:creationId xmlns:p14="http://schemas.microsoft.com/office/powerpoint/2010/main" val="415070607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2D5DCCFF-DE9E-499D-82BB-DE64895D21D7}"/>
              </a:ext>
            </a:extLst>
          </p:cNvPr>
          <p:cNvSpPr>
            <a:spLocks noGrp="1"/>
          </p:cNvSpPr>
          <p:nvPr>
            <p:ph type="title"/>
          </p:nvPr>
        </p:nvSpPr>
        <p:spPr>
          <a:xfrm>
            <a:off x="839788" y="457200"/>
            <a:ext cx="3932237" cy="1600200"/>
          </a:xfrm>
        </p:spPr>
        <p:txBody>
          <a:bodyPr anchor="b"/>
          <a:lstStyle>
            <a:lvl1pPr>
              <a:defRPr sz="3200"/>
            </a:lvl1pPr>
          </a:lstStyle>
          <a:p>
            <a:r>
              <a:rPr lang="ro-RO"/>
              <a:t>Faceți clic pentru a edita stilul de titlu coordonator</a:t>
            </a:r>
            <a:endParaRPr lang="ru-RU"/>
          </a:p>
        </p:txBody>
      </p:sp>
      <p:sp>
        <p:nvSpPr>
          <p:cNvPr id="3" name="Substituent imagine 2">
            <a:extLst>
              <a:ext uri="{FF2B5EF4-FFF2-40B4-BE49-F238E27FC236}">
                <a16:creationId xmlns:a16="http://schemas.microsoft.com/office/drawing/2014/main" id="{F334FD2A-B079-40E1-AFFB-359AB62E6A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Substituent text 3">
            <a:extLst>
              <a:ext uri="{FF2B5EF4-FFF2-40B4-BE49-F238E27FC236}">
                <a16:creationId xmlns:a16="http://schemas.microsoft.com/office/drawing/2014/main" id="{C8EDC00B-EEE6-4726-8FC8-FFD2904BEE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a16="http://schemas.microsoft.com/office/drawing/2014/main" id="{EFA34512-6D48-454D-B3E7-4ED797934104}"/>
              </a:ext>
            </a:extLst>
          </p:cNvPr>
          <p:cNvSpPr>
            <a:spLocks noGrp="1"/>
          </p:cNvSpPr>
          <p:nvPr>
            <p:ph type="dt" sz="half" idx="10"/>
          </p:nvPr>
        </p:nvSpPr>
        <p:spPr/>
        <p:txBody>
          <a:bodyPr/>
          <a:lstStyle/>
          <a:p>
            <a:fld id="{69E7B2AD-34D6-4093-8772-DC8079B6D005}" type="datetimeFigureOut">
              <a:rPr lang="en-US" smtClean="0"/>
              <a:pPr/>
              <a:t>10/28/2021</a:t>
            </a:fld>
            <a:endParaRPr lang="en-US"/>
          </a:p>
        </p:txBody>
      </p:sp>
      <p:sp>
        <p:nvSpPr>
          <p:cNvPr id="6" name="Substituent subsol 5">
            <a:extLst>
              <a:ext uri="{FF2B5EF4-FFF2-40B4-BE49-F238E27FC236}">
                <a16:creationId xmlns:a16="http://schemas.microsoft.com/office/drawing/2014/main" id="{A540C496-F809-4ACE-89EE-A30C5FE6F2F4}"/>
              </a:ext>
            </a:extLst>
          </p:cNvPr>
          <p:cNvSpPr>
            <a:spLocks noGrp="1"/>
          </p:cNvSpPr>
          <p:nvPr>
            <p:ph type="ftr" sz="quarter" idx="11"/>
          </p:nvPr>
        </p:nvSpPr>
        <p:spPr/>
        <p:txBody>
          <a:bodyPr/>
          <a:lstStyle/>
          <a:p>
            <a:endParaRPr lang="en-US"/>
          </a:p>
        </p:txBody>
      </p:sp>
      <p:sp>
        <p:nvSpPr>
          <p:cNvPr id="7" name="Substituent număr diapozitiv 6">
            <a:extLst>
              <a:ext uri="{FF2B5EF4-FFF2-40B4-BE49-F238E27FC236}">
                <a16:creationId xmlns:a16="http://schemas.microsoft.com/office/drawing/2014/main" id="{979F02C9-6F0D-4435-92E2-89575A6FC484}"/>
              </a:ext>
            </a:extLst>
          </p:cNvPr>
          <p:cNvSpPr>
            <a:spLocks noGrp="1"/>
          </p:cNvSpPr>
          <p:nvPr>
            <p:ph type="sldNum" sz="quarter" idx="12"/>
          </p:nvPr>
        </p:nvSpPr>
        <p:spPr/>
        <p:txBody>
          <a:bodyPr/>
          <a:lstStyle/>
          <a:p>
            <a:fld id="{1E923D44-A265-4C35-B3D9-34A1C005FE0F}" type="slidenum">
              <a:rPr lang="en-US" smtClean="0"/>
              <a:pPr/>
              <a:t>‹#›</a:t>
            </a:fld>
            <a:endParaRPr lang="en-US"/>
          </a:p>
        </p:txBody>
      </p:sp>
    </p:spTree>
    <p:extLst>
      <p:ext uri="{BB962C8B-B14F-4D97-AF65-F5344CB8AC3E}">
        <p14:creationId xmlns:p14="http://schemas.microsoft.com/office/powerpoint/2010/main" val="146373486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17F90B83-2A66-46B9-A6FA-EF4829BCFCE2}"/>
              </a:ext>
            </a:extLst>
          </p:cNvPr>
          <p:cNvSpPr>
            <a:spLocks noGrp="1"/>
          </p:cNvSpPr>
          <p:nvPr>
            <p:ph type="title"/>
          </p:nvPr>
        </p:nvSpPr>
        <p:spPr/>
        <p:txBody>
          <a:bodyPr/>
          <a:lstStyle/>
          <a:p>
            <a:r>
              <a:rPr lang="ro-RO"/>
              <a:t>Faceți clic pentru a edita stilul de titlu coordonator</a:t>
            </a:r>
            <a:endParaRPr lang="ru-RU"/>
          </a:p>
        </p:txBody>
      </p:sp>
      <p:sp>
        <p:nvSpPr>
          <p:cNvPr id="3" name="Substituent text vertical 2">
            <a:extLst>
              <a:ext uri="{FF2B5EF4-FFF2-40B4-BE49-F238E27FC236}">
                <a16:creationId xmlns:a16="http://schemas.microsoft.com/office/drawing/2014/main" id="{D3183FA2-0234-4A86-8711-7728D111D1E2}"/>
              </a:ext>
            </a:extLst>
          </p:cNvPr>
          <p:cNvSpPr>
            <a:spLocks noGrp="1"/>
          </p:cNvSpPr>
          <p:nvPr>
            <p:ph type="body" orient="vert" idx="1"/>
          </p:nvPr>
        </p:nvSpPr>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ru-RU"/>
          </a:p>
        </p:txBody>
      </p:sp>
      <p:sp>
        <p:nvSpPr>
          <p:cNvPr id="4" name="Substituent dată 3">
            <a:extLst>
              <a:ext uri="{FF2B5EF4-FFF2-40B4-BE49-F238E27FC236}">
                <a16:creationId xmlns:a16="http://schemas.microsoft.com/office/drawing/2014/main" id="{5C3B5D98-4C4E-4783-8DF3-AE01C8662F6D}"/>
              </a:ext>
            </a:extLst>
          </p:cNvPr>
          <p:cNvSpPr>
            <a:spLocks noGrp="1"/>
          </p:cNvSpPr>
          <p:nvPr>
            <p:ph type="dt" sz="half" idx="10"/>
          </p:nvPr>
        </p:nvSpPr>
        <p:spPr/>
        <p:txBody>
          <a:bodyPr/>
          <a:lstStyle/>
          <a:p>
            <a:fld id="{69E7B2AD-34D6-4093-8772-DC8079B6D005}" type="datetimeFigureOut">
              <a:rPr lang="en-US" smtClean="0"/>
              <a:pPr/>
              <a:t>10/28/2021</a:t>
            </a:fld>
            <a:endParaRPr lang="en-US"/>
          </a:p>
        </p:txBody>
      </p:sp>
      <p:sp>
        <p:nvSpPr>
          <p:cNvPr id="5" name="Substituent subsol 4">
            <a:extLst>
              <a:ext uri="{FF2B5EF4-FFF2-40B4-BE49-F238E27FC236}">
                <a16:creationId xmlns:a16="http://schemas.microsoft.com/office/drawing/2014/main" id="{4D08D033-36EF-41D5-B20F-D431DCEA0DA6}"/>
              </a:ext>
            </a:extLst>
          </p:cNvPr>
          <p:cNvSpPr>
            <a:spLocks noGrp="1"/>
          </p:cNvSpPr>
          <p:nvPr>
            <p:ph type="ftr" sz="quarter" idx="11"/>
          </p:nvPr>
        </p:nvSpPr>
        <p:spPr/>
        <p:txBody>
          <a:bodyPr/>
          <a:lstStyle/>
          <a:p>
            <a:endParaRPr lang="en-US"/>
          </a:p>
        </p:txBody>
      </p:sp>
      <p:sp>
        <p:nvSpPr>
          <p:cNvPr id="6" name="Substituent număr diapozitiv 5">
            <a:extLst>
              <a:ext uri="{FF2B5EF4-FFF2-40B4-BE49-F238E27FC236}">
                <a16:creationId xmlns:a16="http://schemas.microsoft.com/office/drawing/2014/main" id="{F049A395-7F17-479E-B4D3-579601ACA679}"/>
              </a:ext>
            </a:extLst>
          </p:cNvPr>
          <p:cNvSpPr>
            <a:spLocks noGrp="1"/>
          </p:cNvSpPr>
          <p:nvPr>
            <p:ph type="sldNum" sz="quarter" idx="12"/>
          </p:nvPr>
        </p:nvSpPr>
        <p:spPr/>
        <p:txBody>
          <a:bodyPr/>
          <a:lstStyle/>
          <a:p>
            <a:fld id="{1E923D44-A265-4C35-B3D9-34A1C005FE0F}" type="slidenum">
              <a:rPr lang="en-US" smtClean="0"/>
              <a:pPr/>
              <a:t>‹#›</a:t>
            </a:fld>
            <a:endParaRPr lang="en-US"/>
          </a:p>
        </p:txBody>
      </p:sp>
    </p:spTree>
    <p:extLst>
      <p:ext uri="{BB962C8B-B14F-4D97-AF65-F5344CB8AC3E}">
        <p14:creationId xmlns:p14="http://schemas.microsoft.com/office/powerpoint/2010/main" val="67597105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a:extLst>
              <a:ext uri="{FF2B5EF4-FFF2-40B4-BE49-F238E27FC236}">
                <a16:creationId xmlns:a16="http://schemas.microsoft.com/office/drawing/2014/main" id="{09DC1D26-7B8D-4D6F-AAB6-37694B2B11AF}"/>
              </a:ext>
            </a:extLst>
          </p:cNvPr>
          <p:cNvSpPr>
            <a:spLocks noGrp="1"/>
          </p:cNvSpPr>
          <p:nvPr>
            <p:ph type="title" orient="vert"/>
          </p:nvPr>
        </p:nvSpPr>
        <p:spPr>
          <a:xfrm>
            <a:off x="8724900" y="365125"/>
            <a:ext cx="2628900" cy="5811838"/>
          </a:xfrm>
        </p:spPr>
        <p:txBody>
          <a:bodyPr vert="eaVert"/>
          <a:lstStyle/>
          <a:p>
            <a:r>
              <a:rPr lang="ro-RO"/>
              <a:t>Faceți clic pentru a edita stilul de titlu coordonator</a:t>
            </a:r>
            <a:endParaRPr lang="ru-RU"/>
          </a:p>
        </p:txBody>
      </p:sp>
      <p:sp>
        <p:nvSpPr>
          <p:cNvPr id="3" name="Substituent text vertical 2">
            <a:extLst>
              <a:ext uri="{FF2B5EF4-FFF2-40B4-BE49-F238E27FC236}">
                <a16:creationId xmlns:a16="http://schemas.microsoft.com/office/drawing/2014/main" id="{9ECFB259-18F9-4364-B008-946FA3AAE755}"/>
              </a:ext>
            </a:extLst>
          </p:cNvPr>
          <p:cNvSpPr>
            <a:spLocks noGrp="1"/>
          </p:cNvSpPr>
          <p:nvPr>
            <p:ph type="body" orient="vert" idx="1"/>
          </p:nvPr>
        </p:nvSpPr>
        <p:spPr>
          <a:xfrm>
            <a:off x="838200" y="365125"/>
            <a:ext cx="7734300" cy="5811838"/>
          </a:xfrm>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ru-RU"/>
          </a:p>
        </p:txBody>
      </p:sp>
      <p:sp>
        <p:nvSpPr>
          <p:cNvPr id="4" name="Substituent dată 3">
            <a:extLst>
              <a:ext uri="{FF2B5EF4-FFF2-40B4-BE49-F238E27FC236}">
                <a16:creationId xmlns:a16="http://schemas.microsoft.com/office/drawing/2014/main" id="{99898150-09A6-4AF8-8024-6E5C7BD101EB}"/>
              </a:ext>
            </a:extLst>
          </p:cNvPr>
          <p:cNvSpPr>
            <a:spLocks noGrp="1"/>
          </p:cNvSpPr>
          <p:nvPr>
            <p:ph type="dt" sz="half" idx="10"/>
          </p:nvPr>
        </p:nvSpPr>
        <p:spPr/>
        <p:txBody>
          <a:bodyPr/>
          <a:lstStyle/>
          <a:p>
            <a:fld id="{69E7B2AD-34D6-4093-8772-DC8079B6D005}" type="datetimeFigureOut">
              <a:rPr lang="en-US" smtClean="0"/>
              <a:pPr/>
              <a:t>10/28/2021</a:t>
            </a:fld>
            <a:endParaRPr lang="en-US"/>
          </a:p>
        </p:txBody>
      </p:sp>
      <p:sp>
        <p:nvSpPr>
          <p:cNvPr id="5" name="Substituent subsol 4">
            <a:extLst>
              <a:ext uri="{FF2B5EF4-FFF2-40B4-BE49-F238E27FC236}">
                <a16:creationId xmlns:a16="http://schemas.microsoft.com/office/drawing/2014/main" id="{B6CBAD55-8243-4C3E-A8EF-C536F785FA6A}"/>
              </a:ext>
            </a:extLst>
          </p:cNvPr>
          <p:cNvSpPr>
            <a:spLocks noGrp="1"/>
          </p:cNvSpPr>
          <p:nvPr>
            <p:ph type="ftr" sz="quarter" idx="11"/>
          </p:nvPr>
        </p:nvSpPr>
        <p:spPr/>
        <p:txBody>
          <a:bodyPr/>
          <a:lstStyle/>
          <a:p>
            <a:endParaRPr lang="en-US"/>
          </a:p>
        </p:txBody>
      </p:sp>
      <p:sp>
        <p:nvSpPr>
          <p:cNvPr id="6" name="Substituent număr diapozitiv 5">
            <a:extLst>
              <a:ext uri="{FF2B5EF4-FFF2-40B4-BE49-F238E27FC236}">
                <a16:creationId xmlns:a16="http://schemas.microsoft.com/office/drawing/2014/main" id="{EAA7E8DA-B85C-4F5B-9987-F3DE041340BF}"/>
              </a:ext>
            </a:extLst>
          </p:cNvPr>
          <p:cNvSpPr>
            <a:spLocks noGrp="1"/>
          </p:cNvSpPr>
          <p:nvPr>
            <p:ph type="sldNum" sz="quarter" idx="12"/>
          </p:nvPr>
        </p:nvSpPr>
        <p:spPr/>
        <p:txBody>
          <a:bodyPr/>
          <a:lstStyle/>
          <a:p>
            <a:fld id="{1E923D44-A265-4C35-B3D9-34A1C005FE0F}" type="slidenum">
              <a:rPr lang="en-US" smtClean="0"/>
              <a:pPr/>
              <a:t>‹#›</a:t>
            </a:fld>
            <a:endParaRPr lang="en-US"/>
          </a:p>
        </p:txBody>
      </p:sp>
    </p:spTree>
    <p:extLst>
      <p:ext uri="{BB962C8B-B14F-4D97-AF65-F5344CB8AC3E}">
        <p14:creationId xmlns:p14="http://schemas.microsoft.com/office/powerpoint/2010/main" val="1706449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o-RO"/>
              <a:t>Faceți clic pentru a edita stilul de titlu coordonator</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4" name="Content Placeholder 3"/>
          <p:cNvSpPr>
            <a:spLocks noGrp="1"/>
          </p:cNvSpPr>
          <p:nvPr>
            <p:ph sz="half" idx="2"/>
          </p:nvPr>
        </p:nvSpPr>
        <p:spPr>
          <a:xfrm>
            <a:off x="839788" y="2505075"/>
            <a:ext cx="5157787"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6" name="Content Placeholder 5"/>
          <p:cNvSpPr>
            <a:spLocks noGrp="1"/>
          </p:cNvSpPr>
          <p:nvPr>
            <p:ph sz="quarter" idx="4"/>
          </p:nvPr>
        </p:nvSpPr>
        <p:spPr>
          <a:xfrm>
            <a:off x="6172200" y="2505075"/>
            <a:ext cx="5183188"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7" name="Date Placeholder 6"/>
          <p:cNvSpPr>
            <a:spLocks noGrp="1"/>
          </p:cNvSpPr>
          <p:nvPr>
            <p:ph type="dt" sz="half" idx="10"/>
          </p:nvPr>
        </p:nvSpPr>
        <p:spPr/>
        <p:txBody>
          <a:bodyPr/>
          <a:lstStyle/>
          <a:p>
            <a:fld id="{69E7B2AD-34D6-4093-8772-DC8079B6D005}" type="datetimeFigureOut">
              <a:rPr lang="en-US" smtClean="0"/>
              <a:pPr/>
              <a:t>10/28/2021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923D44-A265-4C35-B3D9-34A1C005FE0F}" type="slidenum">
              <a:rPr lang="en-US" smtClean="0"/>
              <a:pPr/>
              <a:t>‹#›</a:t>
            </a:fld>
            <a:endParaRPr lang="en-US"/>
          </a:p>
        </p:txBody>
      </p:sp>
    </p:spTree>
    <p:extLst>
      <p:ext uri="{BB962C8B-B14F-4D97-AF65-F5344CB8AC3E}">
        <p14:creationId xmlns:p14="http://schemas.microsoft.com/office/powerpoint/2010/main" val="4101569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Date Placeholder 2"/>
          <p:cNvSpPr>
            <a:spLocks noGrp="1"/>
          </p:cNvSpPr>
          <p:nvPr>
            <p:ph type="dt" sz="half" idx="10"/>
          </p:nvPr>
        </p:nvSpPr>
        <p:spPr/>
        <p:txBody>
          <a:bodyPr/>
          <a:lstStyle/>
          <a:p>
            <a:fld id="{69E7B2AD-34D6-4093-8772-DC8079B6D005}" type="datetimeFigureOut">
              <a:rPr lang="en-US" smtClean="0"/>
              <a:pPr/>
              <a:t>10/28/2021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923D44-A265-4C35-B3D9-34A1C005FE0F}" type="slidenum">
              <a:rPr lang="en-US" smtClean="0"/>
              <a:pPr/>
              <a:t>‹#›</a:t>
            </a:fld>
            <a:endParaRPr lang="en-US"/>
          </a:p>
        </p:txBody>
      </p:sp>
    </p:spTree>
    <p:extLst>
      <p:ext uri="{BB962C8B-B14F-4D97-AF65-F5344CB8AC3E}">
        <p14:creationId xmlns:p14="http://schemas.microsoft.com/office/powerpoint/2010/main" val="378988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E7B2AD-34D6-4093-8772-DC8079B6D005}" type="datetimeFigureOut">
              <a:rPr lang="en-US" smtClean="0"/>
              <a:pPr/>
              <a:t>10/28/2021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923D44-A265-4C35-B3D9-34A1C005FE0F}" type="slidenum">
              <a:rPr lang="en-US" smtClean="0"/>
              <a:pPr/>
              <a:t>‹#›</a:t>
            </a:fld>
            <a:endParaRPr lang="en-US"/>
          </a:p>
        </p:txBody>
      </p:sp>
    </p:spTree>
    <p:extLst>
      <p:ext uri="{BB962C8B-B14F-4D97-AF65-F5344CB8AC3E}">
        <p14:creationId xmlns:p14="http://schemas.microsoft.com/office/powerpoint/2010/main" val="2924487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o-RO"/>
              <a:t>Faceți clic pentru a edita stilul de titlu coordonator</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Date Placeholder 4"/>
          <p:cNvSpPr>
            <a:spLocks noGrp="1"/>
          </p:cNvSpPr>
          <p:nvPr>
            <p:ph type="dt" sz="half" idx="10"/>
          </p:nvPr>
        </p:nvSpPr>
        <p:spPr/>
        <p:txBody>
          <a:bodyPr/>
          <a:lstStyle/>
          <a:p>
            <a:fld id="{69E7B2AD-34D6-4093-8772-DC8079B6D005}" type="datetimeFigureOut">
              <a:rPr lang="en-US" smtClean="0"/>
              <a:pPr/>
              <a:t>10/28/2021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923D44-A265-4C35-B3D9-34A1C005FE0F}" type="slidenum">
              <a:rPr lang="en-US" smtClean="0"/>
              <a:pPr/>
              <a:t>‹#›</a:t>
            </a:fld>
            <a:endParaRPr lang="en-US"/>
          </a:p>
        </p:txBody>
      </p:sp>
    </p:spTree>
    <p:extLst>
      <p:ext uri="{BB962C8B-B14F-4D97-AF65-F5344CB8AC3E}">
        <p14:creationId xmlns:p14="http://schemas.microsoft.com/office/powerpoint/2010/main" val="2680308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o-RO"/>
              <a:t>Faceți clic pentru a edita stilul de titlu coordonator</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o-RO"/>
              <a:t>Faceți clic pe pictogramă pentru a adăuga o imagine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Date Placeholder 4"/>
          <p:cNvSpPr>
            <a:spLocks noGrp="1"/>
          </p:cNvSpPr>
          <p:nvPr>
            <p:ph type="dt" sz="half" idx="10"/>
          </p:nvPr>
        </p:nvSpPr>
        <p:spPr/>
        <p:txBody>
          <a:bodyPr/>
          <a:lstStyle/>
          <a:p>
            <a:fld id="{69E7B2AD-34D6-4093-8772-DC8079B6D005}" type="datetimeFigureOut">
              <a:rPr lang="en-US" smtClean="0"/>
              <a:pPr/>
              <a:t>10/28/2021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923D44-A265-4C35-B3D9-34A1C005FE0F}" type="slidenum">
              <a:rPr lang="en-US" smtClean="0"/>
              <a:pPr/>
              <a:t>‹#›</a:t>
            </a:fld>
            <a:endParaRPr lang="en-US"/>
          </a:p>
        </p:txBody>
      </p:sp>
    </p:spTree>
    <p:extLst>
      <p:ext uri="{BB962C8B-B14F-4D97-AF65-F5344CB8AC3E}">
        <p14:creationId xmlns:p14="http://schemas.microsoft.com/office/powerpoint/2010/main" val="3394339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o-RO"/>
              <a:t>Faceți clic pentru a edita stilul de titlu coordonator</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E7B2AD-34D6-4093-8772-DC8079B6D005}" type="datetimeFigureOut">
              <a:rPr lang="en-US" smtClean="0"/>
              <a:pPr/>
              <a:t>10/28/2021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923D44-A265-4C35-B3D9-34A1C005FE0F}" type="slidenum">
              <a:rPr lang="en-US" smtClean="0"/>
              <a:pPr/>
              <a:t>‹#›</a:t>
            </a:fld>
            <a:endParaRPr lang="en-US"/>
          </a:p>
        </p:txBody>
      </p:sp>
    </p:spTree>
    <p:extLst>
      <p:ext uri="{BB962C8B-B14F-4D97-AF65-F5344CB8AC3E}">
        <p14:creationId xmlns:p14="http://schemas.microsoft.com/office/powerpoint/2010/main" val="3765066689"/>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o-RO"/>
              <a:t>Faceți clic pentru a edita stilul de titlu coordonator</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58A79392-698E-40F9-B11C-0A8EE50D85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10/28/2021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BED1DFD6-080E-4FE1-BB12-E2B8E3DBA6E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7219490"/>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o-RO"/>
              <a:t>Faceți clic pentru a edita stilul de titlu coordonator</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A79392-698E-40F9-B11C-0A8EE50D8514}" type="datetimeFigureOut">
              <a:rPr lang="en-US" smtClean="0"/>
              <a:t>10/28/2021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D1DFD6-080E-4FE1-BB12-E2B8E3DBA6E5}" type="slidenum">
              <a:rPr lang="en-US" smtClean="0"/>
              <a:t>‹#›</a:t>
            </a:fld>
            <a:endParaRPr lang="en-US"/>
          </a:p>
        </p:txBody>
      </p:sp>
    </p:spTree>
    <p:extLst>
      <p:ext uri="{BB962C8B-B14F-4D97-AF65-F5344CB8AC3E}">
        <p14:creationId xmlns:p14="http://schemas.microsoft.com/office/powerpoint/2010/main" val="2193906392"/>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titlu 1">
            <a:extLst>
              <a:ext uri="{FF2B5EF4-FFF2-40B4-BE49-F238E27FC236}">
                <a16:creationId xmlns:a16="http://schemas.microsoft.com/office/drawing/2014/main" id="{481AB893-37E1-44BF-9BD8-B6F704637A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o-RO"/>
              <a:t>Faceți clic pentru a edita stilul de titlu coordonator</a:t>
            </a:r>
            <a:endParaRPr lang="ru-RU"/>
          </a:p>
        </p:txBody>
      </p:sp>
      <p:sp>
        <p:nvSpPr>
          <p:cNvPr id="3" name="Substituent text 2">
            <a:extLst>
              <a:ext uri="{FF2B5EF4-FFF2-40B4-BE49-F238E27FC236}">
                <a16:creationId xmlns:a16="http://schemas.microsoft.com/office/drawing/2014/main" id="{EBDB5A97-96D9-4F46-A484-F45B92D5A5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ru-RU"/>
          </a:p>
        </p:txBody>
      </p:sp>
      <p:sp>
        <p:nvSpPr>
          <p:cNvPr id="4" name="Substituent dată 3">
            <a:extLst>
              <a:ext uri="{FF2B5EF4-FFF2-40B4-BE49-F238E27FC236}">
                <a16:creationId xmlns:a16="http://schemas.microsoft.com/office/drawing/2014/main" id="{7EBE56F1-AB35-45DD-B115-CDFDFF792E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E7B2AD-34D6-4093-8772-DC8079B6D005}" type="datetimeFigureOut">
              <a:rPr lang="en-US" smtClean="0"/>
              <a:pPr/>
              <a:t>10/28/2021</a:t>
            </a:fld>
            <a:endParaRPr lang="en-US"/>
          </a:p>
        </p:txBody>
      </p:sp>
      <p:sp>
        <p:nvSpPr>
          <p:cNvPr id="5" name="Substituent subsol 4">
            <a:extLst>
              <a:ext uri="{FF2B5EF4-FFF2-40B4-BE49-F238E27FC236}">
                <a16:creationId xmlns:a16="http://schemas.microsoft.com/office/drawing/2014/main" id="{933AC96D-20FB-42AB-A8C2-B1311B3F82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ubstituent număr diapozitiv 5">
            <a:extLst>
              <a:ext uri="{FF2B5EF4-FFF2-40B4-BE49-F238E27FC236}">
                <a16:creationId xmlns:a16="http://schemas.microsoft.com/office/drawing/2014/main" id="{FC9C806E-2DE2-45BA-8BB2-A606E271F6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923D44-A265-4C35-B3D9-34A1C005FE0F}" type="slidenum">
              <a:rPr lang="en-US" smtClean="0"/>
              <a:pPr/>
              <a:t>‹#›</a:t>
            </a:fld>
            <a:endParaRPr lang="en-US"/>
          </a:p>
        </p:txBody>
      </p:sp>
    </p:spTree>
    <p:extLst>
      <p:ext uri="{BB962C8B-B14F-4D97-AF65-F5344CB8AC3E}">
        <p14:creationId xmlns:p14="http://schemas.microsoft.com/office/powerpoint/2010/main" val="1219517309"/>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4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1.xml"/></Relationships>
</file>

<file path=ppt/slides/_rels/slide7.xml.rels><?xml version="1.0" encoding="UTF-8" standalone="yes"?>
<Relationships xmlns="http://schemas.openxmlformats.org/package/2006/relationships"><Relationship Id="rId3" Type="http://schemas.openxmlformats.org/officeDocument/2006/relationships/hyperlink" Target="https://cicde.md/index.php?l=ro" TargetMode="External"/><Relationship Id="rId2" Type="http://schemas.openxmlformats.org/officeDocument/2006/relationships/image" Target="../media/image2.jpg"/><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Dreptunghi 27">
            <a:extLst>
              <a:ext uri="{FF2B5EF4-FFF2-40B4-BE49-F238E27FC236}">
                <a16:creationId xmlns:a16="http://schemas.microsoft.com/office/drawing/2014/main" id="{67ECF857-5411-4683-9F9B-98B0BB83B91A}"/>
              </a:ext>
            </a:extLst>
          </p:cNvPr>
          <p:cNvSpPr/>
          <p:nvPr/>
        </p:nvSpPr>
        <p:spPr>
          <a:xfrm>
            <a:off x="0" y="0"/>
            <a:ext cx="2423591" cy="6858000"/>
          </a:xfrm>
          <a:prstGeom prst="rect">
            <a:avLst/>
          </a:prstGeom>
          <a:solidFill>
            <a:srgbClr val="1377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4" name="Shape 161">
            <a:extLst>
              <a:ext uri="{FF2B5EF4-FFF2-40B4-BE49-F238E27FC236}">
                <a16:creationId xmlns:a16="http://schemas.microsoft.com/office/drawing/2014/main" id="{90BA7AD2-826F-4412-AB87-68CB7B15648B}"/>
              </a:ext>
            </a:extLst>
          </p:cNvPr>
          <p:cNvSpPr txBox="1">
            <a:spLocks/>
          </p:cNvSpPr>
          <p:nvPr/>
        </p:nvSpPr>
        <p:spPr>
          <a:xfrm>
            <a:off x="2935780" y="1740817"/>
            <a:ext cx="8628057" cy="990600"/>
          </a:xfrm>
          <a:prstGeom prst="rect">
            <a:avLst/>
          </a:prstGeom>
          <a:noFill/>
          <a:ln>
            <a:noFill/>
          </a:ln>
        </p:spPr>
        <p:txBody>
          <a:bodyPr vert="horz" lIns="91425" tIns="45700" rIns="91425" bIns="4570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ct val="25000"/>
            </a:pPr>
            <a:r>
              <a:rPr lang="ro-RO" sz="3200" b="1" dirty="0">
                <a:solidFill>
                  <a:schemeClr val="dk1"/>
                </a:solidFill>
                <a:latin typeface="Cambria"/>
                <a:ea typeface="Cambria"/>
                <a:cs typeface="Cambria"/>
                <a:sym typeface="Cambria"/>
              </a:rPr>
              <a:t>Instruirea funcționarilor</a:t>
            </a:r>
            <a:r>
              <a:rPr lang="ro-RO" sz="3200" b="1" dirty="0">
                <a:solidFill>
                  <a:schemeClr val="dk1"/>
                </a:solidFill>
                <a:latin typeface="Cambria"/>
                <a:ea typeface="Cambria"/>
                <a:sym typeface="Cambria"/>
              </a:rPr>
              <a:t> </a:t>
            </a:r>
            <a:r>
              <a:rPr lang="ro-RO" sz="3200" b="1" dirty="0">
                <a:solidFill>
                  <a:schemeClr val="dk1"/>
                </a:solidFill>
                <a:latin typeface="Cambria"/>
                <a:ea typeface="Cambria"/>
                <a:cs typeface="Cambria"/>
                <a:sym typeface="Cambria"/>
              </a:rPr>
              <a:t>electorali și a altor subiecți implicați în procesul electoral </a:t>
            </a:r>
            <a:endParaRPr lang="en-US" sz="3200" b="1" dirty="0">
              <a:solidFill>
                <a:schemeClr val="dk1"/>
              </a:solidFill>
              <a:latin typeface="Cambria"/>
              <a:ea typeface="Cambria"/>
              <a:cs typeface="Cambria"/>
              <a:sym typeface="Cambria"/>
            </a:endParaRPr>
          </a:p>
        </p:txBody>
      </p:sp>
      <p:sp>
        <p:nvSpPr>
          <p:cNvPr id="36" name="TextBox 2">
            <a:extLst>
              <a:ext uri="{FF2B5EF4-FFF2-40B4-BE49-F238E27FC236}">
                <a16:creationId xmlns:a16="http://schemas.microsoft.com/office/drawing/2014/main" id="{5B89E460-BDC4-4455-BFF5-5C4E431F3F60}"/>
              </a:ext>
            </a:extLst>
          </p:cNvPr>
          <p:cNvSpPr txBox="1"/>
          <p:nvPr/>
        </p:nvSpPr>
        <p:spPr>
          <a:xfrm>
            <a:off x="5184877" y="4439359"/>
            <a:ext cx="6282316" cy="1015663"/>
          </a:xfrm>
          <a:prstGeom prst="rect">
            <a:avLst/>
          </a:prstGeom>
          <a:noFill/>
        </p:spPr>
        <p:txBody>
          <a:bodyPr wrap="square" rtlCol="0">
            <a:spAutoFit/>
          </a:bodyPr>
          <a:lstStyle/>
          <a:p>
            <a:pPr algn="r"/>
            <a:r>
              <a:rPr lang="ro-RO" sz="2000" dirty="0">
                <a:latin typeface="Cambria" panose="02040503050406030204" pitchFamily="18" charset="0"/>
                <a:ea typeface="Cambria" panose="02040503050406030204" pitchFamily="18" charset="0"/>
              </a:rPr>
              <a:t>Dr. </a:t>
            </a:r>
            <a:r>
              <a:rPr lang="en-US" sz="2000" dirty="0">
                <a:latin typeface="Cambria" panose="02040503050406030204" pitchFamily="18" charset="0"/>
                <a:ea typeface="Cambria" panose="02040503050406030204" pitchFamily="18" charset="0"/>
              </a:rPr>
              <a:t>Doina Bordeianu</a:t>
            </a:r>
          </a:p>
          <a:p>
            <a:pPr algn="r"/>
            <a:r>
              <a:rPr lang="ro-RO" sz="2000" dirty="0">
                <a:latin typeface="Cambria" panose="02040503050406030204" pitchFamily="18" charset="0"/>
                <a:ea typeface="Cambria" panose="02040503050406030204" pitchFamily="18" charset="0"/>
              </a:rPr>
              <a:t>Directoarea Centrului de Instruire Continuă </a:t>
            </a:r>
          </a:p>
          <a:p>
            <a:pPr algn="r"/>
            <a:r>
              <a:rPr lang="ro-RO" sz="2000" dirty="0">
                <a:latin typeface="Cambria" panose="02040503050406030204" pitchFamily="18" charset="0"/>
                <a:ea typeface="Cambria" panose="02040503050406030204" pitchFamily="18" charset="0"/>
              </a:rPr>
              <a:t>în Domeniul Electoral </a:t>
            </a:r>
            <a:endParaRPr lang="ru-RU" sz="2000" dirty="0">
              <a:latin typeface="Cambria" panose="02040503050406030204" pitchFamily="18" charset="0"/>
              <a:ea typeface="Cambria" panose="02040503050406030204" pitchFamily="18" charset="0"/>
            </a:endParaRPr>
          </a:p>
        </p:txBody>
      </p:sp>
      <p:sp>
        <p:nvSpPr>
          <p:cNvPr id="7" name="Triunghi dreptunghic 6">
            <a:extLst>
              <a:ext uri="{FF2B5EF4-FFF2-40B4-BE49-F238E27FC236}">
                <a16:creationId xmlns:a16="http://schemas.microsoft.com/office/drawing/2014/main" id="{27BD8EB5-C829-4093-82F8-83EE53803EE1}"/>
              </a:ext>
            </a:extLst>
          </p:cNvPr>
          <p:cNvSpPr/>
          <p:nvPr/>
        </p:nvSpPr>
        <p:spPr>
          <a:xfrm rot="2762501">
            <a:off x="-9239" y="1121525"/>
            <a:ext cx="2446691" cy="5732550"/>
          </a:xfrm>
          <a:custGeom>
            <a:avLst/>
            <a:gdLst>
              <a:gd name="connsiteX0" fmla="*/ 0 w 3399920"/>
              <a:gd name="connsiteY0" fmla="*/ 3311634 h 3311634"/>
              <a:gd name="connsiteX1" fmla="*/ 0 w 3399920"/>
              <a:gd name="connsiteY1" fmla="*/ 0 h 3311634"/>
              <a:gd name="connsiteX2" fmla="*/ 3399920 w 3399920"/>
              <a:gd name="connsiteY2" fmla="*/ 3311634 h 3311634"/>
              <a:gd name="connsiteX3" fmla="*/ 0 w 3399920"/>
              <a:gd name="connsiteY3" fmla="*/ 3311634 h 3311634"/>
              <a:gd name="connsiteX0" fmla="*/ 0 w 3409995"/>
              <a:gd name="connsiteY0" fmla="*/ 3311634 h 3311634"/>
              <a:gd name="connsiteX1" fmla="*/ 0 w 3409995"/>
              <a:gd name="connsiteY1" fmla="*/ 0 h 3311634"/>
              <a:gd name="connsiteX2" fmla="*/ 3409995 w 3409995"/>
              <a:gd name="connsiteY2" fmla="*/ 3301185 h 3311634"/>
              <a:gd name="connsiteX3" fmla="*/ 0 w 3409995"/>
              <a:gd name="connsiteY3" fmla="*/ 3311634 h 3311634"/>
              <a:gd name="connsiteX0" fmla="*/ 0 w 3471564"/>
              <a:gd name="connsiteY0" fmla="*/ 3311634 h 3311634"/>
              <a:gd name="connsiteX1" fmla="*/ 0 w 3471564"/>
              <a:gd name="connsiteY1" fmla="*/ 0 h 3311634"/>
              <a:gd name="connsiteX2" fmla="*/ 3471564 w 3471564"/>
              <a:gd name="connsiteY2" fmla="*/ 3300065 h 3311634"/>
              <a:gd name="connsiteX3" fmla="*/ 0 w 3471564"/>
              <a:gd name="connsiteY3" fmla="*/ 3311634 h 3311634"/>
              <a:gd name="connsiteX0" fmla="*/ 970920 w 4442484"/>
              <a:gd name="connsiteY0" fmla="*/ 4207552 h 4207552"/>
              <a:gd name="connsiteX1" fmla="*/ 0 w 4442484"/>
              <a:gd name="connsiteY1" fmla="*/ 0 h 4207552"/>
              <a:gd name="connsiteX2" fmla="*/ 4442484 w 4442484"/>
              <a:gd name="connsiteY2" fmla="*/ 4195983 h 4207552"/>
              <a:gd name="connsiteX3" fmla="*/ 970920 w 4442484"/>
              <a:gd name="connsiteY3" fmla="*/ 4207552 h 4207552"/>
              <a:gd name="connsiteX0" fmla="*/ 981741 w 4453305"/>
              <a:gd name="connsiteY0" fmla="*/ 4238150 h 4238150"/>
              <a:gd name="connsiteX1" fmla="*/ 0 w 4453305"/>
              <a:gd name="connsiteY1" fmla="*/ 0 h 4238150"/>
              <a:gd name="connsiteX2" fmla="*/ 4453305 w 4453305"/>
              <a:gd name="connsiteY2" fmla="*/ 4226581 h 4238150"/>
              <a:gd name="connsiteX3" fmla="*/ 981741 w 4453305"/>
              <a:gd name="connsiteY3" fmla="*/ 4238150 h 4238150"/>
              <a:gd name="connsiteX0" fmla="*/ 1034354 w 4505918"/>
              <a:gd name="connsiteY0" fmla="*/ 4309048 h 4309048"/>
              <a:gd name="connsiteX1" fmla="*/ 0 w 4505918"/>
              <a:gd name="connsiteY1" fmla="*/ 0 h 4309048"/>
              <a:gd name="connsiteX2" fmla="*/ 4505918 w 4505918"/>
              <a:gd name="connsiteY2" fmla="*/ 4297479 h 4309048"/>
              <a:gd name="connsiteX3" fmla="*/ 1034354 w 4505918"/>
              <a:gd name="connsiteY3" fmla="*/ 4309048 h 4309048"/>
              <a:gd name="connsiteX0" fmla="*/ 689569 w 4161133"/>
              <a:gd name="connsiteY0" fmla="*/ 3976578 h 3976578"/>
              <a:gd name="connsiteX1" fmla="*/ 0 w 4161133"/>
              <a:gd name="connsiteY1" fmla="*/ 0 h 3976578"/>
              <a:gd name="connsiteX2" fmla="*/ 4161133 w 4161133"/>
              <a:gd name="connsiteY2" fmla="*/ 3965009 h 3976578"/>
              <a:gd name="connsiteX3" fmla="*/ 689569 w 4161133"/>
              <a:gd name="connsiteY3" fmla="*/ 3976578 h 3976578"/>
              <a:gd name="connsiteX0" fmla="*/ 689569 w 3102524"/>
              <a:gd name="connsiteY0" fmla="*/ 3976578 h 5021007"/>
              <a:gd name="connsiteX1" fmla="*/ 0 w 3102524"/>
              <a:gd name="connsiteY1" fmla="*/ 0 h 5021007"/>
              <a:gd name="connsiteX2" fmla="*/ 3102524 w 3102524"/>
              <a:gd name="connsiteY2" fmla="*/ 5021007 h 5021007"/>
              <a:gd name="connsiteX3" fmla="*/ 689569 w 3102524"/>
              <a:gd name="connsiteY3" fmla="*/ 3976578 h 5021007"/>
              <a:gd name="connsiteX0" fmla="*/ 689569 w 2529004"/>
              <a:gd name="connsiteY0" fmla="*/ 3976578 h 5657591"/>
              <a:gd name="connsiteX1" fmla="*/ 0 w 2529004"/>
              <a:gd name="connsiteY1" fmla="*/ 0 h 5657591"/>
              <a:gd name="connsiteX2" fmla="*/ 2529004 w 2529004"/>
              <a:gd name="connsiteY2" fmla="*/ 5657591 h 5657591"/>
              <a:gd name="connsiteX3" fmla="*/ 689569 w 2529004"/>
              <a:gd name="connsiteY3" fmla="*/ 3976578 h 5657591"/>
              <a:gd name="connsiteX0" fmla="*/ 689569 w 2458107"/>
              <a:gd name="connsiteY0" fmla="*/ 3976578 h 5710205"/>
              <a:gd name="connsiteX1" fmla="*/ 0 w 2458107"/>
              <a:gd name="connsiteY1" fmla="*/ 0 h 5710205"/>
              <a:gd name="connsiteX2" fmla="*/ 2458107 w 2458107"/>
              <a:gd name="connsiteY2" fmla="*/ 5710205 h 5710205"/>
              <a:gd name="connsiteX3" fmla="*/ 689569 w 2458107"/>
              <a:gd name="connsiteY3" fmla="*/ 3976578 h 5710205"/>
              <a:gd name="connsiteX0" fmla="*/ 689569 w 2438330"/>
              <a:gd name="connsiteY0" fmla="*/ 3976578 h 5751624"/>
              <a:gd name="connsiteX1" fmla="*/ 0 w 2438330"/>
              <a:gd name="connsiteY1" fmla="*/ 0 h 5751624"/>
              <a:gd name="connsiteX2" fmla="*/ 2438330 w 2438330"/>
              <a:gd name="connsiteY2" fmla="*/ 5751624 h 5751624"/>
              <a:gd name="connsiteX3" fmla="*/ 689569 w 2438330"/>
              <a:gd name="connsiteY3" fmla="*/ 3976578 h 5751624"/>
              <a:gd name="connsiteX0" fmla="*/ 649270 w 2438330"/>
              <a:gd name="connsiteY0" fmla="*/ 4018370 h 5751624"/>
              <a:gd name="connsiteX1" fmla="*/ 0 w 2438330"/>
              <a:gd name="connsiteY1" fmla="*/ 0 h 5751624"/>
              <a:gd name="connsiteX2" fmla="*/ 2438330 w 2438330"/>
              <a:gd name="connsiteY2" fmla="*/ 5751624 h 5751624"/>
              <a:gd name="connsiteX3" fmla="*/ 649270 w 2438330"/>
              <a:gd name="connsiteY3" fmla="*/ 4018370 h 5751624"/>
              <a:gd name="connsiteX0" fmla="*/ 392354 w 2438330"/>
              <a:gd name="connsiteY0" fmla="*/ 4367335 h 5751624"/>
              <a:gd name="connsiteX1" fmla="*/ 0 w 2438330"/>
              <a:gd name="connsiteY1" fmla="*/ 0 h 5751624"/>
              <a:gd name="connsiteX2" fmla="*/ 2438330 w 2438330"/>
              <a:gd name="connsiteY2" fmla="*/ 5751624 h 5751624"/>
              <a:gd name="connsiteX3" fmla="*/ 392354 w 2438330"/>
              <a:gd name="connsiteY3" fmla="*/ 4367335 h 5751624"/>
              <a:gd name="connsiteX0" fmla="*/ 392354 w 2441611"/>
              <a:gd name="connsiteY0" fmla="*/ 4367335 h 4968699"/>
              <a:gd name="connsiteX1" fmla="*/ 0 w 2441611"/>
              <a:gd name="connsiteY1" fmla="*/ 0 h 4968699"/>
              <a:gd name="connsiteX2" fmla="*/ 2441611 w 2441611"/>
              <a:gd name="connsiteY2" fmla="*/ 4968699 h 4968699"/>
              <a:gd name="connsiteX3" fmla="*/ 392354 w 2441611"/>
              <a:gd name="connsiteY3" fmla="*/ 4367335 h 4968699"/>
              <a:gd name="connsiteX0" fmla="*/ 88918 w 2138175"/>
              <a:gd name="connsiteY0" fmla="*/ 3718831 h 4320195"/>
              <a:gd name="connsiteX1" fmla="*/ 0 w 2138175"/>
              <a:gd name="connsiteY1" fmla="*/ 0 h 4320195"/>
              <a:gd name="connsiteX2" fmla="*/ 2138175 w 2138175"/>
              <a:gd name="connsiteY2" fmla="*/ 4320195 h 4320195"/>
              <a:gd name="connsiteX3" fmla="*/ 88918 w 2138175"/>
              <a:gd name="connsiteY3" fmla="*/ 3718831 h 4320195"/>
              <a:gd name="connsiteX0" fmla="*/ 4759 w 2054016"/>
              <a:gd name="connsiteY0" fmla="*/ 3804200 h 4405564"/>
              <a:gd name="connsiteX1" fmla="*/ 0 w 2054016"/>
              <a:gd name="connsiteY1" fmla="*/ 0 h 4405564"/>
              <a:gd name="connsiteX2" fmla="*/ 2054016 w 2054016"/>
              <a:gd name="connsiteY2" fmla="*/ 4405564 h 4405564"/>
              <a:gd name="connsiteX3" fmla="*/ 4759 w 2054016"/>
              <a:gd name="connsiteY3" fmla="*/ 3804200 h 4405564"/>
              <a:gd name="connsiteX0" fmla="*/ 52823 w 2102080"/>
              <a:gd name="connsiteY0" fmla="*/ 3833405 h 4434769"/>
              <a:gd name="connsiteX1" fmla="*/ 0 w 2102080"/>
              <a:gd name="connsiteY1" fmla="*/ 0 h 4434769"/>
              <a:gd name="connsiteX2" fmla="*/ 2102080 w 2102080"/>
              <a:gd name="connsiteY2" fmla="*/ 4434769 h 4434769"/>
              <a:gd name="connsiteX3" fmla="*/ 52823 w 2102080"/>
              <a:gd name="connsiteY3" fmla="*/ 3833405 h 4434769"/>
              <a:gd name="connsiteX0" fmla="*/ 68651 w 2117908"/>
              <a:gd name="connsiteY0" fmla="*/ 3822547 h 4423911"/>
              <a:gd name="connsiteX1" fmla="*/ 0 w 2117908"/>
              <a:gd name="connsiteY1" fmla="*/ 0 h 4423911"/>
              <a:gd name="connsiteX2" fmla="*/ 2117908 w 2117908"/>
              <a:gd name="connsiteY2" fmla="*/ 4423911 h 4423911"/>
              <a:gd name="connsiteX3" fmla="*/ 68651 w 2117908"/>
              <a:gd name="connsiteY3" fmla="*/ 3822547 h 4423911"/>
              <a:gd name="connsiteX0" fmla="*/ 60544 w 2109801"/>
              <a:gd name="connsiteY0" fmla="*/ 3524130 h 4125494"/>
              <a:gd name="connsiteX1" fmla="*/ 0 w 2109801"/>
              <a:gd name="connsiteY1" fmla="*/ 0 h 4125494"/>
              <a:gd name="connsiteX2" fmla="*/ 2109801 w 2109801"/>
              <a:gd name="connsiteY2" fmla="*/ 4125494 h 4125494"/>
              <a:gd name="connsiteX3" fmla="*/ 60544 w 2109801"/>
              <a:gd name="connsiteY3" fmla="*/ 3524130 h 4125494"/>
              <a:gd name="connsiteX0" fmla="*/ 60544 w 1660439"/>
              <a:gd name="connsiteY0" fmla="*/ 3524130 h 4903551"/>
              <a:gd name="connsiteX1" fmla="*/ 0 w 1660439"/>
              <a:gd name="connsiteY1" fmla="*/ 0 h 4903551"/>
              <a:gd name="connsiteX2" fmla="*/ 1660439 w 1660439"/>
              <a:gd name="connsiteY2" fmla="*/ 4903551 h 4903551"/>
              <a:gd name="connsiteX3" fmla="*/ 60544 w 1660439"/>
              <a:gd name="connsiteY3" fmla="*/ 3524130 h 4903551"/>
              <a:gd name="connsiteX0" fmla="*/ 60544 w 1281531"/>
              <a:gd name="connsiteY0" fmla="*/ 3524130 h 5833627"/>
              <a:gd name="connsiteX1" fmla="*/ 0 w 1281531"/>
              <a:gd name="connsiteY1" fmla="*/ 0 h 5833627"/>
              <a:gd name="connsiteX2" fmla="*/ 1281531 w 1281531"/>
              <a:gd name="connsiteY2" fmla="*/ 5833627 h 5833627"/>
              <a:gd name="connsiteX3" fmla="*/ 60544 w 1281531"/>
              <a:gd name="connsiteY3" fmla="*/ 3524130 h 5833627"/>
              <a:gd name="connsiteX0" fmla="*/ 23870 w 1281531"/>
              <a:gd name="connsiteY0" fmla="*/ 3576924 h 5833627"/>
              <a:gd name="connsiteX1" fmla="*/ 0 w 1281531"/>
              <a:gd name="connsiteY1" fmla="*/ 0 h 5833627"/>
              <a:gd name="connsiteX2" fmla="*/ 1281531 w 1281531"/>
              <a:gd name="connsiteY2" fmla="*/ 5833627 h 5833627"/>
              <a:gd name="connsiteX3" fmla="*/ 23870 w 1281531"/>
              <a:gd name="connsiteY3" fmla="*/ 3576924 h 5833627"/>
              <a:gd name="connsiteX0" fmla="*/ 23870 w 1287322"/>
              <a:gd name="connsiteY0" fmla="*/ 3576924 h 5884924"/>
              <a:gd name="connsiteX1" fmla="*/ 0 w 1287322"/>
              <a:gd name="connsiteY1" fmla="*/ 0 h 5884924"/>
              <a:gd name="connsiteX2" fmla="*/ 1287322 w 1287322"/>
              <a:gd name="connsiteY2" fmla="*/ 5884924 h 5884924"/>
              <a:gd name="connsiteX3" fmla="*/ 23870 w 1287322"/>
              <a:gd name="connsiteY3" fmla="*/ 3576924 h 5884924"/>
              <a:gd name="connsiteX0" fmla="*/ 17763 w 1281215"/>
              <a:gd name="connsiteY0" fmla="*/ 3504801 h 5812801"/>
              <a:gd name="connsiteX1" fmla="*/ 0 w 1281215"/>
              <a:gd name="connsiteY1" fmla="*/ 0 h 5812801"/>
              <a:gd name="connsiteX2" fmla="*/ 1281215 w 1281215"/>
              <a:gd name="connsiteY2" fmla="*/ 5812801 h 5812801"/>
              <a:gd name="connsiteX3" fmla="*/ 17763 w 1281215"/>
              <a:gd name="connsiteY3" fmla="*/ 3504801 h 5812801"/>
              <a:gd name="connsiteX0" fmla="*/ 12247 w 1275699"/>
              <a:gd name="connsiteY0" fmla="*/ 3494658 h 5802658"/>
              <a:gd name="connsiteX1" fmla="*/ 0 w 1275699"/>
              <a:gd name="connsiteY1" fmla="*/ 0 h 5802658"/>
              <a:gd name="connsiteX2" fmla="*/ 1275699 w 1275699"/>
              <a:gd name="connsiteY2" fmla="*/ 5802658 h 5802658"/>
              <a:gd name="connsiteX3" fmla="*/ 12247 w 1275699"/>
              <a:gd name="connsiteY3" fmla="*/ 3494658 h 5802658"/>
              <a:gd name="connsiteX0" fmla="*/ 28203 w 1291655"/>
              <a:gd name="connsiteY0" fmla="*/ 3463103 h 5771103"/>
              <a:gd name="connsiteX1" fmla="*/ 0 w 1291655"/>
              <a:gd name="connsiteY1" fmla="*/ 0 h 5771103"/>
              <a:gd name="connsiteX2" fmla="*/ 1291655 w 1291655"/>
              <a:gd name="connsiteY2" fmla="*/ 5771103 h 5771103"/>
              <a:gd name="connsiteX3" fmla="*/ 28203 w 1291655"/>
              <a:gd name="connsiteY3" fmla="*/ 3463103 h 5771103"/>
            </a:gdLst>
            <a:ahLst/>
            <a:cxnLst>
              <a:cxn ang="0">
                <a:pos x="connsiteX0" y="connsiteY0"/>
              </a:cxn>
              <a:cxn ang="0">
                <a:pos x="connsiteX1" y="connsiteY1"/>
              </a:cxn>
              <a:cxn ang="0">
                <a:pos x="connsiteX2" y="connsiteY2"/>
              </a:cxn>
              <a:cxn ang="0">
                <a:pos x="connsiteX3" y="connsiteY3"/>
              </a:cxn>
            </a:cxnLst>
            <a:rect l="l" t="t" r="r" b="b"/>
            <a:pathLst>
              <a:path w="1291655" h="5771103">
                <a:moveTo>
                  <a:pt x="28203" y="3463103"/>
                </a:moveTo>
                <a:cubicBezTo>
                  <a:pt x="26617" y="2195036"/>
                  <a:pt x="1586" y="1268067"/>
                  <a:pt x="0" y="0"/>
                </a:cubicBezTo>
                <a:lnTo>
                  <a:pt x="1291655" y="5771103"/>
                </a:lnTo>
                <a:lnTo>
                  <a:pt x="28203" y="3463103"/>
                </a:lnTo>
                <a:close/>
              </a:path>
            </a:pathLst>
          </a:cu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37" name="Imagine 36">
            <a:extLst>
              <a:ext uri="{FF2B5EF4-FFF2-40B4-BE49-F238E27FC236}">
                <a16:creationId xmlns:a16="http://schemas.microsoft.com/office/drawing/2014/main" id="{FE65C3FD-C7F7-48F5-AE8A-88F19140026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812" y="217598"/>
            <a:ext cx="2231965" cy="900000"/>
          </a:xfrm>
          <a:prstGeom prst="rect">
            <a:avLst/>
          </a:prstGeom>
        </p:spPr>
      </p:pic>
      <p:sp>
        <p:nvSpPr>
          <p:cNvPr id="20" name="Triunghi isoscel 19">
            <a:extLst>
              <a:ext uri="{FF2B5EF4-FFF2-40B4-BE49-F238E27FC236}">
                <a16:creationId xmlns:a16="http://schemas.microsoft.com/office/drawing/2014/main" id="{C2722E1B-0A1A-4445-9CAD-FD830A1D91E4}"/>
              </a:ext>
            </a:extLst>
          </p:cNvPr>
          <p:cNvSpPr/>
          <p:nvPr/>
        </p:nvSpPr>
        <p:spPr>
          <a:xfrm>
            <a:off x="0" y="4551451"/>
            <a:ext cx="1918313" cy="2306549"/>
          </a:xfrm>
          <a:custGeom>
            <a:avLst/>
            <a:gdLst>
              <a:gd name="connsiteX0" fmla="*/ 0 w 1872048"/>
              <a:gd name="connsiteY0" fmla="*/ 2311401 h 2311401"/>
              <a:gd name="connsiteX1" fmla="*/ 936024 w 1872048"/>
              <a:gd name="connsiteY1" fmla="*/ 0 h 2311401"/>
              <a:gd name="connsiteX2" fmla="*/ 1872048 w 1872048"/>
              <a:gd name="connsiteY2" fmla="*/ 2311401 h 2311401"/>
              <a:gd name="connsiteX3" fmla="*/ 0 w 1872048"/>
              <a:gd name="connsiteY3" fmla="*/ 2311401 h 2311401"/>
              <a:gd name="connsiteX0" fmla="*/ 0 w 1901077"/>
              <a:gd name="connsiteY0" fmla="*/ 2296887 h 2311401"/>
              <a:gd name="connsiteX1" fmla="*/ 965053 w 1901077"/>
              <a:gd name="connsiteY1" fmla="*/ 0 h 2311401"/>
              <a:gd name="connsiteX2" fmla="*/ 1901077 w 1901077"/>
              <a:gd name="connsiteY2" fmla="*/ 2311401 h 2311401"/>
              <a:gd name="connsiteX3" fmla="*/ 0 w 1901077"/>
              <a:gd name="connsiteY3" fmla="*/ 2296887 h 2311401"/>
              <a:gd name="connsiteX0" fmla="*/ 0 w 1886563"/>
              <a:gd name="connsiteY0" fmla="*/ 2296887 h 2311401"/>
              <a:gd name="connsiteX1" fmla="*/ 950539 w 1886563"/>
              <a:gd name="connsiteY1" fmla="*/ 0 h 2311401"/>
              <a:gd name="connsiteX2" fmla="*/ 1886563 w 1886563"/>
              <a:gd name="connsiteY2" fmla="*/ 2311401 h 2311401"/>
              <a:gd name="connsiteX3" fmla="*/ 0 w 1886563"/>
              <a:gd name="connsiteY3" fmla="*/ 2296887 h 2311401"/>
              <a:gd name="connsiteX0" fmla="*/ 0 w 1918313"/>
              <a:gd name="connsiteY0" fmla="*/ 2309587 h 2311401"/>
              <a:gd name="connsiteX1" fmla="*/ 982289 w 1918313"/>
              <a:gd name="connsiteY1" fmla="*/ 0 h 2311401"/>
              <a:gd name="connsiteX2" fmla="*/ 1918313 w 1918313"/>
              <a:gd name="connsiteY2" fmla="*/ 2311401 h 2311401"/>
              <a:gd name="connsiteX3" fmla="*/ 0 w 1918313"/>
              <a:gd name="connsiteY3" fmla="*/ 2309587 h 2311401"/>
            </a:gdLst>
            <a:ahLst/>
            <a:cxnLst>
              <a:cxn ang="0">
                <a:pos x="connsiteX0" y="connsiteY0"/>
              </a:cxn>
              <a:cxn ang="0">
                <a:pos x="connsiteX1" y="connsiteY1"/>
              </a:cxn>
              <a:cxn ang="0">
                <a:pos x="connsiteX2" y="connsiteY2"/>
              </a:cxn>
              <a:cxn ang="0">
                <a:pos x="connsiteX3" y="connsiteY3"/>
              </a:cxn>
            </a:cxnLst>
            <a:rect l="l" t="t" r="r" b="b"/>
            <a:pathLst>
              <a:path w="1918313" h="2311401">
                <a:moveTo>
                  <a:pt x="0" y="2309587"/>
                </a:moveTo>
                <a:lnTo>
                  <a:pt x="982289" y="0"/>
                </a:lnTo>
                <a:lnTo>
                  <a:pt x="1918313" y="2311401"/>
                </a:lnTo>
                <a:lnTo>
                  <a:pt x="0" y="2309587"/>
                </a:lnTo>
                <a:close/>
              </a:path>
            </a:pathLst>
          </a:cu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136877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reptunghi 1">
            <a:extLst>
              <a:ext uri="{FF2B5EF4-FFF2-40B4-BE49-F238E27FC236}">
                <a16:creationId xmlns:a16="http://schemas.microsoft.com/office/drawing/2014/main" id="{43919FC2-E19F-4018-BE1E-474DBBE34260}"/>
              </a:ext>
            </a:extLst>
          </p:cNvPr>
          <p:cNvSpPr/>
          <p:nvPr/>
        </p:nvSpPr>
        <p:spPr>
          <a:xfrm>
            <a:off x="3812231" y="608573"/>
            <a:ext cx="6991127" cy="1338606"/>
          </a:xfrm>
          <a:prstGeom prst="rect">
            <a:avLst/>
          </a:prstGeom>
          <a:solidFill>
            <a:srgbClr val="0969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MD" sz="5400" b="1" dirty="0">
                <a:latin typeface="Cambria" panose="02040503050406030204" pitchFamily="18" charset="0"/>
                <a:ea typeface="Cambria" panose="02040503050406030204" pitchFamily="18" charset="0"/>
              </a:rPr>
              <a:t>11 810</a:t>
            </a:r>
            <a:endParaRPr lang="ro-RO" sz="5400" b="1" dirty="0">
              <a:latin typeface="Cambria" panose="02040503050406030204" pitchFamily="18" charset="0"/>
              <a:ea typeface="Cambria" panose="02040503050406030204" pitchFamily="18" charset="0"/>
            </a:endParaRPr>
          </a:p>
          <a:p>
            <a:pPr algn="ct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persoane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instruite</a:t>
            </a:r>
            <a:endParaRPr lang="ru-RU" dirty="0"/>
          </a:p>
        </p:txBody>
      </p:sp>
      <p:sp>
        <p:nvSpPr>
          <p:cNvPr id="6" name="Dreptunghi 5">
            <a:extLst>
              <a:ext uri="{FF2B5EF4-FFF2-40B4-BE49-F238E27FC236}">
                <a16:creationId xmlns:a16="http://schemas.microsoft.com/office/drawing/2014/main" id="{8C9892F7-16AB-40B8-8EE2-51D90FC8713B}"/>
              </a:ext>
            </a:extLst>
          </p:cNvPr>
          <p:cNvSpPr/>
          <p:nvPr/>
        </p:nvSpPr>
        <p:spPr>
          <a:xfrm>
            <a:off x="3812230" y="2237874"/>
            <a:ext cx="3320716" cy="650742"/>
          </a:xfrm>
          <a:prstGeom prst="rect">
            <a:avLst/>
          </a:prstGeom>
          <a:solidFill>
            <a:srgbClr val="FF9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800" dirty="0">
                <a:latin typeface="Cambria" panose="02040503050406030204" pitchFamily="18" charset="0"/>
                <a:ea typeface="Cambria" panose="02040503050406030204" pitchFamily="18" charset="0"/>
              </a:rPr>
              <a:t>Online </a:t>
            </a:r>
            <a:endParaRPr lang="ru-RU" sz="2800" dirty="0">
              <a:latin typeface="Cambria" panose="02040503050406030204" pitchFamily="18" charset="0"/>
              <a:ea typeface="Cambria" panose="02040503050406030204" pitchFamily="18" charset="0"/>
            </a:endParaRPr>
          </a:p>
        </p:txBody>
      </p:sp>
      <p:sp>
        <p:nvSpPr>
          <p:cNvPr id="42" name="Dreptunghi 41">
            <a:extLst>
              <a:ext uri="{FF2B5EF4-FFF2-40B4-BE49-F238E27FC236}">
                <a16:creationId xmlns:a16="http://schemas.microsoft.com/office/drawing/2014/main" id="{6387DA92-3389-439D-B70D-9B9D461134F3}"/>
              </a:ext>
            </a:extLst>
          </p:cNvPr>
          <p:cNvSpPr/>
          <p:nvPr/>
        </p:nvSpPr>
        <p:spPr>
          <a:xfrm>
            <a:off x="7482643" y="2237874"/>
            <a:ext cx="3320716" cy="650742"/>
          </a:xfrm>
          <a:prstGeom prst="rect">
            <a:avLst/>
          </a:prstGeom>
          <a:solidFill>
            <a:srgbClr val="FFB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800" dirty="0">
                <a:latin typeface="Cambria" panose="02040503050406030204" pitchFamily="18" charset="0"/>
                <a:ea typeface="Cambria" panose="02040503050406030204" pitchFamily="18" charset="0"/>
              </a:rPr>
              <a:t>Offline</a:t>
            </a:r>
            <a:r>
              <a:rPr lang="ro-RO" dirty="0"/>
              <a:t> </a:t>
            </a:r>
            <a:endParaRPr lang="ru-RU" dirty="0"/>
          </a:p>
        </p:txBody>
      </p:sp>
      <p:sp>
        <p:nvSpPr>
          <p:cNvPr id="43" name="Dreptunghi 42">
            <a:extLst>
              <a:ext uri="{FF2B5EF4-FFF2-40B4-BE49-F238E27FC236}">
                <a16:creationId xmlns:a16="http://schemas.microsoft.com/office/drawing/2014/main" id="{2AA88497-E2B5-440A-8520-BCA0FE73CBF3}"/>
              </a:ext>
            </a:extLst>
          </p:cNvPr>
          <p:cNvSpPr/>
          <p:nvPr/>
        </p:nvSpPr>
        <p:spPr>
          <a:xfrm>
            <a:off x="3812230" y="3103628"/>
            <a:ext cx="3320716" cy="2252143"/>
          </a:xfrm>
          <a:prstGeom prst="rect">
            <a:avLst/>
          </a:prstGeom>
          <a:solidFill>
            <a:srgbClr val="BF52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3200" dirty="0">
                <a:latin typeface="Cambria" panose="02040503050406030204" pitchFamily="18" charset="0"/>
                <a:ea typeface="Cambria" panose="02040503050406030204" pitchFamily="18" charset="0"/>
              </a:rPr>
              <a:t> </a:t>
            </a:r>
            <a:r>
              <a:rPr lang="ro-MD" sz="3200" b="1" dirty="0">
                <a:latin typeface="Cambria" panose="02040503050406030204" pitchFamily="18" charset="0"/>
                <a:ea typeface="Cambria" panose="02040503050406030204" pitchFamily="18" charset="0"/>
              </a:rPr>
              <a:t>33</a:t>
            </a:r>
            <a:endParaRPr lang="ro-RO" sz="3200" dirty="0">
              <a:latin typeface="Cambria" panose="02040503050406030204" pitchFamily="18" charset="0"/>
              <a:ea typeface="Cambria" panose="02040503050406030204" pitchFamily="18" charset="0"/>
            </a:endParaRPr>
          </a:p>
          <a:p>
            <a:pPr algn="ctr">
              <a:lnSpc>
                <a:spcPct val="150000"/>
              </a:lnSpc>
            </a:pP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webinare</a:t>
            </a:r>
            <a:endParaRPr lang="en-US" dirty="0">
              <a:latin typeface="Cambria" panose="02040503050406030204" pitchFamily="18" charset="0"/>
              <a:ea typeface="Cambria" panose="02040503050406030204" pitchFamily="18" charset="0"/>
            </a:endParaRPr>
          </a:p>
          <a:p>
            <a:pPr algn="ctr">
              <a:lnSpc>
                <a:spcPct val="150000"/>
              </a:lnSpc>
            </a:pPr>
            <a:r>
              <a:rPr lang="en-US" sz="3200" b="1" dirty="0">
                <a:latin typeface="Cambria" panose="02040503050406030204" pitchFamily="18" charset="0"/>
                <a:ea typeface="Cambria" panose="02040503050406030204" pitchFamily="18" charset="0"/>
              </a:rPr>
              <a:t> </a:t>
            </a:r>
            <a:r>
              <a:rPr lang="ro-MD" sz="3200" b="1" dirty="0">
                <a:latin typeface="Cambria" panose="02040503050406030204" pitchFamily="18" charset="0"/>
                <a:ea typeface="Cambria" panose="02040503050406030204" pitchFamily="18" charset="0"/>
              </a:rPr>
              <a:t>11</a:t>
            </a:r>
            <a:endParaRPr lang="ro-RO" sz="3200" b="1" dirty="0">
              <a:latin typeface="Cambria" panose="02040503050406030204" pitchFamily="18" charset="0"/>
              <a:ea typeface="Cambria" panose="02040503050406030204" pitchFamily="18" charset="0"/>
            </a:endParaRPr>
          </a:p>
          <a:p>
            <a:pPr algn="ctr">
              <a:lnSpc>
                <a:spcPct val="150000"/>
              </a:lnSpc>
            </a:pPr>
            <a:r>
              <a:rPr lang="en-US" dirty="0" err="1">
                <a:latin typeface="Cambria" panose="02040503050406030204" pitchFamily="18" charset="0"/>
                <a:ea typeface="Cambria" panose="02040503050406030204" pitchFamily="18" charset="0"/>
              </a:rPr>
              <a:t>videoconferințe</a:t>
            </a:r>
            <a:r>
              <a:rPr lang="en-US" dirty="0">
                <a:latin typeface="Cambria" panose="02040503050406030204" pitchFamily="18" charset="0"/>
                <a:ea typeface="Cambria" panose="02040503050406030204" pitchFamily="18" charset="0"/>
              </a:rPr>
              <a:t> pe YouTube</a:t>
            </a:r>
          </a:p>
          <a:p>
            <a:pPr algn="ctr"/>
            <a:endParaRPr lang="ru-RU" dirty="0">
              <a:latin typeface="Cambria" panose="02040503050406030204" pitchFamily="18" charset="0"/>
              <a:ea typeface="Cambria" panose="02040503050406030204" pitchFamily="18" charset="0"/>
            </a:endParaRPr>
          </a:p>
        </p:txBody>
      </p:sp>
      <p:sp>
        <p:nvSpPr>
          <p:cNvPr id="44" name="Dreptunghi 43">
            <a:extLst>
              <a:ext uri="{FF2B5EF4-FFF2-40B4-BE49-F238E27FC236}">
                <a16:creationId xmlns:a16="http://schemas.microsoft.com/office/drawing/2014/main" id="{4507940D-8303-4228-9295-AAD8456F1863}"/>
              </a:ext>
            </a:extLst>
          </p:cNvPr>
          <p:cNvSpPr/>
          <p:nvPr/>
        </p:nvSpPr>
        <p:spPr>
          <a:xfrm>
            <a:off x="7482642" y="3103628"/>
            <a:ext cx="3320716" cy="2252143"/>
          </a:xfrm>
          <a:prstGeom prst="rect">
            <a:avLst/>
          </a:prstGeom>
          <a:solidFill>
            <a:srgbClr val="BF99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ro-RO" sz="3200" b="1" dirty="0">
                <a:latin typeface="Cambria" panose="02040503050406030204" pitchFamily="18" charset="0"/>
                <a:ea typeface="Cambria" panose="02040503050406030204" pitchFamily="18" charset="0"/>
              </a:rPr>
              <a:t>232</a:t>
            </a:r>
            <a:r>
              <a:rPr lang="ro-RO" dirty="0">
                <a:latin typeface="Cambria" panose="02040503050406030204" pitchFamily="18" charset="0"/>
                <a:ea typeface="Cambria" panose="02040503050406030204" pitchFamily="18" charset="0"/>
              </a:rPr>
              <a:t> </a:t>
            </a:r>
          </a:p>
          <a:p>
            <a:pPr algn="ctr">
              <a:lnSpc>
                <a:spcPct val="150000"/>
              </a:lnSpc>
            </a:pPr>
            <a:r>
              <a:rPr lang="ro-RO" dirty="0">
                <a:latin typeface="Cambria" panose="02040503050406030204" pitchFamily="18" charset="0"/>
                <a:ea typeface="Cambria" panose="02040503050406030204" pitchFamily="18" charset="0"/>
              </a:rPr>
              <a:t>seminare </a:t>
            </a:r>
            <a:endParaRPr lang="en-US" dirty="0">
              <a:latin typeface="Cambria" panose="02040503050406030204" pitchFamily="18" charset="0"/>
              <a:ea typeface="Cambria" panose="02040503050406030204" pitchFamily="18" charset="0"/>
            </a:endParaRPr>
          </a:p>
          <a:p>
            <a:pPr>
              <a:lnSpc>
                <a:spcPct val="150000"/>
              </a:lnSpc>
            </a:pPr>
            <a:r>
              <a:rPr lang="en-US" dirty="0">
                <a:latin typeface="Cambria" panose="02040503050406030204" pitchFamily="18" charset="0"/>
                <a:ea typeface="Cambria" panose="02040503050406030204" pitchFamily="18" charset="0"/>
              </a:rPr>
              <a:t> </a:t>
            </a:r>
          </a:p>
          <a:p>
            <a:pPr algn="ctr"/>
            <a:endParaRPr lang="ru-RU" dirty="0">
              <a:latin typeface="Cambria" panose="02040503050406030204" pitchFamily="18" charset="0"/>
              <a:ea typeface="Cambria" panose="02040503050406030204" pitchFamily="18" charset="0"/>
            </a:endParaRPr>
          </a:p>
        </p:txBody>
      </p:sp>
      <p:sp>
        <p:nvSpPr>
          <p:cNvPr id="7" name="Dreptunghi 6">
            <a:extLst>
              <a:ext uri="{FF2B5EF4-FFF2-40B4-BE49-F238E27FC236}">
                <a16:creationId xmlns:a16="http://schemas.microsoft.com/office/drawing/2014/main" id="{5280C3F2-7638-448C-98AF-61A6661E822B}"/>
              </a:ext>
            </a:extLst>
          </p:cNvPr>
          <p:cNvSpPr/>
          <p:nvPr/>
        </p:nvSpPr>
        <p:spPr>
          <a:xfrm>
            <a:off x="3812230" y="5667033"/>
            <a:ext cx="3320716" cy="651553"/>
          </a:xfrm>
          <a:prstGeom prst="rect">
            <a:avLst/>
          </a:prstGeom>
          <a:solidFill>
            <a:srgbClr val="A62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MD" sz="2800" b="1" dirty="0">
                <a:latin typeface="Cambria" panose="02040503050406030204" pitchFamily="18" charset="0"/>
                <a:ea typeface="Cambria" panose="02040503050406030204" pitchFamily="18" charset="0"/>
              </a:rPr>
              <a:t>6316</a:t>
            </a:r>
            <a:endParaRPr lang="ru-RU" sz="2800" b="1" dirty="0">
              <a:latin typeface="Cambria" panose="02040503050406030204" pitchFamily="18" charset="0"/>
              <a:ea typeface="Cambria" panose="02040503050406030204" pitchFamily="18" charset="0"/>
            </a:endParaRPr>
          </a:p>
        </p:txBody>
      </p:sp>
      <p:sp>
        <p:nvSpPr>
          <p:cNvPr id="46" name="Dreptunghi 45">
            <a:extLst>
              <a:ext uri="{FF2B5EF4-FFF2-40B4-BE49-F238E27FC236}">
                <a16:creationId xmlns:a16="http://schemas.microsoft.com/office/drawing/2014/main" id="{99876F10-6B18-46D4-8AA3-7433A6EE0A8D}"/>
              </a:ext>
            </a:extLst>
          </p:cNvPr>
          <p:cNvSpPr/>
          <p:nvPr/>
        </p:nvSpPr>
        <p:spPr>
          <a:xfrm>
            <a:off x="7469827" y="5666986"/>
            <a:ext cx="3320716" cy="651600"/>
          </a:xfrm>
          <a:prstGeom prst="rect">
            <a:avLst/>
          </a:prstGeom>
          <a:solidFill>
            <a:srgbClr val="A67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MD" sz="2800" b="1" dirty="0">
                <a:latin typeface="Cambria" panose="02040503050406030204" pitchFamily="18" charset="0"/>
                <a:ea typeface="Cambria" panose="02040503050406030204" pitchFamily="18" charset="0"/>
              </a:rPr>
              <a:t>5494</a:t>
            </a:r>
            <a:endParaRPr lang="ru-RU" sz="2800"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9415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Dreptunghi 2">
            <a:extLst>
              <a:ext uri="{FF2B5EF4-FFF2-40B4-BE49-F238E27FC236}">
                <a16:creationId xmlns:a16="http://schemas.microsoft.com/office/drawing/2014/main" id="{77C666C1-703D-4E07-AF3E-C09327F3E58A}"/>
              </a:ext>
            </a:extLst>
          </p:cNvPr>
          <p:cNvSpPr/>
          <p:nvPr/>
        </p:nvSpPr>
        <p:spPr>
          <a:xfrm>
            <a:off x="633984" y="2329284"/>
            <a:ext cx="3098800" cy="4528716"/>
          </a:xfrm>
          <a:prstGeom prst="rect">
            <a:avLst/>
          </a:prstGeom>
          <a:solidFill>
            <a:schemeClr val="accent5">
              <a:lumMod val="60000"/>
              <a:lumOff val="40000"/>
            </a:schemeClr>
          </a:solidFill>
          <a:ln>
            <a:noFill/>
          </a:ln>
          <a:effectLst>
            <a:outerShdw blurRad="50800" dist="38100" dir="8100000" algn="tr" rotWithShape="0">
              <a:prstClr val="black">
                <a:alpha val="40000"/>
              </a:prstClr>
            </a:outerShdw>
          </a:effectLst>
          <a:scene3d>
            <a:camera prst="obliqueTop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tIns="792000" rtlCol="0" anchor="t"/>
          <a:lstStyle/>
          <a:p>
            <a:pPr algn="ctr"/>
            <a:r>
              <a:rPr lang="en-US" sz="2800" b="1" dirty="0" err="1">
                <a:solidFill>
                  <a:schemeClr val="tx1"/>
                </a:solidFill>
                <a:latin typeface="Cambria" panose="02040503050406030204" pitchFamily="18" charset="0"/>
                <a:ea typeface="Cambria" panose="02040503050406030204" pitchFamily="18" charset="0"/>
              </a:rPr>
              <a:t>Beneficiari</a:t>
            </a:r>
            <a:r>
              <a:rPr lang="en-US" sz="2800" b="1" dirty="0">
                <a:solidFill>
                  <a:schemeClr val="tx1"/>
                </a:solidFill>
                <a:latin typeface="Cambria" panose="02040503050406030204" pitchFamily="18" charset="0"/>
                <a:ea typeface="Cambria" panose="02040503050406030204" pitchFamily="18" charset="0"/>
              </a:rPr>
              <a:t> </a:t>
            </a:r>
          </a:p>
          <a:p>
            <a:pPr algn="ctr"/>
            <a:r>
              <a:rPr lang="en-US" sz="2800" b="1" dirty="0" err="1">
                <a:solidFill>
                  <a:schemeClr val="tx1"/>
                </a:solidFill>
                <a:latin typeface="Cambria" panose="02040503050406030204" pitchFamily="18" charset="0"/>
                <a:ea typeface="Cambria" panose="02040503050406030204" pitchFamily="18" charset="0"/>
              </a:rPr>
              <a:t>instruiți</a:t>
            </a:r>
            <a:endParaRPr lang="ru-RU" sz="2800" b="1" dirty="0">
              <a:solidFill>
                <a:schemeClr val="tx1"/>
              </a:solidFill>
              <a:latin typeface="Cambria" panose="02040503050406030204" pitchFamily="18" charset="0"/>
              <a:ea typeface="Cambria" panose="02040503050406030204" pitchFamily="18" charset="0"/>
            </a:endParaRPr>
          </a:p>
        </p:txBody>
      </p:sp>
      <p:graphicFrame>
        <p:nvGraphicFramePr>
          <p:cNvPr id="5" name="Chart 1">
            <a:extLst>
              <a:ext uri="{FF2B5EF4-FFF2-40B4-BE49-F238E27FC236}">
                <a16:creationId xmlns:a16="http://schemas.microsoft.com/office/drawing/2014/main" id="{97098B59-4069-4131-BBEB-AD221A3D9CE2}"/>
              </a:ext>
            </a:extLst>
          </p:cNvPr>
          <p:cNvGraphicFramePr/>
          <p:nvPr>
            <p:extLst>
              <p:ext uri="{D42A27DB-BD31-4B8C-83A1-F6EECF244321}">
                <p14:modId xmlns:p14="http://schemas.microsoft.com/office/powerpoint/2010/main" val="3613819733"/>
              </p:ext>
            </p:extLst>
          </p:nvPr>
        </p:nvGraphicFramePr>
        <p:xfrm>
          <a:off x="3732784" y="154547"/>
          <a:ext cx="8090022" cy="628489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64556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reptunghi 3">
            <a:extLst>
              <a:ext uri="{FF2B5EF4-FFF2-40B4-BE49-F238E27FC236}">
                <a16:creationId xmlns:a16="http://schemas.microsoft.com/office/drawing/2014/main" id="{5E2C1087-29F8-4A57-AEEF-956E5302CFF2}"/>
              </a:ext>
            </a:extLst>
          </p:cNvPr>
          <p:cNvSpPr/>
          <p:nvPr/>
        </p:nvSpPr>
        <p:spPr>
          <a:xfrm>
            <a:off x="0" y="0"/>
            <a:ext cx="12192000" cy="1353456"/>
          </a:xfrm>
          <a:prstGeom prst="rect">
            <a:avLst/>
          </a:prstGeom>
          <a:solidFill>
            <a:srgbClr val="1377BD"/>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Titlu 1">
            <a:extLst>
              <a:ext uri="{FF2B5EF4-FFF2-40B4-BE49-F238E27FC236}">
                <a16:creationId xmlns:a16="http://schemas.microsoft.com/office/drawing/2014/main" id="{789037BF-FF17-4F36-AA66-8568CA6F4ECA}"/>
              </a:ext>
            </a:extLst>
          </p:cNvPr>
          <p:cNvSpPr>
            <a:spLocks noGrp="1"/>
          </p:cNvSpPr>
          <p:nvPr>
            <p:ph type="title" idx="4294967295"/>
          </p:nvPr>
        </p:nvSpPr>
        <p:spPr>
          <a:xfrm>
            <a:off x="3073401" y="243340"/>
            <a:ext cx="8178800" cy="866775"/>
          </a:xfrm>
        </p:spPr>
        <p:txBody>
          <a:bodyPr>
            <a:normAutofit fontScale="90000"/>
          </a:bodyPr>
          <a:lstStyle/>
          <a:p>
            <a:pPr algn="ctr"/>
            <a:r>
              <a:rPr lang="ro-RO" b="1" dirty="0">
                <a:solidFill>
                  <a:schemeClr val="bg1"/>
                </a:solidFill>
                <a:latin typeface="Cambria" panose="02040503050406030204" pitchFamily="18" charset="0"/>
              </a:rPr>
              <a:t>Monitorizarea și evaluarea instruirilor</a:t>
            </a:r>
            <a:endParaRPr lang="ro-MD" b="1" dirty="0">
              <a:solidFill>
                <a:schemeClr val="bg1"/>
              </a:solidFill>
              <a:latin typeface="Cambria" panose="02040503050406030204" pitchFamily="18" charset="0"/>
            </a:endParaRPr>
          </a:p>
        </p:txBody>
      </p:sp>
      <p:sp>
        <p:nvSpPr>
          <p:cNvPr id="3" name="Substituent text 2">
            <a:extLst>
              <a:ext uri="{FF2B5EF4-FFF2-40B4-BE49-F238E27FC236}">
                <a16:creationId xmlns:a16="http://schemas.microsoft.com/office/drawing/2014/main" id="{81BADBCD-EAF7-4868-AB1A-F0FB792D7BD7}"/>
              </a:ext>
            </a:extLst>
          </p:cNvPr>
          <p:cNvSpPr>
            <a:spLocks noGrp="1"/>
          </p:cNvSpPr>
          <p:nvPr>
            <p:ph type="body" idx="4294967295"/>
          </p:nvPr>
        </p:nvSpPr>
        <p:spPr>
          <a:xfrm>
            <a:off x="1160995" y="1852612"/>
            <a:ext cx="10091206" cy="4560888"/>
          </a:xfrm>
        </p:spPr>
        <p:txBody>
          <a:bodyPr/>
          <a:lstStyle/>
          <a:p>
            <a:pPr marL="115824" indent="0">
              <a:buNone/>
            </a:pPr>
            <a:r>
              <a:rPr lang="ro-RO" sz="3200" dirty="0">
                <a:latin typeface="Cambria" panose="02040503050406030204" pitchFamily="18" charset="0"/>
              </a:rPr>
              <a:t>Internă </a:t>
            </a:r>
          </a:p>
          <a:p>
            <a:pPr lvl="1"/>
            <a:r>
              <a:rPr lang="ro-RO" dirty="0">
                <a:latin typeface="Cambria" panose="02040503050406030204" pitchFamily="18" charset="0"/>
              </a:rPr>
              <a:t>Chestionare participanți </a:t>
            </a:r>
            <a:endParaRPr lang="en-US" dirty="0">
              <a:latin typeface="Cambria" panose="02040503050406030204" pitchFamily="18" charset="0"/>
            </a:endParaRPr>
          </a:p>
          <a:p>
            <a:pPr lvl="1"/>
            <a:r>
              <a:rPr lang="ro-RO" dirty="0">
                <a:latin typeface="Cambria" panose="02040503050406030204" pitchFamily="18" charset="0"/>
              </a:rPr>
              <a:t>Chestionare formatori</a:t>
            </a:r>
            <a:endParaRPr lang="en-US" dirty="0">
              <a:latin typeface="Cambria" panose="02040503050406030204" pitchFamily="18" charset="0"/>
            </a:endParaRPr>
          </a:p>
          <a:p>
            <a:pPr marL="457200" lvl="1" indent="0">
              <a:buNone/>
            </a:pPr>
            <a:endParaRPr lang="ro-RO" dirty="0">
              <a:latin typeface="Cambria" panose="02040503050406030204" pitchFamily="18" charset="0"/>
            </a:endParaRPr>
          </a:p>
          <a:p>
            <a:pPr marL="115824" indent="0">
              <a:buNone/>
            </a:pPr>
            <a:r>
              <a:rPr lang="ro-RO" sz="3200" dirty="0">
                <a:latin typeface="Cambria" panose="02040503050406030204" pitchFamily="18" charset="0"/>
              </a:rPr>
              <a:t>Externă</a:t>
            </a:r>
          </a:p>
          <a:p>
            <a:pPr lvl="1"/>
            <a:r>
              <a:rPr lang="ro-RO" dirty="0">
                <a:latin typeface="Cambria" panose="02040503050406030204" pitchFamily="18" charset="0"/>
              </a:rPr>
              <a:t>Cercetare sociologică comandată de CICDE</a:t>
            </a:r>
          </a:p>
          <a:p>
            <a:pPr lvl="1"/>
            <a:r>
              <a:rPr lang="ro-RO" dirty="0">
                <a:latin typeface="Cambria" panose="02040503050406030204" pitchFamily="18" charset="0"/>
              </a:rPr>
              <a:t>Analiza rapoartelor observatorilor naționali și internaționali</a:t>
            </a:r>
          </a:p>
          <a:p>
            <a:pPr lvl="1"/>
            <a:r>
              <a:rPr lang="ro-RO" dirty="0">
                <a:latin typeface="Cambria" panose="02040503050406030204" pitchFamily="18" charset="0"/>
              </a:rPr>
              <a:t>Sondaj post-electoral de percepție </a:t>
            </a:r>
            <a:endParaRPr lang="ro-MD" dirty="0">
              <a:latin typeface="Cambria" panose="02040503050406030204" pitchFamily="18" charset="0"/>
            </a:endParaRPr>
          </a:p>
        </p:txBody>
      </p:sp>
      <p:pic>
        <p:nvPicPr>
          <p:cNvPr id="5" name="Imagine 4">
            <a:extLst>
              <a:ext uri="{FF2B5EF4-FFF2-40B4-BE49-F238E27FC236}">
                <a16:creationId xmlns:a16="http://schemas.microsoft.com/office/drawing/2014/main" id="{88BD5554-A7BF-49A7-9095-97A971746AC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8212" y="173150"/>
            <a:ext cx="2231965" cy="900000"/>
          </a:xfrm>
          <a:prstGeom prst="rect">
            <a:avLst/>
          </a:prstGeom>
        </p:spPr>
      </p:pic>
    </p:spTree>
    <p:extLst>
      <p:ext uri="{BB962C8B-B14F-4D97-AF65-F5344CB8AC3E}">
        <p14:creationId xmlns:p14="http://schemas.microsoft.com/office/powerpoint/2010/main" val="2902183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unghi isoscel 5">
            <a:extLst>
              <a:ext uri="{FF2B5EF4-FFF2-40B4-BE49-F238E27FC236}">
                <a16:creationId xmlns:a16="http://schemas.microsoft.com/office/drawing/2014/main" id="{5592DDCA-84ED-49D0-9491-AA70A2AA05B6}"/>
              </a:ext>
            </a:extLst>
          </p:cNvPr>
          <p:cNvSpPr/>
          <p:nvPr/>
        </p:nvSpPr>
        <p:spPr>
          <a:xfrm rot="5400000">
            <a:off x="450850" y="1898650"/>
            <a:ext cx="4521200" cy="5422900"/>
          </a:xfrm>
          <a:custGeom>
            <a:avLst/>
            <a:gdLst>
              <a:gd name="connsiteX0" fmla="*/ 0 w 3581400"/>
              <a:gd name="connsiteY0" fmla="*/ 5207000 h 5207000"/>
              <a:gd name="connsiteX1" fmla="*/ 3581400 w 3581400"/>
              <a:gd name="connsiteY1" fmla="*/ 0 h 5207000"/>
              <a:gd name="connsiteX2" fmla="*/ 3581400 w 3581400"/>
              <a:gd name="connsiteY2" fmla="*/ 5207000 h 5207000"/>
              <a:gd name="connsiteX3" fmla="*/ 0 w 3581400"/>
              <a:gd name="connsiteY3" fmla="*/ 5207000 h 5207000"/>
              <a:gd name="connsiteX0" fmla="*/ 0 w 4051300"/>
              <a:gd name="connsiteY0" fmla="*/ 5245100 h 5245100"/>
              <a:gd name="connsiteX1" fmla="*/ 4051300 w 4051300"/>
              <a:gd name="connsiteY1" fmla="*/ 0 h 5245100"/>
              <a:gd name="connsiteX2" fmla="*/ 3581400 w 4051300"/>
              <a:gd name="connsiteY2" fmla="*/ 5245100 h 5245100"/>
              <a:gd name="connsiteX3" fmla="*/ 0 w 4051300"/>
              <a:gd name="connsiteY3" fmla="*/ 5245100 h 5245100"/>
              <a:gd name="connsiteX0" fmla="*/ 0 w 4216400"/>
              <a:gd name="connsiteY0" fmla="*/ 5308600 h 5308600"/>
              <a:gd name="connsiteX1" fmla="*/ 4216400 w 4216400"/>
              <a:gd name="connsiteY1" fmla="*/ 0 h 5308600"/>
              <a:gd name="connsiteX2" fmla="*/ 3581400 w 4216400"/>
              <a:gd name="connsiteY2" fmla="*/ 5308600 h 5308600"/>
              <a:gd name="connsiteX3" fmla="*/ 0 w 4216400"/>
              <a:gd name="connsiteY3" fmla="*/ 5308600 h 5308600"/>
              <a:gd name="connsiteX0" fmla="*/ 0 w 4241800"/>
              <a:gd name="connsiteY0" fmla="*/ 5346700 h 5346700"/>
              <a:gd name="connsiteX1" fmla="*/ 4241800 w 4241800"/>
              <a:gd name="connsiteY1" fmla="*/ 0 h 5346700"/>
              <a:gd name="connsiteX2" fmla="*/ 3581400 w 4241800"/>
              <a:gd name="connsiteY2" fmla="*/ 5346700 h 5346700"/>
              <a:gd name="connsiteX3" fmla="*/ 0 w 4241800"/>
              <a:gd name="connsiteY3" fmla="*/ 5346700 h 5346700"/>
              <a:gd name="connsiteX0" fmla="*/ 0 w 4521200"/>
              <a:gd name="connsiteY0" fmla="*/ 5422900 h 5422900"/>
              <a:gd name="connsiteX1" fmla="*/ 4521200 w 4521200"/>
              <a:gd name="connsiteY1" fmla="*/ 0 h 5422900"/>
              <a:gd name="connsiteX2" fmla="*/ 3581400 w 4521200"/>
              <a:gd name="connsiteY2" fmla="*/ 5422900 h 5422900"/>
              <a:gd name="connsiteX3" fmla="*/ 0 w 4521200"/>
              <a:gd name="connsiteY3" fmla="*/ 5422900 h 5422900"/>
            </a:gdLst>
            <a:ahLst/>
            <a:cxnLst>
              <a:cxn ang="0">
                <a:pos x="connsiteX0" y="connsiteY0"/>
              </a:cxn>
              <a:cxn ang="0">
                <a:pos x="connsiteX1" y="connsiteY1"/>
              </a:cxn>
              <a:cxn ang="0">
                <a:pos x="connsiteX2" y="connsiteY2"/>
              </a:cxn>
              <a:cxn ang="0">
                <a:pos x="connsiteX3" y="connsiteY3"/>
              </a:cxn>
            </a:cxnLst>
            <a:rect l="l" t="t" r="r" b="b"/>
            <a:pathLst>
              <a:path w="4521200" h="5422900">
                <a:moveTo>
                  <a:pt x="0" y="5422900"/>
                </a:moveTo>
                <a:lnTo>
                  <a:pt x="4521200" y="0"/>
                </a:lnTo>
                <a:lnTo>
                  <a:pt x="3581400" y="5422900"/>
                </a:lnTo>
                <a:lnTo>
                  <a:pt x="0" y="5422900"/>
                </a:lnTo>
                <a:close/>
              </a:path>
            </a:pathLst>
          </a:cu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Titlu 1">
            <a:extLst>
              <a:ext uri="{FF2B5EF4-FFF2-40B4-BE49-F238E27FC236}">
                <a16:creationId xmlns:a16="http://schemas.microsoft.com/office/drawing/2014/main" id="{7459751C-DFB8-46C9-BB54-D7C4E3CD1FF1}"/>
              </a:ext>
            </a:extLst>
          </p:cNvPr>
          <p:cNvSpPr>
            <a:spLocks noGrp="1"/>
          </p:cNvSpPr>
          <p:nvPr>
            <p:ph type="title" idx="4294967295"/>
          </p:nvPr>
        </p:nvSpPr>
        <p:spPr>
          <a:xfrm>
            <a:off x="-628650" y="4610099"/>
            <a:ext cx="3810000" cy="866775"/>
          </a:xfrm>
        </p:spPr>
        <p:txBody>
          <a:bodyPr>
            <a:noAutofit/>
          </a:bodyPr>
          <a:lstStyle/>
          <a:p>
            <a:pPr algn="ctr"/>
            <a:r>
              <a:rPr lang="ro-RO" sz="3200" b="1" dirty="0">
                <a:latin typeface="Cambria" panose="02040503050406030204" pitchFamily="18" charset="0"/>
              </a:rPr>
              <a:t>Rezultate </a:t>
            </a:r>
            <a:br>
              <a:rPr lang="ro-RO" sz="3200" b="1" dirty="0">
                <a:latin typeface="Cambria" panose="02040503050406030204" pitchFamily="18" charset="0"/>
              </a:rPr>
            </a:br>
            <a:r>
              <a:rPr lang="ro-RO" sz="3200" b="1" dirty="0">
                <a:latin typeface="Cambria" panose="02040503050406030204" pitchFamily="18" charset="0"/>
              </a:rPr>
              <a:t>monitorizare</a:t>
            </a:r>
            <a:endParaRPr lang="ro-MD" sz="3200" b="1" dirty="0">
              <a:latin typeface="Cambria" panose="02040503050406030204" pitchFamily="18" charset="0"/>
            </a:endParaRPr>
          </a:p>
        </p:txBody>
      </p:sp>
      <p:sp>
        <p:nvSpPr>
          <p:cNvPr id="5" name="Oval 4">
            <a:extLst>
              <a:ext uri="{FF2B5EF4-FFF2-40B4-BE49-F238E27FC236}">
                <a16:creationId xmlns:a16="http://schemas.microsoft.com/office/drawing/2014/main" id="{F7F830AE-D2C9-4138-B96E-27BFDD6E225F}"/>
              </a:ext>
            </a:extLst>
          </p:cNvPr>
          <p:cNvSpPr/>
          <p:nvPr/>
        </p:nvSpPr>
        <p:spPr>
          <a:xfrm>
            <a:off x="3117850" y="706679"/>
            <a:ext cx="2933700" cy="2933700"/>
          </a:xfrm>
          <a:prstGeom prst="ellipse">
            <a:avLst/>
          </a:prstGeom>
          <a:solidFill>
            <a:srgbClr val="FFCC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400" b="1" dirty="0">
                <a:latin typeface="Cambria" panose="02040503050406030204" pitchFamily="18" charset="0"/>
                <a:ea typeface="Cambria" panose="02040503050406030204" pitchFamily="18" charset="0"/>
              </a:rPr>
              <a:t>98,</a:t>
            </a:r>
            <a:r>
              <a:rPr lang="en-US" sz="4400" b="1" dirty="0">
                <a:latin typeface="Cambria" panose="02040503050406030204" pitchFamily="18" charset="0"/>
                <a:ea typeface="Cambria" panose="02040503050406030204" pitchFamily="18" charset="0"/>
              </a:rPr>
              <a:t>8</a:t>
            </a:r>
            <a:r>
              <a:rPr lang="ru-RU" sz="4400" b="1" dirty="0">
                <a:latin typeface="Cambria" panose="02040503050406030204" pitchFamily="18" charset="0"/>
                <a:ea typeface="Cambria" panose="02040503050406030204" pitchFamily="18" charset="0"/>
              </a:rPr>
              <a:t>% </a:t>
            </a:r>
          </a:p>
        </p:txBody>
      </p:sp>
      <p:sp>
        <p:nvSpPr>
          <p:cNvPr id="7" name="Oval 6">
            <a:extLst>
              <a:ext uri="{FF2B5EF4-FFF2-40B4-BE49-F238E27FC236}">
                <a16:creationId xmlns:a16="http://schemas.microsoft.com/office/drawing/2014/main" id="{1AA12112-9C6B-4B5A-B961-035E66F2113A}"/>
              </a:ext>
            </a:extLst>
          </p:cNvPr>
          <p:cNvSpPr/>
          <p:nvPr/>
        </p:nvSpPr>
        <p:spPr>
          <a:xfrm>
            <a:off x="6411912" y="3743324"/>
            <a:ext cx="2933700" cy="2933700"/>
          </a:xfrm>
          <a:prstGeom prst="ellipse">
            <a:avLst/>
          </a:prstGeom>
          <a:solidFill>
            <a:srgbClr val="A62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400" b="1" dirty="0">
                <a:latin typeface="Cambria" panose="02040503050406030204" pitchFamily="18" charset="0"/>
                <a:ea typeface="Cambria" panose="02040503050406030204" pitchFamily="18" charset="0"/>
              </a:rPr>
              <a:t>9</a:t>
            </a:r>
            <a:r>
              <a:rPr lang="en-US" sz="4400" b="1" dirty="0">
                <a:latin typeface="Cambria" panose="02040503050406030204" pitchFamily="18" charset="0"/>
                <a:ea typeface="Cambria" panose="02040503050406030204" pitchFamily="18" charset="0"/>
              </a:rPr>
              <a:t>8</a:t>
            </a:r>
            <a:r>
              <a:rPr lang="ru-RU" sz="4400" b="1" dirty="0">
                <a:latin typeface="Cambria" panose="02040503050406030204" pitchFamily="18" charset="0"/>
                <a:ea typeface="Cambria" panose="02040503050406030204" pitchFamily="18" charset="0"/>
              </a:rPr>
              <a:t>% </a:t>
            </a:r>
          </a:p>
        </p:txBody>
      </p:sp>
      <p:sp>
        <p:nvSpPr>
          <p:cNvPr id="9" name="Oval 8">
            <a:extLst>
              <a:ext uri="{FF2B5EF4-FFF2-40B4-BE49-F238E27FC236}">
                <a16:creationId xmlns:a16="http://schemas.microsoft.com/office/drawing/2014/main" id="{55055C3A-022F-49D2-B5E7-D6F821D2B57D}"/>
              </a:ext>
            </a:extLst>
          </p:cNvPr>
          <p:cNvSpPr/>
          <p:nvPr/>
        </p:nvSpPr>
        <p:spPr>
          <a:xfrm>
            <a:off x="7878762" y="298451"/>
            <a:ext cx="2933700" cy="2933700"/>
          </a:xfrm>
          <a:prstGeom prst="ellipse">
            <a:avLst/>
          </a:prstGeom>
          <a:solidFill>
            <a:srgbClr val="FF6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400" b="1" dirty="0">
                <a:latin typeface="Cambria" panose="02040503050406030204" pitchFamily="18" charset="0"/>
                <a:ea typeface="Cambria" panose="02040503050406030204" pitchFamily="18" charset="0"/>
              </a:rPr>
              <a:t>9</a:t>
            </a:r>
            <a:r>
              <a:rPr lang="ro-RO" sz="4400" b="1" dirty="0">
                <a:latin typeface="Cambria" panose="02040503050406030204" pitchFamily="18" charset="0"/>
                <a:ea typeface="Cambria" panose="02040503050406030204" pitchFamily="18" charset="0"/>
              </a:rPr>
              <a:t>7,4</a:t>
            </a:r>
            <a:r>
              <a:rPr lang="ru-RU" sz="4400" b="1" dirty="0">
                <a:latin typeface="Cambria" panose="02040503050406030204" pitchFamily="18" charset="0"/>
                <a:ea typeface="Cambria" panose="02040503050406030204" pitchFamily="18" charset="0"/>
              </a:rPr>
              <a:t>% </a:t>
            </a:r>
          </a:p>
        </p:txBody>
      </p:sp>
    </p:spTree>
    <p:extLst>
      <p:ext uri="{BB962C8B-B14F-4D97-AF65-F5344CB8AC3E}">
        <p14:creationId xmlns:p14="http://schemas.microsoft.com/office/powerpoint/2010/main" val="1690182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text 2">
            <a:extLst>
              <a:ext uri="{FF2B5EF4-FFF2-40B4-BE49-F238E27FC236}">
                <a16:creationId xmlns:a16="http://schemas.microsoft.com/office/drawing/2014/main" id="{109B4C32-8B37-4527-A8BB-938F22D3BD70}"/>
              </a:ext>
            </a:extLst>
          </p:cNvPr>
          <p:cNvSpPr>
            <a:spLocks noGrp="1"/>
          </p:cNvSpPr>
          <p:nvPr>
            <p:ph type="body" idx="4294967295"/>
          </p:nvPr>
        </p:nvSpPr>
        <p:spPr>
          <a:xfrm>
            <a:off x="2665927" y="399245"/>
            <a:ext cx="9103798" cy="5760000"/>
          </a:xfrm>
          <a:solidFill>
            <a:srgbClr val="FFDA73"/>
          </a:solidFill>
          <a:effectLst>
            <a:outerShdw blurRad="50800" dist="38100" dir="5400000" algn="t" rotWithShape="0">
              <a:prstClr val="black">
                <a:alpha val="40000"/>
              </a:prstClr>
            </a:outerShdw>
          </a:effectLst>
        </p:spPr>
        <p:txBody>
          <a:bodyPr>
            <a:normAutofit/>
          </a:bodyPr>
          <a:lstStyle/>
          <a:p>
            <a:pPr marL="0" indent="0">
              <a:buNone/>
            </a:pPr>
            <a:endParaRPr lang="ro-MD" sz="3200" dirty="0"/>
          </a:p>
        </p:txBody>
      </p:sp>
      <p:sp>
        <p:nvSpPr>
          <p:cNvPr id="5" name="CasetăText 4">
            <a:extLst>
              <a:ext uri="{FF2B5EF4-FFF2-40B4-BE49-F238E27FC236}">
                <a16:creationId xmlns:a16="http://schemas.microsoft.com/office/drawing/2014/main" id="{9AACCE8F-9746-4723-9F02-8BA6120D5ADE}"/>
              </a:ext>
            </a:extLst>
          </p:cNvPr>
          <p:cNvSpPr txBox="1"/>
          <p:nvPr/>
        </p:nvSpPr>
        <p:spPr>
          <a:xfrm>
            <a:off x="7532459" y="712031"/>
            <a:ext cx="4500000" cy="5760000"/>
          </a:xfrm>
          <a:prstGeom prst="rect">
            <a:avLst/>
          </a:prstGeom>
          <a:solidFill>
            <a:srgbClr val="FF9473"/>
          </a:solidFill>
          <a:effectLst>
            <a:outerShdw blurRad="50800" dist="38100" dir="5400000" algn="t" rotWithShape="0">
              <a:prstClr val="black">
                <a:alpha val="40000"/>
              </a:prstClr>
            </a:outerShdw>
          </a:effectLst>
        </p:spPr>
        <p:txBody>
          <a:bodyPr wrap="square">
            <a:spAutoFit/>
          </a:bodyPr>
          <a:lstStyle/>
          <a:p>
            <a:pPr marL="269875" algn="just">
              <a:spcBef>
                <a:spcPts val="600"/>
              </a:spcBef>
              <a:spcAft>
                <a:spcPts val="600"/>
              </a:spcAft>
            </a:pPr>
            <a:endParaRPr lang="ro-RO" sz="2000" dirty="0">
              <a:solidFill>
                <a:schemeClr val="dk1"/>
              </a:solidFill>
              <a:latin typeface="Cambria" panose="02040503050406030204" pitchFamily="18" charset="0"/>
              <a:ea typeface="Cambria" panose="02040503050406030204" pitchFamily="18" charset="0"/>
            </a:endParaRPr>
          </a:p>
          <a:p>
            <a:pPr marL="269875" algn="just">
              <a:spcBef>
                <a:spcPts val="600"/>
              </a:spcBef>
              <a:spcAft>
                <a:spcPts val="600"/>
              </a:spcAft>
            </a:pPr>
            <a:r>
              <a:rPr lang="ro-RO" sz="2000" dirty="0">
                <a:solidFill>
                  <a:schemeClr val="dk1"/>
                </a:solidFill>
                <a:latin typeface="Cambria" panose="02040503050406030204" pitchFamily="18" charset="0"/>
                <a:ea typeface="Cambria" panose="02040503050406030204" pitchFamily="18" charset="0"/>
              </a:rPr>
              <a:t>certificarea obligatorie a persoanelor ca precondiție a includerii acestora în componența organului electoral. </a:t>
            </a:r>
            <a:endParaRPr lang="en-US" sz="2000" dirty="0">
              <a:latin typeface="Cambria" panose="02040503050406030204" pitchFamily="18" charset="0"/>
              <a:ea typeface="Cambria" panose="02040503050406030204" pitchFamily="18" charset="0"/>
            </a:endParaRPr>
          </a:p>
          <a:p>
            <a:pPr marL="285750" indent="-15875" algn="just">
              <a:spcBef>
                <a:spcPts val="600"/>
              </a:spcBef>
              <a:spcAft>
                <a:spcPts val="600"/>
              </a:spcAft>
            </a:pPr>
            <a:r>
              <a:rPr lang="ro-RO" sz="2000" dirty="0">
                <a:solidFill>
                  <a:schemeClr val="dk1"/>
                </a:solidFill>
                <a:latin typeface="Cambria" panose="02040503050406030204" pitchFamily="18" charset="0"/>
                <a:ea typeface="Cambria" panose="02040503050406030204" pitchFamily="18" charset="0"/>
              </a:rPr>
              <a:t>desemnarea membrilor BESV și CECE din timp, cu păstrarea duratei de lucru actuale sau simplificarea activității BESV și restrângerea termenului de activitate a acestora. </a:t>
            </a:r>
            <a:endParaRPr lang="en-US" sz="2000" dirty="0">
              <a:latin typeface="Cambria" panose="02040503050406030204" pitchFamily="18" charset="0"/>
              <a:ea typeface="Cambria" panose="02040503050406030204" pitchFamily="18" charset="0"/>
            </a:endParaRPr>
          </a:p>
          <a:p>
            <a:pPr marL="269875" algn="just">
              <a:spcBef>
                <a:spcPts val="600"/>
              </a:spcBef>
              <a:spcAft>
                <a:spcPts val="600"/>
              </a:spcAft>
            </a:pPr>
            <a:r>
              <a:rPr lang="ro-RO" sz="2000" dirty="0">
                <a:latin typeface="Cambria" panose="02040503050406030204" pitchFamily="18" charset="0"/>
                <a:ea typeface="Calibri" panose="020F0502020204030204" pitchFamily="34" charset="0"/>
                <a:cs typeface="Arial" panose="020B0604020202020204" pitchFamily="34" charset="0"/>
              </a:rPr>
              <a:t>instruiri continue cu potențialii funcționari electorali</a:t>
            </a:r>
          </a:p>
          <a:p>
            <a:pPr marL="269875" algn="just">
              <a:spcBef>
                <a:spcPts val="600"/>
              </a:spcBef>
              <a:spcAft>
                <a:spcPts val="600"/>
              </a:spcAft>
            </a:pPr>
            <a:r>
              <a:rPr lang="ro-RO" sz="2000" dirty="0">
                <a:solidFill>
                  <a:schemeClr val="dk1"/>
                </a:solidFill>
                <a:latin typeface="Cambria" panose="02040503050406030204" pitchFamily="18" charset="0"/>
                <a:ea typeface="Cambria" panose="02040503050406030204" pitchFamily="18" charset="0"/>
              </a:rPr>
              <a:t>crearea reprezentanțelor  teritoriale permanente ale CEC cu atribuții și în domeniul instruirii și educației civice</a:t>
            </a:r>
            <a:endParaRPr lang="ro-RO" sz="2000" dirty="0">
              <a:latin typeface="Cambria" panose="02040503050406030204" pitchFamily="18" charset="0"/>
              <a:ea typeface="Calibri" panose="020F0502020204030204" pitchFamily="34" charset="0"/>
              <a:cs typeface="Arial" panose="020B0604020202020204" pitchFamily="34" charset="0"/>
            </a:endParaRPr>
          </a:p>
        </p:txBody>
      </p:sp>
      <p:sp>
        <p:nvSpPr>
          <p:cNvPr id="6" name="Dreptunghi 5">
            <a:extLst>
              <a:ext uri="{FF2B5EF4-FFF2-40B4-BE49-F238E27FC236}">
                <a16:creationId xmlns:a16="http://schemas.microsoft.com/office/drawing/2014/main" id="{486231D3-3880-42C4-8E01-835821A0DD4B}"/>
              </a:ext>
            </a:extLst>
          </p:cNvPr>
          <p:cNvSpPr/>
          <p:nvPr/>
        </p:nvSpPr>
        <p:spPr>
          <a:xfrm>
            <a:off x="2849193" y="712031"/>
            <a:ext cx="4500000" cy="5760000"/>
          </a:xfrm>
          <a:prstGeom prst="rect">
            <a:avLst/>
          </a:prstGeom>
          <a:solidFill>
            <a:srgbClr val="64A8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9875" marR="0" lvl="0" indent="-269875" algn="just" defTabSz="914400" rtl="0" eaLnBrk="1" fontAlgn="auto" latinLnBrk="0" hangingPunct="1">
              <a:spcBef>
                <a:spcPts val="600"/>
              </a:spcBef>
              <a:spcAft>
                <a:spcPts val="600"/>
              </a:spcAft>
              <a:buClrTx/>
              <a:buSzTx/>
              <a:buFontTx/>
              <a:buNone/>
              <a:tabLst>
                <a:tab pos="4121150" algn="l"/>
              </a:tabLst>
              <a:defRPr/>
            </a:pPr>
            <a:r>
              <a:rPr lang="ro-RO" sz="2000" kern="1200" dirty="0">
                <a:solidFill>
                  <a:schemeClr val="dk1"/>
                </a:solidFill>
                <a:effectLst/>
                <a:latin typeface="Cambria" panose="02040503050406030204" pitchFamily="18" charset="0"/>
                <a:ea typeface="Cambria" panose="02040503050406030204" pitchFamily="18" charset="0"/>
                <a:cs typeface="+mn-cs"/>
              </a:rPr>
              <a:t>	instruirea funcționarilor electorali rămâne a fi benevolă și opțională. Ca rezultat - o planificare defectuoasă sub aspectul cost-eficiență a resurselor financiare, de timp și umane. </a:t>
            </a:r>
            <a:endParaRPr lang="en-US" sz="2000" kern="1200" dirty="0">
              <a:solidFill>
                <a:schemeClr val="dk1"/>
              </a:solidFill>
              <a:effectLst/>
              <a:latin typeface="Cambria" panose="02040503050406030204" pitchFamily="18" charset="0"/>
              <a:ea typeface="Cambria" panose="02040503050406030204" pitchFamily="18" charset="0"/>
              <a:cs typeface="+mn-cs"/>
            </a:endParaRPr>
          </a:p>
          <a:p>
            <a:pPr marL="269875" algn="just">
              <a:spcBef>
                <a:spcPts val="600"/>
              </a:spcBef>
              <a:spcAft>
                <a:spcPts val="600"/>
              </a:spcAft>
              <a:tabLst>
                <a:tab pos="4121150" algn="l"/>
              </a:tabLst>
            </a:pPr>
            <a:r>
              <a:rPr lang="ro-RO" sz="2000" kern="1200" dirty="0">
                <a:solidFill>
                  <a:schemeClr val="dk1"/>
                </a:solidFill>
                <a:effectLst/>
                <a:latin typeface="Cambria" panose="02040503050406030204" pitchFamily="18" charset="0"/>
                <a:ea typeface="Cambria" panose="02040503050406030204" pitchFamily="18" charset="0"/>
                <a:cs typeface="+mn-cs"/>
              </a:rPr>
              <a:t>instruirea a 30% - 40% din membrii fiecărui organ electoral este insuficientă și poate afecta calitatea</a:t>
            </a:r>
          </a:p>
          <a:p>
            <a:pPr marL="269875" algn="just">
              <a:spcBef>
                <a:spcPts val="600"/>
              </a:spcBef>
              <a:spcAft>
                <a:spcPts val="600"/>
              </a:spcAft>
              <a:tabLst>
                <a:tab pos="4121150" algn="l"/>
              </a:tabLst>
            </a:pPr>
            <a:r>
              <a:rPr lang="ro-RO" sz="2000" kern="1200" dirty="0">
                <a:solidFill>
                  <a:schemeClr val="dk1"/>
                </a:solidFill>
                <a:effectLst/>
                <a:latin typeface="Cambria" panose="02040503050406030204" pitchFamily="18" charset="0"/>
                <a:ea typeface="Cambria" panose="02040503050406030204" pitchFamily="18" charset="0"/>
                <a:cs typeface="+mn-cs"/>
              </a:rPr>
              <a:t>puțin timp la dispoziție pentru instruirea membrilor CECE și BESV</a:t>
            </a:r>
          </a:p>
          <a:p>
            <a:pPr marL="269875" algn="just">
              <a:spcBef>
                <a:spcPts val="600"/>
              </a:spcBef>
              <a:spcAft>
                <a:spcPts val="600"/>
              </a:spcAft>
              <a:tabLst>
                <a:tab pos="4121150" algn="l"/>
              </a:tabLst>
            </a:pPr>
            <a:r>
              <a:rPr lang="ro-RO" sz="2000" dirty="0">
                <a:solidFill>
                  <a:schemeClr val="dk1"/>
                </a:solidFill>
                <a:latin typeface="Cambria" panose="02040503050406030204" pitchFamily="18" charset="0"/>
                <a:ea typeface="Cambria" panose="02040503050406030204" pitchFamily="18" charset="0"/>
              </a:rPr>
              <a:t>materialele didactice elaborate au ajuns la membrii BESV cu întârziere deși au fost transmise prin intermediul CECE în timp util.</a:t>
            </a:r>
            <a:endParaRPr lang="ro-RO" sz="2000" dirty="0">
              <a:latin typeface="Cambria" panose="02040503050406030204" pitchFamily="18" charset="0"/>
              <a:ea typeface="Calibri" panose="020F0502020204030204" pitchFamily="34" charset="0"/>
              <a:cs typeface="Arial" panose="020B0604020202020204" pitchFamily="34" charset="0"/>
            </a:endParaRPr>
          </a:p>
        </p:txBody>
      </p:sp>
      <p:sp>
        <p:nvSpPr>
          <p:cNvPr id="2" name="Titlu 1">
            <a:extLst>
              <a:ext uri="{FF2B5EF4-FFF2-40B4-BE49-F238E27FC236}">
                <a16:creationId xmlns:a16="http://schemas.microsoft.com/office/drawing/2014/main" id="{970F4F4B-D8D5-49F5-ABAA-2CB9D7A0DEEB}"/>
              </a:ext>
            </a:extLst>
          </p:cNvPr>
          <p:cNvSpPr>
            <a:spLocks noGrp="1"/>
          </p:cNvSpPr>
          <p:nvPr>
            <p:ph type="title" idx="4294967295"/>
          </p:nvPr>
        </p:nvSpPr>
        <p:spPr>
          <a:xfrm>
            <a:off x="-514585" y="2725256"/>
            <a:ext cx="3452433" cy="866775"/>
          </a:xfrm>
        </p:spPr>
        <p:txBody>
          <a:bodyPr>
            <a:noAutofit/>
          </a:bodyPr>
          <a:lstStyle/>
          <a:p>
            <a:pPr algn="ctr"/>
            <a:r>
              <a:rPr lang="ro-RO" sz="3200" b="1" dirty="0">
                <a:latin typeface="Cambria" panose="02040503050406030204" pitchFamily="18" charset="0"/>
                <a:ea typeface="Cambria Math" panose="02040503050406030204" pitchFamily="18" charset="0"/>
              </a:rPr>
              <a:t>Provocări</a:t>
            </a:r>
            <a:br>
              <a:rPr lang="ro-RO" sz="3200" b="1" dirty="0">
                <a:latin typeface="Cambria" panose="02040503050406030204" pitchFamily="18" charset="0"/>
                <a:ea typeface="Cambria Math" panose="02040503050406030204" pitchFamily="18" charset="0"/>
              </a:rPr>
            </a:br>
            <a:r>
              <a:rPr lang="ro-RO" sz="3200" b="1" dirty="0">
                <a:latin typeface="Cambria" panose="02040503050406030204" pitchFamily="18" charset="0"/>
                <a:ea typeface="Cambria Math" panose="02040503050406030204" pitchFamily="18" charset="0"/>
              </a:rPr>
              <a:t> și soluții la capitolul instruire  </a:t>
            </a:r>
            <a:endParaRPr lang="ro-MD" sz="3200" b="1" dirty="0">
              <a:latin typeface="Cambria"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2468503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ine 6" descr="O imagine care conține text, interior, perete&#10;&#10;Descriere generată automat">
            <a:extLst>
              <a:ext uri="{FF2B5EF4-FFF2-40B4-BE49-F238E27FC236}">
                <a16:creationId xmlns:a16="http://schemas.microsoft.com/office/drawing/2014/main" id="{9175E3C5-2250-4901-AECE-58F016BF0473}"/>
              </a:ext>
            </a:extLst>
          </p:cNvPr>
          <p:cNvPicPr>
            <a:picLocks noChangeAspect="1"/>
          </p:cNvPicPr>
          <p:nvPr/>
        </p:nvPicPr>
        <p:blipFill rotWithShape="1">
          <a:blip r:embed="rId2">
            <a:extLst>
              <a:ext uri="{28A0092B-C50C-407E-A947-70E740481C1C}">
                <a14:useLocalDpi xmlns:a14="http://schemas.microsoft.com/office/drawing/2010/main" val="0"/>
              </a:ext>
            </a:extLst>
          </a:blip>
          <a:srcRect l="16777" r="6223"/>
          <a:stretch/>
        </p:blipFill>
        <p:spPr>
          <a:xfrm>
            <a:off x="4626213" y="0"/>
            <a:ext cx="7565788" cy="6877989"/>
          </a:xfrm>
          <a:prstGeom prst="rect">
            <a:avLst/>
          </a:prstGeom>
        </p:spPr>
      </p:pic>
      <p:sp>
        <p:nvSpPr>
          <p:cNvPr id="10" name="Dreptunghi 9">
            <a:hlinkClick r:id="rId3"/>
            <a:extLst>
              <a:ext uri="{FF2B5EF4-FFF2-40B4-BE49-F238E27FC236}">
                <a16:creationId xmlns:a16="http://schemas.microsoft.com/office/drawing/2014/main" id="{D45DA2A3-CED2-4909-9932-3F10D1EC3467}"/>
              </a:ext>
            </a:extLst>
          </p:cNvPr>
          <p:cNvSpPr/>
          <p:nvPr/>
        </p:nvSpPr>
        <p:spPr>
          <a:xfrm>
            <a:off x="0" y="-19988"/>
            <a:ext cx="4626212" cy="6877988"/>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p>
        </p:txBody>
      </p:sp>
      <p:sp>
        <p:nvSpPr>
          <p:cNvPr id="11" name="CasetăText 10">
            <a:extLst>
              <a:ext uri="{FF2B5EF4-FFF2-40B4-BE49-F238E27FC236}">
                <a16:creationId xmlns:a16="http://schemas.microsoft.com/office/drawing/2014/main" id="{DF9CCF72-65BC-483F-A51F-EF8BD43B4434}"/>
              </a:ext>
            </a:extLst>
          </p:cNvPr>
          <p:cNvSpPr txBox="1"/>
          <p:nvPr/>
        </p:nvSpPr>
        <p:spPr>
          <a:xfrm>
            <a:off x="553522" y="2189876"/>
            <a:ext cx="4222156" cy="523220"/>
          </a:xfrm>
          <a:prstGeom prst="rect">
            <a:avLst/>
          </a:prstGeom>
          <a:noFill/>
        </p:spPr>
        <p:txBody>
          <a:bodyPr wrap="square" rtlCol="0">
            <a:spAutoFit/>
          </a:bodyPr>
          <a:lstStyle/>
          <a:p>
            <a:r>
              <a:rPr lang="ro-RO" sz="2800" dirty="0">
                <a:solidFill>
                  <a:schemeClr val="bg1"/>
                </a:solidFill>
                <a:latin typeface="Cambria" panose="02040503050406030204" pitchFamily="18" charset="0"/>
              </a:rPr>
              <a:t>Explorați pagina noastră</a:t>
            </a:r>
            <a:endParaRPr lang="ru-RU" sz="2800" dirty="0">
              <a:solidFill>
                <a:schemeClr val="bg1"/>
              </a:solidFill>
              <a:latin typeface="Cambria" panose="02040503050406030204" pitchFamily="18" charset="0"/>
            </a:endParaRPr>
          </a:p>
        </p:txBody>
      </p:sp>
      <p:sp>
        <p:nvSpPr>
          <p:cNvPr id="12" name="Dreptunghi: colțuri rotunjite 11">
            <a:hlinkClick r:id="rId3"/>
            <a:extLst>
              <a:ext uri="{FF2B5EF4-FFF2-40B4-BE49-F238E27FC236}">
                <a16:creationId xmlns:a16="http://schemas.microsoft.com/office/drawing/2014/main" id="{8EF1D773-8CF8-465E-8C59-7FFA1B4737DE}"/>
              </a:ext>
            </a:extLst>
          </p:cNvPr>
          <p:cNvSpPr/>
          <p:nvPr/>
        </p:nvSpPr>
        <p:spPr>
          <a:xfrm>
            <a:off x="726631" y="3105619"/>
            <a:ext cx="3438059" cy="666750"/>
          </a:xfrm>
          <a:prstGeom prst="roundRect">
            <a:avLst>
              <a:gd name="adj" fmla="val 50000"/>
            </a:avLst>
          </a:prstGeom>
          <a:solidFill>
            <a:schemeClr val="accent5">
              <a:lumMod val="60000"/>
              <a:lumOff val="40000"/>
            </a:schemeClr>
          </a:solidFill>
          <a:ln>
            <a:solidFill>
              <a:srgbClr val="2477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800" b="1" dirty="0">
                <a:solidFill>
                  <a:schemeClr val="tx1"/>
                </a:solidFill>
                <a:latin typeface="Cambria" panose="02040503050406030204" pitchFamily="18" charset="0"/>
              </a:rPr>
              <a:t>www.cicde.md</a:t>
            </a:r>
            <a:endParaRPr lang="ru-RU" sz="2800" b="1" dirty="0">
              <a:solidFill>
                <a:schemeClr val="tx1"/>
              </a:solidFill>
              <a:latin typeface="Cambria" panose="02040503050406030204" pitchFamily="18" charset="0"/>
            </a:endParaRPr>
          </a:p>
        </p:txBody>
      </p:sp>
    </p:spTree>
    <p:extLst>
      <p:ext uri="{BB962C8B-B14F-4D97-AF65-F5344CB8AC3E}">
        <p14:creationId xmlns:p14="http://schemas.microsoft.com/office/powerpoint/2010/main" val="2470860221"/>
      </p:ext>
    </p:extLst>
  </p:cSld>
  <p:clrMapOvr>
    <a:masterClrMapping/>
  </p:clrMapOvr>
</p:sld>
</file>

<file path=ppt/theme/theme1.xml><?xml version="1.0" encoding="utf-8"?>
<a:theme xmlns:a="http://schemas.openxmlformats.org/drawingml/2006/main" name="Open Talks">
  <a:themeElements>
    <a:clrScheme name="Particularizare 2">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4D4D4D"/>
      </a:accent5>
      <a:accent6>
        <a:srgbClr val="4D4D4D"/>
      </a:accent6>
      <a:hlink>
        <a:srgbClr val="5F5F5F"/>
      </a:hlink>
      <a:folHlink>
        <a:srgbClr val="919191"/>
      </a:folHlink>
    </a:clrScheme>
    <a:fontScheme name="Temă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pen Talks" id="{583FA295-D1F8-4DEB-98D6-5F69C2A12ABD}" vid="{2850A0C9-2828-47FA-8C7C-2A0C7063CD37}"/>
    </a:ext>
  </a:extLst>
</a:theme>
</file>

<file path=ppt/theme/theme2.xml><?xml version="1.0" encoding="utf-8"?>
<a:theme xmlns:a="http://schemas.openxmlformats.org/drawingml/2006/main" name="2_Office Theme">
  <a:themeElements>
    <a:clrScheme name="Particularizare 2">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4D4D4D"/>
      </a:accent5>
      <a:accent6>
        <a:srgbClr val="4D4D4D"/>
      </a:accent6>
      <a:hlink>
        <a:srgbClr val="5F5F5F"/>
      </a:hlink>
      <a:folHlink>
        <a:srgbClr val="919191"/>
      </a:folHlink>
    </a:clrScheme>
    <a:fontScheme name="Temă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3.xml><?xml version="1.0" encoding="utf-8"?>
<a:theme xmlns:a="http://schemas.openxmlformats.org/drawingml/2006/main" name="1_Office Theme">
  <a:themeElements>
    <a:clrScheme name="Particularizare 2">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4D4D4D"/>
      </a:accent5>
      <a:accent6>
        <a:srgbClr val="4D4D4D"/>
      </a:accent6>
      <a:hlink>
        <a:srgbClr val="5F5F5F"/>
      </a:hlink>
      <a:folHlink>
        <a:srgbClr val="919191"/>
      </a:folHlink>
    </a:clrScheme>
    <a:fontScheme name="Temă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4.xml><?xml version="1.0" encoding="utf-8"?>
<a:theme xmlns:a="http://schemas.openxmlformats.org/drawingml/2006/main" name="Temă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emă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14D09840A33749922EFFD3ECEB8557" ma:contentTypeVersion="12" ma:contentTypeDescription="Create a new document." ma:contentTypeScope="" ma:versionID="5aafc2301310a3c52152406972d8086e">
  <xsd:schema xmlns:xsd="http://www.w3.org/2001/XMLSchema" xmlns:xs="http://www.w3.org/2001/XMLSchema" xmlns:p="http://schemas.microsoft.com/office/2006/metadata/properties" xmlns:ns3="0132c8d1-3317-454c-aaa8-cef75dee5394" xmlns:ns4="2daa0ad6-74d7-41dd-86e2-6bfe1bbb4aad" targetNamespace="http://schemas.microsoft.com/office/2006/metadata/properties" ma:root="true" ma:fieldsID="27d54ca8096fd8fd2a5bad6e2119a02b" ns3:_="" ns4:_="">
    <xsd:import namespace="0132c8d1-3317-454c-aaa8-cef75dee5394"/>
    <xsd:import namespace="2daa0ad6-74d7-41dd-86e2-6bfe1bbb4aa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AutoKeyPoints" minOccurs="0"/>
                <xsd:element ref="ns4:MediaServiceKeyPoints" minOccurs="0"/>
                <xsd:element ref="ns4:MediaServiceGenerationTime" minOccurs="0"/>
                <xsd:element ref="ns4:MediaServiceEventHashCode" minOccurs="0"/>
                <xsd:element ref="ns4: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32c8d1-3317-454c-aaa8-cef75dee5394"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daa0ad6-74d7-41dd-86e2-6bfe1bbb4aad"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617EAB6-8DFC-4809-A990-BB2F79E83D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32c8d1-3317-454c-aaa8-cef75dee5394"/>
    <ds:schemaRef ds:uri="2daa0ad6-74d7-41dd-86e2-6bfe1bbb4aa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507B3B0-43C7-4F86-BD6B-D2A77A8C4B10}">
  <ds:schemaRefs>
    <ds:schemaRef ds:uri="http://schemas.microsoft.com/sharepoint/v3/contenttype/forms"/>
  </ds:schemaRefs>
</ds:datastoreItem>
</file>

<file path=customXml/itemProps3.xml><?xml version="1.0" encoding="utf-8"?>
<ds:datastoreItem xmlns:ds="http://schemas.openxmlformats.org/officeDocument/2006/customXml" ds:itemID="{4F986797-5B6C-4164-B182-F17C433848BB}">
  <ds:schemaRefs>
    <ds:schemaRef ds:uri="http://www.w3.org/XML/1998/namespace"/>
    <ds:schemaRef ds:uri="http://purl.org/dc/terms/"/>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2daa0ad6-74d7-41dd-86e2-6bfe1bbb4aad"/>
    <ds:schemaRef ds:uri="0132c8d1-3317-454c-aaa8-cef75dee5394"/>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Open Talks</Template>
  <TotalTime>3232</TotalTime>
  <Words>772</Words>
  <Application>Microsoft Office PowerPoint</Application>
  <PresentationFormat>Ecran lat</PresentationFormat>
  <Paragraphs>81</Paragraphs>
  <Slides>7</Slides>
  <Notes>6</Notes>
  <HiddenSlides>0</HiddenSlides>
  <MMClips>0</MMClips>
  <ScaleCrop>false</ScaleCrop>
  <HeadingPairs>
    <vt:vector size="6" baseType="variant">
      <vt:variant>
        <vt:lpstr>Fonturi utilizate</vt:lpstr>
      </vt:variant>
      <vt:variant>
        <vt:i4>7</vt:i4>
      </vt:variant>
      <vt:variant>
        <vt:lpstr>Temă</vt:lpstr>
      </vt:variant>
      <vt:variant>
        <vt:i4>4</vt:i4>
      </vt:variant>
      <vt:variant>
        <vt:lpstr>Titluri diapozitive</vt:lpstr>
      </vt:variant>
      <vt:variant>
        <vt:i4>7</vt:i4>
      </vt:variant>
    </vt:vector>
  </HeadingPairs>
  <TitlesOfParts>
    <vt:vector size="18" baseType="lpstr">
      <vt:lpstr>Arial</vt:lpstr>
      <vt:lpstr>Cabin</vt:lpstr>
      <vt:lpstr>Calibri</vt:lpstr>
      <vt:lpstr>Calibri Light</vt:lpstr>
      <vt:lpstr>Cambria</vt:lpstr>
      <vt:lpstr>Domine</vt:lpstr>
      <vt:lpstr>Noto Sans Symbols</vt:lpstr>
      <vt:lpstr>Open Talks</vt:lpstr>
      <vt:lpstr>2_Office Theme</vt:lpstr>
      <vt:lpstr>1_Office Theme</vt:lpstr>
      <vt:lpstr>Temă Office</vt:lpstr>
      <vt:lpstr>Prezentare PowerPoint</vt:lpstr>
      <vt:lpstr>Prezentare PowerPoint</vt:lpstr>
      <vt:lpstr>Prezentare PowerPoint</vt:lpstr>
      <vt:lpstr>Monitorizarea și evaluarea instruirilor</vt:lpstr>
      <vt:lpstr>Rezultate  monitorizare</vt:lpstr>
      <vt:lpstr>Provocări  și soluții la capitolul instruire  </vt:lpstr>
      <vt:lpstr>Prezentare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Programul de instruire pentru memebrii birourilor electorale a secțiilor de votare</dc:title>
  <dc:creator>Director</dc:creator>
  <cp:lastModifiedBy>Doina Bordeianu</cp:lastModifiedBy>
  <cp:revision>72</cp:revision>
  <cp:lastPrinted>2020-10-12T14:01:47Z</cp:lastPrinted>
  <dcterms:modified xsi:type="dcterms:W3CDTF">2021-10-28T11:15:27Z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0x0101007C14D09840A33749922EFFD3ECEB8557</vt:lpwstr>
  </property>
</Properties>
</file>