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4"/>
    <p:sldMasterId id="2147483736" r:id="rId5"/>
    <p:sldMasterId id="2147483748" r:id="rId6"/>
    <p:sldMasterId id="2147483760" r:id="rId7"/>
  </p:sldMasterIdLst>
  <p:notesMasterIdLst>
    <p:notesMasterId r:id="rId15"/>
  </p:notesMasterIdLst>
  <p:sldIdLst>
    <p:sldId id="408" r:id="rId8"/>
    <p:sldId id="409" r:id="rId9"/>
    <p:sldId id="358" r:id="rId10"/>
    <p:sldId id="367" r:id="rId11"/>
    <p:sldId id="364" r:id="rId12"/>
    <p:sldId id="365" r:id="rId13"/>
    <p:sldId id="371" r:id="rId14"/>
  </p:sldIdLst>
  <p:sldSz cx="12192000" cy="6858000"/>
  <p:notesSz cx="6797675"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A73"/>
    <a:srgbClr val="64A8D1"/>
    <a:srgbClr val="FF9473"/>
    <a:srgbClr val="0969A2"/>
    <a:srgbClr val="3D9AD1"/>
    <a:srgbClr val="A62800"/>
    <a:srgbClr val="A67A00"/>
    <a:srgbClr val="FF6E40"/>
    <a:srgbClr val="FFCC40"/>
    <a:srgbClr val="1377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8508" autoAdjust="0"/>
  </p:normalViewPr>
  <p:slideViewPr>
    <p:cSldViewPr snapToGrid="0">
      <p:cViewPr varScale="1">
        <p:scale>
          <a:sx n="74" d="100"/>
          <a:sy n="74" d="100"/>
        </p:scale>
        <p:origin x="1812" y="66"/>
      </p:cViewPr>
      <p:guideLst>
        <p:guide orient="horz" pos="2160"/>
        <p:guide pos="3840"/>
      </p:guideLst>
    </p:cSldViewPr>
  </p:slideViewPr>
  <p:notesTextViewPr>
    <p:cViewPr>
      <p:scale>
        <a:sx n="3" d="2"/>
        <a:sy n="3" d="2"/>
      </p:scale>
      <p:origin x="0" y="0"/>
    </p:cViewPr>
  </p:notesTextViewPr>
  <p:notesViewPr>
    <p:cSldViewPr snapToGrid="0">
      <p:cViewPr>
        <p:scale>
          <a:sx n="1" d="2"/>
          <a:sy n="1" d="2"/>
        </p:scale>
        <p:origin x="0" y="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cristina.cucurudza\Desktop\New%20Microsoft%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6105065729444777E-2"/>
          <c:y val="0.1695614895692483"/>
          <c:w val="0.853809097360684"/>
          <c:h val="0.54257877540661481"/>
        </c:manualLayout>
      </c:layout>
      <c:pie3DChart>
        <c:varyColors val="1"/>
        <c:ser>
          <c:idx val="0"/>
          <c:order val="0"/>
          <c:tx>
            <c:strRef>
              <c:f>Sheet1!$R$2</c:f>
              <c:strCache>
                <c:ptCount val="1"/>
              </c:strCache>
            </c:strRef>
          </c:tx>
          <c:dPt>
            <c:idx val="0"/>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BEF2-4967-B395-02F7E322EB63}"/>
              </c:ext>
            </c:extLst>
          </c:dPt>
          <c:dPt>
            <c:idx val="1"/>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3-BEF2-4967-B395-02F7E322EB63}"/>
              </c:ext>
            </c:extLst>
          </c:dPt>
          <c:dPt>
            <c:idx val="2"/>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5-BEF2-4967-B395-02F7E322EB63}"/>
              </c:ext>
            </c:extLst>
          </c:dPt>
          <c:dPt>
            <c:idx val="3"/>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BEF2-4967-B395-02F7E322EB63}"/>
              </c:ext>
            </c:extLst>
          </c:dPt>
          <c:dPt>
            <c:idx val="4"/>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9-BEF2-4967-B395-02F7E322EB63}"/>
              </c:ext>
            </c:extLst>
          </c:dPt>
          <c:dPt>
            <c:idx val="5"/>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B-BEF2-4967-B395-02F7E322EB63}"/>
              </c:ext>
            </c:extLst>
          </c:dPt>
          <c:dPt>
            <c:idx val="6"/>
            <c:bubble3D val="0"/>
            <c:spPr>
              <a:solidFill>
                <a:schemeClr val="accent2">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BEF2-4967-B395-02F7E322EB63}"/>
              </c:ext>
            </c:extLst>
          </c:dPt>
          <c:dPt>
            <c:idx val="7"/>
            <c:bubble3D val="0"/>
            <c:spPr>
              <a:solidFill>
                <a:schemeClr val="accent4">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BEF2-4967-B395-02F7E322EB63}"/>
              </c:ext>
            </c:extLst>
          </c:dPt>
          <c:dPt>
            <c:idx val="8"/>
            <c:bubble3D val="0"/>
            <c:spPr>
              <a:solidFill>
                <a:schemeClr val="accent6">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BEF2-4967-B395-02F7E322EB63}"/>
              </c:ext>
            </c:extLst>
          </c:dPt>
          <c:dPt>
            <c:idx val="9"/>
            <c:bubble3D val="0"/>
            <c:spPr>
              <a:solidFill>
                <a:schemeClr val="accent2">
                  <a:lumMod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BEF2-4967-B395-02F7E322EB63}"/>
              </c:ext>
            </c:extLst>
          </c:dPt>
          <c:dPt>
            <c:idx val="10"/>
            <c:bubble3D val="0"/>
            <c:spPr>
              <a:solidFill>
                <a:schemeClr val="accent4">
                  <a:lumMod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BEF2-4967-B395-02F7E322EB63}"/>
              </c:ext>
            </c:extLst>
          </c:dPt>
          <c:dPt>
            <c:idx val="11"/>
            <c:bubble3D val="0"/>
            <c:spPr>
              <a:solidFill>
                <a:schemeClr val="accent6">
                  <a:lumMod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7-BEF2-4967-B395-02F7E322EB63}"/>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Times New Roman" panose="02020603050405020304" pitchFamily="18" charset="0"/>
                    <a:ea typeface="Cambria" panose="02040503050406030204" pitchFamily="18" charset="0"/>
                    <a:cs typeface="Times New Roman" panose="02020603050405020304" pitchFamily="18" charset="0"/>
                  </a:defRPr>
                </a:pPr>
                <a:endParaRPr lang="ru-RU"/>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Sheet1!$Q$3:$Q$14</c:f>
              <c:strCache>
                <c:ptCount val="12"/>
                <c:pt idx="0">
                  <c:v>Membri CECE </c:v>
                </c:pt>
                <c:pt idx="1">
                  <c:v>Membri BESV (la toate etapele)</c:v>
                </c:pt>
                <c:pt idx="2">
                  <c:v>Potențialii membri BESV din țară</c:v>
                </c:pt>
                <c:pt idx="3">
                  <c:v>Membri BESV din afara țării</c:v>
                </c:pt>
                <c:pt idx="4">
                  <c:v>Membri BESV în afara țării</c:v>
                </c:pt>
                <c:pt idx="5">
                  <c:v>Operatori SIAS Alegeri</c:v>
                </c:pt>
                <c:pt idx="6">
                  <c:v>Registratori RSA</c:v>
                </c:pt>
                <c:pt idx="7">
                  <c:v>Operatori liniei de informare</c:v>
                </c:pt>
                <c:pt idx="8">
                  <c:v>Judecători </c:v>
                </c:pt>
                <c:pt idx="9">
                  <c:v>Jurnaliști </c:v>
                </c:pt>
                <c:pt idx="10">
                  <c:v>Colaboratori de poliție </c:v>
                </c:pt>
                <c:pt idx="11">
                  <c:v>Alți subiecți (conform ofertei educaționale)</c:v>
                </c:pt>
              </c:strCache>
            </c:strRef>
          </c:cat>
          <c:val>
            <c:numRef>
              <c:f>Sheet1!$R$3:$R$14</c:f>
              <c:numCache>
                <c:formatCode>General</c:formatCode>
                <c:ptCount val="12"/>
                <c:pt idx="0">
                  <c:v>301</c:v>
                </c:pt>
                <c:pt idx="1">
                  <c:v>8341</c:v>
                </c:pt>
                <c:pt idx="2">
                  <c:v>46</c:v>
                </c:pt>
                <c:pt idx="3">
                  <c:v>331</c:v>
                </c:pt>
                <c:pt idx="4">
                  <c:v>570</c:v>
                </c:pt>
                <c:pt idx="5">
                  <c:v>1768</c:v>
                </c:pt>
                <c:pt idx="6">
                  <c:v>26</c:v>
                </c:pt>
                <c:pt idx="7">
                  <c:v>34</c:v>
                </c:pt>
                <c:pt idx="8">
                  <c:v>45</c:v>
                </c:pt>
                <c:pt idx="9">
                  <c:v>27</c:v>
                </c:pt>
                <c:pt idx="10">
                  <c:v>297</c:v>
                </c:pt>
                <c:pt idx="11">
                  <c:v>24</c:v>
                </c:pt>
              </c:numCache>
            </c:numRef>
          </c:val>
          <c:extLst>
            <c:ext xmlns:c16="http://schemas.microsoft.com/office/drawing/2014/chart" uri="{C3380CC4-5D6E-409C-BE32-E72D297353CC}">
              <c16:uniqueId val="{00000018-BEF2-4967-B395-02F7E322EB63}"/>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4.6418291569540852E-2"/>
          <c:y val="0.75431073574875618"/>
          <c:w val="0.94483945779133849"/>
          <c:h val="0.23356494703964589"/>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Cambria" panose="02040503050406030204" pitchFamily="18" charset="0"/>
              <a:ea typeface="Cambria" panose="02040503050406030204" pitchFamily="18" charset="0"/>
              <a:cs typeface="Times New Roman" panose="02020603050405020304" pitchFamily="18" charset="0"/>
            </a:defRPr>
          </a:pPr>
          <a:endParaRPr lang="ru-RU"/>
        </a:p>
      </c:txPr>
    </c:legend>
    <c:plotVisOnly val="1"/>
    <c:dispBlanksAs val="gap"/>
    <c:showDLblsOverMax val="0"/>
  </c:chart>
  <c:spPr>
    <a:solidFill>
      <a:schemeClr val="bg1"/>
    </a:solidFill>
    <a:ln w="9525" cap="flat" cmpd="sng" algn="ctr">
      <a:noFill/>
      <a:round/>
    </a:ln>
    <a:effectLst/>
  </c:spPr>
  <c:txPr>
    <a:bodyPr/>
    <a:lstStyle/>
    <a:p>
      <a:pPr>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ru-RU"/>
          </a:p>
        </p:txBody>
      </p:sp>
      <p:sp>
        <p:nvSpPr>
          <p:cNvPr id="3" name="Substituent dată 2"/>
          <p:cNvSpPr>
            <a:spLocks noGrp="1"/>
          </p:cNvSpPr>
          <p:nvPr>
            <p:ph type="dt" idx="1"/>
          </p:nvPr>
        </p:nvSpPr>
        <p:spPr>
          <a:xfrm>
            <a:off x="3850443" y="0"/>
            <a:ext cx="2945659" cy="496253"/>
          </a:xfrm>
          <a:prstGeom prst="rect">
            <a:avLst/>
          </a:prstGeom>
        </p:spPr>
        <p:txBody>
          <a:bodyPr vert="horz" lIns="91440" tIns="45720" rIns="91440" bIns="45720" rtlCol="0"/>
          <a:lstStyle>
            <a:lvl1pPr algn="r">
              <a:defRPr sz="1200"/>
            </a:lvl1pPr>
          </a:lstStyle>
          <a:p>
            <a:fld id="{24153DF8-146B-4B51-8194-B0240D506072}" type="datetimeFigureOut">
              <a:rPr lang="ru-RU" smtClean="0"/>
              <a:pPr/>
              <a:t>28.10.2021</a:t>
            </a:fld>
            <a:endParaRPr lang="ru-RU"/>
          </a:p>
        </p:txBody>
      </p:sp>
      <p:sp>
        <p:nvSpPr>
          <p:cNvPr id="4" name="Substituent imagine diapozitiv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1440" tIns="45720" rIns="91440" bIns="45720" rtlCol="0" anchor="ctr"/>
          <a:lstStyle/>
          <a:p>
            <a:endParaRPr lang="ru-RU"/>
          </a:p>
        </p:txBody>
      </p:sp>
      <p:sp>
        <p:nvSpPr>
          <p:cNvPr id="5" name="Substituent note 4"/>
          <p:cNvSpPr>
            <a:spLocks noGrp="1"/>
          </p:cNvSpPr>
          <p:nvPr>
            <p:ph type="body" sz="quarter" idx="3"/>
          </p:nvPr>
        </p:nvSpPr>
        <p:spPr>
          <a:xfrm>
            <a:off x="679768" y="4714399"/>
            <a:ext cx="5438140" cy="4466273"/>
          </a:xfrm>
          <a:prstGeom prst="rect">
            <a:avLst/>
          </a:prstGeom>
        </p:spPr>
        <p:txBody>
          <a:bodyPr vert="horz" lIns="91440" tIns="45720" rIns="91440" bIns="45720" rtlCol="0">
            <a:normAutofit/>
          </a:bodyPr>
          <a:lstStyle/>
          <a:p>
            <a:pPr lvl="0"/>
            <a:r>
              <a:rPr lang="ro-RO"/>
              <a:t>Faceți clic pentru a edita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7" name="Substituent număr diapozitiv 6"/>
          <p:cNvSpPr>
            <a:spLocks noGrp="1"/>
          </p:cNvSpPr>
          <p:nvPr>
            <p:ph type="sldNum" sz="quarter" idx="5"/>
          </p:nvPr>
        </p:nvSpPr>
        <p:spPr>
          <a:xfrm>
            <a:off x="3850443" y="9427075"/>
            <a:ext cx="2945659" cy="496253"/>
          </a:xfrm>
          <a:prstGeom prst="rect">
            <a:avLst/>
          </a:prstGeom>
        </p:spPr>
        <p:txBody>
          <a:bodyPr vert="horz" lIns="91440" tIns="45720" rIns="91440" bIns="45720" rtlCol="0" anchor="b"/>
          <a:lstStyle>
            <a:lvl1pPr algn="r">
              <a:defRPr sz="1200"/>
            </a:lvl1pPr>
          </a:lstStyle>
          <a:p>
            <a:fld id="{56884F65-0727-4106-9D2A-18A39843F7E2}" type="slidenum">
              <a:rPr lang="ru-RU" smtClean="0"/>
              <a:pPr/>
              <a:t>‹#›</a:t>
            </a:fld>
            <a:endParaRPr lang="ru-R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r>
              <a:rPr lang="ro-RO" dirty="0">
                <a:latin typeface="Cambria" panose="02040503050406030204" pitchFamily="18" charset="0"/>
                <a:ea typeface="Cambria" panose="02040503050406030204" pitchFamily="18" charset="0"/>
              </a:rPr>
              <a:t>Buna ziua! După cum cunoașteți, misiunea Centrului de Instruire Continua in Domeniul Electoral este instruirea specializata a funcționarilor electorali și ai altor actori electorali. În ceea ce urmează voi prezenta câteva date dar si constatări legate de procesul de instruire în perioada electorală pentru alegerile parlamentare anticipate din iulie 2021. </a:t>
            </a:r>
            <a:endParaRPr lang="ru-RU" dirty="0">
              <a:latin typeface="Cambria" panose="02040503050406030204" pitchFamily="18" charset="0"/>
              <a:ea typeface="Cambria" panose="02040503050406030204" pitchFamily="18" charset="0"/>
            </a:endParaRPr>
          </a:p>
        </p:txBody>
      </p:sp>
      <p:sp>
        <p:nvSpPr>
          <p:cNvPr id="4" name="Substituent număr diapozitiv 3"/>
          <p:cNvSpPr>
            <a:spLocks noGrp="1"/>
          </p:cNvSpPr>
          <p:nvPr>
            <p:ph type="sldNum" sz="quarter" idx="5"/>
          </p:nvPr>
        </p:nvSpPr>
        <p:spPr/>
        <p:txBody>
          <a:bodyPr/>
          <a:lstStyle/>
          <a:p>
            <a:fld id="{56884F65-0727-4106-9D2A-18A39843F7E2}" type="slidenum">
              <a:rPr lang="ru-RU" smtClean="0"/>
              <a:pPr/>
              <a:t>1</a:t>
            </a:fld>
            <a:endParaRPr lang="ru-RU"/>
          </a:p>
        </p:txBody>
      </p:sp>
    </p:spTree>
    <p:extLst>
      <p:ext uri="{BB962C8B-B14F-4D97-AF65-F5344CB8AC3E}">
        <p14:creationId xmlns:p14="http://schemas.microsoft.com/office/powerpoint/2010/main" val="4244198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r>
              <a:rPr lang="ro-RO" dirty="0">
                <a:latin typeface="Cambria" panose="02040503050406030204" pitchFamily="18" charset="0"/>
                <a:ea typeface="Cambria" panose="02040503050406030204" pitchFamily="18" charset="0"/>
              </a:rPr>
              <a:t>În total, în perioada mai – iulie au fost instruiți 11 810 persoane. Având în vederea și pandemia, dar și </a:t>
            </a:r>
            <a:r>
              <a:rPr lang="ro-RO" dirty="0" err="1">
                <a:latin typeface="Cambria" panose="02040503050406030204" pitchFamily="18" charset="0"/>
                <a:ea typeface="Cambria" panose="02040503050406030204" pitchFamily="18" charset="0"/>
              </a:rPr>
              <a:t>tendinta</a:t>
            </a:r>
            <a:r>
              <a:rPr lang="ro-RO" dirty="0">
                <a:latin typeface="Cambria" panose="02040503050406030204" pitchFamily="18" charset="0"/>
                <a:ea typeface="Cambria" panose="02040503050406030204" pitchFamily="18" charset="0"/>
              </a:rPr>
              <a:t> CICDE de a digitaliza instruirea electorala o buna parte din beneficiari au fost instruiți online </a:t>
            </a:r>
          </a:p>
          <a:p>
            <a:r>
              <a:rPr lang="ro-RO" dirty="0">
                <a:latin typeface="Cambria" panose="02040503050406030204" pitchFamily="18" charset="0"/>
                <a:ea typeface="Cambria" panose="02040503050406030204" pitchFamily="18" charset="0"/>
              </a:rPr>
              <a:t>După cum vedeți si pe ecran peste 6 300 de persoane sau 53,5 % de beneficiari au participat la unul dintre cele 33 de </a:t>
            </a:r>
            <a:r>
              <a:rPr lang="ro-RO" dirty="0" err="1">
                <a:latin typeface="Cambria" panose="02040503050406030204" pitchFamily="18" charset="0"/>
                <a:ea typeface="Cambria" panose="02040503050406030204" pitchFamily="18" charset="0"/>
              </a:rPr>
              <a:t>webinare</a:t>
            </a:r>
            <a:r>
              <a:rPr lang="ro-RO" dirty="0">
                <a:latin typeface="Cambria" panose="02040503050406030204" pitchFamily="18" charset="0"/>
                <a:ea typeface="Cambria" panose="02040503050406030204" pitchFamily="18" charset="0"/>
              </a:rPr>
              <a:t> sau 11 </a:t>
            </a:r>
            <a:r>
              <a:rPr lang="ro-RO" dirty="0" err="1">
                <a:latin typeface="Cambria" panose="02040503050406030204" pitchFamily="18" charset="0"/>
                <a:ea typeface="Cambria" panose="02040503050406030204" pitchFamily="18" charset="0"/>
              </a:rPr>
              <a:t>videoconferinte</a:t>
            </a:r>
            <a:r>
              <a:rPr lang="ro-RO" dirty="0">
                <a:latin typeface="Cambria" panose="02040503050406030204" pitchFamily="18" charset="0"/>
                <a:ea typeface="Cambria" panose="02040503050406030204" pitchFamily="18" charset="0"/>
              </a:rPr>
              <a:t>. </a:t>
            </a:r>
          </a:p>
          <a:p>
            <a:endParaRPr lang="ro-RO"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Offline, în sala cu prezenta fizica au fost instruiți in principal membrii consiliilor electorale și a birourilor electorale ale secțiilor de votare în cadrul a 232 de  seminare. </a:t>
            </a:r>
            <a:endParaRPr lang="ru-RU" dirty="0">
              <a:latin typeface="Cambria" panose="02040503050406030204" pitchFamily="18" charset="0"/>
              <a:ea typeface="Cambria" panose="02040503050406030204" pitchFamily="18" charset="0"/>
            </a:endParaRPr>
          </a:p>
        </p:txBody>
      </p:sp>
      <p:sp>
        <p:nvSpPr>
          <p:cNvPr id="4" name="Substituent număr diapozitiv 3"/>
          <p:cNvSpPr>
            <a:spLocks noGrp="1"/>
          </p:cNvSpPr>
          <p:nvPr>
            <p:ph type="sldNum" sz="quarter" idx="5"/>
          </p:nvPr>
        </p:nvSpPr>
        <p:spPr/>
        <p:txBody>
          <a:bodyPr/>
          <a:lstStyle/>
          <a:p>
            <a:fld id="{56884F65-0727-4106-9D2A-18A39843F7E2}" type="slidenum">
              <a:rPr lang="ru-RU" smtClean="0"/>
              <a:pPr/>
              <a:t>2</a:t>
            </a:fld>
            <a:endParaRPr lang="ru-RU"/>
          </a:p>
        </p:txBody>
      </p:sp>
    </p:spTree>
    <p:extLst>
      <p:ext uri="{BB962C8B-B14F-4D97-AF65-F5344CB8AC3E}">
        <p14:creationId xmlns:p14="http://schemas.microsoft.com/office/powerpoint/2010/main" val="17047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pPr marL="0" marR="0" indent="0" algn="just" rtl="0" eaLnBrk="1" fontAlgn="auto" latinLnBrk="0" hangingPunct="1">
              <a:lnSpc>
                <a:spcPct val="107000"/>
              </a:lnSpc>
              <a:spcBef>
                <a:spcPts val="0"/>
              </a:spcBef>
              <a:spcAft>
                <a:spcPts val="0"/>
              </a:spcAft>
            </a:pPr>
            <a:r>
              <a:rPr lang="ro-RO" sz="2400" b="0" i="0" u="none" strike="noStrike" kern="1200" dirty="0">
                <a:solidFill>
                  <a:srgbClr val="FFFFFF"/>
                </a:solidFill>
                <a:effectLst/>
                <a:latin typeface="Cambria" panose="02040503050406030204" pitchFamily="18" charset="0"/>
                <a:ea typeface="Cambria" panose="02040503050406030204" pitchFamily="18" charset="0"/>
              </a:rPr>
              <a:t>Avem aici o diagrama care ne prezinta statistica participării pe beneficiari. Aproape 80,8% sunt fie funcționari electorali, fie potențiali funcționari </a:t>
            </a:r>
          </a:p>
          <a:p>
            <a:pPr marL="0" marR="0" indent="0" algn="just" rtl="0" eaLnBrk="1" fontAlgn="auto" latinLnBrk="0" hangingPunct="1">
              <a:lnSpc>
                <a:spcPct val="107000"/>
              </a:lnSpc>
              <a:spcBef>
                <a:spcPts val="0"/>
              </a:spcBef>
              <a:spcAft>
                <a:spcPts val="0"/>
              </a:spcAft>
            </a:pPr>
            <a:r>
              <a:rPr lang="ro-RO" sz="2400" b="0" i="0" u="none" strike="noStrike" kern="1200" dirty="0">
                <a:solidFill>
                  <a:srgbClr val="FFFFFF"/>
                </a:solidFill>
                <a:effectLst/>
                <a:latin typeface="Cambria" panose="02040503050406030204" pitchFamily="18" charset="0"/>
                <a:ea typeface="Cambria" panose="02040503050406030204" pitchFamily="18" charset="0"/>
              </a:rPr>
              <a:t>15% operatori ai Sistemului Informațional de Stat Alegeri. </a:t>
            </a:r>
          </a:p>
          <a:p>
            <a:pPr marL="0" marR="0" indent="0" algn="just" rtl="0" eaLnBrk="1" fontAlgn="auto" latinLnBrk="0" hangingPunct="1">
              <a:lnSpc>
                <a:spcPct val="107000"/>
              </a:lnSpc>
              <a:spcBef>
                <a:spcPts val="0"/>
              </a:spcBef>
              <a:spcAft>
                <a:spcPts val="0"/>
              </a:spcAft>
            </a:pPr>
            <a:endParaRPr lang="ro-RO" sz="2400" b="0" i="0" u="none" strike="noStrike" kern="1200" dirty="0">
              <a:solidFill>
                <a:srgbClr val="FFFFFF"/>
              </a:solidFill>
              <a:effectLst/>
              <a:latin typeface="Cambria" panose="02040503050406030204" pitchFamily="18" charset="0"/>
              <a:ea typeface="Cambria" panose="02040503050406030204" pitchFamily="18" charset="0"/>
            </a:endParaRPr>
          </a:p>
          <a:p>
            <a:pPr marL="0" marR="0" indent="0" algn="just" rtl="0" eaLnBrk="1" fontAlgn="auto" latinLnBrk="0" hangingPunct="1">
              <a:lnSpc>
                <a:spcPct val="107000"/>
              </a:lnSpc>
              <a:spcBef>
                <a:spcPts val="0"/>
              </a:spcBef>
              <a:spcAft>
                <a:spcPts val="0"/>
              </a:spcAft>
            </a:pPr>
            <a:r>
              <a:rPr lang="ro-RO" sz="2400" b="0" i="0" u="none" strike="noStrike" kern="1200" dirty="0">
                <a:solidFill>
                  <a:srgbClr val="FFFFFF"/>
                </a:solidFill>
                <a:effectLst/>
                <a:latin typeface="Cambria" panose="02040503050406030204" pitchFamily="18" charset="0"/>
                <a:ea typeface="Cambria" panose="02040503050406030204" pitchFamily="18" charset="0"/>
              </a:rPr>
              <a:t>Daca ne referim </a:t>
            </a:r>
            <a:r>
              <a:rPr lang="ro-RO" sz="2400" b="0" i="0" u="none" strike="noStrike" kern="1200" dirty="0" err="1">
                <a:solidFill>
                  <a:srgbClr val="FFFFFF"/>
                </a:solidFill>
                <a:effectLst/>
                <a:latin typeface="Cambria" panose="02040503050406030204" pitchFamily="18" charset="0"/>
                <a:ea typeface="Cambria" panose="02040503050406030204" pitchFamily="18" charset="0"/>
              </a:rPr>
              <a:t>sctrict</a:t>
            </a:r>
            <a:r>
              <a:rPr lang="ro-RO" sz="2400" b="0" i="0" u="none" strike="noStrike" kern="1200" dirty="0">
                <a:solidFill>
                  <a:srgbClr val="FFFFFF"/>
                </a:solidFill>
                <a:effectLst/>
                <a:latin typeface="Cambria" panose="02040503050406030204" pitchFamily="18" charset="0"/>
                <a:ea typeface="Cambria" panose="02040503050406030204" pitchFamily="18" charset="0"/>
              </a:rPr>
              <a:t> la </a:t>
            </a:r>
            <a:r>
              <a:rPr lang="ro-RO" sz="2400" b="0" i="0" u="none" strike="noStrike" kern="1200" dirty="0" err="1">
                <a:solidFill>
                  <a:srgbClr val="FFFFFF"/>
                </a:solidFill>
                <a:effectLst/>
                <a:latin typeface="Cambria" panose="02040503050406030204" pitchFamily="18" charset="0"/>
                <a:ea typeface="Cambria" panose="02040503050406030204" pitchFamily="18" charset="0"/>
              </a:rPr>
              <a:t>functionarii</a:t>
            </a:r>
            <a:r>
              <a:rPr lang="ro-RO" sz="2400" b="0" i="0" u="none" strike="noStrike" kern="1200" dirty="0">
                <a:solidFill>
                  <a:srgbClr val="FFFFFF"/>
                </a:solidFill>
                <a:effectLst/>
                <a:latin typeface="Cambria" panose="02040503050406030204" pitchFamily="18" charset="0"/>
                <a:ea typeface="Cambria" panose="02040503050406030204" pitchFamily="18" charset="0"/>
              </a:rPr>
              <a:t> si </a:t>
            </a:r>
            <a:r>
              <a:rPr lang="ro-RO" sz="2400" b="0" i="0" u="none" strike="noStrike" kern="1200" dirty="0" err="1">
                <a:solidFill>
                  <a:srgbClr val="FFFFFF"/>
                </a:solidFill>
                <a:effectLst/>
                <a:latin typeface="Cambria" panose="02040503050406030204" pitchFamily="18" charset="0"/>
                <a:ea typeface="Cambria" panose="02040503050406030204" pitchFamily="18" charset="0"/>
              </a:rPr>
              <a:t>functionarele</a:t>
            </a:r>
            <a:r>
              <a:rPr lang="ro-RO" sz="2400" b="0" i="0" u="none" strike="noStrike" kern="1200" dirty="0">
                <a:solidFill>
                  <a:srgbClr val="FFFFFF"/>
                </a:solidFill>
                <a:effectLst/>
                <a:latin typeface="Cambria" panose="02040503050406030204" pitchFamily="18" charset="0"/>
                <a:ea typeface="Cambria" panose="02040503050406030204" pitchFamily="18" charset="0"/>
              </a:rPr>
              <a:t> electorale, a</a:t>
            </a:r>
            <a:r>
              <a:rPr lang="en-US" sz="2400" b="0" i="0" u="none" strike="noStrike" kern="1200" dirty="0">
                <a:solidFill>
                  <a:srgbClr val="FFFFFF"/>
                </a:solidFill>
                <a:effectLst/>
                <a:latin typeface="Cambria" panose="02040503050406030204" pitchFamily="18" charset="0"/>
                <a:ea typeface="Cambria" panose="02040503050406030204" pitchFamily="18" charset="0"/>
              </a:rPr>
              <a:t>m </a:t>
            </a:r>
            <a:r>
              <a:rPr lang="en-US" sz="2400" b="0" i="0" u="none" strike="noStrike" kern="1200" dirty="0" err="1">
                <a:solidFill>
                  <a:srgbClr val="FFFFFF"/>
                </a:solidFill>
                <a:effectLst/>
                <a:latin typeface="Cambria" panose="02040503050406030204" pitchFamily="18" charset="0"/>
                <a:ea typeface="Cambria" panose="02040503050406030204" pitchFamily="18" charset="0"/>
              </a:rPr>
              <a:t>reu</a:t>
            </a:r>
            <a:r>
              <a:rPr lang="ro-MD" sz="2400" b="0" i="0" u="none" strike="noStrike" kern="1200" dirty="0">
                <a:solidFill>
                  <a:srgbClr val="FFFFFF"/>
                </a:solidFill>
                <a:effectLst/>
                <a:latin typeface="Cambria" panose="02040503050406030204" pitchFamily="18" charset="0"/>
                <a:ea typeface="Cambria" panose="02040503050406030204" pitchFamily="18" charset="0"/>
              </a:rPr>
              <a:t>ș</a:t>
            </a:r>
            <a:r>
              <a:rPr lang="en-US" sz="2400" b="0" i="0" u="none" strike="noStrike" kern="1200" dirty="0">
                <a:solidFill>
                  <a:srgbClr val="FFFFFF"/>
                </a:solidFill>
                <a:effectLst/>
                <a:latin typeface="Cambria" panose="02040503050406030204" pitchFamily="18" charset="0"/>
                <a:ea typeface="Cambria" panose="02040503050406030204" pitchFamily="18" charset="0"/>
              </a:rPr>
              <a:t>it s</a:t>
            </a:r>
            <a:r>
              <a:rPr lang="ro-MD" sz="2400" b="0" i="0" u="none" strike="noStrike" kern="1200" dirty="0">
                <a:solidFill>
                  <a:srgbClr val="FFFFFF"/>
                </a:solidFill>
                <a:effectLst/>
                <a:latin typeface="Cambria" panose="02040503050406030204" pitchFamily="18" charset="0"/>
                <a:ea typeface="Cambria" panose="02040503050406030204" pitchFamily="18" charset="0"/>
              </a:rPr>
              <a:t>ă</a:t>
            </a:r>
            <a:r>
              <a:rPr lang="en-US" sz="2400" b="0" i="0" u="none" strike="noStrike" kern="1200" dirty="0">
                <a:solidFill>
                  <a:srgbClr val="FFFFFF"/>
                </a:solidFill>
                <a:effectLst/>
                <a:latin typeface="Cambria" panose="02040503050406030204" pitchFamily="18" charset="0"/>
                <a:ea typeface="Cambria" panose="02040503050406030204" pitchFamily="18" charset="0"/>
              </a:rPr>
              <a:t> </a:t>
            </a:r>
            <a:r>
              <a:rPr lang="en-US" sz="2400" b="0" i="0" u="none" strike="noStrike" kern="1200" dirty="0" err="1">
                <a:solidFill>
                  <a:srgbClr val="FFFFFF"/>
                </a:solidFill>
                <a:effectLst/>
                <a:latin typeface="Cambria" panose="02040503050406030204" pitchFamily="18" charset="0"/>
                <a:ea typeface="Cambria" panose="02040503050406030204" pitchFamily="18" charset="0"/>
              </a:rPr>
              <a:t>instruim</a:t>
            </a:r>
            <a:r>
              <a:rPr lang="en-US" sz="2400" b="0" i="0" u="none" strike="noStrike" kern="1200" dirty="0">
                <a:solidFill>
                  <a:srgbClr val="FFFFFF"/>
                </a:solidFill>
                <a:effectLst/>
                <a:latin typeface="Cambria" panose="02040503050406030204" pitchFamily="18" charset="0"/>
                <a:ea typeface="Cambria" panose="02040503050406030204" pitchFamily="18" charset="0"/>
              </a:rPr>
              <a:t> </a:t>
            </a:r>
            <a:r>
              <a:rPr lang="ro-MD" sz="2400" b="0" i="0" u="none" strike="noStrike" kern="1200" dirty="0">
                <a:solidFill>
                  <a:srgbClr val="FFFFFF"/>
                </a:solidFill>
                <a:effectLst/>
                <a:latin typeface="Cambria" panose="02040503050406030204" pitchFamily="18" charset="0"/>
                <a:ea typeface="Cambria" panose="02040503050406030204" pitchFamily="18" charset="0"/>
              </a:rPr>
              <a:t>89,3</a:t>
            </a:r>
            <a:r>
              <a:rPr lang="en-US" sz="2400" b="0" i="0" u="none" strike="noStrike" kern="1200" dirty="0">
                <a:solidFill>
                  <a:srgbClr val="FFFFFF"/>
                </a:solidFill>
                <a:effectLst/>
                <a:latin typeface="Cambria" panose="02040503050406030204" pitchFamily="18" charset="0"/>
                <a:ea typeface="Cambria" panose="02040503050406030204" pitchFamily="18" charset="0"/>
              </a:rPr>
              <a:t>% </a:t>
            </a:r>
            <a:r>
              <a:rPr lang="en-US" sz="2400" b="0" i="0" u="none" strike="noStrike" kern="1200" dirty="0" err="1">
                <a:solidFill>
                  <a:srgbClr val="FFFFFF"/>
                </a:solidFill>
                <a:effectLst/>
                <a:latin typeface="Cambria" panose="02040503050406030204" pitchFamily="18" charset="0"/>
                <a:ea typeface="Cambria" panose="02040503050406030204" pitchFamily="18" charset="0"/>
              </a:rPr>
              <a:t>dintre</a:t>
            </a:r>
            <a:r>
              <a:rPr lang="en-US" sz="2400" b="0" i="0" u="none" strike="noStrike" kern="1200" dirty="0">
                <a:solidFill>
                  <a:srgbClr val="FFFFFF"/>
                </a:solidFill>
                <a:effectLst/>
                <a:latin typeface="Cambria" panose="02040503050406030204" pitchFamily="18" charset="0"/>
                <a:ea typeface="Cambria" panose="02040503050406030204" pitchFamily="18" charset="0"/>
              </a:rPr>
              <a:t>  m</a:t>
            </a:r>
            <a:r>
              <a:rPr lang="ro-RO" sz="2400" b="0" i="0" u="none" strike="noStrike" kern="1200" dirty="0" err="1">
                <a:solidFill>
                  <a:srgbClr val="FFFFFF"/>
                </a:solidFill>
                <a:effectLst/>
                <a:latin typeface="Cambria" panose="02040503050406030204" pitchFamily="18" charset="0"/>
                <a:ea typeface="Cambria" panose="02040503050406030204" pitchFamily="18" charset="0"/>
              </a:rPr>
              <a:t>embri</a:t>
            </a:r>
            <a:r>
              <a:rPr lang="ro-RO" sz="2400" b="0" i="0" u="none" strike="noStrike" kern="1200" dirty="0">
                <a:solidFill>
                  <a:srgbClr val="FFFFFF"/>
                </a:solidFill>
                <a:effectLst/>
                <a:latin typeface="Cambria" panose="02040503050406030204" pitchFamily="18" charset="0"/>
                <a:ea typeface="Cambria" panose="02040503050406030204" pitchFamily="18" charset="0"/>
              </a:rPr>
              <a:t> CECE</a:t>
            </a:r>
          </a:p>
          <a:p>
            <a:pPr marL="0" marR="0" lvl="0" indent="0" algn="just" defTabSz="914400" rtl="0" eaLnBrk="1" fontAlgn="t" latinLnBrk="0" hangingPunct="1">
              <a:lnSpc>
                <a:spcPct val="107000"/>
              </a:lnSpc>
              <a:spcBef>
                <a:spcPts val="0"/>
              </a:spcBef>
              <a:spcAft>
                <a:spcPts val="0"/>
              </a:spcAft>
              <a:buClrTx/>
              <a:buSzTx/>
              <a:buFontTx/>
              <a:buNone/>
              <a:tabLst/>
              <a:defRPr/>
            </a:pPr>
            <a:r>
              <a:rPr lang="ro-MD" sz="2400" b="0" i="0" u="none" strike="noStrike" kern="1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46,3%</a:t>
            </a:r>
            <a:r>
              <a:rPr lang="en-US" sz="2400" b="0" i="0" u="none" strike="noStrike" kern="1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0" i="0" u="none" strike="noStrike" kern="1200" dirty="0">
                <a:solidFill>
                  <a:srgbClr val="FFFFFF"/>
                </a:solidFill>
                <a:effectLst/>
                <a:latin typeface="Cambria" panose="02040503050406030204" pitchFamily="18" charset="0"/>
                <a:ea typeface="Cambria" panose="02040503050406030204" pitchFamily="18" charset="0"/>
              </a:rPr>
              <a:t> </a:t>
            </a:r>
            <a:r>
              <a:rPr lang="ro-RO" sz="2400" b="0" i="0" u="none" strike="noStrike" kern="1200" dirty="0">
                <a:solidFill>
                  <a:srgbClr val="FFFFFF"/>
                </a:solidFill>
                <a:effectLst/>
                <a:latin typeface="Cambria" panose="02040503050406030204" pitchFamily="18" charset="0"/>
                <a:ea typeface="Cambria" panose="02040503050406030204" pitchFamily="18" charset="0"/>
              </a:rPr>
              <a:t>din totalul Membrilor</a:t>
            </a:r>
            <a:r>
              <a:rPr lang="ro-RO" sz="2400" b="0" i="0" u="none" strike="noStrike" kern="1200" baseline="0" dirty="0">
                <a:solidFill>
                  <a:srgbClr val="FFFFFF"/>
                </a:solidFill>
                <a:effectLst/>
                <a:latin typeface="Cambria" panose="02040503050406030204" pitchFamily="18" charset="0"/>
                <a:ea typeface="Cambria" panose="02040503050406030204" pitchFamily="18" charset="0"/>
              </a:rPr>
              <a:t> </a:t>
            </a:r>
            <a:r>
              <a:rPr lang="ro-RO" sz="2400" b="0" i="0" u="none" strike="noStrike" kern="1200" dirty="0">
                <a:solidFill>
                  <a:srgbClr val="FFFFFF"/>
                </a:solidFill>
                <a:effectLst/>
                <a:latin typeface="Cambria" panose="02040503050406030204" pitchFamily="18" charset="0"/>
                <a:ea typeface="Cambria" panose="02040503050406030204" pitchFamily="18" charset="0"/>
              </a:rPr>
              <a:t>BESV din tară au participat online sau offline la o instruire CICDE </a:t>
            </a:r>
          </a:p>
          <a:p>
            <a:pPr marL="0" marR="0" lvl="0" indent="0" algn="just" defTabSz="914400" rtl="0" eaLnBrk="1" fontAlgn="t" latinLnBrk="0" hangingPunct="1">
              <a:lnSpc>
                <a:spcPct val="107000"/>
              </a:lnSpc>
              <a:spcBef>
                <a:spcPts val="0"/>
              </a:spcBef>
              <a:spcAft>
                <a:spcPts val="0"/>
              </a:spcAft>
              <a:buClrTx/>
              <a:buSzTx/>
              <a:buFontTx/>
              <a:buNone/>
              <a:tabLst/>
              <a:defRPr/>
            </a:pPr>
            <a:r>
              <a:rPr lang="ro-MD" sz="2400" b="0" i="0" u="none" strike="noStrike" kern="1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41,60%</a:t>
            </a:r>
            <a:r>
              <a:rPr lang="en-US" sz="2400" b="0" i="0" u="none" strike="noStrike" kern="1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ro-RO" sz="2400" b="0" i="0" u="none" strike="noStrike" kern="1200" dirty="0">
                <a:solidFill>
                  <a:srgbClr val="FFFFFF"/>
                </a:solidFill>
                <a:effectLst/>
                <a:latin typeface="Cambria" panose="02040503050406030204" pitchFamily="18" charset="0"/>
                <a:ea typeface="Cambria" panose="02040503050406030204" pitchFamily="18" charset="0"/>
              </a:rPr>
              <a:t>Membrii</a:t>
            </a:r>
            <a:r>
              <a:rPr lang="ro-RO" sz="2400" b="0" i="0" u="none" strike="noStrike" kern="1200" baseline="0" dirty="0">
                <a:solidFill>
                  <a:srgbClr val="FFFFFF"/>
                </a:solidFill>
                <a:effectLst/>
                <a:latin typeface="Cambria" panose="02040503050406030204" pitchFamily="18" charset="0"/>
                <a:ea typeface="Cambria" panose="02040503050406030204" pitchFamily="18" charset="0"/>
              </a:rPr>
              <a:t> </a:t>
            </a:r>
            <a:r>
              <a:rPr lang="ro-RO" sz="2400" b="0" i="0" u="none" strike="noStrike" kern="1200" dirty="0">
                <a:solidFill>
                  <a:srgbClr val="FFFFFF"/>
                </a:solidFill>
                <a:effectLst/>
                <a:latin typeface="Cambria" panose="02040503050406030204" pitchFamily="18" charset="0"/>
                <a:ea typeface="Cambria" panose="02040503050406030204" pitchFamily="18" charset="0"/>
              </a:rPr>
              <a:t>BESV în afara țării</a:t>
            </a:r>
          </a:p>
          <a:p>
            <a:pPr marL="0" marR="0" lvl="0" indent="0" algn="just" defTabSz="914400" rtl="0" eaLnBrk="1" fontAlgn="t" latinLnBrk="0" hangingPunct="1">
              <a:lnSpc>
                <a:spcPct val="107000"/>
              </a:lnSpc>
              <a:spcBef>
                <a:spcPts val="0"/>
              </a:spcBef>
              <a:spcAft>
                <a:spcPts val="0"/>
              </a:spcAft>
              <a:buClrTx/>
              <a:buSzTx/>
              <a:buFontTx/>
              <a:buNone/>
              <a:tabLst/>
              <a:defRPr/>
            </a:pPr>
            <a:r>
              <a:rPr lang="ro-MD" sz="2400" b="0" i="0" u="none" strike="noStrike" kern="1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44,2%</a:t>
            </a:r>
            <a:r>
              <a:rPr lang="en-US" sz="2400" b="0" i="0" u="none" strike="noStrike" kern="12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 </a:t>
            </a:r>
            <a:r>
              <a:rPr lang="ro-RO" sz="2400" b="0" i="0" u="none" strike="noStrike" kern="1200" dirty="0">
                <a:solidFill>
                  <a:srgbClr val="FFFFFF"/>
                </a:solidFill>
                <a:effectLst/>
                <a:latin typeface="Cambria" panose="02040503050406030204" pitchFamily="18" charset="0"/>
                <a:ea typeface="Cambria" panose="02040503050406030204" pitchFamily="18" charset="0"/>
              </a:rPr>
              <a:t>Operatori</a:t>
            </a:r>
            <a:r>
              <a:rPr lang="ro-RO" sz="2400" b="0" i="0" u="none" strike="noStrike" kern="1200" baseline="0" dirty="0">
                <a:solidFill>
                  <a:srgbClr val="FFFFFF"/>
                </a:solidFill>
                <a:effectLst/>
                <a:latin typeface="Cambria" panose="02040503050406030204" pitchFamily="18" charset="0"/>
                <a:ea typeface="Cambria" panose="02040503050406030204" pitchFamily="18" charset="0"/>
              </a:rPr>
              <a:t> </a:t>
            </a:r>
            <a:r>
              <a:rPr lang="ro-RO" sz="2400" b="0" i="0" u="none" strike="noStrike" kern="1200" dirty="0">
                <a:solidFill>
                  <a:srgbClr val="FFFFFF"/>
                </a:solidFill>
                <a:effectLst/>
                <a:latin typeface="Cambria" panose="02040503050406030204" pitchFamily="18" charset="0"/>
                <a:ea typeface="Cambria" panose="02040503050406030204" pitchFamily="18" charset="0"/>
              </a:rPr>
              <a:t>SIAS Alegeri</a:t>
            </a:r>
          </a:p>
          <a:p>
            <a:pPr marL="0" marR="0" lvl="0" indent="0" algn="just" defTabSz="914400" rtl="0" eaLnBrk="1" fontAlgn="t" latinLnBrk="0" hangingPunct="1">
              <a:lnSpc>
                <a:spcPct val="107000"/>
              </a:lnSpc>
              <a:spcBef>
                <a:spcPts val="0"/>
              </a:spcBef>
              <a:spcAft>
                <a:spcPts val="0"/>
              </a:spcAft>
              <a:buClrTx/>
              <a:buSzTx/>
              <a:buFontTx/>
              <a:buNone/>
              <a:tabLst/>
              <a:defRPr/>
            </a:pPr>
            <a:endParaRPr lang="ro-RO" sz="2400" b="0" i="0" u="none" strike="noStrike" kern="1200" dirty="0">
              <a:solidFill>
                <a:srgbClr val="FFFFFF"/>
              </a:solidFill>
              <a:effectLst/>
              <a:latin typeface="Cambria" panose="02040503050406030204" pitchFamily="18" charset="0"/>
              <a:ea typeface="Cambria" panose="02040503050406030204" pitchFamily="18" charset="0"/>
            </a:endParaRPr>
          </a:p>
          <a:p>
            <a:pPr marL="0" marR="0" lvl="0" indent="0" algn="just" defTabSz="914400" rtl="0" eaLnBrk="1" fontAlgn="t" latinLnBrk="0" hangingPunct="1">
              <a:lnSpc>
                <a:spcPct val="107000"/>
              </a:lnSpc>
              <a:spcBef>
                <a:spcPts val="0"/>
              </a:spcBef>
              <a:spcAft>
                <a:spcPts val="0"/>
              </a:spcAft>
              <a:buClrTx/>
              <a:buSzTx/>
              <a:buFontTx/>
              <a:buNone/>
              <a:tabLst/>
              <a:defRPr/>
            </a:pPr>
            <a:r>
              <a:rPr lang="ro-RO" sz="2400" b="0" i="0" u="none" strike="noStrike" kern="1200" dirty="0">
                <a:solidFill>
                  <a:srgbClr val="FFFFFF"/>
                </a:solidFill>
                <a:effectLst/>
                <a:latin typeface="Cambria" panose="02040503050406030204" pitchFamily="18" charset="0"/>
                <a:ea typeface="Cambria" panose="02040503050406030204" pitchFamily="18" charset="0"/>
              </a:rPr>
              <a:t>Testat </a:t>
            </a:r>
            <a:r>
              <a:rPr lang="ro-RO" sz="2400" b="0" i="0" u="none" strike="noStrike" kern="1200" dirty="0" err="1">
                <a:solidFill>
                  <a:srgbClr val="FFFFFF"/>
                </a:solidFill>
                <a:effectLst/>
                <a:latin typeface="Cambria" panose="02040503050406030204" pitchFamily="18" charset="0"/>
                <a:ea typeface="Cambria" panose="02040503050406030204" pitchFamily="18" charset="0"/>
              </a:rPr>
              <a:t>capacitatile</a:t>
            </a:r>
            <a:r>
              <a:rPr lang="ro-RO" sz="2400" b="0" i="0" u="none" strike="noStrike" kern="1200" dirty="0">
                <a:solidFill>
                  <a:srgbClr val="FFFFFF"/>
                </a:solidFill>
                <a:effectLst/>
                <a:latin typeface="Cambria" panose="02040503050406030204" pitchFamily="18" charset="0"/>
                <a:ea typeface="Cambria" panose="02040503050406030204" pitchFamily="18" charset="0"/>
              </a:rPr>
              <a:t> CICDE de a organiza instruiri pentru 100% </a:t>
            </a:r>
            <a:r>
              <a:rPr lang="ro-RO" sz="2400" b="0" i="0" u="none" strike="noStrike" kern="1200" dirty="0" err="1">
                <a:solidFill>
                  <a:srgbClr val="FFFFFF"/>
                </a:solidFill>
                <a:effectLst/>
                <a:latin typeface="Cambria" panose="02040503050406030204" pitchFamily="18" charset="0"/>
                <a:ea typeface="Cambria" panose="02040503050406030204" pitchFamily="18" charset="0"/>
              </a:rPr>
              <a:t>functionari</a:t>
            </a:r>
            <a:r>
              <a:rPr lang="ro-RO" sz="2400" b="0" i="0" u="none" strike="noStrike" kern="1200" dirty="0">
                <a:solidFill>
                  <a:srgbClr val="FFFFFF"/>
                </a:solidFill>
                <a:effectLst/>
                <a:latin typeface="Cambria" panose="02040503050406030204" pitchFamily="18" charset="0"/>
                <a:ea typeface="Cambria" panose="02040503050406030204" pitchFamily="18" charset="0"/>
              </a:rPr>
              <a:t> dar si resursele necesare – timp, oameni, bani. </a:t>
            </a:r>
          </a:p>
          <a:p>
            <a:pPr marL="0" marR="0" lvl="0" indent="0" algn="just" defTabSz="914400" rtl="0" eaLnBrk="1" fontAlgn="t" latinLnBrk="0" hangingPunct="1">
              <a:lnSpc>
                <a:spcPct val="107000"/>
              </a:lnSpc>
              <a:spcBef>
                <a:spcPts val="0"/>
              </a:spcBef>
              <a:spcAft>
                <a:spcPts val="0"/>
              </a:spcAft>
              <a:buClrTx/>
              <a:buSzTx/>
              <a:buFontTx/>
              <a:buNone/>
              <a:tabLst/>
              <a:defRPr/>
            </a:pPr>
            <a:r>
              <a:rPr lang="ro-RO" sz="2400" b="0" i="0" u="none" strike="noStrike" kern="1200" dirty="0">
                <a:solidFill>
                  <a:srgbClr val="FFFFFF"/>
                </a:solidFill>
                <a:effectLst/>
                <a:latin typeface="Cambria" panose="02040503050406030204" pitchFamily="18" charset="0"/>
                <a:ea typeface="Cambria" panose="02040503050406030204" pitchFamily="18" charset="0"/>
              </a:rPr>
              <a:t>Ca rezultat – </a:t>
            </a:r>
            <a:r>
              <a:rPr lang="ro-RO" sz="2400" b="0" i="0" u="none" strike="noStrike" kern="1200" dirty="0" err="1">
                <a:solidFill>
                  <a:srgbClr val="FFFFFF"/>
                </a:solidFill>
                <a:effectLst/>
                <a:latin typeface="Cambria" panose="02040503050406030204" pitchFamily="18" charset="0"/>
                <a:ea typeface="Cambria" panose="02040503050406030204" pitchFamily="18" charset="0"/>
              </a:rPr>
              <a:t>capacitati</a:t>
            </a:r>
            <a:r>
              <a:rPr lang="ro-RO" sz="2400" b="0" i="0" u="none" strike="noStrike" kern="1200" dirty="0">
                <a:solidFill>
                  <a:srgbClr val="FFFFFF"/>
                </a:solidFill>
                <a:effectLst/>
                <a:latin typeface="Cambria" panose="02040503050406030204" pitchFamily="18" charset="0"/>
                <a:ea typeface="Cambria" panose="02040503050406030204" pitchFamily="18" charset="0"/>
              </a:rPr>
              <a:t> avem dar este nevoie de mai mult timp si mai multe resurse. </a:t>
            </a:r>
          </a:p>
          <a:p>
            <a:pPr marL="0" algn="just" rtl="0" eaLnBrk="1" fontAlgn="t" latinLnBrk="0" hangingPunct="1">
              <a:lnSpc>
                <a:spcPct val="107000"/>
              </a:lnSpc>
              <a:spcBef>
                <a:spcPts val="0"/>
              </a:spcBef>
              <a:spcAft>
                <a:spcPts val="0"/>
              </a:spcAft>
            </a:pPr>
            <a:endParaRPr lang="ro-RO" sz="1800" b="1" i="0" u="none" strike="noStrike" kern="1200" dirty="0">
              <a:solidFill>
                <a:srgbClr val="FFFFFF"/>
              </a:solidFill>
              <a:effectLst/>
              <a:latin typeface="Cambria" panose="02040503050406030204" pitchFamily="18" charset="0"/>
            </a:endParaRPr>
          </a:p>
          <a:p>
            <a:endParaRPr lang="ru-RU" dirty="0"/>
          </a:p>
        </p:txBody>
      </p:sp>
      <p:sp>
        <p:nvSpPr>
          <p:cNvPr id="4" name="Substituent număr diapozitiv 3"/>
          <p:cNvSpPr>
            <a:spLocks noGrp="1"/>
          </p:cNvSpPr>
          <p:nvPr>
            <p:ph type="sldNum" sz="quarter" idx="5"/>
          </p:nvPr>
        </p:nvSpPr>
        <p:spPr/>
        <p:txBody>
          <a:bodyPr/>
          <a:lstStyle/>
          <a:p>
            <a:fld id="{56884F65-0727-4106-9D2A-18A39843F7E2}" type="slidenum">
              <a:rPr lang="ru-RU" smtClean="0"/>
              <a:pPr/>
              <a:t>3</a:t>
            </a:fld>
            <a:endParaRPr lang="ru-RU"/>
          </a:p>
        </p:txBody>
      </p:sp>
    </p:spTree>
    <p:extLst>
      <p:ext uri="{BB962C8B-B14F-4D97-AF65-F5344CB8AC3E}">
        <p14:creationId xmlns:p14="http://schemas.microsoft.com/office/powerpoint/2010/main" val="2583672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r>
              <a:rPr lang="en-US" dirty="0" err="1"/>
              <a:t>Instruirile</a:t>
            </a:r>
            <a:r>
              <a:rPr lang="en-US" dirty="0"/>
              <a:t> sunt </a:t>
            </a:r>
            <a:r>
              <a:rPr lang="en-US" dirty="0" err="1"/>
              <a:t>extrem</a:t>
            </a:r>
            <a:r>
              <a:rPr lang="en-US" dirty="0"/>
              <a:t> de </a:t>
            </a:r>
            <a:r>
              <a:rPr lang="en-US" dirty="0" err="1"/>
              <a:t>importante</a:t>
            </a:r>
            <a:r>
              <a:rPr lang="en-US" dirty="0"/>
              <a:t> </a:t>
            </a:r>
            <a:r>
              <a:rPr lang="en-US" dirty="0" err="1"/>
              <a:t>pentru</a:t>
            </a:r>
            <a:r>
              <a:rPr lang="en-US" dirty="0"/>
              <a:t> o buna </a:t>
            </a:r>
            <a:r>
              <a:rPr lang="en-US" dirty="0" err="1"/>
              <a:t>organiza</a:t>
            </a:r>
            <a:r>
              <a:rPr lang="ro-RO" dirty="0"/>
              <a:t>re</a:t>
            </a:r>
            <a:r>
              <a:rPr lang="en-US" dirty="0"/>
              <a:t> a </a:t>
            </a:r>
            <a:r>
              <a:rPr lang="en-US" dirty="0" err="1"/>
              <a:t>alegerilor</a:t>
            </a:r>
            <a:r>
              <a:rPr lang="en-US" dirty="0"/>
              <a:t>. Este </a:t>
            </a:r>
            <a:r>
              <a:rPr lang="en-US" dirty="0" err="1"/>
              <a:t>necesar</a:t>
            </a:r>
            <a:r>
              <a:rPr lang="en-US" dirty="0"/>
              <a:t> ca </a:t>
            </a:r>
            <a:r>
              <a:rPr lang="en-US" dirty="0" err="1"/>
              <a:t>toti</a:t>
            </a:r>
            <a:r>
              <a:rPr lang="en-US" dirty="0"/>
              <a:t> </a:t>
            </a:r>
            <a:r>
              <a:rPr lang="en-US" dirty="0" err="1"/>
              <a:t>functionarii</a:t>
            </a:r>
            <a:r>
              <a:rPr lang="en-US" dirty="0"/>
              <a:t> </a:t>
            </a:r>
            <a:r>
              <a:rPr lang="en-US" dirty="0" err="1"/>
              <a:t>sa</a:t>
            </a:r>
            <a:r>
              <a:rPr lang="en-US" dirty="0"/>
              <a:t> </a:t>
            </a:r>
            <a:r>
              <a:rPr lang="en-US" dirty="0" err="1"/>
              <a:t>inteleaga</a:t>
            </a:r>
            <a:r>
              <a:rPr lang="en-US" dirty="0"/>
              <a:t> </a:t>
            </a:r>
            <a:r>
              <a:rPr lang="en-US" dirty="0" err="1"/>
              <a:t>si</a:t>
            </a:r>
            <a:r>
              <a:rPr lang="en-US" dirty="0"/>
              <a:t> </a:t>
            </a:r>
            <a:r>
              <a:rPr lang="en-US" dirty="0" err="1"/>
              <a:t>sa</a:t>
            </a:r>
            <a:r>
              <a:rPr lang="en-US" dirty="0"/>
              <a:t> </a:t>
            </a:r>
            <a:r>
              <a:rPr lang="en-US" dirty="0" err="1"/>
              <a:t>aplice</a:t>
            </a:r>
            <a:r>
              <a:rPr lang="en-US" dirty="0"/>
              <a:t> in mod uniform </a:t>
            </a:r>
            <a:r>
              <a:rPr lang="en-US" dirty="0" err="1"/>
              <a:t>prevederile</a:t>
            </a:r>
            <a:r>
              <a:rPr lang="en-US" dirty="0"/>
              <a:t> </a:t>
            </a:r>
            <a:r>
              <a:rPr lang="en-US" dirty="0" err="1"/>
              <a:t>legale</a:t>
            </a:r>
            <a:r>
              <a:rPr lang="en-US" dirty="0"/>
              <a:t>. </a:t>
            </a:r>
            <a:r>
              <a:rPr lang="en-US" dirty="0" err="1"/>
              <a:t>Aici</a:t>
            </a:r>
            <a:r>
              <a:rPr lang="en-US" dirty="0"/>
              <a:t> </a:t>
            </a:r>
            <a:r>
              <a:rPr lang="en-US" dirty="0" err="1"/>
              <a:t>intervine</a:t>
            </a:r>
            <a:r>
              <a:rPr lang="en-US" dirty="0"/>
              <a:t> </a:t>
            </a:r>
            <a:r>
              <a:rPr lang="en-US" dirty="0" err="1"/>
              <a:t>rolul</a:t>
            </a:r>
            <a:r>
              <a:rPr lang="en-US" dirty="0"/>
              <a:t> CICDE, care </a:t>
            </a:r>
            <a:r>
              <a:rPr lang="en-US" dirty="0" err="1"/>
              <a:t>prin</a:t>
            </a:r>
            <a:r>
              <a:rPr lang="en-US" dirty="0"/>
              <a:t> </a:t>
            </a:r>
            <a:r>
              <a:rPr lang="en-US" dirty="0" err="1"/>
              <a:t>intermediul</a:t>
            </a:r>
            <a:r>
              <a:rPr lang="en-US" dirty="0"/>
              <a:t> forma</a:t>
            </a:r>
            <a:r>
              <a:rPr lang="ro-RO" dirty="0"/>
              <a:t>t</a:t>
            </a:r>
            <a:r>
              <a:rPr lang="en-US" dirty="0" err="1"/>
              <a:t>orilor</a:t>
            </a:r>
            <a:r>
              <a:rPr lang="en-US" dirty="0"/>
              <a:t> </a:t>
            </a:r>
            <a:r>
              <a:rPr lang="en-US" dirty="0" err="1"/>
              <a:t>sai</a:t>
            </a:r>
            <a:r>
              <a:rPr lang="en-US" dirty="0"/>
              <a:t> </a:t>
            </a:r>
            <a:r>
              <a:rPr lang="en-US" dirty="0" err="1"/>
              <a:t>aduce</a:t>
            </a:r>
            <a:r>
              <a:rPr lang="en-US" dirty="0"/>
              <a:t> </a:t>
            </a:r>
            <a:r>
              <a:rPr lang="en-US" dirty="0" err="1"/>
              <a:t>informatia</a:t>
            </a:r>
            <a:r>
              <a:rPr lang="en-US" dirty="0"/>
              <a:t> </a:t>
            </a:r>
            <a:r>
              <a:rPr lang="en-US" dirty="0" err="1"/>
              <a:t>si</a:t>
            </a:r>
            <a:r>
              <a:rPr lang="en-US" dirty="0"/>
              <a:t> </a:t>
            </a:r>
            <a:r>
              <a:rPr lang="ro-RO" dirty="0"/>
              <a:t>dezvolta </a:t>
            </a:r>
            <a:r>
              <a:rPr lang="ro-RO" dirty="0" err="1"/>
              <a:t>abilitatile</a:t>
            </a:r>
            <a:r>
              <a:rPr lang="ro-RO" dirty="0"/>
              <a:t> </a:t>
            </a:r>
            <a:r>
              <a:rPr lang="en-US" dirty="0" err="1"/>
              <a:t>abilitatile</a:t>
            </a:r>
            <a:r>
              <a:rPr lang="en-US" dirty="0"/>
              <a:t> </a:t>
            </a:r>
            <a:r>
              <a:rPr lang="en-US" dirty="0" err="1"/>
              <a:t>necesare</a:t>
            </a:r>
            <a:r>
              <a:rPr lang="en-US" dirty="0"/>
              <a:t> </a:t>
            </a:r>
            <a:r>
              <a:rPr lang="en-US" dirty="0" err="1"/>
              <a:t>mai</a:t>
            </a:r>
            <a:r>
              <a:rPr lang="en-US" dirty="0"/>
              <a:t> </a:t>
            </a:r>
            <a:r>
              <a:rPr lang="en-US" dirty="0" err="1"/>
              <a:t>aproape</a:t>
            </a:r>
            <a:r>
              <a:rPr lang="en-US" dirty="0"/>
              <a:t> de </a:t>
            </a:r>
            <a:r>
              <a:rPr lang="en-US" dirty="0" err="1"/>
              <a:t>functionarii</a:t>
            </a:r>
            <a:r>
              <a:rPr lang="en-US" dirty="0"/>
              <a:t> </a:t>
            </a:r>
            <a:r>
              <a:rPr lang="en-US" dirty="0" err="1"/>
              <a:t>electorali</a:t>
            </a:r>
            <a:r>
              <a:rPr lang="en-US" dirty="0"/>
              <a:t> . </a:t>
            </a:r>
          </a:p>
          <a:p>
            <a:endParaRPr lang="en-US" dirty="0"/>
          </a:p>
          <a:p>
            <a:r>
              <a:rPr lang="en-US" dirty="0" err="1"/>
              <a:t>Pentru</a:t>
            </a:r>
            <a:r>
              <a:rPr lang="en-US" dirty="0"/>
              <a:t> </a:t>
            </a:r>
            <a:r>
              <a:rPr lang="en-US" dirty="0" err="1"/>
              <a:t>noi</a:t>
            </a:r>
            <a:r>
              <a:rPr lang="en-US" dirty="0"/>
              <a:t>, </a:t>
            </a:r>
            <a:r>
              <a:rPr lang="en-US" dirty="0" err="1"/>
              <a:t>calitatea</a:t>
            </a:r>
            <a:r>
              <a:rPr lang="en-US" dirty="0"/>
              <a:t> </a:t>
            </a:r>
            <a:r>
              <a:rPr lang="en-US" dirty="0" err="1"/>
              <a:t>si</a:t>
            </a:r>
            <a:r>
              <a:rPr lang="en-US" dirty="0"/>
              <a:t> </a:t>
            </a:r>
            <a:r>
              <a:rPr lang="en-US" dirty="0" err="1"/>
              <a:t>acuratetea</a:t>
            </a:r>
            <a:r>
              <a:rPr lang="en-US" dirty="0"/>
              <a:t> sunt pe </a:t>
            </a:r>
            <a:r>
              <a:rPr lang="en-US" dirty="0" err="1"/>
              <a:t>primul</a:t>
            </a:r>
            <a:r>
              <a:rPr lang="en-US" dirty="0"/>
              <a:t> plan, de </a:t>
            </a:r>
            <a:r>
              <a:rPr lang="en-US" dirty="0" err="1"/>
              <a:t>aceea</a:t>
            </a:r>
            <a:r>
              <a:rPr lang="en-US" dirty="0"/>
              <a:t> </a:t>
            </a:r>
            <a:r>
              <a:rPr lang="ro-RO" dirty="0"/>
              <a:t>am atragem o </a:t>
            </a:r>
            <a:r>
              <a:rPr lang="ro-RO" dirty="0" err="1"/>
              <a:t>atentie</a:t>
            </a:r>
            <a:r>
              <a:rPr lang="ro-RO" dirty="0"/>
              <a:t> deosebita</a:t>
            </a:r>
            <a:r>
              <a:rPr lang="en-US" dirty="0"/>
              <a:t> </a:t>
            </a:r>
            <a:r>
              <a:rPr lang="en-US" dirty="0" err="1"/>
              <a:t>monitoriz</a:t>
            </a:r>
            <a:r>
              <a:rPr lang="ro-RO" dirty="0"/>
              <a:t>arii</a:t>
            </a:r>
            <a:r>
              <a:rPr lang="en-US" dirty="0"/>
              <a:t> </a:t>
            </a:r>
            <a:r>
              <a:rPr lang="en-US" dirty="0" err="1"/>
              <a:t>si</a:t>
            </a:r>
            <a:r>
              <a:rPr lang="en-US" dirty="0"/>
              <a:t> </a:t>
            </a:r>
            <a:r>
              <a:rPr lang="en-US" dirty="0" err="1"/>
              <a:t>evalu</a:t>
            </a:r>
            <a:r>
              <a:rPr lang="ro-RO" dirty="0"/>
              <a:t>arii</a:t>
            </a:r>
            <a:r>
              <a:rPr lang="en-US" dirty="0"/>
              <a:t>.</a:t>
            </a:r>
            <a:r>
              <a:rPr lang="ro-RO" dirty="0"/>
              <a:t> Aceasta se </a:t>
            </a:r>
            <a:r>
              <a:rPr lang="ro-RO" dirty="0" err="1"/>
              <a:t>realizeaza</a:t>
            </a:r>
            <a:r>
              <a:rPr lang="ro-RO" dirty="0"/>
              <a:t> la nivel </a:t>
            </a:r>
            <a:r>
              <a:rPr lang="ro-RO" dirty="0" err="1"/>
              <a:t>institutional</a:t>
            </a:r>
            <a:r>
              <a:rPr lang="ro-RO" dirty="0"/>
              <a:t> prin aplicare de chestionare de </a:t>
            </a:r>
            <a:r>
              <a:rPr lang="ro-RO" dirty="0" err="1"/>
              <a:t>satisfactie</a:t>
            </a:r>
            <a:r>
              <a:rPr lang="ro-RO" dirty="0"/>
              <a:t> pe </a:t>
            </a:r>
            <a:r>
              <a:rPr lang="ro-RO" dirty="0" err="1"/>
              <a:t>participanti</a:t>
            </a:r>
            <a:r>
              <a:rPr lang="ro-RO" dirty="0"/>
              <a:t> si formatori. </a:t>
            </a:r>
          </a:p>
          <a:p>
            <a:r>
              <a:rPr lang="ro-RO" dirty="0"/>
              <a:t>Rezultatele muncii noastre, sunt evaluate si extern – la comanda CICDE, de </a:t>
            </a:r>
            <a:r>
              <a:rPr lang="ro-RO" dirty="0" err="1"/>
              <a:t>catre</a:t>
            </a:r>
            <a:r>
              <a:rPr lang="ro-RO" dirty="0"/>
              <a:t> o companie specializata, prin analiza rapoartelor de monitorizare a alegerilor si prin sondaje post-electorale. </a:t>
            </a:r>
          </a:p>
          <a:p>
            <a:r>
              <a:rPr lang="en-US" dirty="0"/>
              <a:t> </a:t>
            </a:r>
            <a:endParaRPr lang="ru-RU" dirty="0"/>
          </a:p>
        </p:txBody>
      </p:sp>
      <p:sp>
        <p:nvSpPr>
          <p:cNvPr id="4" name="Substituent număr diapozitiv 3"/>
          <p:cNvSpPr>
            <a:spLocks noGrp="1"/>
          </p:cNvSpPr>
          <p:nvPr>
            <p:ph type="sldNum" sz="quarter" idx="5"/>
          </p:nvPr>
        </p:nvSpPr>
        <p:spPr/>
        <p:txBody>
          <a:bodyPr/>
          <a:lstStyle/>
          <a:p>
            <a:fld id="{56884F65-0727-4106-9D2A-18A39843F7E2}" type="slidenum">
              <a:rPr lang="ru-RU" smtClean="0"/>
              <a:pPr/>
              <a:t>4</a:t>
            </a:fld>
            <a:endParaRPr lang="ru-RU"/>
          </a:p>
        </p:txBody>
      </p:sp>
    </p:spTree>
    <p:extLst>
      <p:ext uri="{BB962C8B-B14F-4D97-AF65-F5344CB8AC3E}">
        <p14:creationId xmlns:p14="http://schemas.microsoft.com/office/powerpoint/2010/main" val="798658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pPr marL="115824" indent="0">
              <a:buNone/>
            </a:pPr>
            <a:r>
              <a:rPr lang="ru-RU" dirty="0">
                <a:solidFill>
                  <a:srgbClr val="FFFF00"/>
                </a:solidFill>
              </a:rPr>
              <a:t>98,</a:t>
            </a:r>
            <a:r>
              <a:rPr lang="en-US" dirty="0">
                <a:solidFill>
                  <a:srgbClr val="FFFF00"/>
                </a:solidFill>
              </a:rPr>
              <a:t>8</a:t>
            </a:r>
            <a:r>
              <a:rPr lang="ru-RU" dirty="0">
                <a:solidFill>
                  <a:srgbClr val="FFFF00"/>
                </a:solidFill>
              </a:rPr>
              <a:t>% </a:t>
            </a:r>
            <a:r>
              <a:rPr lang="ro-RO" dirty="0">
                <a:solidFill>
                  <a:srgbClr val="FFFF00"/>
                </a:solidFill>
              </a:rPr>
              <a:t> </a:t>
            </a:r>
            <a:r>
              <a:rPr lang="ro-RO" sz="1600" dirty="0">
                <a:solidFill>
                  <a:srgbClr val="FFFF00"/>
                </a:solidFill>
                <a:latin typeface="Cambria" panose="02040503050406030204" pitchFamily="18" charset="0"/>
              </a:rPr>
              <a:t>au apreciat pozitiv instruirile</a:t>
            </a:r>
            <a:endParaRPr lang="ro-RO" sz="1200" dirty="0">
              <a:solidFill>
                <a:srgbClr val="FFFF00"/>
              </a:solidFill>
              <a:latin typeface="Cambria" panose="02040503050406030204" pitchFamily="18" charset="0"/>
            </a:endParaRPr>
          </a:p>
          <a:p>
            <a:pPr marL="115824" indent="0">
              <a:buNone/>
            </a:pPr>
            <a:r>
              <a:rPr lang="ro-MD"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	</a:t>
            </a:r>
            <a:r>
              <a:rPr lang="en-US"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63</a:t>
            </a:r>
            <a:r>
              <a:rPr lang="ro-MD"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a:t>
            </a:r>
            <a:r>
              <a:rPr lang="en-US"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4</a:t>
            </a:r>
            <a:r>
              <a:rPr lang="ro-MD"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 - foarte mulțumiți de conținutul instruirii. </a:t>
            </a:r>
          </a:p>
          <a:p>
            <a:pPr marL="115824" indent="0">
              <a:buNone/>
            </a:pPr>
            <a:r>
              <a:rPr lang="ro-MD"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	</a:t>
            </a:r>
            <a:r>
              <a:rPr lang="en-US"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35</a:t>
            </a:r>
            <a:r>
              <a:rPr lang="ro-MD"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a:t>
            </a:r>
            <a:r>
              <a:rPr lang="en-US"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4</a:t>
            </a:r>
            <a:r>
              <a:rPr lang="ro-MD" sz="1200" dirty="0">
                <a:solidFill>
                  <a:srgbClr val="FFFF00"/>
                </a:solidFill>
                <a:latin typeface="Cambria" panose="02040503050406030204" pitchFamily="18" charset="0"/>
                <a:ea typeface="Calibri" panose="020F0502020204030204" pitchFamily="34" charset="0"/>
                <a:cs typeface="Times New Roman" panose="02020603050405020304" pitchFamily="18" charset="0"/>
              </a:rPr>
              <a:t>% - destul de mulțumiți de conținutul instruirilor.</a:t>
            </a:r>
          </a:p>
          <a:p>
            <a:pPr marL="115824" indent="0">
              <a:buNone/>
            </a:pPr>
            <a:r>
              <a:rPr lang="en-US" sz="1600" dirty="0" err="1">
                <a:solidFill>
                  <a:srgbClr val="FFFF00"/>
                </a:solidFill>
                <a:latin typeface="Cambria" panose="02040503050406030204" pitchFamily="18" charset="0"/>
              </a:rPr>
              <a:t>Scorul</a:t>
            </a:r>
            <a:r>
              <a:rPr lang="en-US" sz="1600" dirty="0">
                <a:solidFill>
                  <a:srgbClr val="FFFF00"/>
                </a:solidFill>
                <a:latin typeface="Cambria" panose="02040503050406030204" pitchFamily="18" charset="0"/>
              </a:rPr>
              <a:t> total a </a:t>
            </a:r>
            <a:r>
              <a:rPr lang="en-US" sz="1600" dirty="0" err="1">
                <a:solidFill>
                  <a:srgbClr val="FFFF00"/>
                </a:solidFill>
                <a:latin typeface="Cambria" panose="02040503050406030204" pitchFamily="18" charset="0"/>
              </a:rPr>
              <a:t>crescut</a:t>
            </a:r>
            <a:r>
              <a:rPr lang="en-US" sz="1600" dirty="0">
                <a:solidFill>
                  <a:srgbClr val="FFFF00"/>
                </a:solidFill>
                <a:latin typeface="Cambria" panose="02040503050406030204" pitchFamily="18" charset="0"/>
              </a:rPr>
              <a:t> cu 0,3%. </a:t>
            </a:r>
            <a:r>
              <a:rPr lang="en-US" sz="1600" dirty="0" err="1">
                <a:solidFill>
                  <a:srgbClr val="FFFF00"/>
                </a:solidFill>
                <a:latin typeface="Cambria" panose="02040503050406030204" pitchFamily="18" charset="0"/>
              </a:rPr>
              <a:t>Totodata</a:t>
            </a:r>
            <a:r>
              <a:rPr lang="en-US" sz="1600" dirty="0">
                <a:solidFill>
                  <a:srgbClr val="FFFF00"/>
                </a:solidFill>
                <a:latin typeface="Cambria" panose="02040503050406030204" pitchFamily="18" charset="0"/>
              </a:rPr>
              <a:t>, </a:t>
            </a:r>
            <a:r>
              <a:rPr lang="en-US" sz="1600" dirty="0" err="1">
                <a:solidFill>
                  <a:srgbClr val="FFFF00"/>
                </a:solidFill>
                <a:latin typeface="Cambria" panose="02040503050406030204" pitchFamily="18" charset="0"/>
              </a:rPr>
              <a:t>numarul</a:t>
            </a:r>
            <a:r>
              <a:rPr lang="en-US" sz="1600" dirty="0">
                <a:solidFill>
                  <a:srgbClr val="FFFF00"/>
                </a:solidFill>
                <a:latin typeface="Cambria" panose="02040503050406030204" pitchFamily="18" charset="0"/>
              </a:rPr>
              <a:t> </a:t>
            </a:r>
            <a:r>
              <a:rPr lang="en-US" sz="1600" dirty="0" err="1">
                <a:solidFill>
                  <a:srgbClr val="FFFF00"/>
                </a:solidFill>
                <a:latin typeface="Cambria" panose="02040503050406030204" pitchFamily="18" charset="0"/>
              </a:rPr>
              <a:t>celor</a:t>
            </a:r>
            <a:r>
              <a:rPr lang="en-US" sz="1600" dirty="0">
                <a:solidFill>
                  <a:srgbClr val="FFFF00"/>
                </a:solidFill>
                <a:latin typeface="Cambria" panose="02040503050406030204" pitchFamily="18" charset="0"/>
              </a:rPr>
              <a:t> care s-au </a:t>
            </a:r>
            <a:r>
              <a:rPr lang="en-US" sz="1600" dirty="0" err="1">
                <a:solidFill>
                  <a:srgbClr val="FFFF00"/>
                </a:solidFill>
                <a:latin typeface="Cambria" panose="02040503050406030204" pitchFamily="18" charset="0"/>
              </a:rPr>
              <a:t>declarat</a:t>
            </a:r>
            <a:r>
              <a:rPr lang="en-US" sz="1600" dirty="0">
                <a:solidFill>
                  <a:srgbClr val="FFFF00"/>
                </a:solidFill>
                <a:latin typeface="Cambria" panose="02040503050406030204" pitchFamily="18" charset="0"/>
              </a:rPr>
              <a:t> </a:t>
            </a:r>
            <a:r>
              <a:rPr lang="en-US" sz="1600" dirty="0" err="1">
                <a:solidFill>
                  <a:srgbClr val="FFFF00"/>
                </a:solidFill>
                <a:latin typeface="Cambria" panose="02040503050406030204" pitchFamily="18" charset="0"/>
              </a:rPr>
              <a:t>foarte</a:t>
            </a:r>
            <a:r>
              <a:rPr lang="en-US" sz="1600" dirty="0">
                <a:solidFill>
                  <a:srgbClr val="FFFF00"/>
                </a:solidFill>
                <a:latin typeface="Cambria" panose="02040503050406030204" pitchFamily="18" charset="0"/>
              </a:rPr>
              <a:t> </a:t>
            </a:r>
            <a:r>
              <a:rPr lang="en-US" sz="1600" dirty="0" err="1">
                <a:solidFill>
                  <a:srgbClr val="FFFF00"/>
                </a:solidFill>
                <a:latin typeface="Cambria" panose="02040503050406030204" pitchFamily="18" charset="0"/>
              </a:rPr>
              <a:t>multumiti</a:t>
            </a:r>
            <a:r>
              <a:rPr lang="en-US" sz="1600" dirty="0">
                <a:solidFill>
                  <a:srgbClr val="FFFF00"/>
                </a:solidFill>
                <a:latin typeface="Cambria" panose="02040503050406030204" pitchFamily="18" charset="0"/>
              </a:rPr>
              <a:t> a </a:t>
            </a:r>
            <a:r>
              <a:rPr lang="en-US" sz="1600" dirty="0" err="1">
                <a:solidFill>
                  <a:srgbClr val="FFFF00"/>
                </a:solidFill>
                <a:latin typeface="Cambria" panose="02040503050406030204" pitchFamily="18" charset="0"/>
              </a:rPr>
              <a:t>crescut</a:t>
            </a:r>
            <a:r>
              <a:rPr lang="en-US" sz="1600" dirty="0">
                <a:solidFill>
                  <a:srgbClr val="FFFF00"/>
                </a:solidFill>
                <a:latin typeface="Cambria" panose="02040503050406030204" pitchFamily="18" charset="0"/>
              </a:rPr>
              <a:t> cu 7 </a:t>
            </a:r>
            <a:r>
              <a:rPr lang="en-US" sz="1600" dirty="0" err="1">
                <a:solidFill>
                  <a:srgbClr val="FFFF00"/>
                </a:solidFill>
                <a:latin typeface="Cambria" panose="02040503050406030204" pitchFamily="18" charset="0"/>
              </a:rPr>
              <a:t>procente</a:t>
            </a:r>
            <a:r>
              <a:rPr lang="en-US" sz="1600" dirty="0">
                <a:solidFill>
                  <a:srgbClr val="FFFF00"/>
                </a:solidFill>
                <a:latin typeface="Cambria" panose="02040503050406030204" pitchFamily="18" charset="0"/>
              </a:rPr>
              <a:t> fata de 202</a:t>
            </a:r>
            <a:r>
              <a:rPr lang="ro-RO" sz="1600" dirty="0">
                <a:solidFill>
                  <a:srgbClr val="FFFF00"/>
                </a:solidFill>
                <a:latin typeface="Cambria" panose="02040503050406030204" pitchFamily="18" charset="0"/>
              </a:rPr>
              <a:t>0</a:t>
            </a:r>
            <a:endParaRPr lang="ro-MD" sz="1600" dirty="0">
              <a:solidFill>
                <a:srgbClr val="FFFF00"/>
              </a:solidFill>
              <a:latin typeface="Cambria" panose="02040503050406030204" pitchFamily="18" charset="0"/>
            </a:endParaRPr>
          </a:p>
          <a:p>
            <a:pPr marL="115824" indent="0">
              <a:buNone/>
            </a:pPr>
            <a:endParaRPr lang="ro-MD" sz="1600" dirty="0">
              <a:solidFill>
                <a:srgbClr val="FFFF00"/>
              </a:solidFill>
              <a:latin typeface="Cambria" panose="02040503050406030204" pitchFamily="18" charset="0"/>
            </a:endParaRPr>
          </a:p>
          <a:p>
            <a:pPr marL="115824" indent="0">
              <a:buNone/>
            </a:pPr>
            <a:r>
              <a:rPr lang="ro-MD" sz="1600" dirty="0">
                <a:solidFill>
                  <a:srgbClr val="FFFF00"/>
                </a:solidFill>
                <a:latin typeface="Cambria" panose="02040503050406030204" pitchFamily="18" charset="0"/>
              </a:rPr>
              <a:t>97,4% au spus că informația primită a fost în mare măsură sau in totalitate suficientă pentru a putea activa în organul electoral</a:t>
            </a:r>
          </a:p>
          <a:p>
            <a:pPr marL="115824" indent="0">
              <a:buNone/>
            </a:pPr>
            <a:r>
              <a:rPr lang="ro-MD" sz="1600" dirty="0">
                <a:solidFill>
                  <a:srgbClr val="FFFF00"/>
                </a:solidFill>
                <a:latin typeface="Cambria" panose="02040503050406030204" pitchFamily="18" charset="0"/>
              </a:rPr>
              <a:t>	74% în totalitate</a:t>
            </a:r>
          </a:p>
          <a:p>
            <a:pPr marL="115824" indent="0">
              <a:buNone/>
            </a:pPr>
            <a:r>
              <a:rPr lang="ro-MD" sz="1600" dirty="0">
                <a:solidFill>
                  <a:srgbClr val="FFFF00"/>
                </a:solidFill>
                <a:latin typeface="Cambria" panose="02040503050406030204" pitchFamily="18" charset="0"/>
              </a:rPr>
              <a:t>	23,4% în mare măsură</a:t>
            </a:r>
          </a:p>
          <a:p>
            <a:pPr marL="115824" indent="0">
              <a:buNone/>
            </a:pPr>
            <a:endParaRPr lang="ro-MD" sz="1200" dirty="0">
              <a:latin typeface="Cambria" panose="02040503050406030204" pitchFamily="18" charset="0"/>
            </a:endParaRPr>
          </a:p>
          <a:p>
            <a:pPr marL="115824" indent="0">
              <a:buNone/>
            </a:pPr>
            <a:r>
              <a:rPr lang="ro-MD" sz="1200" dirty="0">
                <a:latin typeface="Cambria" panose="02040503050406030204" pitchFamily="18" charset="0"/>
              </a:rPr>
              <a:t>9</a:t>
            </a:r>
            <a:r>
              <a:rPr lang="en-US" sz="1200" dirty="0">
                <a:latin typeface="Cambria" panose="02040503050406030204" pitchFamily="18" charset="0"/>
              </a:rPr>
              <a:t>8</a:t>
            </a:r>
            <a:r>
              <a:rPr lang="ro-MD" sz="1200" dirty="0">
                <a:latin typeface="Cambria" panose="02040503050406030204" pitchFamily="18" charset="0"/>
              </a:rPr>
              <a:t>% au spus ca metodele de predare sunt potrivite, iar formatorul a prezentat clar și concis informația </a:t>
            </a:r>
            <a:r>
              <a:rPr lang="en-US" sz="1200" dirty="0">
                <a:latin typeface="Cambria" panose="02040503050406030204" pitchFamily="18" charset="0"/>
              </a:rPr>
              <a:t>- </a:t>
            </a:r>
            <a:r>
              <a:rPr lang="ro-RO" sz="1200" dirty="0">
                <a:latin typeface="Cambria" panose="02040503050406030204" pitchFamily="18" charset="0"/>
              </a:rPr>
              <a:t>î</a:t>
            </a:r>
            <a:r>
              <a:rPr lang="en-US" sz="1200" dirty="0">
                <a:latin typeface="Cambria" panose="02040503050406030204" pitchFamily="18" charset="0"/>
              </a:rPr>
              <a:t>n </a:t>
            </a:r>
            <a:r>
              <a:rPr lang="en-US" sz="1200" dirty="0" err="1">
                <a:latin typeface="Cambria" panose="02040503050406030204" pitchFamily="18" charset="0"/>
              </a:rPr>
              <a:t>crestere</a:t>
            </a:r>
            <a:r>
              <a:rPr lang="en-US" sz="1200" dirty="0">
                <a:latin typeface="Cambria" panose="02040503050406030204" pitchFamily="18" charset="0"/>
              </a:rPr>
              <a:t> cu 2%</a:t>
            </a:r>
            <a:r>
              <a:rPr lang="ro-RO" sz="1200" dirty="0">
                <a:latin typeface="Cambria" panose="02040503050406030204" pitchFamily="18" charset="0"/>
              </a:rPr>
              <a:t> fata de anul trecut.</a:t>
            </a:r>
            <a:endParaRPr lang="ro-MD" sz="1200" dirty="0">
              <a:latin typeface="Cambria" panose="02040503050406030204" pitchFamily="18" charset="0"/>
            </a:endParaRPr>
          </a:p>
          <a:p>
            <a:pPr marL="115824" indent="0">
              <a:buNone/>
            </a:pPr>
            <a:r>
              <a:rPr lang="ro-MD" sz="1050" dirty="0">
                <a:latin typeface="Cambria" panose="02040503050406030204" pitchFamily="18" charset="0"/>
                <a:ea typeface="Calibri" panose="020F0502020204030204" pitchFamily="34" charset="0"/>
                <a:cs typeface="Arial" panose="020B0604020202020204" pitchFamily="34" charset="0"/>
              </a:rPr>
              <a:t>	</a:t>
            </a:r>
            <a:endParaRPr lang="ru-RU" dirty="0"/>
          </a:p>
        </p:txBody>
      </p:sp>
      <p:sp>
        <p:nvSpPr>
          <p:cNvPr id="4" name="Substituent număr diapozitiv 3"/>
          <p:cNvSpPr>
            <a:spLocks noGrp="1"/>
          </p:cNvSpPr>
          <p:nvPr>
            <p:ph type="sldNum" sz="quarter" idx="5"/>
          </p:nvPr>
        </p:nvSpPr>
        <p:spPr/>
        <p:txBody>
          <a:bodyPr/>
          <a:lstStyle/>
          <a:p>
            <a:fld id="{56884F65-0727-4106-9D2A-18A39843F7E2}" type="slidenum">
              <a:rPr lang="ru-RU" smtClean="0"/>
              <a:pPr/>
              <a:t>5</a:t>
            </a:fld>
            <a:endParaRPr lang="ru-RU"/>
          </a:p>
        </p:txBody>
      </p:sp>
    </p:spTree>
    <p:extLst>
      <p:ext uri="{BB962C8B-B14F-4D97-AF65-F5344CB8AC3E}">
        <p14:creationId xmlns:p14="http://schemas.microsoft.com/office/powerpoint/2010/main" val="44007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u-RU" dirty="0"/>
          </a:p>
        </p:txBody>
      </p:sp>
      <p:sp>
        <p:nvSpPr>
          <p:cNvPr id="4" name="Substituent număr diapozitiv 3"/>
          <p:cNvSpPr>
            <a:spLocks noGrp="1"/>
          </p:cNvSpPr>
          <p:nvPr>
            <p:ph type="sldNum" sz="quarter" idx="5"/>
          </p:nvPr>
        </p:nvSpPr>
        <p:spPr/>
        <p:txBody>
          <a:bodyPr/>
          <a:lstStyle/>
          <a:p>
            <a:fld id="{56884F65-0727-4106-9D2A-18A39843F7E2}" type="slidenum">
              <a:rPr lang="ru-RU" smtClean="0"/>
              <a:pPr/>
              <a:t>6</a:t>
            </a:fld>
            <a:endParaRPr lang="ru-RU"/>
          </a:p>
        </p:txBody>
      </p:sp>
    </p:spTree>
    <p:extLst>
      <p:ext uri="{BB962C8B-B14F-4D97-AF65-F5344CB8AC3E}">
        <p14:creationId xmlns:p14="http://schemas.microsoft.com/office/powerpoint/2010/main" val="292432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dirty="0"/>
          </a:p>
        </p:txBody>
      </p:sp>
    </p:spTree>
    <p:extLst>
      <p:ext uri="{BB962C8B-B14F-4D97-AF65-F5344CB8AC3E}">
        <p14:creationId xmlns:p14="http://schemas.microsoft.com/office/powerpoint/2010/main" val="65072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025013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739607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SLIDE">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2900036" y="274638"/>
            <a:ext cx="8453760" cy="867137"/>
          </a:xfrm>
          <a:prstGeom prst="rect">
            <a:avLst/>
          </a:prstGeom>
          <a:noFill/>
          <a:ln>
            <a:noFill/>
          </a:ln>
        </p:spPr>
        <p:txBody>
          <a:bodyPr lIns="91425" tIns="91425" rIns="91425" bIns="91425" anchor="b" anchorCtr="0"/>
          <a:lstStyle>
            <a:lvl1pPr marL="0" marR="0" lvl="0" indent="0" algn="ctr" rtl="0">
              <a:spcBef>
                <a:spcPts val="0"/>
              </a:spcBef>
              <a:buClr>
                <a:schemeClr val="dk1"/>
              </a:buClr>
              <a:buFont typeface="Domine"/>
              <a:buNone/>
              <a:defRPr sz="3200" b="0" i="0" u="none" strike="noStrike" cap="none">
                <a:solidFill>
                  <a:schemeClr val="dk1"/>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838200" y="1615736"/>
            <a:ext cx="10515600" cy="4561226"/>
          </a:xfrm>
          <a:prstGeom prst="rect">
            <a:avLst/>
          </a:prstGeom>
          <a:noFill/>
          <a:ln>
            <a:noFill/>
          </a:ln>
        </p:spPr>
        <p:txBody>
          <a:bodyPr lIns="91425" tIns="91425" rIns="91425" bIns="91425" anchor="t" anchorCtr="0"/>
          <a:lstStyle>
            <a:lvl1pPr marL="274320" marR="0" lvl="0" indent="-158496" algn="l" rtl="0">
              <a:spcBef>
                <a:spcPts val="600"/>
              </a:spcBef>
              <a:buClr>
                <a:schemeClr val="accent1"/>
              </a:buClr>
              <a:buSzPct val="76000"/>
              <a:buFont typeface="Noto Sans Symbols"/>
              <a:buChar char="▶"/>
              <a:defRPr sz="2400" b="0" i="0" u="none" strike="noStrike" cap="none">
                <a:solidFill>
                  <a:schemeClr val="dk1"/>
                </a:solidFill>
                <a:latin typeface="Cabin"/>
                <a:ea typeface="Cabin"/>
                <a:cs typeface="Cabin"/>
                <a:sym typeface="Cabin"/>
              </a:defRPr>
            </a:lvl1pPr>
            <a:lvl2pPr marL="548640" marR="0" lvl="1" indent="-175768" algn="l" rtl="0">
              <a:spcBef>
                <a:spcPts val="500"/>
              </a:spcBef>
              <a:buClr>
                <a:schemeClr val="accent3"/>
              </a:buClr>
              <a:buSzPct val="76000"/>
              <a:buFont typeface="Noto Sans Symbols"/>
              <a:buChar char="▶"/>
              <a:defRPr sz="2200" b="0" i="0" u="none" strike="noStrike" cap="none">
                <a:solidFill>
                  <a:schemeClr val="dk2"/>
                </a:solidFill>
                <a:latin typeface="Cabin"/>
                <a:ea typeface="Cabin"/>
                <a:cs typeface="Cabin"/>
                <a:sym typeface="Cabin"/>
              </a:defRPr>
            </a:lvl2pPr>
            <a:lvl3pPr marL="822960" marR="0" lvl="2" indent="-142240" algn="l" rtl="0">
              <a:spcBef>
                <a:spcPts val="500"/>
              </a:spcBef>
              <a:buClr>
                <a:srgbClr val="00B050"/>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FF0000"/>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rgbClr val="C00000"/>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56" name="Shape 56"/>
          <p:cNvSpPr txBox="1">
            <a:spLocks noGrp="1"/>
          </p:cNvSpPr>
          <p:nvPr>
            <p:ph type="dt" idx="10"/>
          </p:nvPr>
        </p:nvSpPr>
        <p:spPr>
          <a:xfrm>
            <a:off x="8534401" y="6356351"/>
            <a:ext cx="3052063"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7" name="Shape 57"/>
          <p:cNvSpPr txBox="1">
            <a:spLocks noGrp="1"/>
          </p:cNvSpPr>
          <p:nvPr>
            <p:ph type="ftr" idx="11"/>
          </p:nvPr>
        </p:nvSpPr>
        <p:spPr>
          <a:xfrm>
            <a:off x="3864864" y="6356351"/>
            <a:ext cx="46736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8" name="Shape 58"/>
          <p:cNvSpPr txBox="1">
            <a:spLocks noGrp="1"/>
          </p:cNvSpPr>
          <p:nvPr>
            <p:ph type="sldNum" idx="12"/>
          </p:nvPr>
        </p:nvSpPr>
        <p:spPr>
          <a:xfrm>
            <a:off x="816863" y="6356351"/>
            <a:ext cx="2641599" cy="365759"/>
          </a:xfrm>
          <a:prstGeom prst="rect">
            <a:avLst/>
          </a:prstGeom>
          <a:noFill/>
          <a:ln>
            <a:noFill/>
          </a:ln>
        </p:spPr>
        <p:txBody>
          <a:bodyPr lIns="91425" tIns="45700" rIns="91425" bIns="45700" anchor="t" anchorCtr="0">
            <a:noAutofit/>
          </a:bodyPr>
          <a:lstStyle/>
          <a:p>
            <a:pPr>
              <a:buSzPct val="25000"/>
            </a:pPr>
            <a:fld id="{00000000-1234-1234-1234-123412341234}" type="slidenum">
              <a:rPr lang="en-US" smtClean="0">
                <a:solidFill>
                  <a:schemeClr val="dk2"/>
                </a:solidFill>
                <a:latin typeface="Cabin"/>
                <a:ea typeface="Cabin"/>
                <a:cs typeface="Cabin"/>
                <a:sym typeface="Cabin"/>
              </a:rPr>
              <a:pPr>
                <a:buSzPct val="25000"/>
              </a:pPr>
              <a:t>‹#›</a:t>
            </a:fld>
            <a:endParaRPr lang="en-US">
              <a:solidFill>
                <a:schemeClr val="dk2"/>
              </a:solidFill>
              <a:latin typeface="Cabin"/>
              <a:ea typeface="Cabin"/>
              <a:cs typeface="Cabin"/>
              <a:sym typeface="Cabin"/>
            </a:endParaRPr>
          </a:p>
        </p:txBody>
      </p:sp>
    </p:spTree>
    <p:extLst>
      <p:ext uri="{BB962C8B-B14F-4D97-AF65-F5344CB8AC3E}">
        <p14:creationId xmlns:p14="http://schemas.microsoft.com/office/powerpoint/2010/main" val="2508347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dirty="0"/>
          </a:p>
        </p:txBody>
      </p:sp>
    </p:spTree>
    <p:extLst>
      <p:ext uri="{BB962C8B-B14F-4D97-AF65-F5344CB8AC3E}">
        <p14:creationId xmlns:p14="http://schemas.microsoft.com/office/powerpoint/2010/main" val="929040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atin typeface="Cambria" panose="02040503050406030204" pitchFamily="18" charset="0"/>
                <a:ea typeface="Cambria" panose="02040503050406030204" pitchFamily="18" charset="0"/>
              </a:defRPr>
            </a:lvl1pPr>
          </a:lstStyle>
          <a:p>
            <a:r>
              <a:rPr lang="ro-RO"/>
              <a:t>Faceți clic pentru a edita stilul de titlu coordonator</a:t>
            </a:r>
            <a:endParaRPr lang="en-US" dirty="0"/>
          </a:p>
        </p:txBody>
      </p:sp>
      <p:sp>
        <p:nvSpPr>
          <p:cNvPr id="3" name="Content Placeholder 2"/>
          <p:cNvSpPr>
            <a:spLocks noGrp="1"/>
          </p:cNvSpPr>
          <p:nvPr>
            <p:ph idx="1"/>
          </p:nvPr>
        </p:nvSpPr>
        <p:spPr/>
        <p:txBody>
          <a:bodyPr/>
          <a:lstStyle>
            <a:lvl1pPr>
              <a:defRPr>
                <a:latin typeface="Cambria" panose="02040503050406030204" pitchFamily="18" charset="0"/>
                <a:ea typeface="Cambria" panose="02040503050406030204" pitchFamily="18" charset="0"/>
              </a:defRPr>
            </a:lvl1pPr>
            <a:lvl2pPr>
              <a:defRPr>
                <a:latin typeface="Cambria" panose="02040503050406030204" pitchFamily="18" charset="0"/>
                <a:ea typeface="Cambria" panose="02040503050406030204" pitchFamily="18" charset="0"/>
              </a:defRPr>
            </a:lvl2pPr>
            <a:lvl3pPr>
              <a:defRPr>
                <a:latin typeface="Cambria" panose="02040503050406030204" pitchFamily="18" charset="0"/>
                <a:ea typeface="Cambria" panose="02040503050406030204" pitchFamily="18" charset="0"/>
              </a:defRPr>
            </a:lvl3pPr>
            <a:lvl4pPr>
              <a:defRPr>
                <a:latin typeface="Cambria" panose="02040503050406030204" pitchFamily="18"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Tree>
    <p:extLst>
      <p:ext uri="{BB962C8B-B14F-4D97-AF65-F5344CB8AC3E}">
        <p14:creationId xmlns:p14="http://schemas.microsoft.com/office/powerpoint/2010/main" val="224230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608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1485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9140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72634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623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u și conținut">
    <p:spTree>
      <p:nvGrpSpPr>
        <p:cNvPr id="1" name=""/>
        <p:cNvGrpSpPr/>
        <p:nvPr/>
      </p:nvGrpSpPr>
      <p:grpSpPr>
        <a:xfrm>
          <a:off x="0" y="0"/>
          <a:ext cx="0" cy="0"/>
          <a:chOff x="0" y="0"/>
          <a:chExt cx="0" cy="0"/>
        </a:xfrm>
      </p:grpSpPr>
      <p:pic>
        <p:nvPicPr>
          <p:cNvPr id="4" name="Imagine 3">
            <a:extLst>
              <a:ext uri="{FF2B5EF4-FFF2-40B4-BE49-F238E27FC236}">
                <a16:creationId xmlns:a16="http://schemas.microsoft.com/office/drawing/2014/main" id="{B98FAE32-36B7-4913-815B-AF028513A9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12" y="377876"/>
            <a:ext cx="2231965" cy="900000"/>
          </a:xfrm>
          <a:prstGeom prst="rect">
            <a:avLst/>
          </a:prstGeom>
        </p:spPr>
      </p:pic>
    </p:spTree>
    <p:extLst>
      <p:ext uri="{BB962C8B-B14F-4D97-AF65-F5344CB8AC3E}">
        <p14:creationId xmlns:p14="http://schemas.microsoft.com/office/powerpoint/2010/main" val="3369998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54458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094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7912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54843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dirty="0"/>
          </a:p>
        </p:txBody>
      </p:sp>
    </p:spTree>
    <p:extLst>
      <p:ext uri="{BB962C8B-B14F-4D97-AF65-F5344CB8AC3E}">
        <p14:creationId xmlns:p14="http://schemas.microsoft.com/office/powerpoint/2010/main" val="14590648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atin typeface="Cambria" panose="02040503050406030204" pitchFamily="18" charset="0"/>
                <a:ea typeface="Cambria" panose="02040503050406030204" pitchFamily="18" charset="0"/>
              </a:defRPr>
            </a:lvl1pPr>
          </a:lstStyle>
          <a:p>
            <a:r>
              <a:rPr lang="ro-RO"/>
              <a:t>Faceți clic pentru a edita stilul de titlu coordonator</a:t>
            </a:r>
            <a:endParaRPr lang="en-US" dirty="0"/>
          </a:p>
        </p:txBody>
      </p:sp>
      <p:sp>
        <p:nvSpPr>
          <p:cNvPr id="3" name="Content Placeholder 2"/>
          <p:cNvSpPr>
            <a:spLocks noGrp="1"/>
          </p:cNvSpPr>
          <p:nvPr>
            <p:ph idx="1"/>
          </p:nvPr>
        </p:nvSpPr>
        <p:spPr/>
        <p:txBody>
          <a:bodyPr/>
          <a:lstStyle>
            <a:lvl1pPr>
              <a:defRPr>
                <a:latin typeface="Cambria" panose="02040503050406030204" pitchFamily="18" charset="0"/>
                <a:ea typeface="Cambria" panose="02040503050406030204" pitchFamily="18" charset="0"/>
              </a:defRPr>
            </a:lvl1pPr>
            <a:lvl2pPr>
              <a:defRPr>
                <a:latin typeface="Cambria" panose="02040503050406030204" pitchFamily="18" charset="0"/>
                <a:ea typeface="Cambria" panose="02040503050406030204" pitchFamily="18" charset="0"/>
              </a:defRPr>
            </a:lvl2pPr>
            <a:lvl3pPr>
              <a:defRPr>
                <a:latin typeface="Cambria" panose="02040503050406030204" pitchFamily="18" charset="0"/>
                <a:ea typeface="Cambria" panose="02040503050406030204" pitchFamily="18" charset="0"/>
              </a:defRPr>
            </a:lvl3pPr>
            <a:lvl4pPr>
              <a:defRPr>
                <a:latin typeface="Cambria" panose="02040503050406030204" pitchFamily="18"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Tree>
    <p:extLst>
      <p:ext uri="{BB962C8B-B14F-4D97-AF65-F5344CB8AC3E}">
        <p14:creationId xmlns:p14="http://schemas.microsoft.com/office/powerpoint/2010/main" val="40725093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58A79392-698E-40F9-B11C-0A8EE50D8514}"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1DFD6-080E-4FE1-BB12-E2B8E3DBA6E5}" type="slidenum">
              <a:rPr lang="en-US" smtClean="0"/>
              <a:t>‹#›</a:t>
            </a:fld>
            <a:endParaRPr lang="en-US"/>
          </a:p>
        </p:txBody>
      </p:sp>
    </p:spTree>
    <p:extLst>
      <p:ext uri="{BB962C8B-B14F-4D97-AF65-F5344CB8AC3E}">
        <p14:creationId xmlns:p14="http://schemas.microsoft.com/office/powerpoint/2010/main" val="23006508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58A79392-698E-40F9-B11C-0A8EE50D8514}"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1DFD6-080E-4FE1-BB12-E2B8E3DBA6E5}" type="slidenum">
              <a:rPr lang="en-US" smtClean="0"/>
              <a:t>‹#›</a:t>
            </a:fld>
            <a:endParaRPr lang="en-US"/>
          </a:p>
        </p:txBody>
      </p:sp>
    </p:spTree>
    <p:extLst>
      <p:ext uri="{BB962C8B-B14F-4D97-AF65-F5344CB8AC3E}">
        <p14:creationId xmlns:p14="http://schemas.microsoft.com/office/powerpoint/2010/main" val="10282495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58A79392-698E-40F9-B11C-0A8EE50D8514}" type="datetimeFigureOut">
              <a:rPr lang="en-US" smtClean="0"/>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D1DFD6-080E-4FE1-BB12-E2B8E3DBA6E5}" type="slidenum">
              <a:rPr lang="en-US" smtClean="0"/>
              <a:t>‹#›</a:t>
            </a:fld>
            <a:endParaRPr lang="en-US"/>
          </a:p>
        </p:txBody>
      </p:sp>
    </p:spTree>
    <p:extLst>
      <p:ext uri="{BB962C8B-B14F-4D97-AF65-F5344CB8AC3E}">
        <p14:creationId xmlns:p14="http://schemas.microsoft.com/office/powerpoint/2010/main" val="10095689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58A79392-698E-40F9-B11C-0A8EE50D8514}"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D1DFD6-080E-4FE1-BB12-E2B8E3DBA6E5}" type="slidenum">
              <a:rPr lang="en-US" smtClean="0"/>
              <a:t>‹#›</a:t>
            </a:fld>
            <a:endParaRPr lang="en-US"/>
          </a:p>
        </p:txBody>
      </p:sp>
    </p:spTree>
    <p:extLst>
      <p:ext uri="{BB962C8B-B14F-4D97-AF65-F5344CB8AC3E}">
        <p14:creationId xmlns:p14="http://schemas.microsoft.com/office/powerpoint/2010/main" val="1568452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0542384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79392-698E-40F9-B11C-0A8EE50D8514}" type="datetimeFigureOut">
              <a:rPr lang="en-US" smtClean="0"/>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D1DFD6-080E-4FE1-BB12-E2B8E3DBA6E5}" type="slidenum">
              <a:rPr lang="en-US" smtClean="0"/>
              <a:t>‹#›</a:t>
            </a:fld>
            <a:endParaRPr lang="en-US"/>
          </a:p>
        </p:txBody>
      </p:sp>
    </p:spTree>
    <p:extLst>
      <p:ext uri="{BB962C8B-B14F-4D97-AF65-F5344CB8AC3E}">
        <p14:creationId xmlns:p14="http://schemas.microsoft.com/office/powerpoint/2010/main" val="16964912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58A79392-698E-40F9-B11C-0A8EE50D8514}"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1DFD6-080E-4FE1-BB12-E2B8E3DBA6E5}" type="slidenum">
              <a:rPr lang="en-US" smtClean="0"/>
              <a:t>‹#›</a:t>
            </a:fld>
            <a:endParaRPr lang="en-US"/>
          </a:p>
        </p:txBody>
      </p:sp>
    </p:spTree>
    <p:extLst>
      <p:ext uri="{BB962C8B-B14F-4D97-AF65-F5344CB8AC3E}">
        <p14:creationId xmlns:p14="http://schemas.microsoft.com/office/powerpoint/2010/main" val="880014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58A79392-698E-40F9-B11C-0A8EE50D8514}"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1DFD6-080E-4FE1-BB12-E2B8E3DBA6E5}" type="slidenum">
              <a:rPr lang="en-US" smtClean="0"/>
              <a:t>‹#›</a:t>
            </a:fld>
            <a:endParaRPr lang="en-US"/>
          </a:p>
        </p:txBody>
      </p:sp>
    </p:spTree>
    <p:extLst>
      <p:ext uri="{BB962C8B-B14F-4D97-AF65-F5344CB8AC3E}">
        <p14:creationId xmlns:p14="http://schemas.microsoft.com/office/powerpoint/2010/main" val="3312521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58A79392-698E-40F9-B11C-0A8EE50D8514}"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1DFD6-080E-4FE1-BB12-E2B8E3DBA6E5}" type="slidenum">
              <a:rPr lang="en-US" smtClean="0"/>
              <a:t>‹#›</a:t>
            </a:fld>
            <a:endParaRPr lang="en-US"/>
          </a:p>
        </p:txBody>
      </p:sp>
    </p:spTree>
    <p:extLst>
      <p:ext uri="{BB962C8B-B14F-4D97-AF65-F5344CB8AC3E}">
        <p14:creationId xmlns:p14="http://schemas.microsoft.com/office/powerpoint/2010/main" val="26071624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58A79392-698E-40F9-B11C-0A8EE50D8514}"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1DFD6-080E-4FE1-BB12-E2B8E3DBA6E5}" type="slidenum">
              <a:rPr lang="en-US" smtClean="0"/>
              <a:t>‹#›</a:t>
            </a:fld>
            <a:endParaRPr lang="en-US"/>
          </a:p>
        </p:txBody>
      </p:sp>
    </p:spTree>
    <p:extLst>
      <p:ext uri="{BB962C8B-B14F-4D97-AF65-F5344CB8AC3E}">
        <p14:creationId xmlns:p14="http://schemas.microsoft.com/office/powerpoint/2010/main" val="7236872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C56E7A6-E877-46C0-A402-CFEF5299AC66}"/>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endParaRPr lang="ru-RU"/>
          </a:p>
        </p:txBody>
      </p:sp>
      <p:sp>
        <p:nvSpPr>
          <p:cNvPr id="3" name="Subtitlu 2">
            <a:extLst>
              <a:ext uri="{FF2B5EF4-FFF2-40B4-BE49-F238E27FC236}">
                <a16:creationId xmlns:a16="http://schemas.microsoft.com/office/drawing/2014/main" id="{06BDBCC3-CC35-4E58-8F48-454067734E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ru-RU"/>
          </a:p>
        </p:txBody>
      </p:sp>
      <p:sp>
        <p:nvSpPr>
          <p:cNvPr id="4" name="Substituent dată 3">
            <a:extLst>
              <a:ext uri="{FF2B5EF4-FFF2-40B4-BE49-F238E27FC236}">
                <a16:creationId xmlns:a16="http://schemas.microsoft.com/office/drawing/2014/main" id="{D4AA2CBE-70D8-41E4-9707-BBDED6041316}"/>
              </a:ext>
            </a:extLst>
          </p:cNvPr>
          <p:cNvSpPr>
            <a:spLocks noGrp="1"/>
          </p:cNvSpPr>
          <p:nvPr>
            <p:ph type="dt" sz="half" idx="10"/>
          </p:nvPr>
        </p:nvSpPr>
        <p:spPr/>
        <p:txBody>
          <a:bodyPr/>
          <a:lstStyle/>
          <a:p>
            <a:fld id="{E66AAE03-B469-4F73-84F3-60657B1AF48A}" type="datetimeFigureOut">
              <a:rPr lang="ru-RU" smtClean="0"/>
              <a:t>28.10.2021</a:t>
            </a:fld>
            <a:endParaRPr lang="ru-RU"/>
          </a:p>
        </p:txBody>
      </p:sp>
      <p:sp>
        <p:nvSpPr>
          <p:cNvPr id="5" name="Substituent subsol 4">
            <a:extLst>
              <a:ext uri="{FF2B5EF4-FFF2-40B4-BE49-F238E27FC236}">
                <a16:creationId xmlns:a16="http://schemas.microsoft.com/office/drawing/2014/main" id="{5F3540D6-4CCC-4E0F-BD05-31EBA0F94A5E}"/>
              </a:ext>
            </a:extLst>
          </p:cNvPr>
          <p:cNvSpPr>
            <a:spLocks noGrp="1"/>
          </p:cNvSpPr>
          <p:nvPr>
            <p:ph type="ftr" sz="quarter" idx="11"/>
          </p:nvPr>
        </p:nvSpPr>
        <p:spPr/>
        <p:txBody>
          <a:bodyPr/>
          <a:lstStyle/>
          <a:p>
            <a:endParaRPr lang="ru-RU"/>
          </a:p>
        </p:txBody>
      </p:sp>
      <p:sp>
        <p:nvSpPr>
          <p:cNvPr id="6" name="Substituent număr diapozitiv 5">
            <a:extLst>
              <a:ext uri="{FF2B5EF4-FFF2-40B4-BE49-F238E27FC236}">
                <a16:creationId xmlns:a16="http://schemas.microsoft.com/office/drawing/2014/main" id="{680A232D-2492-4987-91AF-9032EE4FA8B6}"/>
              </a:ext>
            </a:extLst>
          </p:cNvPr>
          <p:cNvSpPr>
            <a:spLocks noGrp="1"/>
          </p:cNvSpPr>
          <p:nvPr>
            <p:ph type="sldNum" sz="quarter" idx="12"/>
          </p:nvPr>
        </p:nvSpPr>
        <p:spPr/>
        <p:txBody>
          <a:bodyPr/>
          <a:lstStyle/>
          <a:p>
            <a:fld id="{35BF1CBC-915B-4EAF-AD2C-EB8F517416AB}" type="slidenum">
              <a:rPr lang="ru-RU" smtClean="0"/>
              <a:t>‹#›</a:t>
            </a:fld>
            <a:endParaRPr lang="ru-RU"/>
          </a:p>
        </p:txBody>
      </p:sp>
    </p:spTree>
    <p:extLst>
      <p:ext uri="{BB962C8B-B14F-4D97-AF65-F5344CB8AC3E}">
        <p14:creationId xmlns:p14="http://schemas.microsoft.com/office/powerpoint/2010/main" val="2385565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4B07388-609C-4CEF-BCDC-C5145AB948D4}"/>
              </a:ext>
            </a:extLst>
          </p:cNvPr>
          <p:cNvSpPr>
            <a:spLocks noGrp="1"/>
          </p:cNvSpPr>
          <p:nvPr>
            <p:ph type="title"/>
          </p:nvPr>
        </p:nvSpPr>
        <p:spPr/>
        <p:txBody>
          <a:bodyPr/>
          <a:lstStyle/>
          <a:p>
            <a:r>
              <a:rPr lang="ro-RO"/>
              <a:t>Faceți clic pentru a edita stilul de titlu coordonator</a:t>
            </a:r>
            <a:endParaRPr lang="ru-RU"/>
          </a:p>
        </p:txBody>
      </p:sp>
      <p:sp>
        <p:nvSpPr>
          <p:cNvPr id="3" name="Substituent conținut 2">
            <a:extLst>
              <a:ext uri="{FF2B5EF4-FFF2-40B4-BE49-F238E27FC236}">
                <a16:creationId xmlns:a16="http://schemas.microsoft.com/office/drawing/2014/main" id="{7DAE1BCF-C650-47C3-90F9-F552DEFAAF5F}"/>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4" name="Substituent dată 3">
            <a:extLst>
              <a:ext uri="{FF2B5EF4-FFF2-40B4-BE49-F238E27FC236}">
                <a16:creationId xmlns:a16="http://schemas.microsoft.com/office/drawing/2014/main" id="{1B20AB1F-0D02-4387-B33A-B7783D685FC4}"/>
              </a:ext>
            </a:extLst>
          </p:cNvPr>
          <p:cNvSpPr>
            <a:spLocks noGrp="1"/>
          </p:cNvSpPr>
          <p:nvPr>
            <p:ph type="dt" sz="half" idx="10"/>
          </p:nvPr>
        </p:nvSpPr>
        <p:spPr/>
        <p:txBody>
          <a:bodyPr/>
          <a:lstStyle/>
          <a:p>
            <a:fld id="{E66AAE03-B469-4F73-84F3-60657B1AF48A}" type="datetimeFigureOut">
              <a:rPr lang="ru-RU" smtClean="0"/>
              <a:t>28.10.2021</a:t>
            </a:fld>
            <a:endParaRPr lang="ru-RU"/>
          </a:p>
        </p:txBody>
      </p:sp>
      <p:sp>
        <p:nvSpPr>
          <p:cNvPr id="5" name="Substituent subsol 4">
            <a:extLst>
              <a:ext uri="{FF2B5EF4-FFF2-40B4-BE49-F238E27FC236}">
                <a16:creationId xmlns:a16="http://schemas.microsoft.com/office/drawing/2014/main" id="{BDF1F409-8FA2-4FEC-A431-CA9D8E185EEE}"/>
              </a:ext>
            </a:extLst>
          </p:cNvPr>
          <p:cNvSpPr>
            <a:spLocks noGrp="1"/>
          </p:cNvSpPr>
          <p:nvPr>
            <p:ph type="ftr" sz="quarter" idx="11"/>
          </p:nvPr>
        </p:nvSpPr>
        <p:spPr/>
        <p:txBody>
          <a:bodyPr/>
          <a:lstStyle/>
          <a:p>
            <a:endParaRPr lang="ru-RU"/>
          </a:p>
        </p:txBody>
      </p:sp>
      <p:sp>
        <p:nvSpPr>
          <p:cNvPr id="6" name="Substituent număr diapozitiv 5">
            <a:extLst>
              <a:ext uri="{FF2B5EF4-FFF2-40B4-BE49-F238E27FC236}">
                <a16:creationId xmlns:a16="http://schemas.microsoft.com/office/drawing/2014/main" id="{6848F97E-631A-4237-B786-3F24C7CA6069}"/>
              </a:ext>
            </a:extLst>
          </p:cNvPr>
          <p:cNvSpPr>
            <a:spLocks noGrp="1"/>
          </p:cNvSpPr>
          <p:nvPr>
            <p:ph type="sldNum" sz="quarter" idx="12"/>
          </p:nvPr>
        </p:nvSpPr>
        <p:spPr/>
        <p:txBody>
          <a:bodyPr/>
          <a:lstStyle/>
          <a:p>
            <a:fld id="{35BF1CBC-915B-4EAF-AD2C-EB8F517416AB}" type="slidenum">
              <a:rPr lang="ru-RU" smtClean="0"/>
              <a:t>‹#›</a:t>
            </a:fld>
            <a:endParaRPr lang="ru-RU"/>
          </a:p>
        </p:txBody>
      </p:sp>
    </p:spTree>
    <p:extLst>
      <p:ext uri="{BB962C8B-B14F-4D97-AF65-F5344CB8AC3E}">
        <p14:creationId xmlns:p14="http://schemas.microsoft.com/office/powerpoint/2010/main" val="30639533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25E617C-0AAD-4623-BCE6-8AC07932038B}"/>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ru-RU"/>
          </a:p>
        </p:txBody>
      </p:sp>
      <p:sp>
        <p:nvSpPr>
          <p:cNvPr id="3" name="Substituent text 2">
            <a:extLst>
              <a:ext uri="{FF2B5EF4-FFF2-40B4-BE49-F238E27FC236}">
                <a16:creationId xmlns:a16="http://schemas.microsoft.com/office/drawing/2014/main" id="{E2837D78-A1A1-4EF6-9C86-238841D3EE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44C32017-1B84-4F8C-815C-C3CB8E0DB797}"/>
              </a:ext>
            </a:extLst>
          </p:cNvPr>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5" name="Substituent subsol 4">
            <a:extLst>
              <a:ext uri="{FF2B5EF4-FFF2-40B4-BE49-F238E27FC236}">
                <a16:creationId xmlns:a16="http://schemas.microsoft.com/office/drawing/2014/main" id="{0BE2FB0A-97D1-4FAA-A875-5F49E08C8D46}"/>
              </a:ext>
            </a:extLst>
          </p:cNvPr>
          <p:cNvSpPr>
            <a:spLocks noGrp="1"/>
          </p:cNvSpPr>
          <p:nvPr>
            <p:ph type="ftr" sz="quarter" idx="11"/>
          </p:nvPr>
        </p:nvSpPr>
        <p:spPr/>
        <p:txBody>
          <a:bodyPr/>
          <a:lstStyle/>
          <a:p>
            <a:endParaRPr lang="en-US"/>
          </a:p>
        </p:txBody>
      </p:sp>
      <p:sp>
        <p:nvSpPr>
          <p:cNvPr id="6" name="Substituent număr diapozitiv 5">
            <a:extLst>
              <a:ext uri="{FF2B5EF4-FFF2-40B4-BE49-F238E27FC236}">
                <a16:creationId xmlns:a16="http://schemas.microsoft.com/office/drawing/2014/main" id="{FD67B8C3-ECA1-4EAC-86D7-00910FA838FD}"/>
              </a:ext>
            </a:extLst>
          </p:cNvPr>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5543376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6018BCE-896A-40AC-B501-2602180E4B6D}"/>
              </a:ext>
            </a:extLst>
          </p:cNvPr>
          <p:cNvSpPr>
            <a:spLocks noGrp="1"/>
          </p:cNvSpPr>
          <p:nvPr>
            <p:ph type="title"/>
          </p:nvPr>
        </p:nvSpPr>
        <p:spPr/>
        <p:txBody>
          <a:bodyPr/>
          <a:lstStyle/>
          <a:p>
            <a:r>
              <a:rPr lang="ro-RO"/>
              <a:t>Faceți clic pentru a edita stilul de titlu coordonator</a:t>
            </a:r>
            <a:endParaRPr lang="ru-RU"/>
          </a:p>
        </p:txBody>
      </p:sp>
      <p:sp>
        <p:nvSpPr>
          <p:cNvPr id="3" name="Substituent conținut 2">
            <a:extLst>
              <a:ext uri="{FF2B5EF4-FFF2-40B4-BE49-F238E27FC236}">
                <a16:creationId xmlns:a16="http://schemas.microsoft.com/office/drawing/2014/main" id="{B3300EB4-7C31-4824-9BB0-C7ED5564B177}"/>
              </a:ext>
            </a:extLst>
          </p:cNvPr>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4" name="Substituent conținut 3">
            <a:extLst>
              <a:ext uri="{FF2B5EF4-FFF2-40B4-BE49-F238E27FC236}">
                <a16:creationId xmlns:a16="http://schemas.microsoft.com/office/drawing/2014/main" id="{F45F2FF5-F8B8-4B1D-AC0A-DC1AE87A4059}"/>
              </a:ext>
            </a:extLst>
          </p:cNvPr>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5" name="Substituent dată 4">
            <a:extLst>
              <a:ext uri="{FF2B5EF4-FFF2-40B4-BE49-F238E27FC236}">
                <a16:creationId xmlns:a16="http://schemas.microsoft.com/office/drawing/2014/main" id="{ECB9499D-9577-42BE-B85F-FFEAFBC54664}"/>
              </a:ext>
            </a:extLst>
          </p:cNvPr>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6" name="Substituent subsol 5">
            <a:extLst>
              <a:ext uri="{FF2B5EF4-FFF2-40B4-BE49-F238E27FC236}">
                <a16:creationId xmlns:a16="http://schemas.microsoft.com/office/drawing/2014/main" id="{DF1676C5-5623-4EA5-996C-7D07E36D3909}"/>
              </a:ext>
            </a:extLst>
          </p:cNvPr>
          <p:cNvSpPr>
            <a:spLocks noGrp="1"/>
          </p:cNvSpPr>
          <p:nvPr>
            <p:ph type="ftr" sz="quarter" idx="11"/>
          </p:nvPr>
        </p:nvSpPr>
        <p:spPr/>
        <p:txBody>
          <a:bodyPr/>
          <a:lstStyle/>
          <a:p>
            <a:endParaRPr lang="en-US"/>
          </a:p>
        </p:txBody>
      </p:sp>
      <p:sp>
        <p:nvSpPr>
          <p:cNvPr id="7" name="Substituent număr diapozitiv 6">
            <a:extLst>
              <a:ext uri="{FF2B5EF4-FFF2-40B4-BE49-F238E27FC236}">
                <a16:creationId xmlns:a16="http://schemas.microsoft.com/office/drawing/2014/main" id="{82DE6227-4FCC-482A-825F-4E06202281AB}"/>
              </a:ext>
            </a:extLst>
          </p:cNvPr>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7230235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616F0E6-6399-4BE1-9683-406FF21502E8}"/>
              </a:ext>
            </a:extLst>
          </p:cNvPr>
          <p:cNvSpPr>
            <a:spLocks noGrp="1"/>
          </p:cNvSpPr>
          <p:nvPr>
            <p:ph type="title"/>
          </p:nvPr>
        </p:nvSpPr>
        <p:spPr>
          <a:xfrm>
            <a:off x="839788" y="365125"/>
            <a:ext cx="10515600" cy="1325563"/>
          </a:xfrm>
        </p:spPr>
        <p:txBody>
          <a:bodyPr/>
          <a:lstStyle/>
          <a:p>
            <a:r>
              <a:rPr lang="ro-RO"/>
              <a:t>Faceți clic pentru a edita stilul de titlu coordonator</a:t>
            </a:r>
            <a:endParaRPr lang="ru-RU"/>
          </a:p>
        </p:txBody>
      </p:sp>
      <p:sp>
        <p:nvSpPr>
          <p:cNvPr id="3" name="Substituent text 2">
            <a:extLst>
              <a:ext uri="{FF2B5EF4-FFF2-40B4-BE49-F238E27FC236}">
                <a16:creationId xmlns:a16="http://schemas.microsoft.com/office/drawing/2014/main" id="{33D670B2-8BEF-42C8-960C-D02C39600B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17462124-6E4F-401E-B154-6A3C86A29F25}"/>
              </a:ext>
            </a:extLst>
          </p:cNvPr>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5" name="Substituent text 4">
            <a:extLst>
              <a:ext uri="{FF2B5EF4-FFF2-40B4-BE49-F238E27FC236}">
                <a16:creationId xmlns:a16="http://schemas.microsoft.com/office/drawing/2014/main" id="{6D828287-1C16-4962-A461-5FCF1E30D1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6E15AA90-237D-4EB4-BDB1-141DFD7389B9}"/>
              </a:ext>
            </a:extLst>
          </p:cNvPr>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7" name="Substituent dată 6">
            <a:extLst>
              <a:ext uri="{FF2B5EF4-FFF2-40B4-BE49-F238E27FC236}">
                <a16:creationId xmlns:a16="http://schemas.microsoft.com/office/drawing/2014/main" id="{589F7150-9D29-49BC-956D-C9814F86E5A9}"/>
              </a:ext>
            </a:extLst>
          </p:cNvPr>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8" name="Substituent subsol 7">
            <a:extLst>
              <a:ext uri="{FF2B5EF4-FFF2-40B4-BE49-F238E27FC236}">
                <a16:creationId xmlns:a16="http://schemas.microsoft.com/office/drawing/2014/main" id="{6A22158E-22BA-4543-B6A1-AAA23AFE44F0}"/>
              </a:ext>
            </a:extLst>
          </p:cNvPr>
          <p:cNvSpPr>
            <a:spLocks noGrp="1"/>
          </p:cNvSpPr>
          <p:nvPr>
            <p:ph type="ftr" sz="quarter" idx="11"/>
          </p:nvPr>
        </p:nvSpPr>
        <p:spPr/>
        <p:txBody>
          <a:bodyPr/>
          <a:lstStyle/>
          <a:p>
            <a:endParaRPr lang="en-US"/>
          </a:p>
        </p:txBody>
      </p:sp>
      <p:sp>
        <p:nvSpPr>
          <p:cNvPr id="9" name="Substituent număr diapozitiv 8">
            <a:extLst>
              <a:ext uri="{FF2B5EF4-FFF2-40B4-BE49-F238E27FC236}">
                <a16:creationId xmlns:a16="http://schemas.microsoft.com/office/drawing/2014/main" id="{1F818AD2-597F-4F37-A6A5-C43CCF1B900C}"/>
              </a:ext>
            </a:extLst>
          </p:cNvPr>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3186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394032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DE53FAC-030B-45EA-9B83-08A4203CF069}"/>
              </a:ext>
            </a:extLst>
          </p:cNvPr>
          <p:cNvSpPr>
            <a:spLocks noGrp="1"/>
          </p:cNvSpPr>
          <p:nvPr>
            <p:ph type="title"/>
          </p:nvPr>
        </p:nvSpPr>
        <p:spPr/>
        <p:txBody>
          <a:bodyPr/>
          <a:lstStyle/>
          <a:p>
            <a:r>
              <a:rPr lang="ro-RO"/>
              <a:t>Faceți clic pentru a edita stilul de titlu coordonator</a:t>
            </a:r>
            <a:endParaRPr lang="ru-RU"/>
          </a:p>
        </p:txBody>
      </p:sp>
      <p:sp>
        <p:nvSpPr>
          <p:cNvPr id="3" name="Substituent dată 2">
            <a:extLst>
              <a:ext uri="{FF2B5EF4-FFF2-40B4-BE49-F238E27FC236}">
                <a16:creationId xmlns:a16="http://schemas.microsoft.com/office/drawing/2014/main" id="{E896B3CF-5572-4508-A51C-9FC98FA8F016}"/>
              </a:ext>
            </a:extLst>
          </p:cNvPr>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4" name="Substituent subsol 3">
            <a:extLst>
              <a:ext uri="{FF2B5EF4-FFF2-40B4-BE49-F238E27FC236}">
                <a16:creationId xmlns:a16="http://schemas.microsoft.com/office/drawing/2014/main" id="{F3DB0387-CFE3-4AF9-83B7-53AF67691BE7}"/>
              </a:ext>
            </a:extLst>
          </p:cNvPr>
          <p:cNvSpPr>
            <a:spLocks noGrp="1"/>
          </p:cNvSpPr>
          <p:nvPr>
            <p:ph type="ftr" sz="quarter" idx="11"/>
          </p:nvPr>
        </p:nvSpPr>
        <p:spPr/>
        <p:txBody>
          <a:bodyPr/>
          <a:lstStyle/>
          <a:p>
            <a:endParaRPr lang="en-US"/>
          </a:p>
        </p:txBody>
      </p:sp>
      <p:sp>
        <p:nvSpPr>
          <p:cNvPr id="5" name="Substituent număr diapozitiv 4">
            <a:extLst>
              <a:ext uri="{FF2B5EF4-FFF2-40B4-BE49-F238E27FC236}">
                <a16:creationId xmlns:a16="http://schemas.microsoft.com/office/drawing/2014/main" id="{E8C13323-9834-4619-828B-DD75ED86289B}"/>
              </a:ext>
            </a:extLst>
          </p:cNvPr>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5227542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AD8B3D88-444D-45AB-9B77-2BDF936714C2}"/>
              </a:ext>
            </a:extLst>
          </p:cNvPr>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3" name="Substituent subsol 2">
            <a:extLst>
              <a:ext uri="{FF2B5EF4-FFF2-40B4-BE49-F238E27FC236}">
                <a16:creationId xmlns:a16="http://schemas.microsoft.com/office/drawing/2014/main" id="{7C2AC707-E46B-449E-B69E-9E45DED54F9B}"/>
              </a:ext>
            </a:extLst>
          </p:cNvPr>
          <p:cNvSpPr>
            <a:spLocks noGrp="1"/>
          </p:cNvSpPr>
          <p:nvPr>
            <p:ph type="ftr" sz="quarter" idx="11"/>
          </p:nvPr>
        </p:nvSpPr>
        <p:spPr/>
        <p:txBody>
          <a:bodyPr/>
          <a:lstStyle/>
          <a:p>
            <a:endParaRPr lang="en-US"/>
          </a:p>
        </p:txBody>
      </p:sp>
      <p:sp>
        <p:nvSpPr>
          <p:cNvPr id="4" name="Substituent număr diapozitiv 3">
            <a:extLst>
              <a:ext uri="{FF2B5EF4-FFF2-40B4-BE49-F238E27FC236}">
                <a16:creationId xmlns:a16="http://schemas.microsoft.com/office/drawing/2014/main" id="{AF66FA84-9CB4-4905-94E7-D721F9342243}"/>
              </a:ext>
            </a:extLst>
          </p:cNvPr>
          <p:cNvSpPr>
            <a:spLocks noGrp="1"/>
          </p:cNvSpPr>
          <p:nvPr>
            <p:ph type="sldNum" sz="quarter" idx="12"/>
          </p:nvPr>
        </p:nvSpPr>
        <p:spPr/>
        <p:txBody>
          <a:bodyPr/>
          <a:lstStyle/>
          <a:p>
            <a:fld id="{1E923D44-A265-4C35-B3D9-34A1C005FE0F}" type="slidenum">
              <a:rPr lang="en-US" smtClean="0"/>
              <a:pPr/>
              <a:t>‹#›</a:t>
            </a:fld>
            <a:endParaRPr lang="en-US"/>
          </a:p>
        </p:txBody>
      </p:sp>
      <p:grpSp>
        <p:nvGrpSpPr>
          <p:cNvPr id="8" name="Grupare 7">
            <a:extLst>
              <a:ext uri="{FF2B5EF4-FFF2-40B4-BE49-F238E27FC236}">
                <a16:creationId xmlns:a16="http://schemas.microsoft.com/office/drawing/2014/main" id="{32B2EAB0-37DC-4634-95AD-5E64E0BE941D}"/>
              </a:ext>
            </a:extLst>
          </p:cNvPr>
          <p:cNvGrpSpPr/>
          <p:nvPr userDrawn="1"/>
        </p:nvGrpSpPr>
        <p:grpSpPr>
          <a:xfrm>
            <a:off x="0" y="0"/>
            <a:ext cx="2423591" cy="6858000"/>
            <a:chOff x="0" y="0"/>
            <a:chExt cx="2423591" cy="6858000"/>
          </a:xfrm>
          <a:effectLst>
            <a:outerShdw blurRad="50800" dist="38100" dir="18900000" algn="bl" rotWithShape="0">
              <a:prstClr val="black">
                <a:alpha val="40000"/>
              </a:prstClr>
            </a:outerShdw>
          </a:effectLst>
        </p:grpSpPr>
        <p:sp>
          <p:nvSpPr>
            <p:cNvPr id="9" name="Dreptunghi 8">
              <a:extLst>
                <a:ext uri="{FF2B5EF4-FFF2-40B4-BE49-F238E27FC236}">
                  <a16:creationId xmlns:a16="http://schemas.microsoft.com/office/drawing/2014/main" id="{C376EF4D-047E-4141-A948-0C0AD854A86E}"/>
                </a:ext>
              </a:extLst>
            </p:cNvPr>
            <p:cNvSpPr/>
            <p:nvPr/>
          </p:nvSpPr>
          <p:spPr>
            <a:xfrm>
              <a:off x="0" y="0"/>
              <a:ext cx="2423591" cy="6858000"/>
            </a:xfrm>
            <a:prstGeom prst="rect">
              <a:avLst/>
            </a:prstGeom>
            <a:solidFill>
              <a:srgbClr val="137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 name="Imagine 9">
              <a:extLst>
                <a:ext uri="{FF2B5EF4-FFF2-40B4-BE49-F238E27FC236}">
                  <a16:creationId xmlns:a16="http://schemas.microsoft.com/office/drawing/2014/main" id="{E0E75735-DC0D-4E5D-849F-9DE778F25A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12" y="377876"/>
              <a:ext cx="2231965" cy="900000"/>
            </a:xfrm>
            <a:prstGeom prst="rect">
              <a:avLst/>
            </a:prstGeom>
          </p:spPr>
        </p:pic>
      </p:grpSp>
    </p:spTree>
    <p:extLst>
      <p:ext uri="{BB962C8B-B14F-4D97-AF65-F5344CB8AC3E}">
        <p14:creationId xmlns:p14="http://schemas.microsoft.com/office/powerpoint/2010/main" val="20125314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1BB6810-A059-4DF8-B8C3-83568590C37D}"/>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ru-RU"/>
          </a:p>
        </p:txBody>
      </p:sp>
      <p:sp>
        <p:nvSpPr>
          <p:cNvPr id="3" name="Substituent conținut 2">
            <a:extLst>
              <a:ext uri="{FF2B5EF4-FFF2-40B4-BE49-F238E27FC236}">
                <a16:creationId xmlns:a16="http://schemas.microsoft.com/office/drawing/2014/main" id="{A0815A21-58C0-4B18-8D3B-E0E0271303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4" name="Substituent text 3">
            <a:extLst>
              <a:ext uri="{FF2B5EF4-FFF2-40B4-BE49-F238E27FC236}">
                <a16:creationId xmlns:a16="http://schemas.microsoft.com/office/drawing/2014/main" id="{B780B0B6-A96F-4E8D-A2D4-328259E34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D54CC5E5-5052-46A6-B89C-C7AE64E995CD}"/>
              </a:ext>
            </a:extLst>
          </p:cNvPr>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6" name="Substituent subsol 5">
            <a:extLst>
              <a:ext uri="{FF2B5EF4-FFF2-40B4-BE49-F238E27FC236}">
                <a16:creationId xmlns:a16="http://schemas.microsoft.com/office/drawing/2014/main" id="{6CFB3899-61BB-4C87-8D3A-F515C1C95F5C}"/>
              </a:ext>
            </a:extLst>
          </p:cNvPr>
          <p:cNvSpPr>
            <a:spLocks noGrp="1"/>
          </p:cNvSpPr>
          <p:nvPr>
            <p:ph type="ftr" sz="quarter" idx="11"/>
          </p:nvPr>
        </p:nvSpPr>
        <p:spPr/>
        <p:txBody>
          <a:bodyPr/>
          <a:lstStyle/>
          <a:p>
            <a:endParaRPr lang="en-US"/>
          </a:p>
        </p:txBody>
      </p:sp>
      <p:sp>
        <p:nvSpPr>
          <p:cNvPr id="7" name="Substituent număr diapozitiv 6">
            <a:extLst>
              <a:ext uri="{FF2B5EF4-FFF2-40B4-BE49-F238E27FC236}">
                <a16:creationId xmlns:a16="http://schemas.microsoft.com/office/drawing/2014/main" id="{094347AC-EFEE-4B65-A098-DDA57BA11FAB}"/>
              </a:ext>
            </a:extLst>
          </p:cNvPr>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41507060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D5DCCFF-DE9E-499D-82BB-DE64895D21D7}"/>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ru-RU"/>
          </a:p>
        </p:txBody>
      </p:sp>
      <p:sp>
        <p:nvSpPr>
          <p:cNvPr id="3" name="Substituent imagine 2">
            <a:extLst>
              <a:ext uri="{FF2B5EF4-FFF2-40B4-BE49-F238E27FC236}">
                <a16:creationId xmlns:a16="http://schemas.microsoft.com/office/drawing/2014/main" id="{F334FD2A-B079-40E1-AFFB-359AB62E6A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Substituent text 3">
            <a:extLst>
              <a:ext uri="{FF2B5EF4-FFF2-40B4-BE49-F238E27FC236}">
                <a16:creationId xmlns:a16="http://schemas.microsoft.com/office/drawing/2014/main" id="{C8EDC00B-EEE6-4726-8FC8-FFD2904BEE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EFA34512-6D48-454D-B3E7-4ED797934104}"/>
              </a:ext>
            </a:extLst>
          </p:cNvPr>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6" name="Substituent subsol 5">
            <a:extLst>
              <a:ext uri="{FF2B5EF4-FFF2-40B4-BE49-F238E27FC236}">
                <a16:creationId xmlns:a16="http://schemas.microsoft.com/office/drawing/2014/main" id="{A540C496-F809-4ACE-89EE-A30C5FE6F2F4}"/>
              </a:ext>
            </a:extLst>
          </p:cNvPr>
          <p:cNvSpPr>
            <a:spLocks noGrp="1"/>
          </p:cNvSpPr>
          <p:nvPr>
            <p:ph type="ftr" sz="quarter" idx="11"/>
          </p:nvPr>
        </p:nvSpPr>
        <p:spPr/>
        <p:txBody>
          <a:bodyPr/>
          <a:lstStyle/>
          <a:p>
            <a:endParaRPr lang="en-US"/>
          </a:p>
        </p:txBody>
      </p:sp>
      <p:sp>
        <p:nvSpPr>
          <p:cNvPr id="7" name="Substituent număr diapozitiv 6">
            <a:extLst>
              <a:ext uri="{FF2B5EF4-FFF2-40B4-BE49-F238E27FC236}">
                <a16:creationId xmlns:a16="http://schemas.microsoft.com/office/drawing/2014/main" id="{979F02C9-6F0D-4435-92E2-89575A6FC484}"/>
              </a:ext>
            </a:extLst>
          </p:cNvPr>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4637348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7F90B83-2A66-46B9-A6FA-EF4829BCFCE2}"/>
              </a:ext>
            </a:extLst>
          </p:cNvPr>
          <p:cNvSpPr>
            <a:spLocks noGrp="1"/>
          </p:cNvSpPr>
          <p:nvPr>
            <p:ph type="title"/>
          </p:nvPr>
        </p:nvSpPr>
        <p:spPr/>
        <p:txBody>
          <a:bodyPr/>
          <a:lstStyle/>
          <a:p>
            <a:r>
              <a:rPr lang="ro-RO"/>
              <a:t>Faceți clic pentru a edita stilul de titlu coordonator</a:t>
            </a:r>
            <a:endParaRPr lang="ru-RU"/>
          </a:p>
        </p:txBody>
      </p:sp>
      <p:sp>
        <p:nvSpPr>
          <p:cNvPr id="3" name="Substituent text vertical 2">
            <a:extLst>
              <a:ext uri="{FF2B5EF4-FFF2-40B4-BE49-F238E27FC236}">
                <a16:creationId xmlns:a16="http://schemas.microsoft.com/office/drawing/2014/main" id="{D3183FA2-0234-4A86-8711-7728D111D1E2}"/>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4" name="Substituent dată 3">
            <a:extLst>
              <a:ext uri="{FF2B5EF4-FFF2-40B4-BE49-F238E27FC236}">
                <a16:creationId xmlns:a16="http://schemas.microsoft.com/office/drawing/2014/main" id="{5C3B5D98-4C4E-4783-8DF3-AE01C8662F6D}"/>
              </a:ext>
            </a:extLst>
          </p:cNvPr>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5" name="Substituent subsol 4">
            <a:extLst>
              <a:ext uri="{FF2B5EF4-FFF2-40B4-BE49-F238E27FC236}">
                <a16:creationId xmlns:a16="http://schemas.microsoft.com/office/drawing/2014/main" id="{4D08D033-36EF-41D5-B20F-D431DCEA0DA6}"/>
              </a:ext>
            </a:extLst>
          </p:cNvPr>
          <p:cNvSpPr>
            <a:spLocks noGrp="1"/>
          </p:cNvSpPr>
          <p:nvPr>
            <p:ph type="ftr" sz="quarter" idx="11"/>
          </p:nvPr>
        </p:nvSpPr>
        <p:spPr/>
        <p:txBody>
          <a:bodyPr/>
          <a:lstStyle/>
          <a:p>
            <a:endParaRPr lang="en-US"/>
          </a:p>
        </p:txBody>
      </p:sp>
      <p:sp>
        <p:nvSpPr>
          <p:cNvPr id="6" name="Substituent număr diapozitiv 5">
            <a:extLst>
              <a:ext uri="{FF2B5EF4-FFF2-40B4-BE49-F238E27FC236}">
                <a16:creationId xmlns:a16="http://schemas.microsoft.com/office/drawing/2014/main" id="{F049A395-7F17-479E-B4D3-579601ACA679}"/>
              </a:ext>
            </a:extLst>
          </p:cNvPr>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6759710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09DC1D26-7B8D-4D6F-AAB6-37694B2B11AF}"/>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ru-RU"/>
          </a:p>
        </p:txBody>
      </p:sp>
      <p:sp>
        <p:nvSpPr>
          <p:cNvPr id="3" name="Substituent text vertical 2">
            <a:extLst>
              <a:ext uri="{FF2B5EF4-FFF2-40B4-BE49-F238E27FC236}">
                <a16:creationId xmlns:a16="http://schemas.microsoft.com/office/drawing/2014/main" id="{9ECFB259-18F9-4364-B008-946FA3AAE755}"/>
              </a:ext>
            </a:extLst>
          </p:cNvPr>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4" name="Substituent dată 3">
            <a:extLst>
              <a:ext uri="{FF2B5EF4-FFF2-40B4-BE49-F238E27FC236}">
                <a16:creationId xmlns:a16="http://schemas.microsoft.com/office/drawing/2014/main" id="{99898150-09A6-4AF8-8024-6E5C7BD101EB}"/>
              </a:ext>
            </a:extLst>
          </p:cNvPr>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5" name="Substituent subsol 4">
            <a:extLst>
              <a:ext uri="{FF2B5EF4-FFF2-40B4-BE49-F238E27FC236}">
                <a16:creationId xmlns:a16="http://schemas.microsoft.com/office/drawing/2014/main" id="{B6CBAD55-8243-4C3E-A8EF-C536F785FA6A}"/>
              </a:ext>
            </a:extLst>
          </p:cNvPr>
          <p:cNvSpPr>
            <a:spLocks noGrp="1"/>
          </p:cNvSpPr>
          <p:nvPr>
            <p:ph type="ftr" sz="quarter" idx="11"/>
          </p:nvPr>
        </p:nvSpPr>
        <p:spPr/>
        <p:txBody>
          <a:bodyPr/>
          <a:lstStyle/>
          <a:p>
            <a:endParaRPr lang="en-US"/>
          </a:p>
        </p:txBody>
      </p:sp>
      <p:sp>
        <p:nvSpPr>
          <p:cNvPr id="6" name="Substituent număr diapozitiv 5">
            <a:extLst>
              <a:ext uri="{FF2B5EF4-FFF2-40B4-BE49-F238E27FC236}">
                <a16:creationId xmlns:a16="http://schemas.microsoft.com/office/drawing/2014/main" id="{EAA7E8DA-B85C-4F5B-9987-F3DE041340BF}"/>
              </a:ext>
            </a:extLst>
          </p:cNvPr>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70644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410156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7898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92448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68030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69E7B2AD-34D6-4093-8772-DC8079B6D005}" type="datetimeFigureOut">
              <a:rPr lang="en-US" smtClean="0"/>
              <a:pPr/>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394339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7B2AD-34D6-4093-8772-DC8079B6D005}" type="datetimeFigureOut">
              <a:rPr lang="en-US" smtClean="0"/>
              <a:pPr/>
              <a:t>10/28/2021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23D44-A265-4C35-B3D9-34A1C005FE0F}" type="slidenum">
              <a:rPr lang="en-US" smtClean="0"/>
              <a:pPr/>
              <a:t>‹#›</a:t>
            </a:fld>
            <a:endParaRPr lang="en-US"/>
          </a:p>
        </p:txBody>
      </p:sp>
    </p:spTree>
    <p:extLst>
      <p:ext uri="{BB962C8B-B14F-4D97-AF65-F5344CB8AC3E}">
        <p14:creationId xmlns:p14="http://schemas.microsoft.com/office/powerpoint/2010/main" val="376506668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8A79392-698E-40F9-B11C-0A8EE50D85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10/28/2021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ED1DFD6-080E-4FE1-BB12-E2B8E3DBA6E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7219490"/>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79392-698E-40F9-B11C-0A8EE50D8514}" type="datetimeFigureOut">
              <a:rPr lang="en-US" smtClean="0"/>
              <a:t>10/28/2021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1DFD6-080E-4FE1-BB12-E2B8E3DBA6E5}" type="slidenum">
              <a:rPr lang="en-US" smtClean="0"/>
              <a:t>‹#›</a:t>
            </a:fld>
            <a:endParaRPr lang="en-US"/>
          </a:p>
        </p:txBody>
      </p:sp>
    </p:spTree>
    <p:extLst>
      <p:ext uri="{BB962C8B-B14F-4D97-AF65-F5344CB8AC3E}">
        <p14:creationId xmlns:p14="http://schemas.microsoft.com/office/powerpoint/2010/main" val="2193906392"/>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a16="http://schemas.microsoft.com/office/drawing/2014/main" id="{481AB893-37E1-44BF-9BD8-B6F704637A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ru-RU"/>
          </a:p>
        </p:txBody>
      </p:sp>
      <p:sp>
        <p:nvSpPr>
          <p:cNvPr id="3" name="Substituent text 2">
            <a:extLst>
              <a:ext uri="{FF2B5EF4-FFF2-40B4-BE49-F238E27FC236}">
                <a16:creationId xmlns:a16="http://schemas.microsoft.com/office/drawing/2014/main" id="{EBDB5A97-96D9-4F46-A484-F45B92D5A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ru-RU"/>
          </a:p>
        </p:txBody>
      </p:sp>
      <p:sp>
        <p:nvSpPr>
          <p:cNvPr id="4" name="Substituent dată 3">
            <a:extLst>
              <a:ext uri="{FF2B5EF4-FFF2-40B4-BE49-F238E27FC236}">
                <a16:creationId xmlns:a16="http://schemas.microsoft.com/office/drawing/2014/main" id="{7EBE56F1-AB35-45DD-B115-CDFDFF792E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7B2AD-34D6-4093-8772-DC8079B6D005}" type="datetimeFigureOut">
              <a:rPr lang="en-US" smtClean="0"/>
              <a:pPr/>
              <a:t>10/28/2021</a:t>
            </a:fld>
            <a:endParaRPr lang="en-US"/>
          </a:p>
        </p:txBody>
      </p:sp>
      <p:sp>
        <p:nvSpPr>
          <p:cNvPr id="5" name="Substituent subsol 4">
            <a:extLst>
              <a:ext uri="{FF2B5EF4-FFF2-40B4-BE49-F238E27FC236}">
                <a16:creationId xmlns:a16="http://schemas.microsoft.com/office/drawing/2014/main" id="{933AC96D-20FB-42AB-A8C2-B1311B3F82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ubstituent număr diapozitiv 5">
            <a:extLst>
              <a:ext uri="{FF2B5EF4-FFF2-40B4-BE49-F238E27FC236}">
                <a16:creationId xmlns:a16="http://schemas.microsoft.com/office/drawing/2014/main" id="{FC9C806E-2DE2-45BA-8BB2-A606E271F6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23D44-A265-4C35-B3D9-34A1C005FE0F}" type="slidenum">
              <a:rPr lang="en-US" smtClean="0"/>
              <a:pPr/>
              <a:t>‹#›</a:t>
            </a:fld>
            <a:endParaRPr lang="en-US"/>
          </a:p>
        </p:txBody>
      </p:sp>
    </p:spTree>
    <p:extLst>
      <p:ext uri="{BB962C8B-B14F-4D97-AF65-F5344CB8AC3E}">
        <p14:creationId xmlns:p14="http://schemas.microsoft.com/office/powerpoint/2010/main" val="1219517309"/>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3" Type="http://schemas.openxmlformats.org/officeDocument/2006/relationships/hyperlink" Target="https://cicde.md/index.php?l=ro" TargetMode="External"/><Relationship Id="rId2" Type="http://schemas.openxmlformats.org/officeDocument/2006/relationships/image" Target="../media/image2.jpg"/><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reptunghi 27">
            <a:extLst>
              <a:ext uri="{FF2B5EF4-FFF2-40B4-BE49-F238E27FC236}">
                <a16:creationId xmlns:a16="http://schemas.microsoft.com/office/drawing/2014/main" id="{67ECF857-5411-4683-9F9B-98B0BB83B91A}"/>
              </a:ext>
            </a:extLst>
          </p:cNvPr>
          <p:cNvSpPr/>
          <p:nvPr/>
        </p:nvSpPr>
        <p:spPr>
          <a:xfrm>
            <a:off x="0" y="0"/>
            <a:ext cx="2423591" cy="6858000"/>
          </a:xfrm>
          <a:prstGeom prst="rect">
            <a:avLst/>
          </a:prstGeom>
          <a:solidFill>
            <a:srgbClr val="137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4" name="Shape 161">
            <a:extLst>
              <a:ext uri="{FF2B5EF4-FFF2-40B4-BE49-F238E27FC236}">
                <a16:creationId xmlns:a16="http://schemas.microsoft.com/office/drawing/2014/main" id="{90BA7AD2-826F-4412-AB87-68CB7B15648B}"/>
              </a:ext>
            </a:extLst>
          </p:cNvPr>
          <p:cNvSpPr txBox="1">
            <a:spLocks/>
          </p:cNvSpPr>
          <p:nvPr/>
        </p:nvSpPr>
        <p:spPr>
          <a:xfrm>
            <a:off x="2935780" y="1740817"/>
            <a:ext cx="8628057" cy="990600"/>
          </a:xfrm>
          <a:prstGeom prst="rect">
            <a:avLst/>
          </a:prstGeom>
          <a:noFill/>
          <a:ln>
            <a:noFill/>
          </a:ln>
        </p:spPr>
        <p:txBody>
          <a:bodyPr vert="horz" lIns="91425" tIns="45700" rIns="91425" bIns="4570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ct val="25000"/>
            </a:pPr>
            <a:r>
              <a:rPr lang="ro-RO" sz="3200" b="1" dirty="0">
                <a:solidFill>
                  <a:schemeClr val="dk1"/>
                </a:solidFill>
                <a:latin typeface="Cambria"/>
                <a:ea typeface="Cambria"/>
                <a:cs typeface="Cambria"/>
                <a:sym typeface="Cambria"/>
              </a:rPr>
              <a:t>Instruirea funcționarilor</a:t>
            </a:r>
            <a:r>
              <a:rPr lang="ro-RO" sz="3200" b="1" dirty="0">
                <a:solidFill>
                  <a:schemeClr val="dk1"/>
                </a:solidFill>
                <a:latin typeface="Cambria"/>
                <a:ea typeface="Cambria"/>
                <a:sym typeface="Cambria"/>
              </a:rPr>
              <a:t> </a:t>
            </a:r>
            <a:r>
              <a:rPr lang="ro-RO" sz="3200" b="1" dirty="0">
                <a:solidFill>
                  <a:schemeClr val="dk1"/>
                </a:solidFill>
                <a:latin typeface="Cambria"/>
                <a:ea typeface="Cambria"/>
                <a:cs typeface="Cambria"/>
                <a:sym typeface="Cambria"/>
              </a:rPr>
              <a:t>electorali și a altor subiecți implicați în procesul electoral </a:t>
            </a:r>
            <a:endParaRPr lang="en-US" sz="3200" b="1" dirty="0">
              <a:solidFill>
                <a:schemeClr val="dk1"/>
              </a:solidFill>
              <a:latin typeface="Cambria"/>
              <a:ea typeface="Cambria"/>
              <a:cs typeface="Cambria"/>
              <a:sym typeface="Cambria"/>
            </a:endParaRPr>
          </a:p>
        </p:txBody>
      </p:sp>
      <p:sp>
        <p:nvSpPr>
          <p:cNvPr id="36" name="TextBox 2">
            <a:extLst>
              <a:ext uri="{FF2B5EF4-FFF2-40B4-BE49-F238E27FC236}">
                <a16:creationId xmlns:a16="http://schemas.microsoft.com/office/drawing/2014/main" id="{5B89E460-BDC4-4455-BFF5-5C4E431F3F60}"/>
              </a:ext>
            </a:extLst>
          </p:cNvPr>
          <p:cNvSpPr txBox="1"/>
          <p:nvPr/>
        </p:nvSpPr>
        <p:spPr>
          <a:xfrm>
            <a:off x="5184877" y="4439359"/>
            <a:ext cx="6282316" cy="1015663"/>
          </a:xfrm>
          <a:prstGeom prst="rect">
            <a:avLst/>
          </a:prstGeom>
          <a:noFill/>
        </p:spPr>
        <p:txBody>
          <a:bodyPr wrap="square" rtlCol="0">
            <a:spAutoFit/>
          </a:bodyPr>
          <a:lstStyle/>
          <a:p>
            <a:pPr algn="r"/>
            <a:r>
              <a:rPr lang="ro-RO" sz="2000" dirty="0">
                <a:latin typeface="Cambria" panose="02040503050406030204" pitchFamily="18" charset="0"/>
                <a:ea typeface="Cambria" panose="02040503050406030204" pitchFamily="18" charset="0"/>
              </a:rPr>
              <a:t>Dr. </a:t>
            </a:r>
            <a:r>
              <a:rPr lang="en-US" sz="2000" dirty="0">
                <a:latin typeface="Cambria" panose="02040503050406030204" pitchFamily="18" charset="0"/>
                <a:ea typeface="Cambria" panose="02040503050406030204" pitchFamily="18" charset="0"/>
              </a:rPr>
              <a:t>Doina Bordeianu</a:t>
            </a:r>
          </a:p>
          <a:p>
            <a:pPr algn="r"/>
            <a:r>
              <a:rPr lang="ro-RO" sz="2000" dirty="0">
                <a:latin typeface="Cambria" panose="02040503050406030204" pitchFamily="18" charset="0"/>
                <a:ea typeface="Cambria" panose="02040503050406030204" pitchFamily="18" charset="0"/>
              </a:rPr>
              <a:t>Directoarea Centrului de Instruire Continuă </a:t>
            </a:r>
          </a:p>
          <a:p>
            <a:pPr algn="r"/>
            <a:r>
              <a:rPr lang="ro-RO" sz="2000" dirty="0">
                <a:latin typeface="Cambria" panose="02040503050406030204" pitchFamily="18" charset="0"/>
                <a:ea typeface="Cambria" panose="02040503050406030204" pitchFamily="18" charset="0"/>
              </a:rPr>
              <a:t>în Domeniul Electoral </a:t>
            </a:r>
            <a:endParaRPr lang="ru-RU" sz="2000" dirty="0">
              <a:latin typeface="Cambria" panose="02040503050406030204" pitchFamily="18" charset="0"/>
              <a:ea typeface="Cambria" panose="02040503050406030204" pitchFamily="18" charset="0"/>
            </a:endParaRPr>
          </a:p>
        </p:txBody>
      </p:sp>
      <p:sp>
        <p:nvSpPr>
          <p:cNvPr id="7" name="Triunghi dreptunghic 6">
            <a:extLst>
              <a:ext uri="{FF2B5EF4-FFF2-40B4-BE49-F238E27FC236}">
                <a16:creationId xmlns:a16="http://schemas.microsoft.com/office/drawing/2014/main" id="{27BD8EB5-C829-4093-82F8-83EE53803EE1}"/>
              </a:ext>
            </a:extLst>
          </p:cNvPr>
          <p:cNvSpPr/>
          <p:nvPr/>
        </p:nvSpPr>
        <p:spPr>
          <a:xfrm rot="2762501">
            <a:off x="-9239" y="1121525"/>
            <a:ext cx="2446691" cy="5732550"/>
          </a:xfrm>
          <a:custGeom>
            <a:avLst/>
            <a:gdLst>
              <a:gd name="connsiteX0" fmla="*/ 0 w 3399920"/>
              <a:gd name="connsiteY0" fmla="*/ 3311634 h 3311634"/>
              <a:gd name="connsiteX1" fmla="*/ 0 w 3399920"/>
              <a:gd name="connsiteY1" fmla="*/ 0 h 3311634"/>
              <a:gd name="connsiteX2" fmla="*/ 3399920 w 3399920"/>
              <a:gd name="connsiteY2" fmla="*/ 3311634 h 3311634"/>
              <a:gd name="connsiteX3" fmla="*/ 0 w 3399920"/>
              <a:gd name="connsiteY3" fmla="*/ 3311634 h 3311634"/>
              <a:gd name="connsiteX0" fmla="*/ 0 w 3409995"/>
              <a:gd name="connsiteY0" fmla="*/ 3311634 h 3311634"/>
              <a:gd name="connsiteX1" fmla="*/ 0 w 3409995"/>
              <a:gd name="connsiteY1" fmla="*/ 0 h 3311634"/>
              <a:gd name="connsiteX2" fmla="*/ 3409995 w 3409995"/>
              <a:gd name="connsiteY2" fmla="*/ 3301185 h 3311634"/>
              <a:gd name="connsiteX3" fmla="*/ 0 w 3409995"/>
              <a:gd name="connsiteY3" fmla="*/ 3311634 h 3311634"/>
              <a:gd name="connsiteX0" fmla="*/ 0 w 3471564"/>
              <a:gd name="connsiteY0" fmla="*/ 3311634 h 3311634"/>
              <a:gd name="connsiteX1" fmla="*/ 0 w 3471564"/>
              <a:gd name="connsiteY1" fmla="*/ 0 h 3311634"/>
              <a:gd name="connsiteX2" fmla="*/ 3471564 w 3471564"/>
              <a:gd name="connsiteY2" fmla="*/ 3300065 h 3311634"/>
              <a:gd name="connsiteX3" fmla="*/ 0 w 3471564"/>
              <a:gd name="connsiteY3" fmla="*/ 3311634 h 3311634"/>
              <a:gd name="connsiteX0" fmla="*/ 970920 w 4442484"/>
              <a:gd name="connsiteY0" fmla="*/ 4207552 h 4207552"/>
              <a:gd name="connsiteX1" fmla="*/ 0 w 4442484"/>
              <a:gd name="connsiteY1" fmla="*/ 0 h 4207552"/>
              <a:gd name="connsiteX2" fmla="*/ 4442484 w 4442484"/>
              <a:gd name="connsiteY2" fmla="*/ 4195983 h 4207552"/>
              <a:gd name="connsiteX3" fmla="*/ 970920 w 4442484"/>
              <a:gd name="connsiteY3" fmla="*/ 4207552 h 4207552"/>
              <a:gd name="connsiteX0" fmla="*/ 981741 w 4453305"/>
              <a:gd name="connsiteY0" fmla="*/ 4238150 h 4238150"/>
              <a:gd name="connsiteX1" fmla="*/ 0 w 4453305"/>
              <a:gd name="connsiteY1" fmla="*/ 0 h 4238150"/>
              <a:gd name="connsiteX2" fmla="*/ 4453305 w 4453305"/>
              <a:gd name="connsiteY2" fmla="*/ 4226581 h 4238150"/>
              <a:gd name="connsiteX3" fmla="*/ 981741 w 4453305"/>
              <a:gd name="connsiteY3" fmla="*/ 4238150 h 4238150"/>
              <a:gd name="connsiteX0" fmla="*/ 1034354 w 4505918"/>
              <a:gd name="connsiteY0" fmla="*/ 4309048 h 4309048"/>
              <a:gd name="connsiteX1" fmla="*/ 0 w 4505918"/>
              <a:gd name="connsiteY1" fmla="*/ 0 h 4309048"/>
              <a:gd name="connsiteX2" fmla="*/ 4505918 w 4505918"/>
              <a:gd name="connsiteY2" fmla="*/ 4297479 h 4309048"/>
              <a:gd name="connsiteX3" fmla="*/ 1034354 w 4505918"/>
              <a:gd name="connsiteY3" fmla="*/ 4309048 h 4309048"/>
              <a:gd name="connsiteX0" fmla="*/ 689569 w 4161133"/>
              <a:gd name="connsiteY0" fmla="*/ 3976578 h 3976578"/>
              <a:gd name="connsiteX1" fmla="*/ 0 w 4161133"/>
              <a:gd name="connsiteY1" fmla="*/ 0 h 3976578"/>
              <a:gd name="connsiteX2" fmla="*/ 4161133 w 4161133"/>
              <a:gd name="connsiteY2" fmla="*/ 3965009 h 3976578"/>
              <a:gd name="connsiteX3" fmla="*/ 689569 w 4161133"/>
              <a:gd name="connsiteY3" fmla="*/ 3976578 h 3976578"/>
              <a:gd name="connsiteX0" fmla="*/ 689569 w 3102524"/>
              <a:gd name="connsiteY0" fmla="*/ 3976578 h 5021007"/>
              <a:gd name="connsiteX1" fmla="*/ 0 w 3102524"/>
              <a:gd name="connsiteY1" fmla="*/ 0 h 5021007"/>
              <a:gd name="connsiteX2" fmla="*/ 3102524 w 3102524"/>
              <a:gd name="connsiteY2" fmla="*/ 5021007 h 5021007"/>
              <a:gd name="connsiteX3" fmla="*/ 689569 w 3102524"/>
              <a:gd name="connsiteY3" fmla="*/ 3976578 h 5021007"/>
              <a:gd name="connsiteX0" fmla="*/ 689569 w 2529004"/>
              <a:gd name="connsiteY0" fmla="*/ 3976578 h 5657591"/>
              <a:gd name="connsiteX1" fmla="*/ 0 w 2529004"/>
              <a:gd name="connsiteY1" fmla="*/ 0 h 5657591"/>
              <a:gd name="connsiteX2" fmla="*/ 2529004 w 2529004"/>
              <a:gd name="connsiteY2" fmla="*/ 5657591 h 5657591"/>
              <a:gd name="connsiteX3" fmla="*/ 689569 w 2529004"/>
              <a:gd name="connsiteY3" fmla="*/ 3976578 h 5657591"/>
              <a:gd name="connsiteX0" fmla="*/ 689569 w 2458107"/>
              <a:gd name="connsiteY0" fmla="*/ 3976578 h 5710205"/>
              <a:gd name="connsiteX1" fmla="*/ 0 w 2458107"/>
              <a:gd name="connsiteY1" fmla="*/ 0 h 5710205"/>
              <a:gd name="connsiteX2" fmla="*/ 2458107 w 2458107"/>
              <a:gd name="connsiteY2" fmla="*/ 5710205 h 5710205"/>
              <a:gd name="connsiteX3" fmla="*/ 689569 w 2458107"/>
              <a:gd name="connsiteY3" fmla="*/ 3976578 h 5710205"/>
              <a:gd name="connsiteX0" fmla="*/ 689569 w 2438330"/>
              <a:gd name="connsiteY0" fmla="*/ 3976578 h 5751624"/>
              <a:gd name="connsiteX1" fmla="*/ 0 w 2438330"/>
              <a:gd name="connsiteY1" fmla="*/ 0 h 5751624"/>
              <a:gd name="connsiteX2" fmla="*/ 2438330 w 2438330"/>
              <a:gd name="connsiteY2" fmla="*/ 5751624 h 5751624"/>
              <a:gd name="connsiteX3" fmla="*/ 689569 w 2438330"/>
              <a:gd name="connsiteY3" fmla="*/ 3976578 h 5751624"/>
              <a:gd name="connsiteX0" fmla="*/ 649270 w 2438330"/>
              <a:gd name="connsiteY0" fmla="*/ 4018370 h 5751624"/>
              <a:gd name="connsiteX1" fmla="*/ 0 w 2438330"/>
              <a:gd name="connsiteY1" fmla="*/ 0 h 5751624"/>
              <a:gd name="connsiteX2" fmla="*/ 2438330 w 2438330"/>
              <a:gd name="connsiteY2" fmla="*/ 5751624 h 5751624"/>
              <a:gd name="connsiteX3" fmla="*/ 649270 w 2438330"/>
              <a:gd name="connsiteY3" fmla="*/ 4018370 h 5751624"/>
              <a:gd name="connsiteX0" fmla="*/ 392354 w 2438330"/>
              <a:gd name="connsiteY0" fmla="*/ 4367335 h 5751624"/>
              <a:gd name="connsiteX1" fmla="*/ 0 w 2438330"/>
              <a:gd name="connsiteY1" fmla="*/ 0 h 5751624"/>
              <a:gd name="connsiteX2" fmla="*/ 2438330 w 2438330"/>
              <a:gd name="connsiteY2" fmla="*/ 5751624 h 5751624"/>
              <a:gd name="connsiteX3" fmla="*/ 392354 w 2438330"/>
              <a:gd name="connsiteY3" fmla="*/ 4367335 h 5751624"/>
              <a:gd name="connsiteX0" fmla="*/ 392354 w 2441611"/>
              <a:gd name="connsiteY0" fmla="*/ 4367335 h 4968699"/>
              <a:gd name="connsiteX1" fmla="*/ 0 w 2441611"/>
              <a:gd name="connsiteY1" fmla="*/ 0 h 4968699"/>
              <a:gd name="connsiteX2" fmla="*/ 2441611 w 2441611"/>
              <a:gd name="connsiteY2" fmla="*/ 4968699 h 4968699"/>
              <a:gd name="connsiteX3" fmla="*/ 392354 w 2441611"/>
              <a:gd name="connsiteY3" fmla="*/ 4367335 h 4968699"/>
              <a:gd name="connsiteX0" fmla="*/ 88918 w 2138175"/>
              <a:gd name="connsiteY0" fmla="*/ 3718831 h 4320195"/>
              <a:gd name="connsiteX1" fmla="*/ 0 w 2138175"/>
              <a:gd name="connsiteY1" fmla="*/ 0 h 4320195"/>
              <a:gd name="connsiteX2" fmla="*/ 2138175 w 2138175"/>
              <a:gd name="connsiteY2" fmla="*/ 4320195 h 4320195"/>
              <a:gd name="connsiteX3" fmla="*/ 88918 w 2138175"/>
              <a:gd name="connsiteY3" fmla="*/ 3718831 h 4320195"/>
              <a:gd name="connsiteX0" fmla="*/ 4759 w 2054016"/>
              <a:gd name="connsiteY0" fmla="*/ 3804200 h 4405564"/>
              <a:gd name="connsiteX1" fmla="*/ 0 w 2054016"/>
              <a:gd name="connsiteY1" fmla="*/ 0 h 4405564"/>
              <a:gd name="connsiteX2" fmla="*/ 2054016 w 2054016"/>
              <a:gd name="connsiteY2" fmla="*/ 4405564 h 4405564"/>
              <a:gd name="connsiteX3" fmla="*/ 4759 w 2054016"/>
              <a:gd name="connsiteY3" fmla="*/ 3804200 h 4405564"/>
              <a:gd name="connsiteX0" fmla="*/ 52823 w 2102080"/>
              <a:gd name="connsiteY0" fmla="*/ 3833405 h 4434769"/>
              <a:gd name="connsiteX1" fmla="*/ 0 w 2102080"/>
              <a:gd name="connsiteY1" fmla="*/ 0 h 4434769"/>
              <a:gd name="connsiteX2" fmla="*/ 2102080 w 2102080"/>
              <a:gd name="connsiteY2" fmla="*/ 4434769 h 4434769"/>
              <a:gd name="connsiteX3" fmla="*/ 52823 w 2102080"/>
              <a:gd name="connsiteY3" fmla="*/ 3833405 h 4434769"/>
              <a:gd name="connsiteX0" fmla="*/ 68651 w 2117908"/>
              <a:gd name="connsiteY0" fmla="*/ 3822547 h 4423911"/>
              <a:gd name="connsiteX1" fmla="*/ 0 w 2117908"/>
              <a:gd name="connsiteY1" fmla="*/ 0 h 4423911"/>
              <a:gd name="connsiteX2" fmla="*/ 2117908 w 2117908"/>
              <a:gd name="connsiteY2" fmla="*/ 4423911 h 4423911"/>
              <a:gd name="connsiteX3" fmla="*/ 68651 w 2117908"/>
              <a:gd name="connsiteY3" fmla="*/ 3822547 h 4423911"/>
              <a:gd name="connsiteX0" fmla="*/ 60544 w 2109801"/>
              <a:gd name="connsiteY0" fmla="*/ 3524130 h 4125494"/>
              <a:gd name="connsiteX1" fmla="*/ 0 w 2109801"/>
              <a:gd name="connsiteY1" fmla="*/ 0 h 4125494"/>
              <a:gd name="connsiteX2" fmla="*/ 2109801 w 2109801"/>
              <a:gd name="connsiteY2" fmla="*/ 4125494 h 4125494"/>
              <a:gd name="connsiteX3" fmla="*/ 60544 w 2109801"/>
              <a:gd name="connsiteY3" fmla="*/ 3524130 h 4125494"/>
              <a:gd name="connsiteX0" fmla="*/ 60544 w 1660439"/>
              <a:gd name="connsiteY0" fmla="*/ 3524130 h 4903551"/>
              <a:gd name="connsiteX1" fmla="*/ 0 w 1660439"/>
              <a:gd name="connsiteY1" fmla="*/ 0 h 4903551"/>
              <a:gd name="connsiteX2" fmla="*/ 1660439 w 1660439"/>
              <a:gd name="connsiteY2" fmla="*/ 4903551 h 4903551"/>
              <a:gd name="connsiteX3" fmla="*/ 60544 w 1660439"/>
              <a:gd name="connsiteY3" fmla="*/ 3524130 h 4903551"/>
              <a:gd name="connsiteX0" fmla="*/ 60544 w 1281531"/>
              <a:gd name="connsiteY0" fmla="*/ 3524130 h 5833627"/>
              <a:gd name="connsiteX1" fmla="*/ 0 w 1281531"/>
              <a:gd name="connsiteY1" fmla="*/ 0 h 5833627"/>
              <a:gd name="connsiteX2" fmla="*/ 1281531 w 1281531"/>
              <a:gd name="connsiteY2" fmla="*/ 5833627 h 5833627"/>
              <a:gd name="connsiteX3" fmla="*/ 60544 w 1281531"/>
              <a:gd name="connsiteY3" fmla="*/ 3524130 h 5833627"/>
              <a:gd name="connsiteX0" fmla="*/ 23870 w 1281531"/>
              <a:gd name="connsiteY0" fmla="*/ 3576924 h 5833627"/>
              <a:gd name="connsiteX1" fmla="*/ 0 w 1281531"/>
              <a:gd name="connsiteY1" fmla="*/ 0 h 5833627"/>
              <a:gd name="connsiteX2" fmla="*/ 1281531 w 1281531"/>
              <a:gd name="connsiteY2" fmla="*/ 5833627 h 5833627"/>
              <a:gd name="connsiteX3" fmla="*/ 23870 w 1281531"/>
              <a:gd name="connsiteY3" fmla="*/ 3576924 h 5833627"/>
              <a:gd name="connsiteX0" fmla="*/ 23870 w 1287322"/>
              <a:gd name="connsiteY0" fmla="*/ 3576924 h 5884924"/>
              <a:gd name="connsiteX1" fmla="*/ 0 w 1287322"/>
              <a:gd name="connsiteY1" fmla="*/ 0 h 5884924"/>
              <a:gd name="connsiteX2" fmla="*/ 1287322 w 1287322"/>
              <a:gd name="connsiteY2" fmla="*/ 5884924 h 5884924"/>
              <a:gd name="connsiteX3" fmla="*/ 23870 w 1287322"/>
              <a:gd name="connsiteY3" fmla="*/ 3576924 h 5884924"/>
              <a:gd name="connsiteX0" fmla="*/ 17763 w 1281215"/>
              <a:gd name="connsiteY0" fmla="*/ 3504801 h 5812801"/>
              <a:gd name="connsiteX1" fmla="*/ 0 w 1281215"/>
              <a:gd name="connsiteY1" fmla="*/ 0 h 5812801"/>
              <a:gd name="connsiteX2" fmla="*/ 1281215 w 1281215"/>
              <a:gd name="connsiteY2" fmla="*/ 5812801 h 5812801"/>
              <a:gd name="connsiteX3" fmla="*/ 17763 w 1281215"/>
              <a:gd name="connsiteY3" fmla="*/ 3504801 h 5812801"/>
              <a:gd name="connsiteX0" fmla="*/ 12247 w 1275699"/>
              <a:gd name="connsiteY0" fmla="*/ 3494658 h 5802658"/>
              <a:gd name="connsiteX1" fmla="*/ 0 w 1275699"/>
              <a:gd name="connsiteY1" fmla="*/ 0 h 5802658"/>
              <a:gd name="connsiteX2" fmla="*/ 1275699 w 1275699"/>
              <a:gd name="connsiteY2" fmla="*/ 5802658 h 5802658"/>
              <a:gd name="connsiteX3" fmla="*/ 12247 w 1275699"/>
              <a:gd name="connsiteY3" fmla="*/ 3494658 h 5802658"/>
              <a:gd name="connsiteX0" fmla="*/ 28203 w 1291655"/>
              <a:gd name="connsiteY0" fmla="*/ 3463103 h 5771103"/>
              <a:gd name="connsiteX1" fmla="*/ 0 w 1291655"/>
              <a:gd name="connsiteY1" fmla="*/ 0 h 5771103"/>
              <a:gd name="connsiteX2" fmla="*/ 1291655 w 1291655"/>
              <a:gd name="connsiteY2" fmla="*/ 5771103 h 5771103"/>
              <a:gd name="connsiteX3" fmla="*/ 28203 w 1291655"/>
              <a:gd name="connsiteY3" fmla="*/ 3463103 h 5771103"/>
            </a:gdLst>
            <a:ahLst/>
            <a:cxnLst>
              <a:cxn ang="0">
                <a:pos x="connsiteX0" y="connsiteY0"/>
              </a:cxn>
              <a:cxn ang="0">
                <a:pos x="connsiteX1" y="connsiteY1"/>
              </a:cxn>
              <a:cxn ang="0">
                <a:pos x="connsiteX2" y="connsiteY2"/>
              </a:cxn>
              <a:cxn ang="0">
                <a:pos x="connsiteX3" y="connsiteY3"/>
              </a:cxn>
            </a:cxnLst>
            <a:rect l="l" t="t" r="r" b="b"/>
            <a:pathLst>
              <a:path w="1291655" h="5771103">
                <a:moveTo>
                  <a:pt x="28203" y="3463103"/>
                </a:moveTo>
                <a:cubicBezTo>
                  <a:pt x="26617" y="2195036"/>
                  <a:pt x="1586" y="1268067"/>
                  <a:pt x="0" y="0"/>
                </a:cubicBezTo>
                <a:lnTo>
                  <a:pt x="1291655" y="5771103"/>
                </a:lnTo>
                <a:lnTo>
                  <a:pt x="28203" y="3463103"/>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7" name="Imagine 36">
            <a:extLst>
              <a:ext uri="{FF2B5EF4-FFF2-40B4-BE49-F238E27FC236}">
                <a16:creationId xmlns:a16="http://schemas.microsoft.com/office/drawing/2014/main" id="{FE65C3FD-C7F7-48F5-AE8A-88F1914002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812" y="217598"/>
            <a:ext cx="2231965" cy="900000"/>
          </a:xfrm>
          <a:prstGeom prst="rect">
            <a:avLst/>
          </a:prstGeom>
        </p:spPr>
      </p:pic>
      <p:sp>
        <p:nvSpPr>
          <p:cNvPr id="20" name="Triunghi isoscel 19">
            <a:extLst>
              <a:ext uri="{FF2B5EF4-FFF2-40B4-BE49-F238E27FC236}">
                <a16:creationId xmlns:a16="http://schemas.microsoft.com/office/drawing/2014/main" id="{C2722E1B-0A1A-4445-9CAD-FD830A1D91E4}"/>
              </a:ext>
            </a:extLst>
          </p:cNvPr>
          <p:cNvSpPr/>
          <p:nvPr/>
        </p:nvSpPr>
        <p:spPr>
          <a:xfrm>
            <a:off x="0" y="4551451"/>
            <a:ext cx="1918313" cy="2306549"/>
          </a:xfrm>
          <a:custGeom>
            <a:avLst/>
            <a:gdLst>
              <a:gd name="connsiteX0" fmla="*/ 0 w 1872048"/>
              <a:gd name="connsiteY0" fmla="*/ 2311401 h 2311401"/>
              <a:gd name="connsiteX1" fmla="*/ 936024 w 1872048"/>
              <a:gd name="connsiteY1" fmla="*/ 0 h 2311401"/>
              <a:gd name="connsiteX2" fmla="*/ 1872048 w 1872048"/>
              <a:gd name="connsiteY2" fmla="*/ 2311401 h 2311401"/>
              <a:gd name="connsiteX3" fmla="*/ 0 w 1872048"/>
              <a:gd name="connsiteY3" fmla="*/ 2311401 h 2311401"/>
              <a:gd name="connsiteX0" fmla="*/ 0 w 1901077"/>
              <a:gd name="connsiteY0" fmla="*/ 2296887 h 2311401"/>
              <a:gd name="connsiteX1" fmla="*/ 965053 w 1901077"/>
              <a:gd name="connsiteY1" fmla="*/ 0 h 2311401"/>
              <a:gd name="connsiteX2" fmla="*/ 1901077 w 1901077"/>
              <a:gd name="connsiteY2" fmla="*/ 2311401 h 2311401"/>
              <a:gd name="connsiteX3" fmla="*/ 0 w 1901077"/>
              <a:gd name="connsiteY3" fmla="*/ 2296887 h 2311401"/>
              <a:gd name="connsiteX0" fmla="*/ 0 w 1886563"/>
              <a:gd name="connsiteY0" fmla="*/ 2296887 h 2311401"/>
              <a:gd name="connsiteX1" fmla="*/ 950539 w 1886563"/>
              <a:gd name="connsiteY1" fmla="*/ 0 h 2311401"/>
              <a:gd name="connsiteX2" fmla="*/ 1886563 w 1886563"/>
              <a:gd name="connsiteY2" fmla="*/ 2311401 h 2311401"/>
              <a:gd name="connsiteX3" fmla="*/ 0 w 1886563"/>
              <a:gd name="connsiteY3" fmla="*/ 2296887 h 2311401"/>
              <a:gd name="connsiteX0" fmla="*/ 0 w 1918313"/>
              <a:gd name="connsiteY0" fmla="*/ 2309587 h 2311401"/>
              <a:gd name="connsiteX1" fmla="*/ 982289 w 1918313"/>
              <a:gd name="connsiteY1" fmla="*/ 0 h 2311401"/>
              <a:gd name="connsiteX2" fmla="*/ 1918313 w 1918313"/>
              <a:gd name="connsiteY2" fmla="*/ 2311401 h 2311401"/>
              <a:gd name="connsiteX3" fmla="*/ 0 w 1918313"/>
              <a:gd name="connsiteY3" fmla="*/ 2309587 h 2311401"/>
            </a:gdLst>
            <a:ahLst/>
            <a:cxnLst>
              <a:cxn ang="0">
                <a:pos x="connsiteX0" y="connsiteY0"/>
              </a:cxn>
              <a:cxn ang="0">
                <a:pos x="connsiteX1" y="connsiteY1"/>
              </a:cxn>
              <a:cxn ang="0">
                <a:pos x="connsiteX2" y="connsiteY2"/>
              </a:cxn>
              <a:cxn ang="0">
                <a:pos x="connsiteX3" y="connsiteY3"/>
              </a:cxn>
            </a:cxnLst>
            <a:rect l="l" t="t" r="r" b="b"/>
            <a:pathLst>
              <a:path w="1918313" h="2311401">
                <a:moveTo>
                  <a:pt x="0" y="2309587"/>
                </a:moveTo>
                <a:lnTo>
                  <a:pt x="982289" y="0"/>
                </a:lnTo>
                <a:lnTo>
                  <a:pt x="1918313" y="2311401"/>
                </a:lnTo>
                <a:lnTo>
                  <a:pt x="0" y="2309587"/>
                </a:lnTo>
                <a:close/>
              </a:path>
            </a:pathLst>
          </a:cu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3687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43919FC2-E19F-4018-BE1E-474DBBE34260}"/>
              </a:ext>
            </a:extLst>
          </p:cNvPr>
          <p:cNvSpPr/>
          <p:nvPr/>
        </p:nvSpPr>
        <p:spPr>
          <a:xfrm>
            <a:off x="3812231" y="608573"/>
            <a:ext cx="6991127" cy="1338606"/>
          </a:xfrm>
          <a:prstGeom prst="rect">
            <a:avLst/>
          </a:prstGeom>
          <a:solidFill>
            <a:srgbClr val="0969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sz="5400" b="1" dirty="0">
                <a:latin typeface="Cambria" panose="02040503050406030204" pitchFamily="18" charset="0"/>
                <a:ea typeface="Cambria" panose="02040503050406030204" pitchFamily="18" charset="0"/>
              </a:rPr>
              <a:t>11 810</a:t>
            </a:r>
            <a:endParaRPr lang="ro-RO" sz="5400" b="1" dirty="0">
              <a:latin typeface="Cambria" panose="02040503050406030204" pitchFamily="18" charset="0"/>
              <a:ea typeface="Cambria" panose="02040503050406030204" pitchFamily="18" charset="0"/>
            </a:endParaRPr>
          </a:p>
          <a:p>
            <a:pPr algn="ct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persoane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instruite</a:t>
            </a:r>
            <a:endParaRPr lang="ru-RU" dirty="0"/>
          </a:p>
        </p:txBody>
      </p:sp>
      <p:sp>
        <p:nvSpPr>
          <p:cNvPr id="6" name="Dreptunghi 5">
            <a:extLst>
              <a:ext uri="{FF2B5EF4-FFF2-40B4-BE49-F238E27FC236}">
                <a16:creationId xmlns:a16="http://schemas.microsoft.com/office/drawing/2014/main" id="{8C9892F7-16AB-40B8-8EE2-51D90FC8713B}"/>
              </a:ext>
            </a:extLst>
          </p:cNvPr>
          <p:cNvSpPr/>
          <p:nvPr/>
        </p:nvSpPr>
        <p:spPr>
          <a:xfrm>
            <a:off x="3812230" y="2237874"/>
            <a:ext cx="3320716" cy="650742"/>
          </a:xfrm>
          <a:prstGeom prst="rect">
            <a:avLst/>
          </a:prstGeom>
          <a:solidFill>
            <a:srgbClr val="FF9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dirty="0">
                <a:latin typeface="Cambria" panose="02040503050406030204" pitchFamily="18" charset="0"/>
                <a:ea typeface="Cambria" panose="02040503050406030204" pitchFamily="18" charset="0"/>
              </a:rPr>
              <a:t>Online </a:t>
            </a:r>
            <a:endParaRPr lang="ru-RU" sz="2800" dirty="0">
              <a:latin typeface="Cambria" panose="02040503050406030204" pitchFamily="18" charset="0"/>
              <a:ea typeface="Cambria" panose="02040503050406030204" pitchFamily="18" charset="0"/>
            </a:endParaRPr>
          </a:p>
        </p:txBody>
      </p:sp>
      <p:sp>
        <p:nvSpPr>
          <p:cNvPr id="42" name="Dreptunghi 41">
            <a:extLst>
              <a:ext uri="{FF2B5EF4-FFF2-40B4-BE49-F238E27FC236}">
                <a16:creationId xmlns:a16="http://schemas.microsoft.com/office/drawing/2014/main" id="{6387DA92-3389-439D-B70D-9B9D461134F3}"/>
              </a:ext>
            </a:extLst>
          </p:cNvPr>
          <p:cNvSpPr/>
          <p:nvPr/>
        </p:nvSpPr>
        <p:spPr>
          <a:xfrm>
            <a:off x="7482643" y="2237874"/>
            <a:ext cx="3320716" cy="650742"/>
          </a:xfrm>
          <a:prstGeom prst="rect">
            <a:avLst/>
          </a:prstGeom>
          <a:solidFill>
            <a:srgbClr val="FFB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dirty="0">
                <a:latin typeface="Cambria" panose="02040503050406030204" pitchFamily="18" charset="0"/>
                <a:ea typeface="Cambria" panose="02040503050406030204" pitchFamily="18" charset="0"/>
              </a:rPr>
              <a:t>Offline</a:t>
            </a:r>
            <a:r>
              <a:rPr lang="ro-RO" dirty="0"/>
              <a:t> </a:t>
            </a:r>
            <a:endParaRPr lang="ru-RU" dirty="0"/>
          </a:p>
        </p:txBody>
      </p:sp>
      <p:sp>
        <p:nvSpPr>
          <p:cNvPr id="43" name="Dreptunghi 42">
            <a:extLst>
              <a:ext uri="{FF2B5EF4-FFF2-40B4-BE49-F238E27FC236}">
                <a16:creationId xmlns:a16="http://schemas.microsoft.com/office/drawing/2014/main" id="{2AA88497-E2B5-440A-8520-BCA0FE73CBF3}"/>
              </a:ext>
            </a:extLst>
          </p:cNvPr>
          <p:cNvSpPr/>
          <p:nvPr/>
        </p:nvSpPr>
        <p:spPr>
          <a:xfrm>
            <a:off x="3812230" y="3103628"/>
            <a:ext cx="3320716" cy="2252143"/>
          </a:xfrm>
          <a:prstGeom prst="rect">
            <a:avLst/>
          </a:prstGeom>
          <a:solidFill>
            <a:srgbClr val="BF5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a:latin typeface="Cambria" panose="02040503050406030204" pitchFamily="18" charset="0"/>
                <a:ea typeface="Cambria" panose="02040503050406030204" pitchFamily="18" charset="0"/>
              </a:rPr>
              <a:t> </a:t>
            </a:r>
            <a:r>
              <a:rPr lang="ro-MD" sz="3200" b="1" dirty="0">
                <a:latin typeface="Cambria" panose="02040503050406030204" pitchFamily="18" charset="0"/>
                <a:ea typeface="Cambria" panose="02040503050406030204" pitchFamily="18" charset="0"/>
              </a:rPr>
              <a:t>33</a:t>
            </a:r>
            <a:endParaRPr lang="ro-RO" sz="3200" dirty="0">
              <a:latin typeface="Cambria" panose="02040503050406030204" pitchFamily="18" charset="0"/>
              <a:ea typeface="Cambria" panose="02040503050406030204" pitchFamily="18" charset="0"/>
            </a:endParaRPr>
          </a:p>
          <a:p>
            <a:pPr algn="ctr">
              <a:lnSpc>
                <a:spcPct val="150000"/>
              </a:lnSpc>
            </a:pP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webinare</a:t>
            </a:r>
            <a:endParaRPr lang="en-US" dirty="0">
              <a:latin typeface="Cambria" panose="02040503050406030204" pitchFamily="18" charset="0"/>
              <a:ea typeface="Cambria" panose="02040503050406030204" pitchFamily="18" charset="0"/>
            </a:endParaRPr>
          </a:p>
          <a:p>
            <a:pPr algn="ctr">
              <a:lnSpc>
                <a:spcPct val="150000"/>
              </a:lnSpc>
            </a:pPr>
            <a:r>
              <a:rPr lang="en-US" sz="3200" b="1" dirty="0">
                <a:latin typeface="Cambria" panose="02040503050406030204" pitchFamily="18" charset="0"/>
                <a:ea typeface="Cambria" panose="02040503050406030204" pitchFamily="18" charset="0"/>
              </a:rPr>
              <a:t> </a:t>
            </a:r>
            <a:r>
              <a:rPr lang="ro-MD" sz="3200" b="1" dirty="0">
                <a:latin typeface="Cambria" panose="02040503050406030204" pitchFamily="18" charset="0"/>
                <a:ea typeface="Cambria" panose="02040503050406030204" pitchFamily="18" charset="0"/>
              </a:rPr>
              <a:t>11</a:t>
            </a:r>
            <a:endParaRPr lang="ro-RO" sz="3200" b="1" dirty="0">
              <a:latin typeface="Cambria" panose="02040503050406030204" pitchFamily="18" charset="0"/>
              <a:ea typeface="Cambria" panose="02040503050406030204" pitchFamily="18" charset="0"/>
            </a:endParaRPr>
          </a:p>
          <a:p>
            <a:pPr algn="ctr">
              <a:lnSpc>
                <a:spcPct val="150000"/>
              </a:lnSpc>
            </a:pPr>
            <a:r>
              <a:rPr lang="en-US" dirty="0" err="1">
                <a:latin typeface="Cambria" panose="02040503050406030204" pitchFamily="18" charset="0"/>
                <a:ea typeface="Cambria" panose="02040503050406030204" pitchFamily="18" charset="0"/>
              </a:rPr>
              <a:t>videoconferințe</a:t>
            </a:r>
            <a:r>
              <a:rPr lang="en-US" dirty="0">
                <a:latin typeface="Cambria" panose="02040503050406030204" pitchFamily="18" charset="0"/>
                <a:ea typeface="Cambria" panose="02040503050406030204" pitchFamily="18" charset="0"/>
              </a:rPr>
              <a:t> pe YouTube</a:t>
            </a:r>
          </a:p>
          <a:p>
            <a:pPr algn="ctr"/>
            <a:endParaRPr lang="ru-RU" dirty="0">
              <a:latin typeface="Cambria" panose="02040503050406030204" pitchFamily="18" charset="0"/>
              <a:ea typeface="Cambria" panose="02040503050406030204" pitchFamily="18" charset="0"/>
            </a:endParaRPr>
          </a:p>
        </p:txBody>
      </p:sp>
      <p:sp>
        <p:nvSpPr>
          <p:cNvPr id="44" name="Dreptunghi 43">
            <a:extLst>
              <a:ext uri="{FF2B5EF4-FFF2-40B4-BE49-F238E27FC236}">
                <a16:creationId xmlns:a16="http://schemas.microsoft.com/office/drawing/2014/main" id="{4507940D-8303-4228-9295-AAD8456F1863}"/>
              </a:ext>
            </a:extLst>
          </p:cNvPr>
          <p:cNvSpPr/>
          <p:nvPr/>
        </p:nvSpPr>
        <p:spPr>
          <a:xfrm>
            <a:off x="7482642" y="3103628"/>
            <a:ext cx="3320716" cy="2252143"/>
          </a:xfrm>
          <a:prstGeom prst="rect">
            <a:avLst/>
          </a:prstGeom>
          <a:solidFill>
            <a:srgbClr val="BF9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ro-RO" sz="3200" b="1" dirty="0">
                <a:latin typeface="Cambria" panose="02040503050406030204" pitchFamily="18" charset="0"/>
                <a:ea typeface="Cambria" panose="02040503050406030204" pitchFamily="18" charset="0"/>
              </a:rPr>
              <a:t>232</a:t>
            </a:r>
            <a:r>
              <a:rPr lang="ro-RO" dirty="0">
                <a:latin typeface="Cambria" panose="02040503050406030204" pitchFamily="18" charset="0"/>
                <a:ea typeface="Cambria" panose="02040503050406030204" pitchFamily="18" charset="0"/>
              </a:rPr>
              <a:t> </a:t>
            </a:r>
          </a:p>
          <a:p>
            <a:pPr algn="ctr">
              <a:lnSpc>
                <a:spcPct val="150000"/>
              </a:lnSpc>
            </a:pPr>
            <a:r>
              <a:rPr lang="ro-RO" dirty="0">
                <a:latin typeface="Cambria" panose="02040503050406030204" pitchFamily="18" charset="0"/>
                <a:ea typeface="Cambria" panose="02040503050406030204" pitchFamily="18" charset="0"/>
              </a:rPr>
              <a:t>seminare </a:t>
            </a:r>
            <a:endParaRPr lang="en-US" dirty="0">
              <a:latin typeface="Cambria" panose="02040503050406030204" pitchFamily="18" charset="0"/>
              <a:ea typeface="Cambria" panose="02040503050406030204" pitchFamily="18" charset="0"/>
            </a:endParaRPr>
          </a:p>
          <a:p>
            <a:pPr>
              <a:lnSpc>
                <a:spcPct val="150000"/>
              </a:lnSpc>
            </a:pPr>
            <a:r>
              <a:rPr lang="en-US" dirty="0">
                <a:latin typeface="Cambria" panose="02040503050406030204" pitchFamily="18" charset="0"/>
                <a:ea typeface="Cambria" panose="02040503050406030204" pitchFamily="18" charset="0"/>
              </a:rPr>
              <a:t> </a:t>
            </a:r>
          </a:p>
          <a:p>
            <a:pPr algn="ctr"/>
            <a:endParaRPr lang="ru-RU" dirty="0">
              <a:latin typeface="Cambria" panose="02040503050406030204" pitchFamily="18" charset="0"/>
              <a:ea typeface="Cambria" panose="02040503050406030204" pitchFamily="18" charset="0"/>
            </a:endParaRPr>
          </a:p>
        </p:txBody>
      </p:sp>
      <p:sp>
        <p:nvSpPr>
          <p:cNvPr id="7" name="Dreptunghi 6">
            <a:extLst>
              <a:ext uri="{FF2B5EF4-FFF2-40B4-BE49-F238E27FC236}">
                <a16:creationId xmlns:a16="http://schemas.microsoft.com/office/drawing/2014/main" id="{5280C3F2-7638-448C-98AF-61A6661E822B}"/>
              </a:ext>
            </a:extLst>
          </p:cNvPr>
          <p:cNvSpPr/>
          <p:nvPr/>
        </p:nvSpPr>
        <p:spPr>
          <a:xfrm>
            <a:off x="3812230" y="5667033"/>
            <a:ext cx="3320716" cy="651553"/>
          </a:xfrm>
          <a:prstGeom prst="rect">
            <a:avLst/>
          </a:prstGeom>
          <a:solidFill>
            <a:srgbClr val="A62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sz="2800" b="1" dirty="0">
                <a:latin typeface="Cambria" panose="02040503050406030204" pitchFamily="18" charset="0"/>
                <a:ea typeface="Cambria" panose="02040503050406030204" pitchFamily="18" charset="0"/>
              </a:rPr>
              <a:t>6316</a:t>
            </a:r>
            <a:endParaRPr lang="ru-RU" sz="2800" b="1" dirty="0">
              <a:latin typeface="Cambria" panose="02040503050406030204" pitchFamily="18" charset="0"/>
              <a:ea typeface="Cambria" panose="02040503050406030204" pitchFamily="18" charset="0"/>
            </a:endParaRPr>
          </a:p>
        </p:txBody>
      </p:sp>
      <p:sp>
        <p:nvSpPr>
          <p:cNvPr id="46" name="Dreptunghi 45">
            <a:extLst>
              <a:ext uri="{FF2B5EF4-FFF2-40B4-BE49-F238E27FC236}">
                <a16:creationId xmlns:a16="http://schemas.microsoft.com/office/drawing/2014/main" id="{99876F10-6B18-46D4-8AA3-7433A6EE0A8D}"/>
              </a:ext>
            </a:extLst>
          </p:cNvPr>
          <p:cNvSpPr/>
          <p:nvPr/>
        </p:nvSpPr>
        <p:spPr>
          <a:xfrm>
            <a:off x="7469827" y="5666986"/>
            <a:ext cx="3320716" cy="651600"/>
          </a:xfrm>
          <a:prstGeom prst="rect">
            <a:avLst/>
          </a:prstGeom>
          <a:solidFill>
            <a:srgbClr val="A67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sz="2800" b="1" dirty="0">
                <a:latin typeface="Cambria" panose="02040503050406030204" pitchFamily="18" charset="0"/>
                <a:ea typeface="Cambria" panose="02040503050406030204" pitchFamily="18" charset="0"/>
              </a:rPr>
              <a:t>5494</a:t>
            </a:r>
            <a:endParaRPr lang="ru-RU" sz="28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41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reptunghi 2">
            <a:extLst>
              <a:ext uri="{FF2B5EF4-FFF2-40B4-BE49-F238E27FC236}">
                <a16:creationId xmlns:a16="http://schemas.microsoft.com/office/drawing/2014/main" id="{77C666C1-703D-4E07-AF3E-C09327F3E58A}"/>
              </a:ext>
            </a:extLst>
          </p:cNvPr>
          <p:cNvSpPr/>
          <p:nvPr/>
        </p:nvSpPr>
        <p:spPr>
          <a:xfrm>
            <a:off x="633984" y="2329284"/>
            <a:ext cx="3098800" cy="4528716"/>
          </a:xfrm>
          <a:prstGeom prst="rect">
            <a:avLst/>
          </a:prstGeom>
          <a:solidFill>
            <a:schemeClr val="accent5">
              <a:lumMod val="60000"/>
              <a:lumOff val="40000"/>
            </a:schemeClr>
          </a:solidFill>
          <a:ln>
            <a:noFill/>
          </a:ln>
          <a:effectLst>
            <a:outerShdw blurRad="50800" dist="38100" dir="8100000" algn="tr" rotWithShape="0">
              <a:prstClr val="black">
                <a:alpha val="40000"/>
              </a:prstClr>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tIns="792000" rtlCol="0" anchor="t"/>
          <a:lstStyle/>
          <a:p>
            <a:pPr algn="ctr"/>
            <a:r>
              <a:rPr lang="en-US" sz="2800" b="1" dirty="0" err="1">
                <a:solidFill>
                  <a:schemeClr val="tx1"/>
                </a:solidFill>
                <a:latin typeface="Cambria" panose="02040503050406030204" pitchFamily="18" charset="0"/>
                <a:ea typeface="Cambria" panose="02040503050406030204" pitchFamily="18" charset="0"/>
              </a:rPr>
              <a:t>Beneficiari</a:t>
            </a:r>
            <a:r>
              <a:rPr lang="en-US" sz="2800" b="1" dirty="0">
                <a:solidFill>
                  <a:schemeClr val="tx1"/>
                </a:solidFill>
                <a:latin typeface="Cambria" panose="02040503050406030204" pitchFamily="18" charset="0"/>
                <a:ea typeface="Cambria" panose="02040503050406030204" pitchFamily="18" charset="0"/>
              </a:rPr>
              <a:t> </a:t>
            </a:r>
          </a:p>
          <a:p>
            <a:pPr algn="ctr"/>
            <a:r>
              <a:rPr lang="en-US" sz="2800" b="1" dirty="0" err="1">
                <a:solidFill>
                  <a:schemeClr val="tx1"/>
                </a:solidFill>
                <a:latin typeface="Cambria" panose="02040503050406030204" pitchFamily="18" charset="0"/>
                <a:ea typeface="Cambria" panose="02040503050406030204" pitchFamily="18" charset="0"/>
              </a:rPr>
              <a:t>instruiți</a:t>
            </a:r>
            <a:endParaRPr lang="ru-RU" sz="2800" b="1" dirty="0">
              <a:solidFill>
                <a:schemeClr val="tx1"/>
              </a:solidFill>
              <a:latin typeface="Cambria" panose="02040503050406030204" pitchFamily="18" charset="0"/>
              <a:ea typeface="Cambria" panose="02040503050406030204" pitchFamily="18" charset="0"/>
            </a:endParaRPr>
          </a:p>
        </p:txBody>
      </p:sp>
      <p:graphicFrame>
        <p:nvGraphicFramePr>
          <p:cNvPr id="5" name="Chart 1">
            <a:extLst>
              <a:ext uri="{FF2B5EF4-FFF2-40B4-BE49-F238E27FC236}">
                <a16:creationId xmlns:a16="http://schemas.microsoft.com/office/drawing/2014/main" id="{97098B59-4069-4131-BBEB-AD221A3D9CE2}"/>
              </a:ext>
            </a:extLst>
          </p:cNvPr>
          <p:cNvGraphicFramePr/>
          <p:nvPr>
            <p:extLst>
              <p:ext uri="{D42A27DB-BD31-4B8C-83A1-F6EECF244321}">
                <p14:modId xmlns:p14="http://schemas.microsoft.com/office/powerpoint/2010/main" val="3613819733"/>
              </p:ext>
            </p:extLst>
          </p:nvPr>
        </p:nvGraphicFramePr>
        <p:xfrm>
          <a:off x="3732784" y="154547"/>
          <a:ext cx="8090022" cy="62848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455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reptunghi 3">
            <a:extLst>
              <a:ext uri="{FF2B5EF4-FFF2-40B4-BE49-F238E27FC236}">
                <a16:creationId xmlns:a16="http://schemas.microsoft.com/office/drawing/2014/main" id="{5E2C1087-29F8-4A57-AEEF-956E5302CFF2}"/>
              </a:ext>
            </a:extLst>
          </p:cNvPr>
          <p:cNvSpPr/>
          <p:nvPr/>
        </p:nvSpPr>
        <p:spPr>
          <a:xfrm>
            <a:off x="0" y="0"/>
            <a:ext cx="12192000" cy="1353456"/>
          </a:xfrm>
          <a:prstGeom prst="rect">
            <a:avLst/>
          </a:prstGeom>
          <a:solidFill>
            <a:srgbClr val="1377BD"/>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itlu 1">
            <a:extLst>
              <a:ext uri="{FF2B5EF4-FFF2-40B4-BE49-F238E27FC236}">
                <a16:creationId xmlns:a16="http://schemas.microsoft.com/office/drawing/2014/main" id="{789037BF-FF17-4F36-AA66-8568CA6F4ECA}"/>
              </a:ext>
            </a:extLst>
          </p:cNvPr>
          <p:cNvSpPr>
            <a:spLocks noGrp="1"/>
          </p:cNvSpPr>
          <p:nvPr>
            <p:ph type="title" idx="4294967295"/>
          </p:nvPr>
        </p:nvSpPr>
        <p:spPr>
          <a:xfrm>
            <a:off x="3073401" y="243340"/>
            <a:ext cx="8178800" cy="866775"/>
          </a:xfrm>
        </p:spPr>
        <p:txBody>
          <a:bodyPr>
            <a:normAutofit fontScale="90000"/>
          </a:bodyPr>
          <a:lstStyle/>
          <a:p>
            <a:pPr algn="ctr"/>
            <a:r>
              <a:rPr lang="ro-RO" b="1" dirty="0">
                <a:solidFill>
                  <a:schemeClr val="bg1"/>
                </a:solidFill>
                <a:latin typeface="Cambria" panose="02040503050406030204" pitchFamily="18" charset="0"/>
              </a:rPr>
              <a:t>Monitorizarea și evaluarea instruirilor</a:t>
            </a:r>
            <a:endParaRPr lang="ro-MD" b="1" dirty="0">
              <a:solidFill>
                <a:schemeClr val="bg1"/>
              </a:solidFill>
              <a:latin typeface="Cambria" panose="02040503050406030204" pitchFamily="18" charset="0"/>
            </a:endParaRPr>
          </a:p>
        </p:txBody>
      </p:sp>
      <p:sp>
        <p:nvSpPr>
          <p:cNvPr id="3" name="Substituent text 2">
            <a:extLst>
              <a:ext uri="{FF2B5EF4-FFF2-40B4-BE49-F238E27FC236}">
                <a16:creationId xmlns:a16="http://schemas.microsoft.com/office/drawing/2014/main" id="{81BADBCD-EAF7-4868-AB1A-F0FB792D7BD7}"/>
              </a:ext>
            </a:extLst>
          </p:cNvPr>
          <p:cNvSpPr>
            <a:spLocks noGrp="1"/>
          </p:cNvSpPr>
          <p:nvPr>
            <p:ph type="body" idx="4294967295"/>
          </p:nvPr>
        </p:nvSpPr>
        <p:spPr>
          <a:xfrm>
            <a:off x="1160995" y="1852612"/>
            <a:ext cx="10091206" cy="4560888"/>
          </a:xfrm>
        </p:spPr>
        <p:txBody>
          <a:bodyPr/>
          <a:lstStyle/>
          <a:p>
            <a:pPr marL="115824" indent="0">
              <a:buNone/>
            </a:pPr>
            <a:r>
              <a:rPr lang="ro-RO" sz="3200" dirty="0">
                <a:latin typeface="Cambria" panose="02040503050406030204" pitchFamily="18" charset="0"/>
              </a:rPr>
              <a:t>Internă </a:t>
            </a:r>
          </a:p>
          <a:p>
            <a:pPr lvl="1"/>
            <a:r>
              <a:rPr lang="ro-RO" dirty="0">
                <a:latin typeface="Cambria" panose="02040503050406030204" pitchFamily="18" charset="0"/>
              </a:rPr>
              <a:t>Chestionare participanți </a:t>
            </a:r>
            <a:endParaRPr lang="en-US" dirty="0">
              <a:latin typeface="Cambria" panose="02040503050406030204" pitchFamily="18" charset="0"/>
            </a:endParaRPr>
          </a:p>
          <a:p>
            <a:pPr lvl="1"/>
            <a:r>
              <a:rPr lang="ro-RO" dirty="0">
                <a:latin typeface="Cambria" panose="02040503050406030204" pitchFamily="18" charset="0"/>
              </a:rPr>
              <a:t>Chestionare formatori</a:t>
            </a:r>
            <a:endParaRPr lang="en-US" dirty="0">
              <a:latin typeface="Cambria" panose="02040503050406030204" pitchFamily="18" charset="0"/>
            </a:endParaRPr>
          </a:p>
          <a:p>
            <a:pPr marL="457200" lvl="1" indent="0">
              <a:buNone/>
            </a:pPr>
            <a:endParaRPr lang="ro-RO" dirty="0">
              <a:latin typeface="Cambria" panose="02040503050406030204" pitchFamily="18" charset="0"/>
            </a:endParaRPr>
          </a:p>
          <a:p>
            <a:pPr marL="115824" indent="0">
              <a:buNone/>
            </a:pPr>
            <a:r>
              <a:rPr lang="ro-RO" sz="3200" dirty="0">
                <a:latin typeface="Cambria" panose="02040503050406030204" pitchFamily="18" charset="0"/>
              </a:rPr>
              <a:t>Externă</a:t>
            </a:r>
          </a:p>
          <a:p>
            <a:pPr lvl="1"/>
            <a:r>
              <a:rPr lang="ro-RO" dirty="0">
                <a:latin typeface="Cambria" panose="02040503050406030204" pitchFamily="18" charset="0"/>
              </a:rPr>
              <a:t>Cercetare sociologică comandată de CICDE</a:t>
            </a:r>
          </a:p>
          <a:p>
            <a:pPr lvl="1"/>
            <a:r>
              <a:rPr lang="ro-RO" dirty="0">
                <a:latin typeface="Cambria" panose="02040503050406030204" pitchFamily="18" charset="0"/>
              </a:rPr>
              <a:t>Analiza rapoartelor observatorilor naționali și internaționali</a:t>
            </a:r>
          </a:p>
          <a:p>
            <a:pPr lvl="1"/>
            <a:r>
              <a:rPr lang="ro-RO" dirty="0">
                <a:latin typeface="Cambria" panose="02040503050406030204" pitchFamily="18" charset="0"/>
              </a:rPr>
              <a:t>Sondaj post-electoral de percepție </a:t>
            </a:r>
            <a:endParaRPr lang="ro-MD" dirty="0">
              <a:latin typeface="Cambria" panose="02040503050406030204" pitchFamily="18" charset="0"/>
            </a:endParaRPr>
          </a:p>
        </p:txBody>
      </p:sp>
      <p:pic>
        <p:nvPicPr>
          <p:cNvPr id="5" name="Imagine 4">
            <a:extLst>
              <a:ext uri="{FF2B5EF4-FFF2-40B4-BE49-F238E27FC236}">
                <a16:creationId xmlns:a16="http://schemas.microsoft.com/office/drawing/2014/main" id="{88BD5554-A7BF-49A7-9095-97A971746A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12" y="173150"/>
            <a:ext cx="2231965" cy="900000"/>
          </a:xfrm>
          <a:prstGeom prst="rect">
            <a:avLst/>
          </a:prstGeom>
        </p:spPr>
      </p:pic>
    </p:spTree>
    <p:extLst>
      <p:ext uri="{BB962C8B-B14F-4D97-AF65-F5344CB8AC3E}">
        <p14:creationId xmlns:p14="http://schemas.microsoft.com/office/powerpoint/2010/main" val="290218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unghi isoscel 5">
            <a:extLst>
              <a:ext uri="{FF2B5EF4-FFF2-40B4-BE49-F238E27FC236}">
                <a16:creationId xmlns:a16="http://schemas.microsoft.com/office/drawing/2014/main" id="{5592DDCA-84ED-49D0-9491-AA70A2AA05B6}"/>
              </a:ext>
            </a:extLst>
          </p:cNvPr>
          <p:cNvSpPr/>
          <p:nvPr/>
        </p:nvSpPr>
        <p:spPr>
          <a:xfrm rot="5400000">
            <a:off x="450850" y="1898650"/>
            <a:ext cx="4521200" cy="5422900"/>
          </a:xfrm>
          <a:custGeom>
            <a:avLst/>
            <a:gdLst>
              <a:gd name="connsiteX0" fmla="*/ 0 w 3581400"/>
              <a:gd name="connsiteY0" fmla="*/ 5207000 h 5207000"/>
              <a:gd name="connsiteX1" fmla="*/ 3581400 w 3581400"/>
              <a:gd name="connsiteY1" fmla="*/ 0 h 5207000"/>
              <a:gd name="connsiteX2" fmla="*/ 3581400 w 3581400"/>
              <a:gd name="connsiteY2" fmla="*/ 5207000 h 5207000"/>
              <a:gd name="connsiteX3" fmla="*/ 0 w 3581400"/>
              <a:gd name="connsiteY3" fmla="*/ 5207000 h 5207000"/>
              <a:gd name="connsiteX0" fmla="*/ 0 w 4051300"/>
              <a:gd name="connsiteY0" fmla="*/ 5245100 h 5245100"/>
              <a:gd name="connsiteX1" fmla="*/ 4051300 w 4051300"/>
              <a:gd name="connsiteY1" fmla="*/ 0 h 5245100"/>
              <a:gd name="connsiteX2" fmla="*/ 3581400 w 4051300"/>
              <a:gd name="connsiteY2" fmla="*/ 5245100 h 5245100"/>
              <a:gd name="connsiteX3" fmla="*/ 0 w 4051300"/>
              <a:gd name="connsiteY3" fmla="*/ 5245100 h 5245100"/>
              <a:gd name="connsiteX0" fmla="*/ 0 w 4216400"/>
              <a:gd name="connsiteY0" fmla="*/ 5308600 h 5308600"/>
              <a:gd name="connsiteX1" fmla="*/ 4216400 w 4216400"/>
              <a:gd name="connsiteY1" fmla="*/ 0 h 5308600"/>
              <a:gd name="connsiteX2" fmla="*/ 3581400 w 4216400"/>
              <a:gd name="connsiteY2" fmla="*/ 5308600 h 5308600"/>
              <a:gd name="connsiteX3" fmla="*/ 0 w 4216400"/>
              <a:gd name="connsiteY3" fmla="*/ 5308600 h 5308600"/>
              <a:gd name="connsiteX0" fmla="*/ 0 w 4241800"/>
              <a:gd name="connsiteY0" fmla="*/ 5346700 h 5346700"/>
              <a:gd name="connsiteX1" fmla="*/ 4241800 w 4241800"/>
              <a:gd name="connsiteY1" fmla="*/ 0 h 5346700"/>
              <a:gd name="connsiteX2" fmla="*/ 3581400 w 4241800"/>
              <a:gd name="connsiteY2" fmla="*/ 5346700 h 5346700"/>
              <a:gd name="connsiteX3" fmla="*/ 0 w 4241800"/>
              <a:gd name="connsiteY3" fmla="*/ 5346700 h 5346700"/>
              <a:gd name="connsiteX0" fmla="*/ 0 w 4521200"/>
              <a:gd name="connsiteY0" fmla="*/ 5422900 h 5422900"/>
              <a:gd name="connsiteX1" fmla="*/ 4521200 w 4521200"/>
              <a:gd name="connsiteY1" fmla="*/ 0 h 5422900"/>
              <a:gd name="connsiteX2" fmla="*/ 3581400 w 4521200"/>
              <a:gd name="connsiteY2" fmla="*/ 5422900 h 5422900"/>
              <a:gd name="connsiteX3" fmla="*/ 0 w 4521200"/>
              <a:gd name="connsiteY3" fmla="*/ 5422900 h 5422900"/>
            </a:gdLst>
            <a:ahLst/>
            <a:cxnLst>
              <a:cxn ang="0">
                <a:pos x="connsiteX0" y="connsiteY0"/>
              </a:cxn>
              <a:cxn ang="0">
                <a:pos x="connsiteX1" y="connsiteY1"/>
              </a:cxn>
              <a:cxn ang="0">
                <a:pos x="connsiteX2" y="connsiteY2"/>
              </a:cxn>
              <a:cxn ang="0">
                <a:pos x="connsiteX3" y="connsiteY3"/>
              </a:cxn>
            </a:cxnLst>
            <a:rect l="l" t="t" r="r" b="b"/>
            <a:pathLst>
              <a:path w="4521200" h="5422900">
                <a:moveTo>
                  <a:pt x="0" y="5422900"/>
                </a:moveTo>
                <a:lnTo>
                  <a:pt x="4521200" y="0"/>
                </a:lnTo>
                <a:lnTo>
                  <a:pt x="3581400" y="5422900"/>
                </a:lnTo>
                <a:lnTo>
                  <a:pt x="0" y="5422900"/>
                </a:ln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itlu 1">
            <a:extLst>
              <a:ext uri="{FF2B5EF4-FFF2-40B4-BE49-F238E27FC236}">
                <a16:creationId xmlns:a16="http://schemas.microsoft.com/office/drawing/2014/main" id="{7459751C-DFB8-46C9-BB54-D7C4E3CD1FF1}"/>
              </a:ext>
            </a:extLst>
          </p:cNvPr>
          <p:cNvSpPr>
            <a:spLocks noGrp="1"/>
          </p:cNvSpPr>
          <p:nvPr>
            <p:ph type="title" idx="4294967295"/>
          </p:nvPr>
        </p:nvSpPr>
        <p:spPr>
          <a:xfrm>
            <a:off x="-628650" y="4610099"/>
            <a:ext cx="3810000" cy="866775"/>
          </a:xfrm>
        </p:spPr>
        <p:txBody>
          <a:bodyPr>
            <a:noAutofit/>
          </a:bodyPr>
          <a:lstStyle/>
          <a:p>
            <a:pPr algn="ctr"/>
            <a:r>
              <a:rPr lang="ro-RO" sz="3200" b="1" dirty="0">
                <a:latin typeface="Cambria" panose="02040503050406030204" pitchFamily="18" charset="0"/>
              </a:rPr>
              <a:t>Rezultate </a:t>
            </a:r>
            <a:br>
              <a:rPr lang="ro-RO" sz="3200" b="1" dirty="0">
                <a:latin typeface="Cambria" panose="02040503050406030204" pitchFamily="18" charset="0"/>
              </a:rPr>
            </a:br>
            <a:r>
              <a:rPr lang="ro-RO" sz="3200" b="1" dirty="0">
                <a:latin typeface="Cambria" panose="02040503050406030204" pitchFamily="18" charset="0"/>
              </a:rPr>
              <a:t>monitorizare</a:t>
            </a:r>
            <a:endParaRPr lang="ro-MD" sz="3200" b="1" dirty="0">
              <a:latin typeface="Cambria" panose="02040503050406030204" pitchFamily="18" charset="0"/>
            </a:endParaRPr>
          </a:p>
        </p:txBody>
      </p:sp>
      <p:sp>
        <p:nvSpPr>
          <p:cNvPr id="5" name="Oval 4">
            <a:extLst>
              <a:ext uri="{FF2B5EF4-FFF2-40B4-BE49-F238E27FC236}">
                <a16:creationId xmlns:a16="http://schemas.microsoft.com/office/drawing/2014/main" id="{F7F830AE-D2C9-4138-B96E-27BFDD6E225F}"/>
              </a:ext>
            </a:extLst>
          </p:cNvPr>
          <p:cNvSpPr/>
          <p:nvPr/>
        </p:nvSpPr>
        <p:spPr>
          <a:xfrm>
            <a:off x="3117850" y="706679"/>
            <a:ext cx="2933700" cy="2933700"/>
          </a:xfrm>
          <a:prstGeom prst="ellipse">
            <a:avLst/>
          </a:prstGeom>
          <a:solidFill>
            <a:srgbClr val="FFC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latin typeface="Cambria" panose="02040503050406030204" pitchFamily="18" charset="0"/>
                <a:ea typeface="Cambria" panose="02040503050406030204" pitchFamily="18" charset="0"/>
              </a:rPr>
              <a:t>98,</a:t>
            </a:r>
            <a:r>
              <a:rPr lang="en-US" sz="4400" b="1" dirty="0">
                <a:latin typeface="Cambria" panose="02040503050406030204" pitchFamily="18" charset="0"/>
                <a:ea typeface="Cambria" panose="02040503050406030204" pitchFamily="18" charset="0"/>
              </a:rPr>
              <a:t>8</a:t>
            </a:r>
            <a:r>
              <a:rPr lang="ru-RU" sz="4400" b="1" dirty="0">
                <a:latin typeface="Cambria" panose="02040503050406030204" pitchFamily="18" charset="0"/>
                <a:ea typeface="Cambria" panose="02040503050406030204" pitchFamily="18" charset="0"/>
              </a:rPr>
              <a:t>% </a:t>
            </a:r>
          </a:p>
        </p:txBody>
      </p:sp>
      <p:sp>
        <p:nvSpPr>
          <p:cNvPr id="7" name="Oval 6">
            <a:extLst>
              <a:ext uri="{FF2B5EF4-FFF2-40B4-BE49-F238E27FC236}">
                <a16:creationId xmlns:a16="http://schemas.microsoft.com/office/drawing/2014/main" id="{1AA12112-9C6B-4B5A-B961-035E66F2113A}"/>
              </a:ext>
            </a:extLst>
          </p:cNvPr>
          <p:cNvSpPr/>
          <p:nvPr/>
        </p:nvSpPr>
        <p:spPr>
          <a:xfrm>
            <a:off x="6411912" y="3743324"/>
            <a:ext cx="2933700" cy="2933700"/>
          </a:xfrm>
          <a:prstGeom prst="ellipse">
            <a:avLst/>
          </a:prstGeom>
          <a:solidFill>
            <a:srgbClr val="A62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latin typeface="Cambria" panose="02040503050406030204" pitchFamily="18" charset="0"/>
                <a:ea typeface="Cambria" panose="02040503050406030204" pitchFamily="18" charset="0"/>
              </a:rPr>
              <a:t>9</a:t>
            </a:r>
            <a:r>
              <a:rPr lang="en-US" sz="4400" b="1" dirty="0">
                <a:latin typeface="Cambria" panose="02040503050406030204" pitchFamily="18" charset="0"/>
                <a:ea typeface="Cambria" panose="02040503050406030204" pitchFamily="18" charset="0"/>
              </a:rPr>
              <a:t>8</a:t>
            </a:r>
            <a:r>
              <a:rPr lang="ru-RU" sz="4400" b="1" dirty="0">
                <a:latin typeface="Cambria" panose="02040503050406030204" pitchFamily="18" charset="0"/>
                <a:ea typeface="Cambria" panose="02040503050406030204" pitchFamily="18" charset="0"/>
              </a:rPr>
              <a:t>% </a:t>
            </a:r>
          </a:p>
        </p:txBody>
      </p:sp>
      <p:sp>
        <p:nvSpPr>
          <p:cNvPr id="9" name="Oval 8">
            <a:extLst>
              <a:ext uri="{FF2B5EF4-FFF2-40B4-BE49-F238E27FC236}">
                <a16:creationId xmlns:a16="http://schemas.microsoft.com/office/drawing/2014/main" id="{55055C3A-022F-49D2-B5E7-D6F821D2B57D}"/>
              </a:ext>
            </a:extLst>
          </p:cNvPr>
          <p:cNvSpPr/>
          <p:nvPr/>
        </p:nvSpPr>
        <p:spPr>
          <a:xfrm>
            <a:off x="7878762" y="298451"/>
            <a:ext cx="2933700" cy="2933700"/>
          </a:xfrm>
          <a:prstGeom prst="ellipse">
            <a:avLst/>
          </a:prstGeom>
          <a:solidFill>
            <a:srgbClr val="FF6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latin typeface="Cambria" panose="02040503050406030204" pitchFamily="18" charset="0"/>
                <a:ea typeface="Cambria" panose="02040503050406030204" pitchFamily="18" charset="0"/>
              </a:rPr>
              <a:t>9</a:t>
            </a:r>
            <a:r>
              <a:rPr lang="ro-RO" sz="4400" b="1" dirty="0">
                <a:latin typeface="Cambria" panose="02040503050406030204" pitchFamily="18" charset="0"/>
                <a:ea typeface="Cambria" panose="02040503050406030204" pitchFamily="18" charset="0"/>
              </a:rPr>
              <a:t>7,4</a:t>
            </a:r>
            <a:r>
              <a:rPr lang="ru-RU" sz="4400" b="1"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169018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text 2">
            <a:extLst>
              <a:ext uri="{FF2B5EF4-FFF2-40B4-BE49-F238E27FC236}">
                <a16:creationId xmlns:a16="http://schemas.microsoft.com/office/drawing/2014/main" id="{109B4C32-8B37-4527-A8BB-938F22D3BD70}"/>
              </a:ext>
            </a:extLst>
          </p:cNvPr>
          <p:cNvSpPr>
            <a:spLocks noGrp="1"/>
          </p:cNvSpPr>
          <p:nvPr>
            <p:ph type="body" idx="4294967295"/>
          </p:nvPr>
        </p:nvSpPr>
        <p:spPr>
          <a:xfrm>
            <a:off x="2665927" y="399245"/>
            <a:ext cx="9103798" cy="5760000"/>
          </a:xfrm>
          <a:solidFill>
            <a:srgbClr val="FFDA73"/>
          </a:solidFill>
          <a:effectLst>
            <a:outerShdw blurRad="50800" dist="38100" dir="5400000" algn="t" rotWithShape="0">
              <a:prstClr val="black">
                <a:alpha val="40000"/>
              </a:prstClr>
            </a:outerShdw>
          </a:effectLst>
        </p:spPr>
        <p:txBody>
          <a:bodyPr>
            <a:normAutofit/>
          </a:bodyPr>
          <a:lstStyle/>
          <a:p>
            <a:pPr marL="0" indent="0">
              <a:buNone/>
            </a:pPr>
            <a:endParaRPr lang="ro-MD" sz="3200" dirty="0"/>
          </a:p>
        </p:txBody>
      </p:sp>
      <p:sp>
        <p:nvSpPr>
          <p:cNvPr id="5" name="CasetăText 4">
            <a:extLst>
              <a:ext uri="{FF2B5EF4-FFF2-40B4-BE49-F238E27FC236}">
                <a16:creationId xmlns:a16="http://schemas.microsoft.com/office/drawing/2014/main" id="{9AACCE8F-9746-4723-9F02-8BA6120D5ADE}"/>
              </a:ext>
            </a:extLst>
          </p:cNvPr>
          <p:cNvSpPr txBox="1"/>
          <p:nvPr/>
        </p:nvSpPr>
        <p:spPr>
          <a:xfrm>
            <a:off x="7532459" y="712031"/>
            <a:ext cx="4500000" cy="5760000"/>
          </a:xfrm>
          <a:prstGeom prst="rect">
            <a:avLst/>
          </a:prstGeom>
          <a:solidFill>
            <a:srgbClr val="FF9473"/>
          </a:solidFill>
          <a:effectLst>
            <a:outerShdw blurRad="50800" dist="38100" dir="5400000" algn="t" rotWithShape="0">
              <a:prstClr val="black">
                <a:alpha val="40000"/>
              </a:prstClr>
            </a:outerShdw>
          </a:effectLst>
        </p:spPr>
        <p:txBody>
          <a:bodyPr wrap="square">
            <a:spAutoFit/>
          </a:bodyPr>
          <a:lstStyle/>
          <a:p>
            <a:pPr marL="269875" algn="just">
              <a:spcBef>
                <a:spcPts val="600"/>
              </a:spcBef>
              <a:spcAft>
                <a:spcPts val="600"/>
              </a:spcAft>
            </a:pPr>
            <a:endParaRPr lang="ro-RO" sz="2000" dirty="0">
              <a:solidFill>
                <a:schemeClr val="dk1"/>
              </a:solidFill>
              <a:latin typeface="Cambria" panose="02040503050406030204" pitchFamily="18" charset="0"/>
              <a:ea typeface="Cambria" panose="02040503050406030204" pitchFamily="18" charset="0"/>
            </a:endParaRPr>
          </a:p>
          <a:p>
            <a:pPr marL="269875" algn="just">
              <a:spcBef>
                <a:spcPts val="600"/>
              </a:spcBef>
              <a:spcAft>
                <a:spcPts val="600"/>
              </a:spcAft>
            </a:pPr>
            <a:r>
              <a:rPr lang="ro-RO" sz="2000" dirty="0">
                <a:solidFill>
                  <a:schemeClr val="dk1"/>
                </a:solidFill>
                <a:latin typeface="Cambria" panose="02040503050406030204" pitchFamily="18" charset="0"/>
                <a:ea typeface="Cambria" panose="02040503050406030204" pitchFamily="18" charset="0"/>
              </a:rPr>
              <a:t>certificarea obligatorie a persoanelor ca precondiție a includerii acestora în componența organului electoral. </a:t>
            </a:r>
            <a:endParaRPr lang="en-US" sz="2000" dirty="0">
              <a:latin typeface="Cambria" panose="02040503050406030204" pitchFamily="18" charset="0"/>
              <a:ea typeface="Cambria" panose="02040503050406030204" pitchFamily="18" charset="0"/>
            </a:endParaRPr>
          </a:p>
          <a:p>
            <a:pPr marL="285750" indent="-15875" algn="just">
              <a:spcBef>
                <a:spcPts val="600"/>
              </a:spcBef>
              <a:spcAft>
                <a:spcPts val="600"/>
              </a:spcAft>
            </a:pPr>
            <a:r>
              <a:rPr lang="ro-RO" sz="2000" dirty="0">
                <a:solidFill>
                  <a:schemeClr val="dk1"/>
                </a:solidFill>
                <a:latin typeface="Cambria" panose="02040503050406030204" pitchFamily="18" charset="0"/>
                <a:ea typeface="Cambria" panose="02040503050406030204" pitchFamily="18" charset="0"/>
              </a:rPr>
              <a:t>desemnarea membrilor BESV și CECE din timp, cu păstrarea duratei de lucru actuale sau simplificarea activității BESV și restrângerea termenului de activitate a acestora. </a:t>
            </a:r>
            <a:endParaRPr lang="en-US" sz="2000" dirty="0">
              <a:latin typeface="Cambria" panose="02040503050406030204" pitchFamily="18" charset="0"/>
              <a:ea typeface="Cambria" panose="02040503050406030204" pitchFamily="18" charset="0"/>
            </a:endParaRPr>
          </a:p>
          <a:p>
            <a:pPr marL="269875" algn="just">
              <a:spcBef>
                <a:spcPts val="600"/>
              </a:spcBef>
              <a:spcAft>
                <a:spcPts val="600"/>
              </a:spcAft>
            </a:pPr>
            <a:r>
              <a:rPr lang="ro-RO" sz="2000" dirty="0">
                <a:latin typeface="Cambria" panose="02040503050406030204" pitchFamily="18" charset="0"/>
                <a:ea typeface="Calibri" panose="020F0502020204030204" pitchFamily="34" charset="0"/>
                <a:cs typeface="Arial" panose="020B0604020202020204" pitchFamily="34" charset="0"/>
              </a:rPr>
              <a:t>instruiri continue cu potențialii funcționari electorali</a:t>
            </a:r>
          </a:p>
          <a:p>
            <a:pPr marL="269875" algn="just">
              <a:spcBef>
                <a:spcPts val="600"/>
              </a:spcBef>
              <a:spcAft>
                <a:spcPts val="600"/>
              </a:spcAft>
            </a:pPr>
            <a:r>
              <a:rPr lang="ro-RO" sz="2000" dirty="0">
                <a:solidFill>
                  <a:schemeClr val="dk1"/>
                </a:solidFill>
                <a:latin typeface="Cambria" panose="02040503050406030204" pitchFamily="18" charset="0"/>
                <a:ea typeface="Cambria" panose="02040503050406030204" pitchFamily="18" charset="0"/>
              </a:rPr>
              <a:t>crearea reprezentanțelor  teritoriale permanente ale CEC cu atribuții și în domeniul instruirii și educației civice</a:t>
            </a:r>
            <a:endParaRPr lang="ro-RO" sz="2000" dirty="0">
              <a:latin typeface="Cambria" panose="02040503050406030204" pitchFamily="18" charset="0"/>
              <a:ea typeface="Calibri" panose="020F0502020204030204" pitchFamily="34" charset="0"/>
              <a:cs typeface="Arial" panose="020B0604020202020204" pitchFamily="34" charset="0"/>
            </a:endParaRPr>
          </a:p>
        </p:txBody>
      </p:sp>
      <p:sp>
        <p:nvSpPr>
          <p:cNvPr id="6" name="Dreptunghi 5">
            <a:extLst>
              <a:ext uri="{FF2B5EF4-FFF2-40B4-BE49-F238E27FC236}">
                <a16:creationId xmlns:a16="http://schemas.microsoft.com/office/drawing/2014/main" id="{486231D3-3880-42C4-8E01-835821A0DD4B}"/>
              </a:ext>
            </a:extLst>
          </p:cNvPr>
          <p:cNvSpPr/>
          <p:nvPr/>
        </p:nvSpPr>
        <p:spPr>
          <a:xfrm>
            <a:off x="2849193" y="712031"/>
            <a:ext cx="4500000" cy="5760000"/>
          </a:xfrm>
          <a:prstGeom prst="rect">
            <a:avLst/>
          </a:prstGeom>
          <a:solidFill>
            <a:srgbClr val="64A8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marR="0" lvl="0" indent="-269875" algn="just" defTabSz="914400" rtl="0" eaLnBrk="1" fontAlgn="auto" latinLnBrk="0" hangingPunct="1">
              <a:spcBef>
                <a:spcPts val="600"/>
              </a:spcBef>
              <a:spcAft>
                <a:spcPts val="600"/>
              </a:spcAft>
              <a:buClrTx/>
              <a:buSzTx/>
              <a:buFontTx/>
              <a:buNone/>
              <a:tabLst>
                <a:tab pos="4121150" algn="l"/>
              </a:tabLst>
              <a:defRPr/>
            </a:pPr>
            <a:r>
              <a:rPr lang="ro-RO" sz="2000" kern="1200" dirty="0">
                <a:solidFill>
                  <a:schemeClr val="dk1"/>
                </a:solidFill>
                <a:effectLst/>
                <a:latin typeface="Cambria" panose="02040503050406030204" pitchFamily="18" charset="0"/>
                <a:ea typeface="Cambria" panose="02040503050406030204" pitchFamily="18" charset="0"/>
                <a:cs typeface="+mn-cs"/>
              </a:rPr>
              <a:t>	instruirea funcționarilor electorali rămâne a fi benevolă și opțională. Ca rezultat - o planificare defectuoasă sub aspectul cost-eficiență a resurselor financiare, de timp și umane. </a:t>
            </a:r>
            <a:endParaRPr lang="en-US" sz="2000" kern="1200" dirty="0">
              <a:solidFill>
                <a:schemeClr val="dk1"/>
              </a:solidFill>
              <a:effectLst/>
              <a:latin typeface="Cambria" panose="02040503050406030204" pitchFamily="18" charset="0"/>
              <a:ea typeface="Cambria" panose="02040503050406030204" pitchFamily="18" charset="0"/>
              <a:cs typeface="+mn-cs"/>
            </a:endParaRPr>
          </a:p>
          <a:p>
            <a:pPr marL="269875" algn="just">
              <a:spcBef>
                <a:spcPts val="600"/>
              </a:spcBef>
              <a:spcAft>
                <a:spcPts val="600"/>
              </a:spcAft>
              <a:tabLst>
                <a:tab pos="4121150" algn="l"/>
              </a:tabLst>
            </a:pPr>
            <a:r>
              <a:rPr lang="ro-RO" sz="2000" kern="1200" dirty="0">
                <a:solidFill>
                  <a:schemeClr val="dk1"/>
                </a:solidFill>
                <a:effectLst/>
                <a:latin typeface="Cambria" panose="02040503050406030204" pitchFamily="18" charset="0"/>
                <a:ea typeface="Cambria" panose="02040503050406030204" pitchFamily="18" charset="0"/>
                <a:cs typeface="+mn-cs"/>
              </a:rPr>
              <a:t>instruirea a 30% - 40% din membrii fiecărui organ electoral este insuficientă și poate afecta calitatea</a:t>
            </a:r>
          </a:p>
          <a:p>
            <a:pPr marL="269875" algn="just">
              <a:spcBef>
                <a:spcPts val="600"/>
              </a:spcBef>
              <a:spcAft>
                <a:spcPts val="600"/>
              </a:spcAft>
              <a:tabLst>
                <a:tab pos="4121150" algn="l"/>
              </a:tabLst>
            </a:pPr>
            <a:r>
              <a:rPr lang="ro-RO" sz="2000" kern="1200" dirty="0">
                <a:solidFill>
                  <a:schemeClr val="dk1"/>
                </a:solidFill>
                <a:effectLst/>
                <a:latin typeface="Cambria" panose="02040503050406030204" pitchFamily="18" charset="0"/>
                <a:ea typeface="Cambria" panose="02040503050406030204" pitchFamily="18" charset="0"/>
                <a:cs typeface="+mn-cs"/>
              </a:rPr>
              <a:t>puțin timp la dispoziție pentru instruirea membrilor CECE și BESV</a:t>
            </a:r>
          </a:p>
          <a:p>
            <a:pPr marL="269875" algn="just">
              <a:spcBef>
                <a:spcPts val="600"/>
              </a:spcBef>
              <a:spcAft>
                <a:spcPts val="600"/>
              </a:spcAft>
              <a:tabLst>
                <a:tab pos="4121150" algn="l"/>
              </a:tabLst>
            </a:pPr>
            <a:r>
              <a:rPr lang="ro-RO" sz="2000" dirty="0">
                <a:solidFill>
                  <a:schemeClr val="dk1"/>
                </a:solidFill>
                <a:latin typeface="Cambria" panose="02040503050406030204" pitchFamily="18" charset="0"/>
                <a:ea typeface="Cambria" panose="02040503050406030204" pitchFamily="18" charset="0"/>
              </a:rPr>
              <a:t>materialele didactice elaborate au ajuns la membrii BESV cu întârziere deși au fost transmise prin intermediul CECE în timp util.</a:t>
            </a:r>
            <a:endParaRPr lang="ro-RO" sz="2000" dirty="0">
              <a:latin typeface="Cambria" panose="02040503050406030204" pitchFamily="18" charset="0"/>
              <a:ea typeface="Calibri" panose="020F0502020204030204" pitchFamily="34" charset="0"/>
              <a:cs typeface="Arial" panose="020B0604020202020204" pitchFamily="34" charset="0"/>
            </a:endParaRPr>
          </a:p>
        </p:txBody>
      </p:sp>
      <p:sp>
        <p:nvSpPr>
          <p:cNvPr id="2" name="Titlu 1">
            <a:extLst>
              <a:ext uri="{FF2B5EF4-FFF2-40B4-BE49-F238E27FC236}">
                <a16:creationId xmlns:a16="http://schemas.microsoft.com/office/drawing/2014/main" id="{970F4F4B-D8D5-49F5-ABAA-2CB9D7A0DEEB}"/>
              </a:ext>
            </a:extLst>
          </p:cNvPr>
          <p:cNvSpPr>
            <a:spLocks noGrp="1"/>
          </p:cNvSpPr>
          <p:nvPr>
            <p:ph type="title" idx="4294967295"/>
          </p:nvPr>
        </p:nvSpPr>
        <p:spPr>
          <a:xfrm>
            <a:off x="-514585" y="2725256"/>
            <a:ext cx="3452433" cy="866775"/>
          </a:xfrm>
        </p:spPr>
        <p:txBody>
          <a:bodyPr>
            <a:noAutofit/>
          </a:bodyPr>
          <a:lstStyle/>
          <a:p>
            <a:pPr algn="ctr"/>
            <a:r>
              <a:rPr lang="ro-RO" sz="3200" b="1" dirty="0">
                <a:latin typeface="Cambria" panose="02040503050406030204" pitchFamily="18" charset="0"/>
                <a:ea typeface="Cambria Math" panose="02040503050406030204" pitchFamily="18" charset="0"/>
              </a:rPr>
              <a:t>Provocări</a:t>
            </a:r>
            <a:br>
              <a:rPr lang="ro-RO" sz="3200" b="1" dirty="0">
                <a:latin typeface="Cambria" panose="02040503050406030204" pitchFamily="18" charset="0"/>
                <a:ea typeface="Cambria Math" panose="02040503050406030204" pitchFamily="18" charset="0"/>
              </a:rPr>
            </a:br>
            <a:r>
              <a:rPr lang="ro-RO" sz="3200" b="1" dirty="0">
                <a:latin typeface="Cambria" panose="02040503050406030204" pitchFamily="18" charset="0"/>
                <a:ea typeface="Cambria Math" panose="02040503050406030204" pitchFamily="18" charset="0"/>
              </a:rPr>
              <a:t> și soluții la capitolul instruire  </a:t>
            </a:r>
            <a:endParaRPr lang="ro-MD" sz="3200" b="1" dirty="0">
              <a:latin typeface="Cambria"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46850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ine 6" descr="O imagine care conține text, interior, perete&#10;&#10;Descriere generată automat">
            <a:extLst>
              <a:ext uri="{FF2B5EF4-FFF2-40B4-BE49-F238E27FC236}">
                <a16:creationId xmlns:a16="http://schemas.microsoft.com/office/drawing/2014/main" id="{9175E3C5-2250-4901-AECE-58F016BF0473}"/>
              </a:ext>
            </a:extLst>
          </p:cNvPr>
          <p:cNvPicPr>
            <a:picLocks noChangeAspect="1"/>
          </p:cNvPicPr>
          <p:nvPr/>
        </p:nvPicPr>
        <p:blipFill rotWithShape="1">
          <a:blip r:embed="rId2">
            <a:extLst>
              <a:ext uri="{28A0092B-C50C-407E-A947-70E740481C1C}">
                <a14:useLocalDpi xmlns:a14="http://schemas.microsoft.com/office/drawing/2010/main" val="0"/>
              </a:ext>
            </a:extLst>
          </a:blip>
          <a:srcRect l="16777" r="6223"/>
          <a:stretch/>
        </p:blipFill>
        <p:spPr>
          <a:xfrm>
            <a:off x="4626213" y="0"/>
            <a:ext cx="7565788" cy="6877989"/>
          </a:xfrm>
          <a:prstGeom prst="rect">
            <a:avLst/>
          </a:prstGeom>
        </p:spPr>
      </p:pic>
      <p:sp>
        <p:nvSpPr>
          <p:cNvPr id="10" name="Dreptunghi 9">
            <a:hlinkClick r:id="rId3"/>
            <a:extLst>
              <a:ext uri="{FF2B5EF4-FFF2-40B4-BE49-F238E27FC236}">
                <a16:creationId xmlns:a16="http://schemas.microsoft.com/office/drawing/2014/main" id="{D45DA2A3-CED2-4909-9932-3F10D1EC3467}"/>
              </a:ext>
            </a:extLst>
          </p:cNvPr>
          <p:cNvSpPr/>
          <p:nvPr/>
        </p:nvSpPr>
        <p:spPr>
          <a:xfrm>
            <a:off x="0" y="-19988"/>
            <a:ext cx="4626212" cy="687798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1" name="CasetăText 10">
            <a:extLst>
              <a:ext uri="{FF2B5EF4-FFF2-40B4-BE49-F238E27FC236}">
                <a16:creationId xmlns:a16="http://schemas.microsoft.com/office/drawing/2014/main" id="{DF9CCF72-65BC-483F-A51F-EF8BD43B4434}"/>
              </a:ext>
            </a:extLst>
          </p:cNvPr>
          <p:cNvSpPr txBox="1"/>
          <p:nvPr/>
        </p:nvSpPr>
        <p:spPr>
          <a:xfrm>
            <a:off x="553522" y="2189876"/>
            <a:ext cx="4222156" cy="523220"/>
          </a:xfrm>
          <a:prstGeom prst="rect">
            <a:avLst/>
          </a:prstGeom>
          <a:noFill/>
        </p:spPr>
        <p:txBody>
          <a:bodyPr wrap="square" rtlCol="0">
            <a:spAutoFit/>
          </a:bodyPr>
          <a:lstStyle/>
          <a:p>
            <a:r>
              <a:rPr lang="ro-RO" sz="2800" dirty="0">
                <a:solidFill>
                  <a:schemeClr val="bg1"/>
                </a:solidFill>
                <a:latin typeface="Cambria" panose="02040503050406030204" pitchFamily="18" charset="0"/>
              </a:rPr>
              <a:t>Explorați pagina noastră</a:t>
            </a:r>
            <a:endParaRPr lang="ru-RU" sz="2800" dirty="0">
              <a:solidFill>
                <a:schemeClr val="bg1"/>
              </a:solidFill>
              <a:latin typeface="Cambria" panose="02040503050406030204" pitchFamily="18" charset="0"/>
            </a:endParaRPr>
          </a:p>
        </p:txBody>
      </p:sp>
      <p:sp>
        <p:nvSpPr>
          <p:cNvPr id="12" name="Dreptunghi: colțuri rotunjite 11">
            <a:hlinkClick r:id="rId3"/>
            <a:extLst>
              <a:ext uri="{FF2B5EF4-FFF2-40B4-BE49-F238E27FC236}">
                <a16:creationId xmlns:a16="http://schemas.microsoft.com/office/drawing/2014/main" id="{8EF1D773-8CF8-465E-8C59-7FFA1B4737DE}"/>
              </a:ext>
            </a:extLst>
          </p:cNvPr>
          <p:cNvSpPr/>
          <p:nvPr/>
        </p:nvSpPr>
        <p:spPr>
          <a:xfrm>
            <a:off x="726631" y="3105619"/>
            <a:ext cx="3438059" cy="666750"/>
          </a:xfrm>
          <a:prstGeom prst="roundRect">
            <a:avLst>
              <a:gd name="adj" fmla="val 50000"/>
            </a:avLst>
          </a:prstGeom>
          <a:solidFill>
            <a:schemeClr val="accent5">
              <a:lumMod val="60000"/>
              <a:lumOff val="40000"/>
            </a:schemeClr>
          </a:solidFill>
          <a:ln>
            <a:solidFill>
              <a:srgbClr val="247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dirty="0">
                <a:solidFill>
                  <a:schemeClr val="tx1"/>
                </a:solidFill>
                <a:latin typeface="Cambria" panose="02040503050406030204" pitchFamily="18" charset="0"/>
              </a:rPr>
              <a:t>www.cicde.md</a:t>
            </a:r>
            <a:endParaRPr lang="ru-RU" sz="28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2470860221"/>
      </p:ext>
    </p:extLst>
  </p:cSld>
  <p:clrMapOvr>
    <a:masterClrMapping/>
  </p:clrMapOvr>
</p:sld>
</file>

<file path=ppt/theme/theme1.xml><?xml version="1.0" encoding="utf-8"?>
<a:theme xmlns:a="http://schemas.openxmlformats.org/drawingml/2006/main" name="Open Talks">
  <a:themeElements>
    <a:clrScheme name="Particularizare 2">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4D4D4D"/>
      </a:accent5>
      <a:accent6>
        <a:srgbClr val="4D4D4D"/>
      </a:accent6>
      <a:hlink>
        <a:srgbClr val="5F5F5F"/>
      </a:hlink>
      <a:folHlink>
        <a:srgbClr val="919191"/>
      </a:folHlink>
    </a:clrScheme>
    <a:fontScheme name="Temă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en Talks" id="{583FA295-D1F8-4DEB-98D6-5F69C2A12ABD}" vid="{2850A0C9-2828-47FA-8C7C-2A0C7063CD37}"/>
    </a:ext>
  </a:extLst>
</a:theme>
</file>

<file path=ppt/theme/theme2.xml><?xml version="1.0" encoding="utf-8"?>
<a:theme xmlns:a="http://schemas.openxmlformats.org/drawingml/2006/main" name="2_Office Theme">
  <a:themeElements>
    <a:clrScheme name="Particularizare 2">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4D4D4D"/>
      </a:accent5>
      <a:accent6>
        <a:srgbClr val="4D4D4D"/>
      </a:accent6>
      <a:hlink>
        <a:srgbClr val="5F5F5F"/>
      </a:hlink>
      <a:folHlink>
        <a:srgbClr val="919191"/>
      </a:folHlink>
    </a:clrScheme>
    <a:fontScheme name="Temă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1_Office Theme">
  <a:themeElements>
    <a:clrScheme name="Particularizare 2">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4D4D4D"/>
      </a:accent5>
      <a:accent6>
        <a:srgbClr val="4D4D4D"/>
      </a:accent6>
      <a:hlink>
        <a:srgbClr val="5F5F5F"/>
      </a:hlink>
      <a:folHlink>
        <a:srgbClr val="919191"/>
      </a:folHlink>
    </a:clrScheme>
    <a:fontScheme name="Temă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4D09840A33749922EFFD3ECEB8557" ma:contentTypeVersion="12" ma:contentTypeDescription="Create a new document." ma:contentTypeScope="" ma:versionID="5aafc2301310a3c52152406972d8086e">
  <xsd:schema xmlns:xsd="http://www.w3.org/2001/XMLSchema" xmlns:xs="http://www.w3.org/2001/XMLSchema" xmlns:p="http://schemas.microsoft.com/office/2006/metadata/properties" xmlns:ns3="0132c8d1-3317-454c-aaa8-cef75dee5394" xmlns:ns4="2daa0ad6-74d7-41dd-86e2-6bfe1bbb4aad" targetNamespace="http://schemas.microsoft.com/office/2006/metadata/properties" ma:root="true" ma:fieldsID="27d54ca8096fd8fd2a5bad6e2119a02b" ns3:_="" ns4:_="">
    <xsd:import namespace="0132c8d1-3317-454c-aaa8-cef75dee5394"/>
    <xsd:import namespace="2daa0ad6-74d7-41dd-86e2-6bfe1bbb4aa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32c8d1-3317-454c-aaa8-cef75dee539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daa0ad6-74d7-41dd-86e2-6bfe1bbb4aa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17EAB6-8DFC-4809-A990-BB2F79E83D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32c8d1-3317-454c-aaa8-cef75dee5394"/>
    <ds:schemaRef ds:uri="2daa0ad6-74d7-41dd-86e2-6bfe1bbb4a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07B3B0-43C7-4F86-BD6B-D2A77A8C4B10}">
  <ds:schemaRefs>
    <ds:schemaRef ds:uri="http://schemas.microsoft.com/sharepoint/v3/contenttype/forms"/>
  </ds:schemaRefs>
</ds:datastoreItem>
</file>

<file path=customXml/itemProps3.xml><?xml version="1.0" encoding="utf-8"?>
<ds:datastoreItem xmlns:ds="http://schemas.openxmlformats.org/officeDocument/2006/customXml" ds:itemID="{4F986797-5B6C-4164-B182-F17C433848BB}">
  <ds:schemaRefs>
    <ds:schemaRef ds:uri="http://www.w3.org/XML/1998/namespace"/>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daa0ad6-74d7-41dd-86e2-6bfe1bbb4aad"/>
    <ds:schemaRef ds:uri="0132c8d1-3317-454c-aaa8-cef75dee5394"/>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Open Talks</Template>
  <TotalTime>3232</TotalTime>
  <Words>772</Words>
  <Application>Microsoft Office PowerPoint</Application>
  <PresentationFormat>Ecran lat</PresentationFormat>
  <Paragraphs>81</Paragraphs>
  <Slides>7</Slides>
  <Notes>6</Notes>
  <HiddenSlides>0</HiddenSlides>
  <MMClips>0</MMClips>
  <ScaleCrop>false</ScaleCrop>
  <HeadingPairs>
    <vt:vector size="6" baseType="variant">
      <vt:variant>
        <vt:lpstr>Fonturi utilizate</vt:lpstr>
      </vt:variant>
      <vt:variant>
        <vt:i4>7</vt:i4>
      </vt:variant>
      <vt:variant>
        <vt:lpstr>Temă</vt:lpstr>
      </vt:variant>
      <vt:variant>
        <vt:i4>4</vt:i4>
      </vt:variant>
      <vt:variant>
        <vt:lpstr>Titluri diapozitive</vt:lpstr>
      </vt:variant>
      <vt:variant>
        <vt:i4>7</vt:i4>
      </vt:variant>
    </vt:vector>
  </HeadingPairs>
  <TitlesOfParts>
    <vt:vector size="18" baseType="lpstr">
      <vt:lpstr>Arial</vt:lpstr>
      <vt:lpstr>Cabin</vt:lpstr>
      <vt:lpstr>Calibri</vt:lpstr>
      <vt:lpstr>Calibri Light</vt:lpstr>
      <vt:lpstr>Cambria</vt:lpstr>
      <vt:lpstr>Domine</vt:lpstr>
      <vt:lpstr>Noto Sans Symbols</vt:lpstr>
      <vt:lpstr>Open Talks</vt:lpstr>
      <vt:lpstr>2_Office Theme</vt:lpstr>
      <vt:lpstr>1_Office Theme</vt:lpstr>
      <vt:lpstr>Temă Office</vt:lpstr>
      <vt:lpstr>Prezentare PowerPoint</vt:lpstr>
      <vt:lpstr>Prezentare PowerPoint</vt:lpstr>
      <vt:lpstr>Prezentare PowerPoint</vt:lpstr>
      <vt:lpstr>Monitorizarea și evaluarea instruirilor</vt:lpstr>
      <vt:lpstr>Rezultate  monitorizare</vt:lpstr>
      <vt:lpstr>Provocări  și soluții la capitolul instruire  </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Programul de instruire pentru memebrii birourilor electorale a secțiilor de votare</dc:title>
  <dc:creator>Director</dc:creator>
  <cp:lastModifiedBy>Doina Bordeianu</cp:lastModifiedBy>
  <cp:revision>72</cp:revision>
  <cp:lastPrinted>2020-10-12T14:01:47Z</cp:lastPrinted>
  <dcterms:modified xsi:type="dcterms:W3CDTF">2021-10-28T11:15:27Z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0x0101007C14D09840A33749922EFFD3ECEB8557</vt:lpwstr>
  </property>
</Properties>
</file>