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2"/>
  </p:notesMasterIdLst>
  <p:sldIdLst>
    <p:sldId id="278" r:id="rId2"/>
    <p:sldId id="289" r:id="rId3"/>
    <p:sldId id="290" r:id="rId4"/>
    <p:sldId id="294" r:id="rId5"/>
    <p:sldId id="291" r:id="rId6"/>
    <p:sldId id="293" r:id="rId7"/>
    <p:sldId id="286" r:id="rId8"/>
    <p:sldId id="296" r:id="rId9"/>
    <p:sldId id="297" r:id="rId10"/>
    <p:sldId id="295" r:id="rId11"/>
  </p:sldIdLst>
  <p:sldSz cx="9144000" cy="6858000" type="screen4x3"/>
  <p:notesSz cx="6950075" cy="92360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EE2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 mediu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6433" autoAdjust="0"/>
  </p:normalViewPr>
  <p:slideViewPr>
    <p:cSldViewPr snapToGrid="0" showGuides="1">
      <p:cViewPr varScale="1">
        <p:scale>
          <a:sx n="114" d="100"/>
          <a:sy n="114" d="100"/>
        </p:scale>
        <p:origin x="1272" y="102"/>
      </p:cViewPr>
      <p:guideLst>
        <p:guide orient="horz" pos="211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2" d="100"/>
          <a:sy n="82" d="100"/>
        </p:scale>
        <p:origin x="289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defTabSz="68576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i="0" u="none" strike="noStrike" kern="1200" spc="0" baseline="0">
                <a:solidFill>
                  <a:srgbClr val="393939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o-MD" sz="2500" b="1" i="0" u="none" strike="noStrike" kern="1200" spc="0" baseline="0" dirty="0">
                <a:solidFill>
                  <a:srgbClr val="00A7E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REPARTIȚIA CONCURENȚILOR ELECTORALI</a:t>
            </a:r>
            <a:r>
              <a:rPr lang="en-US" sz="2500" b="1" i="0" u="none" strike="noStrike" kern="1200" spc="0" baseline="0" dirty="0">
                <a:solidFill>
                  <a:srgbClr val="00A7E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DUPĂ SUBIECTUL DE DESEMNARE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defTabSz="685766" rtl="0" eaLnBrk="1" latinLnBrk="0" hangingPunct="1">
            <a:lnSpc>
              <a:spcPct val="90000"/>
            </a:lnSpc>
            <a:spcBef>
              <a:spcPct val="0"/>
            </a:spcBef>
            <a:buNone/>
            <a:defRPr sz="1400" b="0" i="0" u="none" strike="noStrike" kern="1200" spc="0" baseline="0">
              <a:solidFill>
                <a:srgbClr val="393939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endParaRPr lang="en-150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Dezagregarea după subiectul de desemnare</c:v>
                </c:pt>
              </c:strCache>
            </c:strRef>
          </c:tx>
          <c:explosion val="7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92C-430D-9E32-77025F68978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92C-430D-9E32-77025F689782}"/>
              </c:ext>
            </c:extLst>
          </c:dPt>
          <c:dPt>
            <c:idx val="2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C92C-430D-9E32-77025F68978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C92C-430D-9E32-77025F689782}"/>
              </c:ext>
            </c:extLst>
          </c:dPt>
          <c:dLbls>
            <c:dLbl>
              <c:idx val="0"/>
              <c:layout>
                <c:manualLayout>
                  <c:x val="-0.13523505738899205"/>
                  <c:y val="-0.1709666332701419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800" b="1" i="0" u="none" strike="noStrike" kern="1200" baseline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20</a:t>
                    </a:r>
                  </a:p>
                </c:rich>
              </c:tx>
              <c:spPr>
                <a:solidFill>
                  <a:schemeClr val="accent4">
                    <a:lumMod val="75000"/>
                  </a:schemeClr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800" b="1" i="0" u="none" strike="noStrike" kern="1200" baseline="0">
                      <a:solidFill>
                        <a:schemeClr val="lt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150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49444329675817"/>
                      <c:h val="0.11944446186125136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C92C-430D-9E32-77025F689782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</a:t>
                    </a:r>
                  </a:p>
                </c:rich>
              </c:tx>
              <c:spPr>
                <a:solidFill>
                  <a:schemeClr val="accent4">
                    <a:lumMod val="75000"/>
                  </a:schemeClr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lt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150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92C-430D-9E32-77025F689782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</a:t>
                    </a:r>
                  </a:p>
                </c:rich>
              </c:tx>
              <c:spPr>
                <a:solidFill>
                  <a:schemeClr val="accent4">
                    <a:lumMod val="75000"/>
                  </a:schemeClr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lt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150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C92C-430D-9E32-77025F689782}"/>
                </c:ext>
              </c:extLst>
            </c:dLbl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Partidele Politice</c:v>
                </c:pt>
                <c:pt idx="1">
                  <c:v>Blocul Electoral</c:v>
                </c:pt>
                <c:pt idx="2">
                  <c:v>Candidat Independent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92C-430D-9E32-77025F68978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effectLst>
                  <a:glow rad="1854200">
                    <a:schemeClr val="accent1">
                      <a:alpha val="0"/>
                    </a:schemeClr>
                  </a:glow>
                </a:effectLst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150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150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150"/>
          </a:p>
        </c:txPr>
      </c:legendEntry>
      <c:legendEntry>
        <c:idx val="3"/>
        <c:delete val="1"/>
      </c:legendEntry>
      <c:layout>
        <c:manualLayout>
          <c:xMode val="edge"/>
          <c:yMode val="edge"/>
          <c:x val="0.69347855355226251"/>
          <c:y val="0.4020768932574561"/>
          <c:w val="0.27891975227794047"/>
          <c:h val="0.3634069447001682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150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Dezagregarea după subiectul de desemnare</c:v>
                </c:pt>
              </c:strCache>
            </c:strRef>
          </c:tx>
          <c:spPr>
            <a:solidFill>
              <a:srgbClr val="CCCCFF"/>
            </a:solidFill>
          </c:spPr>
          <c:explosion val="7"/>
          <c:dPt>
            <c:idx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92C-430D-9E32-77025F689782}"/>
              </c:ext>
            </c:extLst>
          </c:dPt>
          <c:dPt>
            <c:idx val="1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92C-430D-9E32-77025F689782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C92C-430D-9E32-77025F689782}"/>
              </c:ext>
            </c:extLst>
          </c:dPt>
          <c:dPt>
            <c:idx val="3"/>
            <c:bubble3D val="0"/>
            <c:spPr>
              <a:solidFill>
                <a:srgbClr val="CCCCFF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C92C-430D-9E32-77025F689782}"/>
              </c:ext>
            </c:extLst>
          </c:dPt>
          <c:dLbls>
            <c:dLbl>
              <c:idx val="0"/>
              <c:layout>
                <c:manualLayout>
                  <c:x val="-0.1538879732948446"/>
                  <c:y val="-0.1709667440426516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800" b="1" i="0" u="none" strike="noStrike" kern="1200" baseline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63</a:t>
                    </a:r>
                  </a:p>
                </c:rich>
              </c:tx>
              <c:spPr>
                <a:solidFill>
                  <a:schemeClr val="accent4">
                    <a:lumMod val="75000"/>
                  </a:schemeClr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800" b="1" i="0" u="none" strike="noStrike" kern="1200" baseline="0">
                      <a:solidFill>
                        <a:schemeClr val="lt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150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49444329675817"/>
                      <c:h val="0.11944446186125136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C92C-430D-9E32-77025F689782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32</a:t>
                    </a:r>
                  </a:p>
                </c:rich>
              </c:tx>
              <c:spPr>
                <a:solidFill>
                  <a:schemeClr val="accent4">
                    <a:lumMod val="75000"/>
                  </a:schemeClr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lt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150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92C-430D-9E32-77025F689782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6</a:t>
                    </a:r>
                  </a:p>
                </c:rich>
              </c:tx>
              <c:spPr>
                <a:solidFill>
                  <a:schemeClr val="accent4">
                    <a:lumMod val="75000"/>
                  </a:schemeClr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lt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150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C92C-430D-9E32-77025F689782}"/>
                </c:ext>
              </c:extLst>
            </c:dLbl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Partidul Politic „Partidul Acțiune și Solidaritate”</c:v>
                </c:pt>
                <c:pt idx="1">
                  <c:v>Blocul electoral al Comuniștilor și Socialiștilor</c:v>
                </c:pt>
                <c:pt idx="2">
                  <c:v>Partidul Politic „Șor”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92C-430D-9E32-77025F68978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effectLst>
                  <a:glow rad="1854200">
                    <a:schemeClr val="accent1">
                      <a:alpha val="0"/>
                    </a:schemeClr>
                  </a:glow>
                </a:effectLst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150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150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150"/>
          </a:p>
        </c:txPr>
      </c:legendEntry>
      <c:legendEntry>
        <c:idx val="3"/>
        <c:delete val="1"/>
      </c:legendEntry>
      <c:layout>
        <c:manualLayout>
          <c:xMode val="edge"/>
          <c:yMode val="edge"/>
          <c:x val="0.62073198010801967"/>
          <c:y val="0.18917511542223348"/>
          <c:w val="0.3404744283420329"/>
          <c:h val="0.6960661357741606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150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DDA4EF-8E56-4DFC-BC79-B5E6C0D5DF99}" type="doc">
      <dgm:prSet loTypeId="urn:microsoft.com/office/officeart/2005/8/layout/chevron2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o-RO"/>
        </a:p>
      </dgm:t>
    </dgm:pt>
    <dgm:pt modelId="{F0EB07D7-6859-4242-8B11-F47319914CBA}">
      <dgm:prSet phldrT="[Text]"/>
      <dgm:spPr/>
      <dgm:t>
        <a:bodyPr/>
        <a:lstStyle/>
        <a:p>
          <a:pPr algn="ctr"/>
          <a:r>
            <a:rPr lang="ro-RO" i="1" dirty="0">
              <a:latin typeface="Times New Roman" panose="02020603050405020304" pitchFamily="18" charset="0"/>
              <a:cs typeface="Times New Roman" panose="02020603050405020304" pitchFamily="18" charset="0"/>
            </a:rPr>
            <a:t>partide și alte organizații social-politice</a:t>
          </a:r>
        </a:p>
      </dgm:t>
    </dgm:pt>
    <dgm:pt modelId="{1B4D9DA5-0B43-4463-ABAC-8D3CAE743DD7}" type="parTrans" cxnId="{39CD9D6F-B76C-485D-9F9A-9AFF02D695E4}">
      <dgm:prSet/>
      <dgm:spPr/>
      <dgm:t>
        <a:bodyPr/>
        <a:lstStyle/>
        <a:p>
          <a:endParaRPr lang="ro-RO"/>
        </a:p>
      </dgm:t>
    </dgm:pt>
    <dgm:pt modelId="{D96C689F-D22A-48A6-984F-2AF57E8F7B8D}" type="sibTrans" cxnId="{39CD9D6F-B76C-485D-9F9A-9AFF02D695E4}">
      <dgm:prSet/>
      <dgm:spPr/>
      <dgm:t>
        <a:bodyPr/>
        <a:lstStyle/>
        <a:p>
          <a:endParaRPr lang="ro-RO"/>
        </a:p>
      </dgm:t>
    </dgm:pt>
    <dgm:pt modelId="{01265393-F1B2-407F-A921-E95EE579004E}">
      <dgm:prSet phldrT="[Text]" custT="1"/>
      <dgm:spPr/>
      <dgm:t>
        <a:bodyPr/>
        <a:lstStyle/>
        <a:p>
          <a:r>
            <a:rPr lang="ro-RO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</a:t>
          </a:r>
        </a:p>
      </dgm:t>
    </dgm:pt>
    <dgm:pt modelId="{EEAC170A-2FB8-4826-843D-639902C6248D}" type="parTrans" cxnId="{F35CB79C-2212-47B6-AB0A-EFEECFF52D69}">
      <dgm:prSet/>
      <dgm:spPr/>
      <dgm:t>
        <a:bodyPr/>
        <a:lstStyle/>
        <a:p>
          <a:endParaRPr lang="ro-RO"/>
        </a:p>
      </dgm:t>
    </dgm:pt>
    <dgm:pt modelId="{E4D69024-0130-48B5-8C05-FE960763037F}" type="sibTrans" cxnId="{F35CB79C-2212-47B6-AB0A-EFEECFF52D69}">
      <dgm:prSet/>
      <dgm:spPr/>
      <dgm:t>
        <a:bodyPr/>
        <a:lstStyle/>
        <a:p>
          <a:endParaRPr lang="ro-RO"/>
        </a:p>
      </dgm:t>
    </dgm:pt>
    <dgm:pt modelId="{D63E1571-93F8-44E9-A37B-682707863C07}">
      <dgm:prSet phldrT="[Text]"/>
      <dgm:spPr/>
      <dgm:t>
        <a:bodyPr/>
        <a:lstStyle/>
        <a:p>
          <a:pPr algn="ctr"/>
          <a:r>
            <a:rPr lang="ro-RO" i="1" dirty="0">
              <a:latin typeface="Times New Roman" panose="02020603050405020304" pitchFamily="18" charset="0"/>
              <a:cs typeface="Times New Roman" panose="02020603050405020304" pitchFamily="18" charset="0"/>
            </a:rPr>
            <a:t>blocuri electorale </a:t>
          </a:r>
        </a:p>
      </dgm:t>
    </dgm:pt>
    <dgm:pt modelId="{F1DAE224-7C83-4EC5-B235-2694F7606AE7}" type="parTrans" cxnId="{4082D71A-01C8-420D-BC1F-69D73C478404}">
      <dgm:prSet/>
      <dgm:spPr/>
      <dgm:t>
        <a:bodyPr/>
        <a:lstStyle/>
        <a:p>
          <a:endParaRPr lang="ro-RO"/>
        </a:p>
      </dgm:t>
    </dgm:pt>
    <dgm:pt modelId="{46A11ADB-8918-4F3C-BED3-24A6030DF254}" type="sibTrans" cxnId="{4082D71A-01C8-420D-BC1F-69D73C478404}">
      <dgm:prSet/>
      <dgm:spPr/>
      <dgm:t>
        <a:bodyPr/>
        <a:lstStyle/>
        <a:p>
          <a:endParaRPr lang="ro-RO"/>
        </a:p>
      </dgm:t>
    </dgm:pt>
    <dgm:pt modelId="{960572A4-90B3-48FD-90C1-D92FDE5A581C}">
      <dgm:prSet phldrT="[Text]" custT="1"/>
      <dgm:spPr/>
      <dgm:t>
        <a:bodyPr/>
        <a:lstStyle/>
        <a:p>
          <a:r>
            <a:rPr lang="ro-RO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</a:p>
      </dgm:t>
    </dgm:pt>
    <dgm:pt modelId="{6AE2D6D5-2A23-4854-A713-603864D5813C}" type="parTrans" cxnId="{1497493E-2BFC-4D21-87CC-D444F140D3DB}">
      <dgm:prSet/>
      <dgm:spPr/>
      <dgm:t>
        <a:bodyPr/>
        <a:lstStyle/>
        <a:p>
          <a:endParaRPr lang="ro-RO"/>
        </a:p>
      </dgm:t>
    </dgm:pt>
    <dgm:pt modelId="{81C92057-CAD7-4181-8F2A-00FF991F69D0}" type="sibTrans" cxnId="{1497493E-2BFC-4D21-87CC-D444F140D3DB}">
      <dgm:prSet/>
      <dgm:spPr/>
      <dgm:t>
        <a:bodyPr/>
        <a:lstStyle/>
        <a:p>
          <a:endParaRPr lang="ro-RO"/>
        </a:p>
      </dgm:t>
    </dgm:pt>
    <dgm:pt modelId="{0EF44E78-4F35-48B8-B691-13B04A1E38ED}">
      <dgm:prSet phldrT="[Text]"/>
      <dgm:spPr/>
      <dgm:t>
        <a:bodyPr/>
        <a:lstStyle/>
        <a:p>
          <a:pPr algn="ctr"/>
          <a:r>
            <a:rPr lang="ro-RO" i="1" dirty="0">
              <a:latin typeface="Times New Roman" panose="02020603050405020304" pitchFamily="18" charset="0"/>
              <a:cs typeface="Times New Roman" panose="02020603050405020304" pitchFamily="18" charset="0"/>
            </a:rPr>
            <a:t> candidați independenți</a:t>
          </a:r>
        </a:p>
      </dgm:t>
    </dgm:pt>
    <dgm:pt modelId="{64FB95D7-C980-4430-8033-14ED5B945ED9}" type="parTrans" cxnId="{73E6962C-F76A-4062-AFC9-A75354AFECF9}">
      <dgm:prSet/>
      <dgm:spPr/>
      <dgm:t>
        <a:bodyPr/>
        <a:lstStyle/>
        <a:p>
          <a:endParaRPr lang="ro-RO"/>
        </a:p>
      </dgm:t>
    </dgm:pt>
    <dgm:pt modelId="{6113C4D0-A1A7-4958-AAB4-7B0D8EE0BA99}" type="sibTrans" cxnId="{73E6962C-F76A-4062-AFC9-A75354AFECF9}">
      <dgm:prSet/>
      <dgm:spPr/>
      <dgm:t>
        <a:bodyPr/>
        <a:lstStyle/>
        <a:p>
          <a:endParaRPr lang="ro-RO"/>
        </a:p>
      </dgm:t>
    </dgm:pt>
    <dgm:pt modelId="{F7D04755-454D-4C08-BD6A-F17E68CBED68}">
      <dgm:prSet phldrT="[Text]" custT="1"/>
      <dgm:spPr/>
      <dgm:t>
        <a:bodyPr/>
        <a:lstStyle/>
        <a:p>
          <a:r>
            <a:rPr lang="ro-RO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20</a:t>
          </a:r>
        </a:p>
      </dgm:t>
    </dgm:pt>
    <dgm:pt modelId="{385E5190-FA21-4E52-939B-FC449268CAC2}" type="sibTrans" cxnId="{C73401BD-454D-4CC7-977D-15D2CE12EFFD}">
      <dgm:prSet/>
      <dgm:spPr/>
      <dgm:t>
        <a:bodyPr/>
        <a:lstStyle/>
        <a:p>
          <a:endParaRPr lang="ro-RO"/>
        </a:p>
      </dgm:t>
    </dgm:pt>
    <dgm:pt modelId="{836952FD-CCC7-4789-867C-687A138588D7}" type="parTrans" cxnId="{C73401BD-454D-4CC7-977D-15D2CE12EFFD}">
      <dgm:prSet/>
      <dgm:spPr/>
      <dgm:t>
        <a:bodyPr/>
        <a:lstStyle/>
        <a:p>
          <a:endParaRPr lang="ro-RO"/>
        </a:p>
      </dgm:t>
    </dgm:pt>
    <dgm:pt modelId="{06F5E0D9-9ABB-4EE4-BCEC-26BED6D85AC7}" type="pres">
      <dgm:prSet presAssocID="{C4DDA4EF-8E56-4DFC-BC79-B5E6C0D5DF99}" presName="linearFlow" presStyleCnt="0">
        <dgm:presLayoutVars>
          <dgm:dir/>
          <dgm:animLvl val="lvl"/>
          <dgm:resizeHandles val="exact"/>
        </dgm:presLayoutVars>
      </dgm:prSet>
      <dgm:spPr/>
    </dgm:pt>
    <dgm:pt modelId="{278C1F31-E4F9-4937-A4AF-92A93FC1804E}" type="pres">
      <dgm:prSet presAssocID="{F7D04755-454D-4C08-BD6A-F17E68CBED68}" presName="composite" presStyleCnt="0"/>
      <dgm:spPr/>
    </dgm:pt>
    <dgm:pt modelId="{E3F3206A-9E23-404C-87C8-10E373A1BAD5}" type="pres">
      <dgm:prSet presAssocID="{F7D04755-454D-4C08-BD6A-F17E68CBED68}" presName="parentText" presStyleLbl="alignNode1" presStyleIdx="0" presStyleCnt="3" custLinFactNeighborX="3071" custLinFactNeighborY="-34">
        <dgm:presLayoutVars>
          <dgm:chMax val="1"/>
          <dgm:bulletEnabled val="1"/>
        </dgm:presLayoutVars>
      </dgm:prSet>
      <dgm:spPr/>
    </dgm:pt>
    <dgm:pt modelId="{4A399AF3-5B8E-4494-BB20-AAE81BFF2666}" type="pres">
      <dgm:prSet presAssocID="{F7D04755-454D-4C08-BD6A-F17E68CBED68}" presName="descendantText" presStyleLbl="alignAcc1" presStyleIdx="0" presStyleCnt="3">
        <dgm:presLayoutVars>
          <dgm:bulletEnabled val="1"/>
        </dgm:presLayoutVars>
      </dgm:prSet>
      <dgm:spPr/>
    </dgm:pt>
    <dgm:pt modelId="{16CE05F8-A983-4A76-A021-92A01E188821}" type="pres">
      <dgm:prSet presAssocID="{385E5190-FA21-4E52-939B-FC449268CAC2}" presName="sp" presStyleCnt="0"/>
      <dgm:spPr/>
    </dgm:pt>
    <dgm:pt modelId="{34CAA01C-B1C2-4609-BEBC-97683573DCF6}" type="pres">
      <dgm:prSet presAssocID="{01265393-F1B2-407F-A921-E95EE579004E}" presName="composite" presStyleCnt="0"/>
      <dgm:spPr/>
    </dgm:pt>
    <dgm:pt modelId="{098F0AE2-6D26-4AD5-9F16-02B191081292}" type="pres">
      <dgm:prSet presAssocID="{01265393-F1B2-407F-A921-E95EE579004E}" presName="parentText" presStyleLbl="alignNode1" presStyleIdx="1" presStyleCnt="3" custScaleX="102874" custLinFactNeighborX="-1025" custLinFactNeighborY="-2152">
        <dgm:presLayoutVars>
          <dgm:chMax val="1"/>
          <dgm:bulletEnabled val="1"/>
        </dgm:presLayoutVars>
      </dgm:prSet>
      <dgm:spPr/>
    </dgm:pt>
    <dgm:pt modelId="{BAA9A78D-2B5D-46BF-B5EA-738C117D1494}" type="pres">
      <dgm:prSet presAssocID="{01265393-F1B2-407F-A921-E95EE579004E}" presName="descendantText" presStyleLbl="alignAcc1" presStyleIdx="1" presStyleCnt="3" custLinFactNeighborY="1103">
        <dgm:presLayoutVars>
          <dgm:bulletEnabled val="1"/>
        </dgm:presLayoutVars>
      </dgm:prSet>
      <dgm:spPr/>
    </dgm:pt>
    <dgm:pt modelId="{5A4AE4D9-346F-4240-89CF-F94FC51F78F8}" type="pres">
      <dgm:prSet presAssocID="{E4D69024-0130-48B5-8C05-FE960763037F}" presName="sp" presStyleCnt="0"/>
      <dgm:spPr/>
    </dgm:pt>
    <dgm:pt modelId="{BD4203CC-3E0C-4F5C-B266-BB6608559CD9}" type="pres">
      <dgm:prSet presAssocID="{960572A4-90B3-48FD-90C1-D92FDE5A581C}" presName="composite" presStyleCnt="0"/>
      <dgm:spPr/>
    </dgm:pt>
    <dgm:pt modelId="{51D87205-1479-4FA3-94DA-F061EDA34579}" type="pres">
      <dgm:prSet presAssocID="{960572A4-90B3-48FD-90C1-D92FDE5A581C}" presName="parentText" presStyleLbl="alignNode1" presStyleIdx="2" presStyleCnt="3" custLinFactNeighborX="0" custLinFactNeighborY="884">
        <dgm:presLayoutVars>
          <dgm:chMax val="1"/>
          <dgm:bulletEnabled val="1"/>
        </dgm:presLayoutVars>
      </dgm:prSet>
      <dgm:spPr/>
    </dgm:pt>
    <dgm:pt modelId="{56B8AD25-531F-43B4-862E-5F52F182C1FE}" type="pres">
      <dgm:prSet presAssocID="{960572A4-90B3-48FD-90C1-D92FDE5A581C}" presName="descendantText" presStyleLbl="alignAcc1" presStyleIdx="2" presStyleCnt="3" custLinFactNeighborX="-169" custLinFactNeighborY="2453">
        <dgm:presLayoutVars>
          <dgm:bulletEnabled val="1"/>
        </dgm:presLayoutVars>
      </dgm:prSet>
      <dgm:spPr/>
    </dgm:pt>
  </dgm:ptLst>
  <dgm:cxnLst>
    <dgm:cxn modelId="{020C7100-BF83-443C-BA26-2BB583C930A2}" type="presOf" srcId="{F7D04755-454D-4C08-BD6A-F17E68CBED68}" destId="{E3F3206A-9E23-404C-87C8-10E373A1BAD5}" srcOrd="0" destOrd="0" presId="urn:microsoft.com/office/officeart/2005/8/layout/chevron2"/>
    <dgm:cxn modelId="{4082D71A-01C8-420D-BC1F-69D73C478404}" srcId="{01265393-F1B2-407F-A921-E95EE579004E}" destId="{D63E1571-93F8-44E9-A37B-682707863C07}" srcOrd="0" destOrd="0" parTransId="{F1DAE224-7C83-4EC5-B235-2694F7606AE7}" sibTransId="{46A11ADB-8918-4F3C-BED3-24A6030DF254}"/>
    <dgm:cxn modelId="{8829E126-C1E4-4362-A406-B8D9B404F412}" type="presOf" srcId="{960572A4-90B3-48FD-90C1-D92FDE5A581C}" destId="{51D87205-1479-4FA3-94DA-F061EDA34579}" srcOrd="0" destOrd="0" presId="urn:microsoft.com/office/officeart/2005/8/layout/chevron2"/>
    <dgm:cxn modelId="{73E6962C-F76A-4062-AFC9-A75354AFECF9}" srcId="{960572A4-90B3-48FD-90C1-D92FDE5A581C}" destId="{0EF44E78-4F35-48B8-B691-13B04A1E38ED}" srcOrd="0" destOrd="0" parTransId="{64FB95D7-C980-4430-8033-14ED5B945ED9}" sibTransId="{6113C4D0-A1A7-4958-AAB4-7B0D8EE0BA99}"/>
    <dgm:cxn modelId="{7C5E9432-D671-473A-9478-4C27358512C7}" type="presOf" srcId="{C4DDA4EF-8E56-4DFC-BC79-B5E6C0D5DF99}" destId="{06F5E0D9-9ABB-4EE4-BCEC-26BED6D85AC7}" srcOrd="0" destOrd="0" presId="urn:microsoft.com/office/officeart/2005/8/layout/chevron2"/>
    <dgm:cxn modelId="{A4E37235-014B-4A98-8BB4-9BCCC320A3E4}" type="presOf" srcId="{0EF44E78-4F35-48B8-B691-13B04A1E38ED}" destId="{56B8AD25-531F-43B4-862E-5F52F182C1FE}" srcOrd="0" destOrd="0" presId="urn:microsoft.com/office/officeart/2005/8/layout/chevron2"/>
    <dgm:cxn modelId="{1497493E-2BFC-4D21-87CC-D444F140D3DB}" srcId="{C4DDA4EF-8E56-4DFC-BC79-B5E6C0D5DF99}" destId="{960572A4-90B3-48FD-90C1-D92FDE5A581C}" srcOrd="2" destOrd="0" parTransId="{6AE2D6D5-2A23-4854-A713-603864D5813C}" sibTransId="{81C92057-CAD7-4181-8F2A-00FF991F69D0}"/>
    <dgm:cxn modelId="{39CD9D6F-B76C-485D-9F9A-9AFF02D695E4}" srcId="{F7D04755-454D-4C08-BD6A-F17E68CBED68}" destId="{F0EB07D7-6859-4242-8B11-F47319914CBA}" srcOrd="0" destOrd="0" parTransId="{1B4D9DA5-0B43-4463-ABAC-8D3CAE743DD7}" sibTransId="{D96C689F-D22A-48A6-984F-2AF57E8F7B8D}"/>
    <dgm:cxn modelId="{C335469C-0156-4516-B0ED-0DF49299C483}" type="presOf" srcId="{F0EB07D7-6859-4242-8B11-F47319914CBA}" destId="{4A399AF3-5B8E-4494-BB20-AAE81BFF2666}" srcOrd="0" destOrd="0" presId="urn:microsoft.com/office/officeart/2005/8/layout/chevron2"/>
    <dgm:cxn modelId="{F35CB79C-2212-47B6-AB0A-EFEECFF52D69}" srcId="{C4DDA4EF-8E56-4DFC-BC79-B5E6C0D5DF99}" destId="{01265393-F1B2-407F-A921-E95EE579004E}" srcOrd="1" destOrd="0" parTransId="{EEAC170A-2FB8-4826-843D-639902C6248D}" sibTransId="{E4D69024-0130-48B5-8C05-FE960763037F}"/>
    <dgm:cxn modelId="{C73401BD-454D-4CC7-977D-15D2CE12EFFD}" srcId="{C4DDA4EF-8E56-4DFC-BC79-B5E6C0D5DF99}" destId="{F7D04755-454D-4C08-BD6A-F17E68CBED68}" srcOrd="0" destOrd="0" parTransId="{836952FD-CCC7-4789-867C-687A138588D7}" sibTransId="{385E5190-FA21-4E52-939B-FC449268CAC2}"/>
    <dgm:cxn modelId="{A58754C7-E026-4E85-A023-333F0FFB68FC}" type="presOf" srcId="{D63E1571-93F8-44E9-A37B-682707863C07}" destId="{BAA9A78D-2B5D-46BF-B5EA-738C117D1494}" srcOrd="0" destOrd="0" presId="urn:microsoft.com/office/officeart/2005/8/layout/chevron2"/>
    <dgm:cxn modelId="{0C15CADD-F99F-4E89-8E64-6FB4BCE509A1}" type="presOf" srcId="{01265393-F1B2-407F-A921-E95EE579004E}" destId="{098F0AE2-6D26-4AD5-9F16-02B191081292}" srcOrd="0" destOrd="0" presId="urn:microsoft.com/office/officeart/2005/8/layout/chevron2"/>
    <dgm:cxn modelId="{BB1F9AEB-9D46-4AA3-ACFB-8D2C0FB41AF4}" type="presParOf" srcId="{06F5E0D9-9ABB-4EE4-BCEC-26BED6D85AC7}" destId="{278C1F31-E4F9-4937-A4AF-92A93FC1804E}" srcOrd="0" destOrd="0" presId="urn:microsoft.com/office/officeart/2005/8/layout/chevron2"/>
    <dgm:cxn modelId="{480A1D12-7ACA-4B6A-B501-182D54750896}" type="presParOf" srcId="{278C1F31-E4F9-4937-A4AF-92A93FC1804E}" destId="{E3F3206A-9E23-404C-87C8-10E373A1BAD5}" srcOrd="0" destOrd="0" presId="urn:microsoft.com/office/officeart/2005/8/layout/chevron2"/>
    <dgm:cxn modelId="{D51EE04F-397B-4E81-AD93-0B26D5CA782C}" type="presParOf" srcId="{278C1F31-E4F9-4937-A4AF-92A93FC1804E}" destId="{4A399AF3-5B8E-4494-BB20-AAE81BFF2666}" srcOrd="1" destOrd="0" presId="urn:microsoft.com/office/officeart/2005/8/layout/chevron2"/>
    <dgm:cxn modelId="{AC8A7DC9-DAC0-4F72-A4A5-B4783CDC9212}" type="presParOf" srcId="{06F5E0D9-9ABB-4EE4-BCEC-26BED6D85AC7}" destId="{16CE05F8-A983-4A76-A021-92A01E188821}" srcOrd="1" destOrd="0" presId="urn:microsoft.com/office/officeart/2005/8/layout/chevron2"/>
    <dgm:cxn modelId="{9F1169E5-3A6D-4F5E-BA38-1495BC684FA3}" type="presParOf" srcId="{06F5E0D9-9ABB-4EE4-BCEC-26BED6D85AC7}" destId="{34CAA01C-B1C2-4609-BEBC-97683573DCF6}" srcOrd="2" destOrd="0" presId="urn:microsoft.com/office/officeart/2005/8/layout/chevron2"/>
    <dgm:cxn modelId="{FA513802-673D-4FFE-873B-A6F999FC39D4}" type="presParOf" srcId="{34CAA01C-B1C2-4609-BEBC-97683573DCF6}" destId="{098F0AE2-6D26-4AD5-9F16-02B191081292}" srcOrd="0" destOrd="0" presId="urn:microsoft.com/office/officeart/2005/8/layout/chevron2"/>
    <dgm:cxn modelId="{5DE5588D-6B09-4244-AF19-7B235F1AF9BF}" type="presParOf" srcId="{34CAA01C-B1C2-4609-BEBC-97683573DCF6}" destId="{BAA9A78D-2B5D-46BF-B5EA-738C117D1494}" srcOrd="1" destOrd="0" presId="urn:microsoft.com/office/officeart/2005/8/layout/chevron2"/>
    <dgm:cxn modelId="{20BA1E02-C358-42B9-A390-924392D77F7C}" type="presParOf" srcId="{06F5E0D9-9ABB-4EE4-BCEC-26BED6D85AC7}" destId="{5A4AE4D9-346F-4240-89CF-F94FC51F78F8}" srcOrd="3" destOrd="0" presId="urn:microsoft.com/office/officeart/2005/8/layout/chevron2"/>
    <dgm:cxn modelId="{09C97FBC-58CB-4170-BAFB-C00391DE7224}" type="presParOf" srcId="{06F5E0D9-9ABB-4EE4-BCEC-26BED6D85AC7}" destId="{BD4203CC-3E0C-4F5C-B266-BB6608559CD9}" srcOrd="4" destOrd="0" presId="urn:microsoft.com/office/officeart/2005/8/layout/chevron2"/>
    <dgm:cxn modelId="{1773458A-B427-4F97-9FD1-E95BB6E81F51}" type="presParOf" srcId="{BD4203CC-3E0C-4F5C-B266-BB6608559CD9}" destId="{51D87205-1479-4FA3-94DA-F061EDA34579}" srcOrd="0" destOrd="0" presId="urn:microsoft.com/office/officeart/2005/8/layout/chevron2"/>
    <dgm:cxn modelId="{B6A7F355-8D3F-47F4-9EF3-0D1E149E551A}" type="presParOf" srcId="{BD4203CC-3E0C-4F5C-B266-BB6608559CD9}" destId="{56B8AD25-531F-43B4-862E-5F52F182C1F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024FAF-38B6-4E2F-998C-028AF2653CCB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o-RO"/>
        </a:p>
      </dgm:t>
    </dgm:pt>
    <dgm:pt modelId="{9EEB01FB-17E5-4C7E-8D76-9169602240A6}">
      <dgm:prSet phldrT="[Text]" custT="1"/>
      <dgm:spPr/>
      <dgm:t>
        <a:bodyPr/>
        <a:lstStyle/>
        <a:p>
          <a:r>
            <a:rPr lang="ro-RO" sz="1600" b="1" i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I. </a:t>
          </a:r>
          <a:r>
            <a:rPr lang="ro-RO" sz="1600" i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La data de 4 mai 2021, la sediul Comisiei Electorale Centrale a fost depus demersul privind înregistrarea </a:t>
          </a:r>
          <a:r>
            <a:rPr lang="ro-RO" sz="1600" b="1" i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Blocului electoral </a:t>
          </a:r>
          <a:r>
            <a:rPr lang="ro-RO" sz="1600" b="1" i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„RENATO USATÎI”</a:t>
          </a:r>
          <a:r>
            <a:rPr lang="ro-RO" sz="1600" b="1" i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600" i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pentru participare la alegerile parlamentare anticipate din 11 iulie 2021. Acesta a fost constituit de către Partidul Politic „Partidul Nostru” și Partidul Politic „PATRIA”.</a:t>
          </a:r>
          <a:endParaRPr lang="ro-RO" sz="1600" i="1" dirty="0">
            <a:solidFill>
              <a:schemeClr val="tx1"/>
            </a:solidFill>
          </a:endParaRPr>
        </a:p>
      </dgm:t>
    </dgm:pt>
    <dgm:pt modelId="{3D946572-EC70-4428-B3EC-C078DCAB53FD}" type="parTrans" cxnId="{BE2074BF-ECAF-44D3-820C-D347B15CBFB9}">
      <dgm:prSet/>
      <dgm:spPr/>
      <dgm:t>
        <a:bodyPr/>
        <a:lstStyle/>
        <a:p>
          <a:endParaRPr lang="ro-RO"/>
        </a:p>
      </dgm:t>
    </dgm:pt>
    <dgm:pt modelId="{CFE7F1D6-F8D7-4927-BA8D-D927B3D02C4E}" type="sibTrans" cxnId="{BE2074BF-ECAF-44D3-820C-D347B15CBFB9}">
      <dgm:prSet/>
      <dgm:spPr/>
      <dgm:t>
        <a:bodyPr/>
        <a:lstStyle/>
        <a:p>
          <a:endParaRPr lang="ro-RO"/>
        </a:p>
      </dgm:t>
    </dgm:pt>
    <dgm:pt modelId="{57327710-1BA2-4526-8119-38A37FC47CE2}">
      <dgm:prSet phldrT="[Text]" custT="1"/>
      <dgm:spPr/>
      <dgm:t>
        <a:bodyPr/>
        <a:lstStyle/>
        <a:p>
          <a:pPr algn="ctr"/>
          <a:r>
            <a:rPr lang="ro-RO" sz="1600" b="1" i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II.</a:t>
          </a:r>
          <a:r>
            <a:rPr lang="ro-RO" sz="1600" i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La data de 12 mai 2021, a fost depus demersul privind înregistrarea </a:t>
          </a:r>
          <a:r>
            <a:rPr lang="ro-RO" sz="1600" b="1" i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Blocului electoral </a:t>
          </a:r>
          <a:r>
            <a:rPr lang="ro-RO" sz="1600" b="1" i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al Comuniștilor și Socialiștilor</a:t>
          </a:r>
          <a:r>
            <a:rPr lang="ro-RO" sz="1600" i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. </a:t>
          </a:r>
          <a:r>
            <a:rPr lang="ro-RO" sz="1600" i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Acesta a fost constituit de către Partidul Comuniștilor din Republica Moldova și Partidul Politic „Partidul Socialiștilor din Republica Moldova”.</a:t>
          </a:r>
          <a:endParaRPr lang="ro-RO" sz="1600" i="1" dirty="0">
            <a:solidFill>
              <a:schemeClr val="tx1"/>
            </a:solidFill>
          </a:endParaRPr>
        </a:p>
      </dgm:t>
    </dgm:pt>
    <dgm:pt modelId="{80FCFF8E-A94B-4A51-9F44-A7A392EA5654}" type="parTrans" cxnId="{993C957E-A78B-418E-9873-C8B8E5FFE3A0}">
      <dgm:prSet/>
      <dgm:spPr/>
      <dgm:t>
        <a:bodyPr/>
        <a:lstStyle/>
        <a:p>
          <a:endParaRPr lang="ro-RO"/>
        </a:p>
      </dgm:t>
    </dgm:pt>
    <dgm:pt modelId="{F621D09C-96CC-4DE7-9190-EBD19A2A1118}" type="sibTrans" cxnId="{993C957E-A78B-418E-9873-C8B8E5FFE3A0}">
      <dgm:prSet/>
      <dgm:spPr/>
      <dgm:t>
        <a:bodyPr/>
        <a:lstStyle/>
        <a:p>
          <a:endParaRPr lang="ro-RO"/>
        </a:p>
      </dgm:t>
    </dgm:pt>
    <dgm:pt modelId="{313E4FC3-D923-415A-BF27-C9F8C32AA8CB}" type="pres">
      <dgm:prSet presAssocID="{CB024FAF-38B6-4E2F-998C-028AF2653CCB}" presName="compositeShape" presStyleCnt="0">
        <dgm:presLayoutVars>
          <dgm:chMax val="2"/>
          <dgm:dir/>
          <dgm:resizeHandles val="exact"/>
        </dgm:presLayoutVars>
      </dgm:prSet>
      <dgm:spPr/>
    </dgm:pt>
    <dgm:pt modelId="{62C38EEC-1E37-4EC2-9D07-1B640328C77F}" type="pres">
      <dgm:prSet presAssocID="{CB024FAF-38B6-4E2F-998C-028AF2653CCB}" presName="ribbon" presStyleLbl="node1" presStyleIdx="0" presStyleCnt="1" custScaleY="154034" custLinFactNeighborX="-121" custLinFactNeighborY="-2141"/>
      <dgm:spPr>
        <a:solidFill>
          <a:schemeClr val="bg1">
            <a:lumMod val="95000"/>
          </a:schemeClr>
        </a:solidFill>
        <a:ln>
          <a:solidFill>
            <a:schemeClr val="accent3">
              <a:lumMod val="60000"/>
              <a:lumOff val="40000"/>
            </a:schemeClr>
          </a:solidFill>
        </a:ln>
      </dgm:spPr>
    </dgm:pt>
    <dgm:pt modelId="{F751EE07-FD6D-44F4-A79E-F19FB7C0C424}" type="pres">
      <dgm:prSet presAssocID="{CB024FAF-38B6-4E2F-998C-028AF2653CCB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D60235B9-13AE-453E-838E-66393D8D7FB0}" type="pres">
      <dgm:prSet presAssocID="{CB024FAF-38B6-4E2F-998C-028AF2653CCB}" presName="rightArrowText" presStyleLbl="node1" presStyleIdx="0" presStyleCnt="1" custScaleY="134800">
        <dgm:presLayoutVars>
          <dgm:chMax val="0"/>
          <dgm:bulletEnabled val="1"/>
        </dgm:presLayoutVars>
      </dgm:prSet>
      <dgm:spPr/>
    </dgm:pt>
  </dgm:ptLst>
  <dgm:cxnLst>
    <dgm:cxn modelId="{4FB9B748-269D-4F41-A8E5-596F9400A9DC}" type="presOf" srcId="{9EEB01FB-17E5-4C7E-8D76-9169602240A6}" destId="{F751EE07-FD6D-44F4-A79E-F19FB7C0C424}" srcOrd="0" destOrd="0" presId="urn:microsoft.com/office/officeart/2005/8/layout/arrow6"/>
    <dgm:cxn modelId="{C7FE7753-2F2F-42F4-81D5-7A2D89904230}" type="presOf" srcId="{57327710-1BA2-4526-8119-38A37FC47CE2}" destId="{D60235B9-13AE-453E-838E-66393D8D7FB0}" srcOrd="0" destOrd="0" presId="urn:microsoft.com/office/officeart/2005/8/layout/arrow6"/>
    <dgm:cxn modelId="{993C957E-A78B-418E-9873-C8B8E5FFE3A0}" srcId="{CB024FAF-38B6-4E2F-998C-028AF2653CCB}" destId="{57327710-1BA2-4526-8119-38A37FC47CE2}" srcOrd="1" destOrd="0" parTransId="{80FCFF8E-A94B-4A51-9F44-A7A392EA5654}" sibTransId="{F621D09C-96CC-4DE7-9190-EBD19A2A1118}"/>
    <dgm:cxn modelId="{D04C67B7-BEDD-4A9D-A59E-C8D08A971813}" type="presOf" srcId="{CB024FAF-38B6-4E2F-998C-028AF2653CCB}" destId="{313E4FC3-D923-415A-BF27-C9F8C32AA8CB}" srcOrd="0" destOrd="0" presId="urn:microsoft.com/office/officeart/2005/8/layout/arrow6"/>
    <dgm:cxn modelId="{BE2074BF-ECAF-44D3-820C-D347B15CBFB9}" srcId="{CB024FAF-38B6-4E2F-998C-028AF2653CCB}" destId="{9EEB01FB-17E5-4C7E-8D76-9169602240A6}" srcOrd="0" destOrd="0" parTransId="{3D946572-EC70-4428-B3EC-C078DCAB53FD}" sibTransId="{CFE7F1D6-F8D7-4927-BA8D-D927B3D02C4E}"/>
    <dgm:cxn modelId="{5778D310-C86B-4BF8-BE74-03B5B732E558}" type="presParOf" srcId="{313E4FC3-D923-415A-BF27-C9F8C32AA8CB}" destId="{62C38EEC-1E37-4EC2-9D07-1B640328C77F}" srcOrd="0" destOrd="0" presId="urn:microsoft.com/office/officeart/2005/8/layout/arrow6"/>
    <dgm:cxn modelId="{97523A74-DA7E-48BA-9A79-9BEE155EE858}" type="presParOf" srcId="{313E4FC3-D923-415A-BF27-C9F8C32AA8CB}" destId="{F751EE07-FD6D-44F4-A79E-F19FB7C0C424}" srcOrd="1" destOrd="0" presId="urn:microsoft.com/office/officeart/2005/8/layout/arrow6"/>
    <dgm:cxn modelId="{42C6697E-5175-4A82-B0AF-8C041B89F4B4}" type="presParOf" srcId="{313E4FC3-D923-415A-BF27-C9F8C32AA8CB}" destId="{D60235B9-13AE-453E-838E-66393D8D7FB0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CD5BEB-4702-4C7B-A48A-6734F6FBD749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5A2E065F-CBDF-42CC-B8B0-0ED37D3D64D7}">
      <dgm:prSet phldrT="[Text]" custT="1"/>
      <dgm:spPr/>
      <dgm:t>
        <a:bodyPr/>
        <a:lstStyle/>
        <a:p>
          <a:r>
            <a:rPr lang="ro-RO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CANDIDAȚI INDEPENDENȚI</a:t>
          </a:r>
          <a:endParaRPr lang="ro-RO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A9712F3-F21C-4FAE-8BE9-99D43C41EFB2}" type="parTrans" cxnId="{84B7E110-2A22-4A87-BD13-3247DA2F623E}">
      <dgm:prSet/>
      <dgm:spPr/>
      <dgm:t>
        <a:bodyPr/>
        <a:lstStyle/>
        <a:p>
          <a:endParaRPr lang="ro-RO"/>
        </a:p>
      </dgm:t>
    </dgm:pt>
    <dgm:pt modelId="{73A2324D-6B44-44D4-B7C6-B9F574DC0BF2}" type="sibTrans" cxnId="{84B7E110-2A22-4A87-BD13-3247DA2F623E}">
      <dgm:prSet/>
      <dgm:spPr/>
      <dgm:t>
        <a:bodyPr/>
        <a:lstStyle/>
        <a:p>
          <a:endParaRPr lang="ro-RO"/>
        </a:p>
      </dgm:t>
    </dgm:pt>
    <dgm:pt modelId="{CC25764D-55D0-44BB-8359-865F1F27C340}" type="pres">
      <dgm:prSet presAssocID="{F9CD5BEB-4702-4C7B-A48A-6734F6FBD749}" presName="Name0" presStyleCnt="0">
        <dgm:presLayoutVars>
          <dgm:dir/>
          <dgm:animLvl val="lvl"/>
          <dgm:resizeHandles val="exact"/>
        </dgm:presLayoutVars>
      </dgm:prSet>
      <dgm:spPr/>
    </dgm:pt>
    <dgm:pt modelId="{28F7556E-FBC6-4E32-934C-C2CD6331F1D6}" type="pres">
      <dgm:prSet presAssocID="{F9CD5BEB-4702-4C7B-A48A-6734F6FBD749}" presName="dummy" presStyleCnt="0"/>
      <dgm:spPr/>
    </dgm:pt>
    <dgm:pt modelId="{DFCD4297-2B1E-4CB6-896E-44CB2D3953FF}" type="pres">
      <dgm:prSet presAssocID="{F9CD5BEB-4702-4C7B-A48A-6734F6FBD749}" presName="linH" presStyleCnt="0"/>
      <dgm:spPr/>
    </dgm:pt>
    <dgm:pt modelId="{18C9BD12-26E5-401D-85AC-EA480A16F54B}" type="pres">
      <dgm:prSet presAssocID="{F9CD5BEB-4702-4C7B-A48A-6734F6FBD749}" presName="padding1" presStyleCnt="0"/>
      <dgm:spPr/>
    </dgm:pt>
    <dgm:pt modelId="{A619CD4B-C5FF-45AF-A036-C939A159D077}" type="pres">
      <dgm:prSet presAssocID="{5A2E065F-CBDF-42CC-B8B0-0ED37D3D64D7}" presName="linV" presStyleCnt="0"/>
      <dgm:spPr/>
    </dgm:pt>
    <dgm:pt modelId="{DBBB8CA9-FCEA-4930-9AE8-8B95242970F7}" type="pres">
      <dgm:prSet presAssocID="{5A2E065F-CBDF-42CC-B8B0-0ED37D3D64D7}" presName="spVertical1" presStyleCnt="0"/>
      <dgm:spPr/>
    </dgm:pt>
    <dgm:pt modelId="{5DB641AD-60CB-40D5-94FB-349DF61B55C4}" type="pres">
      <dgm:prSet presAssocID="{5A2E065F-CBDF-42CC-B8B0-0ED37D3D64D7}" presName="parTx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815BC03E-4958-413E-A4EF-DDBA279DBCF3}" type="pres">
      <dgm:prSet presAssocID="{5A2E065F-CBDF-42CC-B8B0-0ED37D3D64D7}" presName="spVertical2" presStyleCnt="0"/>
      <dgm:spPr/>
    </dgm:pt>
    <dgm:pt modelId="{353B0D32-9F3E-40F3-8548-2668E8A2964A}" type="pres">
      <dgm:prSet presAssocID="{5A2E065F-CBDF-42CC-B8B0-0ED37D3D64D7}" presName="spVertical3" presStyleCnt="0"/>
      <dgm:spPr/>
    </dgm:pt>
    <dgm:pt modelId="{D7358B39-489E-4C4A-84EC-40613EF8FF8B}" type="pres">
      <dgm:prSet presAssocID="{F9CD5BEB-4702-4C7B-A48A-6734F6FBD749}" presName="padding2" presStyleCnt="0"/>
      <dgm:spPr/>
    </dgm:pt>
    <dgm:pt modelId="{A1554A26-4FB1-453F-B8BE-D419C5BFB33C}" type="pres">
      <dgm:prSet presAssocID="{F9CD5BEB-4702-4C7B-A48A-6734F6FBD749}" presName="negArrow" presStyleCnt="0"/>
      <dgm:spPr/>
    </dgm:pt>
    <dgm:pt modelId="{C3C710FA-5ECB-4DEB-B89B-1484683E2400}" type="pres">
      <dgm:prSet presAssocID="{F9CD5BEB-4702-4C7B-A48A-6734F6FBD749}" presName="backgroundArrow" presStyleLbl="node1" presStyleIdx="0" presStyleCnt="1" custAng="10800000" custScaleY="321818" custLinFactNeighborX="245" custLinFactNeighborY="-9526"/>
      <dgm:spPr>
        <a:solidFill>
          <a:schemeClr val="accent2">
            <a:lumMod val="40000"/>
            <a:lumOff val="60000"/>
          </a:schemeClr>
        </a:solidFill>
      </dgm:spPr>
    </dgm:pt>
  </dgm:ptLst>
  <dgm:cxnLst>
    <dgm:cxn modelId="{84B7E110-2A22-4A87-BD13-3247DA2F623E}" srcId="{F9CD5BEB-4702-4C7B-A48A-6734F6FBD749}" destId="{5A2E065F-CBDF-42CC-B8B0-0ED37D3D64D7}" srcOrd="0" destOrd="0" parTransId="{FA9712F3-F21C-4FAE-8BE9-99D43C41EFB2}" sibTransId="{73A2324D-6B44-44D4-B7C6-B9F574DC0BF2}"/>
    <dgm:cxn modelId="{138F3454-8FED-47D2-A9D7-9145791335FD}" type="presOf" srcId="{F9CD5BEB-4702-4C7B-A48A-6734F6FBD749}" destId="{CC25764D-55D0-44BB-8359-865F1F27C340}" srcOrd="0" destOrd="0" presId="urn:microsoft.com/office/officeart/2005/8/layout/hProcess3"/>
    <dgm:cxn modelId="{A0FD7896-629D-4F25-A6E7-E261772F7F95}" type="presOf" srcId="{5A2E065F-CBDF-42CC-B8B0-0ED37D3D64D7}" destId="{5DB641AD-60CB-40D5-94FB-349DF61B55C4}" srcOrd="0" destOrd="0" presId="urn:microsoft.com/office/officeart/2005/8/layout/hProcess3"/>
    <dgm:cxn modelId="{EFB4A3F7-397C-4F48-8760-214C1DEFC7B3}" type="presParOf" srcId="{CC25764D-55D0-44BB-8359-865F1F27C340}" destId="{28F7556E-FBC6-4E32-934C-C2CD6331F1D6}" srcOrd="0" destOrd="0" presId="urn:microsoft.com/office/officeart/2005/8/layout/hProcess3"/>
    <dgm:cxn modelId="{2D3B5985-60C7-4078-B7B5-8ECC2E9284DB}" type="presParOf" srcId="{CC25764D-55D0-44BB-8359-865F1F27C340}" destId="{DFCD4297-2B1E-4CB6-896E-44CB2D3953FF}" srcOrd="1" destOrd="0" presId="urn:microsoft.com/office/officeart/2005/8/layout/hProcess3"/>
    <dgm:cxn modelId="{BB38236B-B545-4AC8-AA9F-3AA0DEBB4B6A}" type="presParOf" srcId="{DFCD4297-2B1E-4CB6-896E-44CB2D3953FF}" destId="{18C9BD12-26E5-401D-85AC-EA480A16F54B}" srcOrd="0" destOrd="0" presId="urn:microsoft.com/office/officeart/2005/8/layout/hProcess3"/>
    <dgm:cxn modelId="{E190ADF3-6674-4F7C-B6FC-4FBBE4173CE1}" type="presParOf" srcId="{DFCD4297-2B1E-4CB6-896E-44CB2D3953FF}" destId="{A619CD4B-C5FF-45AF-A036-C939A159D077}" srcOrd="1" destOrd="0" presId="urn:microsoft.com/office/officeart/2005/8/layout/hProcess3"/>
    <dgm:cxn modelId="{FFF94739-82D6-4618-86E7-9BC389AF50FB}" type="presParOf" srcId="{A619CD4B-C5FF-45AF-A036-C939A159D077}" destId="{DBBB8CA9-FCEA-4930-9AE8-8B95242970F7}" srcOrd="0" destOrd="0" presId="urn:microsoft.com/office/officeart/2005/8/layout/hProcess3"/>
    <dgm:cxn modelId="{C45DF930-CE70-40BE-91D9-2E9B8A55FFDB}" type="presParOf" srcId="{A619CD4B-C5FF-45AF-A036-C939A159D077}" destId="{5DB641AD-60CB-40D5-94FB-349DF61B55C4}" srcOrd="1" destOrd="0" presId="urn:microsoft.com/office/officeart/2005/8/layout/hProcess3"/>
    <dgm:cxn modelId="{95382375-5081-4A29-9F9C-CCF3B05560B6}" type="presParOf" srcId="{A619CD4B-C5FF-45AF-A036-C939A159D077}" destId="{815BC03E-4958-413E-A4EF-DDBA279DBCF3}" srcOrd="2" destOrd="0" presId="urn:microsoft.com/office/officeart/2005/8/layout/hProcess3"/>
    <dgm:cxn modelId="{0D8A3BF2-D9AD-4F0F-9A07-91070B736743}" type="presParOf" srcId="{A619CD4B-C5FF-45AF-A036-C939A159D077}" destId="{353B0D32-9F3E-40F3-8548-2668E8A2964A}" srcOrd="3" destOrd="0" presId="urn:microsoft.com/office/officeart/2005/8/layout/hProcess3"/>
    <dgm:cxn modelId="{39672D08-8980-4447-A451-46A61A54CFBF}" type="presParOf" srcId="{DFCD4297-2B1E-4CB6-896E-44CB2D3953FF}" destId="{D7358B39-489E-4C4A-84EC-40613EF8FF8B}" srcOrd="2" destOrd="0" presId="urn:microsoft.com/office/officeart/2005/8/layout/hProcess3"/>
    <dgm:cxn modelId="{CD24B5C2-4FDE-4CDF-B46A-C3A5EA499A97}" type="presParOf" srcId="{DFCD4297-2B1E-4CB6-896E-44CB2D3953FF}" destId="{A1554A26-4FB1-453F-B8BE-D419C5BFB33C}" srcOrd="3" destOrd="0" presId="urn:microsoft.com/office/officeart/2005/8/layout/hProcess3"/>
    <dgm:cxn modelId="{62318B71-5E88-4115-95F3-F343A260BF68}" type="presParOf" srcId="{DFCD4297-2B1E-4CB6-896E-44CB2D3953FF}" destId="{C3C710FA-5ECB-4DEB-B89B-1484683E2400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CD5BEB-4702-4C7B-A48A-6734F6FBD749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5A2E065F-CBDF-42CC-B8B0-0ED37D3D64D7}">
      <dgm:prSet phldrT="[Text]" custT="1"/>
      <dgm:spPr/>
      <dgm:t>
        <a:bodyPr/>
        <a:lstStyle/>
        <a:p>
          <a:r>
            <a:rPr lang="ro-RO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Partide și alte organizații social - politice</a:t>
          </a:r>
          <a:endParaRPr lang="ro-RO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A9712F3-F21C-4FAE-8BE9-99D43C41EFB2}" type="parTrans" cxnId="{84B7E110-2A22-4A87-BD13-3247DA2F623E}">
      <dgm:prSet/>
      <dgm:spPr/>
      <dgm:t>
        <a:bodyPr/>
        <a:lstStyle/>
        <a:p>
          <a:endParaRPr lang="ro-RO"/>
        </a:p>
      </dgm:t>
    </dgm:pt>
    <dgm:pt modelId="{73A2324D-6B44-44D4-B7C6-B9F574DC0BF2}" type="sibTrans" cxnId="{84B7E110-2A22-4A87-BD13-3247DA2F623E}">
      <dgm:prSet/>
      <dgm:spPr/>
      <dgm:t>
        <a:bodyPr/>
        <a:lstStyle/>
        <a:p>
          <a:endParaRPr lang="ro-RO"/>
        </a:p>
      </dgm:t>
    </dgm:pt>
    <dgm:pt modelId="{CC25764D-55D0-44BB-8359-865F1F27C340}" type="pres">
      <dgm:prSet presAssocID="{F9CD5BEB-4702-4C7B-A48A-6734F6FBD749}" presName="Name0" presStyleCnt="0">
        <dgm:presLayoutVars>
          <dgm:dir/>
          <dgm:animLvl val="lvl"/>
          <dgm:resizeHandles val="exact"/>
        </dgm:presLayoutVars>
      </dgm:prSet>
      <dgm:spPr/>
    </dgm:pt>
    <dgm:pt modelId="{28F7556E-FBC6-4E32-934C-C2CD6331F1D6}" type="pres">
      <dgm:prSet presAssocID="{F9CD5BEB-4702-4C7B-A48A-6734F6FBD749}" presName="dummy" presStyleCnt="0"/>
      <dgm:spPr/>
    </dgm:pt>
    <dgm:pt modelId="{DFCD4297-2B1E-4CB6-896E-44CB2D3953FF}" type="pres">
      <dgm:prSet presAssocID="{F9CD5BEB-4702-4C7B-A48A-6734F6FBD749}" presName="linH" presStyleCnt="0"/>
      <dgm:spPr/>
    </dgm:pt>
    <dgm:pt modelId="{18C9BD12-26E5-401D-85AC-EA480A16F54B}" type="pres">
      <dgm:prSet presAssocID="{F9CD5BEB-4702-4C7B-A48A-6734F6FBD749}" presName="padding1" presStyleCnt="0"/>
      <dgm:spPr/>
    </dgm:pt>
    <dgm:pt modelId="{A619CD4B-C5FF-45AF-A036-C939A159D077}" type="pres">
      <dgm:prSet presAssocID="{5A2E065F-CBDF-42CC-B8B0-0ED37D3D64D7}" presName="linV" presStyleCnt="0"/>
      <dgm:spPr/>
    </dgm:pt>
    <dgm:pt modelId="{DBBB8CA9-FCEA-4930-9AE8-8B95242970F7}" type="pres">
      <dgm:prSet presAssocID="{5A2E065F-CBDF-42CC-B8B0-0ED37D3D64D7}" presName="spVertical1" presStyleCnt="0"/>
      <dgm:spPr/>
    </dgm:pt>
    <dgm:pt modelId="{5DB641AD-60CB-40D5-94FB-349DF61B55C4}" type="pres">
      <dgm:prSet presAssocID="{5A2E065F-CBDF-42CC-B8B0-0ED37D3D64D7}" presName="parTx" presStyleLbl="revTx" presStyleIdx="0" presStyleCnt="1" custScaleY="128625" custLinFactNeighborX="6877" custLinFactNeighborY="47735">
        <dgm:presLayoutVars>
          <dgm:chMax val="0"/>
          <dgm:chPref val="0"/>
          <dgm:bulletEnabled val="1"/>
        </dgm:presLayoutVars>
      </dgm:prSet>
      <dgm:spPr/>
    </dgm:pt>
    <dgm:pt modelId="{815BC03E-4958-413E-A4EF-DDBA279DBCF3}" type="pres">
      <dgm:prSet presAssocID="{5A2E065F-CBDF-42CC-B8B0-0ED37D3D64D7}" presName="spVertical2" presStyleCnt="0"/>
      <dgm:spPr/>
    </dgm:pt>
    <dgm:pt modelId="{353B0D32-9F3E-40F3-8548-2668E8A2964A}" type="pres">
      <dgm:prSet presAssocID="{5A2E065F-CBDF-42CC-B8B0-0ED37D3D64D7}" presName="spVertical3" presStyleCnt="0"/>
      <dgm:spPr/>
    </dgm:pt>
    <dgm:pt modelId="{D7358B39-489E-4C4A-84EC-40613EF8FF8B}" type="pres">
      <dgm:prSet presAssocID="{F9CD5BEB-4702-4C7B-A48A-6734F6FBD749}" presName="padding2" presStyleCnt="0"/>
      <dgm:spPr/>
    </dgm:pt>
    <dgm:pt modelId="{A1554A26-4FB1-453F-B8BE-D419C5BFB33C}" type="pres">
      <dgm:prSet presAssocID="{F9CD5BEB-4702-4C7B-A48A-6734F6FBD749}" presName="negArrow" presStyleCnt="0"/>
      <dgm:spPr/>
    </dgm:pt>
    <dgm:pt modelId="{C3C710FA-5ECB-4DEB-B89B-1484683E2400}" type="pres">
      <dgm:prSet presAssocID="{F9CD5BEB-4702-4C7B-A48A-6734F6FBD749}" presName="backgroundArrow" presStyleLbl="node1" presStyleIdx="0" presStyleCnt="1" custAng="10800000" custScaleY="150042" custLinFactNeighborX="-3606"/>
      <dgm:spPr>
        <a:solidFill>
          <a:schemeClr val="accent2">
            <a:lumMod val="40000"/>
            <a:lumOff val="60000"/>
          </a:schemeClr>
        </a:solidFill>
      </dgm:spPr>
    </dgm:pt>
  </dgm:ptLst>
  <dgm:cxnLst>
    <dgm:cxn modelId="{84B7E110-2A22-4A87-BD13-3247DA2F623E}" srcId="{F9CD5BEB-4702-4C7B-A48A-6734F6FBD749}" destId="{5A2E065F-CBDF-42CC-B8B0-0ED37D3D64D7}" srcOrd="0" destOrd="0" parTransId="{FA9712F3-F21C-4FAE-8BE9-99D43C41EFB2}" sibTransId="{73A2324D-6B44-44D4-B7C6-B9F574DC0BF2}"/>
    <dgm:cxn modelId="{38D32A4F-372D-480A-845F-1D7E8E7EDFBF}" type="presOf" srcId="{5A2E065F-CBDF-42CC-B8B0-0ED37D3D64D7}" destId="{5DB641AD-60CB-40D5-94FB-349DF61B55C4}" srcOrd="0" destOrd="0" presId="urn:microsoft.com/office/officeart/2005/8/layout/hProcess3"/>
    <dgm:cxn modelId="{F30476C5-D00C-4833-BAC8-939CD6D5F366}" type="presOf" srcId="{F9CD5BEB-4702-4C7B-A48A-6734F6FBD749}" destId="{CC25764D-55D0-44BB-8359-865F1F27C340}" srcOrd="0" destOrd="0" presId="urn:microsoft.com/office/officeart/2005/8/layout/hProcess3"/>
    <dgm:cxn modelId="{E3A00AF1-DAE4-4434-82C4-931DC72A9C43}" type="presParOf" srcId="{CC25764D-55D0-44BB-8359-865F1F27C340}" destId="{28F7556E-FBC6-4E32-934C-C2CD6331F1D6}" srcOrd="0" destOrd="0" presId="urn:microsoft.com/office/officeart/2005/8/layout/hProcess3"/>
    <dgm:cxn modelId="{CEA7EACA-0860-488E-A498-2F1970D26CA2}" type="presParOf" srcId="{CC25764D-55D0-44BB-8359-865F1F27C340}" destId="{DFCD4297-2B1E-4CB6-896E-44CB2D3953FF}" srcOrd="1" destOrd="0" presId="urn:microsoft.com/office/officeart/2005/8/layout/hProcess3"/>
    <dgm:cxn modelId="{9B7839D8-9DEB-4445-B227-9298102A9EA7}" type="presParOf" srcId="{DFCD4297-2B1E-4CB6-896E-44CB2D3953FF}" destId="{18C9BD12-26E5-401D-85AC-EA480A16F54B}" srcOrd="0" destOrd="0" presId="urn:microsoft.com/office/officeart/2005/8/layout/hProcess3"/>
    <dgm:cxn modelId="{A643DC2A-2089-4A50-8B18-DBBADF7C9FD8}" type="presParOf" srcId="{DFCD4297-2B1E-4CB6-896E-44CB2D3953FF}" destId="{A619CD4B-C5FF-45AF-A036-C939A159D077}" srcOrd="1" destOrd="0" presId="urn:microsoft.com/office/officeart/2005/8/layout/hProcess3"/>
    <dgm:cxn modelId="{5EDAA3F4-7E11-46FC-8569-12749E5C7F75}" type="presParOf" srcId="{A619CD4B-C5FF-45AF-A036-C939A159D077}" destId="{DBBB8CA9-FCEA-4930-9AE8-8B95242970F7}" srcOrd="0" destOrd="0" presId="urn:microsoft.com/office/officeart/2005/8/layout/hProcess3"/>
    <dgm:cxn modelId="{6D9D5524-F70E-427D-B74C-13E528DE90A2}" type="presParOf" srcId="{A619CD4B-C5FF-45AF-A036-C939A159D077}" destId="{5DB641AD-60CB-40D5-94FB-349DF61B55C4}" srcOrd="1" destOrd="0" presId="urn:microsoft.com/office/officeart/2005/8/layout/hProcess3"/>
    <dgm:cxn modelId="{345C9CA6-95D7-47E9-A468-2CA8EADCF980}" type="presParOf" srcId="{A619CD4B-C5FF-45AF-A036-C939A159D077}" destId="{815BC03E-4958-413E-A4EF-DDBA279DBCF3}" srcOrd="2" destOrd="0" presId="urn:microsoft.com/office/officeart/2005/8/layout/hProcess3"/>
    <dgm:cxn modelId="{697D6B94-ED62-4C13-8C1A-93F43A51C676}" type="presParOf" srcId="{A619CD4B-C5FF-45AF-A036-C939A159D077}" destId="{353B0D32-9F3E-40F3-8548-2668E8A2964A}" srcOrd="3" destOrd="0" presId="urn:microsoft.com/office/officeart/2005/8/layout/hProcess3"/>
    <dgm:cxn modelId="{81531317-13F7-48D4-91C7-71F5A2B143D7}" type="presParOf" srcId="{DFCD4297-2B1E-4CB6-896E-44CB2D3953FF}" destId="{D7358B39-489E-4C4A-84EC-40613EF8FF8B}" srcOrd="2" destOrd="0" presId="urn:microsoft.com/office/officeart/2005/8/layout/hProcess3"/>
    <dgm:cxn modelId="{8FB6173D-6AC5-4D34-AE6D-6A297EFDD9C7}" type="presParOf" srcId="{DFCD4297-2B1E-4CB6-896E-44CB2D3953FF}" destId="{A1554A26-4FB1-453F-B8BE-D419C5BFB33C}" srcOrd="3" destOrd="0" presId="urn:microsoft.com/office/officeart/2005/8/layout/hProcess3"/>
    <dgm:cxn modelId="{F22AD859-8A1B-40D3-B508-2EB6A883E03B}" type="presParOf" srcId="{DFCD4297-2B1E-4CB6-896E-44CB2D3953FF}" destId="{C3C710FA-5ECB-4DEB-B89B-1484683E2400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F3206A-9E23-404C-87C8-10E373A1BAD5}">
      <dsp:nvSpPr>
        <dsp:cNvPr id="0" name=""/>
        <dsp:cNvSpPr/>
      </dsp:nvSpPr>
      <dsp:spPr>
        <a:xfrm rot="5400000">
          <a:off x="-187077" y="212011"/>
          <a:ext cx="1400990" cy="98069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5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20</a:t>
          </a:r>
        </a:p>
      </dsp:txBody>
      <dsp:txXfrm rot="-5400000">
        <a:off x="23072" y="492210"/>
        <a:ext cx="980693" cy="420297"/>
      </dsp:txXfrm>
    </dsp:sp>
    <dsp:sp modelId="{4A399AF3-5B8E-4494-BB20-AAE81BFF2666}">
      <dsp:nvSpPr>
        <dsp:cNvPr id="0" name=""/>
        <dsp:cNvSpPr/>
      </dsp:nvSpPr>
      <dsp:spPr>
        <a:xfrm rot="5400000">
          <a:off x="3494420" y="-2518433"/>
          <a:ext cx="911122" cy="59526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ctr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29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partide și alte organizații social-politice</a:t>
          </a:r>
        </a:p>
      </dsp:txBody>
      <dsp:txXfrm rot="-5400000">
        <a:off x="973648" y="46816"/>
        <a:ext cx="5908191" cy="822168"/>
      </dsp:txXfrm>
    </dsp:sp>
    <dsp:sp modelId="{098F0AE2-6D26-4AD5-9F16-02B191081292}">
      <dsp:nvSpPr>
        <dsp:cNvPr id="0" name=""/>
        <dsp:cNvSpPr/>
      </dsp:nvSpPr>
      <dsp:spPr>
        <a:xfrm rot="5400000">
          <a:off x="-203102" y="1372471"/>
          <a:ext cx="1400990" cy="100887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5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</a:t>
          </a:r>
        </a:p>
      </dsp:txBody>
      <dsp:txXfrm rot="-5400000">
        <a:off x="-7046" y="1680854"/>
        <a:ext cx="1008878" cy="392112"/>
      </dsp:txXfrm>
    </dsp:sp>
    <dsp:sp modelId="{BAA9A78D-2B5D-46BF-B5EA-738C117D1494}">
      <dsp:nvSpPr>
        <dsp:cNvPr id="0" name=""/>
        <dsp:cNvSpPr/>
      </dsp:nvSpPr>
      <dsp:spPr>
        <a:xfrm rot="5400000">
          <a:off x="3508752" y="-1304402"/>
          <a:ext cx="910643" cy="59526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ctr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29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blocuri electorale </a:t>
          </a:r>
        </a:p>
      </dsp:txBody>
      <dsp:txXfrm rot="-5400000">
        <a:off x="987740" y="1261064"/>
        <a:ext cx="5908214" cy="821735"/>
      </dsp:txXfrm>
    </dsp:sp>
    <dsp:sp modelId="{51D87205-1479-4FA3-94DA-F061EDA34579}">
      <dsp:nvSpPr>
        <dsp:cNvPr id="0" name=""/>
        <dsp:cNvSpPr/>
      </dsp:nvSpPr>
      <dsp:spPr>
        <a:xfrm rot="5400000">
          <a:off x="-217194" y="2623279"/>
          <a:ext cx="1400990" cy="98069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5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</a:p>
      </dsp:txBody>
      <dsp:txXfrm rot="-5400000">
        <a:off x="-7045" y="2903478"/>
        <a:ext cx="980693" cy="420297"/>
      </dsp:txXfrm>
    </dsp:sp>
    <dsp:sp modelId="{56B8AD25-531F-43B4-862E-5F52F182C1FE}">
      <dsp:nvSpPr>
        <dsp:cNvPr id="0" name=""/>
        <dsp:cNvSpPr/>
      </dsp:nvSpPr>
      <dsp:spPr>
        <a:xfrm rot="5400000">
          <a:off x="3484599" y="-87882"/>
          <a:ext cx="910643" cy="59526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ctr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29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candidați independenți</a:t>
          </a:r>
        </a:p>
      </dsp:txBody>
      <dsp:txXfrm rot="-5400000">
        <a:off x="963587" y="2477584"/>
        <a:ext cx="5908214" cy="8217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C38EEC-1E37-4EC2-9D07-1B640328C77F}">
      <dsp:nvSpPr>
        <dsp:cNvPr id="0" name=""/>
        <dsp:cNvSpPr/>
      </dsp:nvSpPr>
      <dsp:spPr>
        <a:xfrm>
          <a:off x="0" y="-108650"/>
          <a:ext cx="8875954" cy="5468794"/>
        </a:xfrm>
        <a:prstGeom prst="leftRightRibb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accent3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51EE07-FD6D-44F4-A79E-F19FB7C0C424}">
      <dsp:nvSpPr>
        <dsp:cNvPr id="0" name=""/>
        <dsp:cNvSpPr/>
      </dsp:nvSpPr>
      <dsp:spPr>
        <a:xfrm>
          <a:off x="1065114" y="1471872"/>
          <a:ext cx="2929064" cy="17396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6896" rIns="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1" i="1" kern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I. </a:t>
          </a:r>
          <a:r>
            <a:rPr lang="ro-RO" sz="1600" i="1" kern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La data de 4 mai 2021, la sediul Comisiei Electorale Centrale a fost depus demersul privind înregistrarea </a:t>
          </a:r>
          <a:r>
            <a:rPr lang="ro-RO" sz="1600" b="1" i="1" kern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Blocului electoral </a:t>
          </a:r>
          <a:r>
            <a:rPr lang="ro-RO" sz="1600" b="1" i="1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„RENATO USATÎI”</a:t>
          </a:r>
          <a:r>
            <a:rPr lang="ro-RO" sz="1600" b="1" i="1" kern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600" i="1" kern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pentru participare la alegerile parlamentare anticipate din 11 iulie 2021. Acesta a fost constituit de către Partidul Politic „Partidul Nostru” și Partidul Politic „PATRIA”.</a:t>
          </a:r>
          <a:endParaRPr lang="ro-RO" sz="1600" i="1" kern="1200" dirty="0">
            <a:solidFill>
              <a:schemeClr val="tx1"/>
            </a:solidFill>
          </a:endParaRPr>
        </a:p>
      </dsp:txBody>
      <dsp:txXfrm>
        <a:off x="1065114" y="1471872"/>
        <a:ext cx="2929064" cy="1739686"/>
      </dsp:txXfrm>
    </dsp:sp>
    <dsp:sp modelId="{D60235B9-13AE-453E-838E-66393D8D7FB0}">
      <dsp:nvSpPr>
        <dsp:cNvPr id="0" name=""/>
        <dsp:cNvSpPr/>
      </dsp:nvSpPr>
      <dsp:spPr>
        <a:xfrm>
          <a:off x="4437977" y="1737228"/>
          <a:ext cx="3461622" cy="234509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6896" rIns="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1" i="1" kern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II.</a:t>
          </a:r>
          <a:r>
            <a:rPr lang="ro-RO" sz="1600" i="1" kern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La data de 12 mai 2021, a fost depus demersul privind înregistrarea </a:t>
          </a:r>
          <a:r>
            <a:rPr lang="ro-RO" sz="1600" b="1" i="1" kern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Blocului electoral </a:t>
          </a:r>
          <a:r>
            <a:rPr lang="ro-RO" sz="1600" b="1" i="1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al Comuniștilor și Socialiștilor</a:t>
          </a:r>
          <a:r>
            <a:rPr lang="ro-RO" sz="1600" i="1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. </a:t>
          </a:r>
          <a:r>
            <a:rPr lang="ro-RO" sz="1600" i="1" kern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Acesta a fost constituit de către Partidul Comuniștilor din Republica Moldova și Partidul Politic „Partidul Socialiștilor din Republica Moldova”.</a:t>
          </a:r>
          <a:endParaRPr lang="ro-RO" sz="1600" i="1" kern="1200" dirty="0">
            <a:solidFill>
              <a:schemeClr val="tx1"/>
            </a:solidFill>
          </a:endParaRPr>
        </a:p>
      </dsp:txBody>
      <dsp:txXfrm>
        <a:off x="4437977" y="1737228"/>
        <a:ext cx="3461622" cy="23450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C710FA-5ECB-4DEB-B89B-1484683E2400}">
      <dsp:nvSpPr>
        <dsp:cNvPr id="0" name=""/>
        <dsp:cNvSpPr/>
      </dsp:nvSpPr>
      <dsp:spPr>
        <a:xfrm rot="10800000">
          <a:off x="8081" y="0"/>
          <a:ext cx="4131838" cy="1158545"/>
        </a:xfrm>
        <a:prstGeom prst="rightArrow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B641AD-60CB-40D5-94FB-349DF61B55C4}">
      <dsp:nvSpPr>
        <dsp:cNvPr id="0" name=""/>
        <dsp:cNvSpPr/>
      </dsp:nvSpPr>
      <dsp:spPr>
        <a:xfrm>
          <a:off x="336359" y="289352"/>
          <a:ext cx="3510448" cy="5787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62560" rIns="0" bIns="1625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CANDIDAȚI INDEPENDENȚI</a:t>
          </a:r>
          <a:endParaRPr lang="ro-RO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36359" y="289352"/>
        <a:ext cx="3510448" cy="57870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C710FA-5ECB-4DEB-B89B-1484683E2400}">
      <dsp:nvSpPr>
        <dsp:cNvPr id="0" name=""/>
        <dsp:cNvSpPr/>
      </dsp:nvSpPr>
      <dsp:spPr>
        <a:xfrm rot="10800000">
          <a:off x="0" y="0"/>
          <a:ext cx="4119744" cy="592852"/>
        </a:xfrm>
        <a:prstGeom prst="rightArrow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B641AD-60CB-40D5-94FB-349DF61B55C4}">
      <dsp:nvSpPr>
        <dsp:cNvPr id="0" name=""/>
        <dsp:cNvSpPr/>
      </dsp:nvSpPr>
      <dsp:spPr>
        <a:xfrm>
          <a:off x="498934" y="191398"/>
          <a:ext cx="3640985" cy="333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62560" rIns="0" bIns="1625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Partide și alte organizații social - politice</a:t>
          </a:r>
          <a:endParaRPr lang="ro-RO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98934" y="191398"/>
        <a:ext cx="3640985" cy="3332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1E6EFAAC-9B0B-4574-BE08-152D4B8EA0C0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0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A207B24D-7113-4AE4-BD10-F08FB69E51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941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me Prezentare">
    <p:bg>
      <p:bgPr>
        <a:gradFill>
          <a:gsLst>
            <a:gs pos="0">
              <a:srgbClr val="63ACDE"/>
            </a:gs>
            <a:gs pos="100000">
              <a:srgbClr val="0E82C5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677" y="2"/>
            <a:ext cx="4864323" cy="685427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" y="4190353"/>
            <a:ext cx="1552617" cy="266392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677" y="2"/>
            <a:ext cx="4864323" cy="6854273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" y="4190353"/>
            <a:ext cx="1552617" cy="2663922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629845" y="3427140"/>
            <a:ext cx="3375467" cy="892552"/>
          </a:xfrm>
        </p:spPr>
        <p:txBody>
          <a:bodyPr>
            <a:spAutoFit/>
          </a:bodyPr>
          <a:lstStyle>
            <a:lvl1pPr marL="0" indent="0" algn="l">
              <a:lnSpc>
                <a:spcPct val="100000"/>
              </a:lnSpc>
              <a:buNone/>
              <a:defRPr sz="1300">
                <a:solidFill>
                  <a:schemeClr val="bg1"/>
                </a:solidFill>
                <a:latin typeface="Ubuntu" panose="020B0504030602030204" pitchFamily="34" charset="0"/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</a:t>
            </a:r>
            <a:r>
              <a:rPr lang="en-US" dirty="0" err="1"/>
              <a:t>magnfdghgdfghdfa</a:t>
            </a:r>
            <a:r>
              <a:rPr lang="en-US" dirty="0"/>
              <a:t>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136D-1AC0-43E4-B851-5FCD1A35379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1" y="2219094"/>
            <a:ext cx="3958886" cy="1061829"/>
          </a:xfrm>
          <a:prstGeom prst="rect">
            <a:avLst/>
          </a:prstGeom>
        </p:spPr>
        <p:txBody>
          <a:bodyPr vert="horz" lIns="91440" tIns="45720" rIns="91440" bIns="45720" rtlCol="0" anchor="b">
            <a:spAutoFit/>
          </a:bodyPr>
          <a:lstStyle>
            <a:lvl1pPr>
              <a:defRPr sz="3500" baseline="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Nume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Prezentare</a:t>
            </a:r>
            <a:endParaRPr lang="ru-RU" dirty="0"/>
          </a:p>
        </p:txBody>
      </p:sp>
      <p:sp>
        <p:nvSpPr>
          <p:cNvPr id="8" name="Рисунок 3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5245768" y="1785644"/>
            <a:ext cx="3240000" cy="3240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300" baseline="0"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r>
              <a:rPr lang="en-US" dirty="0" err="1"/>
              <a:t>Adaug</a:t>
            </a:r>
            <a:r>
              <a:rPr lang="ro-RO" dirty="0"/>
              <a:t>ă</a:t>
            </a:r>
            <a:r>
              <a:rPr lang="en-US" dirty="0"/>
              <a:t> </a:t>
            </a:r>
            <a:r>
              <a:rPr lang="en-US" dirty="0" err="1"/>
              <a:t>Sigla</a:t>
            </a:r>
            <a:r>
              <a:rPr lang="en-US" dirty="0"/>
              <a:t> </a:t>
            </a:r>
            <a:r>
              <a:rPr lang="ro-RO" dirty="0"/>
              <a:t>(1</a:t>
            </a:r>
            <a:r>
              <a:rPr lang="en-US" dirty="0"/>
              <a:t>:1)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1266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C136D-1AC0-43E4-B851-5FCD1A35379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0" y="559690"/>
            <a:ext cx="7886700" cy="7108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 dirty="0" err="1"/>
              <a:t>Denumire</a:t>
            </a:r>
            <a:r>
              <a:rPr lang="en-US" dirty="0"/>
              <a:t> </a:t>
            </a:r>
            <a:r>
              <a:rPr lang="en-US" dirty="0" err="1"/>
              <a:t>Antet</a:t>
            </a:r>
            <a:endParaRPr lang="ru-RU" dirty="0"/>
          </a:p>
        </p:txBody>
      </p:sp>
      <p:sp>
        <p:nvSpPr>
          <p:cNvPr id="9" name="Таблица 8"/>
          <p:cNvSpPr>
            <a:spLocks noGrp="1" noChangeAspect="1"/>
          </p:cNvSpPr>
          <p:nvPr>
            <p:ph type="tbl" sz="quarter" idx="12" hasCustomPrompt="1"/>
          </p:nvPr>
        </p:nvSpPr>
        <p:spPr>
          <a:xfrm>
            <a:off x="1328740" y="3511431"/>
            <a:ext cx="6480000" cy="20813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30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ro-RO" dirty="0"/>
              <a:t>+ Adaugă Tabel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459" y="2599266"/>
            <a:ext cx="2465541" cy="4269723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49428" y="5504285"/>
            <a:ext cx="794569" cy="1363339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5" y="0"/>
            <a:ext cx="753288" cy="130312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459" y="2599266"/>
            <a:ext cx="2465541" cy="4269723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49428" y="5504285"/>
            <a:ext cx="794569" cy="1363339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5" y="0"/>
            <a:ext cx="753288" cy="1303125"/>
          </a:xfrm>
          <a:prstGeom prst="rect">
            <a:avLst/>
          </a:prstGeom>
        </p:spPr>
      </p:pic>
      <p:sp>
        <p:nvSpPr>
          <p:cNvPr id="18" name="Текст 2"/>
          <p:cNvSpPr>
            <a:spLocks noGrp="1"/>
          </p:cNvSpPr>
          <p:nvPr>
            <p:ph idx="1" hasCustomPrompt="1"/>
          </p:nvPr>
        </p:nvSpPr>
        <p:spPr>
          <a:xfrm>
            <a:off x="628650" y="1773238"/>
            <a:ext cx="7886700" cy="146142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600" b="1" baseline="0">
                <a:solidFill>
                  <a:schemeClr val="tx1">
                    <a:lumMod val="75000"/>
                  </a:schemeClr>
                </a:solidFill>
              </a:defRPr>
            </a:lvl1pPr>
            <a:lvl2pPr marL="0" marR="0" indent="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300" baseline="0">
                <a:solidFill>
                  <a:schemeClr val="tx1">
                    <a:lumMod val="75000"/>
                  </a:schemeClr>
                </a:solidFill>
              </a:defRPr>
            </a:lvl2pPr>
            <a:lvl3pPr marL="0" indent="0">
              <a:lnSpc>
                <a:spcPct val="100000"/>
              </a:lnSpc>
              <a:buFont typeface="+mj-lt"/>
              <a:buNone/>
              <a:defRPr sz="1300" b="1">
                <a:solidFill>
                  <a:schemeClr val="tx1">
                    <a:lumMod val="75000"/>
                  </a:schemeClr>
                </a:solidFill>
              </a:defRPr>
            </a:lvl3pPr>
            <a:lvl4pPr marL="0" marR="0" indent="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>
                <a:solidFill>
                  <a:schemeClr val="tx1">
                    <a:lumMod val="75000"/>
                  </a:schemeClr>
                </a:solidFill>
              </a:defRPr>
            </a:lvl4pPr>
            <a:lvl5pPr marL="192876" marR="0" indent="-192876" algn="l" defTabSz="740551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sz="1300">
                <a:solidFill>
                  <a:schemeClr val="tx1">
                    <a:lumMod val="75000"/>
                  </a:schemeClr>
                </a:solidFill>
              </a:defRPr>
            </a:lvl5pPr>
            <a:lvl6pPr marL="407184" indent="-200020">
              <a:buFont typeface="+mj-lt"/>
              <a:buAutoNum type="alphaLcParenR"/>
              <a:defRPr sz="1300"/>
            </a:lvl6pPr>
            <a:lvl7pPr marL="535768" indent="-135728">
              <a:defRPr sz="1300"/>
            </a:lvl7pPr>
            <a:lvl8pPr marL="671496" indent="-135728">
              <a:defRPr sz="1100"/>
            </a:lvl8pPr>
            <a:lvl9pPr marL="807224" indent="-135728">
              <a:defRPr sz="975"/>
            </a:lvl9pPr>
          </a:lstStyle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</a:p>
          <a:p>
            <a:pPr lvl="3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sit.</a:t>
            </a:r>
          </a:p>
          <a:p>
            <a:pPr lvl="4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.</a:t>
            </a:r>
          </a:p>
          <a:p>
            <a:pPr lvl="5"/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</a:t>
            </a:r>
          </a:p>
          <a:p>
            <a:pPr lvl="6"/>
            <a:r>
              <a:rPr lang="da-DK" dirty="0"/>
              <a:t>Lorem ipsum dolor sit amet</a:t>
            </a:r>
          </a:p>
          <a:p>
            <a:pPr lvl="7"/>
            <a:r>
              <a:rPr lang="da-DK" dirty="0"/>
              <a:t>Lorem ipsum dolor sit amet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924262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iag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459" y="2599266"/>
            <a:ext cx="2465541" cy="4269723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49428" y="5504285"/>
            <a:ext cx="794569" cy="136333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5" y="0"/>
            <a:ext cx="753288" cy="1303125"/>
          </a:xfrm>
          <a:prstGeom prst="rect">
            <a:avLst/>
          </a:prstGeom>
        </p:spPr>
      </p:pic>
      <p:sp>
        <p:nvSpPr>
          <p:cNvPr id="4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6457950" y="6356359"/>
            <a:ext cx="2057400" cy="365125"/>
          </a:xfrm>
        </p:spPr>
        <p:txBody>
          <a:bodyPr/>
          <a:lstStyle/>
          <a:p>
            <a:fld id="{91CC136D-1AC0-43E4-B851-5FCD1A35379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0" y="559690"/>
            <a:ext cx="7886700" cy="7108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 dirty="0" err="1"/>
              <a:t>Denumire</a:t>
            </a:r>
            <a:r>
              <a:rPr lang="en-US" dirty="0"/>
              <a:t> </a:t>
            </a:r>
            <a:r>
              <a:rPr lang="en-US" dirty="0" err="1"/>
              <a:t>Antet</a:t>
            </a:r>
            <a:endParaRPr lang="ru-RU" dirty="0"/>
          </a:p>
        </p:txBody>
      </p:sp>
      <p:sp>
        <p:nvSpPr>
          <p:cNvPr id="15" name="Диаграмма 14"/>
          <p:cNvSpPr>
            <a:spLocks noGrp="1" noChangeAspect="1"/>
          </p:cNvSpPr>
          <p:nvPr>
            <p:ph type="chart" sz="quarter" idx="12" hasCustomPrompt="1"/>
          </p:nvPr>
        </p:nvSpPr>
        <p:spPr>
          <a:xfrm>
            <a:off x="630238" y="1773238"/>
            <a:ext cx="3780000" cy="21776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30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ro-RO" dirty="0"/>
              <a:t>+ Adaugă Diagramă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459" y="2599266"/>
            <a:ext cx="2465541" cy="4269723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49428" y="5504285"/>
            <a:ext cx="794569" cy="1363339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5" y="0"/>
            <a:ext cx="753288" cy="1303125"/>
          </a:xfrm>
          <a:prstGeom prst="rect">
            <a:avLst/>
          </a:prstGeom>
        </p:spPr>
      </p:pic>
      <p:sp>
        <p:nvSpPr>
          <p:cNvPr id="17" name="Текст 2"/>
          <p:cNvSpPr>
            <a:spLocks noGrp="1"/>
          </p:cNvSpPr>
          <p:nvPr>
            <p:ph idx="1" hasCustomPrompt="1"/>
          </p:nvPr>
        </p:nvSpPr>
        <p:spPr>
          <a:xfrm>
            <a:off x="4735350" y="1773238"/>
            <a:ext cx="3780000" cy="2375522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600" b="1" baseline="0">
                <a:solidFill>
                  <a:schemeClr val="tx1">
                    <a:lumMod val="75000"/>
                  </a:schemeClr>
                </a:solidFill>
              </a:defRPr>
            </a:lvl1pPr>
            <a:lvl2pPr marL="0" marR="0" indent="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300" baseline="0">
                <a:solidFill>
                  <a:schemeClr val="tx1">
                    <a:lumMod val="75000"/>
                  </a:schemeClr>
                </a:solidFill>
              </a:defRPr>
            </a:lvl2pPr>
            <a:lvl3pPr marL="0" indent="0">
              <a:lnSpc>
                <a:spcPct val="100000"/>
              </a:lnSpc>
              <a:buFont typeface="+mj-lt"/>
              <a:buNone/>
              <a:defRPr sz="1300" b="1">
                <a:solidFill>
                  <a:schemeClr val="tx1">
                    <a:lumMod val="75000"/>
                  </a:schemeClr>
                </a:solidFill>
              </a:defRPr>
            </a:lvl3pPr>
            <a:lvl4pPr marL="0" marR="0" indent="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>
                <a:solidFill>
                  <a:schemeClr val="tx1">
                    <a:lumMod val="75000"/>
                  </a:schemeClr>
                </a:solidFill>
              </a:defRPr>
            </a:lvl4pPr>
            <a:lvl5pPr marL="192876" marR="0" indent="-192876" algn="l" defTabSz="740551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sz="1300">
                <a:solidFill>
                  <a:schemeClr val="tx1">
                    <a:lumMod val="75000"/>
                  </a:schemeClr>
                </a:solidFill>
              </a:defRPr>
            </a:lvl5pPr>
            <a:lvl6pPr marL="407184" indent="-200020">
              <a:buFont typeface="+mj-lt"/>
              <a:buAutoNum type="alphaLcParenR"/>
              <a:defRPr sz="1300"/>
            </a:lvl6pPr>
            <a:lvl7pPr marL="535768" indent="-135728">
              <a:defRPr sz="1300"/>
            </a:lvl7pPr>
            <a:lvl8pPr marL="671496" indent="-135728">
              <a:defRPr sz="1100"/>
            </a:lvl8pPr>
            <a:lvl9pPr marL="807224" indent="-135728">
              <a:defRPr sz="975"/>
            </a:lvl9pPr>
          </a:lstStyle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</a:p>
          <a:p>
            <a:pPr lvl="3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sit.</a:t>
            </a:r>
          </a:p>
          <a:p>
            <a:pPr lvl="4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.</a:t>
            </a:r>
          </a:p>
          <a:p>
            <a:pPr lvl="4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.</a:t>
            </a:r>
          </a:p>
          <a:p>
            <a:pPr lvl="5"/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endParaRPr lang="en-US" dirty="0"/>
          </a:p>
          <a:p>
            <a:pPr lvl="5"/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</a:t>
            </a:r>
          </a:p>
          <a:p>
            <a:pPr lvl="6"/>
            <a:r>
              <a:rPr lang="da-DK" dirty="0"/>
              <a:t>Lorem ipsum dolor sit amet</a:t>
            </a:r>
          </a:p>
          <a:p>
            <a:pPr lvl="6"/>
            <a:r>
              <a:rPr lang="da-DK" dirty="0"/>
              <a:t>Lorem ipsum dolor sit amet</a:t>
            </a:r>
          </a:p>
          <a:p>
            <a:pPr lvl="7"/>
            <a:r>
              <a:rPr lang="da-DK" dirty="0"/>
              <a:t>Lorem ipsum dolor sit amet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305196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nal Slide">
    <p:bg>
      <p:bgPr>
        <a:gradFill>
          <a:gsLst>
            <a:gs pos="0">
              <a:srgbClr val="63ACDE"/>
            </a:gs>
            <a:gs pos="100000">
              <a:srgbClr val="0E82C5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880"/>
          <a:stretch/>
        </p:blipFill>
        <p:spPr>
          <a:xfrm>
            <a:off x="4906210" y="2"/>
            <a:ext cx="4237790" cy="6854273"/>
          </a:xfrm>
          <a:prstGeom prst="rect">
            <a:avLst/>
          </a:prstGeom>
        </p:spPr>
      </p:pic>
      <p:sp>
        <p:nvSpPr>
          <p:cNvPr id="23" name="Текст 2"/>
          <p:cNvSpPr>
            <a:spLocks noGrp="1"/>
          </p:cNvSpPr>
          <p:nvPr>
            <p:ph idx="1" hasCustomPrompt="1"/>
          </p:nvPr>
        </p:nvSpPr>
        <p:spPr>
          <a:xfrm>
            <a:off x="1333693" y="3426889"/>
            <a:ext cx="825307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lnSpc>
                <a:spcPct val="100000"/>
              </a:lnSpc>
              <a:buNone/>
              <a:defRPr sz="1300" b="1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buFontTx/>
              <a:buNone/>
              <a:defRPr sz="1125"/>
            </a:lvl2pPr>
            <a:lvl3pPr marL="207164" indent="-207164">
              <a:lnSpc>
                <a:spcPct val="100000"/>
              </a:lnSpc>
              <a:buFont typeface="+mj-lt"/>
              <a:buAutoNum type="arabicPeriod"/>
              <a:defRPr sz="1125"/>
            </a:lvl3pPr>
            <a:lvl4pPr marL="335747" indent="-135728">
              <a:lnSpc>
                <a:spcPct val="100000"/>
              </a:lnSpc>
              <a:buFont typeface="Arial" panose="020B0604020202020204" pitchFamily="34" charset="0"/>
              <a:buChar char="•"/>
              <a:defRPr sz="975"/>
            </a:lvl4pPr>
            <a:lvl5pPr marL="335747" indent="0">
              <a:buFont typeface="Arial" panose="020B0604020202020204" pitchFamily="34" charset="0"/>
              <a:buNone/>
              <a:tabLst>
                <a:tab pos="1550156" algn="l"/>
              </a:tabLst>
              <a:defRPr/>
            </a:lvl5pPr>
          </a:lstStyle>
          <a:p>
            <a:pPr lvl="0"/>
            <a:r>
              <a:rPr lang="en-US" dirty="0" err="1"/>
              <a:t>Adresa</a:t>
            </a:r>
            <a:r>
              <a:rPr lang="en-US" dirty="0"/>
              <a:t>:</a:t>
            </a:r>
          </a:p>
          <a:p>
            <a:pPr lvl="0"/>
            <a:r>
              <a:rPr lang="en-US" dirty="0"/>
              <a:t>Tel.:</a:t>
            </a:r>
          </a:p>
          <a:p>
            <a:pPr lvl="0"/>
            <a:r>
              <a:rPr lang="en-US" dirty="0"/>
              <a:t>Fax.:</a:t>
            </a:r>
          </a:p>
          <a:p>
            <a:pPr lvl="0"/>
            <a:r>
              <a:rPr lang="en-US" dirty="0"/>
              <a:t>Email:</a:t>
            </a:r>
          </a:p>
        </p:txBody>
      </p:sp>
      <p:sp>
        <p:nvSpPr>
          <p:cNvPr id="25" name="Текст 2"/>
          <p:cNvSpPr>
            <a:spLocks noGrp="1"/>
          </p:cNvSpPr>
          <p:nvPr>
            <p:ph idx="15" hasCustomPrompt="1"/>
          </p:nvPr>
        </p:nvSpPr>
        <p:spPr>
          <a:xfrm>
            <a:off x="2159000" y="3426889"/>
            <a:ext cx="5762531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lnSpc>
                <a:spcPct val="100000"/>
              </a:lnSpc>
              <a:buNone/>
              <a:defRPr sz="1300" b="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buFontTx/>
              <a:buNone/>
              <a:defRPr sz="1125"/>
            </a:lvl2pPr>
            <a:lvl3pPr marL="207164" indent="-207164">
              <a:lnSpc>
                <a:spcPct val="100000"/>
              </a:lnSpc>
              <a:buFont typeface="+mj-lt"/>
              <a:buAutoNum type="arabicPeriod"/>
              <a:defRPr sz="1125"/>
            </a:lvl3pPr>
            <a:lvl4pPr marL="335747" indent="-135728">
              <a:lnSpc>
                <a:spcPct val="100000"/>
              </a:lnSpc>
              <a:buFont typeface="Arial" panose="020B0604020202020204" pitchFamily="34" charset="0"/>
              <a:buChar char="•"/>
              <a:defRPr sz="975"/>
            </a:lvl4pPr>
            <a:lvl5pPr marL="335747" indent="0">
              <a:buFont typeface="Arial" panose="020B0604020202020204" pitchFamily="34" charset="0"/>
              <a:buNone/>
              <a:tabLst>
                <a:tab pos="1550156" algn="l"/>
              </a:tabLst>
              <a:defRPr/>
            </a:lvl5pPr>
          </a:lstStyle>
          <a:p>
            <a:pPr lvl="0"/>
            <a:r>
              <a:rPr lang="it-IT" dirty="0"/>
              <a:t>Vasile Alecsandri, 119, Chişinău Republica Moldova</a:t>
            </a:r>
          </a:p>
          <a:p>
            <a:pPr lvl="0"/>
            <a:r>
              <a:rPr lang="it-IT" dirty="0"/>
              <a:t>(+373 22) 251-451</a:t>
            </a:r>
          </a:p>
          <a:p>
            <a:pPr lvl="0"/>
            <a:r>
              <a:rPr lang="it-IT" dirty="0"/>
              <a:t>(+373 22) 234-047</a:t>
            </a:r>
          </a:p>
          <a:p>
            <a:pPr lvl="0"/>
            <a:r>
              <a:rPr lang="it-IT" dirty="0"/>
              <a:t>info@cec.md</a:t>
            </a:r>
            <a:endParaRPr lang="en-US" dirty="0"/>
          </a:p>
        </p:txBody>
      </p:sp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3420982" y="1069452"/>
            <a:ext cx="3818812" cy="579646"/>
          </a:xfrm>
        </p:spPr>
        <p:txBody>
          <a:bodyPr wrap="square" anchor="b">
            <a:spAutoFit/>
          </a:bodyPr>
          <a:lstStyle>
            <a:lvl1pPr algn="l">
              <a:lnSpc>
                <a:spcPts val="3750"/>
              </a:lnSpc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dirty="0" err="1"/>
              <a:t>Nume</a:t>
            </a:r>
            <a:r>
              <a:rPr lang="en-US" dirty="0"/>
              <a:t> LOGO</a:t>
            </a:r>
            <a:endParaRPr lang="ru-RU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" y="4519495"/>
            <a:ext cx="1360782" cy="2334779"/>
          </a:xfrm>
          <a:prstGeom prst="rect">
            <a:avLst/>
          </a:prstGeom>
        </p:spPr>
      </p:pic>
      <p:sp>
        <p:nvSpPr>
          <p:cNvPr id="16" name="Рисунок 3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1333693" y="549275"/>
            <a:ext cx="1620000" cy="1620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300" baseline="0"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r>
              <a:rPr lang="en-US" dirty="0" err="1"/>
              <a:t>Adaug</a:t>
            </a:r>
            <a:r>
              <a:rPr lang="ro-RO" dirty="0"/>
              <a:t>ă</a:t>
            </a:r>
            <a:r>
              <a:rPr lang="en-US" dirty="0"/>
              <a:t> </a:t>
            </a:r>
            <a:r>
              <a:rPr lang="en-US" dirty="0" err="1"/>
              <a:t>Sigla</a:t>
            </a:r>
            <a:r>
              <a:rPr lang="en-US" dirty="0"/>
              <a:t> </a:t>
            </a:r>
            <a:r>
              <a:rPr lang="ro-RO" dirty="0"/>
              <a:t>(1</a:t>
            </a:r>
            <a:r>
              <a:rPr lang="en-US" dirty="0"/>
              <a:t>:1)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880"/>
          <a:stretch/>
        </p:blipFill>
        <p:spPr>
          <a:xfrm>
            <a:off x="4906210" y="2"/>
            <a:ext cx="4237790" cy="685427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" y="4519495"/>
            <a:ext cx="1360782" cy="2334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94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ket Stand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0" y="559690"/>
            <a:ext cx="7886700" cy="7108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400"/>
            </a:lvl1pPr>
          </a:lstStyle>
          <a:p>
            <a:r>
              <a:rPr lang="en-US" dirty="0" err="1"/>
              <a:t>Denumire</a:t>
            </a:r>
            <a:r>
              <a:rPr lang="en-US" dirty="0"/>
              <a:t> </a:t>
            </a:r>
            <a:r>
              <a:rPr lang="en-US" dirty="0" err="1"/>
              <a:t>Antet</a:t>
            </a:r>
            <a:endParaRPr lang="ru-RU" dirty="0"/>
          </a:p>
        </p:txBody>
      </p:sp>
      <p:sp>
        <p:nvSpPr>
          <p:cNvPr id="9" name="Текст 2"/>
          <p:cNvSpPr>
            <a:spLocks noGrp="1"/>
          </p:cNvSpPr>
          <p:nvPr>
            <p:ph idx="1" hasCustomPrompt="1"/>
          </p:nvPr>
        </p:nvSpPr>
        <p:spPr>
          <a:xfrm>
            <a:off x="628650" y="1777506"/>
            <a:ext cx="7886700" cy="1488613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300"/>
            </a:lvl4pPr>
            <a:lvl5pPr>
              <a:defRPr sz="1100"/>
            </a:lvl5pPr>
          </a:lstStyle>
          <a:p>
            <a:pPr lvl="0"/>
            <a:r>
              <a:rPr lang="ro-RO" dirty="0"/>
              <a:t>Exemplu Text</a:t>
            </a:r>
            <a:endParaRPr lang="ru-RU" dirty="0"/>
          </a:p>
          <a:p>
            <a:pPr lvl="1"/>
            <a:r>
              <a:rPr lang="ro-RO" dirty="0"/>
              <a:t>Text Nivelul 2</a:t>
            </a:r>
            <a:endParaRPr lang="ru-RU" dirty="0"/>
          </a:p>
          <a:p>
            <a:pPr lvl="2"/>
            <a:r>
              <a:rPr lang="ro-RO" dirty="0"/>
              <a:t>Text Nivelul 3</a:t>
            </a:r>
            <a:endParaRPr lang="ru-RU" dirty="0"/>
          </a:p>
          <a:p>
            <a:pPr lvl="3"/>
            <a:r>
              <a:rPr lang="ro-RO" dirty="0"/>
              <a:t>Text Nivelul 4</a:t>
            </a:r>
            <a:endParaRPr lang="ru-RU" dirty="0"/>
          </a:p>
          <a:p>
            <a:pPr lvl="4"/>
            <a:r>
              <a:rPr lang="ro-RO" dirty="0"/>
              <a:t>Text Nivelul 5</a:t>
            </a: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9"/>
            <a:ext cx="2057400" cy="365125"/>
          </a:xfrm>
        </p:spPr>
        <p:txBody>
          <a:bodyPr/>
          <a:lstStyle/>
          <a:p>
            <a:fld id="{91CC136D-1AC0-43E4-B851-5FCD1A35379C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Текст 2"/>
          <p:cNvSpPr>
            <a:spLocks noGrp="1"/>
          </p:cNvSpPr>
          <p:nvPr>
            <p:ph idx="13" hasCustomPrompt="1"/>
          </p:nvPr>
        </p:nvSpPr>
        <p:spPr>
          <a:xfrm>
            <a:off x="628650" y="3665573"/>
            <a:ext cx="7886700" cy="2865400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600" b="1" baseline="0">
                <a:solidFill>
                  <a:schemeClr val="tx1">
                    <a:lumMod val="75000"/>
                  </a:schemeClr>
                </a:solidFill>
              </a:defRPr>
            </a:lvl1pPr>
            <a:lvl2pPr marL="0" marR="0" indent="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300" baseline="0">
                <a:solidFill>
                  <a:schemeClr val="tx1">
                    <a:lumMod val="75000"/>
                  </a:schemeClr>
                </a:solidFill>
              </a:defRPr>
            </a:lvl2pPr>
            <a:lvl3pPr marL="0" indent="0">
              <a:lnSpc>
                <a:spcPct val="100000"/>
              </a:lnSpc>
              <a:buFont typeface="+mj-lt"/>
              <a:buNone/>
              <a:defRPr sz="1300" b="1">
                <a:solidFill>
                  <a:schemeClr val="tx1">
                    <a:lumMod val="75000"/>
                  </a:schemeClr>
                </a:solidFill>
              </a:defRPr>
            </a:lvl3pPr>
            <a:lvl4pPr marL="0" marR="0" indent="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>
                <a:solidFill>
                  <a:schemeClr val="tx1">
                    <a:lumMod val="75000"/>
                  </a:schemeClr>
                </a:solidFill>
              </a:defRPr>
            </a:lvl4pPr>
            <a:lvl5pPr marL="192876" marR="0" indent="-192876" algn="l" defTabSz="740551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sz="1300">
                <a:solidFill>
                  <a:schemeClr val="tx1">
                    <a:lumMod val="75000"/>
                  </a:schemeClr>
                </a:solidFill>
              </a:defRPr>
            </a:lvl5pPr>
            <a:lvl6pPr marL="407184" indent="-207164">
              <a:buFont typeface="+mj-lt"/>
              <a:buAutoNum type="alphaLcParenR"/>
              <a:defRPr sz="1300"/>
            </a:lvl6pPr>
            <a:lvl7pPr marL="535768" indent="-128585">
              <a:defRPr sz="1300"/>
            </a:lvl7pPr>
            <a:lvl8pPr marL="671496" indent="-135728">
              <a:defRPr sz="1100"/>
            </a:lvl8pPr>
            <a:lvl9pPr marL="807224" indent="-170256">
              <a:defRPr sz="975"/>
            </a:lvl9pPr>
          </a:lstStyle>
          <a:p>
            <a:pPr lvl="0"/>
            <a:r>
              <a:rPr lang="en-US" dirty="0"/>
              <a:t>NUME BLOC</a:t>
            </a:r>
          </a:p>
          <a:p>
            <a:pPr lvl="1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</a:t>
            </a:r>
            <a:endParaRPr lang="ro-RO" dirty="0"/>
          </a:p>
          <a:p>
            <a:pPr lvl="2"/>
            <a:r>
              <a:rPr lang="en-US" dirty="0"/>
              <a:t>UNDE OMNIS ISTE NATUS </a:t>
            </a:r>
            <a:endParaRPr lang="ro-RO" dirty="0"/>
          </a:p>
          <a:p>
            <a:pPr lvl="1"/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quae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explicabo</a:t>
            </a:r>
            <a:r>
              <a:rPr lang="en-US" dirty="0"/>
              <a:t>.</a:t>
            </a:r>
          </a:p>
          <a:p>
            <a:pPr lvl="4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ro-RO" dirty="0"/>
          </a:p>
          <a:p>
            <a:pPr lvl="4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</a:p>
          <a:p>
            <a:pPr lvl="5"/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endParaRPr lang="en-US" dirty="0"/>
          </a:p>
          <a:p>
            <a:pPr lvl="5"/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endParaRPr lang="en-US" dirty="0"/>
          </a:p>
          <a:p>
            <a:pPr lvl="6"/>
            <a:r>
              <a:rPr lang="da-DK" dirty="0"/>
              <a:t>Lorem ipsum dolor sit amet</a:t>
            </a:r>
          </a:p>
          <a:p>
            <a:pPr lvl="7"/>
            <a:r>
              <a:rPr lang="da-DK" dirty="0"/>
              <a:t>Lorem ipsum dolor sit amet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447786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pri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654"/>
          <a:stretch/>
        </p:blipFill>
        <p:spPr>
          <a:xfrm>
            <a:off x="5546896" y="559690"/>
            <a:ext cx="3597104" cy="6298309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136D-1AC0-43E4-B851-5FCD1A35379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Текст 2"/>
          <p:cNvSpPr>
            <a:spLocks noGrp="1"/>
          </p:cNvSpPr>
          <p:nvPr>
            <p:ph idx="1" hasCustomPrompt="1"/>
          </p:nvPr>
        </p:nvSpPr>
        <p:spPr>
          <a:xfrm>
            <a:off x="628650" y="1777501"/>
            <a:ext cx="7886700" cy="4406334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300031" indent="-300031">
              <a:lnSpc>
                <a:spcPct val="100000"/>
              </a:lnSpc>
              <a:buFont typeface="+mj-lt"/>
              <a:buAutoNum type="romanUcPeriod"/>
              <a:defRPr sz="1300" b="1" baseline="0">
                <a:solidFill>
                  <a:schemeClr val="tx1">
                    <a:lumMod val="75000"/>
                  </a:schemeClr>
                </a:solidFill>
              </a:defRPr>
            </a:lvl1pPr>
            <a:lvl2pPr marL="539341" marR="0" indent="-20002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sz="1300" baseline="0">
                <a:solidFill>
                  <a:schemeClr val="tx1">
                    <a:lumMod val="75000"/>
                  </a:schemeClr>
                </a:solidFill>
              </a:defRPr>
            </a:lvl2pPr>
            <a:lvl3pPr marL="739361" indent="-200020">
              <a:lnSpc>
                <a:spcPct val="100000"/>
              </a:lnSpc>
              <a:buFont typeface="+mj-lt"/>
              <a:buAutoNum type="alphaLcParenR"/>
              <a:defRPr sz="1300">
                <a:solidFill>
                  <a:schemeClr val="tx1">
                    <a:lumMod val="75000"/>
                  </a:schemeClr>
                </a:solidFill>
              </a:defRPr>
            </a:lvl3pPr>
            <a:lvl4pPr marL="872708" marR="0" indent="-133347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300">
                <a:solidFill>
                  <a:schemeClr val="tx1">
                    <a:lumMod val="75000"/>
                  </a:schemeClr>
                </a:solidFill>
              </a:defRPr>
            </a:lvl4pPr>
            <a:lvl5pPr marL="1004863" indent="-132157" defTabSz="785793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1145352" algn="l"/>
              </a:tabLst>
              <a:defRPr sz="1100">
                <a:solidFill>
                  <a:schemeClr val="tx1">
                    <a:lumMod val="75000"/>
                  </a:schemeClr>
                </a:solidFill>
              </a:defRPr>
            </a:lvl5pPr>
            <a:lvl6pPr marL="1884713" indent="-541721">
              <a:defRPr sz="975"/>
            </a:lvl6pPr>
          </a:lstStyle>
          <a:p>
            <a:pPr lvl="0"/>
            <a:r>
              <a:rPr lang="en-US" dirty="0"/>
              <a:t>NUME CAPITOL</a:t>
            </a:r>
          </a:p>
          <a:p>
            <a:pPr lvl="0"/>
            <a:r>
              <a:rPr lang="en-US" dirty="0"/>
              <a:t>NUME CAPITOL </a:t>
            </a:r>
          </a:p>
          <a:p>
            <a:pPr lvl="1"/>
            <a:r>
              <a:rPr lang="en-US" dirty="0" err="1"/>
              <a:t>Nume</a:t>
            </a:r>
            <a:r>
              <a:rPr lang="en-US" dirty="0"/>
              <a:t> Slide - </a:t>
            </a:r>
            <a:r>
              <a:rPr lang="da-DK" dirty="0"/>
              <a:t>lorem ipsum dolor sit amet</a:t>
            </a:r>
            <a:endParaRPr lang="en-US" dirty="0"/>
          </a:p>
          <a:p>
            <a:pPr lvl="1"/>
            <a:r>
              <a:rPr lang="en-US" dirty="0" err="1"/>
              <a:t>Nume</a:t>
            </a:r>
            <a:r>
              <a:rPr lang="en-US" dirty="0"/>
              <a:t> Slide - </a:t>
            </a:r>
            <a:r>
              <a:rPr lang="da-DK" dirty="0"/>
              <a:t>ipsum dolor sit amet</a:t>
            </a:r>
            <a:endParaRPr lang="en-US" dirty="0"/>
          </a:p>
          <a:p>
            <a:pPr lvl="1"/>
            <a:r>
              <a:rPr lang="en-US" dirty="0" err="1"/>
              <a:t>Nume</a:t>
            </a:r>
            <a:r>
              <a:rPr lang="en-US" dirty="0"/>
              <a:t> Slide - </a:t>
            </a:r>
            <a:r>
              <a:rPr lang="da-DK" dirty="0"/>
              <a:t>enim ad minim veniam</a:t>
            </a:r>
            <a:endParaRPr lang="en-US" dirty="0"/>
          </a:p>
          <a:p>
            <a:pPr lvl="0"/>
            <a:r>
              <a:rPr lang="en-US" dirty="0"/>
              <a:t>NUME CAPITOL</a:t>
            </a:r>
          </a:p>
          <a:p>
            <a:pPr lvl="1"/>
            <a:r>
              <a:rPr lang="en-US" dirty="0" err="1"/>
              <a:t>Nume</a:t>
            </a:r>
            <a:r>
              <a:rPr lang="en-US" dirty="0"/>
              <a:t> Slide - </a:t>
            </a:r>
            <a:r>
              <a:rPr lang="da-DK" dirty="0"/>
              <a:t>lorem ipsum dolor sit amet</a:t>
            </a:r>
            <a:endParaRPr lang="en-US" dirty="0"/>
          </a:p>
          <a:p>
            <a:pPr lvl="1"/>
            <a:r>
              <a:rPr lang="en-US" dirty="0" err="1"/>
              <a:t>Nume</a:t>
            </a:r>
            <a:r>
              <a:rPr lang="en-US" dirty="0"/>
              <a:t> Slide - </a:t>
            </a:r>
            <a:r>
              <a:rPr lang="da-DK" dirty="0"/>
              <a:t>ipsum dolor sit amet</a:t>
            </a:r>
            <a:endParaRPr lang="en-US" dirty="0"/>
          </a:p>
          <a:p>
            <a:pPr lvl="2"/>
            <a:r>
              <a:rPr lang="en-US" dirty="0" err="1"/>
              <a:t>Sudiviziune</a:t>
            </a:r>
            <a:r>
              <a:rPr lang="en-US" dirty="0"/>
              <a:t> Slide -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endParaRPr lang="en-US" dirty="0"/>
          </a:p>
          <a:p>
            <a:pPr lvl="2"/>
            <a:r>
              <a:rPr lang="en-US" dirty="0" err="1"/>
              <a:t>Subdiviziune</a:t>
            </a:r>
            <a:r>
              <a:rPr lang="en-US" dirty="0"/>
              <a:t> Slide -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endParaRPr lang="en-US" dirty="0"/>
          </a:p>
          <a:p>
            <a:pPr lvl="3"/>
            <a:r>
              <a:rPr lang="en-US" dirty="0"/>
              <a:t>Lorem </a:t>
            </a:r>
            <a:r>
              <a:rPr lang="en-US" dirty="0" err="1"/>
              <a:t>ispum</a:t>
            </a:r>
            <a:r>
              <a:rPr lang="en-US" dirty="0"/>
              <a:t> </a:t>
            </a:r>
            <a:r>
              <a:rPr lang="en-US" dirty="0" err="1"/>
              <a:t>doolor</a:t>
            </a:r>
            <a:r>
              <a:rPr lang="en-US" dirty="0"/>
              <a:t> sit </a:t>
            </a:r>
            <a:r>
              <a:rPr lang="en-US" dirty="0" err="1"/>
              <a:t>amet</a:t>
            </a:r>
            <a:endParaRPr lang="en-US" dirty="0"/>
          </a:p>
          <a:p>
            <a:pPr lvl="3"/>
            <a:r>
              <a:rPr lang="da-DK" dirty="0"/>
              <a:t>Lorem ipsum dolor sit amet</a:t>
            </a:r>
          </a:p>
          <a:p>
            <a:pPr lvl="3"/>
            <a:r>
              <a:rPr lang="da-DK" dirty="0"/>
              <a:t>Lorem ipsum dolor sit amet</a:t>
            </a:r>
          </a:p>
          <a:p>
            <a:pPr lvl="4"/>
            <a:r>
              <a:rPr lang="da-DK" dirty="0"/>
              <a:t>Lorem ipsum dolor sit amet</a:t>
            </a:r>
            <a:endParaRPr lang="en-US" dirty="0"/>
          </a:p>
          <a:p>
            <a:pPr lvl="4"/>
            <a:r>
              <a:rPr lang="da-DK" dirty="0"/>
              <a:t>Lorem ipsum dolor sit amet</a:t>
            </a:r>
          </a:p>
          <a:p>
            <a:pPr lvl="0"/>
            <a:r>
              <a:rPr lang="da-DK" dirty="0"/>
              <a:t>NUME CAPITOL</a:t>
            </a:r>
            <a:endParaRPr lang="en-US" dirty="0"/>
          </a:p>
          <a:p>
            <a:pPr lvl="3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 dirty="0"/>
              <a:t>Cuprins</a:t>
            </a:r>
            <a:r>
              <a:rPr lang="en-US" dirty="0"/>
              <a:t>: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654"/>
          <a:stretch/>
        </p:blipFill>
        <p:spPr>
          <a:xfrm>
            <a:off x="5546896" y="559690"/>
            <a:ext cx="3597104" cy="6298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234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me Capi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80"/>
          <a:stretch/>
        </p:blipFill>
        <p:spPr>
          <a:xfrm rot="10800000">
            <a:off x="-9624" y="0"/>
            <a:ext cx="9153624" cy="6862178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136D-1AC0-43E4-B851-5FCD1A35379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786904" y="3140463"/>
            <a:ext cx="5570201" cy="577081"/>
          </a:xfrm>
        </p:spPr>
        <p:txBody>
          <a:bodyPr>
            <a:spAutoFit/>
          </a:bodyPr>
          <a:lstStyle>
            <a:lvl1pPr algn="ctr">
              <a:defRPr sz="3500"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I. NUME CAPITOL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80"/>
          <a:stretch/>
        </p:blipFill>
        <p:spPr>
          <a:xfrm rot="10800000">
            <a:off x="-9624" y="0"/>
            <a:ext cx="9153624" cy="6862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781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Content tip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459" y="2599266"/>
            <a:ext cx="2465541" cy="426972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49428" y="5504285"/>
            <a:ext cx="794569" cy="1363339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C136D-1AC0-43E4-B851-5FCD1A35379C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0" y="559690"/>
            <a:ext cx="7886700" cy="7108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 dirty="0" err="1"/>
              <a:t>Denumire</a:t>
            </a:r>
            <a:r>
              <a:rPr lang="en-US" dirty="0"/>
              <a:t> </a:t>
            </a:r>
            <a:r>
              <a:rPr lang="en-US" dirty="0" err="1"/>
              <a:t>Antet</a:t>
            </a:r>
            <a:endParaRPr lang="ru-RU" dirty="0"/>
          </a:p>
        </p:txBody>
      </p:sp>
      <p:sp>
        <p:nvSpPr>
          <p:cNvPr id="9" name="Текст 2"/>
          <p:cNvSpPr>
            <a:spLocks noGrp="1"/>
          </p:cNvSpPr>
          <p:nvPr>
            <p:ph idx="1" hasCustomPrompt="1"/>
          </p:nvPr>
        </p:nvSpPr>
        <p:spPr>
          <a:xfrm>
            <a:off x="628650" y="1777506"/>
            <a:ext cx="7886700" cy="4603824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600" b="1" baseline="0">
                <a:solidFill>
                  <a:schemeClr val="tx1">
                    <a:lumMod val="75000"/>
                  </a:schemeClr>
                </a:solidFill>
              </a:defRPr>
            </a:lvl1pPr>
            <a:lvl2pPr marL="0" marR="0" indent="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300" baseline="0">
                <a:solidFill>
                  <a:schemeClr val="tx1">
                    <a:lumMod val="75000"/>
                  </a:schemeClr>
                </a:solidFill>
              </a:defRPr>
            </a:lvl2pPr>
            <a:lvl3pPr marL="0" indent="0">
              <a:lnSpc>
                <a:spcPct val="100000"/>
              </a:lnSpc>
              <a:buFont typeface="+mj-lt"/>
              <a:buNone/>
              <a:defRPr sz="1300" b="1">
                <a:solidFill>
                  <a:schemeClr val="tx1">
                    <a:lumMod val="75000"/>
                  </a:schemeClr>
                </a:solidFill>
              </a:defRPr>
            </a:lvl3pPr>
            <a:lvl4pPr marL="0" marR="0" indent="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>
                <a:solidFill>
                  <a:schemeClr val="tx1">
                    <a:lumMod val="75000"/>
                  </a:schemeClr>
                </a:solidFill>
              </a:defRPr>
            </a:lvl4pPr>
            <a:lvl5pPr marL="192876" marR="0" indent="-192876" algn="l" defTabSz="740551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sz="1300">
                <a:solidFill>
                  <a:schemeClr val="tx1">
                    <a:lumMod val="75000"/>
                  </a:schemeClr>
                </a:solidFill>
              </a:defRPr>
            </a:lvl5pPr>
            <a:lvl6pPr marL="407184" indent="-207164">
              <a:buFont typeface="+mj-lt"/>
              <a:buAutoNum type="alphaLcParenR"/>
              <a:defRPr sz="1300"/>
            </a:lvl6pPr>
            <a:lvl7pPr marL="535768" indent="-128585">
              <a:defRPr sz="1300"/>
            </a:lvl7pPr>
            <a:lvl8pPr marL="671496" indent="-135728">
              <a:defRPr sz="1100"/>
            </a:lvl8pPr>
            <a:lvl9pPr marL="807224" indent="-170256">
              <a:defRPr sz="975"/>
            </a:lvl9pPr>
          </a:lstStyle>
          <a:p>
            <a:pPr lvl="0"/>
            <a:r>
              <a:rPr lang="en-US" dirty="0"/>
              <a:t>NUME BLOC</a:t>
            </a:r>
          </a:p>
          <a:p>
            <a:pPr lvl="1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</a:t>
            </a:r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</a:t>
            </a:r>
            <a:r>
              <a:rPr lang="en-US" dirty="0" err="1"/>
              <a:t>sunt</a:t>
            </a:r>
            <a:r>
              <a:rPr lang="en-US" dirty="0"/>
              <a:t>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NUME PARAGRAF</a:t>
            </a:r>
          </a:p>
          <a:p>
            <a:pPr lvl="3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quae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explicabo</a:t>
            </a:r>
            <a:r>
              <a:rPr lang="en-US" dirty="0"/>
              <a:t>.</a:t>
            </a:r>
          </a:p>
          <a:p>
            <a:pPr lvl="3"/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quae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explicabo</a:t>
            </a:r>
            <a:r>
              <a:rPr lang="en-US" dirty="0"/>
              <a:t>.</a:t>
            </a:r>
          </a:p>
          <a:p>
            <a:pPr lvl="4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  <a:p>
            <a:pPr lvl="4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</a:p>
          <a:p>
            <a:pPr lvl="5"/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endParaRPr lang="en-US" dirty="0"/>
          </a:p>
          <a:p>
            <a:pPr lvl="5"/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endParaRPr lang="en-US" dirty="0"/>
          </a:p>
          <a:p>
            <a:pPr lvl="6"/>
            <a:r>
              <a:rPr lang="da-DK" dirty="0"/>
              <a:t>Lorem ipsum dolor sit amet</a:t>
            </a:r>
          </a:p>
          <a:p>
            <a:pPr lvl="6"/>
            <a:r>
              <a:rPr lang="da-DK" dirty="0"/>
              <a:t>Lorem ipsum dolor sit amet</a:t>
            </a:r>
          </a:p>
          <a:p>
            <a:pPr lvl="7"/>
            <a:r>
              <a:rPr lang="da-DK" dirty="0"/>
              <a:t>Lorem ipsum dolor sit amet</a:t>
            </a:r>
            <a:endParaRPr lang="ro-RO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5" y="0"/>
            <a:ext cx="753288" cy="130312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459" y="2599266"/>
            <a:ext cx="2465541" cy="4269723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49428" y="5504285"/>
            <a:ext cx="794569" cy="1363339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5" y="0"/>
            <a:ext cx="753288" cy="130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686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Content tip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459" y="2599266"/>
            <a:ext cx="2465541" cy="426972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49428" y="5504285"/>
            <a:ext cx="794569" cy="136333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5" y="0"/>
            <a:ext cx="753288" cy="1303125"/>
          </a:xfrm>
          <a:prstGeom prst="rect">
            <a:avLst/>
          </a:prstGeom>
        </p:spPr>
      </p:pic>
      <p:sp>
        <p:nvSpPr>
          <p:cNvPr id="24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0" y="559690"/>
            <a:ext cx="7886700" cy="7108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 dirty="0" err="1"/>
              <a:t>Denumire</a:t>
            </a:r>
            <a:r>
              <a:rPr lang="en-US" dirty="0"/>
              <a:t> </a:t>
            </a:r>
            <a:r>
              <a:rPr lang="en-US" dirty="0" err="1"/>
              <a:t>Antet</a:t>
            </a:r>
            <a:endParaRPr lang="ru-RU" dirty="0"/>
          </a:p>
        </p:txBody>
      </p:sp>
      <p:sp>
        <p:nvSpPr>
          <p:cNvPr id="1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6457950" y="6356359"/>
            <a:ext cx="2057400" cy="365125"/>
          </a:xfrm>
        </p:spPr>
        <p:txBody>
          <a:bodyPr/>
          <a:lstStyle/>
          <a:p>
            <a:fld id="{91CC136D-1AC0-43E4-B851-5FCD1A35379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Текст 2"/>
          <p:cNvSpPr>
            <a:spLocks noGrp="1"/>
          </p:cNvSpPr>
          <p:nvPr>
            <p:ph idx="1" hasCustomPrompt="1"/>
          </p:nvPr>
        </p:nvSpPr>
        <p:spPr>
          <a:xfrm>
            <a:off x="628650" y="1777500"/>
            <a:ext cx="3780000" cy="3552254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600" b="1" baseline="0">
                <a:solidFill>
                  <a:schemeClr val="tx1">
                    <a:lumMod val="75000"/>
                  </a:schemeClr>
                </a:solidFill>
              </a:defRPr>
            </a:lvl1pPr>
            <a:lvl2pPr marL="0" marR="0" indent="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300" baseline="0">
                <a:solidFill>
                  <a:schemeClr val="tx1">
                    <a:lumMod val="75000"/>
                  </a:schemeClr>
                </a:solidFill>
              </a:defRPr>
            </a:lvl2pPr>
            <a:lvl3pPr marL="0" indent="0">
              <a:lnSpc>
                <a:spcPct val="100000"/>
              </a:lnSpc>
              <a:buFont typeface="+mj-lt"/>
              <a:buNone/>
              <a:defRPr sz="1300" b="1">
                <a:solidFill>
                  <a:schemeClr val="tx1">
                    <a:lumMod val="75000"/>
                  </a:schemeClr>
                </a:solidFill>
              </a:defRPr>
            </a:lvl3pPr>
            <a:lvl4pPr marL="0" marR="0" indent="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>
                <a:solidFill>
                  <a:schemeClr val="tx1">
                    <a:lumMod val="75000"/>
                  </a:schemeClr>
                </a:solidFill>
              </a:defRPr>
            </a:lvl4pPr>
            <a:lvl5pPr marL="192876" marR="0" indent="-192876" algn="l" defTabSz="740551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sz="1300">
                <a:solidFill>
                  <a:schemeClr val="tx1">
                    <a:lumMod val="75000"/>
                  </a:schemeClr>
                </a:solidFill>
              </a:defRPr>
            </a:lvl5pPr>
            <a:lvl6pPr marL="407184" indent="-200020">
              <a:buFont typeface="+mj-lt"/>
              <a:buAutoNum type="alphaLcParenR"/>
              <a:defRPr sz="1300"/>
            </a:lvl6pPr>
            <a:lvl7pPr marL="535768" indent="-135728">
              <a:defRPr sz="1300"/>
            </a:lvl7pPr>
            <a:lvl8pPr marL="671496" indent="-135728">
              <a:defRPr sz="1100"/>
            </a:lvl8pPr>
            <a:lvl9pPr marL="807224" indent="-135728">
              <a:defRPr sz="975"/>
            </a:lvl9pPr>
          </a:lstStyle>
          <a:p>
            <a:pPr lvl="0"/>
            <a:r>
              <a:rPr lang="en-US" dirty="0"/>
              <a:t>NUME BLOC</a:t>
            </a:r>
          </a:p>
          <a:p>
            <a:pPr lvl="1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NUME PARAGRAF</a:t>
            </a:r>
          </a:p>
          <a:p>
            <a:pPr lvl="3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.</a:t>
            </a:r>
          </a:p>
          <a:p>
            <a:pPr lvl="4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.</a:t>
            </a:r>
          </a:p>
          <a:p>
            <a:pPr lvl="4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.</a:t>
            </a:r>
          </a:p>
          <a:p>
            <a:pPr lvl="5"/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endParaRPr lang="en-US" dirty="0"/>
          </a:p>
          <a:p>
            <a:pPr lvl="5"/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</a:t>
            </a:r>
          </a:p>
          <a:p>
            <a:pPr lvl="6"/>
            <a:r>
              <a:rPr lang="da-DK" dirty="0"/>
              <a:t>Lorem ipsum dolor sit amet</a:t>
            </a:r>
          </a:p>
          <a:p>
            <a:pPr lvl="6"/>
            <a:r>
              <a:rPr lang="da-DK" dirty="0"/>
              <a:t>Lorem ipsum dolor sit amet</a:t>
            </a:r>
          </a:p>
          <a:p>
            <a:pPr lvl="7"/>
            <a:r>
              <a:rPr lang="da-DK" dirty="0"/>
              <a:t>Lorem ipsum dolor sit amet</a:t>
            </a:r>
            <a:endParaRPr lang="ro-RO" dirty="0"/>
          </a:p>
        </p:txBody>
      </p:sp>
      <p:sp>
        <p:nvSpPr>
          <p:cNvPr id="15" name="Текст 2"/>
          <p:cNvSpPr>
            <a:spLocks noGrp="1"/>
          </p:cNvSpPr>
          <p:nvPr>
            <p:ph idx="11" hasCustomPrompt="1"/>
          </p:nvPr>
        </p:nvSpPr>
        <p:spPr>
          <a:xfrm>
            <a:off x="4734160" y="1777500"/>
            <a:ext cx="3780000" cy="3552254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600" b="1" baseline="0">
                <a:solidFill>
                  <a:schemeClr val="tx1">
                    <a:lumMod val="75000"/>
                  </a:schemeClr>
                </a:solidFill>
              </a:defRPr>
            </a:lvl1pPr>
            <a:lvl2pPr marL="0" marR="0" indent="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300" baseline="0">
                <a:solidFill>
                  <a:schemeClr val="tx1">
                    <a:lumMod val="75000"/>
                  </a:schemeClr>
                </a:solidFill>
              </a:defRPr>
            </a:lvl2pPr>
            <a:lvl3pPr marL="0" indent="0">
              <a:lnSpc>
                <a:spcPct val="100000"/>
              </a:lnSpc>
              <a:buFont typeface="+mj-lt"/>
              <a:buNone/>
              <a:defRPr sz="1300" b="1">
                <a:solidFill>
                  <a:schemeClr val="tx1">
                    <a:lumMod val="75000"/>
                  </a:schemeClr>
                </a:solidFill>
              </a:defRPr>
            </a:lvl3pPr>
            <a:lvl4pPr marL="0" marR="0" indent="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>
                <a:solidFill>
                  <a:schemeClr val="tx1">
                    <a:lumMod val="75000"/>
                  </a:schemeClr>
                </a:solidFill>
              </a:defRPr>
            </a:lvl4pPr>
            <a:lvl5pPr marL="192876" marR="0" indent="-192876" algn="l" defTabSz="740551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sz="1300">
                <a:solidFill>
                  <a:schemeClr val="tx1">
                    <a:lumMod val="75000"/>
                  </a:schemeClr>
                </a:solidFill>
              </a:defRPr>
            </a:lvl5pPr>
            <a:lvl6pPr marL="407184" indent="-200020">
              <a:buFont typeface="+mj-lt"/>
              <a:buAutoNum type="alphaLcParenR"/>
              <a:defRPr sz="1300"/>
            </a:lvl6pPr>
            <a:lvl7pPr marL="535768" indent="-135728">
              <a:defRPr sz="1300"/>
            </a:lvl7pPr>
            <a:lvl8pPr marL="671496" indent="-135728">
              <a:defRPr sz="1100"/>
            </a:lvl8pPr>
            <a:lvl9pPr marL="807224" indent="-135728">
              <a:defRPr sz="975"/>
            </a:lvl9pPr>
          </a:lstStyle>
          <a:p>
            <a:pPr lvl="0"/>
            <a:r>
              <a:rPr lang="en-US" dirty="0"/>
              <a:t>NUME BLOC</a:t>
            </a:r>
          </a:p>
          <a:p>
            <a:pPr lvl="1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NUME PARAGRAF</a:t>
            </a:r>
          </a:p>
          <a:p>
            <a:pPr lvl="3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.</a:t>
            </a:r>
          </a:p>
          <a:p>
            <a:pPr lvl="4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.</a:t>
            </a:r>
          </a:p>
          <a:p>
            <a:pPr lvl="4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.</a:t>
            </a:r>
          </a:p>
          <a:p>
            <a:pPr lvl="5"/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endParaRPr lang="en-US" dirty="0"/>
          </a:p>
          <a:p>
            <a:pPr lvl="5"/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</a:t>
            </a:r>
          </a:p>
          <a:p>
            <a:pPr lvl="6"/>
            <a:r>
              <a:rPr lang="da-DK" dirty="0"/>
              <a:t>Lorem ipsum dolor sit amet</a:t>
            </a:r>
          </a:p>
          <a:p>
            <a:pPr lvl="6"/>
            <a:r>
              <a:rPr lang="da-DK" dirty="0"/>
              <a:t>Lorem ipsum dolor sit amet</a:t>
            </a:r>
          </a:p>
          <a:p>
            <a:pPr lvl="7"/>
            <a:r>
              <a:rPr lang="da-DK" dirty="0"/>
              <a:t>Lorem ipsum dolor sit amet</a:t>
            </a:r>
            <a:endParaRPr lang="ro-RO" dirty="0"/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459" y="2599266"/>
            <a:ext cx="2465541" cy="4269723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49428" y="5504285"/>
            <a:ext cx="794569" cy="1363339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5" y="0"/>
            <a:ext cx="753288" cy="130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746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Foto tip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459" y="2599266"/>
            <a:ext cx="2465541" cy="4269723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49428" y="5504285"/>
            <a:ext cx="794569" cy="1363339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459" y="2599266"/>
            <a:ext cx="2465541" cy="4269723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49428" y="5504285"/>
            <a:ext cx="794569" cy="1363339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5" y="0"/>
            <a:ext cx="753288" cy="1303125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C136D-1AC0-43E4-B851-5FCD1A35379C}" type="slidenum">
              <a:rPr lang="ru-RU" smtClean="0"/>
              <a:t>‹#›</a:t>
            </a:fld>
            <a:endParaRPr lang="ru-RU"/>
          </a:p>
        </p:txBody>
      </p:sp>
      <p:sp>
        <p:nvSpPr>
          <p:cNvPr id="19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0" y="559690"/>
            <a:ext cx="7886700" cy="7108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 dirty="0" err="1"/>
              <a:t>Denumire</a:t>
            </a:r>
            <a:r>
              <a:rPr lang="en-US" dirty="0"/>
              <a:t> </a:t>
            </a:r>
            <a:r>
              <a:rPr lang="en-US" dirty="0" err="1"/>
              <a:t>Antet</a:t>
            </a:r>
            <a:endParaRPr lang="ru-RU" dirty="0"/>
          </a:p>
        </p:txBody>
      </p:sp>
      <p:sp>
        <p:nvSpPr>
          <p:cNvPr id="18" name="Текст 3"/>
          <p:cNvSpPr>
            <a:spLocks noGrp="1"/>
          </p:cNvSpPr>
          <p:nvPr>
            <p:ph type="body" sz="half" idx="17" hasCustomPrompt="1"/>
          </p:nvPr>
        </p:nvSpPr>
        <p:spPr>
          <a:xfrm>
            <a:off x="628650" y="1773243"/>
            <a:ext cx="3778810" cy="292388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buNone/>
              <a:defRPr sz="1300" b="1"/>
            </a:lvl1pPr>
            <a:lvl2pPr marL="342884" indent="0">
              <a:buNone/>
              <a:defRPr sz="1125"/>
            </a:lvl2pPr>
            <a:lvl3pPr marL="685766" indent="0">
              <a:buNone/>
              <a:defRPr sz="1125"/>
            </a:lvl3pPr>
            <a:lvl4pPr marL="1028649" indent="0">
              <a:buNone/>
              <a:defRPr sz="1125"/>
            </a:lvl4pPr>
            <a:lvl5pPr marL="1371532" indent="0">
              <a:buNone/>
              <a:defRPr sz="1125"/>
            </a:lvl5pPr>
            <a:lvl6pPr marL="1714415" indent="0">
              <a:buNone/>
              <a:defRPr sz="1125"/>
            </a:lvl6pPr>
            <a:lvl7pPr marL="2057297" indent="0">
              <a:buNone/>
              <a:defRPr sz="750"/>
            </a:lvl7pPr>
            <a:lvl8pPr marL="2400180" indent="0">
              <a:buNone/>
              <a:defRPr sz="750"/>
            </a:lvl8pPr>
            <a:lvl9pPr marL="2743064" indent="0">
              <a:buNone/>
              <a:defRPr sz="750"/>
            </a:lvl9pPr>
          </a:lstStyle>
          <a:p>
            <a:pPr lvl="0"/>
            <a:r>
              <a:rPr lang="en-US" dirty="0" err="1"/>
              <a:t>Titlu</a:t>
            </a:r>
            <a:r>
              <a:rPr lang="en-US" dirty="0"/>
              <a:t> </a:t>
            </a:r>
            <a:r>
              <a:rPr lang="en-US" dirty="0" err="1"/>
              <a:t>Foto</a:t>
            </a:r>
            <a:r>
              <a:rPr lang="en-US" dirty="0"/>
              <a:t> 1</a:t>
            </a:r>
          </a:p>
        </p:txBody>
      </p:sp>
      <p:sp>
        <p:nvSpPr>
          <p:cNvPr id="16" name="Рисунок 5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627460" y="2242685"/>
            <a:ext cx="3780000" cy="15826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300" baseline="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ro-RO" dirty="0"/>
              <a:t>+ Adaugă Imagine (2.39:1)</a:t>
            </a:r>
            <a:endParaRPr lang="ru-RU" dirty="0"/>
          </a:p>
        </p:txBody>
      </p:sp>
      <p:sp>
        <p:nvSpPr>
          <p:cNvPr id="29" name="Текст 3"/>
          <p:cNvSpPr>
            <a:spLocks noGrp="1"/>
          </p:cNvSpPr>
          <p:nvPr>
            <p:ph type="body" sz="half" idx="23" hasCustomPrompt="1"/>
          </p:nvPr>
        </p:nvSpPr>
        <p:spPr>
          <a:xfrm>
            <a:off x="4734953" y="1773243"/>
            <a:ext cx="3778810" cy="292388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buNone/>
              <a:defRPr sz="1300" b="1"/>
            </a:lvl1pPr>
            <a:lvl2pPr marL="342884" indent="0">
              <a:buNone/>
              <a:defRPr sz="1125"/>
            </a:lvl2pPr>
            <a:lvl3pPr marL="685766" indent="0">
              <a:buNone/>
              <a:defRPr sz="1125"/>
            </a:lvl3pPr>
            <a:lvl4pPr marL="1028649" indent="0">
              <a:buNone/>
              <a:defRPr sz="1125"/>
            </a:lvl4pPr>
            <a:lvl5pPr marL="1371532" indent="0">
              <a:buNone/>
              <a:defRPr sz="1125"/>
            </a:lvl5pPr>
            <a:lvl6pPr marL="1714415" indent="0">
              <a:buNone/>
              <a:defRPr sz="1125"/>
            </a:lvl6pPr>
            <a:lvl7pPr marL="2057297" indent="0">
              <a:buNone/>
              <a:defRPr sz="750"/>
            </a:lvl7pPr>
            <a:lvl8pPr marL="2400180" indent="0">
              <a:buNone/>
              <a:defRPr sz="750"/>
            </a:lvl8pPr>
            <a:lvl9pPr marL="2743064" indent="0">
              <a:buNone/>
              <a:defRPr sz="750"/>
            </a:lvl9pPr>
          </a:lstStyle>
          <a:p>
            <a:pPr lvl="0"/>
            <a:r>
              <a:rPr lang="en-US" dirty="0" err="1"/>
              <a:t>Titlu</a:t>
            </a:r>
            <a:r>
              <a:rPr lang="en-US" dirty="0"/>
              <a:t> </a:t>
            </a:r>
            <a:r>
              <a:rPr lang="en-US" dirty="0" err="1"/>
              <a:t>Foto</a:t>
            </a:r>
            <a:r>
              <a:rPr lang="en-US" dirty="0"/>
              <a:t> 1</a:t>
            </a:r>
          </a:p>
        </p:txBody>
      </p:sp>
      <p:sp>
        <p:nvSpPr>
          <p:cNvPr id="31" name="Рисунок 5"/>
          <p:cNvSpPr>
            <a:spLocks noGrp="1" noChangeAspect="1"/>
          </p:cNvSpPr>
          <p:nvPr>
            <p:ph type="pic" sz="quarter" idx="25" hasCustomPrompt="1"/>
          </p:nvPr>
        </p:nvSpPr>
        <p:spPr>
          <a:xfrm>
            <a:off x="4733763" y="2242685"/>
            <a:ext cx="3780000" cy="15826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300" baseline="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ro-RO" dirty="0"/>
              <a:t>+ Adaugă Imagine (2.39:1)</a:t>
            </a:r>
            <a:endParaRPr lang="ru-RU" dirty="0"/>
          </a:p>
        </p:txBody>
      </p:sp>
      <p:pic>
        <p:nvPicPr>
          <p:cNvPr id="21" name="Рисунок 2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5" y="0"/>
            <a:ext cx="753288" cy="1303125"/>
          </a:xfrm>
          <a:prstGeom prst="rect">
            <a:avLst/>
          </a:prstGeom>
        </p:spPr>
      </p:pic>
      <p:sp>
        <p:nvSpPr>
          <p:cNvPr id="24" name="Текст 2"/>
          <p:cNvSpPr>
            <a:spLocks noGrp="1"/>
          </p:cNvSpPr>
          <p:nvPr>
            <p:ph idx="1" hasCustomPrompt="1"/>
          </p:nvPr>
        </p:nvSpPr>
        <p:spPr>
          <a:xfrm>
            <a:off x="628650" y="4002339"/>
            <a:ext cx="3780000" cy="2375522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600" b="1" baseline="0">
                <a:solidFill>
                  <a:schemeClr val="tx1">
                    <a:lumMod val="75000"/>
                  </a:schemeClr>
                </a:solidFill>
              </a:defRPr>
            </a:lvl1pPr>
            <a:lvl2pPr marL="0" marR="0" indent="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300" baseline="0">
                <a:solidFill>
                  <a:schemeClr val="tx1">
                    <a:lumMod val="75000"/>
                  </a:schemeClr>
                </a:solidFill>
              </a:defRPr>
            </a:lvl2pPr>
            <a:lvl3pPr marL="0" indent="0">
              <a:lnSpc>
                <a:spcPct val="100000"/>
              </a:lnSpc>
              <a:buFont typeface="+mj-lt"/>
              <a:buNone/>
              <a:defRPr sz="1300" b="1">
                <a:solidFill>
                  <a:schemeClr val="tx1">
                    <a:lumMod val="75000"/>
                  </a:schemeClr>
                </a:solidFill>
              </a:defRPr>
            </a:lvl3pPr>
            <a:lvl4pPr marL="0" marR="0" indent="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>
                <a:solidFill>
                  <a:schemeClr val="tx1">
                    <a:lumMod val="75000"/>
                  </a:schemeClr>
                </a:solidFill>
              </a:defRPr>
            </a:lvl4pPr>
            <a:lvl5pPr marL="192876" marR="0" indent="-192876" algn="l" defTabSz="740551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sz="1300">
                <a:solidFill>
                  <a:schemeClr val="tx1">
                    <a:lumMod val="75000"/>
                  </a:schemeClr>
                </a:solidFill>
              </a:defRPr>
            </a:lvl5pPr>
            <a:lvl6pPr marL="407184" indent="-200020">
              <a:buFont typeface="+mj-lt"/>
              <a:buAutoNum type="alphaLcParenR"/>
              <a:defRPr sz="1300"/>
            </a:lvl6pPr>
            <a:lvl7pPr marL="535768" indent="-135728">
              <a:defRPr sz="1300"/>
            </a:lvl7pPr>
            <a:lvl8pPr marL="671496" indent="-135728">
              <a:defRPr sz="1100"/>
            </a:lvl8pPr>
            <a:lvl9pPr marL="807224" indent="-135728">
              <a:defRPr sz="975"/>
            </a:lvl9pPr>
          </a:lstStyle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</a:p>
          <a:p>
            <a:pPr lvl="3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sit.</a:t>
            </a:r>
          </a:p>
          <a:p>
            <a:pPr lvl="4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.</a:t>
            </a:r>
          </a:p>
          <a:p>
            <a:pPr lvl="4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.</a:t>
            </a:r>
          </a:p>
          <a:p>
            <a:pPr lvl="5"/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endParaRPr lang="en-US" dirty="0"/>
          </a:p>
          <a:p>
            <a:pPr lvl="5"/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</a:t>
            </a:r>
          </a:p>
          <a:p>
            <a:pPr lvl="6"/>
            <a:r>
              <a:rPr lang="da-DK" dirty="0"/>
              <a:t>Lorem ipsum dolor sit amet</a:t>
            </a:r>
          </a:p>
          <a:p>
            <a:pPr lvl="6"/>
            <a:r>
              <a:rPr lang="da-DK" dirty="0"/>
              <a:t>Lorem ipsum dolor sit amet</a:t>
            </a:r>
          </a:p>
          <a:p>
            <a:pPr lvl="7"/>
            <a:r>
              <a:rPr lang="da-DK" dirty="0"/>
              <a:t>Lorem ipsum dolor sit amet</a:t>
            </a:r>
            <a:endParaRPr lang="ro-RO" dirty="0"/>
          </a:p>
        </p:txBody>
      </p:sp>
      <p:sp>
        <p:nvSpPr>
          <p:cNvPr id="25" name="Текст 2"/>
          <p:cNvSpPr>
            <a:spLocks noGrp="1"/>
          </p:cNvSpPr>
          <p:nvPr>
            <p:ph idx="26" hasCustomPrompt="1"/>
          </p:nvPr>
        </p:nvSpPr>
        <p:spPr>
          <a:xfrm>
            <a:off x="4733763" y="4008411"/>
            <a:ext cx="3780000" cy="2375522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600" b="1" baseline="0">
                <a:solidFill>
                  <a:schemeClr val="tx1">
                    <a:lumMod val="75000"/>
                  </a:schemeClr>
                </a:solidFill>
              </a:defRPr>
            </a:lvl1pPr>
            <a:lvl2pPr marL="0" marR="0" indent="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300" baseline="0">
                <a:solidFill>
                  <a:schemeClr val="tx1">
                    <a:lumMod val="75000"/>
                  </a:schemeClr>
                </a:solidFill>
              </a:defRPr>
            </a:lvl2pPr>
            <a:lvl3pPr marL="0" indent="0">
              <a:lnSpc>
                <a:spcPct val="100000"/>
              </a:lnSpc>
              <a:buFont typeface="+mj-lt"/>
              <a:buNone/>
              <a:defRPr sz="1300" b="1">
                <a:solidFill>
                  <a:schemeClr val="tx1">
                    <a:lumMod val="75000"/>
                  </a:schemeClr>
                </a:solidFill>
              </a:defRPr>
            </a:lvl3pPr>
            <a:lvl4pPr marL="0" marR="0" indent="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>
                <a:solidFill>
                  <a:schemeClr val="tx1">
                    <a:lumMod val="75000"/>
                  </a:schemeClr>
                </a:solidFill>
              </a:defRPr>
            </a:lvl4pPr>
            <a:lvl5pPr marL="192876" marR="0" indent="-192876" algn="l" defTabSz="740551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sz="1300">
                <a:solidFill>
                  <a:schemeClr val="tx1">
                    <a:lumMod val="75000"/>
                  </a:schemeClr>
                </a:solidFill>
              </a:defRPr>
            </a:lvl5pPr>
            <a:lvl6pPr marL="407184" indent="-200020">
              <a:buFont typeface="+mj-lt"/>
              <a:buAutoNum type="alphaLcParenR"/>
              <a:defRPr sz="1300"/>
            </a:lvl6pPr>
            <a:lvl7pPr marL="535768" indent="-135728">
              <a:defRPr sz="1300"/>
            </a:lvl7pPr>
            <a:lvl8pPr marL="671496" indent="-135728">
              <a:defRPr sz="1100"/>
            </a:lvl8pPr>
            <a:lvl9pPr marL="807224" indent="-135728">
              <a:defRPr sz="975"/>
            </a:lvl9pPr>
          </a:lstStyle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</a:p>
          <a:p>
            <a:pPr lvl="3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sit.</a:t>
            </a:r>
          </a:p>
          <a:p>
            <a:pPr lvl="4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.</a:t>
            </a:r>
          </a:p>
          <a:p>
            <a:pPr lvl="4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.</a:t>
            </a:r>
          </a:p>
          <a:p>
            <a:pPr lvl="5"/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endParaRPr lang="en-US" dirty="0"/>
          </a:p>
          <a:p>
            <a:pPr lvl="5"/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</a:t>
            </a:r>
          </a:p>
          <a:p>
            <a:pPr lvl="6"/>
            <a:r>
              <a:rPr lang="da-DK" dirty="0"/>
              <a:t>Lorem ipsum dolor sit amet</a:t>
            </a:r>
          </a:p>
          <a:p>
            <a:pPr lvl="6"/>
            <a:r>
              <a:rPr lang="da-DK" dirty="0"/>
              <a:t>Lorem ipsum dolor sit amet</a:t>
            </a:r>
          </a:p>
          <a:p>
            <a:pPr lvl="7"/>
            <a:r>
              <a:rPr lang="da-DK" dirty="0"/>
              <a:t>Lorem ipsum dolor sit amet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5911395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363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Foto tip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459" y="2599266"/>
            <a:ext cx="2465541" cy="4269723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49428" y="5504285"/>
            <a:ext cx="794569" cy="1363339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5" y="0"/>
            <a:ext cx="753288" cy="1303125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C136D-1AC0-43E4-B851-5FCD1A35379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0" y="559690"/>
            <a:ext cx="7886700" cy="7108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 dirty="0" err="1"/>
              <a:t>Denumire</a:t>
            </a:r>
            <a:r>
              <a:rPr lang="en-US" dirty="0"/>
              <a:t> </a:t>
            </a:r>
            <a:r>
              <a:rPr lang="en-US" dirty="0" err="1"/>
              <a:t>Antet</a:t>
            </a:r>
            <a:endParaRPr lang="ru-RU" dirty="0"/>
          </a:p>
        </p:txBody>
      </p:sp>
      <p:sp>
        <p:nvSpPr>
          <p:cNvPr id="17" name="Рисунок 11"/>
          <p:cNvSpPr>
            <a:spLocks noGrp="1" noChangeAspect="1"/>
          </p:cNvSpPr>
          <p:nvPr>
            <p:ph type="pic" sz="quarter" idx="22" hasCustomPrompt="1"/>
          </p:nvPr>
        </p:nvSpPr>
        <p:spPr>
          <a:xfrm>
            <a:off x="628650" y="1773238"/>
            <a:ext cx="2160000" cy="14401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30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ro-RO" dirty="0"/>
              <a:t>+ Adaugă Imagine (3:2)</a:t>
            </a:r>
            <a:endParaRPr lang="ru-RU" dirty="0"/>
          </a:p>
        </p:txBody>
      </p:sp>
      <p:sp>
        <p:nvSpPr>
          <p:cNvPr id="21" name="Рисунок 11"/>
          <p:cNvSpPr>
            <a:spLocks noGrp="1" noChangeAspect="1"/>
          </p:cNvSpPr>
          <p:nvPr>
            <p:ph type="pic" sz="quarter" idx="24" hasCustomPrompt="1"/>
          </p:nvPr>
        </p:nvSpPr>
        <p:spPr>
          <a:xfrm>
            <a:off x="630238" y="3448949"/>
            <a:ext cx="2160000" cy="14401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30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ro-RO" dirty="0"/>
              <a:t>+ Adaugă Imagine (3:2)</a:t>
            </a:r>
            <a:endParaRPr lang="ru-RU" dirty="0"/>
          </a:p>
        </p:txBody>
      </p:sp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459" y="2599266"/>
            <a:ext cx="2465541" cy="4269723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49428" y="5504285"/>
            <a:ext cx="794569" cy="1363339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5" y="0"/>
            <a:ext cx="753288" cy="1303125"/>
          </a:xfrm>
          <a:prstGeom prst="rect">
            <a:avLst/>
          </a:prstGeom>
        </p:spPr>
      </p:pic>
      <p:sp>
        <p:nvSpPr>
          <p:cNvPr id="18" name="Текст 2"/>
          <p:cNvSpPr>
            <a:spLocks noGrp="1"/>
          </p:cNvSpPr>
          <p:nvPr>
            <p:ph idx="1" hasCustomPrompt="1"/>
          </p:nvPr>
        </p:nvSpPr>
        <p:spPr>
          <a:xfrm>
            <a:off x="3009158" y="1773238"/>
            <a:ext cx="5506191" cy="145783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600" b="1" baseline="0">
                <a:solidFill>
                  <a:schemeClr val="tx1">
                    <a:lumMod val="75000"/>
                  </a:schemeClr>
                </a:solidFill>
              </a:defRPr>
            </a:lvl1pPr>
            <a:lvl2pPr marL="0" marR="0" indent="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300" baseline="0">
                <a:solidFill>
                  <a:schemeClr val="tx1">
                    <a:lumMod val="75000"/>
                  </a:schemeClr>
                </a:solidFill>
              </a:defRPr>
            </a:lvl2pPr>
            <a:lvl3pPr marL="0" indent="0">
              <a:lnSpc>
                <a:spcPct val="100000"/>
              </a:lnSpc>
              <a:buFont typeface="+mj-lt"/>
              <a:buNone/>
              <a:defRPr sz="1300" b="1">
                <a:solidFill>
                  <a:schemeClr val="tx1">
                    <a:lumMod val="75000"/>
                  </a:schemeClr>
                </a:solidFill>
              </a:defRPr>
            </a:lvl3pPr>
            <a:lvl4pPr marL="0" marR="0" indent="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aseline="0">
                <a:solidFill>
                  <a:schemeClr val="tx1">
                    <a:lumMod val="75000"/>
                  </a:schemeClr>
                </a:solidFill>
              </a:defRPr>
            </a:lvl4pPr>
            <a:lvl5pPr marL="192876" marR="0" indent="-192876" algn="l" defTabSz="740551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sz="1300">
                <a:solidFill>
                  <a:schemeClr val="tx1">
                    <a:lumMod val="75000"/>
                  </a:schemeClr>
                </a:solidFill>
              </a:defRPr>
            </a:lvl5pPr>
            <a:lvl6pPr marL="407184" indent="-200020">
              <a:buFont typeface="+mj-lt"/>
              <a:buAutoNum type="alphaLcParenR"/>
              <a:defRPr sz="1300"/>
            </a:lvl6pPr>
            <a:lvl7pPr marL="535768" indent="-135728">
              <a:defRPr sz="1300"/>
            </a:lvl7pPr>
            <a:lvl8pPr marL="671496" indent="-135728">
              <a:defRPr sz="1100"/>
            </a:lvl8pPr>
            <a:lvl9pPr marL="807224" indent="-135728">
              <a:defRPr sz="975"/>
            </a:lvl9pPr>
          </a:lstStyle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</a:p>
          <a:p>
            <a:pPr lvl="3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ro-RO" dirty="0"/>
              <a:t>u</a:t>
            </a:r>
            <a:r>
              <a:rPr lang="en-US" dirty="0" err="1"/>
              <a:t>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</a:t>
            </a:r>
            <a:r>
              <a:rPr lang="ro-RO" dirty="0"/>
              <a:t>, lorem ispum dolor</a:t>
            </a:r>
            <a:endParaRPr lang="en-US" dirty="0"/>
          </a:p>
          <a:p>
            <a:pPr lvl="4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.</a:t>
            </a:r>
          </a:p>
          <a:p>
            <a:pPr lvl="5"/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endParaRPr lang="en-US" dirty="0"/>
          </a:p>
          <a:p>
            <a:pPr lvl="6"/>
            <a:r>
              <a:rPr lang="da-DK" dirty="0"/>
              <a:t>Lorem ipsum dolor sit amet</a:t>
            </a:r>
          </a:p>
        </p:txBody>
      </p:sp>
      <p:sp>
        <p:nvSpPr>
          <p:cNvPr id="19" name="Текст 2"/>
          <p:cNvSpPr>
            <a:spLocks noGrp="1"/>
          </p:cNvSpPr>
          <p:nvPr>
            <p:ph idx="25" hasCustomPrompt="1"/>
          </p:nvPr>
        </p:nvSpPr>
        <p:spPr>
          <a:xfrm>
            <a:off x="3009158" y="3448949"/>
            <a:ext cx="5506191" cy="145783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600" b="1" baseline="0">
                <a:solidFill>
                  <a:schemeClr val="tx1">
                    <a:lumMod val="75000"/>
                  </a:schemeClr>
                </a:solidFill>
              </a:defRPr>
            </a:lvl1pPr>
            <a:lvl2pPr marL="0" marR="0" indent="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300" baseline="0">
                <a:solidFill>
                  <a:schemeClr val="tx1">
                    <a:lumMod val="75000"/>
                  </a:schemeClr>
                </a:solidFill>
              </a:defRPr>
            </a:lvl2pPr>
            <a:lvl3pPr marL="0" indent="0">
              <a:lnSpc>
                <a:spcPct val="100000"/>
              </a:lnSpc>
              <a:buFont typeface="+mj-lt"/>
              <a:buNone/>
              <a:defRPr sz="1300" b="1">
                <a:solidFill>
                  <a:schemeClr val="tx1">
                    <a:lumMod val="75000"/>
                  </a:schemeClr>
                </a:solidFill>
              </a:defRPr>
            </a:lvl3pPr>
            <a:lvl4pPr marL="0" marR="0" indent="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aseline="0">
                <a:solidFill>
                  <a:schemeClr val="tx1">
                    <a:lumMod val="75000"/>
                  </a:schemeClr>
                </a:solidFill>
              </a:defRPr>
            </a:lvl4pPr>
            <a:lvl5pPr marL="192876" marR="0" indent="-192876" algn="l" defTabSz="740551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sz="1300">
                <a:solidFill>
                  <a:schemeClr val="tx1">
                    <a:lumMod val="75000"/>
                  </a:schemeClr>
                </a:solidFill>
              </a:defRPr>
            </a:lvl5pPr>
            <a:lvl6pPr marL="407184" indent="-200020">
              <a:buFont typeface="+mj-lt"/>
              <a:buAutoNum type="alphaLcParenR"/>
              <a:defRPr sz="1300"/>
            </a:lvl6pPr>
            <a:lvl7pPr marL="535768" indent="-135728">
              <a:defRPr sz="1300"/>
            </a:lvl7pPr>
            <a:lvl8pPr marL="671496" indent="-135728">
              <a:defRPr sz="1100"/>
            </a:lvl8pPr>
            <a:lvl9pPr marL="807224" indent="-135728">
              <a:defRPr sz="975"/>
            </a:lvl9pPr>
          </a:lstStyle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</a:p>
          <a:p>
            <a:pPr lvl="3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ro-RO" dirty="0"/>
              <a:t>u</a:t>
            </a:r>
            <a:r>
              <a:rPr lang="en-US" dirty="0" err="1"/>
              <a:t>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</a:t>
            </a:r>
            <a:r>
              <a:rPr lang="ro-RO" dirty="0"/>
              <a:t>, lorem ispum dolor</a:t>
            </a:r>
            <a:endParaRPr lang="en-US" dirty="0"/>
          </a:p>
          <a:p>
            <a:pPr lvl="4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.</a:t>
            </a:r>
          </a:p>
          <a:p>
            <a:pPr lvl="5"/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endParaRPr lang="en-US" dirty="0"/>
          </a:p>
          <a:p>
            <a:pPr lvl="6"/>
            <a:r>
              <a:rPr lang="da-DK" dirty="0"/>
              <a:t>Lorem ipsum dolor sit amet</a:t>
            </a:r>
          </a:p>
        </p:txBody>
      </p:sp>
    </p:spTree>
    <p:extLst>
      <p:ext uri="{BB962C8B-B14F-4D97-AF65-F5344CB8AC3E}">
        <p14:creationId xmlns:p14="http://schemas.microsoft.com/office/powerpoint/2010/main" val="3774685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Multimedia (Vide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459" y="2599266"/>
            <a:ext cx="2465541" cy="4269723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49428" y="5504285"/>
            <a:ext cx="794569" cy="1363339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5" y="0"/>
            <a:ext cx="753288" cy="1303125"/>
          </a:xfrm>
          <a:prstGeom prst="rect">
            <a:avLst/>
          </a:prstGeom>
        </p:spPr>
      </p:pic>
      <p:sp>
        <p:nvSpPr>
          <p:cNvPr id="16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0" y="559690"/>
            <a:ext cx="7886700" cy="7108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 dirty="0" err="1"/>
              <a:t>Denumire</a:t>
            </a:r>
            <a:r>
              <a:rPr lang="en-US" dirty="0"/>
              <a:t> </a:t>
            </a:r>
            <a:r>
              <a:rPr lang="en-US" dirty="0" err="1"/>
              <a:t>Antet</a:t>
            </a:r>
            <a:endParaRPr lang="ru-RU" dirty="0"/>
          </a:p>
        </p:txBody>
      </p:sp>
      <p:sp>
        <p:nvSpPr>
          <p:cNvPr id="12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6457950" y="6356359"/>
            <a:ext cx="2057400" cy="365125"/>
          </a:xfrm>
        </p:spPr>
        <p:txBody>
          <a:bodyPr/>
          <a:lstStyle/>
          <a:p>
            <a:fld id="{91CC136D-1AC0-43E4-B851-5FCD1A35379C}" type="slidenum">
              <a:rPr lang="ru-RU" smtClean="0"/>
              <a:t>‹#›</a:t>
            </a:fld>
            <a:endParaRPr lang="ru-RU"/>
          </a:p>
        </p:txBody>
      </p:sp>
      <p:sp>
        <p:nvSpPr>
          <p:cNvPr id="18" name="Мультимедиа 8"/>
          <p:cNvSpPr>
            <a:spLocks noGrp="1" noChangeAspect="1"/>
          </p:cNvSpPr>
          <p:nvPr>
            <p:ph type="media" sz="quarter" idx="24" hasCustomPrompt="1"/>
          </p:nvPr>
        </p:nvSpPr>
        <p:spPr>
          <a:xfrm>
            <a:off x="628650" y="1773238"/>
            <a:ext cx="3780000" cy="2127468"/>
          </a:xfrm>
        </p:spPr>
        <p:txBody>
          <a:bodyPr anchor="ctr">
            <a:normAutofit/>
          </a:bodyPr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dirty="0"/>
              <a:t>+ Adaugă Video (16:9)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459" y="2599266"/>
            <a:ext cx="2465541" cy="426972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49428" y="5504285"/>
            <a:ext cx="794569" cy="1363339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5" y="0"/>
            <a:ext cx="753288" cy="1303125"/>
          </a:xfrm>
          <a:prstGeom prst="rect">
            <a:avLst/>
          </a:prstGeom>
        </p:spPr>
      </p:pic>
      <p:sp>
        <p:nvSpPr>
          <p:cNvPr id="17" name="Текст 2"/>
          <p:cNvSpPr>
            <a:spLocks noGrp="1"/>
          </p:cNvSpPr>
          <p:nvPr>
            <p:ph idx="1" hasCustomPrompt="1"/>
          </p:nvPr>
        </p:nvSpPr>
        <p:spPr>
          <a:xfrm>
            <a:off x="4733763" y="1773238"/>
            <a:ext cx="3780000" cy="2375522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600" b="1" baseline="0">
                <a:solidFill>
                  <a:schemeClr val="tx1">
                    <a:lumMod val="75000"/>
                  </a:schemeClr>
                </a:solidFill>
              </a:defRPr>
            </a:lvl1pPr>
            <a:lvl2pPr marL="0" marR="0" indent="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1300" baseline="0">
                <a:solidFill>
                  <a:schemeClr val="tx1">
                    <a:lumMod val="75000"/>
                  </a:schemeClr>
                </a:solidFill>
              </a:defRPr>
            </a:lvl2pPr>
            <a:lvl3pPr marL="0" indent="0">
              <a:lnSpc>
                <a:spcPct val="100000"/>
              </a:lnSpc>
              <a:buFont typeface="+mj-lt"/>
              <a:buNone/>
              <a:defRPr sz="1300" b="1">
                <a:solidFill>
                  <a:schemeClr val="tx1">
                    <a:lumMod val="75000"/>
                  </a:schemeClr>
                </a:solidFill>
              </a:defRPr>
            </a:lvl3pPr>
            <a:lvl4pPr marL="0" marR="0" indent="0" algn="l" defTabSz="685766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>
                <a:solidFill>
                  <a:schemeClr val="tx1">
                    <a:lumMod val="75000"/>
                  </a:schemeClr>
                </a:solidFill>
              </a:defRPr>
            </a:lvl4pPr>
            <a:lvl5pPr marL="192876" marR="0" indent="-192876" algn="l" defTabSz="740551" rtl="0" eaLnBrk="1" fontAlgn="auto" latinLnBrk="0" hangingPunct="1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sz="1300">
                <a:solidFill>
                  <a:schemeClr val="tx1">
                    <a:lumMod val="75000"/>
                  </a:schemeClr>
                </a:solidFill>
              </a:defRPr>
            </a:lvl5pPr>
            <a:lvl6pPr marL="407184" indent="-200020">
              <a:buFont typeface="+mj-lt"/>
              <a:buAutoNum type="alphaLcParenR"/>
              <a:defRPr sz="1300"/>
            </a:lvl6pPr>
            <a:lvl7pPr marL="535768" indent="-135728">
              <a:defRPr sz="1300"/>
            </a:lvl7pPr>
            <a:lvl8pPr marL="671496" indent="-135728">
              <a:defRPr sz="1100"/>
            </a:lvl8pPr>
            <a:lvl9pPr marL="807224" indent="-135728">
              <a:defRPr sz="975"/>
            </a:lvl9pPr>
          </a:lstStyle>
          <a:p>
            <a:pPr lvl="2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</a:p>
          <a:p>
            <a:pPr lvl="3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sit.</a:t>
            </a:r>
          </a:p>
          <a:p>
            <a:pPr lvl="4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.</a:t>
            </a:r>
          </a:p>
          <a:p>
            <a:pPr lvl="4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.</a:t>
            </a:r>
          </a:p>
          <a:p>
            <a:pPr lvl="5"/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endParaRPr lang="en-US" dirty="0"/>
          </a:p>
          <a:p>
            <a:pPr lvl="5"/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</a:t>
            </a:r>
          </a:p>
          <a:p>
            <a:pPr lvl="6"/>
            <a:r>
              <a:rPr lang="da-DK" dirty="0"/>
              <a:t>Lorem ipsum dolor sit amet</a:t>
            </a:r>
          </a:p>
          <a:p>
            <a:pPr lvl="6"/>
            <a:r>
              <a:rPr lang="da-DK" dirty="0"/>
              <a:t>Lorem ipsum dolor sit amet</a:t>
            </a:r>
          </a:p>
          <a:p>
            <a:pPr lvl="7"/>
            <a:r>
              <a:rPr lang="da-DK" dirty="0"/>
              <a:t>Lorem ipsum dolor sit amet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401112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559690"/>
            <a:ext cx="7886700" cy="7108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Exemplu</a:t>
            </a:r>
            <a:r>
              <a:rPr lang="ru-RU" dirty="0"/>
              <a:t> </a:t>
            </a:r>
            <a:r>
              <a:rPr lang="en-US" dirty="0" err="1"/>
              <a:t>antet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777506"/>
            <a:ext cx="7886700" cy="1719958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/>
          <a:p>
            <a:pPr lvl="0"/>
            <a:r>
              <a:rPr lang="en-US" dirty="0" err="1"/>
              <a:t>Exemplu</a:t>
            </a:r>
            <a:r>
              <a:rPr lang="en-US" dirty="0"/>
              <a:t> Text</a:t>
            </a:r>
            <a:endParaRPr lang="ru-RU" dirty="0"/>
          </a:p>
          <a:p>
            <a:pPr lvl="1"/>
            <a:r>
              <a:rPr lang="en-US" dirty="0" err="1"/>
              <a:t>Nivelul</a:t>
            </a:r>
            <a:r>
              <a:rPr lang="en-US" dirty="0"/>
              <a:t> 2</a:t>
            </a:r>
            <a:endParaRPr lang="ru-RU" dirty="0"/>
          </a:p>
          <a:p>
            <a:pPr lvl="2"/>
            <a:r>
              <a:rPr lang="en-US" dirty="0" err="1"/>
              <a:t>Nivelul</a:t>
            </a:r>
            <a:r>
              <a:rPr lang="en-US" dirty="0"/>
              <a:t> 3</a:t>
            </a:r>
            <a:endParaRPr lang="ru-RU" dirty="0"/>
          </a:p>
          <a:p>
            <a:pPr lvl="3"/>
            <a:r>
              <a:rPr lang="en-US" dirty="0" err="1"/>
              <a:t>Nivelul</a:t>
            </a:r>
            <a:r>
              <a:rPr lang="en-US" dirty="0"/>
              <a:t> 4</a:t>
            </a:r>
            <a:endParaRPr lang="ru-RU" dirty="0"/>
          </a:p>
          <a:p>
            <a:pPr lvl="4"/>
            <a:r>
              <a:rPr lang="en-US" dirty="0" err="1"/>
              <a:t>Nivelul</a:t>
            </a:r>
            <a:r>
              <a:rPr lang="en-US" dirty="0"/>
              <a:t> 5</a:t>
            </a:r>
          </a:p>
          <a:p>
            <a:pPr lvl="4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Ubuntu" panose="020B0504030602030204" pitchFamily="34" charset="0"/>
              </a:defRPr>
            </a:lvl1pPr>
          </a:lstStyle>
          <a:p>
            <a:fld id="{91CC136D-1AC0-43E4-B851-5FCD1A35379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2271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00A7E2"/>
          </a:solidFill>
          <a:latin typeface="Ubuntu" panose="020B0504030602030204" pitchFamily="34" charset="0"/>
          <a:ea typeface="+mj-ea"/>
          <a:cs typeface="+mj-cs"/>
        </a:defRPr>
      </a:lvl1pPr>
    </p:titleStyle>
    <p:bodyStyle>
      <a:lvl1pPr marL="339320" indent="-339320" algn="l" defTabSz="685766" rtl="0" eaLnBrk="1" latinLnBrk="0" hangingPunct="1">
        <a:lnSpc>
          <a:spcPct val="90000"/>
        </a:lnSpc>
        <a:spcBef>
          <a:spcPts val="750"/>
        </a:spcBef>
        <a:buFont typeface="+mj-lt"/>
        <a:buAutoNum type="romanUcPeriod"/>
        <a:defRPr sz="2400" kern="1200">
          <a:solidFill>
            <a:schemeClr val="bg2">
              <a:lumMod val="25000"/>
            </a:schemeClr>
          </a:solidFill>
          <a:latin typeface="Ubuntu" panose="020B0504030602030204" pitchFamily="34" charset="0"/>
          <a:ea typeface="+mn-ea"/>
          <a:cs typeface="+mn-cs"/>
        </a:defRPr>
      </a:lvl1pPr>
      <a:lvl2pPr marL="606014" indent="-266693" algn="l" defTabSz="685766" rtl="0" eaLnBrk="1" latinLnBrk="0" hangingPunct="1">
        <a:lnSpc>
          <a:spcPct val="90000"/>
        </a:lnSpc>
        <a:spcBef>
          <a:spcPts val="375"/>
        </a:spcBef>
        <a:buFont typeface="+mj-lt"/>
        <a:buAutoNum type="arabicPeriod"/>
        <a:defRPr sz="2000" kern="1200">
          <a:solidFill>
            <a:schemeClr val="bg2">
              <a:lumMod val="25000"/>
            </a:schemeClr>
          </a:solidFill>
          <a:latin typeface="Ubuntu" panose="020B0504030602030204" pitchFamily="34" charset="0"/>
          <a:ea typeface="+mn-ea"/>
          <a:cs typeface="+mn-cs"/>
        </a:defRPr>
      </a:lvl2pPr>
      <a:lvl3pPr marL="806034" indent="-200020" algn="l" defTabSz="685766" rtl="0" eaLnBrk="1" latinLnBrk="0" hangingPunct="1">
        <a:lnSpc>
          <a:spcPct val="90000"/>
        </a:lnSpc>
        <a:spcBef>
          <a:spcPts val="375"/>
        </a:spcBef>
        <a:buFont typeface="+mj-lt"/>
        <a:buAutoNum type="alphaLcParenR"/>
        <a:defRPr sz="1600" kern="1200">
          <a:solidFill>
            <a:schemeClr val="bg2">
              <a:lumMod val="25000"/>
            </a:schemeClr>
          </a:solidFill>
          <a:latin typeface="Ubuntu" panose="020B0504030602030204" pitchFamily="34" charset="0"/>
          <a:ea typeface="+mn-ea"/>
          <a:cs typeface="+mn-cs"/>
        </a:defRPr>
      </a:lvl3pPr>
      <a:lvl4pPr marL="939380" indent="-132157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bg2">
              <a:lumMod val="25000"/>
            </a:schemeClr>
          </a:solidFill>
          <a:latin typeface="Ubuntu" panose="020B0504030602030204" pitchFamily="34" charset="0"/>
          <a:ea typeface="+mn-ea"/>
          <a:cs typeface="+mn-cs"/>
        </a:defRPr>
      </a:lvl4pPr>
      <a:lvl5pPr marL="1078679" indent="-139301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tabLst>
          <a:tab pos="1414428" algn="l"/>
        </a:tabLst>
        <a:defRPr sz="1100" kern="1200">
          <a:solidFill>
            <a:schemeClr val="bg2">
              <a:lumMod val="25000"/>
            </a:schemeClr>
          </a:solidFill>
          <a:latin typeface="Ubuntu" panose="020B0504030602030204" pitchFamily="34" charset="0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5" orient="horz" pos="1117" userDrawn="1">
          <p15:clr>
            <a:srgbClr val="F26B43"/>
          </p15:clr>
        </p15:guide>
        <p15:guide id="6" pos="397" userDrawn="1">
          <p15:clr>
            <a:srgbClr val="F26B43"/>
          </p15:clr>
        </p15:guide>
        <p15:guide id="7" pos="5363" userDrawn="1">
          <p15:clr>
            <a:srgbClr val="F26B43"/>
          </p15:clr>
        </p15:guide>
        <p15:guide id="8" orient="horz" pos="34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Word_Document.docx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5910" y="933443"/>
            <a:ext cx="9182636" cy="2308324"/>
          </a:xfrm>
        </p:spPr>
        <p:txBody>
          <a:bodyPr/>
          <a:lstStyle/>
          <a:p>
            <a:br>
              <a:rPr lang="ru-RU" sz="30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o-RO" sz="3200" i="1" dirty="0"/>
              <a:t>Provocările organizării alegerilor parlamentare anticipate din 11 iulie 2021</a:t>
            </a:r>
            <a:br>
              <a:rPr lang="en-US" sz="3200" dirty="0"/>
            </a:br>
            <a:br>
              <a:rPr lang="ru-RU" sz="3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ro-RO" sz="30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>
          <a:xfrm>
            <a:off x="1922127" y="4072764"/>
            <a:ext cx="5570201" cy="830997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Alexandr BERLINSCHII, </a:t>
            </a:r>
            <a:endParaRPr lang="ro-MD" sz="2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ro-RO" sz="2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Secretar, Comisia Electorală Centrală</a:t>
            </a:r>
          </a:p>
        </p:txBody>
      </p:sp>
    </p:spTree>
    <p:extLst>
      <p:ext uri="{BB962C8B-B14F-4D97-AF65-F5344CB8AC3E}">
        <p14:creationId xmlns:p14="http://schemas.microsoft.com/office/powerpoint/2010/main" val="3129202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reptunghi 6"/>
          <p:cNvSpPr/>
          <p:nvPr/>
        </p:nvSpPr>
        <p:spPr>
          <a:xfrm>
            <a:off x="5090607" y="446284"/>
            <a:ext cx="376096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MD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PROVOCĂRI, PROBLEME ȘI SOLUȚII </a:t>
            </a:r>
            <a:endParaRPr lang="ro-RO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ăgeată la stânga 7"/>
          <p:cNvSpPr/>
          <p:nvPr/>
        </p:nvSpPr>
        <p:spPr>
          <a:xfrm>
            <a:off x="4547287" y="-11134"/>
            <a:ext cx="4452694" cy="683286"/>
          </a:xfrm>
          <a:prstGeom prst="lef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" name="Dreptunghi 9"/>
          <p:cNvSpPr/>
          <p:nvPr/>
        </p:nvSpPr>
        <p:spPr>
          <a:xfrm>
            <a:off x="86497" y="780591"/>
            <a:ext cx="893402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Printre aspectele problematice prioritare enunțate de misiunile de observare și întâmpinate de către Comisia Electorală Centrală, rezolvarea cărora necesită inclusiv intervenții legislative, se numără:</a:t>
            </a:r>
            <a:endParaRPr lang="ro-RO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Dreptunghi 13"/>
          <p:cNvSpPr/>
          <p:nvPr/>
        </p:nvSpPr>
        <p:spPr>
          <a:xfrm>
            <a:off x="950956" y="1716044"/>
            <a:ext cx="7900617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o-RO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Reglementarea problemei transportului organizat al alegătorilor la secțiile de votare, practicat de concurenții electorali sau alte persoane terțe în vederea coruperii acestora, protejând în același timp dreptul la libera circulație a persoanelor;</a:t>
            </a:r>
            <a:endParaRPr lang="ro-RO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Dreptunghi 14"/>
          <p:cNvSpPr/>
          <p:nvPr/>
        </p:nvSpPr>
        <p:spPr>
          <a:xfrm>
            <a:off x="876751" y="2571869"/>
            <a:ext cx="804902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o-RO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Extinderea mecanismelor legale atribuite Comisiei Electorale Centrale, în vederea  supravegherii procesului de finanțare a campaniilor electorale; </a:t>
            </a:r>
            <a:endParaRPr lang="ro-RO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Dreptunghi 15"/>
          <p:cNvSpPr/>
          <p:nvPr/>
        </p:nvSpPr>
        <p:spPr>
          <a:xfrm>
            <a:off x="876751" y="3197982"/>
            <a:ext cx="7900616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o-RO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Reglementarea procedurilor de constituire a secțiilor de votare pentru alegătorii din străinătate și alegătorii din localitățile din stânga Nistrului (Transnistria);</a:t>
            </a:r>
            <a:endParaRPr lang="ro-RO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Dreptunghi 16"/>
          <p:cNvSpPr/>
          <p:nvPr/>
        </p:nvSpPr>
        <p:spPr>
          <a:xfrm>
            <a:off x="876751" y="3813535"/>
            <a:ext cx="7900616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o-RO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Introducerea unor metode alternative de colectare a semnăturilor pentru susținerea candidatului la alegeri, inclusiv metode digitale, care sunt tot mai relevante în condițiile situației pandemice create de răspândirea COVID-19;</a:t>
            </a:r>
            <a:endParaRPr lang="ro-RO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Dreptunghi 17"/>
          <p:cNvSpPr/>
          <p:nvPr/>
        </p:nvSpPr>
        <p:spPr>
          <a:xfrm>
            <a:off x="853068" y="4690698"/>
            <a:ext cx="7947981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o-RO" sz="1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Reglementarea în legislația electorală și în cea conexă a următoarelor aspecte: </a:t>
            </a:r>
            <a:endParaRPr lang="ro-RO" sz="17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o-RO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interdicția de a utiliza în campania electorală și în cadrul acțiunilor de agitație electorală a discursului bazat pe ură și/sau instigator la discriminare; </a:t>
            </a:r>
            <a:endParaRPr lang="ro-RO" sz="17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o-RO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implicarea cultelor religioase în campania electorală; și </a:t>
            </a:r>
            <a:endParaRPr lang="ro-RO" sz="17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o-RO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c) reflectarea cu abateri de la normele legale și deontologice a campaniilor electorale de instituțiile media. </a:t>
            </a:r>
            <a:endParaRPr lang="ro-RO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4" name="Schemă logică: Conector 33"/>
          <p:cNvSpPr/>
          <p:nvPr/>
        </p:nvSpPr>
        <p:spPr>
          <a:xfrm>
            <a:off x="228054" y="1765151"/>
            <a:ext cx="426854" cy="360211"/>
          </a:xfrm>
          <a:prstGeom prst="flowChartConnector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5" name="Schemă logică: Conector 34"/>
          <p:cNvSpPr/>
          <p:nvPr/>
        </p:nvSpPr>
        <p:spPr>
          <a:xfrm>
            <a:off x="208459" y="2571869"/>
            <a:ext cx="426854" cy="360211"/>
          </a:xfrm>
          <a:prstGeom prst="flowChartConnector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6" name="Schemă logică: Conector 35"/>
          <p:cNvSpPr/>
          <p:nvPr/>
        </p:nvSpPr>
        <p:spPr>
          <a:xfrm>
            <a:off x="228054" y="3211987"/>
            <a:ext cx="426854" cy="360211"/>
          </a:xfrm>
          <a:prstGeom prst="flowChartConnector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7" name="Schemă logică: Conector 36"/>
          <p:cNvSpPr/>
          <p:nvPr/>
        </p:nvSpPr>
        <p:spPr>
          <a:xfrm>
            <a:off x="224435" y="3891905"/>
            <a:ext cx="426854" cy="360211"/>
          </a:xfrm>
          <a:prstGeom prst="flowChartConnector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8" name="Schemă logică: Conector 37"/>
          <p:cNvSpPr/>
          <p:nvPr/>
        </p:nvSpPr>
        <p:spPr>
          <a:xfrm>
            <a:off x="208459" y="4844977"/>
            <a:ext cx="426854" cy="360211"/>
          </a:xfrm>
          <a:prstGeom prst="flowChartConnector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946107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conținut 1"/>
          <p:cNvSpPr>
            <a:spLocks noGrp="1"/>
          </p:cNvSpPr>
          <p:nvPr>
            <p:ph idx="1"/>
          </p:nvPr>
        </p:nvSpPr>
        <p:spPr>
          <a:xfrm>
            <a:off x="709037" y="2230734"/>
            <a:ext cx="7886700" cy="2539157"/>
          </a:xfrm>
        </p:spPr>
        <p:txBody>
          <a:bodyPr/>
          <a:lstStyle/>
          <a:p>
            <a:pPr marL="0" indent="0" algn="just">
              <a:buNone/>
            </a:pPr>
            <a:r>
              <a:rPr lang="ro-RO" sz="1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 scopul punerii în aplicare a Decretului Președintelui Republicii Moldova și în temeiul art. 18 alin. (2), art. 26, art. 79 și art. 83 alin. (3) din Codul electoral nr. 1381/1997, Comisia Electorală Centrală a aprobat, prin hotărârea nr. 4817 din 5 mai 2021, Programul calendaristic pentru realizarea acțiunilor de organizare și desfășurare a alegerilor parlamentare anticipate din data de 11 iulie 2021 .</a:t>
            </a:r>
          </a:p>
          <a:p>
            <a:pPr marL="0" indent="0" algn="just">
              <a:buNone/>
            </a:pPr>
            <a:endParaRPr lang="ro-RO" sz="14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1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Acesta a fost remis spre informare și realizare partidelor politice reprezentate în Parlament, instanțelor judecătorești, consiliilor locale de nivelul al doilea, precum și organelor electorale după constituirea acestora. Nivelul de realizare a acțiunilor din program a fost monitorizat în decursul întregii perioade electorale care a început pe 5 mai 2021. </a:t>
            </a:r>
            <a:endParaRPr lang="ro-RO" sz="14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o-RO" i="1" dirty="0"/>
          </a:p>
        </p:txBody>
      </p:sp>
      <p:sp>
        <p:nvSpPr>
          <p:cNvPr id="3" name="Titlu 2"/>
          <p:cNvSpPr>
            <a:spLocks noGrp="1"/>
          </p:cNvSpPr>
          <p:nvPr>
            <p:ph type="title"/>
          </p:nvPr>
        </p:nvSpPr>
        <p:spPr>
          <a:xfrm>
            <a:off x="1195754" y="844062"/>
            <a:ext cx="7209064" cy="768119"/>
          </a:xfrm>
        </p:spPr>
        <p:txBody>
          <a:bodyPr>
            <a:normAutofit fontScale="90000"/>
          </a:bodyPr>
          <a:lstStyle/>
          <a:p>
            <a:pPr algn="ctr"/>
            <a:r>
              <a:rPr lang="ro-RO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 Decretul Președintelui Republicii Moldova nr. 77-IX din 28 aprilie 2021 privind dizolvarea Parlamentului, a fost stabilită data de 11 iulie 2021 pentru desfășurarea alegerilor parlamentare anticipate.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162157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reptunghi 4"/>
          <p:cNvSpPr/>
          <p:nvPr/>
        </p:nvSpPr>
        <p:spPr>
          <a:xfrm>
            <a:off x="301452" y="323300"/>
            <a:ext cx="8390372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Potrivit art. 46 din Codul electoral și pct. 23 din </a:t>
            </a:r>
            <a:r>
              <a:rPr lang="ro-RO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Programul calendaristic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perioada de depunere a documentelor în vederea înregistrării candidaților la funcția de deputat în Parlamentul Republicii Moldova </a:t>
            </a:r>
            <a:r>
              <a:rPr lang="ro-RO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început la 12 mai 2021 și s-a încheiat la 11 iunie 2021. </a:t>
            </a:r>
            <a:endParaRPr lang="ro-RO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Nomogramă 6"/>
          <p:cNvGraphicFramePr/>
          <p:nvPr>
            <p:extLst>
              <p:ext uri="{D42A27DB-BD31-4B8C-83A1-F6EECF244321}">
                <p14:modId xmlns:p14="http://schemas.microsoft.com/office/powerpoint/2010/main" val="2154531658"/>
              </p:ext>
            </p:extLst>
          </p:nvPr>
        </p:nvGraphicFramePr>
        <p:xfrm>
          <a:off x="753627" y="2166586"/>
          <a:ext cx="6933362" cy="38141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Dreptunghi 8"/>
          <p:cNvSpPr/>
          <p:nvPr/>
        </p:nvSpPr>
        <p:spPr>
          <a:xfrm>
            <a:off x="301452" y="1520255"/>
            <a:ext cx="83903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</a:rPr>
              <a:t>       În perioada sus-menționată, au fost depuse </a:t>
            </a:r>
            <a:r>
              <a:rPr lang="ro-RO" b="1" dirty="0">
                <a:latin typeface="Times New Roman" panose="02020603050405020304" pitchFamily="18" charset="0"/>
                <a:ea typeface="Calibri" panose="020F0502020204030204" pitchFamily="34" charset="0"/>
              </a:rPr>
              <a:t>24 dosare 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</a:rPr>
              <a:t>pentru înregistrarea candidaților la funcția de deputat în Parlamentul Republicii Moldova, dintre care:</a:t>
            </a:r>
            <a:endParaRPr lang="ro-RO" dirty="0"/>
          </a:p>
        </p:txBody>
      </p:sp>
      <p:sp>
        <p:nvSpPr>
          <p:cNvPr id="10" name="Buton acțiune: Înainte sau Următorul 9">
            <a:hlinkClick r:id="" action="ppaction://hlinkshowjump?jump=nextslide" highlightClick="1"/>
          </p:cNvPr>
          <p:cNvSpPr/>
          <p:nvPr/>
        </p:nvSpPr>
        <p:spPr>
          <a:xfrm>
            <a:off x="527539" y="6204269"/>
            <a:ext cx="452175" cy="386861"/>
          </a:xfrm>
          <a:prstGeom prst="actionButtonForwardNext">
            <a:avLst/>
          </a:prstGeom>
          <a:solidFill>
            <a:schemeClr val="accent5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2" name="Dreptunghi 11"/>
          <p:cNvSpPr/>
          <p:nvPr/>
        </p:nvSpPr>
        <p:spPr>
          <a:xfrm>
            <a:off x="1160584" y="6075855"/>
            <a:ext cx="7531239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o-RO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Totodată, la alegerile parlamentare anticipate a fost înregistrat doar un singur grup de inițiativă.</a:t>
            </a:r>
            <a:endParaRPr lang="ro-RO" sz="16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29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reptunghi 4"/>
          <p:cNvSpPr/>
          <p:nvPr/>
        </p:nvSpPr>
        <p:spPr>
          <a:xfrm>
            <a:off x="5352660" y="629249"/>
            <a:ext cx="2777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o-RO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BLOCURI ELECTORALE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ăgeată la stânga 5"/>
          <p:cNvSpPr/>
          <p:nvPr/>
        </p:nvSpPr>
        <p:spPr>
          <a:xfrm>
            <a:off x="4910684" y="130630"/>
            <a:ext cx="3440255" cy="683286"/>
          </a:xfrm>
          <a:prstGeom prst="lef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graphicFrame>
        <p:nvGraphicFramePr>
          <p:cNvPr id="3" name="Nomogramă 2"/>
          <p:cNvGraphicFramePr/>
          <p:nvPr>
            <p:extLst>
              <p:ext uri="{D42A27DB-BD31-4B8C-83A1-F6EECF244321}">
                <p14:modId xmlns:p14="http://schemas.microsoft.com/office/powerpoint/2010/main" val="180363175"/>
              </p:ext>
            </p:extLst>
          </p:nvPr>
        </p:nvGraphicFramePr>
        <p:xfrm>
          <a:off x="70338" y="998581"/>
          <a:ext cx="8875954" cy="52514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2055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reptunghi 8"/>
          <p:cNvSpPr/>
          <p:nvPr/>
        </p:nvSpPr>
        <p:spPr>
          <a:xfrm>
            <a:off x="261256" y="1082540"/>
            <a:ext cx="8510953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La data de 24 mai 2021, domnul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Valico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Veaceslav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candidatul la funcția de deputat în Parlamentul Republicii Moldova desemnat de către adunarea cetățenilor, a depus la Comisia Electorală Centrală cererea privind înregistrarea grupului de inițiativă în susținerea sa.</a:t>
            </a:r>
            <a:endParaRPr lang="ro-R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reptunghi 9"/>
          <p:cNvSpPr/>
          <p:nvPr/>
        </p:nvSpPr>
        <p:spPr>
          <a:xfrm>
            <a:off x="261256" y="2360326"/>
            <a:ext cx="8510953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Pe 26 mai 2021, Comisia Electorală Centrală prin hotărârea nr. 4924, a înregistrat grupul de inițiativă, în număr de 6 persoane, pentru colectarea semnăturilor în susținerea domnului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Valico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Veaceslav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în calitate de candidat la funcția de deputat în Parlamentul Republicii Moldova, desemnat de adunarea cetățenilor.</a:t>
            </a:r>
            <a:endParaRPr lang="ro-R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Nomogramă 10"/>
          <p:cNvGraphicFramePr/>
          <p:nvPr>
            <p:extLst>
              <p:ext uri="{D42A27DB-BD31-4B8C-83A1-F6EECF244321}">
                <p14:modId xmlns:p14="http://schemas.microsoft.com/office/powerpoint/2010/main" val="2507549419"/>
              </p:ext>
            </p:extLst>
          </p:nvPr>
        </p:nvGraphicFramePr>
        <p:xfrm>
          <a:off x="4632289" y="-16386"/>
          <a:ext cx="4139920" cy="11585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Dreptunghi 13"/>
          <p:cNvSpPr/>
          <p:nvPr/>
        </p:nvSpPr>
        <p:spPr>
          <a:xfrm>
            <a:off x="261256" y="3638112"/>
            <a:ext cx="8510953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La data de 11 iunie 2021, la sediul Comisiei au depus cererile de înregistrare și listele de subscripție spre verificare 2 candidați independenți,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Veaceslav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Valico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și Ion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Stegărescu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după cum urmează:</a:t>
            </a:r>
            <a:endParaRPr lang="ro-R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Tabel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472251"/>
              </p:ext>
            </p:extLst>
          </p:nvPr>
        </p:nvGraphicFramePr>
        <p:xfrm>
          <a:off x="381837" y="4915896"/>
          <a:ext cx="8259745" cy="9814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67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57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1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259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44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</a:rPr>
                        <a:t>Nr. d/o</a:t>
                      </a:r>
                      <a:endParaRPr lang="ro-RO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</a:rPr>
                        <a:t>Candidatul independent</a:t>
                      </a:r>
                      <a:endParaRPr lang="ro-RO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</a:rPr>
                        <a:t>Numărul de liste prezentate spre verificare</a:t>
                      </a:r>
                      <a:endParaRPr lang="ro-RO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</a:rPr>
                        <a:t>Numărul susținătorilor de pe listele de subscripție</a:t>
                      </a:r>
                      <a:endParaRPr lang="ro-RO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  <a:endParaRPr lang="ro-RO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 err="1">
                          <a:effectLst/>
                        </a:rPr>
                        <a:t>Veaceslav</a:t>
                      </a:r>
                      <a:r>
                        <a:rPr lang="ro-RO" sz="1200" dirty="0">
                          <a:effectLst/>
                        </a:rPr>
                        <a:t> </a:t>
                      </a:r>
                      <a:r>
                        <a:rPr lang="ro-RO" sz="1200" dirty="0" err="1">
                          <a:effectLst/>
                        </a:rPr>
                        <a:t>Valico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95</a:t>
                      </a:r>
                      <a:endParaRPr lang="ro-R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</a:rPr>
                        <a:t>2174</a:t>
                      </a:r>
                      <a:endParaRPr lang="ro-R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</a:rPr>
                        <a:t>2.</a:t>
                      </a:r>
                      <a:endParaRPr lang="ro-RO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Ion </a:t>
                      </a:r>
                      <a:r>
                        <a:rPr lang="ro-RO" sz="1200" dirty="0" err="1">
                          <a:effectLst/>
                        </a:rPr>
                        <a:t>Stegărescu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92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</a:rPr>
                        <a:t>1870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5991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Nomogramă 3"/>
          <p:cNvGraphicFramePr/>
          <p:nvPr>
            <p:extLst>
              <p:ext uri="{D42A27DB-BD31-4B8C-83A1-F6EECF244321}">
                <p14:modId xmlns:p14="http://schemas.microsoft.com/office/powerpoint/2010/main" val="373137993"/>
              </p:ext>
            </p:extLst>
          </p:nvPr>
        </p:nvGraphicFramePr>
        <p:xfrm>
          <a:off x="4762919" y="0"/>
          <a:ext cx="4139920" cy="5928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Dreptunghi 4"/>
          <p:cNvSpPr/>
          <p:nvPr/>
        </p:nvSpPr>
        <p:spPr>
          <a:xfrm>
            <a:off x="562708" y="716419"/>
            <a:ext cx="8400421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Așadar, în urma examinării materialelor prezentate de solicitanți, Comisia Electorală Centrală a înregistrat concurenții electorali în următoarea ordine:</a:t>
            </a:r>
            <a:endParaRPr lang="ro-R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i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777781"/>
              </p:ext>
            </p:extLst>
          </p:nvPr>
        </p:nvGraphicFramePr>
        <p:xfrm>
          <a:off x="1581665" y="1401478"/>
          <a:ext cx="5527590" cy="5518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Document" r:id="rId8" imgW="6028688" imgH="8125050" progId="Word.Document.12">
                  <p:embed/>
                </p:oleObj>
              </mc:Choice>
              <mc:Fallback>
                <p:oleObj name="Document" r:id="rId8" imgW="6028688" imgH="812505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1665" y="1401478"/>
                        <a:ext cx="5527590" cy="55183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81123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1"/>
          <p:cNvGraphicFramePr/>
          <p:nvPr>
            <p:extLst>
              <p:ext uri="{D42A27DB-BD31-4B8C-83A1-F6EECF244321}">
                <p14:modId xmlns:p14="http://schemas.microsoft.com/office/powerpoint/2010/main" val="2950276612"/>
              </p:ext>
            </p:extLst>
          </p:nvPr>
        </p:nvGraphicFramePr>
        <p:xfrm>
          <a:off x="0" y="209550"/>
          <a:ext cx="9144001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8543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reptunghi 4"/>
          <p:cNvSpPr/>
          <p:nvPr/>
        </p:nvSpPr>
        <p:spPr>
          <a:xfrm>
            <a:off x="259493" y="300173"/>
            <a:ext cx="86991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ASIGURAREA MĂSURILOR DE PROTECȚIE ÎN PROCESUL DE ORGANIZARE ȘI DESFĂȘURARE A ALEGERILOR ÎN CONTEXTUL SITUAȚIEI PANDEMICE COVID-19</a:t>
            </a:r>
            <a:endParaRPr lang="ro-RO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Dreptunghi 6"/>
          <p:cNvSpPr/>
          <p:nvPr/>
        </p:nvSpPr>
        <p:spPr>
          <a:xfrm>
            <a:off x="259493" y="1353433"/>
            <a:ext cx="8699156" cy="2166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Având în vedere starea de urgență în sănătate publică instituită la nivel național în legătură cu pandemia de COVID-19, 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Comisia Electorală Centrală </a:t>
            </a: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s-a adresat Comisiei 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naționale extraordinare de sănătate publică cu solicitarea de modificare și ajustare a Instrucțiunii nr. 24 din 12 august 2020, care stabilește cadrul măsurilor de protecție pentru alegători, funcționarii și concurenții electorali, precum și particularitățile organizării activității organelor electorale și a procesului de vot, pentru a fi aplicată în eventualitatea unui scrutin.</a:t>
            </a:r>
            <a:endParaRPr lang="ro-R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reptunghi 7"/>
          <p:cNvSpPr/>
          <p:nvPr/>
        </p:nvSpPr>
        <p:spPr>
          <a:xfrm>
            <a:off x="617837" y="3625156"/>
            <a:ext cx="8439665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o-RO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Ca urmare,  la data de 3 iunie 2021 CNESP 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aprobat amendamentele la instrucțiune. </a:t>
            </a:r>
            <a:endParaRPr lang="ro-R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Dreptunghi 8"/>
          <p:cNvSpPr/>
          <p:nvPr/>
        </p:nvSpPr>
        <p:spPr>
          <a:xfrm>
            <a:off x="259493" y="4444246"/>
            <a:ext cx="8699156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Totodată, stocul de bunuri/echipamente împotriva COVID-19 pentru asigurarea măsurilor de protecție în cadrul birourilor electorale ale secțiilor de votare în procesul de organizare și desfășurare a alegerilor parlamentare anticipate stabilite pentru 11 iulie 2021 au fost asigurate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către MSMPS prin intermediul depozitului S.A. „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SanFarm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-Prim”.</a:t>
            </a:r>
            <a:endParaRPr lang="ro-RO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315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conținut 1"/>
          <p:cNvSpPr>
            <a:spLocks noGrp="1"/>
          </p:cNvSpPr>
          <p:nvPr>
            <p:ph idx="1"/>
          </p:nvPr>
        </p:nvSpPr>
        <p:spPr>
          <a:xfrm>
            <a:off x="333632" y="1456225"/>
            <a:ext cx="8476735" cy="1200329"/>
          </a:xfrm>
        </p:spPr>
        <p:txBody>
          <a:bodyPr/>
          <a:lstStyle/>
          <a:p>
            <a:pPr marL="0" indent="0" algn="just">
              <a:buNone/>
            </a:pPr>
            <a:r>
              <a:rPr lang="ro-RO" dirty="0"/>
              <a:t>          </a:t>
            </a:r>
            <a:r>
              <a:rPr lang="ro-R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data de 23 iulie 2021 prin hotărârea nr. 20, Curtea Constituțională a confirmat rezultatele alegerii Parlamentului de legislatura a XI-a și validat mandatele deputaților aleși în Parlamentul Republicii Moldova în cadrul alegerilor parlamentare anticipate din 11 iulie 2021 după cum urmează: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u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o-RO" dirty="0"/>
              <a:t>Confirmarea rezultatelor alegerilor parlamentare anticipate din 11 iulie 2021 și validarea mandatelor deputaților aleși</a:t>
            </a:r>
            <a:endParaRPr lang="en-US" dirty="0"/>
          </a:p>
        </p:txBody>
      </p:sp>
      <p:graphicFrame>
        <p:nvGraphicFramePr>
          <p:cNvPr id="4" name="Диаграмма 1"/>
          <p:cNvGraphicFramePr/>
          <p:nvPr>
            <p:extLst>
              <p:ext uri="{D42A27DB-BD31-4B8C-83A1-F6EECF244321}">
                <p14:modId xmlns:p14="http://schemas.microsoft.com/office/powerpoint/2010/main" val="1036178116"/>
              </p:ext>
            </p:extLst>
          </p:nvPr>
        </p:nvGraphicFramePr>
        <p:xfrm>
          <a:off x="1383956" y="2977830"/>
          <a:ext cx="6808573" cy="3817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65142062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-Theme-4x3">
  <a:themeElements>
    <a:clrScheme name="PowerPoint-Theme-4x3">
      <a:dk1>
        <a:srgbClr val="393939"/>
      </a:dk1>
      <a:lt1>
        <a:srgbClr val="FFFFFF"/>
      </a:lt1>
      <a:dk2>
        <a:srgbClr val="393939"/>
      </a:dk2>
      <a:lt2>
        <a:srgbClr val="FFFFFF"/>
      </a:lt2>
      <a:accent1>
        <a:srgbClr val="273C71"/>
      </a:accent1>
      <a:accent2>
        <a:srgbClr val="1560A0"/>
      </a:accent2>
      <a:accent3>
        <a:srgbClr val="0083C7"/>
      </a:accent3>
      <a:accent4>
        <a:srgbClr val="00A7DF"/>
      </a:accent4>
      <a:accent5>
        <a:srgbClr val="E44046"/>
      </a:accent5>
      <a:accent6>
        <a:srgbClr val="E1BE35"/>
      </a:accent6>
      <a:hlink>
        <a:srgbClr val="0083C7"/>
      </a:hlink>
      <a:folHlink>
        <a:srgbClr val="273C71"/>
      </a:folHlink>
    </a:clrScheme>
    <a:fontScheme name="Другая 1">
      <a:majorFont>
        <a:latin typeface="Ubuntu"/>
        <a:ea typeface=""/>
        <a:cs typeface=""/>
      </a:majorFont>
      <a:minorFont>
        <a:latin typeface="Ubuntu"/>
        <a:ea typeface="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C Prezentare Sablon 4x3" id="{7AB59005-3D13-4707-A0ED-E7D6B584D551}" vid="{46B1D1EB-4B66-4124-ABB9-A6032C2E048B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CEC Presentation Template 4x3</Template>
  <TotalTime>1256</TotalTime>
  <Words>1039</Words>
  <Application>Microsoft Office PowerPoint</Application>
  <PresentationFormat>On-screen Show (4:3)</PresentationFormat>
  <Paragraphs>65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Ubuntu</vt:lpstr>
      <vt:lpstr>PowerPoint-Theme-4x3</vt:lpstr>
      <vt:lpstr>Document</vt:lpstr>
      <vt:lpstr> Provocările organizării alegerilor parlamentare anticipate din 11 iulie 2021  </vt:lpstr>
      <vt:lpstr>Prin Decretul Președintelui Republicii Moldova nr. 77-IX din 28 aprilie 2021 privind dizolvarea Parlamentului, a fost stabilită data de 11 iulie 2021 pentru desfășurarea alegerilor parlamentare anticipate.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Confirmarea rezultatelor alegerilor parlamentare anticipate din 11 iulie 2021 și validarea mandatelor deputaților aleși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CONFERINȚA DE ANALIZĂ POST-ELECTORALĂ</dc:title>
  <dc:creator>Dr. Doina Bordeianu</dc:creator>
  <cp:lastModifiedBy>MOGHILDA Natalia</cp:lastModifiedBy>
  <cp:revision>106</cp:revision>
  <cp:lastPrinted>2021-10-28T04:57:05Z</cp:lastPrinted>
  <dcterms:created xsi:type="dcterms:W3CDTF">2021-02-08T07:04:00Z</dcterms:created>
  <dcterms:modified xsi:type="dcterms:W3CDTF">2021-11-03T10:03:04Z</dcterms:modified>
</cp:coreProperties>
</file>