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3" r:id="rId1"/>
    <p:sldMasterId id="2147483749" r:id="rId2"/>
    <p:sldMasterId id="2147483747" r:id="rId3"/>
    <p:sldMasterId id="2147483685" r:id="rId4"/>
    <p:sldMasterId id="2147483687" r:id="rId5"/>
    <p:sldMasterId id="2147483677" r:id="rId6"/>
  </p:sldMasterIdLst>
  <p:notesMasterIdLst>
    <p:notesMasterId r:id="rId28"/>
  </p:notesMasterIdLst>
  <p:handoutMasterIdLst>
    <p:handoutMasterId r:id="rId29"/>
  </p:handoutMasterIdLst>
  <p:sldIdLst>
    <p:sldId id="264" r:id="rId7"/>
    <p:sldId id="265" r:id="rId8"/>
    <p:sldId id="283" r:id="rId9"/>
    <p:sldId id="267" r:id="rId10"/>
    <p:sldId id="268" r:id="rId11"/>
    <p:sldId id="269" r:id="rId12"/>
    <p:sldId id="270" r:id="rId13"/>
    <p:sldId id="280" r:id="rId14"/>
    <p:sldId id="271" r:id="rId15"/>
    <p:sldId id="281" r:id="rId16"/>
    <p:sldId id="272" r:id="rId17"/>
    <p:sldId id="273" r:id="rId18"/>
    <p:sldId id="284" r:id="rId19"/>
    <p:sldId id="285" r:id="rId20"/>
    <p:sldId id="275" r:id="rId21"/>
    <p:sldId id="286" r:id="rId22"/>
    <p:sldId id="276" r:id="rId23"/>
    <p:sldId id="277" r:id="rId24"/>
    <p:sldId id="282" r:id="rId25"/>
    <p:sldId id="278" r:id="rId26"/>
    <p:sldId id="279" r:id="rId27"/>
  </p:sldIdLst>
  <p:sldSz cx="9144000" cy="5143500" type="screen16x9"/>
  <p:notesSz cx="6805613" cy="9944100"/>
  <p:defaultTex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47D"/>
    <a:srgbClr val="002A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autoAdjust="0"/>
    <p:restoredTop sz="94558" autoAdjust="0"/>
  </p:normalViewPr>
  <p:slideViewPr>
    <p:cSldViewPr snapToGrid="0" snapToObjects="1">
      <p:cViewPr varScale="1">
        <p:scale>
          <a:sx n="162" d="100"/>
          <a:sy n="162" d="100"/>
        </p:scale>
        <p:origin x="522" y="13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0" d="100"/>
          <a:sy n="100" d="100"/>
        </p:scale>
        <p:origin x="14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71EE59-5788-9D4F-944D-222DACD1D878}" type="doc">
      <dgm:prSet loTypeId="urn:microsoft.com/office/officeart/2005/8/layout/venn1" loCatId="" qsTypeId="urn:microsoft.com/office/officeart/2005/8/quickstyle/simple1" qsCatId="simple" csTypeId="urn:microsoft.com/office/officeart/2005/8/colors/accent1_2" csCatId="accent1" phldr="1"/>
      <dgm:spPr/>
    </dgm:pt>
    <dgm:pt modelId="{A7C5BE37-F5F0-8149-8E31-AA530E5D2342}">
      <dgm:prSet phldrT="[Texte]" custT="1"/>
      <dgm:spPr>
        <a:solidFill>
          <a:srgbClr val="0D347D">
            <a:alpha val="50000"/>
          </a:srgbClr>
        </a:solidFill>
      </dgm:spPr>
      <dgm:t>
        <a:bodyPr/>
        <a:lstStyle/>
        <a:p>
          <a:pPr>
            <a:buFont typeface="Wingdings" pitchFamily="2" charset="2"/>
            <a:buChar char="Ø"/>
          </a:pPr>
          <a:r>
            <a:rPr lang="en-US" sz="2000" dirty="0">
              <a:solidFill>
                <a:schemeClr val="bg1"/>
              </a:solidFill>
              <a:latin typeface="Arial" charset="0"/>
              <a:ea typeface="Arial" charset="0"/>
              <a:cs typeface="Arial" charset="0"/>
            </a:rPr>
            <a:t>Our values and standards are</a:t>
          </a:r>
          <a:r>
            <a:rPr lang="en-US" sz="2000" b="1" dirty="0">
              <a:solidFill>
                <a:schemeClr val="bg1"/>
              </a:solidFill>
              <a:latin typeface="Arial" charset="0"/>
              <a:ea typeface="Arial" charset="0"/>
              <a:cs typeface="Arial" charset="0"/>
            </a:rPr>
            <a:t> being attacked</a:t>
          </a:r>
          <a:endParaRPr lang="fr-FR" sz="2000" dirty="0">
            <a:solidFill>
              <a:schemeClr val="bg1"/>
            </a:solidFill>
          </a:endParaRPr>
        </a:p>
      </dgm:t>
    </dgm:pt>
    <dgm:pt modelId="{D2CD4DEE-869E-124A-95A9-3D5192E4082C}" type="parTrans" cxnId="{263C9560-21D6-F94B-BE13-3784D357B68E}">
      <dgm:prSet/>
      <dgm:spPr/>
      <dgm:t>
        <a:bodyPr/>
        <a:lstStyle/>
        <a:p>
          <a:endParaRPr lang="fr-FR"/>
        </a:p>
      </dgm:t>
    </dgm:pt>
    <dgm:pt modelId="{1B4007E4-336E-6A42-84B3-62C64D4F7BB1}" type="sibTrans" cxnId="{263C9560-21D6-F94B-BE13-3784D357B68E}">
      <dgm:prSet/>
      <dgm:spPr/>
      <dgm:t>
        <a:bodyPr/>
        <a:lstStyle/>
        <a:p>
          <a:endParaRPr lang="fr-FR"/>
        </a:p>
      </dgm:t>
    </dgm:pt>
    <dgm:pt modelId="{5139490F-921C-AD4C-AD2D-7E56677EBF81}">
      <dgm:prSet phldrT="[Texte]" custT="1"/>
      <dgm:spPr>
        <a:solidFill>
          <a:srgbClr val="0D347D">
            <a:alpha val="50000"/>
          </a:srgbClr>
        </a:solidFill>
      </dgm:spPr>
      <dgm:t>
        <a:bodyPr/>
        <a:lstStyle/>
        <a:p>
          <a:pPr>
            <a:buFont typeface="Wingdings" pitchFamily="2" charset="2"/>
            <a:buChar char="Ø"/>
          </a:pPr>
          <a:r>
            <a:rPr lang="en-US" sz="2000" b="1" dirty="0">
              <a:solidFill>
                <a:schemeClr val="bg1"/>
              </a:solidFill>
              <a:latin typeface="Arial" charset="0"/>
              <a:ea typeface="Arial" charset="0"/>
              <a:cs typeface="Arial" charset="0"/>
            </a:rPr>
            <a:t>Too few people </a:t>
          </a:r>
          <a:r>
            <a:rPr lang="en-US" sz="2000" dirty="0">
              <a:solidFill>
                <a:schemeClr val="bg1"/>
              </a:solidFill>
              <a:latin typeface="Arial" charset="0"/>
              <a:ea typeface="Arial" charset="0"/>
              <a:cs typeface="Arial" charset="0"/>
            </a:rPr>
            <a:t>are aware of what is being done and impact on their daily lives</a:t>
          </a:r>
          <a:endParaRPr lang="fr-FR" sz="2000" dirty="0">
            <a:solidFill>
              <a:schemeClr val="bg1"/>
            </a:solidFill>
          </a:endParaRPr>
        </a:p>
      </dgm:t>
    </dgm:pt>
    <dgm:pt modelId="{907FA08E-E0E6-CF4B-BFAF-824BB7564786}" type="parTrans" cxnId="{75D76A9F-12A0-C545-B355-2FC8DC990AA3}">
      <dgm:prSet/>
      <dgm:spPr/>
      <dgm:t>
        <a:bodyPr/>
        <a:lstStyle/>
        <a:p>
          <a:endParaRPr lang="fr-FR"/>
        </a:p>
      </dgm:t>
    </dgm:pt>
    <dgm:pt modelId="{EC023437-757B-F047-A9E5-5CBDF39F482B}" type="sibTrans" cxnId="{75D76A9F-12A0-C545-B355-2FC8DC990AA3}">
      <dgm:prSet/>
      <dgm:spPr/>
      <dgm:t>
        <a:bodyPr/>
        <a:lstStyle/>
        <a:p>
          <a:endParaRPr lang="fr-FR"/>
        </a:p>
      </dgm:t>
    </dgm:pt>
    <dgm:pt modelId="{3037DEA5-2ABC-334F-BFB0-E844CD054E07}" type="pres">
      <dgm:prSet presAssocID="{1771EE59-5788-9D4F-944D-222DACD1D878}" presName="compositeShape" presStyleCnt="0">
        <dgm:presLayoutVars>
          <dgm:chMax val="7"/>
          <dgm:dir/>
          <dgm:resizeHandles val="exact"/>
        </dgm:presLayoutVars>
      </dgm:prSet>
      <dgm:spPr/>
    </dgm:pt>
    <dgm:pt modelId="{05533F75-19CF-044E-A35B-2C0E0DBC5C77}" type="pres">
      <dgm:prSet presAssocID="{A7C5BE37-F5F0-8149-8E31-AA530E5D2342}" presName="circ1" presStyleLbl="vennNode1" presStyleIdx="0" presStyleCnt="2"/>
      <dgm:spPr/>
    </dgm:pt>
    <dgm:pt modelId="{4CF2D4FA-F0FC-764E-8BE5-CE1850AF8A93}" type="pres">
      <dgm:prSet presAssocID="{A7C5BE37-F5F0-8149-8E31-AA530E5D2342}" presName="circ1Tx" presStyleLbl="revTx" presStyleIdx="0" presStyleCnt="0">
        <dgm:presLayoutVars>
          <dgm:chMax val="0"/>
          <dgm:chPref val="0"/>
          <dgm:bulletEnabled val="1"/>
        </dgm:presLayoutVars>
      </dgm:prSet>
      <dgm:spPr/>
    </dgm:pt>
    <dgm:pt modelId="{FBB4662A-C911-ED48-AF36-06A565B4E998}" type="pres">
      <dgm:prSet presAssocID="{5139490F-921C-AD4C-AD2D-7E56677EBF81}" presName="circ2" presStyleLbl="vennNode1" presStyleIdx="1" presStyleCnt="2"/>
      <dgm:spPr/>
    </dgm:pt>
    <dgm:pt modelId="{1597D479-E58F-824E-B9EF-C4E5E328D70D}" type="pres">
      <dgm:prSet presAssocID="{5139490F-921C-AD4C-AD2D-7E56677EBF81}" presName="circ2Tx" presStyleLbl="revTx" presStyleIdx="0" presStyleCnt="0">
        <dgm:presLayoutVars>
          <dgm:chMax val="0"/>
          <dgm:chPref val="0"/>
          <dgm:bulletEnabled val="1"/>
        </dgm:presLayoutVars>
      </dgm:prSet>
      <dgm:spPr/>
    </dgm:pt>
  </dgm:ptLst>
  <dgm:cxnLst>
    <dgm:cxn modelId="{E49A130C-D89C-7F44-B0DE-7466C9FF06A9}" type="presOf" srcId="{5139490F-921C-AD4C-AD2D-7E56677EBF81}" destId="{FBB4662A-C911-ED48-AF36-06A565B4E998}" srcOrd="0" destOrd="0" presId="urn:microsoft.com/office/officeart/2005/8/layout/venn1"/>
    <dgm:cxn modelId="{E381525B-BF36-A742-99B8-B456A7053B7E}" type="presOf" srcId="{A7C5BE37-F5F0-8149-8E31-AA530E5D2342}" destId="{05533F75-19CF-044E-A35B-2C0E0DBC5C77}" srcOrd="0" destOrd="0" presId="urn:microsoft.com/office/officeart/2005/8/layout/venn1"/>
    <dgm:cxn modelId="{263C9560-21D6-F94B-BE13-3784D357B68E}" srcId="{1771EE59-5788-9D4F-944D-222DACD1D878}" destId="{A7C5BE37-F5F0-8149-8E31-AA530E5D2342}" srcOrd="0" destOrd="0" parTransId="{D2CD4DEE-869E-124A-95A9-3D5192E4082C}" sibTransId="{1B4007E4-336E-6A42-84B3-62C64D4F7BB1}"/>
    <dgm:cxn modelId="{45D8356A-037A-D64D-AC4A-3062C5E0A5C8}" type="presOf" srcId="{1771EE59-5788-9D4F-944D-222DACD1D878}" destId="{3037DEA5-2ABC-334F-BFB0-E844CD054E07}" srcOrd="0" destOrd="0" presId="urn:microsoft.com/office/officeart/2005/8/layout/venn1"/>
    <dgm:cxn modelId="{E254DA97-5FE7-C84E-BC04-3ACF21FC1971}" type="presOf" srcId="{A7C5BE37-F5F0-8149-8E31-AA530E5D2342}" destId="{4CF2D4FA-F0FC-764E-8BE5-CE1850AF8A93}" srcOrd="1" destOrd="0" presId="urn:microsoft.com/office/officeart/2005/8/layout/venn1"/>
    <dgm:cxn modelId="{15E0AC99-4859-4048-8A9B-4E0293E02267}" type="presOf" srcId="{5139490F-921C-AD4C-AD2D-7E56677EBF81}" destId="{1597D479-E58F-824E-B9EF-C4E5E328D70D}" srcOrd="1" destOrd="0" presId="urn:microsoft.com/office/officeart/2005/8/layout/venn1"/>
    <dgm:cxn modelId="{75D76A9F-12A0-C545-B355-2FC8DC990AA3}" srcId="{1771EE59-5788-9D4F-944D-222DACD1D878}" destId="{5139490F-921C-AD4C-AD2D-7E56677EBF81}" srcOrd="1" destOrd="0" parTransId="{907FA08E-E0E6-CF4B-BFAF-824BB7564786}" sibTransId="{EC023437-757B-F047-A9E5-5CBDF39F482B}"/>
    <dgm:cxn modelId="{A6182998-9560-D44A-B7ED-F7620FFD735C}" type="presParOf" srcId="{3037DEA5-2ABC-334F-BFB0-E844CD054E07}" destId="{05533F75-19CF-044E-A35B-2C0E0DBC5C77}" srcOrd="0" destOrd="0" presId="urn:microsoft.com/office/officeart/2005/8/layout/venn1"/>
    <dgm:cxn modelId="{89FCD0D1-F979-5E4F-ABA8-6CDFA82DBB89}" type="presParOf" srcId="{3037DEA5-2ABC-334F-BFB0-E844CD054E07}" destId="{4CF2D4FA-F0FC-764E-8BE5-CE1850AF8A93}" srcOrd="1" destOrd="0" presId="urn:microsoft.com/office/officeart/2005/8/layout/venn1"/>
    <dgm:cxn modelId="{F3659187-12FD-A446-A1E9-AEA8F036F505}" type="presParOf" srcId="{3037DEA5-2ABC-334F-BFB0-E844CD054E07}" destId="{FBB4662A-C911-ED48-AF36-06A565B4E998}" srcOrd="2" destOrd="0" presId="urn:microsoft.com/office/officeart/2005/8/layout/venn1"/>
    <dgm:cxn modelId="{98121FE4-B038-024C-89D2-74EAC5087884}" type="presParOf" srcId="{3037DEA5-2ABC-334F-BFB0-E844CD054E07}" destId="{1597D479-E58F-824E-B9EF-C4E5E328D70D}"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D50217-652B-1842-8E10-982251113E66}"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D2BDFD9D-84C3-4A45-9A31-06D52EFD581A}">
      <dgm:prSet phldrT="[Texte]" custT="1"/>
      <dgm:spPr>
        <a:solidFill>
          <a:srgbClr val="0D347D"/>
        </a:solidFill>
      </dgm:spPr>
      <dgm:t>
        <a:bodyPr/>
        <a:lstStyle/>
        <a:p>
          <a:pPr>
            <a:lnSpc>
              <a:spcPct val="100000"/>
            </a:lnSpc>
            <a:buFont typeface="Arial" charset="0"/>
            <a:buChar char="•"/>
          </a:pPr>
          <a:r>
            <a:rPr lang="fr-FR" sz="1800" dirty="0">
              <a:solidFill>
                <a:schemeClr val="bg1"/>
              </a:solidFill>
              <a:latin typeface="Arial" panose="020B0604020202020204" pitchFamily="34" charset="0"/>
              <a:cs typeface="Arial" panose="020B0604020202020204" pitchFamily="34" charset="0"/>
            </a:rPr>
            <a:t>Example 1: </a:t>
          </a:r>
          <a:r>
            <a:rPr lang="fr-FR" sz="1800" b="0" i="0" u="none" dirty="0">
              <a:solidFill>
                <a:schemeClr val="bg1"/>
              </a:solidFill>
              <a:latin typeface="Arial" panose="020B0604020202020204" pitchFamily="34" charset="0"/>
              <a:cs typeface="Arial" panose="020B0604020202020204" pitchFamily="34" charset="0"/>
            </a:rPr>
            <a:t>France – </a:t>
          </a:r>
          <a:r>
            <a:rPr lang="fr-FR" sz="1800" b="1" i="0" u="none" dirty="0">
              <a:solidFill>
                <a:schemeClr val="bg1"/>
              </a:solidFill>
              <a:latin typeface="Arial" panose="020B0604020202020204" pitchFamily="34" charset="0"/>
              <a:cs typeface="Arial" panose="020B0604020202020204" pitchFamily="34" charset="0"/>
            </a:rPr>
            <a:t>CoEMoN</a:t>
          </a:r>
          <a:r>
            <a:rPr lang="fr-FR" sz="1800" b="0" i="0" u="none" dirty="0">
              <a:solidFill>
                <a:schemeClr val="bg1"/>
              </a:solidFill>
              <a:latin typeface="Arial" panose="020B0604020202020204" pitchFamily="34" charset="0"/>
              <a:cs typeface="Arial" panose="020B0604020202020204" pitchFamily="34" charset="0"/>
            </a:rPr>
            <a:t> - The first edition of the </a:t>
          </a:r>
          <a:r>
            <a:rPr lang="en-US" sz="1800" b="0" i="0" dirty="0"/>
            <a:t>Council of Europe Model of Negotiation inspired by the United Nations model (MUN).</a:t>
          </a:r>
          <a:endParaRPr lang="fr-FR" sz="1800" b="1" dirty="0">
            <a:solidFill>
              <a:schemeClr val="bg1"/>
            </a:solidFill>
          </a:endParaRPr>
        </a:p>
      </dgm:t>
    </dgm:pt>
    <dgm:pt modelId="{6839B411-F756-AE4A-A399-AB31C4F27ED2}" type="parTrans" cxnId="{5E6531E3-6300-DB43-AE14-016F7CA7AB4F}">
      <dgm:prSet/>
      <dgm:spPr/>
      <dgm:t>
        <a:bodyPr/>
        <a:lstStyle/>
        <a:p>
          <a:endParaRPr lang="fr-FR">
            <a:solidFill>
              <a:srgbClr val="0D347D"/>
            </a:solidFill>
          </a:endParaRPr>
        </a:p>
      </dgm:t>
    </dgm:pt>
    <dgm:pt modelId="{532817C3-829A-854E-9B37-7B03EF02F161}" type="sibTrans" cxnId="{5E6531E3-6300-DB43-AE14-016F7CA7AB4F}">
      <dgm:prSet/>
      <dgm:spPr/>
      <dgm:t>
        <a:bodyPr/>
        <a:lstStyle/>
        <a:p>
          <a:endParaRPr lang="fr-FR">
            <a:solidFill>
              <a:srgbClr val="0D347D"/>
            </a:solidFill>
          </a:endParaRPr>
        </a:p>
      </dgm:t>
    </dgm:pt>
    <dgm:pt modelId="{AFE1B14D-F468-3345-BDEC-06472BEC0BF2}">
      <dgm:prSet phldrT="[Texte]" custT="1"/>
      <dgm:spPr>
        <a:solidFill>
          <a:srgbClr val="0D347D"/>
        </a:solidFill>
      </dgm:spPr>
      <dgm:t>
        <a:bodyPr/>
        <a:lstStyle/>
        <a:p>
          <a:pPr>
            <a:lnSpc>
              <a:spcPct val="100000"/>
            </a:lnSpc>
            <a:buFont typeface="Arial" charset="0"/>
            <a:buChar char="•"/>
          </a:pPr>
          <a:r>
            <a:rPr lang="fr-FR" sz="1800" dirty="0">
              <a:solidFill>
                <a:schemeClr val="bg1"/>
              </a:solidFill>
              <a:latin typeface="Arial" panose="020B0604020202020204" pitchFamily="34" charset="0"/>
              <a:cs typeface="Arial" panose="020B0604020202020204" pitchFamily="34" charset="0"/>
            </a:rPr>
            <a:t>Example 2: </a:t>
          </a:r>
          <a:r>
            <a:rPr lang="fr-FR" sz="1800" b="0" i="0" u="none" dirty="0">
              <a:solidFill>
                <a:schemeClr val="bg1"/>
              </a:solidFill>
              <a:latin typeface="Arial" panose="020B0604020202020204" pitchFamily="34" charset="0"/>
              <a:cs typeface="Arial" panose="020B0604020202020204" pitchFamily="34" charset="0"/>
            </a:rPr>
            <a:t>Malta – T</a:t>
          </a:r>
          <a:r>
            <a:rPr lang="en-US" sz="1800" b="0" i="0" dirty="0"/>
            <a:t>he Parliament hosted the conference ‘</a:t>
          </a:r>
          <a:r>
            <a:rPr lang="en-US" sz="1800" b="1" i="1" dirty="0"/>
            <a:t>Combating Violence against Women: The Role of Men and Boys’ </a:t>
          </a:r>
          <a:r>
            <a:rPr lang="en-US" sz="1800" b="0" i="0" dirty="0"/>
            <a:t>highlighting the importance and benefits of the Istanbul Convention.</a:t>
          </a:r>
          <a:endParaRPr lang="fr-FR" sz="1800" b="0" i="0" dirty="0">
            <a:solidFill>
              <a:schemeClr val="bg1"/>
            </a:solidFill>
          </a:endParaRPr>
        </a:p>
      </dgm:t>
    </dgm:pt>
    <dgm:pt modelId="{610301CC-FE64-9543-8DEB-1E934F479C0F}" type="sibTrans" cxnId="{FF19D3DE-AB21-9A42-9EEA-78919E60ABDA}">
      <dgm:prSet/>
      <dgm:spPr/>
      <dgm:t>
        <a:bodyPr/>
        <a:lstStyle/>
        <a:p>
          <a:endParaRPr lang="fr-FR">
            <a:solidFill>
              <a:srgbClr val="0D347D"/>
            </a:solidFill>
          </a:endParaRPr>
        </a:p>
      </dgm:t>
    </dgm:pt>
    <dgm:pt modelId="{96E258DA-70E9-B24E-B6C4-B449D730C3E2}" type="parTrans" cxnId="{FF19D3DE-AB21-9A42-9EEA-78919E60ABDA}">
      <dgm:prSet/>
      <dgm:spPr/>
      <dgm:t>
        <a:bodyPr/>
        <a:lstStyle/>
        <a:p>
          <a:endParaRPr lang="fr-FR">
            <a:solidFill>
              <a:srgbClr val="0D347D"/>
            </a:solidFill>
          </a:endParaRPr>
        </a:p>
      </dgm:t>
    </dgm:pt>
    <dgm:pt modelId="{9FB0B316-EB46-D646-9979-24D19947ADEF}">
      <dgm:prSet phldrT="[Texte]" custT="1"/>
      <dgm:spPr>
        <a:solidFill>
          <a:srgbClr val="0D347D"/>
        </a:solidFill>
      </dgm:spPr>
      <dgm:t>
        <a:bodyPr/>
        <a:lstStyle/>
        <a:p>
          <a:pPr>
            <a:lnSpc>
              <a:spcPct val="100000"/>
            </a:lnSpc>
            <a:buFont typeface="Arial" charset="0"/>
            <a:buChar char="•"/>
          </a:pPr>
          <a:r>
            <a:rPr lang="fr-FR" sz="1800" dirty="0">
              <a:solidFill>
                <a:schemeClr val="bg1"/>
              </a:solidFill>
              <a:latin typeface="Arial" panose="020B0604020202020204" pitchFamily="34" charset="0"/>
              <a:cs typeface="Arial" panose="020B0604020202020204" pitchFamily="34" charset="0"/>
            </a:rPr>
            <a:t>Example 3: </a:t>
          </a:r>
          <a:r>
            <a:rPr lang="fr-FR" sz="1800" b="0" i="0" u="none" dirty="0">
              <a:solidFill>
                <a:schemeClr val="bg1"/>
              </a:solidFill>
              <a:latin typeface="Arial" panose="020B0604020202020204" pitchFamily="34" charset="0"/>
              <a:cs typeface="Arial" panose="020B0604020202020204" pitchFamily="34" charset="0"/>
            </a:rPr>
            <a:t>Republic of Moldova – A</a:t>
          </a:r>
          <a:r>
            <a:rPr lang="en-US" sz="1800" b="0" i="0" u="none" dirty="0">
              <a:solidFill>
                <a:schemeClr val="bg1"/>
              </a:solidFill>
              <a:latin typeface="Arial" panose="020B0604020202020204" pitchFamily="34" charset="0"/>
              <a:cs typeface="Arial" panose="020B0604020202020204" pitchFamily="34" charset="0"/>
            </a:rPr>
            <a:t> </a:t>
          </a:r>
          <a:r>
            <a:rPr lang="en-US" sz="1800" b="1" i="0" dirty="0">
              <a:latin typeface="Arial" panose="020B0604020202020204" pitchFamily="34" charset="0"/>
              <a:cs typeface="Arial" panose="020B0604020202020204" pitchFamily="34" charset="0"/>
            </a:rPr>
            <a:t>Council of Europe Week </a:t>
          </a:r>
          <a:r>
            <a:rPr lang="en-US" sz="1800" b="0" i="0" dirty="0">
              <a:latin typeface="Arial" panose="020B0604020202020204" pitchFamily="34" charset="0"/>
              <a:cs typeface="Arial" panose="020B0604020202020204" pitchFamily="34" charset="0"/>
            </a:rPr>
            <a:t>held events in cities, towns and villages to engage communities about work that is being done to protect their fellow citizens’ rights.</a:t>
          </a:r>
          <a:r>
            <a:rPr lang="en-US" sz="1800" b="1" i="0" dirty="0">
              <a:latin typeface="Arial" panose="020B0604020202020204" pitchFamily="34" charset="0"/>
              <a:cs typeface="Arial" panose="020B0604020202020204" pitchFamily="34" charset="0"/>
            </a:rPr>
            <a:t> </a:t>
          </a:r>
          <a:endParaRPr lang="fr-FR" sz="1800" b="0" dirty="0">
            <a:solidFill>
              <a:schemeClr val="bg1"/>
            </a:solidFill>
            <a:latin typeface="Arial" panose="020B0604020202020204" pitchFamily="34" charset="0"/>
            <a:cs typeface="Arial" panose="020B0604020202020204" pitchFamily="34" charset="0"/>
          </a:endParaRPr>
        </a:p>
      </dgm:t>
    </dgm:pt>
    <dgm:pt modelId="{4726B746-0EC3-A043-95E8-27B396DEEBA2}" type="sibTrans" cxnId="{57D9983B-B9D1-1945-8E20-4FDDBE460582}">
      <dgm:prSet/>
      <dgm:spPr/>
      <dgm:t>
        <a:bodyPr/>
        <a:lstStyle/>
        <a:p>
          <a:endParaRPr lang="fr-FR">
            <a:solidFill>
              <a:srgbClr val="0D347D"/>
            </a:solidFill>
          </a:endParaRPr>
        </a:p>
      </dgm:t>
    </dgm:pt>
    <dgm:pt modelId="{6B5D4CEF-DB7E-4C4A-98C6-4CACB532C8C2}" type="parTrans" cxnId="{57D9983B-B9D1-1945-8E20-4FDDBE460582}">
      <dgm:prSet/>
      <dgm:spPr/>
      <dgm:t>
        <a:bodyPr/>
        <a:lstStyle/>
        <a:p>
          <a:endParaRPr lang="fr-FR">
            <a:solidFill>
              <a:srgbClr val="0D347D"/>
            </a:solidFill>
          </a:endParaRPr>
        </a:p>
      </dgm:t>
    </dgm:pt>
    <dgm:pt modelId="{E8E40346-C296-504D-9F08-6DF9C48B47D1}" type="pres">
      <dgm:prSet presAssocID="{09D50217-652B-1842-8E10-982251113E66}" presName="Name0" presStyleCnt="0">
        <dgm:presLayoutVars>
          <dgm:chMax val="7"/>
          <dgm:chPref val="7"/>
          <dgm:dir/>
        </dgm:presLayoutVars>
      </dgm:prSet>
      <dgm:spPr/>
    </dgm:pt>
    <dgm:pt modelId="{74D829F9-91B0-714F-A135-EEE4AC2C9696}" type="pres">
      <dgm:prSet presAssocID="{09D50217-652B-1842-8E10-982251113E66}" presName="Name1" presStyleCnt="0"/>
      <dgm:spPr/>
    </dgm:pt>
    <dgm:pt modelId="{7049C139-AB85-1644-8860-CA2C3E1DBA4B}" type="pres">
      <dgm:prSet presAssocID="{09D50217-652B-1842-8E10-982251113E66}" presName="cycle" presStyleCnt="0"/>
      <dgm:spPr/>
    </dgm:pt>
    <dgm:pt modelId="{52B4478E-B172-3F4F-828F-C70172786832}" type="pres">
      <dgm:prSet presAssocID="{09D50217-652B-1842-8E10-982251113E66}" presName="srcNode" presStyleLbl="node1" presStyleIdx="0" presStyleCnt="3"/>
      <dgm:spPr/>
    </dgm:pt>
    <dgm:pt modelId="{3231DE9A-CD52-864B-B0DB-D1A2D6BD5B09}" type="pres">
      <dgm:prSet presAssocID="{09D50217-652B-1842-8E10-982251113E66}" presName="conn" presStyleLbl="parChTrans1D2" presStyleIdx="0" presStyleCnt="1"/>
      <dgm:spPr/>
    </dgm:pt>
    <dgm:pt modelId="{BB3ADA30-032D-5C43-92A3-45805C3E0542}" type="pres">
      <dgm:prSet presAssocID="{09D50217-652B-1842-8E10-982251113E66}" presName="extraNode" presStyleLbl="node1" presStyleIdx="0" presStyleCnt="3"/>
      <dgm:spPr/>
    </dgm:pt>
    <dgm:pt modelId="{1C36D2A6-88BE-AF4C-8396-2D51A51ED341}" type="pres">
      <dgm:prSet presAssocID="{09D50217-652B-1842-8E10-982251113E66}" presName="dstNode" presStyleLbl="node1" presStyleIdx="0" presStyleCnt="3"/>
      <dgm:spPr/>
    </dgm:pt>
    <dgm:pt modelId="{54CD5B0D-0707-124A-891C-392AF4C095B1}" type="pres">
      <dgm:prSet presAssocID="{D2BDFD9D-84C3-4A45-9A31-06D52EFD581A}" presName="text_1" presStyleLbl="node1" presStyleIdx="0" presStyleCnt="3">
        <dgm:presLayoutVars>
          <dgm:bulletEnabled val="1"/>
        </dgm:presLayoutVars>
      </dgm:prSet>
      <dgm:spPr/>
    </dgm:pt>
    <dgm:pt modelId="{8204C5A6-10AC-DB42-8027-D552DF8B9975}" type="pres">
      <dgm:prSet presAssocID="{D2BDFD9D-84C3-4A45-9A31-06D52EFD581A}" presName="accent_1" presStyleCnt="0"/>
      <dgm:spPr/>
    </dgm:pt>
    <dgm:pt modelId="{3B5DD92F-1D6E-1246-B088-2584CDD3B7C3}" type="pres">
      <dgm:prSet presAssocID="{D2BDFD9D-84C3-4A45-9A31-06D52EFD581A}" presName="accentRepeatNode" presStyleLbl="solidFgAcc1" presStyleIdx="0" presStyleCnt="3"/>
      <dgm:spPr>
        <a:prstGeom prst="rightArrow">
          <a:avLst/>
        </a:prstGeom>
      </dgm:spPr>
    </dgm:pt>
    <dgm:pt modelId="{F63F02EA-AA65-EA43-BB7B-C1C1214BAE23}" type="pres">
      <dgm:prSet presAssocID="{AFE1B14D-F468-3345-BDEC-06472BEC0BF2}" presName="text_2" presStyleLbl="node1" presStyleIdx="1" presStyleCnt="3" custScaleY="131834">
        <dgm:presLayoutVars>
          <dgm:bulletEnabled val="1"/>
        </dgm:presLayoutVars>
      </dgm:prSet>
      <dgm:spPr/>
    </dgm:pt>
    <dgm:pt modelId="{06601C85-1469-7C47-9792-707048083A15}" type="pres">
      <dgm:prSet presAssocID="{AFE1B14D-F468-3345-BDEC-06472BEC0BF2}" presName="accent_2" presStyleCnt="0"/>
      <dgm:spPr/>
    </dgm:pt>
    <dgm:pt modelId="{F513F8DC-571D-524B-A302-0B77540889EA}" type="pres">
      <dgm:prSet presAssocID="{AFE1B14D-F468-3345-BDEC-06472BEC0BF2}" presName="accentRepeatNode" presStyleLbl="solidFgAcc1" presStyleIdx="1" presStyleCnt="3"/>
      <dgm:spPr>
        <a:prstGeom prst="rightArrow">
          <a:avLst/>
        </a:prstGeom>
      </dgm:spPr>
    </dgm:pt>
    <dgm:pt modelId="{F0E799F6-C0D6-9340-A38B-63A75077DB0C}" type="pres">
      <dgm:prSet presAssocID="{9FB0B316-EB46-D646-9979-24D19947ADEF}" presName="text_3" presStyleLbl="node1" presStyleIdx="2" presStyleCnt="3" custScaleY="140580" custLinFactNeighborX="-327" custLinFactNeighborY="323">
        <dgm:presLayoutVars>
          <dgm:bulletEnabled val="1"/>
        </dgm:presLayoutVars>
      </dgm:prSet>
      <dgm:spPr/>
    </dgm:pt>
    <dgm:pt modelId="{5ACCF7B3-7F26-6946-9A82-3B8ED30D29AD}" type="pres">
      <dgm:prSet presAssocID="{9FB0B316-EB46-D646-9979-24D19947ADEF}" presName="accent_3" presStyleCnt="0"/>
      <dgm:spPr/>
    </dgm:pt>
    <dgm:pt modelId="{AC527581-53C3-C246-9DE0-3F90513A4768}" type="pres">
      <dgm:prSet presAssocID="{9FB0B316-EB46-D646-9979-24D19947ADEF}" presName="accentRepeatNode" presStyleLbl="solidFgAcc1" presStyleIdx="2" presStyleCnt="3"/>
      <dgm:spPr>
        <a:prstGeom prst="rightArrow">
          <a:avLst/>
        </a:prstGeom>
      </dgm:spPr>
    </dgm:pt>
  </dgm:ptLst>
  <dgm:cxnLst>
    <dgm:cxn modelId="{E5AD381C-D037-F341-A33B-750D37F4EF70}" type="presOf" srcId="{09D50217-652B-1842-8E10-982251113E66}" destId="{E8E40346-C296-504D-9F08-6DF9C48B47D1}" srcOrd="0" destOrd="0" presId="urn:microsoft.com/office/officeart/2008/layout/VerticalCurvedList"/>
    <dgm:cxn modelId="{57D9983B-B9D1-1945-8E20-4FDDBE460582}" srcId="{09D50217-652B-1842-8E10-982251113E66}" destId="{9FB0B316-EB46-D646-9979-24D19947ADEF}" srcOrd="2" destOrd="0" parTransId="{6B5D4CEF-DB7E-4C4A-98C6-4CACB532C8C2}" sibTransId="{4726B746-0EC3-A043-95E8-27B396DEEBA2}"/>
    <dgm:cxn modelId="{686E1854-AFDA-E944-84B2-6BA1A9393D23}" type="presOf" srcId="{9FB0B316-EB46-D646-9979-24D19947ADEF}" destId="{F0E799F6-C0D6-9340-A38B-63A75077DB0C}" srcOrd="0" destOrd="0" presId="urn:microsoft.com/office/officeart/2008/layout/VerticalCurvedList"/>
    <dgm:cxn modelId="{E876C078-EC62-5746-9954-BAA70AFA02DF}" type="presOf" srcId="{532817C3-829A-854E-9B37-7B03EF02F161}" destId="{3231DE9A-CD52-864B-B0DB-D1A2D6BD5B09}" srcOrd="0" destOrd="0" presId="urn:microsoft.com/office/officeart/2008/layout/VerticalCurvedList"/>
    <dgm:cxn modelId="{B019DD91-605D-A94D-A290-9B02CEEE4A61}" type="presOf" srcId="{AFE1B14D-F468-3345-BDEC-06472BEC0BF2}" destId="{F63F02EA-AA65-EA43-BB7B-C1C1214BAE23}" srcOrd="0" destOrd="0" presId="urn:microsoft.com/office/officeart/2008/layout/VerticalCurvedList"/>
    <dgm:cxn modelId="{64FC81B5-3403-2A44-9A38-93C34113E6DC}" type="presOf" srcId="{D2BDFD9D-84C3-4A45-9A31-06D52EFD581A}" destId="{54CD5B0D-0707-124A-891C-392AF4C095B1}" srcOrd="0" destOrd="0" presId="urn:microsoft.com/office/officeart/2008/layout/VerticalCurvedList"/>
    <dgm:cxn modelId="{FF19D3DE-AB21-9A42-9EEA-78919E60ABDA}" srcId="{09D50217-652B-1842-8E10-982251113E66}" destId="{AFE1B14D-F468-3345-BDEC-06472BEC0BF2}" srcOrd="1" destOrd="0" parTransId="{96E258DA-70E9-B24E-B6C4-B449D730C3E2}" sibTransId="{610301CC-FE64-9543-8DEB-1E934F479C0F}"/>
    <dgm:cxn modelId="{5E6531E3-6300-DB43-AE14-016F7CA7AB4F}" srcId="{09D50217-652B-1842-8E10-982251113E66}" destId="{D2BDFD9D-84C3-4A45-9A31-06D52EFD581A}" srcOrd="0" destOrd="0" parTransId="{6839B411-F756-AE4A-A399-AB31C4F27ED2}" sibTransId="{532817C3-829A-854E-9B37-7B03EF02F161}"/>
    <dgm:cxn modelId="{91C65C9C-F210-FC43-9A06-0F5C900BDC02}" type="presParOf" srcId="{E8E40346-C296-504D-9F08-6DF9C48B47D1}" destId="{74D829F9-91B0-714F-A135-EEE4AC2C9696}" srcOrd="0" destOrd="0" presId="urn:microsoft.com/office/officeart/2008/layout/VerticalCurvedList"/>
    <dgm:cxn modelId="{59944333-0BEB-7F48-B897-17B55FD27AAA}" type="presParOf" srcId="{74D829F9-91B0-714F-A135-EEE4AC2C9696}" destId="{7049C139-AB85-1644-8860-CA2C3E1DBA4B}" srcOrd="0" destOrd="0" presId="urn:microsoft.com/office/officeart/2008/layout/VerticalCurvedList"/>
    <dgm:cxn modelId="{D4FF9A3A-FE0E-E944-B4C8-E96A201FD763}" type="presParOf" srcId="{7049C139-AB85-1644-8860-CA2C3E1DBA4B}" destId="{52B4478E-B172-3F4F-828F-C70172786832}" srcOrd="0" destOrd="0" presId="urn:microsoft.com/office/officeart/2008/layout/VerticalCurvedList"/>
    <dgm:cxn modelId="{AD9312F3-AC11-1042-A8E3-FCD8B9B252ED}" type="presParOf" srcId="{7049C139-AB85-1644-8860-CA2C3E1DBA4B}" destId="{3231DE9A-CD52-864B-B0DB-D1A2D6BD5B09}" srcOrd="1" destOrd="0" presId="urn:microsoft.com/office/officeart/2008/layout/VerticalCurvedList"/>
    <dgm:cxn modelId="{6E430299-D374-4241-ADA8-DC7618BCD773}" type="presParOf" srcId="{7049C139-AB85-1644-8860-CA2C3E1DBA4B}" destId="{BB3ADA30-032D-5C43-92A3-45805C3E0542}" srcOrd="2" destOrd="0" presId="urn:microsoft.com/office/officeart/2008/layout/VerticalCurvedList"/>
    <dgm:cxn modelId="{12A03EB9-F5A3-E34B-86AF-B4F583703EB6}" type="presParOf" srcId="{7049C139-AB85-1644-8860-CA2C3E1DBA4B}" destId="{1C36D2A6-88BE-AF4C-8396-2D51A51ED341}" srcOrd="3" destOrd="0" presId="urn:microsoft.com/office/officeart/2008/layout/VerticalCurvedList"/>
    <dgm:cxn modelId="{FFD22301-A947-0145-9143-21CDEDB3CFBE}" type="presParOf" srcId="{74D829F9-91B0-714F-A135-EEE4AC2C9696}" destId="{54CD5B0D-0707-124A-891C-392AF4C095B1}" srcOrd="1" destOrd="0" presId="urn:microsoft.com/office/officeart/2008/layout/VerticalCurvedList"/>
    <dgm:cxn modelId="{9C526EB3-B7A3-F745-843A-B71658CAA7B7}" type="presParOf" srcId="{74D829F9-91B0-714F-A135-EEE4AC2C9696}" destId="{8204C5A6-10AC-DB42-8027-D552DF8B9975}" srcOrd="2" destOrd="0" presId="urn:microsoft.com/office/officeart/2008/layout/VerticalCurvedList"/>
    <dgm:cxn modelId="{716B5B69-F9F3-A749-9B1E-A5382402EF22}" type="presParOf" srcId="{8204C5A6-10AC-DB42-8027-D552DF8B9975}" destId="{3B5DD92F-1D6E-1246-B088-2584CDD3B7C3}" srcOrd="0" destOrd="0" presId="urn:microsoft.com/office/officeart/2008/layout/VerticalCurvedList"/>
    <dgm:cxn modelId="{0A4291AD-5C2B-0E4A-A664-AD77E332FF93}" type="presParOf" srcId="{74D829F9-91B0-714F-A135-EEE4AC2C9696}" destId="{F63F02EA-AA65-EA43-BB7B-C1C1214BAE23}" srcOrd="3" destOrd="0" presId="urn:microsoft.com/office/officeart/2008/layout/VerticalCurvedList"/>
    <dgm:cxn modelId="{B42B8C46-EBA4-A94B-8E40-8DCF52B2E021}" type="presParOf" srcId="{74D829F9-91B0-714F-A135-EEE4AC2C9696}" destId="{06601C85-1469-7C47-9792-707048083A15}" srcOrd="4" destOrd="0" presId="urn:microsoft.com/office/officeart/2008/layout/VerticalCurvedList"/>
    <dgm:cxn modelId="{6327ACC0-3922-0C45-96E6-54D83F69FD9A}" type="presParOf" srcId="{06601C85-1469-7C47-9792-707048083A15}" destId="{F513F8DC-571D-524B-A302-0B77540889EA}" srcOrd="0" destOrd="0" presId="urn:microsoft.com/office/officeart/2008/layout/VerticalCurvedList"/>
    <dgm:cxn modelId="{77D88657-4FBE-FA43-83DB-2C1FFB2CD7DE}" type="presParOf" srcId="{74D829F9-91B0-714F-A135-EEE4AC2C9696}" destId="{F0E799F6-C0D6-9340-A38B-63A75077DB0C}" srcOrd="5" destOrd="0" presId="urn:microsoft.com/office/officeart/2008/layout/VerticalCurvedList"/>
    <dgm:cxn modelId="{12176B48-933D-884E-80E1-75F2FFC6FFD2}" type="presParOf" srcId="{74D829F9-91B0-714F-A135-EEE4AC2C9696}" destId="{5ACCF7B3-7F26-6946-9A82-3B8ED30D29AD}" srcOrd="6" destOrd="0" presId="urn:microsoft.com/office/officeart/2008/layout/VerticalCurvedList"/>
    <dgm:cxn modelId="{3C9A1FBB-FDF4-7F48-BF60-5EE9A7A4EA4C}" type="presParOf" srcId="{5ACCF7B3-7F26-6946-9A82-3B8ED30D29AD}" destId="{AC527581-53C3-C246-9DE0-3F90513A476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33F75-19CF-044E-A35B-2C0E0DBC5C77}">
      <dsp:nvSpPr>
        <dsp:cNvPr id="0" name=""/>
        <dsp:cNvSpPr/>
      </dsp:nvSpPr>
      <dsp:spPr>
        <a:xfrm>
          <a:off x="774301" y="9256"/>
          <a:ext cx="3384526" cy="3384526"/>
        </a:xfrm>
        <a:prstGeom prst="ellipse">
          <a:avLst/>
        </a:prstGeom>
        <a:solidFill>
          <a:srgbClr val="0D347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Font typeface="Wingdings" pitchFamily="2" charset="2"/>
            <a:buNone/>
          </a:pPr>
          <a:r>
            <a:rPr lang="en-US" sz="2000" kern="1200" dirty="0">
              <a:solidFill>
                <a:schemeClr val="bg1"/>
              </a:solidFill>
              <a:latin typeface="Arial" charset="0"/>
              <a:ea typeface="Arial" charset="0"/>
              <a:cs typeface="Arial" charset="0"/>
            </a:rPr>
            <a:t>Our values and standards are</a:t>
          </a:r>
          <a:r>
            <a:rPr lang="en-US" sz="2000" b="1" kern="1200" dirty="0">
              <a:solidFill>
                <a:schemeClr val="bg1"/>
              </a:solidFill>
              <a:latin typeface="Arial" charset="0"/>
              <a:ea typeface="Arial" charset="0"/>
              <a:cs typeface="Arial" charset="0"/>
            </a:rPr>
            <a:t> being attacked</a:t>
          </a:r>
          <a:endParaRPr lang="fr-FR" sz="2000" kern="1200" dirty="0">
            <a:solidFill>
              <a:schemeClr val="bg1"/>
            </a:solidFill>
          </a:endParaRPr>
        </a:p>
      </dsp:txBody>
      <dsp:txXfrm>
        <a:off x="1246915" y="408364"/>
        <a:ext cx="1951438" cy="2586309"/>
      </dsp:txXfrm>
    </dsp:sp>
    <dsp:sp modelId="{FBB4662A-C911-ED48-AF36-06A565B4E998}">
      <dsp:nvSpPr>
        <dsp:cNvPr id="0" name=""/>
        <dsp:cNvSpPr/>
      </dsp:nvSpPr>
      <dsp:spPr>
        <a:xfrm>
          <a:off x="3213599" y="9256"/>
          <a:ext cx="3384526" cy="3384526"/>
        </a:xfrm>
        <a:prstGeom prst="ellipse">
          <a:avLst/>
        </a:prstGeom>
        <a:solidFill>
          <a:srgbClr val="0D347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Font typeface="Wingdings" pitchFamily="2" charset="2"/>
            <a:buNone/>
          </a:pPr>
          <a:r>
            <a:rPr lang="en-US" sz="2000" b="1" kern="1200" dirty="0">
              <a:solidFill>
                <a:schemeClr val="bg1"/>
              </a:solidFill>
              <a:latin typeface="Arial" charset="0"/>
              <a:ea typeface="Arial" charset="0"/>
              <a:cs typeface="Arial" charset="0"/>
            </a:rPr>
            <a:t>Too few people </a:t>
          </a:r>
          <a:r>
            <a:rPr lang="en-US" sz="2000" kern="1200" dirty="0">
              <a:solidFill>
                <a:schemeClr val="bg1"/>
              </a:solidFill>
              <a:latin typeface="Arial" charset="0"/>
              <a:ea typeface="Arial" charset="0"/>
              <a:cs typeface="Arial" charset="0"/>
            </a:rPr>
            <a:t>are aware of what is being done and impact on their daily lives</a:t>
          </a:r>
          <a:endParaRPr lang="fr-FR" sz="2000" kern="1200" dirty="0">
            <a:solidFill>
              <a:schemeClr val="bg1"/>
            </a:solidFill>
          </a:endParaRPr>
        </a:p>
      </dsp:txBody>
      <dsp:txXfrm>
        <a:off x="4174073" y="408364"/>
        <a:ext cx="1951438" cy="2586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1DE9A-CD52-864B-B0DB-D1A2D6BD5B09}">
      <dsp:nvSpPr>
        <dsp:cNvPr id="0" name=""/>
        <dsp:cNvSpPr/>
      </dsp:nvSpPr>
      <dsp:spPr>
        <a:xfrm>
          <a:off x="-4415995" y="-677295"/>
          <a:ext cx="5260961" cy="5260961"/>
        </a:xfrm>
        <a:prstGeom prst="blockArc">
          <a:avLst>
            <a:gd name="adj1" fmla="val 18900000"/>
            <a:gd name="adj2" fmla="val 2700000"/>
            <a:gd name="adj3" fmla="val 41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CD5B0D-0707-124A-891C-392AF4C095B1}">
      <dsp:nvSpPr>
        <dsp:cNvPr id="0" name=""/>
        <dsp:cNvSpPr/>
      </dsp:nvSpPr>
      <dsp:spPr>
        <a:xfrm>
          <a:off x="543415" y="390637"/>
          <a:ext cx="8368549" cy="781274"/>
        </a:xfrm>
        <a:prstGeom prst="rect">
          <a:avLst/>
        </a:prstGeom>
        <a:solidFill>
          <a:srgbClr val="0D34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0136" tIns="45720" rIns="45720" bIns="45720" numCol="1" spcCol="1270" anchor="ctr" anchorCtr="0">
          <a:noAutofit/>
        </a:bodyPr>
        <a:lstStyle/>
        <a:p>
          <a:pPr marL="0" lvl="0" indent="0" algn="l" defTabSz="800100">
            <a:lnSpc>
              <a:spcPct val="100000"/>
            </a:lnSpc>
            <a:spcBef>
              <a:spcPct val="0"/>
            </a:spcBef>
            <a:spcAft>
              <a:spcPct val="35000"/>
            </a:spcAft>
            <a:buFont typeface="Arial" charset="0"/>
            <a:buNone/>
          </a:pPr>
          <a:r>
            <a:rPr lang="fr-FR" sz="1800" kern="1200" dirty="0">
              <a:solidFill>
                <a:schemeClr val="bg1"/>
              </a:solidFill>
              <a:latin typeface="Arial" panose="020B0604020202020204" pitchFamily="34" charset="0"/>
              <a:cs typeface="Arial" panose="020B0604020202020204" pitchFamily="34" charset="0"/>
            </a:rPr>
            <a:t>Example 1: </a:t>
          </a:r>
          <a:r>
            <a:rPr lang="fr-FR" sz="1800" b="0" i="0" u="none" kern="1200" dirty="0">
              <a:solidFill>
                <a:schemeClr val="bg1"/>
              </a:solidFill>
              <a:latin typeface="Arial" panose="020B0604020202020204" pitchFamily="34" charset="0"/>
              <a:cs typeface="Arial" panose="020B0604020202020204" pitchFamily="34" charset="0"/>
            </a:rPr>
            <a:t>France – </a:t>
          </a:r>
          <a:r>
            <a:rPr lang="fr-FR" sz="1800" b="1" i="0" u="none" kern="1200" dirty="0">
              <a:solidFill>
                <a:schemeClr val="bg1"/>
              </a:solidFill>
              <a:latin typeface="Arial" panose="020B0604020202020204" pitchFamily="34" charset="0"/>
              <a:cs typeface="Arial" panose="020B0604020202020204" pitchFamily="34" charset="0"/>
            </a:rPr>
            <a:t>CoEMoN</a:t>
          </a:r>
          <a:r>
            <a:rPr lang="fr-FR" sz="1800" b="0" i="0" u="none" kern="1200" dirty="0">
              <a:solidFill>
                <a:schemeClr val="bg1"/>
              </a:solidFill>
              <a:latin typeface="Arial" panose="020B0604020202020204" pitchFamily="34" charset="0"/>
              <a:cs typeface="Arial" panose="020B0604020202020204" pitchFamily="34" charset="0"/>
            </a:rPr>
            <a:t> - The first edition of the </a:t>
          </a:r>
          <a:r>
            <a:rPr lang="en-US" sz="1800" b="0" i="0" kern="1200" dirty="0"/>
            <a:t>Council of Europe Model of Negotiation inspired by the United Nations model (MUN).</a:t>
          </a:r>
          <a:endParaRPr lang="fr-FR" sz="1800" b="1" kern="1200" dirty="0">
            <a:solidFill>
              <a:schemeClr val="bg1"/>
            </a:solidFill>
          </a:endParaRPr>
        </a:p>
      </dsp:txBody>
      <dsp:txXfrm>
        <a:off x="543415" y="390637"/>
        <a:ext cx="8368549" cy="781274"/>
      </dsp:txXfrm>
    </dsp:sp>
    <dsp:sp modelId="{3B5DD92F-1D6E-1246-B088-2584CDD3B7C3}">
      <dsp:nvSpPr>
        <dsp:cNvPr id="0" name=""/>
        <dsp:cNvSpPr/>
      </dsp:nvSpPr>
      <dsp:spPr>
        <a:xfrm>
          <a:off x="55118" y="292977"/>
          <a:ext cx="976592" cy="976592"/>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3F02EA-AA65-EA43-BB7B-C1C1214BAE23}">
      <dsp:nvSpPr>
        <dsp:cNvPr id="0" name=""/>
        <dsp:cNvSpPr/>
      </dsp:nvSpPr>
      <dsp:spPr>
        <a:xfrm>
          <a:off x="827408" y="1438192"/>
          <a:ext cx="8084556" cy="1029984"/>
        </a:xfrm>
        <a:prstGeom prst="rect">
          <a:avLst/>
        </a:prstGeom>
        <a:solidFill>
          <a:srgbClr val="0D34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0136" tIns="45720" rIns="45720" bIns="45720" numCol="1" spcCol="1270" anchor="ctr" anchorCtr="0">
          <a:noAutofit/>
        </a:bodyPr>
        <a:lstStyle/>
        <a:p>
          <a:pPr marL="0" lvl="0" indent="0" algn="l" defTabSz="800100">
            <a:lnSpc>
              <a:spcPct val="100000"/>
            </a:lnSpc>
            <a:spcBef>
              <a:spcPct val="0"/>
            </a:spcBef>
            <a:spcAft>
              <a:spcPct val="35000"/>
            </a:spcAft>
            <a:buFont typeface="Arial" charset="0"/>
            <a:buNone/>
          </a:pPr>
          <a:r>
            <a:rPr lang="fr-FR" sz="1800" kern="1200" dirty="0">
              <a:solidFill>
                <a:schemeClr val="bg1"/>
              </a:solidFill>
              <a:latin typeface="Arial" panose="020B0604020202020204" pitchFamily="34" charset="0"/>
              <a:cs typeface="Arial" panose="020B0604020202020204" pitchFamily="34" charset="0"/>
            </a:rPr>
            <a:t>Example 2: </a:t>
          </a:r>
          <a:r>
            <a:rPr lang="fr-FR" sz="1800" b="0" i="0" u="none" kern="1200" dirty="0">
              <a:solidFill>
                <a:schemeClr val="bg1"/>
              </a:solidFill>
              <a:latin typeface="Arial" panose="020B0604020202020204" pitchFamily="34" charset="0"/>
              <a:cs typeface="Arial" panose="020B0604020202020204" pitchFamily="34" charset="0"/>
            </a:rPr>
            <a:t>Malta – T</a:t>
          </a:r>
          <a:r>
            <a:rPr lang="en-US" sz="1800" b="0" i="0" kern="1200" dirty="0"/>
            <a:t>he Parliament hosted the conference ‘</a:t>
          </a:r>
          <a:r>
            <a:rPr lang="en-US" sz="1800" b="1" i="1" kern="1200" dirty="0"/>
            <a:t>Combating Violence against Women: The Role of Men and Boys’ </a:t>
          </a:r>
          <a:r>
            <a:rPr lang="en-US" sz="1800" b="0" i="0" kern="1200" dirty="0"/>
            <a:t>highlighting the importance and benefits of the Istanbul Convention.</a:t>
          </a:r>
          <a:endParaRPr lang="fr-FR" sz="1800" b="0" i="0" kern="1200" dirty="0">
            <a:solidFill>
              <a:schemeClr val="bg1"/>
            </a:solidFill>
          </a:endParaRPr>
        </a:p>
      </dsp:txBody>
      <dsp:txXfrm>
        <a:off x="827408" y="1438192"/>
        <a:ext cx="8084556" cy="1029984"/>
      </dsp:txXfrm>
    </dsp:sp>
    <dsp:sp modelId="{F513F8DC-571D-524B-A302-0B77540889EA}">
      <dsp:nvSpPr>
        <dsp:cNvPr id="0" name=""/>
        <dsp:cNvSpPr/>
      </dsp:nvSpPr>
      <dsp:spPr>
        <a:xfrm>
          <a:off x="339111" y="1464888"/>
          <a:ext cx="976592" cy="976592"/>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E799F6-C0D6-9340-A38B-63A75077DB0C}">
      <dsp:nvSpPr>
        <dsp:cNvPr id="0" name=""/>
        <dsp:cNvSpPr/>
      </dsp:nvSpPr>
      <dsp:spPr>
        <a:xfrm>
          <a:off x="516049" y="2578462"/>
          <a:ext cx="8368549" cy="1098314"/>
        </a:xfrm>
        <a:prstGeom prst="rect">
          <a:avLst/>
        </a:prstGeom>
        <a:solidFill>
          <a:srgbClr val="0D34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0136" tIns="45720" rIns="45720" bIns="45720" numCol="1" spcCol="1270" anchor="ctr" anchorCtr="0">
          <a:noAutofit/>
        </a:bodyPr>
        <a:lstStyle/>
        <a:p>
          <a:pPr marL="0" lvl="0" indent="0" algn="l" defTabSz="800100">
            <a:lnSpc>
              <a:spcPct val="100000"/>
            </a:lnSpc>
            <a:spcBef>
              <a:spcPct val="0"/>
            </a:spcBef>
            <a:spcAft>
              <a:spcPct val="35000"/>
            </a:spcAft>
            <a:buFont typeface="Arial" charset="0"/>
            <a:buNone/>
          </a:pPr>
          <a:r>
            <a:rPr lang="fr-FR" sz="1800" kern="1200" dirty="0">
              <a:solidFill>
                <a:schemeClr val="bg1"/>
              </a:solidFill>
              <a:latin typeface="Arial" panose="020B0604020202020204" pitchFamily="34" charset="0"/>
              <a:cs typeface="Arial" panose="020B0604020202020204" pitchFamily="34" charset="0"/>
            </a:rPr>
            <a:t>Example 3: </a:t>
          </a:r>
          <a:r>
            <a:rPr lang="fr-FR" sz="1800" b="0" i="0" u="none" kern="1200" dirty="0">
              <a:solidFill>
                <a:schemeClr val="bg1"/>
              </a:solidFill>
              <a:latin typeface="Arial" panose="020B0604020202020204" pitchFamily="34" charset="0"/>
              <a:cs typeface="Arial" panose="020B0604020202020204" pitchFamily="34" charset="0"/>
            </a:rPr>
            <a:t>Republic of Moldova – A</a:t>
          </a:r>
          <a:r>
            <a:rPr lang="en-US" sz="1800" b="0" i="0" u="none" kern="1200" dirty="0">
              <a:solidFill>
                <a:schemeClr val="bg1"/>
              </a:solidFill>
              <a:latin typeface="Arial" panose="020B0604020202020204" pitchFamily="34" charset="0"/>
              <a:cs typeface="Arial" panose="020B0604020202020204" pitchFamily="34" charset="0"/>
            </a:rPr>
            <a:t> </a:t>
          </a:r>
          <a:r>
            <a:rPr lang="en-US" sz="1800" b="1" i="0" kern="1200" dirty="0">
              <a:latin typeface="Arial" panose="020B0604020202020204" pitchFamily="34" charset="0"/>
              <a:cs typeface="Arial" panose="020B0604020202020204" pitchFamily="34" charset="0"/>
            </a:rPr>
            <a:t>Council of Europe Week </a:t>
          </a:r>
          <a:r>
            <a:rPr lang="en-US" sz="1800" b="0" i="0" kern="1200" dirty="0">
              <a:latin typeface="Arial" panose="020B0604020202020204" pitchFamily="34" charset="0"/>
              <a:cs typeface="Arial" panose="020B0604020202020204" pitchFamily="34" charset="0"/>
            </a:rPr>
            <a:t>held events in cities, towns and villages to engage communities about work that is being done to protect their fellow citizens’ rights.</a:t>
          </a:r>
          <a:r>
            <a:rPr lang="en-US" sz="1800" b="1" i="0" kern="1200" dirty="0">
              <a:latin typeface="Arial" panose="020B0604020202020204" pitchFamily="34" charset="0"/>
              <a:cs typeface="Arial" panose="020B0604020202020204" pitchFamily="34" charset="0"/>
            </a:rPr>
            <a:t> </a:t>
          </a:r>
          <a:endParaRPr lang="fr-FR" sz="1800" b="0" kern="1200" dirty="0">
            <a:solidFill>
              <a:schemeClr val="bg1"/>
            </a:solidFill>
            <a:latin typeface="Arial" panose="020B0604020202020204" pitchFamily="34" charset="0"/>
            <a:cs typeface="Arial" panose="020B0604020202020204" pitchFamily="34" charset="0"/>
          </a:endParaRPr>
        </a:p>
      </dsp:txBody>
      <dsp:txXfrm>
        <a:off x="516049" y="2578462"/>
        <a:ext cx="8368549" cy="1098314"/>
      </dsp:txXfrm>
    </dsp:sp>
    <dsp:sp modelId="{AC527581-53C3-C246-9DE0-3F90513A4768}">
      <dsp:nvSpPr>
        <dsp:cNvPr id="0" name=""/>
        <dsp:cNvSpPr/>
      </dsp:nvSpPr>
      <dsp:spPr>
        <a:xfrm>
          <a:off x="55118" y="2636799"/>
          <a:ext cx="976592" cy="976592"/>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CBEFC0B-5551-46D7-8CC2-DAFF384D9BF7}"/>
              </a:ext>
            </a:extLst>
          </p:cNvPr>
          <p:cNvSpPr>
            <a:spLocks noGrp="1"/>
          </p:cNvSpPr>
          <p:nvPr>
            <p:ph type="hdr" sz="quarter"/>
          </p:nvPr>
        </p:nvSpPr>
        <p:spPr>
          <a:xfrm>
            <a:off x="0" y="0"/>
            <a:ext cx="2949575" cy="496888"/>
          </a:xfrm>
          <a:prstGeom prst="rect">
            <a:avLst/>
          </a:prstGeom>
        </p:spPr>
        <p:txBody>
          <a:bodyPr vert="horz" lIns="95706" tIns="47854" rIns="95706" bIns="47854" rtlCol="0"/>
          <a:lstStyle>
            <a:lvl1pPr algn="l" eaLnBrk="1" fontAlgn="auto" hangingPunct="1">
              <a:spcBef>
                <a:spcPts val="0"/>
              </a:spcBef>
              <a:spcAft>
                <a:spcPts val="0"/>
              </a:spcAft>
              <a:defRPr sz="1300">
                <a:latin typeface="+mn-lt"/>
                <a:cs typeface="+mn-cs"/>
              </a:defRPr>
            </a:lvl1pPr>
          </a:lstStyle>
          <a:p>
            <a:pPr>
              <a:defRPr/>
            </a:pPr>
            <a:endParaRPr lang="fr-FR"/>
          </a:p>
        </p:txBody>
      </p:sp>
      <p:sp>
        <p:nvSpPr>
          <p:cNvPr id="3" name="Espace réservé de la date 2">
            <a:extLst>
              <a:ext uri="{FF2B5EF4-FFF2-40B4-BE49-F238E27FC236}">
                <a16:creationId xmlns:a16="http://schemas.microsoft.com/office/drawing/2014/main" id="{4D9A9362-1D15-4D76-B100-800E1ED1A7F4}"/>
              </a:ext>
            </a:extLst>
          </p:cNvPr>
          <p:cNvSpPr>
            <a:spLocks noGrp="1"/>
          </p:cNvSpPr>
          <p:nvPr>
            <p:ph type="dt" sz="quarter" idx="1"/>
          </p:nvPr>
        </p:nvSpPr>
        <p:spPr>
          <a:xfrm>
            <a:off x="3854450" y="0"/>
            <a:ext cx="2949575" cy="496888"/>
          </a:xfrm>
          <a:prstGeom prst="rect">
            <a:avLst/>
          </a:prstGeom>
        </p:spPr>
        <p:txBody>
          <a:bodyPr vert="horz" lIns="95706" tIns="47854" rIns="95706" bIns="47854" rtlCol="0"/>
          <a:lstStyle>
            <a:lvl1pPr algn="r" eaLnBrk="1" fontAlgn="auto" hangingPunct="1">
              <a:spcBef>
                <a:spcPts val="0"/>
              </a:spcBef>
              <a:spcAft>
                <a:spcPts val="0"/>
              </a:spcAft>
              <a:defRPr sz="1300">
                <a:latin typeface="+mn-lt"/>
                <a:cs typeface="+mn-cs"/>
              </a:defRPr>
            </a:lvl1pPr>
          </a:lstStyle>
          <a:p>
            <a:pPr>
              <a:defRPr/>
            </a:pPr>
            <a:fld id="{CF6B2577-5E58-4683-A09C-06CDE58C6C88}" type="datetime1">
              <a:rPr lang="fr-FR"/>
              <a:pPr>
                <a:defRPr/>
              </a:pPr>
              <a:t>22/04/2024</a:t>
            </a:fld>
            <a:endParaRPr lang="fr-FR"/>
          </a:p>
        </p:txBody>
      </p:sp>
      <p:sp>
        <p:nvSpPr>
          <p:cNvPr id="4" name="Espace réservé du pied de page 3">
            <a:extLst>
              <a:ext uri="{FF2B5EF4-FFF2-40B4-BE49-F238E27FC236}">
                <a16:creationId xmlns:a16="http://schemas.microsoft.com/office/drawing/2014/main" id="{40DC7F99-A565-443F-8AFA-F295F98765A4}"/>
              </a:ext>
            </a:extLst>
          </p:cNvPr>
          <p:cNvSpPr>
            <a:spLocks noGrp="1"/>
          </p:cNvSpPr>
          <p:nvPr>
            <p:ph type="ftr" sz="quarter" idx="2"/>
          </p:nvPr>
        </p:nvSpPr>
        <p:spPr>
          <a:xfrm>
            <a:off x="0" y="9445625"/>
            <a:ext cx="2949575" cy="496888"/>
          </a:xfrm>
          <a:prstGeom prst="rect">
            <a:avLst/>
          </a:prstGeom>
        </p:spPr>
        <p:txBody>
          <a:bodyPr vert="horz" lIns="95706" tIns="47854" rIns="95706" bIns="47854" rtlCol="0" anchor="b"/>
          <a:lstStyle>
            <a:lvl1pPr algn="l" eaLnBrk="1" fontAlgn="auto" hangingPunct="1">
              <a:spcBef>
                <a:spcPts val="0"/>
              </a:spcBef>
              <a:spcAft>
                <a:spcPts val="0"/>
              </a:spcAft>
              <a:defRPr sz="1300">
                <a:latin typeface="+mn-lt"/>
                <a:cs typeface="+mn-cs"/>
              </a:defRPr>
            </a:lvl1pPr>
          </a:lstStyle>
          <a:p>
            <a:pPr>
              <a:defRPr/>
            </a:pPr>
            <a:endParaRPr lang="fr-FR"/>
          </a:p>
        </p:txBody>
      </p:sp>
      <p:sp>
        <p:nvSpPr>
          <p:cNvPr id="5" name="Espace réservé du numéro de diapositive 4">
            <a:extLst>
              <a:ext uri="{FF2B5EF4-FFF2-40B4-BE49-F238E27FC236}">
                <a16:creationId xmlns:a16="http://schemas.microsoft.com/office/drawing/2014/main" id="{096E7DA0-6332-4393-9FE8-564B55FDAC62}"/>
              </a:ext>
            </a:extLst>
          </p:cNvPr>
          <p:cNvSpPr>
            <a:spLocks noGrp="1"/>
          </p:cNvSpPr>
          <p:nvPr>
            <p:ph type="sldNum" sz="quarter" idx="3"/>
          </p:nvPr>
        </p:nvSpPr>
        <p:spPr>
          <a:xfrm>
            <a:off x="3854450" y="9445625"/>
            <a:ext cx="2949575" cy="496888"/>
          </a:xfrm>
          <a:prstGeom prst="rect">
            <a:avLst/>
          </a:prstGeom>
        </p:spPr>
        <p:txBody>
          <a:bodyPr vert="horz" wrap="square" lIns="95706" tIns="47854" rIns="95706" bIns="47854" numCol="1" anchor="b" anchorCtr="0" compatLnSpc="1">
            <a:prstTxWarp prst="textNoShape">
              <a:avLst/>
            </a:prstTxWarp>
          </a:bodyPr>
          <a:lstStyle>
            <a:lvl1pPr algn="r" eaLnBrk="1" hangingPunct="1">
              <a:defRPr sz="1300"/>
            </a:lvl1pPr>
          </a:lstStyle>
          <a:p>
            <a:fld id="{BFBA4152-FD16-42C6-81E3-AD9C7D43070C}" type="slidenum">
              <a:rPr lang="fr-FR" altLang="fr-FR"/>
              <a:pPr/>
              <a:t>‹#›</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B89D505-510A-42EC-9691-2CF023E10E72}"/>
              </a:ext>
            </a:extLst>
          </p:cNvPr>
          <p:cNvSpPr>
            <a:spLocks noGrp="1"/>
          </p:cNvSpPr>
          <p:nvPr>
            <p:ph type="hdr" sz="quarter"/>
          </p:nvPr>
        </p:nvSpPr>
        <p:spPr>
          <a:xfrm>
            <a:off x="0" y="0"/>
            <a:ext cx="2949575" cy="496888"/>
          </a:xfrm>
          <a:prstGeom prst="rect">
            <a:avLst/>
          </a:prstGeom>
        </p:spPr>
        <p:txBody>
          <a:bodyPr vert="horz" lIns="95706" tIns="47854" rIns="95706" bIns="47854" rtlCol="0"/>
          <a:lstStyle>
            <a:lvl1pPr algn="l" eaLnBrk="1" fontAlgn="auto" hangingPunct="1">
              <a:spcBef>
                <a:spcPts val="0"/>
              </a:spcBef>
              <a:spcAft>
                <a:spcPts val="0"/>
              </a:spcAft>
              <a:defRPr sz="1300">
                <a:latin typeface="+mn-lt"/>
                <a:cs typeface="+mn-cs"/>
              </a:defRPr>
            </a:lvl1pPr>
          </a:lstStyle>
          <a:p>
            <a:pPr>
              <a:defRPr/>
            </a:pPr>
            <a:endParaRPr lang="fr-FR"/>
          </a:p>
        </p:txBody>
      </p:sp>
      <p:sp>
        <p:nvSpPr>
          <p:cNvPr id="3" name="Espace réservé de la date 2">
            <a:extLst>
              <a:ext uri="{FF2B5EF4-FFF2-40B4-BE49-F238E27FC236}">
                <a16:creationId xmlns:a16="http://schemas.microsoft.com/office/drawing/2014/main" id="{829AFA59-A7F5-46CA-A4C3-057C722AB55A}"/>
              </a:ext>
            </a:extLst>
          </p:cNvPr>
          <p:cNvSpPr>
            <a:spLocks noGrp="1"/>
          </p:cNvSpPr>
          <p:nvPr>
            <p:ph type="dt" idx="1"/>
          </p:nvPr>
        </p:nvSpPr>
        <p:spPr>
          <a:xfrm>
            <a:off x="3854450" y="0"/>
            <a:ext cx="2949575" cy="496888"/>
          </a:xfrm>
          <a:prstGeom prst="rect">
            <a:avLst/>
          </a:prstGeom>
        </p:spPr>
        <p:txBody>
          <a:bodyPr vert="horz" lIns="95706" tIns="47854" rIns="95706" bIns="47854" rtlCol="0"/>
          <a:lstStyle>
            <a:lvl1pPr algn="r" eaLnBrk="1" fontAlgn="auto" hangingPunct="1">
              <a:spcBef>
                <a:spcPts val="0"/>
              </a:spcBef>
              <a:spcAft>
                <a:spcPts val="0"/>
              </a:spcAft>
              <a:defRPr sz="1300">
                <a:latin typeface="+mn-lt"/>
                <a:cs typeface="+mn-cs"/>
              </a:defRPr>
            </a:lvl1pPr>
          </a:lstStyle>
          <a:p>
            <a:pPr>
              <a:defRPr/>
            </a:pPr>
            <a:fld id="{DD620BEF-2F66-4843-92A1-BC0D79EAB052}" type="datetime1">
              <a:rPr lang="fr-FR"/>
              <a:pPr>
                <a:defRPr/>
              </a:pPr>
              <a:t>22/04/2024</a:t>
            </a:fld>
            <a:endParaRPr lang="fr-FR"/>
          </a:p>
        </p:txBody>
      </p:sp>
      <p:sp>
        <p:nvSpPr>
          <p:cNvPr id="4" name="Espace réservé de l'image des diapositives 3">
            <a:extLst>
              <a:ext uri="{FF2B5EF4-FFF2-40B4-BE49-F238E27FC236}">
                <a16:creationId xmlns:a16="http://schemas.microsoft.com/office/drawing/2014/main" id="{F798C65E-A4D8-4544-A1A7-18536BF9837E}"/>
              </a:ext>
            </a:extLst>
          </p:cNvPr>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5706" tIns="47854" rIns="95706" bIns="47854" rtlCol="0" anchor="ctr"/>
          <a:lstStyle/>
          <a:p>
            <a:pPr lvl="0"/>
            <a:endParaRPr lang="fr-FR" noProof="0"/>
          </a:p>
        </p:txBody>
      </p:sp>
      <p:sp>
        <p:nvSpPr>
          <p:cNvPr id="5" name="Espace réservé des commentaires 4">
            <a:extLst>
              <a:ext uri="{FF2B5EF4-FFF2-40B4-BE49-F238E27FC236}">
                <a16:creationId xmlns:a16="http://schemas.microsoft.com/office/drawing/2014/main" id="{05E3AF90-2FB0-46B0-A843-50DA57897E48}"/>
              </a:ext>
            </a:extLst>
          </p:cNvPr>
          <p:cNvSpPr>
            <a:spLocks noGrp="1"/>
          </p:cNvSpPr>
          <p:nvPr>
            <p:ph type="body" sz="quarter" idx="3"/>
          </p:nvPr>
        </p:nvSpPr>
        <p:spPr>
          <a:xfrm>
            <a:off x="681038" y="4722813"/>
            <a:ext cx="5443537" cy="4475162"/>
          </a:xfrm>
          <a:prstGeom prst="rect">
            <a:avLst/>
          </a:prstGeom>
        </p:spPr>
        <p:txBody>
          <a:bodyPr vert="horz" lIns="95706" tIns="47854" rIns="95706" bIns="47854"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BD834D44-6D53-4927-8AD6-90B9112628BB}"/>
              </a:ext>
            </a:extLst>
          </p:cNvPr>
          <p:cNvSpPr>
            <a:spLocks noGrp="1"/>
          </p:cNvSpPr>
          <p:nvPr>
            <p:ph type="ftr" sz="quarter" idx="4"/>
          </p:nvPr>
        </p:nvSpPr>
        <p:spPr>
          <a:xfrm>
            <a:off x="0" y="9445625"/>
            <a:ext cx="2949575" cy="496888"/>
          </a:xfrm>
          <a:prstGeom prst="rect">
            <a:avLst/>
          </a:prstGeom>
        </p:spPr>
        <p:txBody>
          <a:bodyPr vert="horz" lIns="95706" tIns="47854" rIns="95706" bIns="47854" rtlCol="0" anchor="b"/>
          <a:lstStyle>
            <a:lvl1pPr algn="l" eaLnBrk="1" fontAlgn="auto" hangingPunct="1">
              <a:spcBef>
                <a:spcPts val="0"/>
              </a:spcBef>
              <a:spcAft>
                <a:spcPts val="0"/>
              </a:spcAft>
              <a:defRPr sz="1300">
                <a:latin typeface="+mn-lt"/>
                <a:cs typeface="+mn-cs"/>
              </a:defRPr>
            </a:lvl1pPr>
          </a:lstStyle>
          <a:p>
            <a:pPr>
              <a:defRPr/>
            </a:pPr>
            <a:endParaRPr lang="fr-FR"/>
          </a:p>
        </p:txBody>
      </p:sp>
      <p:sp>
        <p:nvSpPr>
          <p:cNvPr id="7" name="Espace réservé du numéro de diapositive 6">
            <a:extLst>
              <a:ext uri="{FF2B5EF4-FFF2-40B4-BE49-F238E27FC236}">
                <a16:creationId xmlns:a16="http://schemas.microsoft.com/office/drawing/2014/main" id="{09CC93CF-4C1D-40A3-A998-7AFC348F3E20}"/>
              </a:ext>
            </a:extLst>
          </p:cNvPr>
          <p:cNvSpPr>
            <a:spLocks noGrp="1"/>
          </p:cNvSpPr>
          <p:nvPr>
            <p:ph type="sldNum" sz="quarter" idx="5"/>
          </p:nvPr>
        </p:nvSpPr>
        <p:spPr>
          <a:xfrm>
            <a:off x="3854450" y="9445625"/>
            <a:ext cx="2949575" cy="496888"/>
          </a:xfrm>
          <a:prstGeom prst="rect">
            <a:avLst/>
          </a:prstGeom>
        </p:spPr>
        <p:txBody>
          <a:bodyPr vert="horz" wrap="square" lIns="95706" tIns="47854" rIns="95706" bIns="47854" numCol="1" anchor="b" anchorCtr="0" compatLnSpc="1">
            <a:prstTxWarp prst="textNoShape">
              <a:avLst/>
            </a:prstTxWarp>
          </a:bodyPr>
          <a:lstStyle>
            <a:lvl1pPr algn="r" eaLnBrk="1" hangingPunct="1">
              <a:defRPr sz="1300"/>
            </a:lvl1pPr>
          </a:lstStyle>
          <a:p>
            <a:fld id="{CD91D898-C786-4C5B-BF7A-1E0F2AAC44B7}" type="slidenum">
              <a:rPr lang="fr-FR" altLang="fr-FR"/>
              <a:pPr/>
              <a:t>‹#›</a:t>
            </a:fld>
            <a:endParaRPr lang="fr-FR" altLang="fr-FR"/>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78157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526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592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7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908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5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996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6" r:id="rId1"/>
  </p:sldLayoutIdLst>
  <p:hf hd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256232"/>
      </p:ext>
    </p:extLst>
  </p:cSld>
  <p:clrMap bg1="lt1" tx1="dk1" bg2="lt2" tx2="dk2" accent1="accent1" accent2="accent2" accent3="accent3" accent4="accent4" accent5="accent5" accent6="accent6" hlink="hlink" folHlink="folHlink"/>
  <p:sldLayoutIdLst>
    <p:sldLayoutId id="2147483750" r:id="rId1"/>
  </p:sldLayoutIdLst>
  <p:hf hd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134296"/>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8" r:id="rId1"/>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2pPr>
      <a:lvl3pPr algn="r" rtl="0" eaLnBrk="0" fontAlgn="base" hangingPunct="0">
        <a:lnSpc>
          <a:spcPct val="90000"/>
        </a:lnSpc>
        <a:spcBef>
          <a:spcPct val="0"/>
        </a:spcBef>
        <a:spcAft>
          <a:spcPct val="0"/>
        </a:spcAft>
        <a:defRPr sz="2000">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3pPr>
      <a:lvl4pPr algn="r" rtl="0" eaLnBrk="0" fontAlgn="base" hangingPunct="0">
        <a:lnSpc>
          <a:spcPct val="90000"/>
        </a:lnSpc>
        <a:spcBef>
          <a:spcPct val="0"/>
        </a:spcBef>
        <a:spcAft>
          <a:spcPct val="0"/>
        </a:spcAft>
        <a:defRPr sz="2000">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4pPr>
      <a:lvl5pPr algn="r" rtl="0" eaLnBrk="0" fontAlgn="base" hangingPunct="0">
        <a:lnSpc>
          <a:spcPct val="90000"/>
        </a:lnSpc>
        <a:spcBef>
          <a:spcPct val="0"/>
        </a:spcBef>
        <a:spcAft>
          <a:spcPct val="0"/>
        </a:spcAft>
        <a:defRPr sz="2000">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r" rtl="0" fontAlgn="base">
        <a:lnSpc>
          <a:spcPct val="90000"/>
        </a:lnSpc>
        <a:spcBef>
          <a:spcPct val="0"/>
        </a:spcBef>
        <a:spcAft>
          <a:spcPct val="0"/>
        </a:spcAft>
        <a:defRPr sz="2000">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r" rtl="0" fontAlgn="base">
        <a:lnSpc>
          <a:spcPct val="90000"/>
        </a:lnSpc>
        <a:spcBef>
          <a:spcPct val="0"/>
        </a:spcBef>
        <a:spcAft>
          <a:spcPct val="0"/>
        </a:spcAft>
        <a:defRPr sz="2000">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r" rtl="0" fontAlgn="base">
        <a:lnSpc>
          <a:spcPct val="90000"/>
        </a:lnSpc>
        <a:spcBef>
          <a:spcPct val="0"/>
        </a:spcBef>
        <a:spcAft>
          <a:spcPct val="0"/>
        </a:spcAft>
        <a:defRPr sz="2000">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r" rtl="0" fontAlgn="base">
        <a:lnSpc>
          <a:spcPct val="90000"/>
        </a:lnSpc>
        <a:spcBef>
          <a:spcPct val="0"/>
        </a:spcBef>
        <a:spcAft>
          <a:spcPct val="0"/>
        </a:spcAft>
        <a:defRPr sz="2000">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9" r:id="rId1"/>
    <p:sldLayoutId id="2147483751" r:id="rId2"/>
  </p:sldLayoutIdLst>
  <p:hf hdr="0"/>
  <p:txStyles>
    <p:titleStyle>
      <a:lvl1pPr algn="r" defTabSz="457200" rtl="0" eaLnBrk="0" fontAlgn="base" hangingPunct="0">
        <a:spcBef>
          <a:spcPct val="0"/>
        </a:spcBef>
        <a:spcAft>
          <a:spcPct val="0"/>
        </a:spcAft>
        <a:defRPr sz="2000" kern="1200">
          <a:solidFill>
            <a:srgbClr val="FFFFFF"/>
          </a:solidFill>
          <a:latin typeface="Arial Narrow" charset="0"/>
          <a:ea typeface="Arial Narrow" charset="0"/>
          <a:cs typeface="Arial Narrow" charset="0"/>
        </a:defRPr>
      </a:lvl1pPr>
      <a:lvl2pPr algn="r" defTabSz="457200" rtl="0" eaLnBrk="0" fontAlgn="base" hangingPunct="0">
        <a:spcBef>
          <a:spcPct val="0"/>
        </a:spcBef>
        <a:spcAft>
          <a:spcPct val="0"/>
        </a:spcAft>
        <a:defRPr sz="2000">
          <a:solidFill>
            <a:srgbClr val="FFFFFF"/>
          </a:solidFill>
          <a:latin typeface="Arial Narrow" panose="020B0606020202030204" pitchFamily="34" charset="0"/>
          <a:ea typeface="Arial Narrow" panose="020B0606020202030204" pitchFamily="34" charset="0"/>
          <a:cs typeface="Arial Narrow" panose="020B0606020202030204" pitchFamily="34" charset="0"/>
        </a:defRPr>
      </a:lvl2pPr>
      <a:lvl3pPr algn="r" defTabSz="457200" rtl="0" eaLnBrk="0" fontAlgn="base" hangingPunct="0">
        <a:spcBef>
          <a:spcPct val="0"/>
        </a:spcBef>
        <a:spcAft>
          <a:spcPct val="0"/>
        </a:spcAft>
        <a:defRPr sz="2000">
          <a:solidFill>
            <a:srgbClr val="FFFFFF"/>
          </a:solidFill>
          <a:latin typeface="Arial Narrow" panose="020B0606020202030204" pitchFamily="34" charset="0"/>
          <a:ea typeface="Arial Narrow" panose="020B0606020202030204" pitchFamily="34" charset="0"/>
          <a:cs typeface="Arial Narrow" panose="020B0606020202030204" pitchFamily="34" charset="0"/>
        </a:defRPr>
      </a:lvl3pPr>
      <a:lvl4pPr algn="r" defTabSz="457200" rtl="0" eaLnBrk="0" fontAlgn="base" hangingPunct="0">
        <a:spcBef>
          <a:spcPct val="0"/>
        </a:spcBef>
        <a:spcAft>
          <a:spcPct val="0"/>
        </a:spcAft>
        <a:defRPr sz="2000">
          <a:solidFill>
            <a:srgbClr val="FFFFFF"/>
          </a:solidFill>
          <a:latin typeface="Arial Narrow" panose="020B0606020202030204" pitchFamily="34" charset="0"/>
          <a:ea typeface="Arial Narrow" panose="020B0606020202030204" pitchFamily="34" charset="0"/>
          <a:cs typeface="Arial Narrow" panose="020B0606020202030204" pitchFamily="34" charset="0"/>
        </a:defRPr>
      </a:lvl4pPr>
      <a:lvl5pPr algn="r" defTabSz="457200" rtl="0" eaLnBrk="0" fontAlgn="base" hangingPunct="0">
        <a:spcBef>
          <a:spcPct val="0"/>
        </a:spcBef>
        <a:spcAft>
          <a:spcPct val="0"/>
        </a:spcAft>
        <a:defRPr sz="2000">
          <a:solidFill>
            <a:srgbClr val="FFFFFF"/>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r" defTabSz="457200" rtl="0" fontAlgn="base">
        <a:spcBef>
          <a:spcPct val="0"/>
        </a:spcBef>
        <a:spcAft>
          <a:spcPct val="0"/>
        </a:spcAft>
        <a:defRPr sz="2000">
          <a:solidFill>
            <a:srgbClr val="FFFFFF"/>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r" defTabSz="457200" rtl="0" fontAlgn="base">
        <a:spcBef>
          <a:spcPct val="0"/>
        </a:spcBef>
        <a:spcAft>
          <a:spcPct val="0"/>
        </a:spcAft>
        <a:defRPr sz="2000">
          <a:solidFill>
            <a:srgbClr val="FFFFFF"/>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r" defTabSz="457200" rtl="0" fontAlgn="base">
        <a:spcBef>
          <a:spcPct val="0"/>
        </a:spcBef>
        <a:spcAft>
          <a:spcPct val="0"/>
        </a:spcAft>
        <a:defRPr sz="2000">
          <a:solidFill>
            <a:srgbClr val="FFFFFF"/>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r" defTabSz="457200" rtl="0" fontAlgn="base">
        <a:spcBef>
          <a:spcPct val="0"/>
        </a:spcBef>
        <a:spcAft>
          <a:spcPct val="0"/>
        </a:spcAft>
        <a:defRPr sz="2000">
          <a:solidFill>
            <a:srgbClr val="FFFFFF"/>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j-lt"/>
          <a:ea typeface="Century Gothic" charset="0"/>
          <a:cs typeface="Century 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j-lt"/>
          <a:ea typeface="Century Gothic" charset="0"/>
          <a:cs typeface="Century 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j-lt"/>
          <a:ea typeface="Century Gothic" charset="0"/>
          <a:cs typeface="Century 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j-lt"/>
          <a:ea typeface="Century Gothic" charset="0"/>
          <a:cs typeface="Century 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j-lt"/>
          <a:ea typeface="Century Gothic" charset="0"/>
          <a:cs typeface="Century 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coe.int/en/web/coe-story/home"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5B5AC9D4-5996-E74D-B549-144F8726F6AF}"/>
              </a:ext>
            </a:extLst>
          </p:cNvPr>
          <p:cNvSpPr txBox="1">
            <a:spLocks/>
          </p:cNvSpPr>
          <p:nvPr/>
        </p:nvSpPr>
        <p:spPr bwMode="auto">
          <a:xfrm>
            <a:off x="0" y="3238500"/>
            <a:ext cx="9144000" cy="1905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hangingPunct="1">
              <a:lnSpc>
                <a:spcPct val="150000"/>
              </a:lnSpc>
            </a:pPr>
            <a:r>
              <a:rPr lang="fr-FR" altLang="fr-FR" sz="3200" b="1" dirty="0">
                <a:solidFill>
                  <a:srgbClr val="0D347D"/>
                </a:solidFill>
                <a:latin typeface="Arial Narrow" panose="020B0606020202030204" pitchFamily="34" charset="0"/>
              </a:rPr>
              <a:t>Council of Europe Days Visibility Project</a:t>
            </a:r>
            <a:br>
              <a:rPr lang="fr-FR" altLang="fr-FR" sz="3200" b="1" dirty="0">
                <a:solidFill>
                  <a:srgbClr val="0D347D"/>
                </a:solidFill>
                <a:latin typeface="Arial Narrow" panose="020B0606020202030204" pitchFamily="34" charset="0"/>
              </a:rPr>
            </a:br>
            <a:r>
              <a:rPr lang="fr-FR" altLang="fr-FR" sz="1400" dirty="0">
                <a:latin typeface="Arial" panose="020B0604020202020204" pitchFamily="34" charset="0"/>
                <a:cs typeface="Arial" panose="020B0604020202020204" pitchFamily="34" charset="0"/>
              </a:rPr>
              <a:t>Telling the Council of Europe’s Story</a:t>
            </a:r>
          </a:p>
        </p:txBody>
      </p:sp>
      <p:sp>
        <p:nvSpPr>
          <p:cNvPr id="12" name="Espace réservé de la date 3">
            <a:extLst>
              <a:ext uri="{FF2B5EF4-FFF2-40B4-BE49-F238E27FC236}">
                <a16:creationId xmlns:a16="http://schemas.microsoft.com/office/drawing/2014/main" id="{23332E96-53DC-404D-B0D2-C98831BCA80E}"/>
              </a:ext>
            </a:extLst>
          </p:cNvPr>
          <p:cNvSpPr txBox="1">
            <a:spLocks/>
          </p:cNvSpPr>
          <p:nvPr/>
        </p:nvSpPr>
        <p:spPr bwMode="auto">
          <a:xfrm>
            <a:off x="250467" y="4718528"/>
            <a:ext cx="2133600" cy="211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nSpc>
                <a:spcPct val="100000"/>
              </a:lnSpc>
              <a:spcBef>
                <a:spcPct val="0"/>
              </a:spcBef>
              <a:buFontTx/>
              <a:buNone/>
            </a:pPr>
            <a:fld id="{43E4FFC7-F062-4A56-B0C3-BE693F57E206}" type="datetime1">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22/04/2024</a:t>
            </a:fld>
            <a:endParaRPr lang="fr-FR" altLang="fr-FR" sz="100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14" name="Espace réservé du numéro de diapositive 5">
            <a:extLst>
              <a:ext uri="{FF2B5EF4-FFF2-40B4-BE49-F238E27FC236}">
                <a16:creationId xmlns:a16="http://schemas.microsoft.com/office/drawing/2014/main" id="{02AB2ABE-7B23-AB48-B50B-F57DF3C2018F}"/>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C75395F-3005-DEEC-21D5-C91CE77B2217}"/>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4" name="Espace réservé du numéro de diapositive 5">
            <a:extLst>
              <a:ext uri="{FF2B5EF4-FFF2-40B4-BE49-F238E27FC236}">
                <a16:creationId xmlns:a16="http://schemas.microsoft.com/office/drawing/2014/main" id="{1B8A618C-A9E7-E980-319A-41670056FF1F}"/>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10</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Image 6">
            <a:extLst>
              <a:ext uri="{FF2B5EF4-FFF2-40B4-BE49-F238E27FC236}">
                <a16:creationId xmlns:a16="http://schemas.microsoft.com/office/drawing/2014/main" id="{31589D0B-C9B5-DCB3-BCB1-AB947A13F950}"/>
              </a:ext>
            </a:extLst>
          </p:cNvPr>
          <p:cNvPicPr>
            <a:picLocks noChangeAspect="1"/>
          </p:cNvPicPr>
          <p:nvPr/>
        </p:nvPicPr>
        <p:blipFill rotWithShape="1">
          <a:blip r:embed="rId2"/>
          <a:srcRect l="50841" t="5860" r="851" b="-5860"/>
          <a:stretch/>
        </p:blipFill>
        <p:spPr>
          <a:xfrm>
            <a:off x="5407046" y="804235"/>
            <a:ext cx="3736954" cy="4347927"/>
          </a:xfrm>
          <a:prstGeom prst="rect">
            <a:avLst/>
          </a:prstGeom>
        </p:spPr>
      </p:pic>
      <p:sp>
        <p:nvSpPr>
          <p:cNvPr id="8" name="Rectangle 20">
            <a:extLst>
              <a:ext uri="{FF2B5EF4-FFF2-40B4-BE49-F238E27FC236}">
                <a16:creationId xmlns:a16="http://schemas.microsoft.com/office/drawing/2014/main" id="{54B098DD-206F-86AE-3437-5263B7734248}"/>
              </a:ext>
            </a:extLst>
          </p:cNvPr>
          <p:cNvSpPr>
            <a:spLocks noChangeArrowheads="1"/>
          </p:cNvSpPr>
          <p:nvPr/>
        </p:nvSpPr>
        <p:spPr bwMode="auto">
          <a:xfrm>
            <a:off x="205892" y="867501"/>
            <a:ext cx="5136129" cy="328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000" b="1" dirty="0">
                <a:solidFill>
                  <a:srgbClr val="0D347D"/>
                </a:solidFill>
                <a:latin typeface="Arial" charset="0"/>
                <a:ea typeface="Arial" charset="0"/>
                <a:cs typeface="Arial" charset="0"/>
              </a:rPr>
              <a:t>What </a:t>
            </a:r>
            <a:r>
              <a:rPr lang="en-US" sz="2000" dirty="0">
                <a:solidFill>
                  <a:srgbClr val="0D347D"/>
                </a:solidFill>
                <a:latin typeface="Arial" charset="0"/>
                <a:ea typeface="Arial" charset="0"/>
                <a:cs typeface="Arial" charset="0"/>
              </a:rPr>
              <a:t>kind of events are appropriate?</a:t>
            </a:r>
            <a:br>
              <a:rPr lang="en-US" sz="2000" dirty="0">
                <a:solidFill>
                  <a:srgbClr val="0D347D"/>
                </a:solidFill>
                <a:latin typeface="Arial" charset="0"/>
                <a:ea typeface="Arial" charset="0"/>
                <a:cs typeface="Arial" charset="0"/>
              </a:rPr>
            </a:br>
            <a:endParaRPr lang="en-US" sz="2000" dirty="0">
              <a:solidFill>
                <a:srgbClr val="0D347D"/>
              </a:solidFill>
              <a:latin typeface="Arial" charset="0"/>
              <a:ea typeface="Arial" charset="0"/>
              <a:cs typeface="Arial" charset="0"/>
            </a:endParaRP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Examples from the first year include debates in parliament, university courses and lectures, training for journalists, film festivals and art displays, events around cultural routes etc.</a:t>
            </a:r>
          </a:p>
        </p:txBody>
      </p:sp>
    </p:spTree>
    <p:extLst>
      <p:ext uri="{BB962C8B-B14F-4D97-AF65-F5344CB8AC3E}">
        <p14:creationId xmlns:p14="http://schemas.microsoft.com/office/powerpoint/2010/main" val="3917151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F86B337F-B549-1EE4-EE93-480761D7FBAE}"/>
              </a:ext>
            </a:extLst>
          </p:cNvPr>
          <p:cNvGraphicFramePr/>
          <p:nvPr>
            <p:extLst>
              <p:ext uri="{D42A27DB-BD31-4B8C-83A1-F6EECF244321}">
                <p14:modId xmlns:p14="http://schemas.microsoft.com/office/powerpoint/2010/main" val="805810277"/>
              </p:ext>
            </p:extLst>
          </p:nvPr>
        </p:nvGraphicFramePr>
        <p:xfrm>
          <a:off x="56093" y="1237130"/>
          <a:ext cx="8964662" cy="3906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0">
            <a:extLst>
              <a:ext uri="{FF2B5EF4-FFF2-40B4-BE49-F238E27FC236}">
                <a16:creationId xmlns:a16="http://schemas.microsoft.com/office/drawing/2014/main" id="{2A98B81A-BC37-4148-3C83-C06D6C662126}"/>
              </a:ext>
            </a:extLst>
          </p:cNvPr>
          <p:cNvSpPr>
            <a:spLocks noChangeArrowheads="1"/>
          </p:cNvSpPr>
          <p:nvPr/>
        </p:nvSpPr>
        <p:spPr bwMode="auto">
          <a:xfrm>
            <a:off x="179110" y="778747"/>
            <a:ext cx="869057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fontAlgn="auto" hangingPunct="1">
              <a:lnSpc>
                <a:spcPct val="150000"/>
              </a:lnSpc>
              <a:spcBef>
                <a:spcPts val="0"/>
              </a:spcBef>
              <a:spcAft>
                <a:spcPts val="0"/>
              </a:spcAft>
              <a:defRPr/>
            </a:pPr>
            <a:r>
              <a:rPr lang="en-US" sz="2400" dirty="0">
                <a:solidFill>
                  <a:srgbClr val="0D347D"/>
                </a:solidFill>
                <a:latin typeface="Arial" charset="0"/>
                <a:ea typeface="Arial" charset="0"/>
                <a:cs typeface="Arial" charset="0"/>
              </a:rPr>
              <a:t>Here are </a:t>
            </a:r>
            <a:r>
              <a:rPr lang="en-US" sz="2400" b="1" dirty="0">
                <a:solidFill>
                  <a:srgbClr val="0D347D"/>
                </a:solidFill>
                <a:latin typeface="Arial" charset="0"/>
                <a:ea typeface="Arial" charset="0"/>
                <a:cs typeface="Arial" charset="0"/>
              </a:rPr>
              <a:t>three specific examples </a:t>
            </a:r>
            <a:r>
              <a:rPr lang="en-US" sz="2400" dirty="0">
                <a:solidFill>
                  <a:srgbClr val="0D347D"/>
                </a:solidFill>
                <a:latin typeface="Arial" charset="0"/>
                <a:ea typeface="Arial" charset="0"/>
                <a:cs typeface="Arial" charset="0"/>
              </a:rPr>
              <a:t>from 2023</a:t>
            </a:r>
          </a:p>
        </p:txBody>
      </p:sp>
      <p:sp>
        <p:nvSpPr>
          <p:cNvPr id="4" name="Titre 2">
            <a:extLst>
              <a:ext uri="{FF2B5EF4-FFF2-40B4-BE49-F238E27FC236}">
                <a16:creationId xmlns:a16="http://schemas.microsoft.com/office/drawing/2014/main" id="{9BECA387-F75F-FAF5-D38D-5016CD247C3F}"/>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5" name="Espace réservé du numéro de diapositive 5">
            <a:extLst>
              <a:ext uri="{FF2B5EF4-FFF2-40B4-BE49-F238E27FC236}">
                <a16:creationId xmlns:a16="http://schemas.microsoft.com/office/drawing/2014/main" id="{5FFBE1F4-48B1-2AFF-BC73-F08251793556}"/>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11</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4223769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C488F15F-A29C-372B-A4D6-A23AD8CD501A}"/>
              </a:ext>
            </a:extLst>
          </p:cNvPr>
          <p:cNvSpPr>
            <a:spLocks noChangeArrowheads="1"/>
          </p:cNvSpPr>
          <p:nvPr/>
        </p:nvSpPr>
        <p:spPr bwMode="auto">
          <a:xfrm>
            <a:off x="205892" y="895905"/>
            <a:ext cx="5201154" cy="277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eaLnBrk="1" fontAlgn="auto" hangingPunct="1">
              <a:lnSpc>
                <a:spcPct val="150000"/>
              </a:lnSpc>
              <a:spcBef>
                <a:spcPts val="0"/>
              </a:spcBef>
              <a:spcAft>
                <a:spcPts val="0"/>
              </a:spcAft>
              <a:buAutoNum type="arabicPeriod"/>
              <a:defRPr/>
            </a:pPr>
            <a:r>
              <a:rPr lang="en-US" sz="2000" dirty="0">
                <a:solidFill>
                  <a:srgbClr val="0D347D"/>
                </a:solidFill>
                <a:latin typeface="Arial" charset="0"/>
                <a:ea typeface="Arial" charset="0"/>
                <a:cs typeface="Arial" charset="0"/>
              </a:rPr>
              <a:t>France</a:t>
            </a:r>
            <a:r>
              <a:rPr lang="en-US" sz="2000" b="1" dirty="0">
                <a:solidFill>
                  <a:srgbClr val="0D347D"/>
                </a:solidFill>
                <a:latin typeface="Arial" charset="0"/>
                <a:ea typeface="Arial" charset="0"/>
                <a:cs typeface="Arial" charset="0"/>
              </a:rPr>
              <a:t> – CoEMoN </a:t>
            </a:r>
          </a:p>
          <a:p>
            <a:pPr eaLnBrk="1" fontAlgn="auto" hangingPunct="1">
              <a:lnSpc>
                <a:spcPts val="2460"/>
              </a:lnSpc>
              <a:spcBef>
                <a:spcPts val="0"/>
              </a:spcBef>
              <a:spcAft>
                <a:spcPts val="0"/>
              </a:spcAft>
              <a:defRPr/>
            </a:pPr>
            <a:br>
              <a:rPr lang="en-US" sz="1500" dirty="0">
                <a:solidFill>
                  <a:srgbClr val="0D347D"/>
                </a:solidFill>
                <a:latin typeface="Arial" panose="020B0604020202020204" pitchFamily="34" charset="0"/>
              </a:rPr>
            </a:br>
            <a:endParaRPr lang="en-US" sz="1500" dirty="0">
              <a:solidFill>
                <a:srgbClr val="0D347D"/>
              </a:solidFill>
              <a:latin typeface="Arial" panose="020B0604020202020204" pitchFamily="34" charset="0"/>
            </a:endParaRPr>
          </a:p>
          <a:p>
            <a:pPr marL="285750" indent="-285750" eaLnBrk="1" fontAlgn="auto" hangingPunct="1">
              <a:lnSpc>
                <a:spcPts val="2460"/>
              </a:lnSpc>
              <a:spcBef>
                <a:spcPts val="0"/>
              </a:spcBef>
              <a:spcAft>
                <a:spcPts val="0"/>
              </a:spcAft>
              <a:buFont typeface="Arial" panose="020B0604020202020204" pitchFamily="34" charset="0"/>
              <a:buChar char="•"/>
              <a:defRPr/>
            </a:pPr>
            <a:r>
              <a:rPr lang="en-US" sz="2000" dirty="0">
                <a:solidFill>
                  <a:srgbClr val="0D347D"/>
                </a:solidFill>
                <a:latin typeface="Arial" panose="020B0604020202020204" pitchFamily="34" charset="0"/>
              </a:rPr>
              <a:t>M</a:t>
            </a:r>
            <a:r>
              <a:rPr lang="en-US" sz="2000" b="0" i="0" dirty="0">
                <a:solidFill>
                  <a:srgbClr val="0D347D"/>
                </a:solidFill>
                <a:effectLst/>
                <a:latin typeface="Arial" panose="020B0604020202020204" pitchFamily="34" charset="0"/>
              </a:rPr>
              <a:t>ore than 200 students participated in the first ever Council of Europe Model of Negotiation, the CoEMoN, inspired by the United Nations model (MUN)</a:t>
            </a:r>
          </a:p>
          <a:p>
            <a:pPr marL="285750" indent="-285750" eaLnBrk="1" fontAlgn="auto" hangingPunct="1">
              <a:lnSpc>
                <a:spcPts val="2460"/>
              </a:lnSpc>
              <a:spcBef>
                <a:spcPts val="0"/>
              </a:spcBef>
              <a:spcAft>
                <a:spcPts val="0"/>
              </a:spcAft>
              <a:buFont typeface="Arial" panose="020B0604020202020204" pitchFamily="34" charset="0"/>
              <a:buChar char="•"/>
              <a:defRPr/>
            </a:pPr>
            <a:endParaRPr lang="en-US" sz="2000" b="0" i="0" dirty="0">
              <a:solidFill>
                <a:srgbClr val="0D347D"/>
              </a:solidFill>
              <a:effectLst/>
              <a:latin typeface="Arial" panose="020B0604020202020204" pitchFamily="34" charset="0"/>
            </a:endParaRPr>
          </a:p>
        </p:txBody>
      </p:sp>
      <p:pic>
        <p:nvPicPr>
          <p:cNvPr id="3" name="Image 2" descr="Une image contenant habits, intérieur, personne, Visage humain&#10;&#10;Description générée automatiquement">
            <a:extLst>
              <a:ext uri="{FF2B5EF4-FFF2-40B4-BE49-F238E27FC236}">
                <a16:creationId xmlns:a16="http://schemas.microsoft.com/office/drawing/2014/main" id="{857ACDC8-EC26-FA2F-B048-92F827ABA107}"/>
              </a:ext>
            </a:extLst>
          </p:cNvPr>
          <p:cNvPicPr>
            <a:picLocks noChangeAspect="1"/>
          </p:cNvPicPr>
          <p:nvPr/>
        </p:nvPicPr>
        <p:blipFill rotWithShape="1">
          <a:blip r:embed="rId2"/>
          <a:srcRect l="32418" r="19372"/>
          <a:stretch/>
        </p:blipFill>
        <p:spPr>
          <a:xfrm>
            <a:off x="5407046" y="804235"/>
            <a:ext cx="3736954" cy="4347927"/>
          </a:xfrm>
          <a:prstGeom prst="rect">
            <a:avLst/>
          </a:prstGeom>
        </p:spPr>
      </p:pic>
      <p:sp>
        <p:nvSpPr>
          <p:cNvPr id="4" name="Titre 2">
            <a:extLst>
              <a:ext uri="{FF2B5EF4-FFF2-40B4-BE49-F238E27FC236}">
                <a16:creationId xmlns:a16="http://schemas.microsoft.com/office/drawing/2014/main" id="{BF46F6B3-0AB7-F211-1D30-C2DE80A2B8DB}"/>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5" name="Espace réservé du numéro de diapositive 5">
            <a:extLst>
              <a:ext uri="{FF2B5EF4-FFF2-40B4-BE49-F238E27FC236}">
                <a16:creationId xmlns:a16="http://schemas.microsoft.com/office/drawing/2014/main" id="{D0DF1372-46EB-F8BD-4FBA-1272BBF2016C}"/>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12</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3113867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C488F15F-A29C-372B-A4D6-A23AD8CD501A}"/>
              </a:ext>
            </a:extLst>
          </p:cNvPr>
          <p:cNvSpPr>
            <a:spLocks noChangeArrowheads="1"/>
          </p:cNvSpPr>
          <p:nvPr/>
        </p:nvSpPr>
        <p:spPr bwMode="auto">
          <a:xfrm>
            <a:off x="205892" y="895905"/>
            <a:ext cx="5201154" cy="372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eaLnBrk="1" fontAlgn="auto" hangingPunct="1">
              <a:lnSpc>
                <a:spcPct val="150000"/>
              </a:lnSpc>
              <a:spcBef>
                <a:spcPts val="0"/>
              </a:spcBef>
              <a:spcAft>
                <a:spcPts val="0"/>
              </a:spcAft>
              <a:buAutoNum type="arabicPeriod"/>
              <a:defRPr/>
            </a:pPr>
            <a:r>
              <a:rPr lang="en-US" sz="2000" dirty="0">
                <a:solidFill>
                  <a:srgbClr val="0D347D"/>
                </a:solidFill>
                <a:latin typeface="Arial" charset="0"/>
                <a:ea typeface="Arial" charset="0"/>
                <a:cs typeface="Arial" charset="0"/>
              </a:rPr>
              <a:t>France</a:t>
            </a:r>
            <a:r>
              <a:rPr lang="en-US" sz="2000" b="1" dirty="0">
                <a:solidFill>
                  <a:srgbClr val="0D347D"/>
                </a:solidFill>
                <a:latin typeface="Arial" charset="0"/>
                <a:ea typeface="Arial" charset="0"/>
                <a:cs typeface="Arial" charset="0"/>
              </a:rPr>
              <a:t> – CoEMoN </a:t>
            </a:r>
          </a:p>
          <a:p>
            <a:pPr eaLnBrk="1" fontAlgn="auto" hangingPunct="1">
              <a:lnSpc>
                <a:spcPts val="2460"/>
              </a:lnSpc>
              <a:spcBef>
                <a:spcPts val="0"/>
              </a:spcBef>
              <a:spcAft>
                <a:spcPts val="0"/>
              </a:spcAft>
              <a:defRPr/>
            </a:pPr>
            <a:br>
              <a:rPr lang="en-US" sz="2000" b="0" i="0" dirty="0">
                <a:solidFill>
                  <a:srgbClr val="0D347D"/>
                </a:solidFill>
                <a:effectLst/>
                <a:latin typeface="Arial" panose="020B0604020202020204" pitchFamily="34" charset="0"/>
              </a:rPr>
            </a:br>
            <a:endParaRPr lang="en-US" sz="2000" b="0" i="0" dirty="0">
              <a:solidFill>
                <a:srgbClr val="0D347D"/>
              </a:solidFill>
              <a:effectLst/>
              <a:latin typeface="Arial" panose="020B0604020202020204" pitchFamily="34" charset="0"/>
            </a:endParaRPr>
          </a:p>
          <a:p>
            <a:pPr marL="285750" indent="-285750" eaLnBrk="1" fontAlgn="auto" hangingPunct="1">
              <a:lnSpc>
                <a:spcPts val="2460"/>
              </a:lnSpc>
              <a:spcBef>
                <a:spcPts val="0"/>
              </a:spcBef>
              <a:spcAft>
                <a:spcPts val="0"/>
              </a:spcAft>
              <a:buFont typeface="Arial" panose="020B0604020202020204" pitchFamily="34" charset="0"/>
              <a:buChar char="•"/>
              <a:defRPr/>
            </a:pPr>
            <a:r>
              <a:rPr lang="en-US" sz="2000" dirty="0">
                <a:solidFill>
                  <a:srgbClr val="0D347D"/>
                </a:solidFill>
                <a:latin typeface="Arial" panose="020B0604020202020204" pitchFamily="34" charset="0"/>
                <a:ea typeface="Arial" charset="0"/>
              </a:rPr>
              <a:t>The event, held in Strasbourg, gathered political science students from more than 30 countries to play the role of parliamentarians and representatives of member states within the Parliamentary Assembly of the Council of Europe and the Committee of Ministers</a:t>
            </a:r>
          </a:p>
          <a:p>
            <a:pPr marL="457200" indent="-457200" eaLnBrk="1" fontAlgn="auto" hangingPunct="1">
              <a:lnSpc>
                <a:spcPts val="2460"/>
              </a:lnSpc>
              <a:spcBef>
                <a:spcPts val="0"/>
              </a:spcBef>
              <a:spcAft>
                <a:spcPts val="0"/>
              </a:spcAft>
              <a:buFont typeface="Arial" charset="0"/>
              <a:buChar char="•"/>
              <a:defRPr/>
            </a:pPr>
            <a:endParaRPr lang="en-US" sz="1600" dirty="0">
              <a:solidFill>
                <a:srgbClr val="0D347D"/>
              </a:solidFill>
              <a:latin typeface="Arial" charset="0"/>
              <a:ea typeface="Arial" charset="0"/>
              <a:cs typeface="Arial" charset="0"/>
            </a:endParaRPr>
          </a:p>
        </p:txBody>
      </p:sp>
      <p:pic>
        <p:nvPicPr>
          <p:cNvPr id="3" name="Image 2">
            <a:extLst>
              <a:ext uri="{FF2B5EF4-FFF2-40B4-BE49-F238E27FC236}">
                <a16:creationId xmlns:a16="http://schemas.microsoft.com/office/drawing/2014/main" id="{857ACDC8-EC26-FA2F-B048-92F827ABA107}"/>
              </a:ext>
            </a:extLst>
          </p:cNvPr>
          <p:cNvPicPr>
            <a:picLocks noChangeAspect="1"/>
          </p:cNvPicPr>
          <p:nvPr/>
        </p:nvPicPr>
        <p:blipFill>
          <a:blip r:embed="rId2"/>
          <a:srcRect l="21342" r="21342"/>
          <a:stretch/>
        </p:blipFill>
        <p:spPr>
          <a:xfrm>
            <a:off x="5407046" y="804235"/>
            <a:ext cx="3736954" cy="4347927"/>
          </a:xfrm>
          <a:prstGeom prst="rect">
            <a:avLst/>
          </a:prstGeom>
        </p:spPr>
      </p:pic>
      <p:sp>
        <p:nvSpPr>
          <p:cNvPr id="4" name="Titre 2">
            <a:extLst>
              <a:ext uri="{FF2B5EF4-FFF2-40B4-BE49-F238E27FC236}">
                <a16:creationId xmlns:a16="http://schemas.microsoft.com/office/drawing/2014/main" id="{BF46F6B3-0AB7-F211-1D30-C2DE80A2B8DB}"/>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5" name="Espace réservé du numéro de diapositive 5">
            <a:extLst>
              <a:ext uri="{FF2B5EF4-FFF2-40B4-BE49-F238E27FC236}">
                <a16:creationId xmlns:a16="http://schemas.microsoft.com/office/drawing/2014/main" id="{D0DF1372-46EB-F8BD-4FBA-1272BBF2016C}"/>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13</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1399558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47A230BE-5BDA-2E80-0CA4-E67AEC89951D}"/>
              </a:ext>
            </a:extLst>
          </p:cNvPr>
          <p:cNvSpPr>
            <a:spLocks noChangeArrowheads="1"/>
          </p:cNvSpPr>
          <p:nvPr/>
        </p:nvSpPr>
        <p:spPr bwMode="auto">
          <a:xfrm>
            <a:off x="56504" y="895905"/>
            <a:ext cx="5657353" cy="419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r>
              <a:rPr lang="fr-FR" sz="2000" b="0" i="0" u="none" dirty="0">
                <a:solidFill>
                  <a:srgbClr val="0D347D"/>
                </a:solidFill>
                <a:latin typeface="Arial" panose="020B0604020202020204" pitchFamily="34" charset="0"/>
                <a:cs typeface="Arial" panose="020B0604020202020204" pitchFamily="34" charset="0"/>
              </a:rPr>
              <a:t>2. Malta – </a:t>
            </a:r>
            <a:r>
              <a:rPr lang="fr-FR" sz="2000" b="1" i="0" u="none" dirty="0">
                <a:solidFill>
                  <a:srgbClr val="0D347D"/>
                </a:solidFill>
                <a:latin typeface="Arial" panose="020B0604020202020204" pitchFamily="34" charset="0"/>
                <a:cs typeface="Arial" panose="020B0604020202020204" pitchFamily="34" charset="0"/>
              </a:rPr>
              <a:t>Parliamentary event on Violence against Women</a:t>
            </a:r>
            <a:r>
              <a:rPr lang="fr-FR" sz="2000" b="0" i="0" u="none" dirty="0">
                <a:solidFill>
                  <a:srgbClr val="0D347D"/>
                </a:solidFill>
                <a:latin typeface="Arial" panose="020B0604020202020204" pitchFamily="34" charset="0"/>
                <a:cs typeface="Arial" panose="020B0604020202020204" pitchFamily="34" charset="0"/>
              </a:rPr>
              <a:t> </a:t>
            </a:r>
            <a:br>
              <a:rPr lang="fr-FR" sz="2000" b="0" i="0" u="none" dirty="0">
                <a:solidFill>
                  <a:srgbClr val="0D347D"/>
                </a:solidFill>
                <a:latin typeface="Arial" panose="020B0604020202020204" pitchFamily="34" charset="0"/>
                <a:cs typeface="Arial" panose="020B0604020202020204" pitchFamily="34" charset="0"/>
              </a:rPr>
            </a:br>
            <a:endParaRPr lang="fr-FR" sz="2000" dirty="0">
              <a:solidFill>
                <a:srgbClr val="0D347D"/>
              </a:solidFill>
            </a:endParaRPr>
          </a:p>
          <a:p>
            <a:pPr marL="285750" marR="0" lvl="0" indent="-285750" algn="l" defTabSz="457200" rtl="0" eaLnBrk="1" fontAlgn="auto" latinLnBrk="0" hangingPunct="1">
              <a:lnSpc>
                <a:spcPts val="2460"/>
              </a:lnSpc>
              <a:spcBef>
                <a:spcPts val="0"/>
              </a:spcBef>
              <a:spcAft>
                <a:spcPts val="0"/>
              </a:spcAft>
              <a:buClrTx/>
              <a:buSzTx/>
              <a:buFont typeface="Arial" panose="020B0604020202020204" pitchFamily="34" charset="0"/>
              <a:buChar char="•"/>
              <a:tabLst/>
              <a:defRPr/>
            </a:pPr>
            <a:r>
              <a:rPr lang="en-US" dirty="0">
                <a:solidFill>
                  <a:srgbClr val="0D347D"/>
                </a:solidFill>
                <a:latin typeface="Arial" panose="020B0604020202020204" pitchFamily="34" charset="0"/>
              </a:rPr>
              <a:t>T</a:t>
            </a:r>
            <a:r>
              <a:rPr kumimoji="0" lang="en-US" b="0" i="0" u="none" strike="noStrike" kern="1200" cap="none" spc="0" normalizeH="0" baseline="0" noProof="0" dirty="0">
                <a:ln>
                  <a:noFill/>
                </a:ln>
                <a:solidFill>
                  <a:srgbClr val="0D347D"/>
                </a:solidFill>
                <a:effectLst/>
                <a:uLnTx/>
                <a:uFillTx/>
                <a:latin typeface="Arial" panose="020B0604020202020204" pitchFamily="34" charset="0"/>
                <a:ea typeface="+mn-ea"/>
                <a:cs typeface="Arial" panose="020B0604020202020204" pitchFamily="34" charset="0"/>
              </a:rPr>
              <a:t>he conference brought together academics and leading experts to highlight the importance and benefits of the Council of Europe Convention on preventing and combating violence against women and domestic violence (Istanbul Convention) - the first legally binding multilateral instrument of its kind – and the central role that men and boys must play in order to tackle such violence effectively.</a:t>
            </a:r>
            <a:br>
              <a:rPr kumimoji="0" lang="en-US" b="0" i="0" u="none" strike="noStrike" kern="1200" cap="none" spc="0" normalizeH="0" baseline="0" noProof="0" dirty="0">
                <a:ln>
                  <a:noFill/>
                </a:ln>
                <a:solidFill>
                  <a:srgbClr val="0D347D"/>
                </a:solidFill>
                <a:effectLst/>
                <a:uLnTx/>
                <a:uFillTx/>
                <a:latin typeface="Arial" panose="020B0604020202020204" pitchFamily="34" charset="0"/>
                <a:ea typeface="+mn-ea"/>
                <a:cs typeface="Arial" panose="020B0604020202020204" pitchFamily="34" charset="0"/>
              </a:rPr>
            </a:br>
            <a:endParaRPr kumimoji="0" lang="en-US" b="0" i="0" u="none" strike="noStrike" kern="1200" cap="none" spc="0" normalizeH="0" baseline="0" noProof="0" dirty="0">
              <a:ln>
                <a:noFill/>
              </a:ln>
              <a:solidFill>
                <a:srgbClr val="0D347D"/>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ts val="2460"/>
              </a:lnSpc>
              <a:spcBef>
                <a:spcPts val="0"/>
              </a:spcBef>
              <a:spcAft>
                <a:spcPts val="0"/>
              </a:spcAft>
              <a:buClrTx/>
              <a:buSzTx/>
              <a:buFont typeface="Arial" panose="020B0604020202020204" pitchFamily="34" charset="0"/>
              <a:buChar char="•"/>
              <a:tabLst/>
              <a:defRPr/>
            </a:pPr>
            <a:r>
              <a:rPr lang="en-US" dirty="0">
                <a:solidFill>
                  <a:srgbClr val="0D347D"/>
                </a:solidFill>
                <a:latin typeface="Arial" panose="020B0604020202020204" pitchFamily="34" charset="0"/>
              </a:rPr>
              <a:t>The event was </a:t>
            </a:r>
            <a:r>
              <a:rPr kumimoji="0" lang="en-US" b="0" i="0" u="none" strike="noStrike" kern="1200" cap="none" spc="0" normalizeH="0" baseline="0" noProof="0" dirty="0">
                <a:ln>
                  <a:noFill/>
                </a:ln>
                <a:solidFill>
                  <a:srgbClr val="0D347D"/>
                </a:solidFill>
                <a:effectLst/>
                <a:uLnTx/>
                <a:uFillTx/>
                <a:latin typeface="Arial" panose="020B0604020202020204" pitchFamily="34" charset="0"/>
                <a:ea typeface="+mn-ea"/>
                <a:cs typeface="Arial" panose="020B0604020202020204" pitchFamily="34" charset="0"/>
              </a:rPr>
              <a:t>live streamed</a:t>
            </a:r>
            <a:endParaRPr lang="en-US" dirty="0">
              <a:solidFill>
                <a:srgbClr val="0D347D"/>
              </a:solidFill>
              <a:latin typeface="Arial" charset="0"/>
              <a:ea typeface="Arial" charset="0"/>
              <a:cs typeface="Arial" charset="0"/>
            </a:endParaRPr>
          </a:p>
        </p:txBody>
      </p:sp>
      <p:pic>
        <p:nvPicPr>
          <p:cNvPr id="3" name="Image 2">
            <a:extLst>
              <a:ext uri="{FF2B5EF4-FFF2-40B4-BE49-F238E27FC236}">
                <a16:creationId xmlns:a16="http://schemas.microsoft.com/office/drawing/2014/main" id="{457DC448-837B-A23E-0E6E-F098396A03E9}"/>
              </a:ext>
            </a:extLst>
          </p:cNvPr>
          <p:cNvPicPr>
            <a:picLocks noChangeAspect="1"/>
          </p:cNvPicPr>
          <p:nvPr/>
        </p:nvPicPr>
        <p:blipFill rotWithShape="1">
          <a:blip r:embed="rId2"/>
          <a:srcRect l="29274" r="25895"/>
          <a:stretch/>
        </p:blipFill>
        <p:spPr>
          <a:xfrm>
            <a:off x="5669280" y="804234"/>
            <a:ext cx="3478564" cy="4352400"/>
          </a:xfrm>
          <a:prstGeom prst="rect">
            <a:avLst/>
          </a:prstGeom>
        </p:spPr>
      </p:pic>
      <p:sp>
        <p:nvSpPr>
          <p:cNvPr id="4" name="Titre 2">
            <a:extLst>
              <a:ext uri="{FF2B5EF4-FFF2-40B4-BE49-F238E27FC236}">
                <a16:creationId xmlns:a16="http://schemas.microsoft.com/office/drawing/2014/main" id="{64FDA77A-E493-8C7D-6C46-B0ABC2A7D8BC}"/>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5" name="Espace réservé du numéro de diapositive 5">
            <a:extLst>
              <a:ext uri="{FF2B5EF4-FFF2-40B4-BE49-F238E27FC236}">
                <a16:creationId xmlns:a16="http://schemas.microsoft.com/office/drawing/2014/main" id="{5CFCA11E-34E3-FFA3-E144-BD11025318FE}"/>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14</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381595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FE2021A0-E78C-176A-7FD2-C0B2479D5725}"/>
              </a:ext>
            </a:extLst>
          </p:cNvPr>
          <p:cNvSpPr>
            <a:spLocks noChangeArrowheads="1"/>
          </p:cNvSpPr>
          <p:nvPr/>
        </p:nvSpPr>
        <p:spPr bwMode="auto">
          <a:xfrm>
            <a:off x="205892" y="895905"/>
            <a:ext cx="5201154" cy="355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r>
              <a:rPr lang="fr-FR" sz="2000" b="0" i="0" u="none" dirty="0">
                <a:solidFill>
                  <a:srgbClr val="0D347D"/>
                </a:solidFill>
                <a:latin typeface="Arial" panose="020B0604020202020204" pitchFamily="34" charset="0"/>
                <a:cs typeface="Arial" panose="020B0604020202020204" pitchFamily="34" charset="0"/>
              </a:rPr>
              <a:t>3. Republic of Moldova – </a:t>
            </a:r>
            <a:r>
              <a:rPr lang="fr-FR" sz="2000" b="1" i="0" u="none" dirty="0">
                <a:solidFill>
                  <a:srgbClr val="0D347D"/>
                </a:solidFill>
                <a:latin typeface="Arial" panose="020B0604020202020204" pitchFamily="34" charset="0"/>
                <a:cs typeface="Arial" panose="020B0604020202020204" pitchFamily="34" charset="0"/>
              </a:rPr>
              <a:t>Visibility Week</a:t>
            </a:r>
            <a:br>
              <a:rPr lang="fr-FR" sz="2000" b="1" i="0" u="none" dirty="0">
                <a:solidFill>
                  <a:srgbClr val="0D347D"/>
                </a:solidFill>
                <a:latin typeface="Arial" panose="020B0604020202020204" pitchFamily="34" charset="0"/>
                <a:cs typeface="Arial" panose="020B0604020202020204" pitchFamily="34" charset="0"/>
              </a:rPr>
            </a:br>
            <a:br>
              <a:rPr lang="fr-FR" sz="2000" b="1" dirty="0">
                <a:solidFill>
                  <a:srgbClr val="0D347D"/>
                </a:solidFill>
                <a:latin typeface="Arial" panose="020B0604020202020204" pitchFamily="34" charset="0"/>
              </a:rPr>
            </a:br>
            <a:endParaRPr lang="fr-FR" sz="2000" b="1" dirty="0">
              <a:solidFill>
                <a:srgbClr val="0D347D"/>
              </a:solidFill>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On the occasion of the 28th anniversary of Republic of Moldova's accession to the Council of Europe, the Office in Chisinau, together with the Ministry of Foreign Affairs and European Integration, organised a “Council of Europe Week 2023”</a:t>
            </a:r>
          </a:p>
          <a:p>
            <a:pPr marL="457200" indent="-457200" eaLnBrk="1" fontAlgn="auto" hangingPunct="1">
              <a:lnSpc>
                <a:spcPts val="2460"/>
              </a:lnSpc>
              <a:spcBef>
                <a:spcPts val="0"/>
              </a:spcBef>
              <a:spcAft>
                <a:spcPts val="0"/>
              </a:spcAft>
              <a:buFont typeface="Arial" charset="0"/>
              <a:buChar char="•"/>
              <a:defRPr/>
            </a:pPr>
            <a:endParaRPr lang="en-US" sz="2000" dirty="0">
              <a:solidFill>
                <a:srgbClr val="0D347D"/>
              </a:solidFill>
              <a:latin typeface="Arial" charset="0"/>
              <a:ea typeface="Arial" charset="0"/>
              <a:cs typeface="Arial" charset="0"/>
            </a:endParaRPr>
          </a:p>
        </p:txBody>
      </p:sp>
      <p:pic>
        <p:nvPicPr>
          <p:cNvPr id="3" name="Image 2">
            <a:extLst>
              <a:ext uri="{FF2B5EF4-FFF2-40B4-BE49-F238E27FC236}">
                <a16:creationId xmlns:a16="http://schemas.microsoft.com/office/drawing/2014/main" id="{634C7B74-8A77-4F6D-D444-B3A5F1D3D62E}"/>
              </a:ext>
            </a:extLst>
          </p:cNvPr>
          <p:cNvPicPr>
            <a:picLocks noChangeAspect="1"/>
          </p:cNvPicPr>
          <p:nvPr/>
        </p:nvPicPr>
        <p:blipFill>
          <a:blip r:embed="rId2"/>
          <a:srcRect l="25895" r="25895"/>
          <a:stretch/>
        </p:blipFill>
        <p:spPr>
          <a:xfrm>
            <a:off x="5407046" y="804235"/>
            <a:ext cx="3736954" cy="4347927"/>
          </a:xfrm>
          <a:prstGeom prst="rect">
            <a:avLst/>
          </a:prstGeom>
        </p:spPr>
      </p:pic>
      <p:sp>
        <p:nvSpPr>
          <p:cNvPr id="4" name="Titre 2">
            <a:extLst>
              <a:ext uri="{FF2B5EF4-FFF2-40B4-BE49-F238E27FC236}">
                <a16:creationId xmlns:a16="http://schemas.microsoft.com/office/drawing/2014/main" id="{7F844803-3BE0-7A0D-D834-DFA479E8BD81}"/>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5" name="Espace réservé du numéro de diapositive 5">
            <a:extLst>
              <a:ext uri="{FF2B5EF4-FFF2-40B4-BE49-F238E27FC236}">
                <a16:creationId xmlns:a16="http://schemas.microsoft.com/office/drawing/2014/main" id="{83129372-D5BF-F203-2DBC-7BBF55D6BBAD}"/>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15</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132647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FE2021A0-E78C-176A-7FD2-C0B2479D5725}"/>
              </a:ext>
            </a:extLst>
          </p:cNvPr>
          <p:cNvSpPr>
            <a:spLocks noChangeArrowheads="1"/>
          </p:cNvSpPr>
          <p:nvPr/>
        </p:nvSpPr>
        <p:spPr bwMode="auto">
          <a:xfrm>
            <a:off x="205892" y="895905"/>
            <a:ext cx="5201154" cy="258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r>
              <a:rPr lang="fr-FR" sz="2000" b="0" i="0" u="none" dirty="0">
                <a:solidFill>
                  <a:srgbClr val="0D347D"/>
                </a:solidFill>
                <a:latin typeface="Arial" panose="020B0604020202020204" pitchFamily="34" charset="0"/>
                <a:cs typeface="Arial" panose="020B0604020202020204" pitchFamily="34" charset="0"/>
              </a:rPr>
              <a:t>3. Republic of Moldova – </a:t>
            </a:r>
            <a:r>
              <a:rPr lang="fr-FR" sz="2000" b="1" i="0" u="none" dirty="0">
                <a:solidFill>
                  <a:srgbClr val="0D347D"/>
                </a:solidFill>
                <a:latin typeface="Arial" panose="020B0604020202020204" pitchFamily="34" charset="0"/>
                <a:cs typeface="Arial" panose="020B0604020202020204" pitchFamily="34" charset="0"/>
              </a:rPr>
              <a:t>Visibility Week</a:t>
            </a:r>
            <a:br>
              <a:rPr lang="fr-FR" sz="2000" b="1" i="0" u="none" dirty="0">
                <a:solidFill>
                  <a:srgbClr val="0D347D"/>
                </a:solidFill>
                <a:latin typeface="Arial" panose="020B0604020202020204" pitchFamily="34" charset="0"/>
                <a:cs typeface="Arial" panose="020B0604020202020204" pitchFamily="34" charset="0"/>
              </a:rPr>
            </a:br>
            <a:br>
              <a:rPr lang="fr-FR" sz="2000" b="1" i="0" u="none" dirty="0">
                <a:solidFill>
                  <a:srgbClr val="0D347D"/>
                </a:solidFill>
                <a:latin typeface="Arial" panose="020B0604020202020204" pitchFamily="34" charset="0"/>
                <a:cs typeface="Arial" panose="020B0604020202020204" pitchFamily="34" charset="0"/>
              </a:rPr>
            </a:br>
            <a:br>
              <a:rPr lang="fr-FR" sz="2000" b="1" i="0" u="none" dirty="0">
                <a:solidFill>
                  <a:srgbClr val="0D347D"/>
                </a:solidFill>
                <a:latin typeface="Arial" panose="020B0604020202020204" pitchFamily="34" charset="0"/>
                <a:cs typeface="Arial" panose="020B0604020202020204" pitchFamily="34" charset="0"/>
              </a:rPr>
            </a:br>
            <a:endParaRPr lang="fr-FR" sz="2000" b="1" dirty="0">
              <a:solidFill>
                <a:srgbClr val="0D347D"/>
              </a:solidFill>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Arts, documentary films and first-hand testimony were just some of the ways in which the Week explored key human rights themes</a:t>
            </a:r>
          </a:p>
        </p:txBody>
      </p:sp>
      <p:pic>
        <p:nvPicPr>
          <p:cNvPr id="3" name="Image 2">
            <a:extLst>
              <a:ext uri="{FF2B5EF4-FFF2-40B4-BE49-F238E27FC236}">
                <a16:creationId xmlns:a16="http://schemas.microsoft.com/office/drawing/2014/main" id="{634C7B74-8A77-4F6D-D444-B3A5F1D3D62E}"/>
              </a:ext>
            </a:extLst>
          </p:cNvPr>
          <p:cNvPicPr>
            <a:picLocks noChangeAspect="1"/>
          </p:cNvPicPr>
          <p:nvPr/>
        </p:nvPicPr>
        <p:blipFill>
          <a:blip r:embed="rId2"/>
          <a:srcRect l="21351" r="21351"/>
          <a:stretch/>
        </p:blipFill>
        <p:spPr>
          <a:xfrm>
            <a:off x="5407046" y="804235"/>
            <a:ext cx="3736954" cy="4347927"/>
          </a:xfrm>
          <a:prstGeom prst="rect">
            <a:avLst/>
          </a:prstGeom>
        </p:spPr>
      </p:pic>
      <p:sp>
        <p:nvSpPr>
          <p:cNvPr id="4" name="Titre 2">
            <a:extLst>
              <a:ext uri="{FF2B5EF4-FFF2-40B4-BE49-F238E27FC236}">
                <a16:creationId xmlns:a16="http://schemas.microsoft.com/office/drawing/2014/main" id="{7F844803-3BE0-7A0D-D834-DFA479E8BD81}"/>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5" name="Espace réservé du numéro de diapositive 5">
            <a:extLst>
              <a:ext uri="{FF2B5EF4-FFF2-40B4-BE49-F238E27FC236}">
                <a16:creationId xmlns:a16="http://schemas.microsoft.com/office/drawing/2014/main" id="{83129372-D5BF-F203-2DBC-7BBF55D6BBAD}"/>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16</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3367716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2">
            <a:extLst>
              <a:ext uri="{FF2B5EF4-FFF2-40B4-BE49-F238E27FC236}">
                <a16:creationId xmlns:a16="http://schemas.microsoft.com/office/drawing/2014/main" id="{E6CD1281-5E71-067E-4B7B-7FF1751194C7}"/>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9" name="Espace réservé du numéro de diapositive 5">
            <a:extLst>
              <a:ext uri="{FF2B5EF4-FFF2-40B4-BE49-F238E27FC236}">
                <a16:creationId xmlns:a16="http://schemas.microsoft.com/office/drawing/2014/main" id="{548A6F05-F051-61CE-04BC-2212BC8CF367}"/>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17</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5" name="Image 4">
            <a:extLst>
              <a:ext uri="{FF2B5EF4-FFF2-40B4-BE49-F238E27FC236}">
                <a16:creationId xmlns:a16="http://schemas.microsoft.com/office/drawing/2014/main" id="{35A7BD09-A858-E668-67FC-921914C2BF70}"/>
              </a:ext>
            </a:extLst>
          </p:cNvPr>
          <p:cNvPicPr>
            <a:picLocks noChangeAspect="1"/>
          </p:cNvPicPr>
          <p:nvPr/>
        </p:nvPicPr>
        <p:blipFill rotWithShape="1">
          <a:blip r:embed="rId2"/>
          <a:srcRect l="44344" r="7446"/>
          <a:stretch/>
        </p:blipFill>
        <p:spPr>
          <a:xfrm>
            <a:off x="5407046" y="804235"/>
            <a:ext cx="3736954" cy="4347927"/>
          </a:xfrm>
          <a:prstGeom prst="rect">
            <a:avLst/>
          </a:prstGeom>
        </p:spPr>
      </p:pic>
      <p:sp>
        <p:nvSpPr>
          <p:cNvPr id="6" name="Rectangle 20">
            <a:extLst>
              <a:ext uri="{FF2B5EF4-FFF2-40B4-BE49-F238E27FC236}">
                <a16:creationId xmlns:a16="http://schemas.microsoft.com/office/drawing/2014/main" id="{6485E182-402B-423D-94CF-36C056990126}"/>
              </a:ext>
            </a:extLst>
          </p:cNvPr>
          <p:cNvSpPr>
            <a:spLocks noChangeArrowheads="1"/>
          </p:cNvSpPr>
          <p:nvPr/>
        </p:nvSpPr>
        <p:spPr bwMode="auto">
          <a:xfrm>
            <a:off x="205892" y="796038"/>
            <a:ext cx="4984875" cy="405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000" b="1" dirty="0">
                <a:solidFill>
                  <a:srgbClr val="0D347D"/>
                </a:solidFill>
                <a:latin typeface="Arial" charset="0"/>
                <a:ea typeface="Arial" charset="0"/>
                <a:cs typeface="Arial" charset="0"/>
              </a:rPr>
              <a:t>When </a:t>
            </a:r>
            <a:r>
              <a:rPr lang="en-US" sz="2000" dirty="0">
                <a:solidFill>
                  <a:srgbClr val="0D347D"/>
                </a:solidFill>
                <a:latin typeface="Arial" charset="0"/>
                <a:ea typeface="Arial" charset="0"/>
                <a:cs typeface="Arial" charset="0"/>
              </a:rPr>
              <a:t>should events be held?</a:t>
            </a:r>
            <a:br>
              <a:rPr lang="en-US" sz="2000" dirty="0">
                <a:solidFill>
                  <a:srgbClr val="0D347D"/>
                </a:solidFill>
                <a:latin typeface="Arial" charset="0"/>
                <a:ea typeface="Arial" charset="0"/>
                <a:cs typeface="Arial" charset="0"/>
              </a:rPr>
            </a:br>
            <a:endParaRPr lang="en-US" sz="2000" dirty="0">
              <a:solidFill>
                <a:srgbClr val="0D347D"/>
              </a:solidFill>
              <a:latin typeface="Arial" charset="0"/>
              <a:ea typeface="Arial" charset="0"/>
              <a:cs typeface="Arial" charset="0"/>
            </a:endParaRP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Whenever is best for the Member State concerned</a:t>
            </a: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Many countries chose to build events around Europe Day on 5 May</a:t>
            </a: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May 2024 is the Council of Europe’s 75th anniversary: a potential hook</a:t>
            </a: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But events can happen at any point during the year</a:t>
            </a:r>
          </a:p>
        </p:txBody>
      </p:sp>
    </p:spTree>
    <p:extLst>
      <p:ext uri="{BB962C8B-B14F-4D97-AF65-F5344CB8AC3E}">
        <p14:creationId xmlns:p14="http://schemas.microsoft.com/office/powerpoint/2010/main" val="885329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
            <a:extLst>
              <a:ext uri="{FF2B5EF4-FFF2-40B4-BE49-F238E27FC236}">
                <a16:creationId xmlns:a16="http://schemas.microsoft.com/office/drawing/2014/main" id="{BA8CEFAC-7EBD-F5A3-8687-1E4A7C7892BC}"/>
              </a:ext>
            </a:extLst>
          </p:cNvPr>
          <p:cNvSpPr>
            <a:spLocks noChangeArrowheads="1"/>
          </p:cNvSpPr>
          <p:nvPr/>
        </p:nvSpPr>
        <p:spPr bwMode="auto">
          <a:xfrm>
            <a:off x="205892" y="796038"/>
            <a:ext cx="4984875" cy="3873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000" b="1" dirty="0">
                <a:solidFill>
                  <a:srgbClr val="0D347D"/>
                </a:solidFill>
                <a:latin typeface="Arial" charset="0"/>
                <a:ea typeface="Arial" charset="0"/>
                <a:cs typeface="Arial" charset="0"/>
              </a:rPr>
              <a:t>What </a:t>
            </a:r>
            <a:r>
              <a:rPr lang="en-US" sz="2000" dirty="0">
                <a:solidFill>
                  <a:srgbClr val="0D347D"/>
                </a:solidFill>
                <a:latin typeface="Arial" charset="0"/>
                <a:ea typeface="Arial" charset="0"/>
                <a:cs typeface="Arial" charset="0"/>
              </a:rPr>
              <a:t>next?</a:t>
            </a:r>
            <a:br>
              <a:rPr lang="en-US" sz="2000" dirty="0">
                <a:solidFill>
                  <a:srgbClr val="0D347D"/>
                </a:solidFill>
                <a:latin typeface="Arial" charset="0"/>
                <a:ea typeface="Arial" charset="0"/>
                <a:cs typeface="Arial" charset="0"/>
              </a:rPr>
            </a:br>
            <a:endParaRPr lang="en-US" sz="2000" dirty="0">
              <a:solidFill>
                <a:srgbClr val="0D347D"/>
              </a:solidFill>
              <a:latin typeface="Arial" charset="0"/>
              <a:ea typeface="Arial" charset="0"/>
              <a:cs typeface="Arial" charset="0"/>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panose="020B0604020202020204" pitchFamily="34" charset="0"/>
                <a:ea typeface="Arial" charset="0"/>
              </a:rPr>
              <a:t>Many Permanent Representatives and National Focal Points seek inspiration for events</a:t>
            </a:r>
            <a:br>
              <a:rPr lang="en-US" sz="2000" dirty="0">
                <a:solidFill>
                  <a:srgbClr val="0D347D"/>
                </a:solidFill>
                <a:latin typeface="Arial" panose="020B0604020202020204" pitchFamily="34" charset="0"/>
                <a:ea typeface="Arial" charset="0"/>
              </a:rPr>
            </a:br>
            <a:endParaRPr lang="en-US" sz="2000" dirty="0">
              <a:solidFill>
                <a:srgbClr val="0D347D"/>
              </a:solidFill>
              <a:latin typeface="Arial" panose="020B0604020202020204" pitchFamily="34" charset="0"/>
              <a:ea typeface="Arial" charset="0"/>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panose="020B0604020202020204" pitchFamily="34" charset="0"/>
                <a:ea typeface="Arial" charset="0"/>
              </a:rPr>
              <a:t>They – and anyone who is interested – should look at the dedicated Council of Europe Days dedicated website: </a:t>
            </a:r>
            <a:r>
              <a:rPr lang="en-US" sz="2000" dirty="0">
                <a:solidFill>
                  <a:srgbClr val="0D347D"/>
                </a:solidFill>
                <a:latin typeface="Arial" panose="020B0604020202020204" pitchFamily="34" charset="0"/>
                <a:ea typeface="Arial" charset="0"/>
                <a:hlinkClick r:id="rId2"/>
              </a:rPr>
              <a:t>Telling the </a:t>
            </a:r>
            <a:r>
              <a:rPr lang="en-US" sz="2000" dirty="0" err="1">
                <a:solidFill>
                  <a:srgbClr val="0D347D"/>
                </a:solidFill>
                <a:latin typeface="Arial" panose="020B0604020202020204" pitchFamily="34" charset="0"/>
                <a:ea typeface="Arial" charset="0"/>
                <a:hlinkClick r:id="rId2"/>
              </a:rPr>
              <a:t>CoE's</a:t>
            </a:r>
            <a:r>
              <a:rPr lang="en-US" sz="2000" dirty="0">
                <a:solidFill>
                  <a:srgbClr val="0D347D"/>
                </a:solidFill>
                <a:latin typeface="Arial" panose="020B0604020202020204" pitchFamily="34" charset="0"/>
                <a:ea typeface="Arial" charset="0"/>
                <a:hlinkClick r:id="rId2"/>
              </a:rPr>
              <a:t> story</a:t>
            </a:r>
            <a:endParaRPr lang="en-US" sz="2000" dirty="0">
              <a:solidFill>
                <a:srgbClr val="0D347D"/>
              </a:solidFill>
              <a:latin typeface="Arial" panose="020B0604020202020204" pitchFamily="34" charset="0"/>
              <a:ea typeface="Arial" charset="0"/>
            </a:endParaRPr>
          </a:p>
          <a:p>
            <a:pPr marL="457200" indent="-457200" eaLnBrk="1" fontAlgn="auto" hangingPunct="1">
              <a:lnSpc>
                <a:spcPts val="2460"/>
              </a:lnSpc>
              <a:spcBef>
                <a:spcPts val="0"/>
              </a:spcBef>
              <a:spcAft>
                <a:spcPts val="0"/>
              </a:spcAft>
              <a:buFont typeface="Arial" charset="0"/>
              <a:buChar char="•"/>
              <a:defRPr/>
            </a:pPr>
            <a:endParaRPr lang="en-US" dirty="0">
              <a:solidFill>
                <a:srgbClr val="0D347D"/>
              </a:solidFill>
              <a:latin typeface="Arial" charset="0"/>
              <a:ea typeface="Arial" charset="0"/>
              <a:cs typeface="Arial" charset="0"/>
            </a:endParaRPr>
          </a:p>
        </p:txBody>
      </p:sp>
      <p:sp>
        <p:nvSpPr>
          <p:cNvPr id="8" name="Titre 2">
            <a:extLst>
              <a:ext uri="{FF2B5EF4-FFF2-40B4-BE49-F238E27FC236}">
                <a16:creationId xmlns:a16="http://schemas.microsoft.com/office/drawing/2014/main" id="{9A982CBC-01D3-4731-5EC4-90176C49F23A}"/>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9" name="Espace réservé du numéro de diapositive 5">
            <a:extLst>
              <a:ext uri="{FF2B5EF4-FFF2-40B4-BE49-F238E27FC236}">
                <a16:creationId xmlns:a16="http://schemas.microsoft.com/office/drawing/2014/main" id="{5AB85FC8-7256-DBD3-D344-0B178701712F}"/>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18</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6" name="Image 5">
            <a:extLst>
              <a:ext uri="{FF2B5EF4-FFF2-40B4-BE49-F238E27FC236}">
                <a16:creationId xmlns:a16="http://schemas.microsoft.com/office/drawing/2014/main" id="{33B1D02B-64BD-DBB8-3099-5E6C647417A6}"/>
              </a:ext>
            </a:extLst>
          </p:cNvPr>
          <p:cNvPicPr>
            <a:picLocks noChangeAspect="1"/>
          </p:cNvPicPr>
          <p:nvPr/>
        </p:nvPicPr>
        <p:blipFill rotWithShape="1">
          <a:blip r:embed="rId3"/>
          <a:srcRect l="22888" r="42001" b="27318"/>
          <a:stretch/>
        </p:blipFill>
        <p:spPr>
          <a:xfrm>
            <a:off x="5407046" y="804235"/>
            <a:ext cx="3736954" cy="4347927"/>
          </a:xfrm>
          <a:prstGeom prst="rect">
            <a:avLst/>
          </a:prstGeom>
        </p:spPr>
      </p:pic>
    </p:spTree>
    <p:extLst>
      <p:ext uri="{BB962C8B-B14F-4D97-AF65-F5344CB8AC3E}">
        <p14:creationId xmlns:p14="http://schemas.microsoft.com/office/powerpoint/2010/main" val="1582081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
            <a:extLst>
              <a:ext uri="{FF2B5EF4-FFF2-40B4-BE49-F238E27FC236}">
                <a16:creationId xmlns:a16="http://schemas.microsoft.com/office/drawing/2014/main" id="{BA8CEFAC-7EBD-F5A3-8687-1E4A7C7892BC}"/>
              </a:ext>
            </a:extLst>
          </p:cNvPr>
          <p:cNvSpPr>
            <a:spLocks noChangeArrowheads="1"/>
          </p:cNvSpPr>
          <p:nvPr/>
        </p:nvSpPr>
        <p:spPr bwMode="auto">
          <a:xfrm>
            <a:off x="205892" y="796038"/>
            <a:ext cx="5005500" cy="419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000" b="1" dirty="0">
                <a:solidFill>
                  <a:srgbClr val="0D347D"/>
                </a:solidFill>
                <a:latin typeface="Arial" charset="0"/>
                <a:ea typeface="Arial" charset="0"/>
                <a:cs typeface="Arial" charset="0"/>
              </a:rPr>
              <a:t>What </a:t>
            </a:r>
            <a:r>
              <a:rPr lang="en-US" sz="2000" dirty="0">
                <a:solidFill>
                  <a:srgbClr val="0D347D"/>
                </a:solidFill>
                <a:latin typeface="Arial" charset="0"/>
                <a:ea typeface="Arial" charset="0"/>
                <a:cs typeface="Arial" charset="0"/>
              </a:rPr>
              <a:t>next?</a:t>
            </a:r>
            <a:br>
              <a:rPr lang="en-US" sz="2000" dirty="0">
                <a:solidFill>
                  <a:srgbClr val="0D347D"/>
                </a:solidFill>
                <a:latin typeface="Arial" charset="0"/>
                <a:ea typeface="Arial" charset="0"/>
                <a:cs typeface="Arial" charset="0"/>
              </a:rPr>
            </a:br>
            <a:endParaRPr lang="en-US" sz="2000" dirty="0">
              <a:solidFill>
                <a:srgbClr val="0D347D"/>
              </a:solidFill>
              <a:latin typeface="Arial" charset="0"/>
              <a:ea typeface="Arial" charset="0"/>
              <a:cs typeface="Arial" charset="0"/>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panose="020B0604020202020204" pitchFamily="34" charset="0"/>
                <a:ea typeface="Arial" charset="0"/>
              </a:rPr>
              <a:t>Among other things, the website content includes: past events by members states, testimonials, visuals, templates, and supporting / organisers’ materials</a:t>
            </a:r>
            <a:br>
              <a:rPr lang="en-US" sz="2000" dirty="0">
                <a:solidFill>
                  <a:srgbClr val="0D347D"/>
                </a:solidFill>
                <a:latin typeface="Arial" panose="020B0604020202020204" pitchFamily="34" charset="0"/>
                <a:ea typeface="Arial" charset="0"/>
              </a:rPr>
            </a:br>
            <a:endParaRPr lang="en-US" sz="2000" dirty="0">
              <a:solidFill>
                <a:srgbClr val="0D347D"/>
              </a:solidFill>
              <a:latin typeface="Arial" panose="020B0604020202020204" pitchFamily="34" charset="0"/>
              <a:ea typeface="Arial" charset="0"/>
            </a:endParaRPr>
          </a:p>
          <a:p>
            <a:pPr marL="457200" indent="-457200" eaLnBrk="1" fontAlgn="auto" hangingPunct="1">
              <a:lnSpc>
                <a:spcPts val="2460"/>
              </a:lnSpc>
              <a:spcBef>
                <a:spcPts val="0"/>
              </a:spcBef>
              <a:spcAft>
                <a:spcPts val="0"/>
              </a:spcAft>
              <a:buFont typeface="Arial" charset="0"/>
              <a:buChar char="•"/>
              <a:defRPr/>
            </a:pPr>
            <a:r>
              <a:rPr lang="en-GB" sz="2000" b="0" i="0" u="none" dirty="0">
                <a:solidFill>
                  <a:srgbClr val="0D347D"/>
                </a:solidFill>
                <a:latin typeface="Arial" panose="020B0604020202020204" pitchFamily="34" charset="0"/>
              </a:rPr>
              <a:t>Focal Points also have an appointed member of the Secretariat who they can consult at any point</a:t>
            </a:r>
            <a:endParaRPr lang="fr-FR" sz="2000" dirty="0">
              <a:solidFill>
                <a:srgbClr val="0D347D"/>
              </a:solidFill>
              <a:latin typeface="Arial" panose="020B0604020202020204" pitchFamily="34" charset="0"/>
            </a:endParaRPr>
          </a:p>
          <a:p>
            <a:pPr marL="457200" indent="-457200" eaLnBrk="1" fontAlgn="auto" hangingPunct="1">
              <a:lnSpc>
                <a:spcPts val="2460"/>
              </a:lnSpc>
              <a:spcBef>
                <a:spcPts val="0"/>
              </a:spcBef>
              <a:spcAft>
                <a:spcPts val="0"/>
              </a:spcAft>
              <a:buFont typeface="Arial" charset="0"/>
              <a:buChar char="•"/>
              <a:defRPr/>
            </a:pPr>
            <a:endParaRPr lang="en-US" dirty="0">
              <a:solidFill>
                <a:srgbClr val="0D347D"/>
              </a:solidFill>
              <a:latin typeface="Arial" charset="0"/>
              <a:ea typeface="Arial" charset="0"/>
              <a:cs typeface="Arial" charset="0"/>
            </a:endParaRPr>
          </a:p>
        </p:txBody>
      </p:sp>
      <p:sp>
        <p:nvSpPr>
          <p:cNvPr id="8" name="Titre 2">
            <a:extLst>
              <a:ext uri="{FF2B5EF4-FFF2-40B4-BE49-F238E27FC236}">
                <a16:creationId xmlns:a16="http://schemas.microsoft.com/office/drawing/2014/main" id="{9A982CBC-01D3-4731-5EC4-90176C49F23A}"/>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9" name="Espace réservé du numéro de diapositive 5">
            <a:extLst>
              <a:ext uri="{FF2B5EF4-FFF2-40B4-BE49-F238E27FC236}">
                <a16:creationId xmlns:a16="http://schemas.microsoft.com/office/drawing/2014/main" id="{5AB85FC8-7256-DBD3-D344-0B178701712F}"/>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19</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2" name="Picture 1">
            <a:extLst>
              <a:ext uri="{FF2B5EF4-FFF2-40B4-BE49-F238E27FC236}">
                <a16:creationId xmlns:a16="http://schemas.microsoft.com/office/drawing/2014/main" id="{5B555F5D-4C54-839D-1E4B-442C3F3618B7}"/>
              </a:ext>
            </a:extLst>
          </p:cNvPr>
          <p:cNvPicPr>
            <a:picLocks noChangeAspect="1"/>
          </p:cNvPicPr>
          <p:nvPr/>
        </p:nvPicPr>
        <p:blipFill>
          <a:blip r:embed="rId2"/>
          <a:stretch>
            <a:fillRect/>
          </a:stretch>
        </p:blipFill>
        <p:spPr>
          <a:xfrm>
            <a:off x="5381032" y="943411"/>
            <a:ext cx="3557076" cy="1934942"/>
          </a:xfrm>
          <a:prstGeom prst="rect">
            <a:avLst/>
          </a:prstGeom>
        </p:spPr>
      </p:pic>
      <p:pic>
        <p:nvPicPr>
          <p:cNvPr id="3" name="Picture 2">
            <a:extLst>
              <a:ext uri="{FF2B5EF4-FFF2-40B4-BE49-F238E27FC236}">
                <a16:creationId xmlns:a16="http://schemas.microsoft.com/office/drawing/2014/main" id="{C5690F96-ABBA-BC3C-9C2D-F8D5BF6B2BEA}"/>
              </a:ext>
            </a:extLst>
          </p:cNvPr>
          <p:cNvPicPr>
            <a:picLocks noChangeAspect="1"/>
          </p:cNvPicPr>
          <p:nvPr/>
        </p:nvPicPr>
        <p:blipFill>
          <a:blip r:embed="rId3"/>
          <a:stretch>
            <a:fillRect/>
          </a:stretch>
        </p:blipFill>
        <p:spPr>
          <a:xfrm>
            <a:off x="5838367" y="2954846"/>
            <a:ext cx="2752232" cy="1892819"/>
          </a:xfrm>
          <a:prstGeom prst="rect">
            <a:avLst/>
          </a:prstGeom>
        </p:spPr>
      </p:pic>
    </p:spTree>
    <p:extLst>
      <p:ext uri="{BB962C8B-B14F-4D97-AF65-F5344CB8AC3E}">
        <p14:creationId xmlns:p14="http://schemas.microsoft.com/office/powerpoint/2010/main" val="413858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399FDE2D-99E9-E956-7DBB-DD1882600323}"/>
              </a:ext>
            </a:extLst>
          </p:cNvPr>
          <p:cNvSpPr txBox="1">
            <a:spLocks/>
          </p:cNvSpPr>
          <p:nvPr/>
        </p:nvSpPr>
        <p:spPr bwMode="auto">
          <a:xfrm>
            <a:off x="4105747"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3" name="Rectangle 20">
            <a:extLst>
              <a:ext uri="{FF2B5EF4-FFF2-40B4-BE49-F238E27FC236}">
                <a16:creationId xmlns:a16="http://schemas.microsoft.com/office/drawing/2014/main" id="{1B3A5FFF-D128-70E0-CD19-8617B6DAE8E4}"/>
              </a:ext>
            </a:extLst>
          </p:cNvPr>
          <p:cNvSpPr>
            <a:spLocks noChangeArrowheads="1"/>
          </p:cNvSpPr>
          <p:nvPr/>
        </p:nvSpPr>
        <p:spPr bwMode="auto">
          <a:xfrm>
            <a:off x="205892" y="879480"/>
            <a:ext cx="5745458" cy="436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000" b="1" dirty="0">
                <a:solidFill>
                  <a:srgbClr val="0D347D"/>
                </a:solidFill>
                <a:latin typeface="Arial" charset="0"/>
                <a:ea typeface="Arial" charset="0"/>
                <a:cs typeface="Arial" charset="0"/>
              </a:rPr>
              <a:t>Background</a:t>
            </a:r>
            <a:endParaRPr lang="en-US" b="1" dirty="0">
              <a:solidFill>
                <a:srgbClr val="0D347D"/>
              </a:solidFill>
              <a:latin typeface="Arial" charset="0"/>
              <a:ea typeface="Arial" charset="0"/>
              <a:cs typeface="Arial" charset="0"/>
            </a:endParaRPr>
          </a:p>
          <a:p>
            <a:pPr marL="457200" indent="-457200" eaLnBrk="1" fontAlgn="auto" hangingPunct="1">
              <a:lnSpc>
                <a:spcPct val="150000"/>
              </a:lnSpc>
              <a:spcBef>
                <a:spcPts val="0"/>
              </a:spcBef>
              <a:spcAft>
                <a:spcPts val="0"/>
              </a:spcAft>
              <a:buFont typeface="Arial" charset="0"/>
              <a:buChar char="•"/>
              <a:defRPr/>
            </a:pPr>
            <a:endParaRPr lang="en-US" sz="1400" dirty="0">
              <a:solidFill>
                <a:srgbClr val="0D347D"/>
              </a:solidFill>
              <a:latin typeface="Arial" charset="0"/>
              <a:ea typeface="Arial" charset="0"/>
              <a:cs typeface="Arial" charset="0"/>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Unique multilateral international </a:t>
            </a:r>
            <a:r>
              <a:rPr lang="en-US" sz="2000" dirty="0" err="1">
                <a:solidFill>
                  <a:srgbClr val="0D347D"/>
                </a:solidFill>
                <a:latin typeface="Arial" charset="0"/>
                <a:ea typeface="Arial" charset="0"/>
                <a:cs typeface="Arial" charset="0"/>
              </a:rPr>
              <a:t>organisation</a:t>
            </a:r>
            <a:br>
              <a:rPr lang="en-US" sz="2000" dirty="0">
                <a:solidFill>
                  <a:srgbClr val="0D347D"/>
                </a:solidFill>
                <a:latin typeface="Arial" charset="0"/>
                <a:ea typeface="Arial" charset="0"/>
                <a:cs typeface="Arial" charset="0"/>
              </a:rPr>
            </a:br>
            <a:r>
              <a:rPr lang="en-US" sz="2000" dirty="0">
                <a:solidFill>
                  <a:srgbClr val="0D347D"/>
                </a:solidFill>
                <a:latin typeface="Arial" charset="0"/>
                <a:ea typeface="Arial" charset="0"/>
                <a:cs typeface="Arial" charset="0"/>
              </a:rPr>
              <a:t> </a:t>
            </a: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46 member states setting standards in human rights, democracy, and the rule of law within a common legal area</a:t>
            </a:r>
            <a:br>
              <a:rPr lang="en-US" sz="2000" dirty="0">
                <a:solidFill>
                  <a:srgbClr val="0D347D"/>
                </a:solidFill>
                <a:latin typeface="Arial" charset="0"/>
                <a:ea typeface="Arial" charset="0"/>
                <a:cs typeface="Arial" charset="0"/>
              </a:rPr>
            </a:br>
            <a:endParaRPr lang="en-US" sz="2000" dirty="0">
              <a:solidFill>
                <a:srgbClr val="0D347D"/>
              </a:solidFill>
              <a:latin typeface="Arial" charset="0"/>
              <a:ea typeface="Arial" charset="0"/>
              <a:cs typeface="Arial" charset="0"/>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Final judgments of the European Court of Human Rights must be fully executed</a:t>
            </a:r>
          </a:p>
          <a:p>
            <a:pPr eaLnBrk="1" fontAlgn="auto" hangingPunct="1">
              <a:lnSpc>
                <a:spcPts val="2460"/>
              </a:lnSpc>
              <a:spcBef>
                <a:spcPts val="0"/>
              </a:spcBef>
              <a:spcAft>
                <a:spcPts val="0"/>
              </a:spcAft>
              <a:defRPr/>
            </a:pPr>
            <a:endParaRPr lang="en-US" sz="2000" dirty="0">
              <a:solidFill>
                <a:srgbClr val="0D347D"/>
              </a:solidFill>
              <a:latin typeface="Arial" charset="0"/>
              <a:ea typeface="Arial" charset="0"/>
              <a:cs typeface="Arial" charset="0"/>
            </a:endParaRPr>
          </a:p>
          <a:p>
            <a:pPr marL="457200" indent="-457200" eaLnBrk="1" fontAlgn="auto" hangingPunct="1">
              <a:lnSpc>
                <a:spcPct val="150000"/>
              </a:lnSpc>
              <a:spcBef>
                <a:spcPts val="0"/>
              </a:spcBef>
              <a:spcAft>
                <a:spcPts val="0"/>
              </a:spcAft>
              <a:buFont typeface="Arial" charset="0"/>
              <a:buChar char="•"/>
              <a:defRPr/>
            </a:pPr>
            <a:endParaRPr lang="en-US" sz="1400" dirty="0">
              <a:solidFill>
                <a:srgbClr val="0D347D"/>
              </a:solidFill>
              <a:latin typeface="Arial" charset="0"/>
              <a:ea typeface="Arial" charset="0"/>
              <a:cs typeface="Arial" charset="0"/>
            </a:endParaRPr>
          </a:p>
          <a:p>
            <a:pPr marL="457200" indent="-457200" eaLnBrk="1" fontAlgn="auto" hangingPunct="1">
              <a:lnSpc>
                <a:spcPct val="150000"/>
              </a:lnSpc>
              <a:spcBef>
                <a:spcPts val="0"/>
              </a:spcBef>
              <a:spcAft>
                <a:spcPts val="0"/>
              </a:spcAft>
              <a:buFont typeface="Arial" charset="0"/>
              <a:buChar char="•"/>
              <a:defRPr/>
            </a:pPr>
            <a:endParaRPr lang="fr-FR" sz="1400" dirty="0">
              <a:solidFill>
                <a:srgbClr val="0D347D"/>
              </a:solidFill>
              <a:latin typeface="Arial" charset="0"/>
              <a:ea typeface="Arial" charset="0"/>
              <a:cs typeface="Arial" charset="0"/>
            </a:endParaRPr>
          </a:p>
        </p:txBody>
      </p:sp>
      <p:grpSp>
        <p:nvGrpSpPr>
          <p:cNvPr id="4" name="Group 5">
            <a:extLst>
              <a:ext uri="{FF2B5EF4-FFF2-40B4-BE49-F238E27FC236}">
                <a16:creationId xmlns:a16="http://schemas.microsoft.com/office/drawing/2014/main" id="{E882B9C7-D028-096C-02FF-680E50DEE2C6}"/>
              </a:ext>
            </a:extLst>
          </p:cNvPr>
          <p:cNvGrpSpPr/>
          <p:nvPr/>
        </p:nvGrpSpPr>
        <p:grpSpPr>
          <a:xfrm>
            <a:off x="5508000" y="796038"/>
            <a:ext cx="3629899" cy="4338792"/>
            <a:chOff x="-17258" y="-128"/>
            <a:chExt cx="8606154" cy="10286874"/>
          </a:xfrm>
        </p:grpSpPr>
        <p:sp>
          <p:nvSpPr>
            <p:cNvPr id="5" name="Freeform 6">
              <a:extLst>
                <a:ext uri="{FF2B5EF4-FFF2-40B4-BE49-F238E27FC236}">
                  <a16:creationId xmlns:a16="http://schemas.microsoft.com/office/drawing/2014/main" id="{560D61A0-F413-A802-A241-EFC62B4FE55C}"/>
                </a:ext>
              </a:extLst>
            </p:cNvPr>
            <p:cNvSpPr/>
            <p:nvPr/>
          </p:nvSpPr>
          <p:spPr>
            <a:xfrm>
              <a:off x="-17258" y="-128"/>
              <a:ext cx="8606154" cy="10286874"/>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dpi="0" rotWithShape="1">
              <a:blip r:embed="rId2"/>
              <a:srcRect/>
              <a:stretch>
                <a:fillRect l="-70335" t="200" r="-11665" b="-200"/>
              </a:stretch>
            </a:blipFill>
          </p:spPr>
          <p:txBody>
            <a:bodyPr lIns="0"/>
            <a:lstStyle/>
            <a:p>
              <a:endParaRPr lang="fr-FR" dirty="0"/>
            </a:p>
          </p:txBody>
        </p:sp>
      </p:grpSp>
      <p:sp>
        <p:nvSpPr>
          <p:cNvPr id="6" name="Espace réservé du numéro de diapositive 5">
            <a:extLst>
              <a:ext uri="{FF2B5EF4-FFF2-40B4-BE49-F238E27FC236}">
                <a16:creationId xmlns:a16="http://schemas.microsoft.com/office/drawing/2014/main" id="{53B98BC0-DE7B-43C9-071C-1085329E3705}"/>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2</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619424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60E0CF0A-C7E2-9139-BD86-71204FE35261}"/>
              </a:ext>
            </a:extLst>
          </p:cNvPr>
          <p:cNvGrpSpPr/>
          <p:nvPr/>
        </p:nvGrpSpPr>
        <p:grpSpPr>
          <a:xfrm>
            <a:off x="5515279" y="796092"/>
            <a:ext cx="3628721" cy="4338738"/>
            <a:chOff x="0" y="0"/>
            <a:chExt cx="8603361" cy="10286746"/>
          </a:xfrm>
        </p:grpSpPr>
        <p:sp>
          <p:nvSpPr>
            <p:cNvPr id="3" name="Freeform 6">
              <a:extLst>
                <a:ext uri="{FF2B5EF4-FFF2-40B4-BE49-F238E27FC236}">
                  <a16:creationId xmlns:a16="http://schemas.microsoft.com/office/drawing/2014/main" id="{C984089A-AF36-CCA1-1AA2-88521438067F}"/>
                </a:ext>
              </a:extLst>
            </p:cNvPr>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cstate="screen">
                <a:extLst>
                  <a:ext uri="{28A0092B-C50C-407E-A947-70E740481C1C}">
                    <a14:useLocalDpi xmlns:a14="http://schemas.microsoft.com/office/drawing/2010/main"/>
                  </a:ext>
                </a:extLst>
              </a:blip>
              <a:stretch>
                <a:fillRect l="-39675" r="-39675"/>
              </a:stretch>
            </a:blipFill>
          </p:spPr>
          <p:txBody>
            <a:bodyPr/>
            <a:lstStyle/>
            <a:p>
              <a:endParaRPr lang="fr-FR" dirty="0"/>
            </a:p>
          </p:txBody>
        </p:sp>
      </p:grpSp>
      <p:sp>
        <p:nvSpPr>
          <p:cNvPr id="4" name="Rectangle 20">
            <a:extLst>
              <a:ext uri="{FF2B5EF4-FFF2-40B4-BE49-F238E27FC236}">
                <a16:creationId xmlns:a16="http://schemas.microsoft.com/office/drawing/2014/main" id="{DC1162B4-1DA7-C523-0D87-7A35438FFDC6}"/>
              </a:ext>
            </a:extLst>
          </p:cNvPr>
          <p:cNvSpPr>
            <a:spLocks noChangeArrowheads="1"/>
          </p:cNvSpPr>
          <p:nvPr/>
        </p:nvSpPr>
        <p:spPr bwMode="auto">
          <a:xfrm>
            <a:off x="123245" y="880371"/>
            <a:ext cx="5675716" cy="40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ts val="2760"/>
              </a:lnSpc>
              <a:spcBef>
                <a:spcPts val="0"/>
              </a:spcBef>
              <a:spcAft>
                <a:spcPts val="0"/>
              </a:spcAft>
              <a:defRPr/>
            </a:pPr>
            <a:r>
              <a:rPr lang="en-US" sz="2000" b="1" dirty="0">
                <a:solidFill>
                  <a:srgbClr val="0D347D"/>
                </a:solidFill>
                <a:latin typeface="Arial" charset="0"/>
                <a:cs typeface="Arial" charset="0"/>
              </a:rPr>
              <a:t>Telling our Story Together</a:t>
            </a:r>
          </a:p>
          <a:p>
            <a:pPr marL="285750" indent="-285750" eaLnBrk="1" fontAlgn="auto" hangingPunct="1">
              <a:lnSpc>
                <a:spcPts val="2760"/>
              </a:lnSpc>
              <a:spcBef>
                <a:spcPts val="0"/>
              </a:spcBef>
              <a:spcAft>
                <a:spcPts val="0"/>
              </a:spcAft>
              <a:buFont typeface="Arial" panose="020B0604020202020204" pitchFamily="34" charset="0"/>
              <a:buChar char="•"/>
              <a:defRPr/>
            </a:pPr>
            <a:endParaRPr lang="en-GB" sz="2000" dirty="0">
              <a:solidFill>
                <a:srgbClr val="0D347D"/>
              </a:solidFill>
              <a:latin typeface="Arial" charset="0"/>
              <a:cs typeface="Arial" charset="0"/>
            </a:endParaRPr>
          </a:p>
          <a:p>
            <a:pPr marL="285750" indent="-285750" eaLnBrk="1" fontAlgn="auto" hangingPunct="1">
              <a:lnSpc>
                <a:spcPts val="2960"/>
              </a:lnSpc>
              <a:spcBef>
                <a:spcPts val="0"/>
              </a:spcBef>
              <a:spcAft>
                <a:spcPts val="0"/>
              </a:spcAft>
              <a:buFont typeface="Arial" panose="020B0604020202020204" pitchFamily="34" charset="0"/>
              <a:buChar char="•"/>
              <a:defRPr/>
            </a:pPr>
            <a:r>
              <a:rPr lang="en-GB" sz="2000" dirty="0">
                <a:solidFill>
                  <a:srgbClr val="0D347D"/>
                </a:solidFill>
                <a:latin typeface="Arial" charset="0"/>
                <a:cs typeface="Arial" charset="0"/>
              </a:rPr>
              <a:t>We cannot expect people to simply know the difference that the Council of Europe makes to their lives</a:t>
            </a:r>
          </a:p>
          <a:p>
            <a:pPr indent="-285750" eaLnBrk="1" fontAlgn="auto" hangingPunct="1">
              <a:lnSpc>
                <a:spcPts val="2960"/>
              </a:lnSpc>
              <a:spcBef>
                <a:spcPts val="0"/>
              </a:spcBef>
              <a:spcAft>
                <a:spcPts val="0"/>
              </a:spcAft>
              <a:buFont typeface="Arial" panose="020B0604020202020204" pitchFamily="34" charset="0"/>
              <a:buChar char="•"/>
              <a:defRPr/>
            </a:pPr>
            <a:r>
              <a:rPr lang="en-GB" sz="2000" dirty="0">
                <a:solidFill>
                  <a:srgbClr val="0D347D"/>
                </a:solidFill>
                <a:latin typeface="Arial" charset="0"/>
                <a:cs typeface="Arial" charset="0"/>
              </a:rPr>
              <a:t>We need to tell them</a:t>
            </a:r>
          </a:p>
          <a:p>
            <a:pPr indent="-285750" eaLnBrk="1" fontAlgn="auto" hangingPunct="1">
              <a:lnSpc>
                <a:spcPts val="2960"/>
              </a:lnSpc>
              <a:spcBef>
                <a:spcPts val="0"/>
              </a:spcBef>
              <a:spcAft>
                <a:spcPts val="0"/>
              </a:spcAft>
              <a:buFont typeface="Arial" panose="020B0604020202020204" pitchFamily="34" charset="0"/>
              <a:buChar char="•"/>
              <a:defRPr/>
            </a:pPr>
            <a:r>
              <a:rPr lang="en-GB" sz="2000" dirty="0">
                <a:solidFill>
                  <a:srgbClr val="0D347D"/>
                </a:solidFill>
                <a:latin typeface="Arial" charset="0"/>
                <a:cs typeface="Arial" charset="0"/>
              </a:rPr>
              <a:t>National themes and events will vary</a:t>
            </a:r>
          </a:p>
          <a:p>
            <a:pPr indent="-285750" eaLnBrk="1" fontAlgn="auto" hangingPunct="1">
              <a:lnSpc>
                <a:spcPts val="2960"/>
              </a:lnSpc>
              <a:spcBef>
                <a:spcPts val="0"/>
              </a:spcBef>
              <a:spcAft>
                <a:spcPts val="0"/>
              </a:spcAft>
              <a:buFont typeface="Arial" panose="020B0604020202020204" pitchFamily="34" charset="0"/>
              <a:buChar char="•"/>
              <a:defRPr/>
            </a:pPr>
            <a:r>
              <a:rPr lang="en-GB" sz="2000" dirty="0">
                <a:solidFill>
                  <a:srgbClr val="0D347D"/>
                </a:solidFill>
                <a:latin typeface="Arial" charset="0"/>
                <a:cs typeface="Arial" charset="0"/>
              </a:rPr>
              <a:t>But we can support one another in telling it is</a:t>
            </a:r>
          </a:p>
          <a:p>
            <a:pPr eaLnBrk="1" fontAlgn="auto" hangingPunct="1">
              <a:lnSpc>
                <a:spcPts val="2960"/>
              </a:lnSpc>
              <a:spcBef>
                <a:spcPts val="0"/>
              </a:spcBef>
              <a:spcAft>
                <a:spcPts val="0"/>
              </a:spcAft>
              <a:defRPr/>
            </a:pPr>
            <a:r>
              <a:rPr lang="en-GB" sz="2000" dirty="0">
                <a:solidFill>
                  <a:srgbClr val="0D347D"/>
                </a:solidFill>
                <a:latin typeface="Arial" charset="0"/>
                <a:cs typeface="Arial" charset="0"/>
              </a:rPr>
              <a:t>    an </a:t>
            </a:r>
            <a:r>
              <a:rPr lang="en-GB" sz="2000" b="1" dirty="0">
                <a:solidFill>
                  <a:srgbClr val="0D347D"/>
                </a:solidFill>
                <a:latin typeface="Arial" charset="0"/>
                <a:cs typeface="Arial" charset="0"/>
              </a:rPr>
              <a:t>investment in our future together</a:t>
            </a:r>
          </a:p>
          <a:p>
            <a:pPr eaLnBrk="1" fontAlgn="auto" hangingPunct="1">
              <a:lnSpc>
                <a:spcPct val="150000"/>
              </a:lnSpc>
              <a:spcBef>
                <a:spcPts val="0"/>
              </a:spcBef>
              <a:spcAft>
                <a:spcPts val="0"/>
              </a:spcAft>
              <a:defRPr/>
            </a:pPr>
            <a:endParaRPr lang="en-US" sz="2800" b="1" dirty="0">
              <a:solidFill>
                <a:srgbClr val="0D347D"/>
              </a:solidFill>
              <a:latin typeface="Arial" charset="0"/>
              <a:ea typeface="Arial" charset="0"/>
              <a:cs typeface="Arial" charset="0"/>
            </a:endParaRPr>
          </a:p>
        </p:txBody>
      </p:sp>
      <p:sp>
        <p:nvSpPr>
          <p:cNvPr id="5" name="Titre 2">
            <a:extLst>
              <a:ext uri="{FF2B5EF4-FFF2-40B4-BE49-F238E27FC236}">
                <a16:creationId xmlns:a16="http://schemas.microsoft.com/office/drawing/2014/main" id="{1A7B7CBA-712D-1CB9-923C-217F7205980C}"/>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6" name="Espace réservé du numéro de diapositive 5">
            <a:extLst>
              <a:ext uri="{FF2B5EF4-FFF2-40B4-BE49-F238E27FC236}">
                <a16:creationId xmlns:a16="http://schemas.microsoft.com/office/drawing/2014/main" id="{8DC925C6-06CF-15E6-B536-275CEB0A2AD2}"/>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20</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3184364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Police, logo&#10;&#10;Description générée automatiquement">
            <a:extLst>
              <a:ext uri="{FF2B5EF4-FFF2-40B4-BE49-F238E27FC236}">
                <a16:creationId xmlns:a16="http://schemas.microsoft.com/office/drawing/2014/main" id="{6046BD50-EACC-5B63-3956-2C0DD3421B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645" y="904016"/>
            <a:ext cx="7628709" cy="4010065"/>
          </a:xfrm>
          <a:prstGeom prst="rect">
            <a:avLst/>
          </a:prstGeom>
        </p:spPr>
      </p:pic>
      <p:sp>
        <p:nvSpPr>
          <p:cNvPr id="3" name="Titre 2">
            <a:extLst>
              <a:ext uri="{FF2B5EF4-FFF2-40B4-BE49-F238E27FC236}">
                <a16:creationId xmlns:a16="http://schemas.microsoft.com/office/drawing/2014/main" id="{2544CA94-A89F-D866-70D4-0AFD46101718}"/>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4" name="Espace réservé du numéro de diapositive 5">
            <a:extLst>
              <a:ext uri="{FF2B5EF4-FFF2-40B4-BE49-F238E27FC236}">
                <a16:creationId xmlns:a16="http://schemas.microsoft.com/office/drawing/2014/main" id="{CDA67735-9586-639C-5693-8D888F34FA9C}"/>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21</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617275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399FDE2D-99E9-E956-7DBB-DD1882600323}"/>
              </a:ext>
            </a:extLst>
          </p:cNvPr>
          <p:cNvSpPr txBox="1">
            <a:spLocks/>
          </p:cNvSpPr>
          <p:nvPr/>
        </p:nvSpPr>
        <p:spPr bwMode="auto">
          <a:xfrm>
            <a:off x="4105747"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a:t>
            </a:r>
            <a:r>
              <a:rPr lang="fr-FR" altLang="fr-FR" sz="2400" dirty="0" err="1">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Visibility</a:t>
            </a: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 Project </a:t>
            </a:r>
          </a:p>
        </p:txBody>
      </p:sp>
      <p:sp>
        <p:nvSpPr>
          <p:cNvPr id="6" name="Rectangle 20">
            <a:extLst>
              <a:ext uri="{FF2B5EF4-FFF2-40B4-BE49-F238E27FC236}">
                <a16:creationId xmlns:a16="http://schemas.microsoft.com/office/drawing/2014/main" id="{546963E8-2CEB-8A47-FB99-8D4DEB7011C0}"/>
              </a:ext>
            </a:extLst>
          </p:cNvPr>
          <p:cNvSpPr>
            <a:spLocks noChangeArrowheads="1"/>
          </p:cNvSpPr>
          <p:nvPr/>
        </p:nvSpPr>
        <p:spPr bwMode="auto">
          <a:xfrm>
            <a:off x="205892" y="879480"/>
            <a:ext cx="5745458" cy="405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000" b="1" dirty="0">
                <a:solidFill>
                  <a:srgbClr val="0D347D"/>
                </a:solidFill>
                <a:latin typeface="Arial" charset="0"/>
                <a:ea typeface="Arial" charset="0"/>
                <a:cs typeface="Arial" charset="0"/>
              </a:rPr>
              <a:t>Background</a:t>
            </a:r>
            <a:endParaRPr lang="en-US" b="1" dirty="0">
              <a:solidFill>
                <a:srgbClr val="0D347D"/>
              </a:solidFill>
              <a:latin typeface="Arial" charset="0"/>
              <a:ea typeface="Arial" charset="0"/>
              <a:cs typeface="Arial" charset="0"/>
            </a:endParaRPr>
          </a:p>
          <a:p>
            <a:pPr eaLnBrk="1" fontAlgn="auto" hangingPunct="1">
              <a:lnSpc>
                <a:spcPct val="150000"/>
              </a:lnSpc>
              <a:spcBef>
                <a:spcPts val="0"/>
              </a:spcBef>
              <a:spcAft>
                <a:spcPts val="0"/>
              </a:spcAft>
              <a:defRPr/>
            </a:pPr>
            <a:br>
              <a:rPr lang="en-US" sz="1400" dirty="0">
                <a:solidFill>
                  <a:srgbClr val="0D347D"/>
                </a:solidFill>
                <a:latin typeface="Arial" charset="0"/>
                <a:ea typeface="Arial" charset="0"/>
                <a:cs typeface="Arial" charset="0"/>
              </a:rPr>
            </a:br>
            <a:endParaRPr lang="en-US" sz="1400" dirty="0">
              <a:solidFill>
                <a:srgbClr val="0D347D"/>
              </a:solidFill>
              <a:latin typeface="Arial" charset="0"/>
              <a:ea typeface="Arial" charset="0"/>
              <a:cs typeface="Arial" charset="0"/>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Strategic triangle of standard-setting, monitoring and cooperation </a:t>
            </a:r>
            <a:br>
              <a:rPr lang="en-US" sz="2000" dirty="0">
                <a:solidFill>
                  <a:srgbClr val="0D347D"/>
                </a:solidFill>
                <a:latin typeface="Arial" charset="0"/>
                <a:ea typeface="Arial" charset="0"/>
                <a:cs typeface="Arial" charset="0"/>
              </a:rPr>
            </a:br>
            <a:endParaRPr lang="en-US" sz="2000" dirty="0">
              <a:solidFill>
                <a:srgbClr val="0D347D"/>
              </a:solidFill>
              <a:latin typeface="Arial" charset="0"/>
              <a:ea typeface="Arial" charset="0"/>
              <a:cs typeface="Arial" charset="0"/>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Transforms lives in Europe for the better </a:t>
            </a:r>
            <a:br>
              <a:rPr lang="en-US" sz="2000" dirty="0">
                <a:solidFill>
                  <a:srgbClr val="0D347D"/>
                </a:solidFill>
                <a:latin typeface="Arial" charset="0"/>
                <a:ea typeface="Arial" charset="0"/>
                <a:cs typeface="Arial" charset="0"/>
              </a:rPr>
            </a:br>
            <a:endParaRPr lang="en-US" sz="2000" dirty="0">
              <a:solidFill>
                <a:srgbClr val="0D347D"/>
              </a:solidFill>
              <a:latin typeface="Arial" charset="0"/>
              <a:ea typeface="Arial" charset="0"/>
              <a:cs typeface="Arial" charset="0"/>
            </a:endParaRPr>
          </a:p>
          <a:p>
            <a:pPr marL="457200" indent="-457200" eaLnBrk="1" fontAlgn="auto" hangingPunct="1">
              <a:lnSpc>
                <a:spcPts val="24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No other continent has achieved this</a:t>
            </a:r>
          </a:p>
          <a:p>
            <a:pPr marL="457200" indent="-457200" eaLnBrk="1" fontAlgn="auto" hangingPunct="1">
              <a:lnSpc>
                <a:spcPts val="2460"/>
              </a:lnSpc>
              <a:spcBef>
                <a:spcPts val="0"/>
              </a:spcBef>
              <a:spcAft>
                <a:spcPts val="0"/>
              </a:spcAft>
              <a:buFont typeface="Arial" charset="0"/>
              <a:buChar char="•"/>
              <a:defRPr/>
            </a:pPr>
            <a:endParaRPr lang="en-US" sz="2000" dirty="0">
              <a:solidFill>
                <a:srgbClr val="0D347D"/>
              </a:solidFill>
              <a:latin typeface="Arial" charset="0"/>
              <a:ea typeface="Arial" charset="0"/>
              <a:cs typeface="Arial" charset="0"/>
            </a:endParaRPr>
          </a:p>
          <a:p>
            <a:pPr marL="457200" indent="-457200" eaLnBrk="1" fontAlgn="auto" hangingPunct="1">
              <a:lnSpc>
                <a:spcPct val="150000"/>
              </a:lnSpc>
              <a:spcBef>
                <a:spcPts val="0"/>
              </a:spcBef>
              <a:spcAft>
                <a:spcPts val="0"/>
              </a:spcAft>
              <a:buFont typeface="Arial" charset="0"/>
              <a:buChar char="•"/>
              <a:defRPr/>
            </a:pPr>
            <a:endParaRPr lang="en-US" sz="1400" dirty="0">
              <a:solidFill>
                <a:srgbClr val="0D347D"/>
              </a:solidFill>
              <a:latin typeface="Arial" charset="0"/>
              <a:ea typeface="Arial" charset="0"/>
              <a:cs typeface="Arial" charset="0"/>
            </a:endParaRPr>
          </a:p>
          <a:p>
            <a:pPr marL="457200" indent="-457200" eaLnBrk="1" fontAlgn="auto" hangingPunct="1">
              <a:lnSpc>
                <a:spcPct val="150000"/>
              </a:lnSpc>
              <a:spcBef>
                <a:spcPts val="0"/>
              </a:spcBef>
              <a:spcAft>
                <a:spcPts val="0"/>
              </a:spcAft>
              <a:buFont typeface="Arial" charset="0"/>
              <a:buChar char="•"/>
              <a:defRPr/>
            </a:pPr>
            <a:endParaRPr lang="fr-FR" sz="1400" dirty="0">
              <a:solidFill>
                <a:srgbClr val="0D347D"/>
              </a:solidFill>
              <a:latin typeface="Arial" charset="0"/>
              <a:ea typeface="Arial" charset="0"/>
              <a:cs typeface="Arial" charset="0"/>
            </a:endParaRPr>
          </a:p>
        </p:txBody>
      </p:sp>
      <p:grpSp>
        <p:nvGrpSpPr>
          <p:cNvPr id="7" name="Group 5">
            <a:extLst>
              <a:ext uri="{FF2B5EF4-FFF2-40B4-BE49-F238E27FC236}">
                <a16:creationId xmlns:a16="http://schemas.microsoft.com/office/drawing/2014/main" id="{1735FEAD-C2A1-07DA-59B9-9E625EF63D48}"/>
              </a:ext>
            </a:extLst>
          </p:cNvPr>
          <p:cNvGrpSpPr/>
          <p:nvPr/>
        </p:nvGrpSpPr>
        <p:grpSpPr>
          <a:xfrm>
            <a:off x="5514101" y="804708"/>
            <a:ext cx="3629899" cy="4338792"/>
            <a:chOff x="-2793" y="20428"/>
            <a:chExt cx="8606154" cy="10286874"/>
          </a:xfrm>
        </p:grpSpPr>
        <p:sp>
          <p:nvSpPr>
            <p:cNvPr id="8" name="Freeform 6">
              <a:extLst>
                <a:ext uri="{FF2B5EF4-FFF2-40B4-BE49-F238E27FC236}">
                  <a16:creationId xmlns:a16="http://schemas.microsoft.com/office/drawing/2014/main" id="{0188BFF5-B436-980D-3433-7FE9E269E26B}"/>
                </a:ext>
              </a:extLst>
            </p:cNvPr>
            <p:cNvSpPr/>
            <p:nvPr/>
          </p:nvSpPr>
          <p:spPr>
            <a:xfrm>
              <a:off x="-2793" y="20428"/>
              <a:ext cx="8606154" cy="10286874"/>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l="-71365" r="-7985"/>
              </a:stretch>
            </a:blipFill>
          </p:spPr>
          <p:txBody>
            <a:bodyPr/>
            <a:lstStyle/>
            <a:p>
              <a:endParaRPr lang="fr-FR" dirty="0"/>
            </a:p>
          </p:txBody>
        </p:sp>
      </p:grpSp>
      <p:sp>
        <p:nvSpPr>
          <p:cNvPr id="9" name="Espace réservé du numéro de diapositive 5">
            <a:extLst>
              <a:ext uri="{FF2B5EF4-FFF2-40B4-BE49-F238E27FC236}">
                <a16:creationId xmlns:a16="http://schemas.microsoft.com/office/drawing/2014/main" id="{B2561900-F219-A2A8-418E-080C3744DB3B}"/>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3</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1229331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399FDE2D-99E9-E956-7DBB-DD1882600323}"/>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graphicFrame>
        <p:nvGraphicFramePr>
          <p:cNvPr id="9" name="Diagramme 8">
            <a:extLst>
              <a:ext uri="{FF2B5EF4-FFF2-40B4-BE49-F238E27FC236}">
                <a16:creationId xmlns:a16="http://schemas.microsoft.com/office/drawing/2014/main" id="{4BA34440-FD5C-C73E-2B6A-5262A67EB89C}"/>
              </a:ext>
            </a:extLst>
          </p:cNvPr>
          <p:cNvGraphicFramePr/>
          <p:nvPr>
            <p:extLst>
              <p:ext uri="{D42A27DB-BD31-4B8C-83A1-F6EECF244321}">
                <p14:modId xmlns:p14="http://schemas.microsoft.com/office/powerpoint/2010/main" val="3558267583"/>
              </p:ext>
            </p:extLst>
          </p:nvPr>
        </p:nvGraphicFramePr>
        <p:xfrm>
          <a:off x="885786" y="1600363"/>
          <a:ext cx="7372427" cy="3403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20">
            <a:extLst>
              <a:ext uri="{FF2B5EF4-FFF2-40B4-BE49-F238E27FC236}">
                <a16:creationId xmlns:a16="http://schemas.microsoft.com/office/drawing/2014/main" id="{87A8E724-C4D0-D5A4-F214-DC379738AABE}"/>
              </a:ext>
            </a:extLst>
          </p:cNvPr>
          <p:cNvSpPr>
            <a:spLocks noChangeArrowheads="1"/>
          </p:cNvSpPr>
          <p:nvPr/>
        </p:nvSpPr>
        <p:spPr bwMode="auto">
          <a:xfrm>
            <a:off x="226714" y="1042984"/>
            <a:ext cx="86905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fontAlgn="auto" hangingPunct="1">
              <a:spcBef>
                <a:spcPts val="0"/>
              </a:spcBef>
              <a:spcAft>
                <a:spcPts val="0"/>
              </a:spcAft>
              <a:defRPr/>
            </a:pPr>
            <a:r>
              <a:rPr lang="en-US" sz="2400" dirty="0">
                <a:solidFill>
                  <a:srgbClr val="0D347D"/>
                </a:solidFill>
                <a:latin typeface="Arial" charset="0"/>
                <a:ea typeface="Arial" charset="0"/>
                <a:cs typeface="Arial" charset="0"/>
              </a:rPr>
              <a:t>But there are two interlinked issues:</a:t>
            </a:r>
          </a:p>
        </p:txBody>
      </p:sp>
      <p:sp>
        <p:nvSpPr>
          <p:cNvPr id="11" name="Espace réservé du numéro de diapositive 5">
            <a:extLst>
              <a:ext uri="{FF2B5EF4-FFF2-40B4-BE49-F238E27FC236}">
                <a16:creationId xmlns:a16="http://schemas.microsoft.com/office/drawing/2014/main" id="{F34596B9-6C57-CA33-CFEC-4321B5356B0C}"/>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4</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244473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98A62EAF-6727-F703-8B6D-80D8E455EC1F}"/>
              </a:ext>
            </a:extLst>
          </p:cNvPr>
          <p:cNvSpPr>
            <a:spLocks noChangeArrowheads="1"/>
          </p:cNvSpPr>
          <p:nvPr/>
        </p:nvSpPr>
        <p:spPr bwMode="auto">
          <a:xfrm>
            <a:off x="179110" y="805151"/>
            <a:ext cx="869057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fontAlgn="auto" hangingPunct="1">
              <a:lnSpc>
                <a:spcPct val="150000"/>
              </a:lnSpc>
              <a:spcBef>
                <a:spcPts val="0"/>
              </a:spcBef>
              <a:spcAft>
                <a:spcPts val="0"/>
              </a:spcAft>
              <a:defRPr/>
            </a:pPr>
            <a:r>
              <a:rPr lang="en-US" sz="2400" b="1" dirty="0">
                <a:solidFill>
                  <a:srgbClr val="0D347D"/>
                </a:solidFill>
                <a:latin typeface="Arial" charset="0"/>
                <a:ea typeface="Arial" charset="0"/>
                <a:cs typeface="Arial" charset="0"/>
              </a:rPr>
              <a:t>Our Challenge</a:t>
            </a:r>
          </a:p>
        </p:txBody>
      </p:sp>
      <p:grpSp>
        <p:nvGrpSpPr>
          <p:cNvPr id="3" name="Groupe 2">
            <a:extLst>
              <a:ext uri="{FF2B5EF4-FFF2-40B4-BE49-F238E27FC236}">
                <a16:creationId xmlns:a16="http://schemas.microsoft.com/office/drawing/2014/main" id="{C10BEC65-5E7F-C70B-E73B-BFF61ADBA9BB}"/>
              </a:ext>
            </a:extLst>
          </p:cNvPr>
          <p:cNvGrpSpPr/>
          <p:nvPr/>
        </p:nvGrpSpPr>
        <p:grpSpPr>
          <a:xfrm>
            <a:off x="588300" y="1527011"/>
            <a:ext cx="2262143" cy="2880377"/>
            <a:chOff x="669536" y="2659919"/>
            <a:chExt cx="2262143" cy="2880377"/>
          </a:xfrm>
          <a:solidFill>
            <a:srgbClr val="0D347D"/>
          </a:solidFill>
        </p:grpSpPr>
        <p:sp>
          <p:nvSpPr>
            <p:cNvPr id="4" name="ZoneTexte 3">
              <a:extLst>
                <a:ext uri="{FF2B5EF4-FFF2-40B4-BE49-F238E27FC236}">
                  <a16:creationId xmlns:a16="http://schemas.microsoft.com/office/drawing/2014/main" id="{F341A5EA-864F-65BC-A5A7-003B882404EE}"/>
                </a:ext>
              </a:extLst>
            </p:cNvPr>
            <p:cNvSpPr txBox="1"/>
            <p:nvPr/>
          </p:nvSpPr>
          <p:spPr>
            <a:xfrm>
              <a:off x="669536" y="3108861"/>
              <a:ext cx="2262143" cy="2431435"/>
            </a:xfrm>
            <a:prstGeom prst="rect">
              <a:avLst/>
            </a:prstGeom>
            <a:grpFill/>
            <a:ln>
              <a:noFill/>
            </a:ln>
          </p:spPr>
          <p:txBody>
            <a:bodyPr wrap="square" rtlCol="0">
              <a:spAutoFit/>
            </a:bodyPr>
            <a:lstStyle/>
            <a:p>
              <a:pPr algn="ctr"/>
              <a:endParaRPr lang="en-GB" sz="1600" b="0" i="0" u="none" strike="noStrike" dirty="0">
                <a:solidFill>
                  <a:schemeClr val="bg1"/>
                </a:solidFill>
                <a:effectLst/>
                <a:latin typeface="Arial" panose="020B0604020202020204" pitchFamily="34" charset="0"/>
              </a:endParaRPr>
            </a:p>
            <a:p>
              <a:pPr algn="ctr"/>
              <a:endParaRPr lang="en-GB" sz="1600" dirty="0">
                <a:solidFill>
                  <a:schemeClr val="bg1"/>
                </a:solidFill>
                <a:latin typeface="Arial" panose="020B0604020202020204" pitchFamily="34" charset="0"/>
              </a:endParaRPr>
            </a:p>
            <a:p>
              <a:pPr algn="ctr"/>
              <a:r>
                <a:rPr lang="en-GB" sz="2000" b="0" i="0" u="none" strike="noStrike" dirty="0">
                  <a:solidFill>
                    <a:schemeClr val="bg1"/>
                  </a:solidFill>
                  <a:effectLst/>
                  <a:latin typeface="Arial" panose="020B0604020202020204" pitchFamily="34" charset="0"/>
                </a:rPr>
                <a:t>Tell our </a:t>
              </a:r>
              <a:r>
                <a:rPr lang="en-GB" sz="2000" b="1" i="0" u="none" strike="noStrike" dirty="0">
                  <a:solidFill>
                    <a:schemeClr val="bg1"/>
                  </a:solidFill>
                  <a:effectLst/>
                  <a:latin typeface="Arial" panose="020B0604020202020204" pitchFamily="34" charset="0"/>
                </a:rPr>
                <a:t>story</a:t>
              </a:r>
              <a:r>
                <a:rPr lang="en-GB" sz="2000" b="0" i="0" u="none" strike="noStrike" dirty="0">
                  <a:solidFill>
                    <a:schemeClr val="bg1"/>
                  </a:solidFill>
                  <a:effectLst/>
                  <a:latin typeface="Arial" panose="020B0604020202020204" pitchFamily="34" charset="0"/>
                </a:rPr>
                <a:t> more widely and ensure greater visibility in every member state</a:t>
              </a:r>
            </a:p>
            <a:p>
              <a:pPr algn="ctr"/>
              <a:endParaRPr lang="en-GB" sz="2000" b="0" i="0" u="none" strike="noStrike" dirty="0">
                <a:solidFill>
                  <a:schemeClr val="bg1"/>
                </a:solidFill>
                <a:effectLst/>
                <a:latin typeface="Arial" panose="020B0604020202020204" pitchFamily="34" charset="0"/>
              </a:endParaRPr>
            </a:p>
          </p:txBody>
        </p:sp>
        <p:grpSp>
          <p:nvGrpSpPr>
            <p:cNvPr id="5" name="Groupe 4">
              <a:extLst>
                <a:ext uri="{FF2B5EF4-FFF2-40B4-BE49-F238E27FC236}">
                  <a16:creationId xmlns:a16="http://schemas.microsoft.com/office/drawing/2014/main" id="{29811920-E32F-E414-C5B9-4DF63AE87A64}"/>
                </a:ext>
              </a:extLst>
            </p:cNvPr>
            <p:cNvGrpSpPr/>
            <p:nvPr/>
          </p:nvGrpSpPr>
          <p:grpSpPr>
            <a:xfrm>
              <a:off x="1351665" y="2659919"/>
              <a:ext cx="897884" cy="897884"/>
              <a:chOff x="917759" y="1665971"/>
              <a:chExt cx="1505814" cy="1505814"/>
            </a:xfrm>
            <a:grpFill/>
          </p:grpSpPr>
          <p:sp>
            <p:nvSpPr>
              <p:cNvPr id="6" name="Ellipse 5">
                <a:extLst>
                  <a:ext uri="{FF2B5EF4-FFF2-40B4-BE49-F238E27FC236}">
                    <a16:creationId xmlns:a16="http://schemas.microsoft.com/office/drawing/2014/main" id="{86AD1F5B-9B9D-D5D6-9251-6587162DF971}"/>
                  </a:ext>
                </a:extLst>
              </p:cNvPr>
              <p:cNvSpPr/>
              <p:nvPr/>
            </p:nvSpPr>
            <p:spPr>
              <a:xfrm>
                <a:off x="917759" y="1665971"/>
                <a:ext cx="1505814" cy="15058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Graphique 6" descr="Création de récits contour">
                <a:extLst>
                  <a:ext uri="{FF2B5EF4-FFF2-40B4-BE49-F238E27FC236}">
                    <a16:creationId xmlns:a16="http://schemas.microsoft.com/office/drawing/2014/main" id="{389F2E74-0449-2446-885F-CD1AE630311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3466" y="1961678"/>
                <a:ext cx="914400" cy="914400"/>
              </a:xfrm>
              <a:prstGeom prst="rect">
                <a:avLst/>
              </a:prstGeom>
            </p:spPr>
          </p:pic>
        </p:grpSp>
      </p:grpSp>
      <p:sp>
        <p:nvSpPr>
          <p:cNvPr id="8" name="ZoneTexte 7">
            <a:extLst>
              <a:ext uri="{FF2B5EF4-FFF2-40B4-BE49-F238E27FC236}">
                <a16:creationId xmlns:a16="http://schemas.microsoft.com/office/drawing/2014/main" id="{335125D9-B4CC-062C-4BBD-8A4123946BAE}"/>
              </a:ext>
            </a:extLst>
          </p:cNvPr>
          <p:cNvSpPr txBox="1"/>
          <p:nvPr/>
        </p:nvSpPr>
        <p:spPr>
          <a:xfrm>
            <a:off x="3040140" y="1978375"/>
            <a:ext cx="3036969" cy="2431435"/>
          </a:xfrm>
          <a:prstGeom prst="rect">
            <a:avLst/>
          </a:prstGeom>
          <a:solidFill>
            <a:srgbClr val="0D347D"/>
          </a:solidFill>
          <a:ln>
            <a:noFill/>
          </a:ln>
        </p:spPr>
        <p:txBody>
          <a:bodyPr wrap="square" rtlCol="0">
            <a:spAutoFit/>
          </a:bodyPr>
          <a:lstStyle/>
          <a:p>
            <a:pPr algn="ctr"/>
            <a:endParaRPr lang="en-GB" sz="1600" b="0" i="0" u="none" strike="noStrike" dirty="0">
              <a:solidFill>
                <a:schemeClr val="bg1"/>
              </a:solidFill>
              <a:effectLst/>
              <a:latin typeface="Arial" panose="020B0604020202020204" pitchFamily="34" charset="0"/>
            </a:endParaRPr>
          </a:p>
          <a:p>
            <a:pPr algn="ctr"/>
            <a:endParaRPr lang="en-GB" sz="1600" dirty="0">
              <a:solidFill>
                <a:schemeClr val="bg1"/>
              </a:solidFill>
              <a:latin typeface="Arial" panose="020B0604020202020204" pitchFamily="34" charset="0"/>
            </a:endParaRPr>
          </a:p>
          <a:p>
            <a:pPr algn="ctr"/>
            <a:r>
              <a:rPr lang="en-GB" sz="2000" b="0" i="0" u="none" strike="noStrike" dirty="0">
                <a:solidFill>
                  <a:schemeClr val="bg1"/>
                </a:solidFill>
                <a:effectLst/>
                <a:latin typeface="Arial" panose="020B0604020202020204" pitchFamily="34" charset="0"/>
              </a:rPr>
              <a:t>Raise </a:t>
            </a:r>
            <a:r>
              <a:rPr lang="en-GB" sz="2000" b="1" i="0" u="none" strike="noStrike" dirty="0">
                <a:solidFill>
                  <a:schemeClr val="bg1"/>
                </a:solidFill>
                <a:effectLst/>
                <a:latin typeface="Arial" panose="020B0604020202020204" pitchFamily="34" charset="0"/>
              </a:rPr>
              <a:t>awareness</a:t>
            </a:r>
            <a:r>
              <a:rPr lang="en-GB" sz="2000" b="0" i="0" u="none" strike="noStrike" dirty="0">
                <a:solidFill>
                  <a:schemeClr val="bg1"/>
                </a:solidFill>
                <a:effectLst/>
                <a:latin typeface="Arial" panose="020B0604020202020204" pitchFamily="34" charset="0"/>
              </a:rPr>
              <a:t> of how people (specific groups, professions, general public) benefit from our work and;</a:t>
            </a:r>
          </a:p>
          <a:p>
            <a:pPr algn="ctr"/>
            <a:endParaRPr lang="en-GB" sz="2000" b="0" i="0" u="none" strike="noStrike" dirty="0">
              <a:solidFill>
                <a:schemeClr val="bg1"/>
              </a:solidFill>
              <a:effectLst/>
              <a:latin typeface="Arial" panose="020B0604020202020204" pitchFamily="34" charset="0"/>
            </a:endParaRPr>
          </a:p>
        </p:txBody>
      </p:sp>
      <p:sp>
        <p:nvSpPr>
          <p:cNvPr id="9" name="Ellipse 8">
            <a:extLst>
              <a:ext uri="{FF2B5EF4-FFF2-40B4-BE49-F238E27FC236}">
                <a16:creationId xmlns:a16="http://schemas.microsoft.com/office/drawing/2014/main" id="{F7F7B40D-67A3-E380-DCEA-181D899208F7}"/>
              </a:ext>
            </a:extLst>
          </p:cNvPr>
          <p:cNvSpPr/>
          <p:nvPr/>
        </p:nvSpPr>
        <p:spPr>
          <a:xfrm>
            <a:off x="4123057" y="1527011"/>
            <a:ext cx="897884" cy="897884"/>
          </a:xfrm>
          <a:prstGeom prst="ellipse">
            <a:avLst/>
          </a:prstGeom>
          <a:solidFill>
            <a:srgbClr val="0D3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Graphique 9" descr="Micro de radio contour">
            <a:extLst>
              <a:ext uri="{FF2B5EF4-FFF2-40B4-BE49-F238E27FC236}">
                <a16:creationId xmlns:a16="http://schemas.microsoft.com/office/drawing/2014/main" id="{BC54B26B-5B27-05BC-934C-0BAEB67F2B0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99380" y="1713214"/>
            <a:ext cx="545238" cy="545238"/>
          </a:xfrm>
          <a:prstGeom prst="rect">
            <a:avLst/>
          </a:prstGeom>
        </p:spPr>
      </p:pic>
      <p:grpSp>
        <p:nvGrpSpPr>
          <p:cNvPr id="11" name="Groupe 10">
            <a:extLst>
              <a:ext uri="{FF2B5EF4-FFF2-40B4-BE49-F238E27FC236}">
                <a16:creationId xmlns:a16="http://schemas.microsoft.com/office/drawing/2014/main" id="{72D7FAA1-ECA0-32FA-C285-C11FAE71E086}"/>
              </a:ext>
            </a:extLst>
          </p:cNvPr>
          <p:cNvGrpSpPr/>
          <p:nvPr/>
        </p:nvGrpSpPr>
        <p:grpSpPr>
          <a:xfrm>
            <a:off x="6266807" y="1527011"/>
            <a:ext cx="2262143" cy="2880377"/>
            <a:chOff x="8554412" y="2185949"/>
            <a:chExt cx="2262143" cy="2880377"/>
          </a:xfrm>
          <a:solidFill>
            <a:srgbClr val="0D347D"/>
          </a:solidFill>
        </p:grpSpPr>
        <p:sp>
          <p:nvSpPr>
            <p:cNvPr id="12" name="ZoneTexte 11">
              <a:extLst>
                <a:ext uri="{FF2B5EF4-FFF2-40B4-BE49-F238E27FC236}">
                  <a16:creationId xmlns:a16="http://schemas.microsoft.com/office/drawing/2014/main" id="{F717CA5F-FEC9-D0B1-A464-353D06682DCB}"/>
                </a:ext>
              </a:extLst>
            </p:cNvPr>
            <p:cNvSpPr txBox="1"/>
            <p:nvPr/>
          </p:nvSpPr>
          <p:spPr>
            <a:xfrm>
              <a:off x="8554412" y="2634891"/>
              <a:ext cx="2262143" cy="2431435"/>
            </a:xfrm>
            <a:prstGeom prst="rect">
              <a:avLst/>
            </a:prstGeom>
            <a:grpFill/>
            <a:ln>
              <a:noFill/>
            </a:ln>
          </p:spPr>
          <p:txBody>
            <a:bodyPr wrap="square" rtlCol="0">
              <a:spAutoFit/>
            </a:bodyPr>
            <a:lstStyle/>
            <a:p>
              <a:pPr algn="ctr"/>
              <a:endParaRPr lang="en-GB" sz="1600" b="0" i="0" u="none" strike="noStrike" dirty="0">
                <a:solidFill>
                  <a:schemeClr val="bg1"/>
                </a:solidFill>
                <a:effectLst/>
                <a:latin typeface="Arial" panose="020B0604020202020204" pitchFamily="34" charset="0"/>
              </a:endParaRPr>
            </a:p>
            <a:p>
              <a:pPr algn="ctr"/>
              <a:endParaRPr lang="en-GB" sz="1600" dirty="0">
                <a:solidFill>
                  <a:schemeClr val="bg1"/>
                </a:solidFill>
                <a:latin typeface="Arial" panose="020B0604020202020204" pitchFamily="34" charset="0"/>
              </a:endParaRPr>
            </a:p>
            <a:p>
              <a:pPr algn="ctr"/>
              <a:r>
                <a:rPr lang="en-GB" sz="2000" b="0" i="0" u="none" strike="noStrike" dirty="0">
                  <a:solidFill>
                    <a:schemeClr val="bg1"/>
                  </a:solidFill>
                  <a:effectLst/>
                  <a:latin typeface="Arial" panose="020B0604020202020204" pitchFamily="34" charset="0"/>
                </a:rPr>
                <a:t>Build </a:t>
              </a:r>
              <a:r>
                <a:rPr lang="en-GB" sz="2000" b="1" i="0" u="none" strike="noStrike" dirty="0">
                  <a:solidFill>
                    <a:schemeClr val="bg1"/>
                  </a:solidFill>
                  <a:effectLst/>
                  <a:latin typeface="Arial" panose="020B0604020202020204" pitchFamily="34" charset="0"/>
                </a:rPr>
                <a:t>trust</a:t>
              </a:r>
              <a:r>
                <a:rPr lang="en-GB" sz="2000" b="0" i="0" u="none" strike="noStrike" dirty="0">
                  <a:solidFill>
                    <a:schemeClr val="bg1"/>
                  </a:solidFill>
                  <a:effectLst/>
                  <a:latin typeface="Arial" panose="020B0604020202020204" pitchFamily="34" charset="0"/>
                </a:rPr>
                <a:t> in the Council of Europe and its values and standards</a:t>
              </a:r>
            </a:p>
            <a:p>
              <a:pPr algn="ctr"/>
              <a:endParaRPr lang="en-GB" sz="2000" b="0" i="0" u="none" strike="noStrike" dirty="0">
                <a:solidFill>
                  <a:schemeClr val="bg1"/>
                </a:solidFill>
                <a:effectLst/>
                <a:latin typeface="Arial" panose="020B0604020202020204" pitchFamily="34" charset="0"/>
              </a:endParaRPr>
            </a:p>
            <a:p>
              <a:pPr algn="ctr"/>
              <a:endParaRPr lang="en-GB" sz="2000" b="0" i="0" u="none" strike="noStrike" dirty="0">
                <a:solidFill>
                  <a:schemeClr val="bg1"/>
                </a:solidFill>
                <a:effectLst/>
                <a:latin typeface="Arial" panose="020B0604020202020204" pitchFamily="34" charset="0"/>
              </a:endParaRPr>
            </a:p>
          </p:txBody>
        </p:sp>
        <p:sp>
          <p:nvSpPr>
            <p:cNvPr id="13" name="Ellipse 12">
              <a:extLst>
                <a:ext uri="{FF2B5EF4-FFF2-40B4-BE49-F238E27FC236}">
                  <a16:creationId xmlns:a16="http://schemas.microsoft.com/office/drawing/2014/main" id="{DC945665-F160-904D-2EE5-2E939BC5BF38}"/>
                </a:ext>
              </a:extLst>
            </p:cNvPr>
            <p:cNvSpPr/>
            <p:nvPr/>
          </p:nvSpPr>
          <p:spPr>
            <a:xfrm>
              <a:off x="9236541" y="2185949"/>
              <a:ext cx="897884" cy="8978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Graphique 13" descr="Poignée de main contour">
              <a:extLst>
                <a:ext uri="{FF2B5EF4-FFF2-40B4-BE49-F238E27FC236}">
                  <a16:creationId xmlns:a16="http://schemas.microsoft.com/office/drawing/2014/main" id="{52DC945F-26D9-A144-1D12-8EBC64BAE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71975" y="2321382"/>
              <a:ext cx="627017" cy="627017"/>
            </a:xfrm>
            <a:prstGeom prst="rect">
              <a:avLst/>
            </a:prstGeom>
          </p:spPr>
        </p:pic>
      </p:grpSp>
      <p:sp>
        <p:nvSpPr>
          <p:cNvPr id="15" name="Titre 2">
            <a:extLst>
              <a:ext uri="{FF2B5EF4-FFF2-40B4-BE49-F238E27FC236}">
                <a16:creationId xmlns:a16="http://schemas.microsoft.com/office/drawing/2014/main" id="{0553458C-F64A-A8AF-9F4E-33F81E843613}"/>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16" name="Espace réservé du numéro de diapositive 5">
            <a:extLst>
              <a:ext uri="{FF2B5EF4-FFF2-40B4-BE49-F238E27FC236}">
                <a16:creationId xmlns:a16="http://schemas.microsoft.com/office/drawing/2014/main" id="{52EE8103-4A66-A21D-0975-45CCC0951C5E}"/>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5</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3746290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Visage humain, habits, personne, garçon&#10;&#10;Description générée automatiquement">
            <a:extLst>
              <a:ext uri="{FF2B5EF4-FFF2-40B4-BE49-F238E27FC236}">
                <a16:creationId xmlns:a16="http://schemas.microsoft.com/office/drawing/2014/main" id="{AB5A207E-D3D3-5D65-47DE-1B27716D70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18430"/>
            <a:ext cx="2836111" cy="4325069"/>
          </a:xfrm>
          <a:prstGeom prst="rect">
            <a:avLst/>
          </a:prstGeom>
        </p:spPr>
      </p:pic>
      <p:sp>
        <p:nvSpPr>
          <p:cNvPr id="3" name="Rectangle 20">
            <a:extLst>
              <a:ext uri="{FF2B5EF4-FFF2-40B4-BE49-F238E27FC236}">
                <a16:creationId xmlns:a16="http://schemas.microsoft.com/office/drawing/2014/main" id="{1303B229-1355-F042-55AF-22FFE7E54DF4}"/>
              </a:ext>
            </a:extLst>
          </p:cNvPr>
          <p:cNvSpPr>
            <a:spLocks noChangeArrowheads="1"/>
          </p:cNvSpPr>
          <p:nvPr/>
        </p:nvSpPr>
        <p:spPr bwMode="auto">
          <a:xfrm>
            <a:off x="2994421" y="818431"/>
            <a:ext cx="491927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400" b="1" dirty="0">
                <a:solidFill>
                  <a:srgbClr val="0D347D"/>
                </a:solidFill>
                <a:latin typeface="Arial" charset="0"/>
                <a:ea typeface="Arial" charset="0"/>
                <a:cs typeface="Arial" charset="0"/>
              </a:rPr>
              <a:t>The concept</a:t>
            </a:r>
          </a:p>
        </p:txBody>
      </p:sp>
      <p:sp>
        <p:nvSpPr>
          <p:cNvPr id="4" name="ZoneTexte 3">
            <a:extLst>
              <a:ext uri="{FF2B5EF4-FFF2-40B4-BE49-F238E27FC236}">
                <a16:creationId xmlns:a16="http://schemas.microsoft.com/office/drawing/2014/main" id="{210E5B31-F4F3-F008-68A5-1BCA75E965E6}"/>
              </a:ext>
            </a:extLst>
          </p:cNvPr>
          <p:cNvSpPr txBox="1"/>
          <p:nvPr/>
        </p:nvSpPr>
        <p:spPr>
          <a:xfrm>
            <a:off x="3088093" y="1499065"/>
            <a:ext cx="5463936" cy="307777"/>
          </a:xfrm>
          <a:prstGeom prst="rect">
            <a:avLst/>
          </a:prstGeom>
          <a:solidFill>
            <a:srgbClr val="0D347D"/>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latin typeface="Arial" charset="0"/>
                <a:ea typeface="Arial" charset="0"/>
                <a:cs typeface="Arial" charset="0"/>
              </a:rPr>
              <a:t>Member states are invited to run “Council of Europe Days” </a:t>
            </a:r>
            <a:r>
              <a:rPr lang="en-US" sz="1400" b="1" dirty="0">
                <a:solidFill>
                  <a:schemeClr val="bg1"/>
                </a:solidFill>
                <a:latin typeface="Arial" charset="0"/>
                <a:ea typeface="Arial" charset="0"/>
                <a:cs typeface="Arial" charset="0"/>
              </a:rPr>
              <a:t>events</a:t>
            </a:r>
            <a:endParaRPr lang="en-US" sz="1400" dirty="0">
              <a:solidFill>
                <a:schemeClr val="bg1"/>
              </a:solidFill>
              <a:latin typeface="Arial" charset="0"/>
              <a:ea typeface="Arial" charset="0"/>
              <a:cs typeface="Arial" charset="0"/>
            </a:endParaRPr>
          </a:p>
        </p:txBody>
      </p:sp>
      <p:sp>
        <p:nvSpPr>
          <p:cNvPr id="5" name="ZoneTexte 4">
            <a:extLst>
              <a:ext uri="{FF2B5EF4-FFF2-40B4-BE49-F238E27FC236}">
                <a16:creationId xmlns:a16="http://schemas.microsoft.com/office/drawing/2014/main" id="{4CD20D1F-D81F-3E66-8BCE-3390D6F85489}"/>
              </a:ext>
            </a:extLst>
          </p:cNvPr>
          <p:cNvSpPr txBox="1"/>
          <p:nvPr/>
        </p:nvSpPr>
        <p:spPr>
          <a:xfrm>
            <a:off x="3079756" y="4345509"/>
            <a:ext cx="5472273" cy="307777"/>
          </a:xfrm>
          <a:prstGeom prst="rect">
            <a:avLst/>
          </a:prstGeom>
          <a:solidFill>
            <a:srgbClr val="0D347D"/>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eaLnBrk="1" fontAlgn="auto" hangingPunct="1">
              <a:spcBef>
                <a:spcPts val="0"/>
              </a:spcBef>
              <a:spcAft>
                <a:spcPts val="0"/>
              </a:spcAft>
              <a:defRPr/>
            </a:pPr>
            <a:r>
              <a:rPr lang="en-US" sz="1400" dirty="0">
                <a:solidFill>
                  <a:schemeClr val="bg1"/>
                </a:solidFill>
                <a:latin typeface="Arial" charset="0"/>
                <a:ea typeface="Arial" charset="0"/>
                <a:cs typeface="Arial" charset="0"/>
              </a:rPr>
              <a:t>At the </a:t>
            </a:r>
            <a:r>
              <a:rPr lang="en-US" sz="1400" b="1" dirty="0">
                <a:solidFill>
                  <a:schemeClr val="bg1"/>
                </a:solidFill>
                <a:latin typeface="Arial" charset="0"/>
                <a:cs typeface="Arial" charset="0"/>
              </a:rPr>
              <a:t>national</a:t>
            </a:r>
            <a:r>
              <a:rPr lang="en-US" sz="1400" dirty="0">
                <a:solidFill>
                  <a:schemeClr val="bg1"/>
                </a:solidFill>
                <a:latin typeface="Arial" charset="0"/>
                <a:ea typeface="Arial" charset="0"/>
                <a:cs typeface="Arial" charset="0"/>
              </a:rPr>
              <a:t> or </a:t>
            </a:r>
            <a:r>
              <a:rPr lang="en-US" sz="1400" b="1" dirty="0">
                <a:solidFill>
                  <a:schemeClr val="bg1"/>
                </a:solidFill>
                <a:latin typeface="Arial" charset="0"/>
                <a:ea typeface="Arial" charset="0"/>
                <a:cs typeface="Arial" charset="0"/>
              </a:rPr>
              <a:t>local</a:t>
            </a:r>
            <a:r>
              <a:rPr lang="en-US" sz="1400" dirty="0">
                <a:solidFill>
                  <a:schemeClr val="bg1"/>
                </a:solidFill>
                <a:latin typeface="Arial" charset="0"/>
                <a:ea typeface="Arial" charset="0"/>
                <a:cs typeface="Arial" charset="0"/>
              </a:rPr>
              <a:t> levels</a:t>
            </a:r>
          </a:p>
        </p:txBody>
      </p:sp>
      <p:sp>
        <p:nvSpPr>
          <p:cNvPr id="6" name="ZoneTexte 5">
            <a:extLst>
              <a:ext uri="{FF2B5EF4-FFF2-40B4-BE49-F238E27FC236}">
                <a16:creationId xmlns:a16="http://schemas.microsoft.com/office/drawing/2014/main" id="{961EF36B-5F52-AD35-5211-7FB095A4D057}"/>
              </a:ext>
            </a:extLst>
          </p:cNvPr>
          <p:cNvSpPr txBox="1"/>
          <p:nvPr/>
        </p:nvSpPr>
        <p:spPr>
          <a:xfrm>
            <a:off x="3088093" y="2077167"/>
            <a:ext cx="5463936" cy="1815882"/>
          </a:xfrm>
          <a:prstGeom prst="rect">
            <a:avLst/>
          </a:prstGeom>
          <a:solidFill>
            <a:srgbClr val="0D347D"/>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eaLnBrk="1" fontAlgn="auto" hangingPunct="1">
              <a:spcBef>
                <a:spcPts val="0"/>
              </a:spcBef>
              <a:spcAft>
                <a:spcPts val="0"/>
              </a:spcAft>
              <a:defRPr/>
            </a:pPr>
            <a:r>
              <a:rPr lang="en-US" sz="1400" dirty="0">
                <a:solidFill>
                  <a:schemeClr val="bg1"/>
                </a:solidFill>
                <a:latin typeface="Arial" charset="0"/>
                <a:ea typeface="Arial" charset="0"/>
                <a:cs typeface="Arial" charset="0"/>
              </a:rPr>
              <a:t>Built around </a:t>
            </a:r>
            <a:r>
              <a:rPr lang="en-US" sz="1400" b="1" dirty="0">
                <a:solidFill>
                  <a:schemeClr val="bg1"/>
                </a:solidFill>
                <a:latin typeface="Arial" charset="0"/>
                <a:ea typeface="Arial" charset="0"/>
                <a:cs typeface="Arial" charset="0"/>
              </a:rPr>
              <a:t>themes</a:t>
            </a:r>
            <a:r>
              <a:rPr lang="en-US" sz="1400" dirty="0">
                <a:solidFill>
                  <a:schemeClr val="bg1"/>
                </a:solidFill>
                <a:latin typeface="Arial" charset="0"/>
                <a:ea typeface="Arial" charset="0"/>
                <a:cs typeface="Arial" charset="0"/>
              </a:rPr>
              <a:t> that relate to how the Council of Europe’s values/standards/work has benefitted:</a:t>
            </a:r>
          </a:p>
          <a:p>
            <a:pPr marL="171450" indent="-171450" eaLnBrk="1" fontAlgn="auto" hangingPunct="1">
              <a:spcBef>
                <a:spcPts val="0"/>
              </a:spcBef>
              <a:spcAft>
                <a:spcPts val="0"/>
              </a:spcAft>
              <a:buFont typeface="Arial" panose="020B0604020202020204" pitchFamily="34" charset="0"/>
              <a:buChar char="•"/>
              <a:defRPr/>
            </a:pPr>
            <a:r>
              <a:rPr lang="en-US" sz="1400" dirty="0">
                <a:solidFill>
                  <a:schemeClr val="bg1"/>
                </a:solidFill>
                <a:latin typeface="Arial" charset="0"/>
                <a:ea typeface="Arial" charset="0"/>
                <a:cs typeface="Arial" charset="0"/>
              </a:rPr>
              <a:t>A </a:t>
            </a:r>
            <a:r>
              <a:rPr lang="en-US" sz="1400" b="1" dirty="0">
                <a:solidFill>
                  <a:schemeClr val="bg1"/>
                </a:solidFill>
                <a:latin typeface="Arial" charset="0"/>
                <a:ea typeface="Arial" charset="0"/>
                <a:cs typeface="Arial" charset="0"/>
              </a:rPr>
              <a:t>specific</a:t>
            </a:r>
            <a:r>
              <a:rPr lang="en-US" sz="1400" dirty="0">
                <a:solidFill>
                  <a:schemeClr val="bg1"/>
                </a:solidFill>
                <a:latin typeface="Arial" charset="0"/>
                <a:ea typeface="Arial" charset="0"/>
                <a:cs typeface="Arial" charset="0"/>
              </a:rPr>
              <a:t> </a:t>
            </a:r>
            <a:r>
              <a:rPr lang="en-US" sz="1400" b="1" dirty="0">
                <a:solidFill>
                  <a:schemeClr val="bg1"/>
                </a:solidFill>
                <a:latin typeface="Arial" charset="0"/>
                <a:ea typeface="Arial" charset="0"/>
                <a:cs typeface="Arial" charset="0"/>
              </a:rPr>
              <a:t>group</a:t>
            </a:r>
            <a:r>
              <a:rPr lang="en-US" sz="1400" dirty="0">
                <a:solidFill>
                  <a:schemeClr val="bg1"/>
                </a:solidFill>
                <a:latin typeface="Arial" charset="0"/>
                <a:ea typeface="Arial" charset="0"/>
                <a:cs typeface="Arial" charset="0"/>
              </a:rPr>
              <a:t> (e.g. women, children, LGBTI people, national or linguistic minorities)</a:t>
            </a:r>
          </a:p>
          <a:p>
            <a:pPr marL="171450" indent="-171450" eaLnBrk="1" fontAlgn="auto" hangingPunct="1">
              <a:spcBef>
                <a:spcPts val="0"/>
              </a:spcBef>
              <a:spcAft>
                <a:spcPts val="0"/>
              </a:spcAft>
              <a:buFont typeface="Arial" panose="020B0604020202020204" pitchFamily="34" charset="0"/>
              <a:buChar char="•"/>
              <a:defRPr/>
            </a:pPr>
            <a:r>
              <a:rPr lang="en-US" sz="1400" dirty="0">
                <a:solidFill>
                  <a:schemeClr val="bg1"/>
                </a:solidFill>
                <a:latin typeface="Arial" charset="0"/>
                <a:ea typeface="Arial" charset="0"/>
                <a:cs typeface="Arial" charset="0"/>
              </a:rPr>
              <a:t>A </a:t>
            </a:r>
            <a:r>
              <a:rPr lang="en-US" sz="1400" b="1" dirty="0">
                <a:solidFill>
                  <a:schemeClr val="bg1"/>
                </a:solidFill>
                <a:latin typeface="Arial" charset="0"/>
                <a:ea typeface="Arial" charset="0"/>
                <a:cs typeface="Arial" charset="0"/>
              </a:rPr>
              <a:t>specific</a:t>
            </a:r>
            <a:r>
              <a:rPr lang="en-US" sz="1400" dirty="0">
                <a:solidFill>
                  <a:schemeClr val="bg1"/>
                </a:solidFill>
                <a:latin typeface="Arial" charset="0"/>
                <a:ea typeface="Arial" charset="0"/>
                <a:cs typeface="Arial" charset="0"/>
              </a:rPr>
              <a:t> </a:t>
            </a:r>
            <a:r>
              <a:rPr lang="en-US" sz="1400" b="1" dirty="0">
                <a:solidFill>
                  <a:schemeClr val="bg1"/>
                </a:solidFill>
                <a:latin typeface="Arial" charset="0"/>
                <a:ea typeface="Arial" charset="0"/>
                <a:cs typeface="Arial" charset="0"/>
              </a:rPr>
              <a:t>profession</a:t>
            </a:r>
            <a:r>
              <a:rPr lang="en-US" sz="1400" dirty="0">
                <a:solidFill>
                  <a:schemeClr val="bg1"/>
                </a:solidFill>
                <a:latin typeface="Arial" charset="0"/>
                <a:ea typeface="Arial" charset="0"/>
                <a:cs typeface="Arial" charset="0"/>
              </a:rPr>
              <a:t> (e.g. protection of the media, or the legal profession)</a:t>
            </a:r>
          </a:p>
          <a:p>
            <a:pPr marL="171450" indent="-171450" eaLnBrk="1" fontAlgn="auto" hangingPunct="1">
              <a:spcBef>
                <a:spcPts val="0"/>
              </a:spcBef>
              <a:spcAft>
                <a:spcPts val="0"/>
              </a:spcAft>
              <a:buFont typeface="Arial" panose="020B0604020202020204" pitchFamily="34" charset="0"/>
              <a:buChar char="•"/>
              <a:defRPr/>
            </a:pPr>
            <a:r>
              <a:rPr lang="en-US" sz="1400" dirty="0">
                <a:solidFill>
                  <a:schemeClr val="bg1"/>
                </a:solidFill>
                <a:latin typeface="Arial" charset="0"/>
                <a:ea typeface="Arial" charset="0"/>
                <a:cs typeface="Arial" charset="0"/>
              </a:rPr>
              <a:t>The </a:t>
            </a:r>
            <a:r>
              <a:rPr lang="en-US" sz="1400" b="1" dirty="0">
                <a:solidFill>
                  <a:schemeClr val="bg1"/>
                </a:solidFill>
                <a:latin typeface="Arial" charset="0"/>
                <a:ea typeface="Arial" charset="0"/>
                <a:cs typeface="Arial" charset="0"/>
              </a:rPr>
              <a:t>general</a:t>
            </a:r>
            <a:r>
              <a:rPr lang="en-US" sz="1400" dirty="0">
                <a:solidFill>
                  <a:schemeClr val="bg1"/>
                </a:solidFill>
                <a:latin typeface="Arial" charset="0"/>
                <a:ea typeface="Arial" charset="0"/>
                <a:cs typeface="Arial" charset="0"/>
              </a:rPr>
              <a:t> </a:t>
            </a:r>
            <a:r>
              <a:rPr lang="en-US" sz="1400" b="1" dirty="0">
                <a:solidFill>
                  <a:schemeClr val="bg1"/>
                </a:solidFill>
                <a:latin typeface="Arial" charset="0"/>
                <a:ea typeface="Arial" charset="0"/>
                <a:cs typeface="Arial" charset="0"/>
              </a:rPr>
              <a:t>public</a:t>
            </a:r>
            <a:r>
              <a:rPr lang="en-US" sz="1400" dirty="0">
                <a:solidFill>
                  <a:schemeClr val="bg1"/>
                </a:solidFill>
                <a:latin typeface="Arial" charset="0"/>
                <a:ea typeface="Arial" charset="0"/>
                <a:cs typeface="Arial" charset="0"/>
              </a:rPr>
              <a:t> (e.g. the environment, or Artificial Intelligence)</a:t>
            </a:r>
          </a:p>
        </p:txBody>
      </p:sp>
      <p:sp>
        <p:nvSpPr>
          <p:cNvPr id="7" name="Ellipse 6">
            <a:extLst>
              <a:ext uri="{FF2B5EF4-FFF2-40B4-BE49-F238E27FC236}">
                <a16:creationId xmlns:a16="http://schemas.microsoft.com/office/drawing/2014/main" id="{E311E959-6922-7C6F-1D56-E78F1E73D805}"/>
              </a:ext>
            </a:extLst>
          </p:cNvPr>
          <p:cNvSpPr/>
          <p:nvPr/>
        </p:nvSpPr>
        <p:spPr>
          <a:xfrm>
            <a:off x="2645765" y="1478626"/>
            <a:ext cx="348656" cy="348656"/>
          </a:xfrm>
          <a:prstGeom prst="ellipse">
            <a:avLst/>
          </a:prstGeom>
          <a:solidFill>
            <a:srgbClr val="0D347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1</a:t>
            </a:r>
          </a:p>
        </p:txBody>
      </p:sp>
      <p:sp>
        <p:nvSpPr>
          <p:cNvPr id="8" name="Ellipse 7">
            <a:extLst>
              <a:ext uri="{FF2B5EF4-FFF2-40B4-BE49-F238E27FC236}">
                <a16:creationId xmlns:a16="http://schemas.microsoft.com/office/drawing/2014/main" id="{5391F3DC-1A5C-0155-B398-8F10194F726D}"/>
              </a:ext>
            </a:extLst>
          </p:cNvPr>
          <p:cNvSpPr/>
          <p:nvPr/>
        </p:nvSpPr>
        <p:spPr>
          <a:xfrm>
            <a:off x="2645765" y="2806635"/>
            <a:ext cx="348656" cy="348656"/>
          </a:xfrm>
          <a:prstGeom prst="ellipse">
            <a:avLst/>
          </a:prstGeom>
          <a:solidFill>
            <a:srgbClr val="0D347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2</a:t>
            </a:r>
          </a:p>
        </p:txBody>
      </p:sp>
      <p:sp>
        <p:nvSpPr>
          <p:cNvPr id="9" name="Ellipse 8">
            <a:extLst>
              <a:ext uri="{FF2B5EF4-FFF2-40B4-BE49-F238E27FC236}">
                <a16:creationId xmlns:a16="http://schemas.microsoft.com/office/drawing/2014/main" id="{59BE47F8-01C4-A7B9-53FE-41C10FE978CB}"/>
              </a:ext>
            </a:extLst>
          </p:cNvPr>
          <p:cNvSpPr/>
          <p:nvPr/>
        </p:nvSpPr>
        <p:spPr>
          <a:xfrm>
            <a:off x="2645765" y="4325070"/>
            <a:ext cx="348656" cy="348656"/>
          </a:xfrm>
          <a:prstGeom prst="ellipse">
            <a:avLst/>
          </a:prstGeom>
          <a:solidFill>
            <a:srgbClr val="0D347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3</a:t>
            </a:r>
          </a:p>
        </p:txBody>
      </p:sp>
      <p:sp>
        <p:nvSpPr>
          <p:cNvPr id="10" name="Titre 2">
            <a:extLst>
              <a:ext uri="{FF2B5EF4-FFF2-40B4-BE49-F238E27FC236}">
                <a16:creationId xmlns:a16="http://schemas.microsoft.com/office/drawing/2014/main" id="{B83C2E85-3540-C5EF-C4CA-B57506BD39E8}"/>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11" name="Espace réservé du numéro de diapositive 5">
            <a:extLst>
              <a:ext uri="{FF2B5EF4-FFF2-40B4-BE49-F238E27FC236}">
                <a16:creationId xmlns:a16="http://schemas.microsoft.com/office/drawing/2014/main" id="{72153A98-8F0B-5674-D6E1-D99FCF0218C3}"/>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6</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2878730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56CB0B03-4385-98C4-1B6E-87239307485C}"/>
              </a:ext>
            </a:extLst>
          </p:cNvPr>
          <p:cNvSpPr>
            <a:spLocks noChangeArrowheads="1"/>
          </p:cNvSpPr>
          <p:nvPr/>
        </p:nvSpPr>
        <p:spPr bwMode="auto">
          <a:xfrm>
            <a:off x="205893" y="867501"/>
            <a:ext cx="5201154" cy="347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000" b="1" dirty="0">
                <a:solidFill>
                  <a:srgbClr val="0D347D"/>
                </a:solidFill>
                <a:latin typeface="Arial" charset="0"/>
                <a:ea typeface="Arial" charset="0"/>
                <a:cs typeface="Arial" charset="0"/>
              </a:rPr>
              <a:t>Who </a:t>
            </a:r>
            <a:r>
              <a:rPr lang="en-US" sz="2000" dirty="0">
                <a:solidFill>
                  <a:srgbClr val="0D347D"/>
                </a:solidFill>
                <a:latin typeface="Arial" charset="0"/>
                <a:ea typeface="Arial" charset="0"/>
                <a:cs typeface="Arial" charset="0"/>
              </a:rPr>
              <a:t>should organise events?</a:t>
            </a:r>
            <a:br>
              <a:rPr lang="en-US" sz="1400" dirty="0">
                <a:solidFill>
                  <a:srgbClr val="0D347D"/>
                </a:solidFill>
                <a:latin typeface="Arial" charset="0"/>
                <a:ea typeface="Arial" charset="0"/>
                <a:cs typeface="Arial" charset="0"/>
              </a:rPr>
            </a:br>
            <a:endParaRPr lang="en-US" sz="1400" dirty="0">
              <a:solidFill>
                <a:srgbClr val="0D347D"/>
              </a:solidFill>
              <a:latin typeface="Arial" charset="0"/>
              <a:ea typeface="Arial" charset="0"/>
              <a:cs typeface="Arial" charset="0"/>
            </a:endParaRP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Member states should organise events, ensuring that they showcase relevant achievements</a:t>
            </a:r>
            <a:br>
              <a:rPr lang="en-US" sz="2000" dirty="0">
                <a:solidFill>
                  <a:srgbClr val="0D347D"/>
                </a:solidFill>
                <a:latin typeface="Arial" charset="0"/>
                <a:ea typeface="Arial" charset="0"/>
                <a:cs typeface="Arial" charset="0"/>
              </a:rPr>
            </a:br>
            <a:endParaRPr lang="en-US" sz="2000" dirty="0">
              <a:solidFill>
                <a:srgbClr val="0D347D"/>
              </a:solidFill>
              <a:latin typeface="Arial" charset="0"/>
              <a:ea typeface="Arial" charset="0"/>
              <a:cs typeface="Arial" charset="0"/>
            </a:endParaRP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Each Member State has a national Focal Point who can coordinate</a:t>
            </a:r>
          </a:p>
          <a:p>
            <a:pPr eaLnBrk="1" fontAlgn="auto" hangingPunct="1">
              <a:lnSpc>
                <a:spcPts val="2460"/>
              </a:lnSpc>
              <a:spcBef>
                <a:spcPts val="0"/>
              </a:spcBef>
              <a:spcAft>
                <a:spcPts val="0"/>
              </a:spcAft>
              <a:defRPr/>
            </a:pPr>
            <a:endParaRPr lang="en-US" sz="1600" dirty="0">
              <a:solidFill>
                <a:srgbClr val="0D347D"/>
              </a:solidFill>
              <a:latin typeface="Arial" charset="0"/>
              <a:ea typeface="Arial" charset="0"/>
              <a:cs typeface="Arial" charset="0"/>
            </a:endParaRPr>
          </a:p>
        </p:txBody>
      </p:sp>
      <p:sp>
        <p:nvSpPr>
          <p:cNvPr id="3" name="Titre 2">
            <a:extLst>
              <a:ext uri="{FF2B5EF4-FFF2-40B4-BE49-F238E27FC236}">
                <a16:creationId xmlns:a16="http://schemas.microsoft.com/office/drawing/2014/main" id="{CD317721-F084-BB32-903C-5DC20F09B39B}"/>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4" name="Espace réservé du numéro de diapositive 5">
            <a:extLst>
              <a:ext uri="{FF2B5EF4-FFF2-40B4-BE49-F238E27FC236}">
                <a16:creationId xmlns:a16="http://schemas.microsoft.com/office/drawing/2014/main" id="{B4CFCB21-5538-5814-C20D-95CB50433481}"/>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7</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Image 6">
            <a:extLst>
              <a:ext uri="{FF2B5EF4-FFF2-40B4-BE49-F238E27FC236}">
                <a16:creationId xmlns:a16="http://schemas.microsoft.com/office/drawing/2014/main" id="{43CF34DA-71E8-0DC3-B672-1A56A77F1B2E}"/>
              </a:ext>
            </a:extLst>
          </p:cNvPr>
          <p:cNvPicPr>
            <a:picLocks noChangeAspect="1"/>
          </p:cNvPicPr>
          <p:nvPr/>
        </p:nvPicPr>
        <p:blipFill rotWithShape="1">
          <a:blip r:embed="rId2"/>
          <a:srcRect l="36093" t="199" r="6609" b="-199"/>
          <a:stretch/>
        </p:blipFill>
        <p:spPr>
          <a:xfrm>
            <a:off x="5407046" y="804235"/>
            <a:ext cx="3736954" cy="4347927"/>
          </a:xfrm>
          <a:prstGeom prst="rect">
            <a:avLst/>
          </a:prstGeom>
        </p:spPr>
      </p:pic>
    </p:spTree>
    <p:extLst>
      <p:ext uri="{BB962C8B-B14F-4D97-AF65-F5344CB8AC3E}">
        <p14:creationId xmlns:p14="http://schemas.microsoft.com/office/powerpoint/2010/main" val="1347747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56CB0B03-4385-98C4-1B6E-87239307485C}"/>
              </a:ext>
            </a:extLst>
          </p:cNvPr>
          <p:cNvSpPr>
            <a:spLocks noChangeArrowheads="1"/>
          </p:cNvSpPr>
          <p:nvPr/>
        </p:nvSpPr>
        <p:spPr bwMode="auto">
          <a:xfrm>
            <a:off x="205893" y="867501"/>
            <a:ext cx="5074252" cy="424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000" b="1" dirty="0">
                <a:solidFill>
                  <a:srgbClr val="0D347D"/>
                </a:solidFill>
                <a:latin typeface="Arial" charset="0"/>
                <a:ea typeface="Arial" charset="0"/>
                <a:cs typeface="Arial" charset="0"/>
              </a:rPr>
              <a:t>Who </a:t>
            </a:r>
            <a:r>
              <a:rPr lang="en-US" sz="2000" dirty="0">
                <a:solidFill>
                  <a:srgbClr val="0D347D"/>
                </a:solidFill>
                <a:latin typeface="Arial" charset="0"/>
                <a:ea typeface="Arial" charset="0"/>
                <a:cs typeface="Arial" charset="0"/>
              </a:rPr>
              <a:t>should organise events?</a:t>
            </a:r>
            <a:br>
              <a:rPr lang="en-US" sz="1400" dirty="0">
                <a:solidFill>
                  <a:srgbClr val="0D347D"/>
                </a:solidFill>
                <a:latin typeface="Arial" charset="0"/>
                <a:ea typeface="Arial" charset="0"/>
                <a:cs typeface="Arial" charset="0"/>
              </a:rPr>
            </a:br>
            <a:endParaRPr lang="en-US" sz="1400" dirty="0">
              <a:solidFill>
                <a:srgbClr val="0D347D"/>
              </a:solidFill>
              <a:latin typeface="Arial" charset="0"/>
              <a:ea typeface="Arial" charset="0"/>
              <a:cs typeface="Arial" charset="0"/>
            </a:endParaRP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Permanent Representatives and ministries may also take the lead</a:t>
            </a: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Individual member states may bring in outside interests to coordinate / participate (e.g. universities, think tanks, NGOs)</a:t>
            </a: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Council of Europe external offices can also play a key organisational role</a:t>
            </a:r>
          </a:p>
          <a:p>
            <a:pPr eaLnBrk="1" fontAlgn="auto" hangingPunct="1">
              <a:lnSpc>
                <a:spcPts val="2460"/>
              </a:lnSpc>
              <a:spcBef>
                <a:spcPts val="0"/>
              </a:spcBef>
              <a:spcAft>
                <a:spcPts val="0"/>
              </a:spcAft>
              <a:defRPr/>
            </a:pPr>
            <a:endParaRPr lang="en-US" sz="1600" dirty="0">
              <a:solidFill>
                <a:srgbClr val="0D347D"/>
              </a:solidFill>
              <a:latin typeface="Arial" charset="0"/>
              <a:ea typeface="Arial" charset="0"/>
              <a:cs typeface="Arial" charset="0"/>
            </a:endParaRPr>
          </a:p>
        </p:txBody>
      </p:sp>
      <p:sp>
        <p:nvSpPr>
          <p:cNvPr id="3" name="Titre 2">
            <a:extLst>
              <a:ext uri="{FF2B5EF4-FFF2-40B4-BE49-F238E27FC236}">
                <a16:creationId xmlns:a16="http://schemas.microsoft.com/office/drawing/2014/main" id="{CD317721-F084-BB32-903C-5DC20F09B39B}"/>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4" name="Espace réservé du numéro de diapositive 5">
            <a:extLst>
              <a:ext uri="{FF2B5EF4-FFF2-40B4-BE49-F238E27FC236}">
                <a16:creationId xmlns:a16="http://schemas.microsoft.com/office/drawing/2014/main" id="{B4CFCB21-5538-5814-C20D-95CB50433481}"/>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8</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7" name="Image 6">
            <a:extLst>
              <a:ext uri="{FF2B5EF4-FFF2-40B4-BE49-F238E27FC236}">
                <a16:creationId xmlns:a16="http://schemas.microsoft.com/office/drawing/2014/main" id="{785741B1-3053-33B9-B101-A2147B8D178E}"/>
              </a:ext>
            </a:extLst>
          </p:cNvPr>
          <p:cNvPicPr>
            <a:picLocks noChangeAspect="1"/>
          </p:cNvPicPr>
          <p:nvPr/>
        </p:nvPicPr>
        <p:blipFill rotWithShape="1">
          <a:blip r:embed="rId2"/>
          <a:srcRect l="-17632" t="24540" r="17632" b="21810"/>
          <a:stretch/>
        </p:blipFill>
        <p:spPr>
          <a:xfrm>
            <a:off x="5407046" y="804235"/>
            <a:ext cx="3736954" cy="4347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5505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C75395F-3005-DEEC-21D5-C91CE77B2217}"/>
              </a:ext>
            </a:extLst>
          </p:cNvPr>
          <p:cNvSpPr txBox="1">
            <a:spLocks/>
          </p:cNvSpPr>
          <p:nvPr/>
        </p:nvSpPr>
        <p:spPr bwMode="auto">
          <a:xfrm>
            <a:off x="4099262" y="140098"/>
            <a:ext cx="476393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2400" dirty="0">
                <a:solidFill>
                  <a:srgbClr val="FFFFFF"/>
                </a:solidFill>
                <a:latin typeface="Arial Narrow" panose="020B0606020202030204" pitchFamily="34" charset="0"/>
                <a:ea typeface="Century Gothic" panose="020B0502020202020204" pitchFamily="34" charset="0"/>
                <a:cs typeface="Century Gothic" panose="020B0502020202020204" pitchFamily="34" charset="0"/>
              </a:rPr>
              <a:t>Council of Europe Days Visibility Project </a:t>
            </a:r>
          </a:p>
        </p:txBody>
      </p:sp>
      <p:sp>
        <p:nvSpPr>
          <p:cNvPr id="4" name="Espace réservé du numéro de diapositive 5">
            <a:extLst>
              <a:ext uri="{FF2B5EF4-FFF2-40B4-BE49-F238E27FC236}">
                <a16:creationId xmlns:a16="http://schemas.microsoft.com/office/drawing/2014/main" id="{1B8A618C-A9E7-E980-319A-41670056FF1F}"/>
              </a:ext>
            </a:extLst>
          </p:cNvPr>
          <p:cNvSpPr txBox="1">
            <a:spLocks/>
          </p:cNvSpPr>
          <p:nvPr/>
        </p:nvSpPr>
        <p:spPr bwMode="auto">
          <a:xfrm>
            <a:off x="8627165" y="474452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algn="r">
              <a:lnSpc>
                <a:spcPct val="100000"/>
              </a:lnSpc>
              <a:spcBef>
                <a:spcPct val="0"/>
              </a:spcBef>
              <a:buFontTx/>
              <a:buNone/>
            </a:pPr>
            <a:fld id="{699CF19A-7161-413F-9287-4C992689AB01}" type="slidenum">
              <a:rPr lang="fr-FR" altLang="fr-FR" sz="1000" smtClean="0">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gn="r">
                <a:lnSpc>
                  <a:spcPct val="100000"/>
                </a:lnSpc>
                <a:spcBef>
                  <a:spcPct val="0"/>
                </a:spcBef>
                <a:buFontTx/>
                <a:buNone/>
              </a:pPr>
              <a:t>9</a:t>
            </a:fld>
            <a:endParaRPr lang="fr-FR" altLang="fr-FR" sz="1000"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pic>
        <p:nvPicPr>
          <p:cNvPr id="5" name="Image 4">
            <a:extLst>
              <a:ext uri="{FF2B5EF4-FFF2-40B4-BE49-F238E27FC236}">
                <a16:creationId xmlns:a16="http://schemas.microsoft.com/office/drawing/2014/main" id="{E49BC0DE-7BFA-C5B6-50AB-05BB1CD7D529}"/>
              </a:ext>
            </a:extLst>
          </p:cNvPr>
          <p:cNvPicPr>
            <a:picLocks noChangeAspect="1"/>
          </p:cNvPicPr>
          <p:nvPr/>
        </p:nvPicPr>
        <p:blipFill>
          <a:blip r:embed="rId2"/>
          <a:srcRect l="25895" r="25895"/>
          <a:stretch/>
        </p:blipFill>
        <p:spPr>
          <a:xfrm>
            <a:off x="5407046" y="804235"/>
            <a:ext cx="3736954" cy="4347927"/>
          </a:xfrm>
          <a:prstGeom prst="rect">
            <a:avLst/>
          </a:prstGeom>
        </p:spPr>
      </p:pic>
      <p:sp>
        <p:nvSpPr>
          <p:cNvPr id="8" name="Rectangle 20">
            <a:extLst>
              <a:ext uri="{FF2B5EF4-FFF2-40B4-BE49-F238E27FC236}">
                <a16:creationId xmlns:a16="http://schemas.microsoft.com/office/drawing/2014/main" id="{3901BB26-E698-A526-E44D-9DB8C0A8BB37}"/>
              </a:ext>
            </a:extLst>
          </p:cNvPr>
          <p:cNvSpPr>
            <a:spLocks noChangeArrowheads="1"/>
          </p:cNvSpPr>
          <p:nvPr/>
        </p:nvSpPr>
        <p:spPr bwMode="auto">
          <a:xfrm>
            <a:off x="205893" y="867501"/>
            <a:ext cx="5074252" cy="367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auto" hangingPunct="1">
              <a:lnSpc>
                <a:spcPct val="150000"/>
              </a:lnSpc>
              <a:spcBef>
                <a:spcPts val="0"/>
              </a:spcBef>
              <a:spcAft>
                <a:spcPts val="0"/>
              </a:spcAft>
              <a:defRPr/>
            </a:pPr>
            <a:r>
              <a:rPr lang="en-US" sz="2000" b="1" dirty="0">
                <a:solidFill>
                  <a:srgbClr val="0D347D"/>
                </a:solidFill>
                <a:latin typeface="Arial" charset="0"/>
                <a:ea typeface="Arial" charset="0"/>
                <a:cs typeface="Arial" charset="0"/>
              </a:rPr>
              <a:t>What </a:t>
            </a:r>
            <a:r>
              <a:rPr lang="en-US" sz="2000" dirty="0">
                <a:solidFill>
                  <a:srgbClr val="0D347D"/>
                </a:solidFill>
                <a:latin typeface="Arial" charset="0"/>
                <a:ea typeface="Arial" charset="0"/>
                <a:cs typeface="Arial" charset="0"/>
              </a:rPr>
              <a:t>kind of events are appropriate?</a:t>
            </a:r>
            <a:br>
              <a:rPr lang="en-US" sz="2000" dirty="0">
                <a:solidFill>
                  <a:srgbClr val="0D347D"/>
                </a:solidFill>
                <a:latin typeface="Arial" charset="0"/>
                <a:ea typeface="Arial" charset="0"/>
                <a:cs typeface="Arial" charset="0"/>
              </a:rPr>
            </a:br>
            <a:endParaRPr lang="en-US" sz="2000" dirty="0">
              <a:solidFill>
                <a:srgbClr val="0D347D"/>
              </a:solidFill>
              <a:latin typeface="Arial" charset="0"/>
              <a:ea typeface="Arial" charset="0"/>
              <a:cs typeface="Arial" charset="0"/>
            </a:endParaRP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This is up to each Member State</a:t>
            </a: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Events should be </a:t>
            </a:r>
            <a:r>
              <a:rPr lang="en-US" sz="2000" dirty="0" err="1">
                <a:solidFill>
                  <a:srgbClr val="0D347D"/>
                </a:solidFill>
                <a:latin typeface="Arial" charset="0"/>
                <a:ea typeface="Arial" charset="0"/>
                <a:cs typeface="Arial" charset="0"/>
              </a:rPr>
              <a:t>tailoured</a:t>
            </a:r>
            <a:r>
              <a:rPr lang="en-US" sz="2000" dirty="0">
                <a:solidFill>
                  <a:srgbClr val="0D347D"/>
                </a:solidFill>
                <a:latin typeface="Arial" charset="0"/>
                <a:ea typeface="Arial" charset="0"/>
                <a:cs typeface="Arial" charset="0"/>
              </a:rPr>
              <a:t> to national concerns, priorities, and achievements</a:t>
            </a:r>
          </a:p>
          <a:p>
            <a:pPr marL="457200" indent="-457200" eaLnBrk="1" fontAlgn="auto" hangingPunct="1">
              <a:lnSpc>
                <a:spcPts val="2960"/>
              </a:lnSpc>
              <a:spcBef>
                <a:spcPts val="0"/>
              </a:spcBef>
              <a:spcAft>
                <a:spcPts val="0"/>
              </a:spcAft>
              <a:buFont typeface="Arial" charset="0"/>
              <a:buChar char="•"/>
              <a:defRPr/>
            </a:pPr>
            <a:r>
              <a:rPr lang="en-US" sz="2000" dirty="0">
                <a:solidFill>
                  <a:srgbClr val="0D347D"/>
                </a:solidFill>
                <a:latin typeface="Arial" charset="0"/>
                <a:ea typeface="Arial" charset="0"/>
                <a:cs typeface="Arial" charset="0"/>
              </a:rPr>
              <a:t>Countries can use these events to show how Council of Europe membership benefits their citizens in any given area</a:t>
            </a:r>
          </a:p>
        </p:txBody>
      </p:sp>
    </p:spTree>
    <p:extLst>
      <p:ext uri="{BB962C8B-B14F-4D97-AF65-F5344CB8AC3E}">
        <p14:creationId xmlns:p14="http://schemas.microsoft.com/office/powerpoint/2010/main" val="1644548204"/>
      </p:ext>
    </p:extLst>
  </p:cSld>
  <p:clrMapOvr>
    <a:masterClrMapping/>
  </p:clrMapOvr>
</p:sld>
</file>

<file path=ppt/theme/theme1.xml><?xml version="1.0" encoding="utf-8"?>
<a:theme xmlns:a="http://schemas.openxmlformats.org/drawingml/2006/main" name="Home Map">
  <a:themeElements>
    <a:clrScheme name="Personnalisé 4">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62060"/>
      </a:hlink>
      <a:folHlink>
        <a:srgbClr val="26206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ome Hemicycl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a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nner EN &amp; FR">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anner EN">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anner FR">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1098</Words>
  <Application>Microsoft Office PowerPoint</Application>
  <PresentationFormat>On-screen Show (16:9)</PresentationFormat>
  <Paragraphs>126</Paragraphs>
  <Slides>21</Slides>
  <Notes>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21</vt:i4>
      </vt:variant>
    </vt:vector>
  </HeadingPairs>
  <TitlesOfParts>
    <vt:vector size="32" baseType="lpstr">
      <vt:lpstr>Arial</vt:lpstr>
      <vt:lpstr>Arial Narrow</vt:lpstr>
      <vt:lpstr>Calibri</vt:lpstr>
      <vt:lpstr>Calibri Light</vt:lpstr>
      <vt:lpstr>Wingdings</vt:lpstr>
      <vt:lpstr>Home Map</vt:lpstr>
      <vt:lpstr>Home Hemicycle</vt:lpstr>
      <vt:lpstr>Map</vt:lpstr>
      <vt:lpstr>Banner EN &amp; FR</vt:lpstr>
      <vt:lpstr>Banner EN</vt:lpstr>
      <vt:lpstr>Banner FR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2015-12-09T08:37:49Z</dcterms:created>
  <dcterms:modified xsi:type="dcterms:W3CDTF">2024-04-22T14:28:14Z</dcterms:modified>
</cp:coreProperties>
</file>