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84" r:id="rId2"/>
    <p:sldId id="512" r:id="rId3"/>
    <p:sldId id="500" r:id="rId4"/>
    <p:sldId id="501" r:id="rId5"/>
    <p:sldId id="502" r:id="rId6"/>
    <p:sldId id="513" r:id="rId7"/>
    <p:sldId id="508" r:id="rId8"/>
    <p:sldId id="504" r:id="rId9"/>
    <p:sldId id="514" r:id="rId10"/>
    <p:sldId id="505" r:id="rId11"/>
    <p:sldId id="509" r:id="rId12"/>
    <p:sldId id="402" r:id="rId13"/>
    <p:sldId id="491" r:id="rId14"/>
  </p:sldIdLst>
  <p:sldSz cx="9144000" cy="6858000" type="screen4x3"/>
  <p:notesSz cx="6858000" cy="9144000"/>
  <p:defaultTextStyle>
    <a:defPPr>
      <a:defRPr lang="fr-F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2" d="100"/>
          <a:sy n="72" d="100"/>
        </p:scale>
        <p:origin x="1048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../embeddings/oleObject1.bin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oleObject" Target="../embeddings/oleObject2.bin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oleObject" Target="file:///C:\Users\Han\Downloads\Histogramme%20des%20Moyenne%20hebdomadaire%20des%20profondeurs2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1" i="0" baseline="0" dirty="0">
                <a:effectLst/>
              </a:rPr>
              <a:t>NORTH-SOUTH HYPOCENTERS DEPTHS DISTRIBUTION  </a:t>
            </a:r>
            <a:endParaRPr lang="fr-FR" b="1" dirty="0">
              <a:effectLst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>
        <c:manualLayout>
          <c:layoutTarget val="inner"/>
          <c:xMode val="edge"/>
          <c:yMode val="edge"/>
          <c:x val="4.2990246454097693E-2"/>
          <c:y val="0.11056169598611125"/>
          <c:w val="0.91620595396807758"/>
          <c:h val="0.87753520077277469"/>
        </c:manualLayout>
      </c:layout>
      <c:scatterChart>
        <c:scatterStyle val="lineMarker"/>
        <c:varyColors val="0"/>
        <c:ser>
          <c:idx val="0"/>
          <c:order val="0"/>
          <c:tx>
            <c:strRef>
              <c:f>Feuil1!$L$1</c:f>
              <c:strCache>
                <c:ptCount val="1"/>
                <c:pt idx="0">
                  <c:v>Profondeur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C00000"/>
              </a:solidFill>
              <a:ln w="9525">
                <a:noFill/>
              </a:ln>
              <a:effectLst/>
            </c:spPr>
          </c:marker>
          <c:xVal>
            <c:numRef>
              <c:f>Feuil1!$C$2:$C$1556</c:f>
              <c:numCache>
                <c:formatCode>0.000</c:formatCode>
                <c:ptCount val="1555"/>
                <c:pt idx="0">
                  <c:v>35.012999999999998</c:v>
                </c:pt>
                <c:pt idx="1">
                  <c:v>35.564999999999998</c:v>
                </c:pt>
                <c:pt idx="2">
                  <c:v>35.585999999999999</c:v>
                </c:pt>
                <c:pt idx="3">
                  <c:v>35.539000000000001</c:v>
                </c:pt>
                <c:pt idx="4">
                  <c:v>35.011000000000003</c:v>
                </c:pt>
                <c:pt idx="5">
                  <c:v>35.011000000000003</c:v>
                </c:pt>
                <c:pt idx="6">
                  <c:v>35.380000000000003</c:v>
                </c:pt>
                <c:pt idx="7">
                  <c:v>35.296999999999997</c:v>
                </c:pt>
                <c:pt idx="8">
                  <c:v>35.713999999999999</c:v>
                </c:pt>
                <c:pt idx="9">
                  <c:v>35.447000000000003</c:v>
                </c:pt>
                <c:pt idx="10">
                  <c:v>35.462000000000003</c:v>
                </c:pt>
                <c:pt idx="11">
                  <c:v>35.44</c:v>
                </c:pt>
                <c:pt idx="12">
                  <c:v>35.503</c:v>
                </c:pt>
                <c:pt idx="13">
                  <c:v>35.201000000000001</c:v>
                </c:pt>
                <c:pt idx="14">
                  <c:v>35.582000000000001</c:v>
                </c:pt>
                <c:pt idx="15">
                  <c:v>35.295999999999999</c:v>
                </c:pt>
                <c:pt idx="16">
                  <c:v>35.511000000000003</c:v>
                </c:pt>
                <c:pt idx="17">
                  <c:v>35.082999999999998</c:v>
                </c:pt>
                <c:pt idx="18">
                  <c:v>35.003</c:v>
                </c:pt>
                <c:pt idx="19">
                  <c:v>35.061999999999998</c:v>
                </c:pt>
                <c:pt idx="20">
                  <c:v>35.622999999999998</c:v>
                </c:pt>
                <c:pt idx="21">
                  <c:v>35.679000000000002</c:v>
                </c:pt>
                <c:pt idx="22">
                  <c:v>35.64</c:v>
                </c:pt>
                <c:pt idx="23">
                  <c:v>35.261000000000003</c:v>
                </c:pt>
                <c:pt idx="24">
                  <c:v>35.314999999999998</c:v>
                </c:pt>
                <c:pt idx="25">
                  <c:v>35.319000000000003</c:v>
                </c:pt>
                <c:pt idx="26">
                  <c:v>35.118000000000002</c:v>
                </c:pt>
                <c:pt idx="27">
                  <c:v>35.564999999999998</c:v>
                </c:pt>
                <c:pt idx="28">
                  <c:v>35.128</c:v>
                </c:pt>
                <c:pt idx="29">
                  <c:v>35.024999999999999</c:v>
                </c:pt>
                <c:pt idx="30">
                  <c:v>35.143000000000001</c:v>
                </c:pt>
                <c:pt idx="31">
                  <c:v>35.076999999999998</c:v>
                </c:pt>
                <c:pt idx="32">
                  <c:v>35.037999999999997</c:v>
                </c:pt>
                <c:pt idx="33">
                  <c:v>35.554000000000002</c:v>
                </c:pt>
                <c:pt idx="34">
                  <c:v>35.749000000000002</c:v>
                </c:pt>
                <c:pt idx="35">
                  <c:v>35.143000000000001</c:v>
                </c:pt>
                <c:pt idx="36">
                  <c:v>35.137</c:v>
                </c:pt>
                <c:pt idx="37">
                  <c:v>35.131999999999998</c:v>
                </c:pt>
                <c:pt idx="38">
                  <c:v>35.249000000000002</c:v>
                </c:pt>
                <c:pt idx="39">
                  <c:v>35.167999999999999</c:v>
                </c:pt>
                <c:pt idx="40">
                  <c:v>35.392000000000003</c:v>
                </c:pt>
                <c:pt idx="41">
                  <c:v>35.003</c:v>
                </c:pt>
                <c:pt idx="42">
                  <c:v>35.048999999999999</c:v>
                </c:pt>
                <c:pt idx="43">
                  <c:v>35.585999999999999</c:v>
                </c:pt>
                <c:pt idx="44">
                  <c:v>35.569000000000003</c:v>
                </c:pt>
                <c:pt idx="45">
                  <c:v>35.332999999999998</c:v>
                </c:pt>
                <c:pt idx="46">
                  <c:v>35.290999999999997</c:v>
                </c:pt>
                <c:pt idx="47">
                  <c:v>35.107999999999997</c:v>
                </c:pt>
                <c:pt idx="48">
                  <c:v>35.661999999999999</c:v>
                </c:pt>
                <c:pt idx="49">
                  <c:v>35.262999999999998</c:v>
                </c:pt>
                <c:pt idx="50">
                  <c:v>35.098999999999997</c:v>
                </c:pt>
                <c:pt idx="51">
                  <c:v>35.180999999999997</c:v>
                </c:pt>
                <c:pt idx="52">
                  <c:v>35.31</c:v>
                </c:pt>
                <c:pt idx="53">
                  <c:v>35.523000000000003</c:v>
                </c:pt>
                <c:pt idx="54">
                  <c:v>35.225999999999999</c:v>
                </c:pt>
                <c:pt idx="55">
                  <c:v>35.427999999999997</c:v>
                </c:pt>
                <c:pt idx="56">
                  <c:v>35.517000000000003</c:v>
                </c:pt>
                <c:pt idx="57">
                  <c:v>35.555999999999997</c:v>
                </c:pt>
                <c:pt idx="58">
                  <c:v>35.676000000000002</c:v>
                </c:pt>
                <c:pt idx="59">
                  <c:v>35.115000000000002</c:v>
                </c:pt>
                <c:pt idx="60">
                  <c:v>35.462000000000003</c:v>
                </c:pt>
                <c:pt idx="61">
                  <c:v>35.664999999999999</c:v>
                </c:pt>
                <c:pt idx="62">
                  <c:v>35.494999999999997</c:v>
                </c:pt>
                <c:pt idx="63">
                  <c:v>35.615000000000002</c:v>
                </c:pt>
                <c:pt idx="64">
                  <c:v>35.527999999999999</c:v>
                </c:pt>
                <c:pt idx="65">
                  <c:v>35.509</c:v>
                </c:pt>
                <c:pt idx="66">
                  <c:v>35.409999999999997</c:v>
                </c:pt>
                <c:pt idx="67">
                  <c:v>35.286999999999999</c:v>
                </c:pt>
                <c:pt idx="68">
                  <c:v>35.633000000000003</c:v>
                </c:pt>
                <c:pt idx="69">
                  <c:v>35.529000000000003</c:v>
                </c:pt>
                <c:pt idx="70">
                  <c:v>35.058</c:v>
                </c:pt>
                <c:pt idx="71">
                  <c:v>35.17</c:v>
                </c:pt>
                <c:pt idx="72">
                  <c:v>35.180999999999997</c:v>
                </c:pt>
                <c:pt idx="73">
                  <c:v>35.078000000000003</c:v>
                </c:pt>
                <c:pt idx="74">
                  <c:v>35.905999999999999</c:v>
                </c:pt>
                <c:pt idx="75">
                  <c:v>35.634999999999998</c:v>
                </c:pt>
                <c:pt idx="76">
                  <c:v>35.536000000000001</c:v>
                </c:pt>
                <c:pt idx="77">
                  <c:v>35.094000000000001</c:v>
                </c:pt>
                <c:pt idx="78">
                  <c:v>35.445999999999998</c:v>
                </c:pt>
                <c:pt idx="79">
                  <c:v>35.593000000000004</c:v>
                </c:pt>
                <c:pt idx="80">
                  <c:v>35.097000000000001</c:v>
                </c:pt>
                <c:pt idx="81">
                  <c:v>35.091999999999999</c:v>
                </c:pt>
                <c:pt idx="82">
                  <c:v>35.173000000000002</c:v>
                </c:pt>
                <c:pt idx="83">
                  <c:v>35.040999999999997</c:v>
                </c:pt>
                <c:pt idx="84">
                  <c:v>35.268999999999998</c:v>
                </c:pt>
                <c:pt idx="85">
                  <c:v>35.048000000000002</c:v>
                </c:pt>
                <c:pt idx="86">
                  <c:v>35.018999999999998</c:v>
                </c:pt>
                <c:pt idx="87">
                  <c:v>35.034999999999997</c:v>
                </c:pt>
                <c:pt idx="88">
                  <c:v>35.487000000000002</c:v>
                </c:pt>
                <c:pt idx="89">
                  <c:v>35.704999999999998</c:v>
                </c:pt>
                <c:pt idx="90">
                  <c:v>35.549999999999997</c:v>
                </c:pt>
                <c:pt idx="91">
                  <c:v>35.171999999999997</c:v>
                </c:pt>
                <c:pt idx="92">
                  <c:v>35.061</c:v>
                </c:pt>
                <c:pt idx="93">
                  <c:v>35.430999999999997</c:v>
                </c:pt>
                <c:pt idx="94">
                  <c:v>35.078000000000003</c:v>
                </c:pt>
                <c:pt idx="95">
                  <c:v>35.549999999999997</c:v>
                </c:pt>
                <c:pt idx="96">
                  <c:v>35.579000000000001</c:v>
                </c:pt>
                <c:pt idx="97">
                  <c:v>35.600999999999999</c:v>
                </c:pt>
                <c:pt idx="98">
                  <c:v>35.68</c:v>
                </c:pt>
                <c:pt idx="99">
                  <c:v>35.570999999999998</c:v>
                </c:pt>
                <c:pt idx="100">
                  <c:v>35.518000000000001</c:v>
                </c:pt>
                <c:pt idx="101">
                  <c:v>35.463000000000001</c:v>
                </c:pt>
                <c:pt idx="102">
                  <c:v>35.561999999999998</c:v>
                </c:pt>
                <c:pt idx="103">
                  <c:v>35.090000000000003</c:v>
                </c:pt>
                <c:pt idx="104">
                  <c:v>35.606999999999999</c:v>
                </c:pt>
                <c:pt idx="105">
                  <c:v>35.045000000000002</c:v>
                </c:pt>
                <c:pt idx="106">
                  <c:v>35.082999999999998</c:v>
                </c:pt>
                <c:pt idx="107">
                  <c:v>35.072000000000003</c:v>
                </c:pt>
                <c:pt idx="108">
                  <c:v>35.537999999999997</c:v>
                </c:pt>
                <c:pt idx="109">
                  <c:v>35.08</c:v>
                </c:pt>
                <c:pt idx="110">
                  <c:v>35.079000000000001</c:v>
                </c:pt>
                <c:pt idx="111">
                  <c:v>35.048999999999999</c:v>
                </c:pt>
                <c:pt idx="112">
                  <c:v>35.497999999999998</c:v>
                </c:pt>
                <c:pt idx="113">
                  <c:v>35.457000000000001</c:v>
                </c:pt>
                <c:pt idx="114">
                  <c:v>35.064</c:v>
                </c:pt>
                <c:pt idx="115">
                  <c:v>35.570999999999998</c:v>
                </c:pt>
                <c:pt idx="116">
                  <c:v>35.331000000000003</c:v>
                </c:pt>
                <c:pt idx="117">
                  <c:v>35.338999999999999</c:v>
                </c:pt>
                <c:pt idx="118">
                  <c:v>35.088999999999999</c:v>
                </c:pt>
                <c:pt idx="119">
                  <c:v>35.546999999999997</c:v>
                </c:pt>
                <c:pt idx="120">
                  <c:v>35.351999999999997</c:v>
                </c:pt>
                <c:pt idx="121">
                  <c:v>35.104999999999997</c:v>
                </c:pt>
                <c:pt idx="122">
                  <c:v>35.167000000000002</c:v>
                </c:pt>
                <c:pt idx="123">
                  <c:v>35.47</c:v>
                </c:pt>
                <c:pt idx="124">
                  <c:v>35.530999999999999</c:v>
                </c:pt>
                <c:pt idx="125">
                  <c:v>35.594999999999999</c:v>
                </c:pt>
                <c:pt idx="126">
                  <c:v>35.625</c:v>
                </c:pt>
                <c:pt idx="127">
                  <c:v>35.554000000000002</c:v>
                </c:pt>
                <c:pt idx="128">
                  <c:v>35.673000000000002</c:v>
                </c:pt>
                <c:pt idx="129">
                  <c:v>35.075000000000003</c:v>
                </c:pt>
                <c:pt idx="130">
                  <c:v>35.491</c:v>
                </c:pt>
                <c:pt idx="131">
                  <c:v>35.537999999999997</c:v>
                </c:pt>
                <c:pt idx="132">
                  <c:v>35.597000000000001</c:v>
                </c:pt>
                <c:pt idx="133">
                  <c:v>35.665999999999997</c:v>
                </c:pt>
                <c:pt idx="134">
                  <c:v>35.606999999999999</c:v>
                </c:pt>
                <c:pt idx="135">
                  <c:v>35.698999999999998</c:v>
                </c:pt>
                <c:pt idx="136">
                  <c:v>35.503999999999998</c:v>
                </c:pt>
                <c:pt idx="137">
                  <c:v>35.627000000000002</c:v>
                </c:pt>
                <c:pt idx="138">
                  <c:v>35.667000000000002</c:v>
                </c:pt>
                <c:pt idx="139">
                  <c:v>35.445999999999998</c:v>
                </c:pt>
                <c:pt idx="140">
                  <c:v>35.442999999999998</c:v>
                </c:pt>
                <c:pt idx="141">
                  <c:v>35.597999999999999</c:v>
                </c:pt>
                <c:pt idx="142">
                  <c:v>35.634</c:v>
                </c:pt>
                <c:pt idx="143">
                  <c:v>35.531999999999996</c:v>
                </c:pt>
                <c:pt idx="144">
                  <c:v>35.476999999999997</c:v>
                </c:pt>
                <c:pt idx="145">
                  <c:v>35.045999999999999</c:v>
                </c:pt>
                <c:pt idx="146">
                  <c:v>35.441000000000003</c:v>
                </c:pt>
                <c:pt idx="147">
                  <c:v>35.116999999999997</c:v>
                </c:pt>
                <c:pt idx="148">
                  <c:v>35.378999999999998</c:v>
                </c:pt>
                <c:pt idx="149">
                  <c:v>35.604999999999997</c:v>
                </c:pt>
                <c:pt idx="150">
                  <c:v>35.241</c:v>
                </c:pt>
                <c:pt idx="151">
                  <c:v>35.503</c:v>
                </c:pt>
                <c:pt idx="152">
                  <c:v>35.656999999999996</c:v>
                </c:pt>
                <c:pt idx="153">
                  <c:v>35.052</c:v>
                </c:pt>
                <c:pt idx="154">
                  <c:v>35.067</c:v>
                </c:pt>
                <c:pt idx="155">
                  <c:v>35.075000000000003</c:v>
                </c:pt>
                <c:pt idx="156">
                  <c:v>35.265999999999998</c:v>
                </c:pt>
                <c:pt idx="157">
                  <c:v>35.085999999999999</c:v>
                </c:pt>
                <c:pt idx="158">
                  <c:v>35.451000000000001</c:v>
                </c:pt>
                <c:pt idx="159">
                  <c:v>35.606999999999999</c:v>
                </c:pt>
                <c:pt idx="160">
                  <c:v>35.585999999999999</c:v>
                </c:pt>
                <c:pt idx="161">
                  <c:v>35.119999999999997</c:v>
                </c:pt>
                <c:pt idx="162">
                  <c:v>35.337000000000003</c:v>
                </c:pt>
                <c:pt idx="163">
                  <c:v>35.494999999999997</c:v>
                </c:pt>
                <c:pt idx="164">
                  <c:v>35.673999999999999</c:v>
                </c:pt>
                <c:pt idx="165">
                  <c:v>35.485999999999997</c:v>
                </c:pt>
                <c:pt idx="166">
                  <c:v>35.463999999999999</c:v>
                </c:pt>
                <c:pt idx="167">
                  <c:v>35.454999999999998</c:v>
                </c:pt>
                <c:pt idx="168">
                  <c:v>35.665999999999997</c:v>
                </c:pt>
                <c:pt idx="169">
                  <c:v>35.06</c:v>
                </c:pt>
                <c:pt idx="170">
                  <c:v>35.061999999999998</c:v>
                </c:pt>
                <c:pt idx="171">
                  <c:v>35.573</c:v>
                </c:pt>
                <c:pt idx="172">
                  <c:v>35.43</c:v>
                </c:pt>
                <c:pt idx="173">
                  <c:v>35.505000000000003</c:v>
                </c:pt>
                <c:pt idx="174">
                  <c:v>35.484999999999999</c:v>
                </c:pt>
                <c:pt idx="175">
                  <c:v>35.5</c:v>
                </c:pt>
                <c:pt idx="176">
                  <c:v>35.134</c:v>
                </c:pt>
                <c:pt idx="177">
                  <c:v>35.064999999999998</c:v>
                </c:pt>
                <c:pt idx="178">
                  <c:v>35.561999999999998</c:v>
                </c:pt>
                <c:pt idx="179">
                  <c:v>35.715000000000003</c:v>
                </c:pt>
                <c:pt idx="180">
                  <c:v>35.613999999999997</c:v>
                </c:pt>
                <c:pt idx="181">
                  <c:v>35.722999999999999</c:v>
                </c:pt>
                <c:pt idx="182">
                  <c:v>35.521999999999998</c:v>
                </c:pt>
                <c:pt idx="183">
                  <c:v>35.058</c:v>
                </c:pt>
                <c:pt idx="184">
                  <c:v>35.448999999999998</c:v>
                </c:pt>
                <c:pt idx="185">
                  <c:v>35.453000000000003</c:v>
                </c:pt>
                <c:pt idx="186">
                  <c:v>35.488999999999997</c:v>
                </c:pt>
                <c:pt idx="187">
                  <c:v>35.621000000000002</c:v>
                </c:pt>
                <c:pt idx="188">
                  <c:v>35.606999999999999</c:v>
                </c:pt>
                <c:pt idx="189">
                  <c:v>35.576000000000001</c:v>
                </c:pt>
                <c:pt idx="190">
                  <c:v>35.555</c:v>
                </c:pt>
                <c:pt idx="191">
                  <c:v>35.655999999999999</c:v>
                </c:pt>
                <c:pt idx="192">
                  <c:v>35.545000000000002</c:v>
                </c:pt>
                <c:pt idx="193">
                  <c:v>35.689</c:v>
                </c:pt>
                <c:pt idx="194">
                  <c:v>35.442</c:v>
                </c:pt>
                <c:pt idx="195">
                  <c:v>35.073</c:v>
                </c:pt>
                <c:pt idx="196">
                  <c:v>35.088000000000001</c:v>
                </c:pt>
                <c:pt idx="197">
                  <c:v>35.097999999999999</c:v>
                </c:pt>
                <c:pt idx="198">
                  <c:v>35.052999999999997</c:v>
                </c:pt>
                <c:pt idx="199">
                  <c:v>35.677999999999997</c:v>
                </c:pt>
                <c:pt idx="200">
                  <c:v>35.390999999999998</c:v>
                </c:pt>
                <c:pt idx="201">
                  <c:v>35.576000000000001</c:v>
                </c:pt>
                <c:pt idx="202">
                  <c:v>35.527000000000001</c:v>
                </c:pt>
                <c:pt idx="203">
                  <c:v>35.646999999999998</c:v>
                </c:pt>
                <c:pt idx="204">
                  <c:v>35.607999999999997</c:v>
                </c:pt>
                <c:pt idx="205">
                  <c:v>35.475999999999999</c:v>
                </c:pt>
                <c:pt idx="206">
                  <c:v>35.551000000000002</c:v>
                </c:pt>
                <c:pt idx="207">
                  <c:v>35.084000000000003</c:v>
                </c:pt>
                <c:pt idx="208">
                  <c:v>35.241999999999997</c:v>
                </c:pt>
                <c:pt idx="209">
                  <c:v>35.584000000000003</c:v>
                </c:pt>
                <c:pt idx="210">
                  <c:v>35.523000000000003</c:v>
                </c:pt>
                <c:pt idx="211">
                  <c:v>35.686999999999998</c:v>
                </c:pt>
                <c:pt idx="212">
                  <c:v>35.430999999999997</c:v>
                </c:pt>
                <c:pt idx="213">
                  <c:v>35.566000000000003</c:v>
                </c:pt>
                <c:pt idx="214">
                  <c:v>35.664999999999999</c:v>
                </c:pt>
                <c:pt idx="215">
                  <c:v>35.601999999999997</c:v>
                </c:pt>
                <c:pt idx="216">
                  <c:v>35.362000000000002</c:v>
                </c:pt>
                <c:pt idx="217">
                  <c:v>35.436999999999998</c:v>
                </c:pt>
                <c:pt idx="218">
                  <c:v>35.11</c:v>
                </c:pt>
                <c:pt idx="219">
                  <c:v>35.084000000000003</c:v>
                </c:pt>
                <c:pt idx="220">
                  <c:v>35.103999999999999</c:v>
                </c:pt>
                <c:pt idx="221">
                  <c:v>35.101999999999997</c:v>
                </c:pt>
                <c:pt idx="222">
                  <c:v>35.156999999999996</c:v>
                </c:pt>
                <c:pt idx="223">
                  <c:v>35.109000000000002</c:v>
                </c:pt>
                <c:pt idx="224">
                  <c:v>35.268000000000001</c:v>
                </c:pt>
                <c:pt idx="225">
                  <c:v>35.65</c:v>
                </c:pt>
                <c:pt idx="226">
                  <c:v>35.570999999999998</c:v>
                </c:pt>
                <c:pt idx="227">
                  <c:v>35.204999999999998</c:v>
                </c:pt>
                <c:pt idx="228">
                  <c:v>35.256</c:v>
                </c:pt>
                <c:pt idx="229">
                  <c:v>35.573999999999998</c:v>
                </c:pt>
                <c:pt idx="230">
                  <c:v>35.241999999999997</c:v>
                </c:pt>
                <c:pt idx="231">
                  <c:v>35.762</c:v>
                </c:pt>
                <c:pt idx="232">
                  <c:v>35.676000000000002</c:v>
                </c:pt>
                <c:pt idx="233">
                  <c:v>35.835999999999999</c:v>
                </c:pt>
                <c:pt idx="234">
                  <c:v>35.651000000000003</c:v>
                </c:pt>
                <c:pt idx="235">
                  <c:v>35.493000000000002</c:v>
                </c:pt>
                <c:pt idx="236">
                  <c:v>35.252000000000002</c:v>
                </c:pt>
                <c:pt idx="237">
                  <c:v>35.505000000000003</c:v>
                </c:pt>
                <c:pt idx="238">
                  <c:v>35.441000000000003</c:v>
                </c:pt>
                <c:pt idx="239">
                  <c:v>35.567999999999998</c:v>
                </c:pt>
                <c:pt idx="240">
                  <c:v>35.725000000000001</c:v>
                </c:pt>
                <c:pt idx="241">
                  <c:v>35.679000000000002</c:v>
                </c:pt>
                <c:pt idx="242">
                  <c:v>35.554000000000002</c:v>
                </c:pt>
                <c:pt idx="243">
                  <c:v>35.427</c:v>
                </c:pt>
                <c:pt idx="244">
                  <c:v>35.356000000000002</c:v>
                </c:pt>
                <c:pt idx="245">
                  <c:v>35.003</c:v>
                </c:pt>
                <c:pt idx="246">
                  <c:v>35.368000000000002</c:v>
                </c:pt>
                <c:pt idx="247">
                  <c:v>35.476999999999997</c:v>
                </c:pt>
                <c:pt idx="248">
                  <c:v>35.523000000000003</c:v>
                </c:pt>
                <c:pt idx="249">
                  <c:v>35.073999999999998</c:v>
                </c:pt>
                <c:pt idx="250">
                  <c:v>35.579000000000001</c:v>
                </c:pt>
                <c:pt idx="251">
                  <c:v>35.454999999999998</c:v>
                </c:pt>
                <c:pt idx="252">
                  <c:v>35.564</c:v>
                </c:pt>
                <c:pt idx="253">
                  <c:v>35.645000000000003</c:v>
                </c:pt>
                <c:pt idx="254">
                  <c:v>35.588999999999999</c:v>
                </c:pt>
                <c:pt idx="255">
                  <c:v>35.44</c:v>
                </c:pt>
                <c:pt idx="256">
                  <c:v>35.311</c:v>
                </c:pt>
                <c:pt idx="257">
                  <c:v>35.543999999999997</c:v>
                </c:pt>
                <c:pt idx="258">
                  <c:v>35.517000000000003</c:v>
                </c:pt>
                <c:pt idx="259">
                  <c:v>35.588999999999999</c:v>
                </c:pt>
                <c:pt idx="260">
                  <c:v>35.478999999999999</c:v>
                </c:pt>
                <c:pt idx="261">
                  <c:v>35.284999999999997</c:v>
                </c:pt>
                <c:pt idx="262">
                  <c:v>35.232999999999997</c:v>
                </c:pt>
                <c:pt idx="263">
                  <c:v>35.514000000000003</c:v>
                </c:pt>
                <c:pt idx="264">
                  <c:v>35.497999999999998</c:v>
                </c:pt>
                <c:pt idx="265">
                  <c:v>35.514000000000003</c:v>
                </c:pt>
                <c:pt idx="266">
                  <c:v>35.491</c:v>
                </c:pt>
                <c:pt idx="267">
                  <c:v>35.581000000000003</c:v>
                </c:pt>
                <c:pt idx="268">
                  <c:v>35.540999999999997</c:v>
                </c:pt>
                <c:pt idx="269">
                  <c:v>35.500999999999998</c:v>
                </c:pt>
                <c:pt idx="270">
                  <c:v>35.642000000000003</c:v>
                </c:pt>
                <c:pt idx="271">
                  <c:v>35.143999999999998</c:v>
                </c:pt>
                <c:pt idx="272">
                  <c:v>35.725999999999999</c:v>
                </c:pt>
                <c:pt idx="273">
                  <c:v>35.642000000000003</c:v>
                </c:pt>
                <c:pt idx="274">
                  <c:v>35.533000000000001</c:v>
                </c:pt>
                <c:pt idx="275">
                  <c:v>35.546999999999997</c:v>
                </c:pt>
                <c:pt idx="276">
                  <c:v>35.597000000000001</c:v>
                </c:pt>
                <c:pt idx="277">
                  <c:v>35.441000000000003</c:v>
                </c:pt>
                <c:pt idx="278">
                  <c:v>35.750999999999998</c:v>
                </c:pt>
                <c:pt idx="279">
                  <c:v>35.612000000000002</c:v>
                </c:pt>
                <c:pt idx="280">
                  <c:v>35.262</c:v>
                </c:pt>
                <c:pt idx="281">
                  <c:v>35.448</c:v>
                </c:pt>
                <c:pt idx="282">
                  <c:v>35.738999999999997</c:v>
                </c:pt>
                <c:pt idx="283">
                  <c:v>35.537999999999997</c:v>
                </c:pt>
                <c:pt idx="284">
                  <c:v>35.69</c:v>
                </c:pt>
                <c:pt idx="285">
                  <c:v>35.570999999999998</c:v>
                </c:pt>
                <c:pt idx="286">
                  <c:v>35.64</c:v>
                </c:pt>
                <c:pt idx="287">
                  <c:v>35.606000000000002</c:v>
                </c:pt>
                <c:pt idx="288">
                  <c:v>35.503999999999998</c:v>
                </c:pt>
                <c:pt idx="289">
                  <c:v>35.625</c:v>
                </c:pt>
                <c:pt idx="290">
                  <c:v>35.536000000000001</c:v>
                </c:pt>
                <c:pt idx="291">
                  <c:v>35.531999999999996</c:v>
                </c:pt>
                <c:pt idx="292">
                  <c:v>35.691000000000003</c:v>
                </c:pt>
                <c:pt idx="293">
                  <c:v>35.463999999999999</c:v>
                </c:pt>
                <c:pt idx="294">
                  <c:v>35.520000000000003</c:v>
                </c:pt>
                <c:pt idx="295">
                  <c:v>35.619</c:v>
                </c:pt>
                <c:pt idx="296">
                  <c:v>35.674999999999997</c:v>
                </c:pt>
                <c:pt idx="297">
                  <c:v>35.423000000000002</c:v>
                </c:pt>
                <c:pt idx="298">
                  <c:v>35.628</c:v>
                </c:pt>
                <c:pt idx="299">
                  <c:v>35.633000000000003</c:v>
                </c:pt>
                <c:pt idx="300">
                  <c:v>35.478999999999999</c:v>
                </c:pt>
                <c:pt idx="301">
                  <c:v>35.478000000000002</c:v>
                </c:pt>
                <c:pt idx="302">
                  <c:v>35.576999999999998</c:v>
                </c:pt>
                <c:pt idx="303">
                  <c:v>35.726999999999997</c:v>
                </c:pt>
                <c:pt idx="304">
                  <c:v>35.692999999999998</c:v>
                </c:pt>
                <c:pt idx="305">
                  <c:v>35.72</c:v>
                </c:pt>
                <c:pt idx="306">
                  <c:v>35.564999999999998</c:v>
                </c:pt>
                <c:pt idx="307">
                  <c:v>35.325000000000003</c:v>
                </c:pt>
                <c:pt idx="308">
                  <c:v>35.561</c:v>
                </c:pt>
                <c:pt idx="309">
                  <c:v>35.753999999999998</c:v>
                </c:pt>
                <c:pt idx="310">
                  <c:v>35.180999999999997</c:v>
                </c:pt>
                <c:pt idx="311">
                  <c:v>35.558999999999997</c:v>
                </c:pt>
                <c:pt idx="312">
                  <c:v>35.521000000000001</c:v>
                </c:pt>
                <c:pt idx="313">
                  <c:v>35.585000000000001</c:v>
                </c:pt>
                <c:pt idx="314">
                  <c:v>35.497</c:v>
                </c:pt>
                <c:pt idx="315">
                  <c:v>35.533000000000001</c:v>
                </c:pt>
                <c:pt idx="316">
                  <c:v>35.734999999999999</c:v>
                </c:pt>
                <c:pt idx="317">
                  <c:v>35.533000000000001</c:v>
                </c:pt>
                <c:pt idx="318">
                  <c:v>35.511000000000003</c:v>
                </c:pt>
                <c:pt idx="319">
                  <c:v>35.465000000000003</c:v>
                </c:pt>
                <c:pt idx="320">
                  <c:v>35.652000000000001</c:v>
                </c:pt>
                <c:pt idx="321">
                  <c:v>35.469000000000001</c:v>
                </c:pt>
                <c:pt idx="322">
                  <c:v>35.652000000000001</c:v>
                </c:pt>
                <c:pt idx="323">
                  <c:v>35.636000000000003</c:v>
                </c:pt>
                <c:pt idx="324">
                  <c:v>35.478000000000002</c:v>
                </c:pt>
                <c:pt idx="325">
                  <c:v>35.593000000000004</c:v>
                </c:pt>
                <c:pt idx="326">
                  <c:v>35.548000000000002</c:v>
                </c:pt>
                <c:pt idx="327">
                  <c:v>35.119</c:v>
                </c:pt>
                <c:pt idx="328">
                  <c:v>35.624000000000002</c:v>
                </c:pt>
                <c:pt idx="329">
                  <c:v>35.590000000000003</c:v>
                </c:pt>
                <c:pt idx="330">
                  <c:v>35.698</c:v>
                </c:pt>
                <c:pt idx="331">
                  <c:v>35.598999999999997</c:v>
                </c:pt>
                <c:pt idx="332">
                  <c:v>35.661000000000001</c:v>
                </c:pt>
                <c:pt idx="333">
                  <c:v>35.326000000000001</c:v>
                </c:pt>
                <c:pt idx="334">
                  <c:v>35.597000000000001</c:v>
                </c:pt>
                <c:pt idx="335">
                  <c:v>35.454000000000001</c:v>
                </c:pt>
                <c:pt idx="336">
                  <c:v>35.798999999999999</c:v>
                </c:pt>
                <c:pt idx="337">
                  <c:v>35.814</c:v>
                </c:pt>
                <c:pt idx="338">
                  <c:v>35.648000000000003</c:v>
                </c:pt>
                <c:pt idx="339">
                  <c:v>35.866999999999997</c:v>
                </c:pt>
                <c:pt idx="340">
                  <c:v>35.097000000000001</c:v>
                </c:pt>
                <c:pt idx="341">
                  <c:v>35.412999999999997</c:v>
                </c:pt>
                <c:pt idx="342">
                  <c:v>35.508000000000003</c:v>
                </c:pt>
                <c:pt idx="343">
                  <c:v>35.649000000000001</c:v>
                </c:pt>
                <c:pt idx="344">
                  <c:v>35.643000000000001</c:v>
                </c:pt>
                <c:pt idx="345">
                  <c:v>35.607999999999997</c:v>
                </c:pt>
                <c:pt idx="346">
                  <c:v>35.682000000000002</c:v>
                </c:pt>
                <c:pt idx="347">
                  <c:v>35.768999999999998</c:v>
                </c:pt>
                <c:pt idx="348">
                  <c:v>35.624000000000002</c:v>
                </c:pt>
                <c:pt idx="349">
                  <c:v>35.642000000000003</c:v>
                </c:pt>
                <c:pt idx="350">
                  <c:v>35.470999999999997</c:v>
                </c:pt>
                <c:pt idx="351">
                  <c:v>35.677</c:v>
                </c:pt>
                <c:pt idx="352">
                  <c:v>35.072000000000003</c:v>
                </c:pt>
                <c:pt idx="353">
                  <c:v>35.08</c:v>
                </c:pt>
                <c:pt idx="354">
                  <c:v>35.536999999999999</c:v>
                </c:pt>
                <c:pt idx="355">
                  <c:v>35.392000000000003</c:v>
                </c:pt>
                <c:pt idx="356">
                  <c:v>35.664000000000001</c:v>
                </c:pt>
                <c:pt idx="357">
                  <c:v>35.021000000000001</c:v>
                </c:pt>
                <c:pt idx="358">
                  <c:v>35.6</c:v>
                </c:pt>
                <c:pt idx="359">
                  <c:v>35.468000000000004</c:v>
                </c:pt>
                <c:pt idx="360">
                  <c:v>35.542999999999999</c:v>
                </c:pt>
                <c:pt idx="361">
                  <c:v>35.564</c:v>
                </c:pt>
                <c:pt idx="362">
                  <c:v>35.593000000000004</c:v>
                </c:pt>
                <c:pt idx="363">
                  <c:v>35.606999999999999</c:v>
                </c:pt>
                <c:pt idx="364">
                  <c:v>35.578000000000003</c:v>
                </c:pt>
                <c:pt idx="365">
                  <c:v>35.593000000000004</c:v>
                </c:pt>
                <c:pt idx="366">
                  <c:v>35.392000000000003</c:v>
                </c:pt>
                <c:pt idx="367">
                  <c:v>35.545000000000002</c:v>
                </c:pt>
                <c:pt idx="368">
                  <c:v>35.563000000000002</c:v>
                </c:pt>
                <c:pt idx="369">
                  <c:v>35.517000000000003</c:v>
                </c:pt>
                <c:pt idx="370">
                  <c:v>35.671999999999997</c:v>
                </c:pt>
                <c:pt idx="371">
                  <c:v>35.506999999999998</c:v>
                </c:pt>
                <c:pt idx="372">
                  <c:v>35.472999999999999</c:v>
                </c:pt>
                <c:pt idx="373">
                  <c:v>35.460999999999999</c:v>
                </c:pt>
                <c:pt idx="374">
                  <c:v>35.767000000000003</c:v>
                </c:pt>
                <c:pt idx="375">
                  <c:v>35.588000000000001</c:v>
                </c:pt>
                <c:pt idx="376">
                  <c:v>35.47</c:v>
                </c:pt>
                <c:pt idx="377">
                  <c:v>35.576000000000001</c:v>
                </c:pt>
                <c:pt idx="378">
                  <c:v>35.555999999999997</c:v>
                </c:pt>
                <c:pt idx="379">
                  <c:v>35.389000000000003</c:v>
                </c:pt>
                <c:pt idx="380">
                  <c:v>35.567999999999998</c:v>
                </c:pt>
                <c:pt idx="381">
                  <c:v>35.58</c:v>
                </c:pt>
                <c:pt idx="382">
                  <c:v>35.652000000000001</c:v>
                </c:pt>
                <c:pt idx="383">
                  <c:v>35.564</c:v>
                </c:pt>
                <c:pt idx="384">
                  <c:v>35.639000000000003</c:v>
                </c:pt>
                <c:pt idx="385">
                  <c:v>35.686</c:v>
                </c:pt>
                <c:pt idx="386">
                  <c:v>35.561999999999998</c:v>
                </c:pt>
                <c:pt idx="387">
                  <c:v>35.627000000000002</c:v>
                </c:pt>
                <c:pt idx="388">
                  <c:v>35.716000000000001</c:v>
                </c:pt>
                <c:pt idx="389">
                  <c:v>35.628</c:v>
                </c:pt>
                <c:pt idx="390">
                  <c:v>35.779000000000003</c:v>
                </c:pt>
                <c:pt idx="391">
                  <c:v>35.64</c:v>
                </c:pt>
                <c:pt idx="392">
                  <c:v>35.747</c:v>
                </c:pt>
                <c:pt idx="393">
                  <c:v>35.703000000000003</c:v>
                </c:pt>
                <c:pt idx="394">
                  <c:v>35.527999999999999</c:v>
                </c:pt>
                <c:pt idx="395">
                  <c:v>35.584000000000003</c:v>
                </c:pt>
                <c:pt idx="396">
                  <c:v>35.588999999999999</c:v>
                </c:pt>
                <c:pt idx="397">
                  <c:v>35.564999999999998</c:v>
                </c:pt>
                <c:pt idx="398">
                  <c:v>35.529000000000003</c:v>
                </c:pt>
                <c:pt idx="399">
                  <c:v>35.148000000000003</c:v>
                </c:pt>
                <c:pt idx="400">
                  <c:v>35.71</c:v>
                </c:pt>
                <c:pt idx="401">
                  <c:v>35.621000000000002</c:v>
                </c:pt>
                <c:pt idx="402">
                  <c:v>35.625999999999998</c:v>
                </c:pt>
                <c:pt idx="403">
                  <c:v>35.642000000000003</c:v>
                </c:pt>
                <c:pt idx="404">
                  <c:v>35.604999999999997</c:v>
                </c:pt>
                <c:pt idx="405">
                  <c:v>35.651000000000003</c:v>
                </c:pt>
                <c:pt idx="406">
                  <c:v>35.200000000000003</c:v>
                </c:pt>
                <c:pt idx="407">
                  <c:v>35.451999999999998</c:v>
                </c:pt>
                <c:pt idx="408">
                  <c:v>35.786000000000001</c:v>
                </c:pt>
                <c:pt idx="409">
                  <c:v>35.356000000000002</c:v>
                </c:pt>
                <c:pt idx="410">
                  <c:v>35.640999999999998</c:v>
                </c:pt>
                <c:pt idx="411">
                  <c:v>35.578000000000003</c:v>
                </c:pt>
                <c:pt idx="412">
                  <c:v>35.718000000000004</c:v>
                </c:pt>
                <c:pt idx="413">
                  <c:v>35.787999999999997</c:v>
                </c:pt>
                <c:pt idx="414">
                  <c:v>35.582999999999998</c:v>
                </c:pt>
                <c:pt idx="415">
                  <c:v>35.610999999999997</c:v>
                </c:pt>
                <c:pt idx="416">
                  <c:v>35.423999999999999</c:v>
                </c:pt>
                <c:pt idx="417">
                  <c:v>35.512</c:v>
                </c:pt>
                <c:pt idx="418">
                  <c:v>35.575000000000003</c:v>
                </c:pt>
                <c:pt idx="419">
                  <c:v>35.485999999999997</c:v>
                </c:pt>
                <c:pt idx="420">
                  <c:v>35.509</c:v>
                </c:pt>
                <c:pt idx="421">
                  <c:v>35.462000000000003</c:v>
                </c:pt>
                <c:pt idx="422">
                  <c:v>35.606000000000002</c:v>
                </c:pt>
                <c:pt idx="423">
                  <c:v>35.634</c:v>
                </c:pt>
                <c:pt idx="424">
                  <c:v>35.506999999999998</c:v>
                </c:pt>
                <c:pt idx="425">
                  <c:v>35.262999999999998</c:v>
                </c:pt>
                <c:pt idx="426">
                  <c:v>35.540999999999997</c:v>
                </c:pt>
                <c:pt idx="427">
                  <c:v>35.533000000000001</c:v>
                </c:pt>
                <c:pt idx="428">
                  <c:v>35.588999999999999</c:v>
                </c:pt>
                <c:pt idx="429">
                  <c:v>35.618000000000002</c:v>
                </c:pt>
                <c:pt idx="430">
                  <c:v>35.334000000000003</c:v>
                </c:pt>
                <c:pt idx="431">
                  <c:v>35.515000000000001</c:v>
                </c:pt>
                <c:pt idx="432">
                  <c:v>35.505000000000003</c:v>
                </c:pt>
                <c:pt idx="433">
                  <c:v>35.210999999999999</c:v>
                </c:pt>
                <c:pt idx="434">
                  <c:v>35.231999999999999</c:v>
                </c:pt>
                <c:pt idx="435">
                  <c:v>35.249000000000002</c:v>
                </c:pt>
                <c:pt idx="436">
                  <c:v>35.363999999999997</c:v>
                </c:pt>
                <c:pt idx="437">
                  <c:v>35.380000000000003</c:v>
                </c:pt>
                <c:pt idx="438">
                  <c:v>35.200000000000003</c:v>
                </c:pt>
                <c:pt idx="439">
                  <c:v>35.106000000000002</c:v>
                </c:pt>
                <c:pt idx="440">
                  <c:v>35.271999999999998</c:v>
                </c:pt>
                <c:pt idx="441">
                  <c:v>35.356000000000002</c:v>
                </c:pt>
                <c:pt idx="442">
                  <c:v>35.590000000000003</c:v>
                </c:pt>
                <c:pt idx="443">
                  <c:v>35.646999999999998</c:v>
                </c:pt>
                <c:pt idx="444">
                  <c:v>35.499000000000002</c:v>
                </c:pt>
                <c:pt idx="445">
                  <c:v>35.664000000000001</c:v>
                </c:pt>
                <c:pt idx="446">
                  <c:v>35.664999999999999</c:v>
                </c:pt>
                <c:pt idx="447">
                  <c:v>35.670999999999999</c:v>
                </c:pt>
                <c:pt idx="448">
                  <c:v>35.466000000000001</c:v>
                </c:pt>
                <c:pt idx="449">
                  <c:v>35.627000000000002</c:v>
                </c:pt>
                <c:pt idx="450">
                  <c:v>35.549999999999997</c:v>
                </c:pt>
                <c:pt idx="451">
                  <c:v>35.439</c:v>
                </c:pt>
                <c:pt idx="452">
                  <c:v>35.584000000000003</c:v>
                </c:pt>
                <c:pt idx="453">
                  <c:v>35.613999999999997</c:v>
                </c:pt>
                <c:pt idx="454">
                  <c:v>35.481999999999999</c:v>
                </c:pt>
                <c:pt idx="455">
                  <c:v>35.462000000000003</c:v>
                </c:pt>
                <c:pt idx="456">
                  <c:v>35.375</c:v>
                </c:pt>
                <c:pt idx="457">
                  <c:v>35.493000000000002</c:v>
                </c:pt>
                <c:pt idx="458">
                  <c:v>35.656999999999996</c:v>
                </c:pt>
                <c:pt idx="459">
                  <c:v>35.484999999999999</c:v>
                </c:pt>
                <c:pt idx="460">
                  <c:v>35.412999999999997</c:v>
                </c:pt>
                <c:pt idx="461">
                  <c:v>35.646999999999998</c:v>
                </c:pt>
                <c:pt idx="462">
                  <c:v>35.476999999999997</c:v>
                </c:pt>
                <c:pt idx="463">
                  <c:v>35.270000000000003</c:v>
                </c:pt>
                <c:pt idx="464">
                  <c:v>35.543999999999997</c:v>
                </c:pt>
                <c:pt idx="465">
                  <c:v>35.637999999999998</c:v>
                </c:pt>
                <c:pt idx="466">
                  <c:v>35.503</c:v>
                </c:pt>
                <c:pt idx="467">
                  <c:v>35.54</c:v>
                </c:pt>
                <c:pt idx="468">
                  <c:v>35.673000000000002</c:v>
                </c:pt>
                <c:pt idx="469">
                  <c:v>35.481999999999999</c:v>
                </c:pt>
                <c:pt idx="470">
                  <c:v>35.494</c:v>
                </c:pt>
                <c:pt idx="471">
                  <c:v>35.54</c:v>
                </c:pt>
                <c:pt idx="472">
                  <c:v>35.674999999999997</c:v>
                </c:pt>
                <c:pt idx="473">
                  <c:v>35.606000000000002</c:v>
                </c:pt>
                <c:pt idx="474">
                  <c:v>35.070999999999998</c:v>
                </c:pt>
                <c:pt idx="475">
                  <c:v>35.110999999999997</c:v>
                </c:pt>
                <c:pt idx="476">
                  <c:v>35.451999999999998</c:v>
                </c:pt>
                <c:pt idx="477">
                  <c:v>35.567999999999998</c:v>
                </c:pt>
                <c:pt idx="478">
                  <c:v>35.415999999999997</c:v>
                </c:pt>
                <c:pt idx="479">
                  <c:v>35.527999999999999</c:v>
                </c:pt>
                <c:pt idx="480">
                  <c:v>35.654000000000003</c:v>
                </c:pt>
                <c:pt idx="481">
                  <c:v>35.606999999999999</c:v>
                </c:pt>
                <c:pt idx="482">
                  <c:v>35.404000000000003</c:v>
                </c:pt>
                <c:pt idx="483">
                  <c:v>35.299999999999997</c:v>
                </c:pt>
                <c:pt idx="484">
                  <c:v>35.698</c:v>
                </c:pt>
                <c:pt idx="485">
                  <c:v>35.515999999999998</c:v>
                </c:pt>
                <c:pt idx="486">
                  <c:v>35.634</c:v>
                </c:pt>
                <c:pt idx="487">
                  <c:v>35.646000000000001</c:v>
                </c:pt>
                <c:pt idx="488">
                  <c:v>35.545000000000002</c:v>
                </c:pt>
                <c:pt idx="489">
                  <c:v>35.51</c:v>
                </c:pt>
                <c:pt idx="490">
                  <c:v>35.515999999999998</c:v>
                </c:pt>
                <c:pt idx="491">
                  <c:v>35.625999999999998</c:v>
                </c:pt>
                <c:pt idx="492">
                  <c:v>35.368000000000002</c:v>
                </c:pt>
                <c:pt idx="493">
                  <c:v>35.569000000000003</c:v>
                </c:pt>
                <c:pt idx="494">
                  <c:v>35.595999999999997</c:v>
                </c:pt>
                <c:pt idx="495">
                  <c:v>35.569000000000003</c:v>
                </c:pt>
                <c:pt idx="496">
                  <c:v>35.375</c:v>
                </c:pt>
                <c:pt idx="497">
                  <c:v>35.308</c:v>
                </c:pt>
                <c:pt idx="498">
                  <c:v>35.587000000000003</c:v>
                </c:pt>
                <c:pt idx="499">
                  <c:v>35.273000000000003</c:v>
                </c:pt>
                <c:pt idx="500">
                  <c:v>35.49</c:v>
                </c:pt>
                <c:pt idx="501">
                  <c:v>35.616999999999997</c:v>
                </c:pt>
                <c:pt idx="502">
                  <c:v>35.335999999999999</c:v>
                </c:pt>
                <c:pt idx="503">
                  <c:v>35.591000000000001</c:v>
                </c:pt>
                <c:pt idx="504">
                  <c:v>35.383000000000003</c:v>
                </c:pt>
                <c:pt idx="505">
                  <c:v>35.447000000000003</c:v>
                </c:pt>
                <c:pt idx="506">
                  <c:v>35.590000000000003</c:v>
                </c:pt>
                <c:pt idx="507">
                  <c:v>35.465000000000003</c:v>
                </c:pt>
                <c:pt idx="508">
                  <c:v>35.534999999999997</c:v>
                </c:pt>
                <c:pt idx="509">
                  <c:v>35.588999999999999</c:v>
                </c:pt>
                <c:pt idx="510">
                  <c:v>35.645000000000003</c:v>
                </c:pt>
                <c:pt idx="511">
                  <c:v>35.512</c:v>
                </c:pt>
                <c:pt idx="512">
                  <c:v>35.415999999999997</c:v>
                </c:pt>
                <c:pt idx="513">
                  <c:v>35.506999999999998</c:v>
                </c:pt>
                <c:pt idx="514">
                  <c:v>35.728000000000002</c:v>
                </c:pt>
                <c:pt idx="515">
                  <c:v>35.322000000000003</c:v>
                </c:pt>
                <c:pt idx="516">
                  <c:v>35.482999999999997</c:v>
                </c:pt>
                <c:pt idx="517">
                  <c:v>35.457999999999998</c:v>
                </c:pt>
                <c:pt idx="518">
                  <c:v>35.619</c:v>
                </c:pt>
                <c:pt idx="519">
                  <c:v>35.552999999999997</c:v>
                </c:pt>
                <c:pt idx="520">
                  <c:v>35.418999999999997</c:v>
                </c:pt>
                <c:pt idx="521">
                  <c:v>35.633000000000003</c:v>
                </c:pt>
                <c:pt idx="522">
                  <c:v>35.5</c:v>
                </c:pt>
                <c:pt idx="523">
                  <c:v>35.386000000000003</c:v>
                </c:pt>
                <c:pt idx="524">
                  <c:v>35.33</c:v>
                </c:pt>
                <c:pt idx="525">
                  <c:v>35.536000000000001</c:v>
                </c:pt>
                <c:pt idx="526">
                  <c:v>35.225000000000001</c:v>
                </c:pt>
                <c:pt idx="527">
                  <c:v>35.600999999999999</c:v>
                </c:pt>
                <c:pt idx="528">
                  <c:v>35.472000000000001</c:v>
                </c:pt>
                <c:pt idx="529">
                  <c:v>35.610999999999997</c:v>
                </c:pt>
                <c:pt idx="530">
                  <c:v>35.604999999999997</c:v>
                </c:pt>
                <c:pt idx="531">
                  <c:v>35.581000000000003</c:v>
                </c:pt>
                <c:pt idx="532">
                  <c:v>35.524000000000001</c:v>
                </c:pt>
                <c:pt idx="533">
                  <c:v>35.374000000000002</c:v>
                </c:pt>
                <c:pt idx="534">
                  <c:v>35.47</c:v>
                </c:pt>
                <c:pt idx="535">
                  <c:v>35.585999999999999</c:v>
                </c:pt>
                <c:pt idx="536">
                  <c:v>35.432000000000002</c:v>
                </c:pt>
                <c:pt idx="537">
                  <c:v>35.451000000000001</c:v>
                </c:pt>
                <c:pt idx="538">
                  <c:v>35.448</c:v>
                </c:pt>
                <c:pt idx="539">
                  <c:v>35.652999999999999</c:v>
                </c:pt>
                <c:pt idx="540">
                  <c:v>35.530999999999999</c:v>
                </c:pt>
                <c:pt idx="541">
                  <c:v>35.473999999999997</c:v>
                </c:pt>
                <c:pt idx="542">
                  <c:v>35.643999999999998</c:v>
                </c:pt>
                <c:pt idx="543">
                  <c:v>35.61</c:v>
                </c:pt>
                <c:pt idx="544">
                  <c:v>35.518000000000001</c:v>
                </c:pt>
                <c:pt idx="545">
                  <c:v>35.521000000000001</c:v>
                </c:pt>
                <c:pt idx="546">
                  <c:v>35.585999999999999</c:v>
                </c:pt>
                <c:pt idx="547">
                  <c:v>35.642000000000003</c:v>
                </c:pt>
                <c:pt idx="548">
                  <c:v>35.68</c:v>
                </c:pt>
                <c:pt idx="549">
                  <c:v>35.731000000000002</c:v>
                </c:pt>
                <c:pt idx="550">
                  <c:v>35.673999999999999</c:v>
                </c:pt>
                <c:pt idx="551">
                  <c:v>35.718000000000004</c:v>
                </c:pt>
                <c:pt idx="552">
                  <c:v>35.645000000000003</c:v>
                </c:pt>
                <c:pt idx="553">
                  <c:v>35.478999999999999</c:v>
                </c:pt>
                <c:pt idx="554">
                  <c:v>35.496000000000002</c:v>
                </c:pt>
                <c:pt idx="555">
                  <c:v>35.462000000000003</c:v>
                </c:pt>
                <c:pt idx="556">
                  <c:v>35.665999999999997</c:v>
                </c:pt>
                <c:pt idx="557">
                  <c:v>35.491</c:v>
                </c:pt>
                <c:pt idx="558">
                  <c:v>35.786999999999999</c:v>
                </c:pt>
                <c:pt idx="559">
                  <c:v>35.463999999999999</c:v>
                </c:pt>
                <c:pt idx="560">
                  <c:v>35.465000000000003</c:v>
                </c:pt>
                <c:pt idx="561">
                  <c:v>35.679000000000002</c:v>
                </c:pt>
                <c:pt idx="562">
                  <c:v>35.557000000000002</c:v>
                </c:pt>
                <c:pt idx="563">
                  <c:v>35.587000000000003</c:v>
                </c:pt>
                <c:pt idx="564">
                  <c:v>35.719000000000001</c:v>
                </c:pt>
                <c:pt idx="565">
                  <c:v>35.256</c:v>
                </c:pt>
                <c:pt idx="566">
                  <c:v>35.451999999999998</c:v>
                </c:pt>
                <c:pt idx="567">
                  <c:v>35.540999999999997</c:v>
                </c:pt>
                <c:pt idx="568">
                  <c:v>35.4</c:v>
                </c:pt>
                <c:pt idx="569">
                  <c:v>35.655999999999999</c:v>
                </c:pt>
                <c:pt idx="570">
                  <c:v>35.719000000000001</c:v>
                </c:pt>
                <c:pt idx="571">
                  <c:v>35.723999999999997</c:v>
                </c:pt>
                <c:pt idx="572">
                  <c:v>35.56</c:v>
                </c:pt>
                <c:pt idx="573">
                  <c:v>35.442999999999998</c:v>
                </c:pt>
                <c:pt idx="574">
                  <c:v>35.517000000000003</c:v>
                </c:pt>
                <c:pt idx="575">
                  <c:v>35.533999999999999</c:v>
                </c:pt>
                <c:pt idx="576">
                  <c:v>35.119999999999997</c:v>
                </c:pt>
                <c:pt idx="577">
                  <c:v>35.15</c:v>
                </c:pt>
                <c:pt idx="578">
                  <c:v>35.177</c:v>
                </c:pt>
                <c:pt idx="579">
                  <c:v>35.076000000000001</c:v>
                </c:pt>
                <c:pt idx="580">
                  <c:v>35.654000000000003</c:v>
                </c:pt>
                <c:pt idx="581">
                  <c:v>35.609000000000002</c:v>
                </c:pt>
                <c:pt idx="582">
                  <c:v>35.323999999999998</c:v>
                </c:pt>
                <c:pt idx="583">
                  <c:v>35.627000000000002</c:v>
                </c:pt>
                <c:pt idx="584">
                  <c:v>35.414000000000001</c:v>
                </c:pt>
                <c:pt idx="585">
                  <c:v>35.305999999999997</c:v>
                </c:pt>
                <c:pt idx="586">
                  <c:v>35.597999999999999</c:v>
                </c:pt>
                <c:pt idx="587">
                  <c:v>35.783000000000001</c:v>
                </c:pt>
                <c:pt idx="588">
                  <c:v>35.673000000000002</c:v>
                </c:pt>
                <c:pt idx="589">
                  <c:v>35.520000000000003</c:v>
                </c:pt>
                <c:pt idx="590">
                  <c:v>35.505000000000003</c:v>
                </c:pt>
                <c:pt idx="591">
                  <c:v>35.631</c:v>
                </c:pt>
                <c:pt idx="592">
                  <c:v>35.514000000000003</c:v>
                </c:pt>
                <c:pt idx="593">
                  <c:v>35.539000000000001</c:v>
                </c:pt>
                <c:pt idx="594">
                  <c:v>35.411000000000001</c:v>
                </c:pt>
                <c:pt idx="595">
                  <c:v>35.612000000000002</c:v>
                </c:pt>
                <c:pt idx="596">
                  <c:v>35.503</c:v>
                </c:pt>
                <c:pt idx="597">
                  <c:v>35.585999999999999</c:v>
                </c:pt>
                <c:pt idx="598">
                  <c:v>35.515000000000001</c:v>
                </c:pt>
                <c:pt idx="599">
                  <c:v>35.713000000000001</c:v>
                </c:pt>
                <c:pt idx="600">
                  <c:v>35.636000000000003</c:v>
                </c:pt>
                <c:pt idx="601">
                  <c:v>35.594999999999999</c:v>
                </c:pt>
                <c:pt idx="602">
                  <c:v>35.643000000000001</c:v>
                </c:pt>
                <c:pt idx="603">
                  <c:v>35.570999999999998</c:v>
                </c:pt>
                <c:pt idx="604">
                  <c:v>35.543999999999997</c:v>
                </c:pt>
                <c:pt idx="605">
                  <c:v>35.46</c:v>
                </c:pt>
                <c:pt idx="606">
                  <c:v>35.395000000000003</c:v>
                </c:pt>
                <c:pt idx="607">
                  <c:v>35.436</c:v>
                </c:pt>
                <c:pt idx="608">
                  <c:v>35.588999999999999</c:v>
                </c:pt>
                <c:pt idx="609">
                  <c:v>35.659999999999997</c:v>
                </c:pt>
                <c:pt idx="610">
                  <c:v>35.701999999999998</c:v>
                </c:pt>
                <c:pt idx="611">
                  <c:v>35.22</c:v>
                </c:pt>
                <c:pt idx="612">
                  <c:v>35.567</c:v>
                </c:pt>
                <c:pt idx="613">
                  <c:v>35.567</c:v>
                </c:pt>
                <c:pt idx="614">
                  <c:v>35.787999999999997</c:v>
                </c:pt>
                <c:pt idx="615">
                  <c:v>35.506</c:v>
                </c:pt>
                <c:pt idx="616">
                  <c:v>35.732999999999997</c:v>
                </c:pt>
                <c:pt idx="617">
                  <c:v>35.697000000000003</c:v>
                </c:pt>
                <c:pt idx="618">
                  <c:v>35.415999999999997</c:v>
                </c:pt>
                <c:pt idx="619">
                  <c:v>35.722000000000001</c:v>
                </c:pt>
                <c:pt idx="620">
                  <c:v>35.529000000000003</c:v>
                </c:pt>
                <c:pt idx="621">
                  <c:v>35.798999999999999</c:v>
                </c:pt>
                <c:pt idx="622">
                  <c:v>35.290999999999997</c:v>
                </c:pt>
                <c:pt idx="623">
                  <c:v>35.517000000000003</c:v>
                </c:pt>
                <c:pt idx="624">
                  <c:v>35.250999999999998</c:v>
                </c:pt>
                <c:pt idx="625">
                  <c:v>35.401000000000003</c:v>
                </c:pt>
                <c:pt idx="626">
                  <c:v>35.706000000000003</c:v>
                </c:pt>
                <c:pt idx="627">
                  <c:v>35.481999999999999</c:v>
                </c:pt>
                <c:pt idx="628">
                  <c:v>35.728000000000002</c:v>
                </c:pt>
                <c:pt idx="629">
                  <c:v>35.317</c:v>
                </c:pt>
                <c:pt idx="630">
                  <c:v>35.618000000000002</c:v>
                </c:pt>
                <c:pt idx="631">
                  <c:v>35.542000000000002</c:v>
                </c:pt>
                <c:pt idx="632">
                  <c:v>35.630000000000003</c:v>
                </c:pt>
                <c:pt idx="633">
                  <c:v>35.468000000000004</c:v>
                </c:pt>
                <c:pt idx="634">
                  <c:v>35.604999999999997</c:v>
                </c:pt>
                <c:pt idx="635">
                  <c:v>35.179000000000002</c:v>
                </c:pt>
                <c:pt idx="636">
                  <c:v>35.442999999999998</c:v>
                </c:pt>
                <c:pt idx="637">
                  <c:v>35.506999999999998</c:v>
                </c:pt>
                <c:pt idx="638">
                  <c:v>35.643000000000001</c:v>
                </c:pt>
                <c:pt idx="639">
                  <c:v>35.665999999999997</c:v>
                </c:pt>
                <c:pt idx="640">
                  <c:v>35.619999999999997</c:v>
                </c:pt>
                <c:pt idx="641">
                  <c:v>35.531999999999996</c:v>
                </c:pt>
                <c:pt idx="642">
                  <c:v>35.718000000000004</c:v>
                </c:pt>
                <c:pt idx="643">
                  <c:v>35.633000000000003</c:v>
                </c:pt>
                <c:pt idx="644">
                  <c:v>35.591000000000001</c:v>
                </c:pt>
                <c:pt idx="645">
                  <c:v>35.427</c:v>
                </c:pt>
                <c:pt idx="646">
                  <c:v>35.356000000000002</c:v>
                </c:pt>
                <c:pt idx="647">
                  <c:v>35.503999999999998</c:v>
                </c:pt>
                <c:pt idx="648">
                  <c:v>35.423999999999999</c:v>
                </c:pt>
                <c:pt idx="649">
                  <c:v>35.506</c:v>
                </c:pt>
                <c:pt idx="650">
                  <c:v>35.408000000000001</c:v>
                </c:pt>
                <c:pt idx="651">
                  <c:v>35.606000000000002</c:v>
                </c:pt>
                <c:pt idx="652">
                  <c:v>35.585999999999999</c:v>
                </c:pt>
                <c:pt idx="653">
                  <c:v>35.658000000000001</c:v>
                </c:pt>
                <c:pt idx="654">
                  <c:v>35.588999999999999</c:v>
                </c:pt>
                <c:pt idx="655">
                  <c:v>35.49</c:v>
                </c:pt>
                <c:pt idx="656">
                  <c:v>35.700000000000003</c:v>
                </c:pt>
                <c:pt idx="657">
                  <c:v>35.74</c:v>
                </c:pt>
                <c:pt idx="658">
                  <c:v>35.643000000000001</c:v>
                </c:pt>
                <c:pt idx="659">
                  <c:v>35.470999999999997</c:v>
                </c:pt>
                <c:pt idx="660">
                  <c:v>35.475000000000001</c:v>
                </c:pt>
                <c:pt idx="661">
                  <c:v>35.106999999999999</c:v>
                </c:pt>
                <c:pt idx="662">
                  <c:v>35.19</c:v>
                </c:pt>
                <c:pt idx="663">
                  <c:v>35.466999999999999</c:v>
                </c:pt>
                <c:pt idx="664">
                  <c:v>35.162999999999997</c:v>
                </c:pt>
                <c:pt idx="665">
                  <c:v>35.149000000000001</c:v>
                </c:pt>
                <c:pt idx="666">
                  <c:v>35.115000000000002</c:v>
                </c:pt>
                <c:pt idx="667">
                  <c:v>35.198</c:v>
                </c:pt>
                <c:pt idx="668">
                  <c:v>35.401000000000003</c:v>
                </c:pt>
                <c:pt idx="669">
                  <c:v>35.488999999999997</c:v>
                </c:pt>
                <c:pt idx="670">
                  <c:v>35.619999999999997</c:v>
                </c:pt>
                <c:pt idx="671">
                  <c:v>35.692</c:v>
                </c:pt>
                <c:pt idx="672">
                  <c:v>35.581000000000003</c:v>
                </c:pt>
                <c:pt idx="673">
                  <c:v>35.478999999999999</c:v>
                </c:pt>
                <c:pt idx="674">
                  <c:v>35.56</c:v>
                </c:pt>
                <c:pt idx="675">
                  <c:v>35.514000000000003</c:v>
                </c:pt>
                <c:pt idx="676">
                  <c:v>35.505000000000003</c:v>
                </c:pt>
                <c:pt idx="677">
                  <c:v>35.545000000000002</c:v>
                </c:pt>
                <c:pt idx="678">
                  <c:v>35.524999999999999</c:v>
                </c:pt>
                <c:pt idx="679">
                  <c:v>35.395000000000003</c:v>
                </c:pt>
                <c:pt idx="680">
                  <c:v>35.581000000000003</c:v>
                </c:pt>
                <c:pt idx="681">
                  <c:v>35.561</c:v>
                </c:pt>
                <c:pt idx="682">
                  <c:v>35.473999999999997</c:v>
                </c:pt>
                <c:pt idx="683">
                  <c:v>35.225999999999999</c:v>
                </c:pt>
                <c:pt idx="684">
                  <c:v>35.548999999999999</c:v>
                </c:pt>
                <c:pt idx="685">
                  <c:v>35.246000000000002</c:v>
                </c:pt>
                <c:pt idx="686">
                  <c:v>35.603000000000002</c:v>
                </c:pt>
                <c:pt idx="687">
                  <c:v>35.613999999999997</c:v>
                </c:pt>
                <c:pt idx="688">
                  <c:v>35.499000000000002</c:v>
                </c:pt>
                <c:pt idx="689">
                  <c:v>35.651000000000003</c:v>
                </c:pt>
                <c:pt idx="690">
                  <c:v>35.704999999999998</c:v>
                </c:pt>
                <c:pt idx="691">
                  <c:v>35.444000000000003</c:v>
                </c:pt>
                <c:pt idx="692">
                  <c:v>35.564</c:v>
                </c:pt>
                <c:pt idx="693">
                  <c:v>35.529000000000003</c:v>
                </c:pt>
                <c:pt idx="694">
                  <c:v>35.421999999999997</c:v>
                </c:pt>
                <c:pt idx="695">
                  <c:v>35.83</c:v>
                </c:pt>
                <c:pt idx="696">
                  <c:v>35.685000000000002</c:v>
                </c:pt>
                <c:pt idx="697">
                  <c:v>35.652999999999999</c:v>
                </c:pt>
                <c:pt idx="698">
                  <c:v>35.526000000000003</c:v>
                </c:pt>
                <c:pt idx="699">
                  <c:v>35.715000000000003</c:v>
                </c:pt>
                <c:pt idx="700">
                  <c:v>35.521000000000001</c:v>
                </c:pt>
                <c:pt idx="701">
                  <c:v>35.661000000000001</c:v>
                </c:pt>
                <c:pt idx="702">
                  <c:v>35.518999999999998</c:v>
                </c:pt>
                <c:pt idx="703">
                  <c:v>35.506</c:v>
                </c:pt>
                <c:pt idx="704">
                  <c:v>35.064</c:v>
                </c:pt>
                <c:pt idx="705">
                  <c:v>35.055</c:v>
                </c:pt>
                <c:pt idx="706">
                  <c:v>35.515000000000001</c:v>
                </c:pt>
                <c:pt idx="707">
                  <c:v>35.067</c:v>
                </c:pt>
                <c:pt idx="708">
                  <c:v>35.070999999999998</c:v>
                </c:pt>
                <c:pt idx="709">
                  <c:v>35.552999999999997</c:v>
                </c:pt>
                <c:pt idx="710">
                  <c:v>35.502000000000002</c:v>
                </c:pt>
                <c:pt idx="711">
                  <c:v>35.607999999999997</c:v>
                </c:pt>
                <c:pt idx="712">
                  <c:v>35.601999999999997</c:v>
                </c:pt>
                <c:pt idx="713">
                  <c:v>35.357999999999997</c:v>
                </c:pt>
                <c:pt idx="714">
                  <c:v>35.576999999999998</c:v>
                </c:pt>
                <c:pt idx="715">
                  <c:v>35.561</c:v>
                </c:pt>
                <c:pt idx="716">
                  <c:v>35.396000000000001</c:v>
                </c:pt>
                <c:pt idx="717">
                  <c:v>35.195</c:v>
                </c:pt>
                <c:pt idx="718">
                  <c:v>35.527999999999999</c:v>
                </c:pt>
                <c:pt idx="719">
                  <c:v>35.774000000000001</c:v>
                </c:pt>
                <c:pt idx="720">
                  <c:v>35.750999999999998</c:v>
                </c:pt>
                <c:pt idx="721">
                  <c:v>35.731000000000002</c:v>
                </c:pt>
                <c:pt idx="722">
                  <c:v>35.496000000000002</c:v>
                </c:pt>
                <c:pt idx="723">
                  <c:v>35.731999999999999</c:v>
                </c:pt>
                <c:pt idx="724">
                  <c:v>35.448</c:v>
                </c:pt>
                <c:pt idx="725">
                  <c:v>35.466999999999999</c:v>
                </c:pt>
                <c:pt idx="726">
                  <c:v>35.124000000000002</c:v>
                </c:pt>
                <c:pt idx="727">
                  <c:v>35.122</c:v>
                </c:pt>
                <c:pt idx="728">
                  <c:v>35.493000000000002</c:v>
                </c:pt>
                <c:pt idx="729">
                  <c:v>35.262</c:v>
                </c:pt>
                <c:pt idx="730">
                  <c:v>35.540999999999997</c:v>
                </c:pt>
                <c:pt idx="731">
                  <c:v>35.304000000000002</c:v>
                </c:pt>
                <c:pt idx="732">
                  <c:v>35.11</c:v>
                </c:pt>
                <c:pt idx="733">
                  <c:v>35.685000000000002</c:v>
                </c:pt>
                <c:pt idx="734">
                  <c:v>35.591000000000001</c:v>
                </c:pt>
                <c:pt idx="735">
                  <c:v>35.576999999999998</c:v>
                </c:pt>
                <c:pt idx="736">
                  <c:v>35.524999999999999</c:v>
                </c:pt>
                <c:pt idx="737">
                  <c:v>35.633000000000003</c:v>
                </c:pt>
                <c:pt idx="738">
                  <c:v>35.597000000000001</c:v>
                </c:pt>
                <c:pt idx="739">
                  <c:v>35.643999999999998</c:v>
                </c:pt>
                <c:pt idx="740">
                  <c:v>35.515000000000001</c:v>
                </c:pt>
                <c:pt idx="741">
                  <c:v>35.481000000000002</c:v>
                </c:pt>
                <c:pt idx="742">
                  <c:v>35.591999999999999</c:v>
                </c:pt>
                <c:pt idx="743">
                  <c:v>35.664000000000001</c:v>
                </c:pt>
                <c:pt idx="744">
                  <c:v>35.465000000000003</c:v>
                </c:pt>
                <c:pt idx="745">
                  <c:v>35.607999999999997</c:v>
                </c:pt>
                <c:pt idx="746">
                  <c:v>35.427</c:v>
                </c:pt>
                <c:pt idx="747">
                  <c:v>35.462000000000003</c:v>
                </c:pt>
                <c:pt idx="748">
                  <c:v>35.537999999999997</c:v>
                </c:pt>
                <c:pt idx="749">
                  <c:v>35.601999999999997</c:v>
                </c:pt>
                <c:pt idx="750">
                  <c:v>35.164000000000001</c:v>
                </c:pt>
                <c:pt idx="751">
                  <c:v>35.274000000000001</c:v>
                </c:pt>
                <c:pt idx="752">
                  <c:v>35.655999999999999</c:v>
                </c:pt>
                <c:pt idx="753">
                  <c:v>35.468000000000004</c:v>
                </c:pt>
                <c:pt idx="754">
                  <c:v>35.393999999999998</c:v>
                </c:pt>
                <c:pt idx="755">
                  <c:v>35.438000000000002</c:v>
                </c:pt>
                <c:pt idx="756">
                  <c:v>35.494999999999997</c:v>
                </c:pt>
                <c:pt idx="757">
                  <c:v>35.343000000000004</c:v>
                </c:pt>
                <c:pt idx="758">
                  <c:v>35.360999999999997</c:v>
                </c:pt>
                <c:pt idx="759">
                  <c:v>35.552</c:v>
                </c:pt>
                <c:pt idx="760">
                  <c:v>35.499000000000002</c:v>
                </c:pt>
                <c:pt idx="761">
                  <c:v>35.667000000000002</c:v>
                </c:pt>
                <c:pt idx="762">
                  <c:v>35.67</c:v>
                </c:pt>
                <c:pt idx="763">
                  <c:v>35.509</c:v>
                </c:pt>
                <c:pt idx="764">
                  <c:v>35.744</c:v>
                </c:pt>
                <c:pt idx="765">
                  <c:v>35.625999999999998</c:v>
                </c:pt>
                <c:pt idx="766">
                  <c:v>35.511000000000003</c:v>
                </c:pt>
                <c:pt idx="767">
                  <c:v>35.537999999999997</c:v>
                </c:pt>
                <c:pt idx="768">
                  <c:v>35.584000000000003</c:v>
                </c:pt>
                <c:pt idx="769">
                  <c:v>35.515000000000001</c:v>
                </c:pt>
                <c:pt idx="770">
                  <c:v>35.463000000000001</c:v>
                </c:pt>
                <c:pt idx="771">
                  <c:v>35.758000000000003</c:v>
                </c:pt>
                <c:pt idx="772">
                  <c:v>35.816000000000003</c:v>
                </c:pt>
                <c:pt idx="773">
                  <c:v>35.380000000000003</c:v>
                </c:pt>
                <c:pt idx="774">
                  <c:v>35.770000000000003</c:v>
                </c:pt>
                <c:pt idx="775">
                  <c:v>35.755000000000003</c:v>
                </c:pt>
                <c:pt idx="776">
                  <c:v>35.576999999999998</c:v>
                </c:pt>
                <c:pt idx="777">
                  <c:v>35.625999999999998</c:v>
                </c:pt>
                <c:pt idx="778">
                  <c:v>35.567999999999998</c:v>
                </c:pt>
                <c:pt idx="779">
                  <c:v>35.43</c:v>
                </c:pt>
                <c:pt idx="780">
                  <c:v>35.530999999999999</c:v>
                </c:pt>
                <c:pt idx="781">
                  <c:v>35.700000000000003</c:v>
                </c:pt>
                <c:pt idx="782">
                  <c:v>35.439</c:v>
                </c:pt>
                <c:pt idx="783">
                  <c:v>35.667999999999999</c:v>
                </c:pt>
                <c:pt idx="784">
                  <c:v>35.578000000000003</c:v>
                </c:pt>
                <c:pt idx="785">
                  <c:v>35.731999999999999</c:v>
                </c:pt>
                <c:pt idx="786">
                  <c:v>35.591000000000001</c:v>
                </c:pt>
                <c:pt idx="787">
                  <c:v>35.636000000000003</c:v>
                </c:pt>
                <c:pt idx="788">
                  <c:v>35.631</c:v>
                </c:pt>
                <c:pt idx="789">
                  <c:v>35.731000000000002</c:v>
                </c:pt>
                <c:pt idx="790">
                  <c:v>35.497999999999998</c:v>
                </c:pt>
                <c:pt idx="791">
                  <c:v>35.674999999999997</c:v>
                </c:pt>
                <c:pt idx="792">
                  <c:v>35.396000000000001</c:v>
                </c:pt>
                <c:pt idx="793">
                  <c:v>35.670999999999999</c:v>
                </c:pt>
                <c:pt idx="794">
                  <c:v>35.630000000000003</c:v>
                </c:pt>
                <c:pt idx="795">
                  <c:v>35.713999999999999</c:v>
                </c:pt>
                <c:pt idx="796">
                  <c:v>35.637999999999998</c:v>
                </c:pt>
                <c:pt idx="797">
                  <c:v>35.518999999999998</c:v>
                </c:pt>
                <c:pt idx="798">
                  <c:v>35.524999999999999</c:v>
                </c:pt>
                <c:pt idx="799">
                  <c:v>35.554000000000002</c:v>
                </c:pt>
                <c:pt idx="800">
                  <c:v>35.222999999999999</c:v>
                </c:pt>
                <c:pt idx="801">
                  <c:v>35.710999999999999</c:v>
                </c:pt>
                <c:pt idx="802">
                  <c:v>35.529000000000003</c:v>
                </c:pt>
                <c:pt idx="803">
                  <c:v>35.432000000000002</c:v>
                </c:pt>
                <c:pt idx="804">
                  <c:v>35.549999999999997</c:v>
                </c:pt>
                <c:pt idx="805">
                  <c:v>35.795999999999999</c:v>
                </c:pt>
                <c:pt idx="806">
                  <c:v>35.637</c:v>
                </c:pt>
                <c:pt idx="807">
                  <c:v>35.621000000000002</c:v>
                </c:pt>
                <c:pt idx="808">
                  <c:v>35.691000000000003</c:v>
                </c:pt>
                <c:pt idx="809">
                  <c:v>35.527000000000001</c:v>
                </c:pt>
                <c:pt idx="810">
                  <c:v>35.429000000000002</c:v>
                </c:pt>
                <c:pt idx="811">
                  <c:v>35.299999999999997</c:v>
                </c:pt>
                <c:pt idx="812">
                  <c:v>35.590000000000003</c:v>
                </c:pt>
                <c:pt idx="813">
                  <c:v>35.545999999999999</c:v>
                </c:pt>
                <c:pt idx="814">
                  <c:v>35.578000000000003</c:v>
                </c:pt>
                <c:pt idx="815">
                  <c:v>35.601999999999997</c:v>
                </c:pt>
                <c:pt idx="816">
                  <c:v>35.622</c:v>
                </c:pt>
                <c:pt idx="817">
                  <c:v>35.545999999999999</c:v>
                </c:pt>
                <c:pt idx="818">
                  <c:v>35.640999999999998</c:v>
                </c:pt>
                <c:pt idx="819">
                  <c:v>35.548000000000002</c:v>
                </c:pt>
                <c:pt idx="820">
                  <c:v>35.567999999999998</c:v>
                </c:pt>
                <c:pt idx="821">
                  <c:v>35.530999999999999</c:v>
                </c:pt>
                <c:pt idx="822">
                  <c:v>35.567999999999998</c:v>
                </c:pt>
                <c:pt idx="823">
                  <c:v>35.603999999999999</c:v>
                </c:pt>
                <c:pt idx="824">
                  <c:v>35.533000000000001</c:v>
                </c:pt>
                <c:pt idx="825">
                  <c:v>35.539000000000001</c:v>
                </c:pt>
                <c:pt idx="826">
                  <c:v>35.491</c:v>
                </c:pt>
                <c:pt idx="827">
                  <c:v>35.61</c:v>
                </c:pt>
                <c:pt idx="828">
                  <c:v>35.569000000000003</c:v>
                </c:pt>
                <c:pt idx="829">
                  <c:v>35.627000000000002</c:v>
                </c:pt>
                <c:pt idx="830">
                  <c:v>35.494999999999997</c:v>
                </c:pt>
                <c:pt idx="831">
                  <c:v>35.497999999999998</c:v>
                </c:pt>
                <c:pt idx="832">
                  <c:v>35.286999999999999</c:v>
                </c:pt>
                <c:pt idx="833">
                  <c:v>35.658999999999999</c:v>
                </c:pt>
                <c:pt idx="834">
                  <c:v>35.595999999999997</c:v>
                </c:pt>
                <c:pt idx="835">
                  <c:v>35.484000000000002</c:v>
                </c:pt>
                <c:pt idx="836">
                  <c:v>35.073999999999998</c:v>
                </c:pt>
                <c:pt idx="837">
                  <c:v>35.493000000000002</c:v>
                </c:pt>
                <c:pt idx="838">
                  <c:v>35.700000000000003</c:v>
                </c:pt>
                <c:pt idx="839">
                  <c:v>35.396000000000001</c:v>
                </c:pt>
                <c:pt idx="840">
                  <c:v>35.56</c:v>
                </c:pt>
                <c:pt idx="841">
                  <c:v>35.613</c:v>
                </c:pt>
                <c:pt idx="842">
                  <c:v>35.665999999999997</c:v>
                </c:pt>
                <c:pt idx="843">
                  <c:v>35.853999999999999</c:v>
                </c:pt>
                <c:pt idx="844">
                  <c:v>35.106999999999999</c:v>
                </c:pt>
                <c:pt idx="845">
                  <c:v>35.725000000000001</c:v>
                </c:pt>
                <c:pt idx="846">
                  <c:v>35.741</c:v>
                </c:pt>
                <c:pt idx="847">
                  <c:v>35.798000000000002</c:v>
                </c:pt>
                <c:pt idx="848">
                  <c:v>35.097999999999999</c:v>
                </c:pt>
                <c:pt idx="849">
                  <c:v>35.573999999999998</c:v>
                </c:pt>
                <c:pt idx="850">
                  <c:v>35.293999999999997</c:v>
                </c:pt>
                <c:pt idx="851">
                  <c:v>35.534999999999997</c:v>
                </c:pt>
                <c:pt idx="852">
                  <c:v>35.408999999999999</c:v>
                </c:pt>
                <c:pt idx="853">
                  <c:v>35.76</c:v>
                </c:pt>
                <c:pt idx="854">
                  <c:v>35.595999999999997</c:v>
                </c:pt>
                <c:pt idx="855">
                  <c:v>35.503</c:v>
                </c:pt>
                <c:pt idx="856">
                  <c:v>35.527000000000001</c:v>
                </c:pt>
                <c:pt idx="857">
                  <c:v>35.735999999999997</c:v>
                </c:pt>
                <c:pt idx="858">
                  <c:v>35.566000000000003</c:v>
                </c:pt>
                <c:pt idx="859">
                  <c:v>35.658000000000001</c:v>
                </c:pt>
                <c:pt idx="860">
                  <c:v>35.595999999999997</c:v>
                </c:pt>
                <c:pt idx="861">
                  <c:v>35.588000000000001</c:v>
                </c:pt>
                <c:pt idx="862">
                  <c:v>35.655000000000001</c:v>
                </c:pt>
                <c:pt idx="863">
                  <c:v>35.637</c:v>
                </c:pt>
                <c:pt idx="864">
                  <c:v>35.787999999999997</c:v>
                </c:pt>
                <c:pt idx="865">
                  <c:v>35.671999999999997</c:v>
                </c:pt>
                <c:pt idx="866">
                  <c:v>35.636000000000003</c:v>
                </c:pt>
                <c:pt idx="867">
                  <c:v>35.659999999999997</c:v>
                </c:pt>
                <c:pt idx="868">
                  <c:v>35.677</c:v>
                </c:pt>
                <c:pt idx="869">
                  <c:v>35.625999999999998</c:v>
                </c:pt>
                <c:pt idx="870">
                  <c:v>35.680999999999997</c:v>
                </c:pt>
                <c:pt idx="871">
                  <c:v>35.875999999999998</c:v>
                </c:pt>
                <c:pt idx="872">
                  <c:v>35.621000000000002</c:v>
                </c:pt>
                <c:pt idx="873">
                  <c:v>35.656999999999996</c:v>
                </c:pt>
                <c:pt idx="874">
                  <c:v>35.441000000000003</c:v>
                </c:pt>
                <c:pt idx="875">
                  <c:v>35.463999999999999</c:v>
                </c:pt>
                <c:pt idx="876">
                  <c:v>35.71</c:v>
                </c:pt>
                <c:pt idx="877">
                  <c:v>35.645000000000003</c:v>
                </c:pt>
                <c:pt idx="878">
                  <c:v>35.71</c:v>
                </c:pt>
                <c:pt idx="879">
                  <c:v>35.591999999999999</c:v>
                </c:pt>
                <c:pt idx="880">
                  <c:v>35.548000000000002</c:v>
                </c:pt>
                <c:pt idx="881">
                  <c:v>35.606000000000002</c:v>
                </c:pt>
                <c:pt idx="882">
                  <c:v>35.542999999999999</c:v>
                </c:pt>
                <c:pt idx="883">
                  <c:v>35.515000000000001</c:v>
                </c:pt>
                <c:pt idx="884">
                  <c:v>35.756</c:v>
                </c:pt>
                <c:pt idx="885">
                  <c:v>35.485999999999997</c:v>
                </c:pt>
                <c:pt idx="886">
                  <c:v>35.531999999999996</c:v>
                </c:pt>
                <c:pt idx="887">
                  <c:v>35.631</c:v>
                </c:pt>
                <c:pt idx="888">
                  <c:v>35.604999999999997</c:v>
                </c:pt>
                <c:pt idx="889">
                  <c:v>35.597000000000001</c:v>
                </c:pt>
                <c:pt idx="890">
                  <c:v>35.502000000000002</c:v>
                </c:pt>
                <c:pt idx="891">
                  <c:v>35.481000000000002</c:v>
                </c:pt>
                <c:pt idx="892">
                  <c:v>35.615000000000002</c:v>
                </c:pt>
                <c:pt idx="893">
                  <c:v>35.665999999999997</c:v>
                </c:pt>
                <c:pt idx="894">
                  <c:v>35.68</c:v>
                </c:pt>
                <c:pt idx="895">
                  <c:v>35.679000000000002</c:v>
                </c:pt>
                <c:pt idx="896">
                  <c:v>35.479999999999997</c:v>
                </c:pt>
                <c:pt idx="897">
                  <c:v>35.652000000000001</c:v>
                </c:pt>
                <c:pt idx="898">
                  <c:v>35.426000000000002</c:v>
                </c:pt>
                <c:pt idx="899">
                  <c:v>35.521999999999998</c:v>
                </c:pt>
                <c:pt idx="900">
                  <c:v>35.374000000000002</c:v>
                </c:pt>
                <c:pt idx="901">
                  <c:v>35.447000000000003</c:v>
                </c:pt>
                <c:pt idx="902">
                  <c:v>35.362000000000002</c:v>
                </c:pt>
                <c:pt idx="903">
                  <c:v>35.502000000000002</c:v>
                </c:pt>
                <c:pt idx="904">
                  <c:v>35.533999999999999</c:v>
                </c:pt>
                <c:pt idx="905">
                  <c:v>35.773000000000003</c:v>
                </c:pt>
                <c:pt idx="906">
                  <c:v>35.713000000000001</c:v>
                </c:pt>
                <c:pt idx="907">
                  <c:v>35.606000000000002</c:v>
                </c:pt>
                <c:pt idx="908">
                  <c:v>35.625</c:v>
                </c:pt>
                <c:pt idx="909">
                  <c:v>35.56</c:v>
                </c:pt>
                <c:pt idx="910">
                  <c:v>35.49</c:v>
                </c:pt>
                <c:pt idx="911">
                  <c:v>35.276000000000003</c:v>
                </c:pt>
                <c:pt idx="912">
                  <c:v>35.606000000000002</c:v>
                </c:pt>
                <c:pt idx="913">
                  <c:v>35.478000000000002</c:v>
                </c:pt>
                <c:pt idx="914">
                  <c:v>35.720999999999997</c:v>
                </c:pt>
                <c:pt idx="915">
                  <c:v>35.603000000000002</c:v>
                </c:pt>
                <c:pt idx="916">
                  <c:v>35.296999999999997</c:v>
                </c:pt>
                <c:pt idx="917">
                  <c:v>35.246000000000002</c:v>
                </c:pt>
                <c:pt idx="918">
                  <c:v>35.484000000000002</c:v>
                </c:pt>
                <c:pt idx="919">
                  <c:v>35.43</c:v>
                </c:pt>
                <c:pt idx="920">
                  <c:v>35.508000000000003</c:v>
                </c:pt>
                <c:pt idx="921">
                  <c:v>35.665999999999997</c:v>
                </c:pt>
                <c:pt idx="922">
                  <c:v>35.561999999999998</c:v>
                </c:pt>
                <c:pt idx="923">
                  <c:v>35.597999999999999</c:v>
                </c:pt>
                <c:pt idx="924">
                  <c:v>35.54</c:v>
                </c:pt>
                <c:pt idx="925">
                  <c:v>35.524999999999999</c:v>
                </c:pt>
                <c:pt idx="926">
                  <c:v>35.555999999999997</c:v>
                </c:pt>
                <c:pt idx="927">
                  <c:v>35.593000000000004</c:v>
                </c:pt>
                <c:pt idx="928">
                  <c:v>35.521000000000001</c:v>
                </c:pt>
                <c:pt idx="929">
                  <c:v>35.548999999999999</c:v>
                </c:pt>
                <c:pt idx="930">
                  <c:v>35.582999999999998</c:v>
                </c:pt>
                <c:pt idx="931">
                  <c:v>35.662999999999997</c:v>
                </c:pt>
                <c:pt idx="932">
                  <c:v>35.488</c:v>
                </c:pt>
                <c:pt idx="933">
                  <c:v>35.682000000000002</c:v>
                </c:pt>
                <c:pt idx="934">
                  <c:v>35.655999999999999</c:v>
                </c:pt>
                <c:pt idx="935">
                  <c:v>35.533000000000001</c:v>
                </c:pt>
                <c:pt idx="936">
                  <c:v>35.500999999999998</c:v>
                </c:pt>
                <c:pt idx="937">
                  <c:v>35.579000000000001</c:v>
                </c:pt>
                <c:pt idx="938">
                  <c:v>35.725000000000001</c:v>
                </c:pt>
                <c:pt idx="939">
                  <c:v>35.768999999999998</c:v>
                </c:pt>
                <c:pt idx="940">
                  <c:v>35.51</c:v>
                </c:pt>
                <c:pt idx="941">
                  <c:v>35.676000000000002</c:v>
                </c:pt>
                <c:pt idx="942">
                  <c:v>35.630000000000003</c:v>
                </c:pt>
                <c:pt idx="943">
                  <c:v>35.43</c:v>
                </c:pt>
                <c:pt idx="944">
                  <c:v>35.746000000000002</c:v>
                </c:pt>
                <c:pt idx="945">
                  <c:v>35.619999999999997</c:v>
                </c:pt>
                <c:pt idx="946">
                  <c:v>35.677</c:v>
                </c:pt>
                <c:pt idx="947">
                  <c:v>35.610999999999997</c:v>
                </c:pt>
                <c:pt idx="948">
                  <c:v>35.557000000000002</c:v>
                </c:pt>
                <c:pt idx="949">
                  <c:v>35.588999999999999</c:v>
                </c:pt>
                <c:pt idx="950">
                  <c:v>35.764000000000003</c:v>
                </c:pt>
                <c:pt idx="951">
                  <c:v>35.551000000000002</c:v>
                </c:pt>
                <c:pt idx="952">
                  <c:v>35.643000000000001</c:v>
                </c:pt>
                <c:pt idx="953">
                  <c:v>35.512</c:v>
                </c:pt>
                <c:pt idx="954">
                  <c:v>35.664999999999999</c:v>
                </c:pt>
                <c:pt idx="955">
                  <c:v>35.625999999999998</c:v>
                </c:pt>
                <c:pt idx="956">
                  <c:v>35.564</c:v>
                </c:pt>
                <c:pt idx="957">
                  <c:v>35.518999999999998</c:v>
                </c:pt>
                <c:pt idx="958">
                  <c:v>35.639000000000003</c:v>
                </c:pt>
                <c:pt idx="959">
                  <c:v>35.792999999999999</c:v>
                </c:pt>
                <c:pt idx="960">
                  <c:v>35.640999999999998</c:v>
                </c:pt>
                <c:pt idx="961">
                  <c:v>35.677</c:v>
                </c:pt>
                <c:pt idx="962">
                  <c:v>35.505000000000003</c:v>
                </c:pt>
                <c:pt idx="963">
                  <c:v>35.640999999999998</c:v>
                </c:pt>
                <c:pt idx="964">
                  <c:v>35.716999999999999</c:v>
                </c:pt>
                <c:pt idx="965">
                  <c:v>35.506</c:v>
                </c:pt>
                <c:pt idx="966">
                  <c:v>35.552</c:v>
                </c:pt>
                <c:pt idx="967">
                  <c:v>35.432000000000002</c:v>
                </c:pt>
                <c:pt idx="968">
                  <c:v>35.667999999999999</c:v>
                </c:pt>
                <c:pt idx="969">
                  <c:v>35.424999999999997</c:v>
                </c:pt>
                <c:pt idx="970">
                  <c:v>35.476999999999997</c:v>
                </c:pt>
                <c:pt idx="971">
                  <c:v>35.572000000000003</c:v>
                </c:pt>
                <c:pt idx="972">
                  <c:v>35.380000000000003</c:v>
                </c:pt>
                <c:pt idx="973">
                  <c:v>35.646999999999998</c:v>
                </c:pt>
                <c:pt idx="974">
                  <c:v>35.447000000000003</c:v>
                </c:pt>
                <c:pt idx="975">
                  <c:v>35.469000000000001</c:v>
                </c:pt>
                <c:pt idx="976">
                  <c:v>35.633000000000003</c:v>
                </c:pt>
                <c:pt idx="977">
                  <c:v>35.225999999999999</c:v>
                </c:pt>
                <c:pt idx="978">
                  <c:v>35.728999999999999</c:v>
                </c:pt>
                <c:pt idx="979">
                  <c:v>35.581000000000003</c:v>
                </c:pt>
                <c:pt idx="980">
                  <c:v>35.612000000000002</c:v>
                </c:pt>
                <c:pt idx="981">
                  <c:v>35.715000000000003</c:v>
                </c:pt>
                <c:pt idx="982">
                  <c:v>35.537999999999997</c:v>
                </c:pt>
                <c:pt idx="983">
                  <c:v>35.576000000000001</c:v>
                </c:pt>
                <c:pt idx="984">
                  <c:v>35.518000000000001</c:v>
                </c:pt>
                <c:pt idx="985">
                  <c:v>35.473999999999997</c:v>
                </c:pt>
                <c:pt idx="986">
                  <c:v>35.636000000000003</c:v>
                </c:pt>
                <c:pt idx="987">
                  <c:v>35.564</c:v>
                </c:pt>
                <c:pt idx="988">
                  <c:v>35.622</c:v>
                </c:pt>
                <c:pt idx="989">
                  <c:v>35.523000000000003</c:v>
                </c:pt>
                <c:pt idx="990">
                  <c:v>35.658999999999999</c:v>
                </c:pt>
                <c:pt idx="991">
                  <c:v>35.468000000000004</c:v>
                </c:pt>
                <c:pt idx="992">
                  <c:v>35.597000000000001</c:v>
                </c:pt>
                <c:pt idx="993">
                  <c:v>35.677999999999997</c:v>
                </c:pt>
                <c:pt idx="994">
                  <c:v>35.47</c:v>
                </c:pt>
                <c:pt idx="995">
                  <c:v>35.511000000000003</c:v>
                </c:pt>
                <c:pt idx="996">
                  <c:v>35.637</c:v>
                </c:pt>
                <c:pt idx="997">
                  <c:v>35.469000000000001</c:v>
                </c:pt>
                <c:pt idx="998">
                  <c:v>35.597999999999999</c:v>
                </c:pt>
                <c:pt idx="999">
                  <c:v>35.593000000000004</c:v>
                </c:pt>
                <c:pt idx="1000">
                  <c:v>35.627000000000002</c:v>
                </c:pt>
                <c:pt idx="1001">
                  <c:v>35.542000000000002</c:v>
                </c:pt>
                <c:pt idx="1002">
                  <c:v>35.619</c:v>
                </c:pt>
                <c:pt idx="1003">
                  <c:v>35.634</c:v>
                </c:pt>
                <c:pt idx="1004">
                  <c:v>35.628999999999998</c:v>
                </c:pt>
                <c:pt idx="1005">
                  <c:v>35.658999999999999</c:v>
                </c:pt>
                <c:pt idx="1006">
                  <c:v>35.384</c:v>
                </c:pt>
                <c:pt idx="1007">
                  <c:v>35.613</c:v>
                </c:pt>
                <c:pt idx="1008">
                  <c:v>35.649000000000001</c:v>
                </c:pt>
                <c:pt idx="1009">
                  <c:v>35.460999999999999</c:v>
                </c:pt>
                <c:pt idx="1010">
                  <c:v>35.381999999999998</c:v>
                </c:pt>
                <c:pt idx="1011">
                  <c:v>35.590000000000003</c:v>
                </c:pt>
                <c:pt idx="1012">
                  <c:v>35.584000000000003</c:v>
                </c:pt>
                <c:pt idx="1013">
                  <c:v>35.475999999999999</c:v>
                </c:pt>
                <c:pt idx="1014">
                  <c:v>35.069000000000003</c:v>
                </c:pt>
                <c:pt idx="1015">
                  <c:v>35.615000000000002</c:v>
                </c:pt>
                <c:pt idx="1016">
                  <c:v>35.020000000000003</c:v>
                </c:pt>
                <c:pt idx="1017">
                  <c:v>35.356000000000002</c:v>
                </c:pt>
                <c:pt idx="1018">
                  <c:v>35.622</c:v>
                </c:pt>
                <c:pt idx="1019">
                  <c:v>35.554000000000002</c:v>
                </c:pt>
                <c:pt idx="1020">
                  <c:v>35.761000000000003</c:v>
                </c:pt>
                <c:pt idx="1021">
                  <c:v>35.612000000000002</c:v>
                </c:pt>
                <c:pt idx="1022">
                  <c:v>35.823</c:v>
                </c:pt>
                <c:pt idx="1023">
                  <c:v>35.4</c:v>
                </c:pt>
                <c:pt idx="1024">
                  <c:v>35.69</c:v>
                </c:pt>
                <c:pt idx="1025">
                  <c:v>35.454999999999998</c:v>
                </c:pt>
                <c:pt idx="1026">
                  <c:v>35.64</c:v>
                </c:pt>
                <c:pt idx="1027">
                  <c:v>35.466000000000001</c:v>
                </c:pt>
                <c:pt idx="1028">
                  <c:v>35.578000000000003</c:v>
                </c:pt>
                <c:pt idx="1029">
                  <c:v>35.780999999999999</c:v>
                </c:pt>
                <c:pt idx="1030">
                  <c:v>35.616</c:v>
                </c:pt>
                <c:pt idx="1031">
                  <c:v>35.634</c:v>
                </c:pt>
                <c:pt idx="1032">
                  <c:v>35.758000000000003</c:v>
                </c:pt>
                <c:pt idx="1033">
                  <c:v>35.533999999999999</c:v>
                </c:pt>
                <c:pt idx="1034">
                  <c:v>35.732999999999997</c:v>
                </c:pt>
                <c:pt idx="1035">
                  <c:v>35.618000000000002</c:v>
                </c:pt>
                <c:pt idx="1036">
                  <c:v>35.261000000000003</c:v>
                </c:pt>
                <c:pt idx="1037">
                  <c:v>35.557000000000002</c:v>
                </c:pt>
                <c:pt idx="1038">
                  <c:v>35.512</c:v>
                </c:pt>
                <c:pt idx="1039">
                  <c:v>35.564999999999998</c:v>
                </c:pt>
                <c:pt idx="1040">
                  <c:v>35.509</c:v>
                </c:pt>
                <c:pt idx="1041">
                  <c:v>35.622</c:v>
                </c:pt>
                <c:pt idx="1042">
                  <c:v>35.558</c:v>
                </c:pt>
                <c:pt idx="1043">
                  <c:v>35.335000000000001</c:v>
                </c:pt>
                <c:pt idx="1044">
                  <c:v>35.520000000000003</c:v>
                </c:pt>
                <c:pt idx="1045">
                  <c:v>35.46</c:v>
                </c:pt>
                <c:pt idx="1046">
                  <c:v>35.597000000000001</c:v>
                </c:pt>
                <c:pt idx="1047">
                  <c:v>35.640999999999998</c:v>
                </c:pt>
                <c:pt idx="1048">
                  <c:v>35.667000000000002</c:v>
                </c:pt>
                <c:pt idx="1049">
                  <c:v>35.491999999999997</c:v>
                </c:pt>
                <c:pt idx="1050">
                  <c:v>35.476999999999997</c:v>
                </c:pt>
                <c:pt idx="1051">
                  <c:v>35.453000000000003</c:v>
                </c:pt>
                <c:pt idx="1052">
                  <c:v>35.515000000000001</c:v>
                </c:pt>
                <c:pt idx="1053">
                  <c:v>35.506999999999998</c:v>
                </c:pt>
                <c:pt idx="1054">
                  <c:v>35.642000000000003</c:v>
                </c:pt>
                <c:pt idx="1055">
                  <c:v>35.674999999999997</c:v>
                </c:pt>
                <c:pt idx="1056">
                  <c:v>35.627000000000002</c:v>
                </c:pt>
                <c:pt idx="1057">
                  <c:v>35.645000000000003</c:v>
                </c:pt>
                <c:pt idx="1058">
                  <c:v>35.445999999999998</c:v>
                </c:pt>
                <c:pt idx="1059">
                  <c:v>35.514000000000003</c:v>
                </c:pt>
                <c:pt idx="1060">
                  <c:v>35.360999999999997</c:v>
                </c:pt>
                <c:pt idx="1061">
                  <c:v>35.201000000000001</c:v>
                </c:pt>
                <c:pt idx="1062">
                  <c:v>35.159999999999997</c:v>
                </c:pt>
                <c:pt idx="1063">
                  <c:v>35.509</c:v>
                </c:pt>
                <c:pt idx="1064">
                  <c:v>35.768000000000001</c:v>
                </c:pt>
                <c:pt idx="1065">
                  <c:v>35.716000000000001</c:v>
                </c:pt>
                <c:pt idx="1066">
                  <c:v>35.463000000000001</c:v>
                </c:pt>
                <c:pt idx="1067">
                  <c:v>35.610999999999997</c:v>
                </c:pt>
                <c:pt idx="1068">
                  <c:v>35.502000000000002</c:v>
                </c:pt>
                <c:pt idx="1069">
                  <c:v>35.738999999999997</c:v>
                </c:pt>
                <c:pt idx="1070">
                  <c:v>35.667999999999999</c:v>
                </c:pt>
                <c:pt idx="1071">
                  <c:v>35.494999999999997</c:v>
                </c:pt>
                <c:pt idx="1072">
                  <c:v>35.542999999999999</c:v>
                </c:pt>
                <c:pt idx="1073">
                  <c:v>35.713999999999999</c:v>
                </c:pt>
                <c:pt idx="1074">
                  <c:v>35.545000000000002</c:v>
                </c:pt>
                <c:pt idx="1075">
                  <c:v>35.677999999999997</c:v>
                </c:pt>
                <c:pt idx="1076">
                  <c:v>35.604999999999997</c:v>
                </c:pt>
                <c:pt idx="1077">
                  <c:v>35.475999999999999</c:v>
                </c:pt>
                <c:pt idx="1078">
                  <c:v>35.235999999999997</c:v>
                </c:pt>
                <c:pt idx="1079">
                  <c:v>35.802999999999997</c:v>
                </c:pt>
                <c:pt idx="1080">
                  <c:v>35.521000000000001</c:v>
                </c:pt>
                <c:pt idx="1081">
                  <c:v>35.665999999999997</c:v>
                </c:pt>
                <c:pt idx="1082">
                  <c:v>35.204999999999998</c:v>
                </c:pt>
                <c:pt idx="1083">
                  <c:v>35.731999999999999</c:v>
                </c:pt>
                <c:pt idx="1084">
                  <c:v>35.636000000000003</c:v>
                </c:pt>
                <c:pt idx="1085">
                  <c:v>35.607999999999997</c:v>
                </c:pt>
                <c:pt idx="1086">
                  <c:v>35.783000000000001</c:v>
                </c:pt>
                <c:pt idx="1087">
                  <c:v>35.543999999999997</c:v>
                </c:pt>
                <c:pt idx="1088">
                  <c:v>35.670999999999999</c:v>
                </c:pt>
                <c:pt idx="1089">
                  <c:v>35.598999999999997</c:v>
                </c:pt>
                <c:pt idx="1090">
                  <c:v>35.097999999999999</c:v>
                </c:pt>
                <c:pt idx="1091">
                  <c:v>35.567999999999998</c:v>
                </c:pt>
                <c:pt idx="1092">
                  <c:v>35.607999999999997</c:v>
                </c:pt>
                <c:pt idx="1093">
                  <c:v>35.621000000000002</c:v>
                </c:pt>
                <c:pt idx="1094">
                  <c:v>35.549999999999997</c:v>
                </c:pt>
                <c:pt idx="1095">
                  <c:v>35.616</c:v>
                </c:pt>
                <c:pt idx="1096">
                  <c:v>35.488</c:v>
                </c:pt>
                <c:pt idx="1097">
                  <c:v>35.533000000000001</c:v>
                </c:pt>
                <c:pt idx="1098">
                  <c:v>35.497999999999998</c:v>
                </c:pt>
                <c:pt idx="1099">
                  <c:v>35.674999999999997</c:v>
                </c:pt>
                <c:pt idx="1100">
                  <c:v>35.744999999999997</c:v>
                </c:pt>
                <c:pt idx="1101">
                  <c:v>35.668999999999997</c:v>
                </c:pt>
                <c:pt idx="1102">
                  <c:v>35.585000000000001</c:v>
                </c:pt>
                <c:pt idx="1103">
                  <c:v>35.506999999999998</c:v>
                </c:pt>
                <c:pt idx="1104">
                  <c:v>35.652000000000001</c:v>
                </c:pt>
                <c:pt idx="1105">
                  <c:v>35.576000000000001</c:v>
                </c:pt>
                <c:pt idx="1106">
                  <c:v>35.661000000000001</c:v>
                </c:pt>
                <c:pt idx="1107">
                  <c:v>35.713999999999999</c:v>
                </c:pt>
                <c:pt idx="1108">
                  <c:v>35.613999999999997</c:v>
                </c:pt>
                <c:pt idx="1109">
                  <c:v>35.619999999999997</c:v>
                </c:pt>
                <c:pt idx="1110">
                  <c:v>35.527999999999999</c:v>
                </c:pt>
                <c:pt idx="1111">
                  <c:v>35.433</c:v>
                </c:pt>
                <c:pt idx="1112">
                  <c:v>35.555999999999997</c:v>
                </c:pt>
                <c:pt idx="1113">
                  <c:v>35.375999999999998</c:v>
                </c:pt>
                <c:pt idx="1114">
                  <c:v>35.594999999999999</c:v>
                </c:pt>
                <c:pt idx="1115">
                  <c:v>35.155000000000001</c:v>
                </c:pt>
                <c:pt idx="1116">
                  <c:v>35.582999999999998</c:v>
                </c:pt>
                <c:pt idx="1117">
                  <c:v>35.692999999999998</c:v>
                </c:pt>
                <c:pt idx="1118">
                  <c:v>35.762</c:v>
                </c:pt>
                <c:pt idx="1119">
                  <c:v>35.720999999999997</c:v>
                </c:pt>
                <c:pt idx="1120">
                  <c:v>35.624000000000002</c:v>
                </c:pt>
                <c:pt idx="1121">
                  <c:v>35.658999999999999</c:v>
                </c:pt>
                <c:pt idx="1122">
                  <c:v>35.674999999999997</c:v>
                </c:pt>
                <c:pt idx="1123">
                  <c:v>35.612000000000002</c:v>
                </c:pt>
                <c:pt idx="1124">
                  <c:v>35.462000000000003</c:v>
                </c:pt>
                <c:pt idx="1125">
                  <c:v>35.622999999999998</c:v>
                </c:pt>
                <c:pt idx="1126">
                  <c:v>35.665999999999997</c:v>
                </c:pt>
                <c:pt idx="1127">
                  <c:v>35.295000000000002</c:v>
                </c:pt>
                <c:pt idx="1128">
                  <c:v>35.738</c:v>
                </c:pt>
                <c:pt idx="1129">
                  <c:v>35.652000000000001</c:v>
                </c:pt>
                <c:pt idx="1130">
                  <c:v>35.640999999999998</c:v>
                </c:pt>
                <c:pt idx="1131">
                  <c:v>35.590000000000003</c:v>
                </c:pt>
                <c:pt idx="1132">
                  <c:v>35.387999999999998</c:v>
                </c:pt>
                <c:pt idx="1133">
                  <c:v>35.200000000000003</c:v>
                </c:pt>
                <c:pt idx="1134">
                  <c:v>35.216999999999999</c:v>
                </c:pt>
                <c:pt idx="1135">
                  <c:v>35.554000000000002</c:v>
                </c:pt>
                <c:pt idx="1136">
                  <c:v>35.372</c:v>
                </c:pt>
                <c:pt idx="1137">
                  <c:v>35.512999999999998</c:v>
                </c:pt>
                <c:pt idx="1138">
                  <c:v>35.67</c:v>
                </c:pt>
                <c:pt idx="1139">
                  <c:v>35.469000000000001</c:v>
                </c:pt>
                <c:pt idx="1140">
                  <c:v>35.57</c:v>
                </c:pt>
                <c:pt idx="1141">
                  <c:v>35.558</c:v>
                </c:pt>
                <c:pt idx="1142">
                  <c:v>35.582000000000001</c:v>
                </c:pt>
                <c:pt idx="1143">
                  <c:v>35.832000000000001</c:v>
                </c:pt>
                <c:pt idx="1144">
                  <c:v>35.601999999999997</c:v>
                </c:pt>
                <c:pt idx="1145">
                  <c:v>35.218000000000004</c:v>
                </c:pt>
                <c:pt idx="1146">
                  <c:v>35.630000000000003</c:v>
                </c:pt>
                <c:pt idx="1147">
                  <c:v>35.557000000000002</c:v>
                </c:pt>
                <c:pt idx="1148">
                  <c:v>35.74</c:v>
                </c:pt>
                <c:pt idx="1149">
                  <c:v>35.703000000000003</c:v>
                </c:pt>
                <c:pt idx="1150">
                  <c:v>35.590000000000003</c:v>
                </c:pt>
                <c:pt idx="1151">
                  <c:v>35.625999999999998</c:v>
                </c:pt>
                <c:pt idx="1152">
                  <c:v>35.654000000000003</c:v>
                </c:pt>
                <c:pt idx="1153">
                  <c:v>35.771999999999998</c:v>
                </c:pt>
                <c:pt idx="1154">
                  <c:v>35.656999999999996</c:v>
                </c:pt>
                <c:pt idx="1155">
                  <c:v>35.694000000000003</c:v>
                </c:pt>
                <c:pt idx="1156">
                  <c:v>35.953000000000003</c:v>
                </c:pt>
                <c:pt idx="1157">
                  <c:v>35.064</c:v>
                </c:pt>
                <c:pt idx="1158">
                  <c:v>35.447000000000003</c:v>
                </c:pt>
                <c:pt idx="1159">
                  <c:v>35.029000000000003</c:v>
                </c:pt>
                <c:pt idx="1160">
                  <c:v>35.491999999999997</c:v>
                </c:pt>
                <c:pt idx="1161">
                  <c:v>35.567999999999998</c:v>
                </c:pt>
                <c:pt idx="1162">
                  <c:v>35.630000000000003</c:v>
                </c:pt>
                <c:pt idx="1163">
                  <c:v>35.729999999999997</c:v>
                </c:pt>
                <c:pt idx="1164">
                  <c:v>35.383000000000003</c:v>
                </c:pt>
                <c:pt idx="1165">
                  <c:v>35.561999999999998</c:v>
                </c:pt>
                <c:pt idx="1166">
                  <c:v>35.578000000000003</c:v>
                </c:pt>
                <c:pt idx="1167">
                  <c:v>35.631999999999998</c:v>
                </c:pt>
                <c:pt idx="1168">
                  <c:v>35.630000000000003</c:v>
                </c:pt>
                <c:pt idx="1169">
                  <c:v>35.697000000000003</c:v>
                </c:pt>
                <c:pt idx="1170">
                  <c:v>35.636000000000003</c:v>
                </c:pt>
                <c:pt idx="1171">
                  <c:v>35.750999999999998</c:v>
                </c:pt>
                <c:pt idx="1172">
                  <c:v>35.622</c:v>
                </c:pt>
                <c:pt idx="1173">
                  <c:v>35.591999999999999</c:v>
                </c:pt>
                <c:pt idx="1174">
                  <c:v>35.698999999999998</c:v>
                </c:pt>
                <c:pt idx="1175">
                  <c:v>35.755000000000003</c:v>
                </c:pt>
                <c:pt idx="1176">
                  <c:v>35.564</c:v>
                </c:pt>
                <c:pt idx="1177">
                  <c:v>35.436</c:v>
                </c:pt>
                <c:pt idx="1178">
                  <c:v>35.573999999999998</c:v>
                </c:pt>
                <c:pt idx="1179">
                  <c:v>35.015000000000001</c:v>
                </c:pt>
                <c:pt idx="1180">
                  <c:v>35.488999999999997</c:v>
                </c:pt>
                <c:pt idx="1181">
                  <c:v>35.648000000000003</c:v>
                </c:pt>
                <c:pt idx="1182">
                  <c:v>35.625999999999998</c:v>
                </c:pt>
                <c:pt idx="1183">
                  <c:v>35.694000000000003</c:v>
                </c:pt>
                <c:pt idx="1184">
                  <c:v>35.07</c:v>
                </c:pt>
                <c:pt idx="1185">
                  <c:v>35.048000000000002</c:v>
                </c:pt>
                <c:pt idx="1186">
                  <c:v>35.392000000000003</c:v>
                </c:pt>
                <c:pt idx="1187">
                  <c:v>35.462000000000003</c:v>
                </c:pt>
                <c:pt idx="1188">
                  <c:v>35.499000000000002</c:v>
                </c:pt>
                <c:pt idx="1189">
                  <c:v>35.554000000000002</c:v>
                </c:pt>
                <c:pt idx="1190">
                  <c:v>35.572000000000003</c:v>
                </c:pt>
                <c:pt idx="1191">
                  <c:v>35.548999999999999</c:v>
                </c:pt>
                <c:pt idx="1192">
                  <c:v>35.537999999999997</c:v>
                </c:pt>
                <c:pt idx="1193">
                  <c:v>35.509</c:v>
                </c:pt>
                <c:pt idx="1194">
                  <c:v>35.587000000000003</c:v>
                </c:pt>
                <c:pt idx="1195">
                  <c:v>35.402000000000001</c:v>
                </c:pt>
                <c:pt idx="1196">
                  <c:v>35.453000000000003</c:v>
                </c:pt>
                <c:pt idx="1197">
                  <c:v>35.527000000000001</c:v>
                </c:pt>
                <c:pt idx="1198">
                  <c:v>35.610999999999997</c:v>
                </c:pt>
                <c:pt idx="1199">
                  <c:v>35.579000000000001</c:v>
                </c:pt>
                <c:pt idx="1200">
                  <c:v>35.707000000000001</c:v>
                </c:pt>
                <c:pt idx="1201">
                  <c:v>35.584000000000003</c:v>
                </c:pt>
                <c:pt idx="1202">
                  <c:v>35.709000000000003</c:v>
                </c:pt>
                <c:pt idx="1203">
                  <c:v>35.671999999999997</c:v>
                </c:pt>
                <c:pt idx="1204">
                  <c:v>35.679000000000002</c:v>
                </c:pt>
                <c:pt idx="1205">
                  <c:v>35.537999999999997</c:v>
                </c:pt>
                <c:pt idx="1206">
                  <c:v>35.694000000000003</c:v>
                </c:pt>
                <c:pt idx="1207">
                  <c:v>35.521999999999998</c:v>
                </c:pt>
                <c:pt idx="1208">
                  <c:v>35.661999999999999</c:v>
                </c:pt>
                <c:pt idx="1209">
                  <c:v>35.539000000000001</c:v>
                </c:pt>
                <c:pt idx="1210">
                  <c:v>35.457000000000001</c:v>
                </c:pt>
                <c:pt idx="1211">
                  <c:v>35.515000000000001</c:v>
                </c:pt>
                <c:pt idx="1212">
                  <c:v>35.631</c:v>
                </c:pt>
                <c:pt idx="1213">
                  <c:v>35.518999999999998</c:v>
                </c:pt>
                <c:pt idx="1214">
                  <c:v>35.545000000000002</c:v>
                </c:pt>
                <c:pt idx="1215">
                  <c:v>35.524000000000001</c:v>
                </c:pt>
                <c:pt idx="1216">
                  <c:v>35.625999999999998</c:v>
                </c:pt>
                <c:pt idx="1217">
                  <c:v>35.551000000000002</c:v>
                </c:pt>
                <c:pt idx="1218">
                  <c:v>35.606000000000002</c:v>
                </c:pt>
                <c:pt idx="1219">
                  <c:v>35.567999999999998</c:v>
                </c:pt>
                <c:pt idx="1220">
                  <c:v>35.390999999999998</c:v>
                </c:pt>
                <c:pt idx="1221">
                  <c:v>35.536999999999999</c:v>
                </c:pt>
                <c:pt idx="1222">
                  <c:v>35.613</c:v>
                </c:pt>
                <c:pt idx="1223">
                  <c:v>35.698999999999998</c:v>
                </c:pt>
                <c:pt idx="1224">
                  <c:v>35.475000000000001</c:v>
                </c:pt>
                <c:pt idx="1225">
                  <c:v>35.569000000000003</c:v>
                </c:pt>
                <c:pt idx="1226">
                  <c:v>35.531999999999996</c:v>
                </c:pt>
                <c:pt idx="1227">
                  <c:v>35.49</c:v>
                </c:pt>
                <c:pt idx="1228">
                  <c:v>35.408999999999999</c:v>
                </c:pt>
                <c:pt idx="1229">
                  <c:v>35.529000000000003</c:v>
                </c:pt>
                <c:pt idx="1230">
                  <c:v>35.497999999999998</c:v>
                </c:pt>
                <c:pt idx="1231">
                  <c:v>35.366</c:v>
                </c:pt>
                <c:pt idx="1232">
                  <c:v>35.6</c:v>
                </c:pt>
                <c:pt idx="1233">
                  <c:v>35.548000000000002</c:v>
                </c:pt>
                <c:pt idx="1234">
                  <c:v>35.540999999999997</c:v>
                </c:pt>
                <c:pt idx="1235">
                  <c:v>35.460999999999999</c:v>
                </c:pt>
                <c:pt idx="1236">
                  <c:v>35.715000000000003</c:v>
                </c:pt>
                <c:pt idx="1237">
                  <c:v>35.667999999999999</c:v>
                </c:pt>
                <c:pt idx="1238">
                  <c:v>35.655999999999999</c:v>
                </c:pt>
                <c:pt idx="1239">
                  <c:v>35.700000000000003</c:v>
                </c:pt>
                <c:pt idx="1240">
                  <c:v>35.713999999999999</c:v>
                </c:pt>
                <c:pt idx="1241">
                  <c:v>35.762</c:v>
                </c:pt>
                <c:pt idx="1242">
                  <c:v>35.603999999999999</c:v>
                </c:pt>
                <c:pt idx="1243">
                  <c:v>35.575000000000003</c:v>
                </c:pt>
                <c:pt idx="1244">
                  <c:v>35.473999999999997</c:v>
                </c:pt>
                <c:pt idx="1245">
                  <c:v>35.659999999999997</c:v>
                </c:pt>
                <c:pt idx="1246">
                  <c:v>35.616999999999997</c:v>
                </c:pt>
                <c:pt idx="1247">
                  <c:v>35.494</c:v>
                </c:pt>
                <c:pt idx="1248">
                  <c:v>35.54</c:v>
                </c:pt>
                <c:pt idx="1249">
                  <c:v>35.569000000000003</c:v>
                </c:pt>
                <c:pt idx="1250">
                  <c:v>35.621000000000002</c:v>
                </c:pt>
                <c:pt idx="1251">
                  <c:v>35.549999999999997</c:v>
                </c:pt>
                <c:pt idx="1252">
                  <c:v>35.566000000000003</c:v>
                </c:pt>
                <c:pt idx="1253">
                  <c:v>35.695999999999998</c:v>
                </c:pt>
                <c:pt idx="1254">
                  <c:v>35.469000000000001</c:v>
                </c:pt>
                <c:pt idx="1255">
                  <c:v>35.677</c:v>
                </c:pt>
                <c:pt idx="1256">
                  <c:v>35.555999999999997</c:v>
                </c:pt>
                <c:pt idx="1257">
                  <c:v>35.590000000000003</c:v>
                </c:pt>
                <c:pt idx="1258">
                  <c:v>35.515999999999998</c:v>
                </c:pt>
                <c:pt idx="1259">
                  <c:v>35.479999999999997</c:v>
                </c:pt>
                <c:pt idx="1260">
                  <c:v>35.406999999999996</c:v>
                </c:pt>
                <c:pt idx="1261">
                  <c:v>35.603000000000002</c:v>
                </c:pt>
                <c:pt idx="1262">
                  <c:v>35.619999999999997</c:v>
                </c:pt>
                <c:pt idx="1263">
                  <c:v>35.658999999999999</c:v>
                </c:pt>
                <c:pt idx="1264">
                  <c:v>35.515999999999998</c:v>
                </c:pt>
                <c:pt idx="1265">
                  <c:v>35.529000000000003</c:v>
                </c:pt>
                <c:pt idx="1266">
                  <c:v>35.621000000000002</c:v>
                </c:pt>
                <c:pt idx="1267">
                  <c:v>35.652999999999999</c:v>
                </c:pt>
                <c:pt idx="1268">
                  <c:v>35.472000000000001</c:v>
                </c:pt>
                <c:pt idx="1269">
                  <c:v>35.585000000000001</c:v>
                </c:pt>
                <c:pt idx="1270">
                  <c:v>35.680999999999997</c:v>
                </c:pt>
                <c:pt idx="1271">
                  <c:v>35.573999999999998</c:v>
                </c:pt>
                <c:pt idx="1272">
                  <c:v>35.695</c:v>
                </c:pt>
                <c:pt idx="1273">
                  <c:v>35.56</c:v>
                </c:pt>
                <c:pt idx="1274">
                  <c:v>35.581000000000003</c:v>
                </c:pt>
                <c:pt idx="1275">
                  <c:v>35.539000000000001</c:v>
                </c:pt>
                <c:pt idx="1276">
                  <c:v>35.750999999999998</c:v>
                </c:pt>
                <c:pt idx="1277">
                  <c:v>35.39</c:v>
                </c:pt>
                <c:pt idx="1278">
                  <c:v>35.616999999999997</c:v>
                </c:pt>
                <c:pt idx="1279">
                  <c:v>35.595999999999997</c:v>
                </c:pt>
                <c:pt idx="1280">
                  <c:v>35.478000000000002</c:v>
                </c:pt>
                <c:pt idx="1281">
                  <c:v>35.414999999999999</c:v>
                </c:pt>
                <c:pt idx="1282">
                  <c:v>35.503999999999998</c:v>
                </c:pt>
                <c:pt idx="1283">
                  <c:v>35.567999999999998</c:v>
                </c:pt>
                <c:pt idx="1284">
                  <c:v>35.551000000000002</c:v>
                </c:pt>
                <c:pt idx="1285">
                  <c:v>35.625</c:v>
                </c:pt>
                <c:pt idx="1286">
                  <c:v>35.667000000000002</c:v>
                </c:pt>
                <c:pt idx="1287">
                  <c:v>35.655999999999999</c:v>
                </c:pt>
                <c:pt idx="1288">
                  <c:v>35.601999999999997</c:v>
                </c:pt>
                <c:pt idx="1289">
                  <c:v>35.587000000000003</c:v>
                </c:pt>
                <c:pt idx="1290">
                  <c:v>35.692</c:v>
                </c:pt>
                <c:pt idx="1291">
                  <c:v>35.624000000000002</c:v>
                </c:pt>
                <c:pt idx="1292">
                  <c:v>35.627000000000002</c:v>
                </c:pt>
                <c:pt idx="1293">
                  <c:v>35.661999999999999</c:v>
                </c:pt>
                <c:pt idx="1294">
                  <c:v>35.597999999999999</c:v>
                </c:pt>
                <c:pt idx="1295">
                  <c:v>35.579000000000001</c:v>
                </c:pt>
                <c:pt idx="1296">
                  <c:v>35.588000000000001</c:v>
                </c:pt>
                <c:pt idx="1297">
                  <c:v>35.6</c:v>
                </c:pt>
                <c:pt idx="1298">
                  <c:v>35.593000000000004</c:v>
                </c:pt>
                <c:pt idx="1299">
                  <c:v>35.590000000000003</c:v>
                </c:pt>
                <c:pt idx="1300">
                  <c:v>35.633000000000003</c:v>
                </c:pt>
                <c:pt idx="1301">
                  <c:v>35.601999999999997</c:v>
                </c:pt>
                <c:pt idx="1302">
                  <c:v>35.267000000000003</c:v>
                </c:pt>
                <c:pt idx="1303">
                  <c:v>35.668999999999997</c:v>
                </c:pt>
                <c:pt idx="1304">
                  <c:v>35.472999999999999</c:v>
                </c:pt>
                <c:pt idx="1305">
                  <c:v>35.625</c:v>
                </c:pt>
                <c:pt idx="1306">
                  <c:v>35.573</c:v>
                </c:pt>
                <c:pt idx="1307">
                  <c:v>35.590000000000003</c:v>
                </c:pt>
                <c:pt idx="1308">
                  <c:v>35.545000000000002</c:v>
                </c:pt>
                <c:pt idx="1309">
                  <c:v>35.454000000000001</c:v>
                </c:pt>
                <c:pt idx="1310">
                  <c:v>35.351999999999997</c:v>
                </c:pt>
                <c:pt idx="1311">
                  <c:v>35.258000000000003</c:v>
                </c:pt>
                <c:pt idx="1312">
                  <c:v>35.442999999999998</c:v>
                </c:pt>
                <c:pt idx="1313">
                  <c:v>35.353999999999999</c:v>
                </c:pt>
                <c:pt idx="1314">
                  <c:v>35.119999999999997</c:v>
                </c:pt>
                <c:pt idx="1315">
                  <c:v>35.396000000000001</c:v>
                </c:pt>
                <c:pt idx="1316">
                  <c:v>35.514000000000003</c:v>
                </c:pt>
                <c:pt idx="1317">
                  <c:v>35.563000000000002</c:v>
                </c:pt>
                <c:pt idx="1318">
                  <c:v>35.033000000000001</c:v>
                </c:pt>
                <c:pt idx="1319">
                  <c:v>35.597000000000001</c:v>
                </c:pt>
                <c:pt idx="1320">
                  <c:v>35.421999999999997</c:v>
                </c:pt>
                <c:pt idx="1321">
                  <c:v>35.588000000000001</c:v>
                </c:pt>
                <c:pt idx="1322">
                  <c:v>35.584000000000003</c:v>
                </c:pt>
                <c:pt idx="1323">
                  <c:v>35.347000000000001</c:v>
                </c:pt>
                <c:pt idx="1324">
                  <c:v>35.268999999999998</c:v>
                </c:pt>
                <c:pt idx="1325">
                  <c:v>35.561999999999998</c:v>
                </c:pt>
                <c:pt idx="1326">
                  <c:v>35.292000000000002</c:v>
                </c:pt>
                <c:pt idx="1327">
                  <c:v>35.258000000000003</c:v>
                </c:pt>
                <c:pt idx="1328">
                  <c:v>35.634999999999998</c:v>
                </c:pt>
                <c:pt idx="1329">
                  <c:v>35.128</c:v>
                </c:pt>
                <c:pt idx="1330">
                  <c:v>35.277999999999999</c:v>
                </c:pt>
                <c:pt idx="1331">
                  <c:v>35.683999999999997</c:v>
                </c:pt>
                <c:pt idx="1332">
                  <c:v>35.804000000000002</c:v>
                </c:pt>
                <c:pt idx="1333">
                  <c:v>35.537999999999997</c:v>
                </c:pt>
                <c:pt idx="1334">
                  <c:v>35.432000000000002</c:v>
                </c:pt>
                <c:pt idx="1335">
                  <c:v>35.021000000000001</c:v>
                </c:pt>
                <c:pt idx="1336">
                  <c:v>35.484999999999999</c:v>
                </c:pt>
                <c:pt idx="1337">
                  <c:v>35.228000000000002</c:v>
                </c:pt>
                <c:pt idx="1338">
                  <c:v>35.073</c:v>
                </c:pt>
                <c:pt idx="1339">
                  <c:v>35.158999999999999</c:v>
                </c:pt>
                <c:pt idx="1340">
                  <c:v>35.435000000000002</c:v>
                </c:pt>
                <c:pt idx="1341">
                  <c:v>35.360999999999997</c:v>
                </c:pt>
                <c:pt idx="1342">
                  <c:v>35.612000000000002</c:v>
                </c:pt>
                <c:pt idx="1343">
                  <c:v>35.335999999999999</c:v>
                </c:pt>
                <c:pt idx="1344">
                  <c:v>35.128999999999998</c:v>
                </c:pt>
                <c:pt idx="1345">
                  <c:v>35.398000000000003</c:v>
                </c:pt>
                <c:pt idx="1346">
                  <c:v>35.594999999999999</c:v>
                </c:pt>
                <c:pt idx="1347">
                  <c:v>35.414999999999999</c:v>
                </c:pt>
                <c:pt idx="1348">
                  <c:v>35.668999999999997</c:v>
                </c:pt>
                <c:pt idx="1349">
                  <c:v>35.709000000000003</c:v>
                </c:pt>
                <c:pt idx="1350">
                  <c:v>35.634999999999998</c:v>
                </c:pt>
                <c:pt idx="1351">
                  <c:v>35.68</c:v>
                </c:pt>
                <c:pt idx="1352">
                  <c:v>35.548999999999999</c:v>
                </c:pt>
                <c:pt idx="1353">
                  <c:v>35.198999999999998</c:v>
                </c:pt>
                <c:pt idx="1354">
                  <c:v>35.701999999999998</c:v>
                </c:pt>
                <c:pt idx="1355">
                  <c:v>35.706000000000003</c:v>
                </c:pt>
                <c:pt idx="1356">
                  <c:v>35.322000000000003</c:v>
                </c:pt>
                <c:pt idx="1357">
                  <c:v>35.482999999999997</c:v>
                </c:pt>
                <c:pt idx="1358">
                  <c:v>35.633000000000003</c:v>
                </c:pt>
                <c:pt idx="1359">
                  <c:v>35.654000000000003</c:v>
                </c:pt>
                <c:pt idx="1360">
                  <c:v>35.341000000000001</c:v>
                </c:pt>
                <c:pt idx="1361">
                  <c:v>35.514000000000003</c:v>
                </c:pt>
                <c:pt idx="1362">
                  <c:v>35.637999999999998</c:v>
                </c:pt>
                <c:pt idx="1363">
                  <c:v>35.520000000000003</c:v>
                </c:pt>
                <c:pt idx="1364">
                  <c:v>35.720999999999997</c:v>
                </c:pt>
                <c:pt idx="1365">
                  <c:v>35.554000000000002</c:v>
                </c:pt>
                <c:pt idx="1366">
                  <c:v>35.613999999999997</c:v>
                </c:pt>
                <c:pt idx="1367">
                  <c:v>35.481000000000002</c:v>
                </c:pt>
                <c:pt idx="1368">
                  <c:v>35.395000000000003</c:v>
                </c:pt>
                <c:pt idx="1369">
                  <c:v>35.506</c:v>
                </c:pt>
                <c:pt idx="1370">
                  <c:v>35.674999999999997</c:v>
                </c:pt>
                <c:pt idx="1371">
                  <c:v>35.380000000000003</c:v>
                </c:pt>
                <c:pt idx="1372">
                  <c:v>35.448999999999998</c:v>
                </c:pt>
                <c:pt idx="1373">
                  <c:v>35.46</c:v>
                </c:pt>
                <c:pt idx="1374">
                  <c:v>35.277999999999999</c:v>
                </c:pt>
                <c:pt idx="1375">
                  <c:v>35.518000000000001</c:v>
                </c:pt>
                <c:pt idx="1376">
                  <c:v>35.417000000000002</c:v>
                </c:pt>
                <c:pt idx="1377">
                  <c:v>35.625999999999998</c:v>
                </c:pt>
                <c:pt idx="1378">
                  <c:v>35.686</c:v>
                </c:pt>
                <c:pt idx="1379">
                  <c:v>35.484000000000002</c:v>
                </c:pt>
                <c:pt idx="1380">
                  <c:v>35.512</c:v>
                </c:pt>
                <c:pt idx="1381">
                  <c:v>35.555</c:v>
                </c:pt>
                <c:pt idx="1382">
                  <c:v>35.640999999999998</c:v>
                </c:pt>
                <c:pt idx="1383">
                  <c:v>35.459000000000003</c:v>
                </c:pt>
                <c:pt idx="1384">
                  <c:v>35.554000000000002</c:v>
                </c:pt>
                <c:pt idx="1385">
                  <c:v>35.545000000000002</c:v>
                </c:pt>
                <c:pt idx="1386">
                  <c:v>35.401000000000003</c:v>
                </c:pt>
                <c:pt idx="1387">
                  <c:v>35.582999999999998</c:v>
                </c:pt>
                <c:pt idx="1388">
                  <c:v>35.527999999999999</c:v>
                </c:pt>
                <c:pt idx="1389">
                  <c:v>35.552999999999997</c:v>
                </c:pt>
                <c:pt idx="1390">
                  <c:v>35.640999999999998</c:v>
                </c:pt>
                <c:pt idx="1391">
                  <c:v>35.630000000000003</c:v>
                </c:pt>
                <c:pt idx="1392">
                  <c:v>35.491</c:v>
                </c:pt>
                <c:pt idx="1393">
                  <c:v>35.593000000000004</c:v>
                </c:pt>
                <c:pt idx="1394">
                  <c:v>35.593000000000004</c:v>
                </c:pt>
                <c:pt idx="1395">
                  <c:v>35.426000000000002</c:v>
                </c:pt>
                <c:pt idx="1396">
                  <c:v>35.642000000000003</c:v>
                </c:pt>
                <c:pt idx="1397">
                  <c:v>35.506999999999998</c:v>
                </c:pt>
                <c:pt idx="1398">
                  <c:v>35.533000000000001</c:v>
                </c:pt>
                <c:pt idx="1399">
                  <c:v>35.491</c:v>
                </c:pt>
                <c:pt idx="1400">
                  <c:v>35.667999999999999</c:v>
                </c:pt>
                <c:pt idx="1401">
                  <c:v>35.651000000000003</c:v>
                </c:pt>
                <c:pt idx="1402">
                  <c:v>35.725999999999999</c:v>
                </c:pt>
                <c:pt idx="1403">
                  <c:v>35.588999999999999</c:v>
                </c:pt>
                <c:pt idx="1404">
                  <c:v>35.548000000000002</c:v>
                </c:pt>
                <c:pt idx="1405">
                  <c:v>35.673999999999999</c:v>
                </c:pt>
                <c:pt idx="1406">
                  <c:v>35.527000000000001</c:v>
                </c:pt>
                <c:pt idx="1407">
                  <c:v>35.598999999999997</c:v>
                </c:pt>
                <c:pt idx="1408">
                  <c:v>35.561999999999998</c:v>
                </c:pt>
                <c:pt idx="1409">
                  <c:v>35.649000000000001</c:v>
                </c:pt>
                <c:pt idx="1410">
                  <c:v>35.744</c:v>
                </c:pt>
                <c:pt idx="1411">
                  <c:v>35.570999999999998</c:v>
                </c:pt>
                <c:pt idx="1412">
                  <c:v>35.595999999999997</c:v>
                </c:pt>
                <c:pt idx="1413">
                  <c:v>35.646000000000001</c:v>
                </c:pt>
                <c:pt idx="1414">
                  <c:v>35.604999999999997</c:v>
                </c:pt>
                <c:pt idx="1415">
                  <c:v>35.621000000000002</c:v>
                </c:pt>
                <c:pt idx="1416">
                  <c:v>35.533999999999999</c:v>
                </c:pt>
                <c:pt idx="1417">
                  <c:v>35.456000000000003</c:v>
                </c:pt>
                <c:pt idx="1418">
                  <c:v>35.700000000000003</c:v>
                </c:pt>
                <c:pt idx="1419">
                  <c:v>35.582000000000001</c:v>
                </c:pt>
                <c:pt idx="1420">
                  <c:v>35.722000000000001</c:v>
                </c:pt>
                <c:pt idx="1421">
                  <c:v>35.697000000000003</c:v>
                </c:pt>
                <c:pt idx="1422">
                  <c:v>35.558</c:v>
                </c:pt>
                <c:pt idx="1423">
                  <c:v>35.484999999999999</c:v>
                </c:pt>
                <c:pt idx="1424">
                  <c:v>35.631</c:v>
                </c:pt>
                <c:pt idx="1425">
                  <c:v>35.384999999999998</c:v>
                </c:pt>
                <c:pt idx="1426">
                  <c:v>35.51</c:v>
                </c:pt>
                <c:pt idx="1427">
                  <c:v>35.655999999999999</c:v>
                </c:pt>
                <c:pt idx="1428">
                  <c:v>35.627000000000002</c:v>
                </c:pt>
                <c:pt idx="1429">
                  <c:v>35.078000000000003</c:v>
                </c:pt>
                <c:pt idx="1430">
                  <c:v>35.654000000000003</c:v>
                </c:pt>
                <c:pt idx="1431">
                  <c:v>35.667999999999999</c:v>
                </c:pt>
                <c:pt idx="1432">
                  <c:v>35.356000000000002</c:v>
                </c:pt>
                <c:pt idx="1433">
                  <c:v>35.542999999999999</c:v>
                </c:pt>
                <c:pt idx="1434">
                  <c:v>35.71</c:v>
                </c:pt>
                <c:pt idx="1435">
                  <c:v>35.692</c:v>
                </c:pt>
                <c:pt idx="1436">
                  <c:v>35.332000000000001</c:v>
                </c:pt>
                <c:pt idx="1437">
                  <c:v>35.302999999999997</c:v>
                </c:pt>
                <c:pt idx="1438">
                  <c:v>35.570999999999998</c:v>
                </c:pt>
                <c:pt idx="1439">
                  <c:v>35.606000000000002</c:v>
                </c:pt>
                <c:pt idx="1440">
                  <c:v>35.406999999999996</c:v>
                </c:pt>
                <c:pt idx="1441">
                  <c:v>35.506</c:v>
                </c:pt>
                <c:pt idx="1442">
                  <c:v>35.502000000000002</c:v>
                </c:pt>
                <c:pt idx="1443">
                  <c:v>35.277999999999999</c:v>
                </c:pt>
                <c:pt idx="1444">
                  <c:v>35.198</c:v>
                </c:pt>
                <c:pt idx="1445">
                  <c:v>35.07</c:v>
                </c:pt>
                <c:pt idx="1446">
                  <c:v>35.081000000000003</c:v>
                </c:pt>
                <c:pt idx="1447">
                  <c:v>35.069000000000003</c:v>
                </c:pt>
                <c:pt idx="1448">
                  <c:v>35.58</c:v>
                </c:pt>
                <c:pt idx="1449">
                  <c:v>35.387999999999998</c:v>
                </c:pt>
                <c:pt idx="1450">
                  <c:v>35.500999999999998</c:v>
                </c:pt>
                <c:pt idx="1451">
                  <c:v>35.500999999999998</c:v>
                </c:pt>
                <c:pt idx="1452">
                  <c:v>35.518999999999998</c:v>
                </c:pt>
                <c:pt idx="1453">
                  <c:v>35.426000000000002</c:v>
                </c:pt>
                <c:pt idx="1454">
                  <c:v>35.573</c:v>
                </c:pt>
                <c:pt idx="1455">
                  <c:v>35.616999999999997</c:v>
                </c:pt>
                <c:pt idx="1456">
                  <c:v>35.424999999999997</c:v>
                </c:pt>
                <c:pt idx="1457">
                  <c:v>35.502000000000002</c:v>
                </c:pt>
                <c:pt idx="1458">
                  <c:v>35.564</c:v>
                </c:pt>
                <c:pt idx="1459">
                  <c:v>35.497999999999998</c:v>
                </c:pt>
                <c:pt idx="1460">
                  <c:v>35.591999999999999</c:v>
                </c:pt>
                <c:pt idx="1461">
                  <c:v>35.500999999999998</c:v>
                </c:pt>
                <c:pt idx="1462">
                  <c:v>35.518999999999998</c:v>
                </c:pt>
                <c:pt idx="1463">
                  <c:v>35.473999999999997</c:v>
                </c:pt>
                <c:pt idx="1464">
                  <c:v>35.511000000000003</c:v>
                </c:pt>
                <c:pt idx="1465">
                  <c:v>35.481999999999999</c:v>
                </c:pt>
                <c:pt idx="1466">
                  <c:v>35.234000000000002</c:v>
                </c:pt>
                <c:pt idx="1467">
                  <c:v>35.479999999999997</c:v>
                </c:pt>
                <c:pt idx="1468">
                  <c:v>35.116</c:v>
                </c:pt>
                <c:pt idx="1469">
                  <c:v>35.424999999999997</c:v>
                </c:pt>
                <c:pt idx="1470">
                  <c:v>35.869</c:v>
                </c:pt>
                <c:pt idx="1471">
                  <c:v>35.531999999999996</c:v>
                </c:pt>
                <c:pt idx="1472">
                  <c:v>35.555</c:v>
                </c:pt>
                <c:pt idx="1473">
                  <c:v>35.497999999999998</c:v>
                </c:pt>
                <c:pt idx="1474">
                  <c:v>35.210999999999999</c:v>
                </c:pt>
                <c:pt idx="1475">
                  <c:v>35.738</c:v>
                </c:pt>
                <c:pt idx="1476">
                  <c:v>35.673000000000002</c:v>
                </c:pt>
                <c:pt idx="1477">
                  <c:v>35.720999999999997</c:v>
                </c:pt>
                <c:pt idx="1478">
                  <c:v>35.396999999999998</c:v>
                </c:pt>
                <c:pt idx="1479">
                  <c:v>35.622999999999998</c:v>
                </c:pt>
                <c:pt idx="1480">
                  <c:v>35.646999999999998</c:v>
                </c:pt>
                <c:pt idx="1481">
                  <c:v>35.613</c:v>
                </c:pt>
                <c:pt idx="1482">
                  <c:v>35.170999999999999</c:v>
                </c:pt>
                <c:pt idx="1483">
                  <c:v>35.543999999999997</c:v>
                </c:pt>
                <c:pt idx="1484">
                  <c:v>35.496000000000002</c:v>
                </c:pt>
                <c:pt idx="1485">
                  <c:v>35.774000000000001</c:v>
                </c:pt>
                <c:pt idx="1486">
                  <c:v>35.646999999999998</c:v>
                </c:pt>
                <c:pt idx="1487">
                  <c:v>35.213999999999999</c:v>
                </c:pt>
                <c:pt idx="1488">
                  <c:v>35.847000000000001</c:v>
                </c:pt>
                <c:pt idx="1489">
                  <c:v>35.524999999999999</c:v>
                </c:pt>
                <c:pt idx="1490">
                  <c:v>35.597999999999999</c:v>
                </c:pt>
                <c:pt idx="1491">
                  <c:v>35.627000000000002</c:v>
                </c:pt>
                <c:pt idx="1492">
                  <c:v>35.639000000000003</c:v>
                </c:pt>
                <c:pt idx="1493">
                  <c:v>35.552</c:v>
                </c:pt>
                <c:pt idx="1494">
                  <c:v>35.661999999999999</c:v>
                </c:pt>
                <c:pt idx="1495">
                  <c:v>35.709000000000003</c:v>
                </c:pt>
                <c:pt idx="1496">
                  <c:v>35.606000000000002</c:v>
                </c:pt>
                <c:pt idx="1497">
                  <c:v>35.57</c:v>
                </c:pt>
                <c:pt idx="1498">
                  <c:v>35.6</c:v>
                </c:pt>
                <c:pt idx="1499">
                  <c:v>35.43</c:v>
                </c:pt>
                <c:pt idx="1500">
                  <c:v>35.685000000000002</c:v>
                </c:pt>
                <c:pt idx="1501">
                  <c:v>35.442999999999998</c:v>
                </c:pt>
                <c:pt idx="1502">
                  <c:v>35.661999999999999</c:v>
                </c:pt>
                <c:pt idx="1503">
                  <c:v>35.656999999999996</c:v>
                </c:pt>
                <c:pt idx="1504">
                  <c:v>35.610999999999997</c:v>
                </c:pt>
                <c:pt idx="1505">
                  <c:v>35.677999999999997</c:v>
                </c:pt>
                <c:pt idx="1506">
                  <c:v>35.375</c:v>
                </c:pt>
                <c:pt idx="1507">
                  <c:v>35.615000000000002</c:v>
                </c:pt>
                <c:pt idx="1508">
                  <c:v>35.606000000000002</c:v>
                </c:pt>
                <c:pt idx="1509">
                  <c:v>35.683</c:v>
                </c:pt>
                <c:pt idx="1510">
                  <c:v>35.753999999999998</c:v>
                </c:pt>
                <c:pt idx="1511">
                  <c:v>35.563000000000002</c:v>
                </c:pt>
                <c:pt idx="1512">
                  <c:v>35.673000000000002</c:v>
                </c:pt>
                <c:pt idx="1513">
                  <c:v>35.768000000000001</c:v>
                </c:pt>
                <c:pt idx="1514">
                  <c:v>35.527000000000001</c:v>
                </c:pt>
                <c:pt idx="1515">
                  <c:v>35.259</c:v>
                </c:pt>
                <c:pt idx="1516">
                  <c:v>35.826999999999998</c:v>
                </c:pt>
                <c:pt idx="1517">
                  <c:v>35.585000000000001</c:v>
                </c:pt>
                <c:pt idx="1518">
                  <c:v>35.615000000000002</c:v>
                </c:pt>
                <c:pt idx="1519">
                  <c:v>35.537999999999997</c:v>
                </c:pt>
                <c:pt idx="1520">
                  <c:v>35.643999999999998</c:v>
                </c:pt>
                <c:pt idx="1521">
                  <c:v>35.716999999999999</c:v>
                </c:pt>
                <c:pt idx="1522">
                  <c:v>35.555</c:v>
                </c:pt>
                <c:pt idx="1523">
                  <c:v>35.576999999999998</c:v>
                </c:pt>
                <c:pt idx="1524">
                  <c:v>35.229999999999997</c:v>
                </c:pt>
                <c:pt idx="1525">
                  <c:v>35.624000000000002</c:v>
                </c:pt>
                <c:pt idx="1526">
                  <c:v>35.68</c:v>
                </c:pt>
                <c:pt idx="1527">
                  <c:v>35.622999999999998</c:v>
                </c:pt>
                <c:pt idx="1528">
                  <c:v>35.142000000000003</c:v>
                </c:pt>
                <c:pt idx="1529">
                  <c:v>35.444000000000003</c:v>
                </c:pt>
                <c:pt idx="1530">
                  <c:v>35.56</c:v>
                </c:pt>
                <c:pt idx="1531">
                  <c:v>35.463999999999999</c:v>
                </c:pt>
                <c:pt idx="1532">
                  <c:v>35.398000000000003</c:v>
                </c:pt>
                <c:pt idx="1533">
                  <c:v>35.551000000000002</c:v>
                </c:pt>
                <c:pt idx="1534">
                  <c:v>35.597999999999999</c:v>
                </c:pt>
                <c:pt idx="1535">
                  <c:v>35.314</c:v>
                </c:pt>
                <c:pt idx="1536">
                  <c:v>35.497999999999998</c:v>
                </c:pt>
                <c:pt idx="1537">
                  <c:v>35.557000000000002</c:v>
                </c:pt>
                <c:pt idx="1538">
                  <c:v>35.491</c:v>
                </c:pt>
                <c:pt idx="1539">
                  <c:v>35.476999999999997</c:v>
                </c:pt>
                <c:pt idx="1540">
                  <c:v>35.331000000000003</c:v>
                </c:pt>
                <c:pt idx="1541">
                  <c:v>35.598999999999997</c:v>
                </c:pt>
                <c:pt idx="1542">
                  <c:v>35.521999999999998</c:v>
                </c:pt>
                <c:pt idx="1543">
                  <c:v>35.500999999999998</c:v>
                </c:pt>
                <c:pt idx="1544">
                  <c:v>35.612000000000002</c:v>
                </c:pt>
                <c:pt idx="1545">
                  <c:v>35.496000000000002</c:v>
                </c:pt>
                <c:pt idx="1546">
                  <c:v>35.567</c:v>
                </c:pt>
                <c:pt idx="1547">
                  <c:v>35.555999999999997</c:v>
                </c:pt>
                <c:pt idx="1548">
                  <c:v>35.554000000000002</c:v>
                </c:pt>
                <c:pt idx="1549">
                  <c:v>35.390999999999998</c:v>
                </c:pt>
                <c:pt idx="1550">
                  <c:v>35.476999999999997</c:v>
                </c:pt>
                <c:pt idx="1551">
                  <c:v>35.479999999999997</c:v>
                </c:pt>
                <c:pt idx="1552">
                  <c:v>35.549999999999997</c:v>
                </c:pt>
                <c:pt idx="1553">
                  <c:v>35.548000000000002</c:v>
                </c:pt>
                <c:pt idx="1554">
                  <c:v>35.612000000000002</c:v>
                </c:pt>
              </c:numCache>
            </c:numRef>
          </c:xVal>
          <c:yVal>
            <c:numRef>
              <c:f>Feuil1!$L$2:$L$1556</c:f>
              <c:numCache>
                <c:formatCode>General</c:formatCode>
                <c:ptCount val="1555"/>
                <c:pt idx="0">
                  <c:v>-1.8</c:v>
                </c:pt>
                <c:pt idx="1">
                  <c:v>-30.3</c:v>
                </c:pt>
                <c:pt idx="2">
                  <c:v>-13.9</c:v>
                </c:pt>
                <c:pt idx="3">
                  <c:v>-18.899999999999999</c:v>
                </c:pt>
                <c:pt idx="4">
                  <c:v>-48.8</c:v>
                </c:pt>
                <c:pt idx="5">
                  <c:v>-69.7</c:v>
                </c:pt>
                <c:pt idx="6">
                  <c:v>-16.8</c:v>
                </c:pt>
                <c:pt idx="7">
                  <c:v>-12.7</c:v>
                </c:pt>
                <c:pt idx="8">
                  <c:v>-10.5</c:v>
                </c:pt>
                <c:pt idx="9">
                  <c:v>-7</c:v>
                </c:pt>
                <c:pt idx="10">
                  <c:v>-5.8</c:v>
                </c:pt>
                <c:pt idx="11">
                  <c:v>-5.9</c:v>
                </c:pt>
                <c:pt idx="12">
                  <c:v>-4.0999999999999996</c:v>
                </c:pt>
                <c:pt idx="13">
                  <c:v>-20.6</c:v>
                </c:pt>
                <c:pt idx="14">
                  <c:v>-4</c:v>
                </c:pt>
                <c:pt idx="15">
                  <c:v>-11.2</c:v>
                </c:pt>
                <c:pt idx="16">
                  <c:v>-7.1</c:v>
                </c:pt>
                <c:pt idx="17">
                  <c:v>-58.4</c:v>
                </c:pt>
                <c:pt idx="18">
                  <c:v>-61.8</c:v>
                </c:pt>
                <c:pt idx="19">
                  <c:v>-44.1</c:v>
                </c:pt>
                <c:pt idx="20">
                  <c:v>-3.2</c:v>
                </c:pt>
                <c:pt idx="21">
                  <c:v>0</c:v>
                </c:pt>
                <c:pt idx="22">
                  <c:v>-8.1</c:v>
                </c:pt>
                <c:pt idx="23">
                  <c:v>-27.5</c:v>
                </c:pt>
                <c:pt idx="24">
                  <c:v>-11.3</c:v>
                </c:pt>
                <c:pt idx="25">
                  <c:v>-23.6</c:v>
                </c:pt>
                <c:pt idx="26">
                  <c:v>-61.7</c:v>
                </c:pt>
                <c:pt idx="27">
                  <c:v>0</c:v>
                </c:pt>
                <c:pt idx="28">
                  <c:v>-2.2999999999999998</c:v>
                </c:pt>
                <c:pt idx="29">
                  <c:v>-2.2999999999999998</c:v>
                </c:pt>
                <c:pt idx="30">
                  <c:v>-51.9</c:v>
                </c:pt>
                <c:pt idx="31">
                  <c:v>-23.8</c:v>
                </c:pt>
                <c:pt idx="32">
                  <c:v>-10</c:v>
                </c:pt>
                <c:pt idx="33">
                  <c:v>-25.5</c:v>
                </c:pt>
                <c:pt idx="34">
                  <c:v>-14.3</c:v>
                </c:pt>
                <c:pt idx="35">
                  <c:v>-87.8</c:v>
                </c:pt>
                <c:pt idx="36">
                  <c:v>-73.5</c:v>
                </c:pt>
                <c:pt idx="37">
                  <c:v>0</c:v>
                </c:pt>
                <c:pt idx="38">
                  <c:v>-4.8</c:v>
                </c:pt>
                <c:pt idx="39">
                  <c:v>-28</c:v>
                </c:pt>
                <c:pt idx="40">
                  <c:v>-77.099999999999994</c:v>
                </c:pt>
                <c:pt idx="41">
                  <c:v>-6.8</c:v>
                </c:pt>
                <c:pt idx="42">
                  <c:v>-34.299999999999997</c:v>
                </c:pt>
                <c:pt idx="43">
                  <c:v>-14.6</c:v>
                </c:pt>
                <c:pt idx="44">
                  <c:v>-15.4</c:v>
                </c:pt>
                <c:pt idx="45">
                  <c:v>-13.5</c:v>
                </c:pt>
                <c:pt idx="46">
                  <c:v>-48.5</c:v>
                </c:pt>
                <c:pt idx="47">
                  <c:v>-10</c:v>
                </c:pt>
                <c:pt idx="48">
                  <c:v>-20.100000000000001</c:v>
                </c:pt>
                <c:pt idx="49">
                  <c:v>-26.8</c:v>
                </c:pt>
                <c:pt idx="50">
                  <c:v>-8.5</c:v>
                </c:pt>
                <c:pt idx="51">
                  <c:v>-24.7</c:v>
                </c:pt>
                <c:pt idx="52">
                  <c:v>-26.1</c:v>
                </c:pt>
                <c:pt idx="53">
                  <c:v>-16.8</c:v>
                </c:pt>
                <c:pt idx="54">
                  <c:v>-13.2</c:v>
                </c:pt>
                <c:pt idx="55">
                  <c:v>-16.899999999999999</c:v>
                </c:pt>
                <c:pt idx="56">
                  <c:v>0</c:v>
                </c:pt>
                <c:pt idx="57">
                  <c:v>-12.4</c:v>
                </c:pt>
                <c:pt idx="58">
                  <c:v>-19.600000000000001</c:v>
                </c:pt>
                <c:pt idx="59">
                  <c:v>-52.5</c:v>
                </c:pt>
                <c:pt idx="60">
                  <c:v>-8.6999999999999993</c:v>
                </c:pt>
                <c:pt idx="61">
                  <c:v>-25.6</c:v>
                </c:pt>
                <c:pt idx="62">
                  <c:v>-3.5</c:v>
                </c:pt>
                <c:pt idx="63">
                  <c:v>-18</c:v>
                </c:pt>
                <c:pt idx="64">
                  <c:v>0</c:v>
                </c:pt>
                <c:pt idx="65">
                  <c:v>-15.7</c:v>
                </c:pt>
                <c:pt idx="66">
                  <c:v>-5.9</c:v>
                </c:pt>
                <c:pt idx="67">
                  <c:v>-31.7</c:v>
                </c:pt>
                <c:pt idx="68">
                  <c:v>-3.2</c:v>
                </c:pt>
                <c:pt idx="69">
                  <c:v>-54.8</c:v>
                </c:pt>
                <c:pt idx="70">
                  <c:v>-5.0999999999999996</c:v>
                </c:pt>
                <c:pt idx="71">
                  <c:v>-23.4</c:v>
                </c:pt>
                <c:pt idx="72">
                  <c:v>-17.8</c:v>
                </c:pt>
                <c:pt idx="73">
                  <c:v>-4.5999999999999996</c:v>
                </c:pt>
                <c:pt idx="74">
                  <c:v>-27</c:v>
                </c:pt>
                <c:pt idx="75">
                  <c:v>-16</c:v>
                </c:pt>
                <c:pt idx="76">
                  <c:v>-14.9</c:v>
                </c:pt>
                <c:pt idx="77">
                  <c:v>-10</c:v>
                </c:pt>
                <c:pt idx="78">
                  <c:v>-33.200000000000003</c:v>
                </c:pt>
                <c:pt idx="79">
                  <c:v>-6.8</c:v>
                </c:pt>
                <c:pt idx="80">
                  <c:v>-13.7</c:v>
                </c:pt>
                <c:pt idx="81">
                  <c:v>-15.8</c:v>
                </c:pt>
                <c:pt idx="82">
                  <c:v>-24.7</c:v>
                </c:pt>
                <c:pt idx="83">
                  <c:v>-44.9</c:v>
                </c:pt>
                <c:pt idx="84">
                  <c:v>-45.8</c:v>
                </c:pt>
                <c:pt idx="85">
                  <c:v>-48.9</c:v>
                </c:pt>
                <c:pt idx="86">
                  <c:v>-10</c:v>
                </c:pt>
                <c:pt idx="87">
                  <c:v>-42.5</c:v>
                </c:pt>
                <c:pt idx="88">
                  <c:v>-12.2</c:v>
                </c:pt>
                <c:pt idx="89">
                  <c:v>-15.9</c:v>
                </c:pt>
                <c:pt idx="90">
                  <c:v>-16.100000000000001</c:v>
                </c:pt>
                <c:pt idx="91">
                  <c:v>-28.5</c:v>
                </c:pt>
                <c:pt idx="92">
                  <c:v>-17.600000000000001</c:v>
                </c:pt>
                <c:pt idx="93">
                  <c:v>-16.5</c:v>
                </c:pt>
                <c:pt idx="94">
                  <c:v>0</c:v>
                </c:pt>
                <c:pt idx="95">
                  <c:v>-10.4</c:v>
                </c:pt>
                <c:pt idx="96">
                  <c:v>-13.2</c:v>
                </c:pt>
                <c:pt idx="97">
                  <c:v>-8.1</c:v>
                </c:pt>
                <c:pt idx="98">
                  <c:v>-17.3</c:v>
                </c:pt>
                <c:pt idx="99">
                  <c:v>-17.3</c:v>
                </c:pt>
                <c:pt idx="100">
                  <c:v>-21.3</c:v>
                </c:pt>
                <c:pt idx="101">
                  <c:v>-15.4</c:v>
                </c:pt>
                <c:pt idx="102">
                  <c:v>0</c:v>
                </c:pt>
                <c:pt idx="103">
                  <c:v>-8.1</c:v>
                </c:pt>
                <c:pt idx="104">
                  <c:v>-9.5</c:v>
                </c:pt>
                <c:pt idx="105">
                  <c:v>0</c:v>
                </c:pt>
                <c:pt idx="106">
                  <c:v>-4.4000000000000004</c:v>
                </c:pt>
                <c:pt idx="107">
                  <c:v>0</c:v>
                </c:pt>
                <c:pt idx="108">
                  <c:v>-7.4</c:v>
                </c:pt>
                <c:pt idx="109">
                  <c:v>-7.6</c:v>
                </c:pt>
                <c:pt idx="110">
                  <c:v>0</c:v>
                </c:pt>
                <c:pt idx="111">
                  <c:v>0</c:v>
                </c:pt>
                <c:pt idx="112">
                  <c:v>-7.6</c:v>
                </c:pt>
                <c:pt idx="113">
                  <c:v>-16.8</c:v>
                </c:pt>
                <c:pt idx="114">
                  <c:v>-40.200000000000003</c:v>
                </c:pt>
                <c:pt idx="115">
                  <c:v>-15.2</c:v>
                </c:pt>
                <c:pt idx="116">
                  <c:v>-50.5</c:v>
                </c:pt>
                <c:pt idx="117">
                  <c:v>-12.3</c:v>
                </c:pt>
                <c:pt idx="118">
                  <c:v>-11</c:v>
                </c:pt>
                <c:pt idx="119">
                  <c:v>-9.1999999999999993</c:v>
                </c:pt>
                <c:pt idx="120">
                  <c:v>-14.1</c:v>
                </c:pt>
                <c:pt idx="121">
                  <c:v>-19</c:v>
                </c:pt>
                <c:pt idx="122">
                  <c:v>-10.8</c:v>
                </c:pt>
                <c:pt idx="123">
                  <c:v>-13.7</c:v>
                </c:pt>
                <c:pt idx="124">
                  <c:v>-27.9</c:v>
                </c:pt>
                <c:pt idx="125">
                  <c:v>-7.3</c:v>
                </c:pt>
                <c:pt idx="126">
                  <c:v>-23.3</c:v>
                </c:pt>
                <c:pt idx="127">
                  <c:v>-7.3</c:v>
                </c:pt>
                <c:pt idx="128">
                  <c:v>-13.3</c:v>
                </c:pt>
                <c:pt idx="129">
                  <c:v>-15</c:v>
                </c:pt>
                <c:pt idx="130">
                  <c:v>-7.4</c:v>
                </c:pt>
                <c:pt idx="131">
                  <c:v>-97.3</c:v>
                </c:pt>
                <c:pt idx="132">
                  <c:v>-24.8</c:v>
                </c:pt>
                <c:pt idx="133">
                  <c:v>-10.3</c:v>
                </c:pt>
                <c:pt idx="134">
                  <c:v>-12.7</c:v>
                </c:pt>
                <c:pt idx="135">
                  <c:v>-10.5</c:v>
                </c:pt>
                <c:pt idx="136">
                  <c:v>-22.8</c:v>
                </c:pt>
                <c:pt idx="137">
                  <c:v>-13.5</c:v>
                </c:pt>
                <c:pt idx="138">
                  <c:v>-6.9</c:v>
                </c:pt>
                <c:pt idx="139">
                  <c:v>-8.6999999999999993</c:v>
                </c:pt>
                <c:pt idx="140">
                  <c:v>-12.8</c:v>
                </c:pt>
                <c:pt idx="141">
                  <c:v>-17.399999999999999</c:v>
                </c:pt>
                <c:pt idx="142">
                  <c:v>-20.6</c:v>
                </c:pt>
                <c:pt idx="143">
                  <c:v>-9.3000000000000007</c:v>
                </c:pt>
                <c:pt idx="144">
                  <c:v>-18.399999999999999</c:v>
                </c:pt>
                <c:pt idx="145">
                  <c:v>-34.4</c:v>
                </c:pt>
                <c:pt idx="146">
                  <c:v>-53.9</c:v>
                </c:pt>
                <c:pt idx="147">
                  <c:v>-55</c:v>
                </c:pt>
                <c:pt idx="148">
                  <c:v>-44.2</c:v>
                </c:pt>
                <c:pt idx="149">
                  <c:v>-8.4</c:v>
                </c:pt>
                <c:pt idx="150">
                  <c:v>-77.8</c:v>
                </c:pt>
                <c:pt idx="151">
                  <c:v>-45.3</c:v>
                </c:pt>
                <c:pt idx="152">
                  <c:v>-13.9</c:v>
                </c:pt>
                <c:pt idx="153">
                  <c:v>-41.9</c:v>
                </c:pt>
                <c:pt idx="154">
                  <c:v>-30.4</c:v>
                </c:pt>
                <c:pt idx="155">
                  <c:v>0</c:v>
                </c:pt>
                <c:pt idx="156">
                  <c:v>-23.2</c:v>
                </c:pt>
                <c:pt idx="157">
                  <c:v>-13</c:v>
                </c:pt>
                <c:pt idx="158">
                  <c:v>-14.5</c:v>
                </c:pt>
                <c:pt idx="159">
                  <c:v>-20.5</c:v>
                </c:pt>
                <c:pt idx="160">
                  <c:v>-16.7</c:v>
                </c:pt>
                <c:pt idx="161">
                  <c:v>-5</c:v>
                </c:pt>
                <c:pt idx="162">
                  <c:v>-6.1</c:v>
                </c:pt>
                <c:pt idx="163">
                  <c:v>-5.0999999999999996</c:v>
                </c:pt>
                <c:pt idx="164">
                  <c:v>-10.1</c:v>
                </c:pt>
                <c:pt idx="165">
                  <c:v>-7</c:v>
                </c:pt>
                <c:pt idx="166">
                  <c:v>-27.8</c:v>
                </c:pt>
                <c:pt idx="167">
                  <c:v>-56.7</c:v>
                </c:pt>
                <c:pt idx="168">
                  <c:v>-9.3000000000000007</c:v>
                </c:pt>
                <c:pt idx="169">
                  <c:v>-4.5999999999999996</c:v>
                </c:pt>
                <c:pt idx="170">
                  <c:v>0</c:v>
                </c:pt>
                <c:pt idx="171">
                  <c:v>-12.4</c:v>
                </c:pt>
                <c:pt idx="172">
                  <c:v>0</c:v>
                </c:pt>
                <c:pt idx="173">
                  <c:v>-2</c:v>
                </c:pt>
                <c:pt idx="174">
                  <c:v>-7.8</c:v>
                </c:pt>
                <c:pt idx="175">
                  <c:v>-15.6</c:v>
                </c:pt>
                <c:pt idx="176">
                  <c:v>-10.4</c:v>
                </c:pt>
                <c:pt idx="177">
                  <c:v>-6.5</c:v>
                </c:pt>
                <c:pt idx="178">
                  <c:v>-7</c:v>
                </c:pt>
                <c:pt idx="179">
                  <c:v>-10</c:v>
                </c:pt>
                <c:pt idx="180">
                  <c:v>-16.7</c:v>
                </c:pt>
                <c:pt idx="181">
                  <c:v>-11.6</c:v>
                </c:pt>
                <c:pt idx="182">
                  <c:v>-24.1</c:v>
                </c:pt>
                <c:pt idx="183">
                  <c:v>0</c:v>
                </c:pt>
                <c:pt idx="184">
                  <c:v>-42.2</c:v>
                </c:pt>
                <c:pt idx="185">
                  <c:v>-39.799999999999997</c:v>
                </c:pt>
                <c:pt idx="186">
                  <c:v>-24</c:v>
                </c:pt>
                <c:pt idx="187">
                  <c:v>-23.8</c:v>
                </c:pt>
                <c:pt idx="188">
                  <c:v>-20.8</c:v>
                </c:pt>
                <c:pt idx="189">
                  <c:v>-17.2</c:v>
                </c:pt>
                <c:pt idx="190">
                  <c:v>-10.3</c:v>
                </c:pt>
                <c:pt idx="191">
                  <c:v>-13</c:v>
                </c:pt>
                <c:pt idx="192">
                  <c:v>-7</c:v>
                </c:pt>
                <c:pt idx="193">
                  <c:v>-3.2</c:v>
                </c:pt>
                <c:pt idx="194">
                  <c:v>-15.4</c:v>
                </c:pt>
                <c:pt idx="195">
                  <c:v>-10</c:v>
                </c:pt>
                <c:pt idx="196">
                  <c:v>-10</c:v>
                </c:pt>
                <c:pt idx="197">
                  <c:v>-10</c:v>
                </c:pt>
                <c:pt idx="198">
                  <c:v>-10</c:v>
                </c:pt>
                <c:pt idx="199">
                  <c:v>-14.1</c:v>
                </c:pt>
                <c:pt idx="200">
                  <c:v>-10</c:v>
                </c:pt>
                <c:pt idx="201">
                  <c:v>-10</c:v>
                </c:pt>
                <c:pt idx="202">
                  <c:v>-10</c:v>
                </c:pt>
                <c:pt idx="203">
                  <c:v>-17</c:v>
                </c:pt>
                <c:pt idx="204">
                  <c:v>-23.8</c:v>
                </c:pt>
                <c:pt idx="205">
                  <c:v>-23.7</c:v>
                </c:pt>
                <c:pt idx="206">
                  <c:v>-1.6</c:v>
                </c:pt>
                <c:pt idx="207">
                  <c:v>-8.1</c:v>
                </c:pt>
                <c:pt idx="208">
                  <c:v>-22.2</c:v>
                </c:pt>
                <c:pt idx="209">
                  <c:v>-8.6</c:v>
                </c:pt>
                <c:pt idx="210">
                  <c:v>-17.3</c:v>
                </c:pt>
                <c:pt idx="211">
                  <c:v>-3.4</c:v>
                </c:pt>
                <c:pt idx="212">
                  <c:v>0</c:v>
                </c:pt>
                <c:pt idx="213">
                  <c:v>-13.3</c:v>
                </c:pt>
                <c:pt idx="214">
                  <c:v>-15.7</c:v>
                </c:pt>
                <c:pt idx="215">
                  <c:v>-20.5</c:v>
                </c:pt>
                <c:pt idx="216">
                  <c:v>-10</c:v>
                </c:pt>
                <c:pt idx="217">
                  <c:v>-10</c:v>
                </c:pt>
                <c:pt idx="218">
                  <c:v>-16</c:v>
                </c:pt>
                <c:pt idx="219">
                  <c:v>-10</c:v>
                </c:pt>
                <c:pt idx="220">
                  <c:v>-31.6</c:v>
                </c:pt>
                <c:pt idx="221">
                  <c:v>-28.5</c:v>
                </c:pt>
                <c:pt idx="222">
                  <c:v>-26.3</c:v>
                </c:pt>
                <c:pt idx="223">
                  <c:v>-27.2</c:v>
                </c:pt>
                <c:pt idx="224">
                  <c:v>-31.6</c:v>
                </c:pt>
                <c:pt idx="225">
                  <c:v>-19.8</c:v>
                </c:pt>
                <c:pt idx="226">
                  <c:v>-14.1</c:v>
                </c:pt>
                <c:pt idx="227">
                  <c:v>-32.1</c:v>
                </c:pt>
                <c:pt idx="228">
                  <c:v>-26.6</c:v>
                </c:pt>
                <c:pt idx="229">
                  <c:v>-30.2</c:v>
                </c:pt>
                <c:pt idx="230">
                  <c:v>-31</c:v>
                </c:pt>
                <c:pt idx="231">
                  <c:v>-8.3000000000000007</c:v>
                </c:pt>
                <c:pt idx="232">
                  <c:v>-3.1</c:v>
                </c:pt>
                <c:pt idx="233">
                  <c:v>-16.600000000000001</c:v>
                </c:pt>
                <c:pt idx="234">
                  <c:v>-64.099999999999994</c:v>
                </c:pt>
                <c:pt idx="235">
                  <c:v>-76.599999999999994</c:v>
                </c:pt>
                <c:pt idx="236">
                  <c:v>-10.3</c:v>
                </c:pt>
                <c:pt idx="237">
                  <c:v>-28.8</c:v>
                </c:pt>
                <c:pt idx="238">
                  <c:v>-56.3</c:v>
                </c:pt>
                <c:pt idx="239">
                  <c:v>-17.600000000000001</c:v>
                </c:pt>
                <c:pt idx="240">
                  <c:v>-15.1</c:v>
                </c:pt>
                <c:pt idx="241">
                  <c:v>-8.6</c:v>
                </c:pt>
                <c:pt idx="242">
                  <c:v>-11.1</c:v>
                </c:pt>
                <c:pt idx="243">
                  <c:v>-9</c:v>
                </c:pt>
                <c:pt idx="244">
                  <c:v>-29.2</c:v>
                </c:pt>
                <c:pt idx="245">
                  <c:v>-31.8</c:v>
                </c:pt>
                <c:pt idx="246">
                  <c:v>-9.4</c:v>
                </c:pt>
                <c:pt idx="247">
                  <c:v>-14.2</c:v>
                </c:pt>
                <c:pt idx="248">
                  <c:v>-3.3</c:v>
                </c:pt>
                <c:pt idx="249">
                  <c:v>-4.8</c:v>
                </c:pt>
                <c:pt idx="250">
                  <c:v>-31.7</c:v>
                </c:pt>
                <c:pt idx="251">
                  <c:v>-9.6999999999999993</c:v>
                </c:pt>
                <c:pt idx="252">
                  <c:v>-17.600000000000001</c:v>
                </c:pt>
                <c:pt idx="253">
                  <c:v>-9.3000000000000007</c:v>
                </c:pt>
                <c:pt idx="254">
                  <c:v>-17.2</c:v>
                </c:pt>
                <c:pt idx="255">
                  <c:v>-12.2</c:v>
                </c:pt>
                <c:pt idx="256">
                  <c:v>-9</c:v>
                </c:pt>
                <c:pt idx="257">
                  <c:v>-4.7</c:v>
                </c:pt>
                <c:pt idx="258">
                  <c:v>-11.2</c:v>
                </c:pt>
                <c:pt idx="259">
                  <c:v>-19.600000000000001</c:v>
                </c:pt>
                <c:pt idx="260">
                  <c:v>-13.7</c:v>
                </c:pt>
                <c:pt idx="261">
                  <c:v>-27.5</c:v>
                </c:pt>
                <c:pt idx="262">
                  <c:v>-8.6999999999999993</c:v>
                </c:pt>
                <c:pt idx="263">
                  <c:v>-12.7</c:v>
                </c:pt>
                <c:pt idx="264">
                  <c:v>-11.4</c:v>
                </c:pt>
                <c:pt idx="265">
                  <c:v>-13.7</c:v>
                </c:pt>
                <c:pt idx="266">
                  <c:v>-15.3</c:v>
                </c:pt>
                <c:pt idx="267">
                  <c:v>-8.1999999999999993</c:v>
                </c:pt>
                <c:pt idx="268">
                  <c:v>-7.2</c:v>
                </c:pt>
                <c:pt idx="269">
                  <c:v>-6.1</c:v>
                </c:pt>
                <c:pt idx="270">
                  <c:v>-30.8</c:v>
                </c:pt>
                <c:pt idx="271">
                  <c:v>-10</c:v>
                </c:pt>
                <c:pt idx="272">
                  <c:v>-11.5</c:v>
                </c:pt>
                <c:pt idx="273">
                  <c:v>-11.3</c:v>
                </c:pt>
                <c:pt idx="274">
                  <c:v>-11.5</c:v>
                </c:pt>
                <c:pt idx="275">
                  <c:v>-3</c:v>
                </c:pt>
                <c:pt idx="276">
                  <c:v>-20.6</c:v>
                </c:pt>
                <c:pt idx="277">
                  <c:v>-12</c:v>
                </c:pt>
                <c:pt idx="278">
                  <c:v>-7.1</c:v>
                </c:pt>
                <c:pt idx="279">
                  <c:v>-13.3</c:v>
                </c:pt>
                <c:pt idx="280">
                  <c:v>-18.600000000000001</c:v>
                </c:pt>
                <c:pt idx="281">
                  <c:v>-22.4</c:v>
                </c:pt>
                <c:pt idx="282">
                  <c:v>-4.8</c:v>
                </c:pt>
                <c:pt idx="283">
                  <c:v>-10</c:v>
                </c:pt>
                <c:pt idx="284">
                  <c:v>-8.4</c:v>
                </c:pt>
                <c:pt idx="285">
                  <c:v>-4.0999999999999996</c:v>
                </c:pt>
                <c:pt idx="286">
                  <c:v>-14.2</c:v>
                </c:pt>
                <c:pt idx="287">
                  <c:v>-12.3</c:v>
                </c:pt>
                <c:pt idx="288">
                  <c:v>-24.4</c:v>
                </c:pt>
                <c:pt idx="289">
                  <c:v>-6.7</c:v>
                </c:pt>
                <c:pt idx="290">
                  <c:v>-5</c:v>
                </c:pt>
                <c:pt idx="291">
                  <c:v>-8.6999999999999993</c:v>
                </c:pt>
                <c:pt idx="292">
                  <c:v>-3.7</c:v>
                </c:pt>
                <c:pt idx="293">
                  <c:v>-22.4</c:v>
                </c:pt>
                <c:pt idx="294">
                  <c:v>-19.2</c:v>
                </c:pt>
                <c:pt idx="295">
                  <c:v>-11.3</c:v>
                </c:pt>
                <c:pt idx="296">
                  <c:v>-4</c:v>
                </c:pt>
                <c:pt idx="297">
                  <c:v>-15</c:v>
                </c:pt>
                <c:pt idx="298">
                  <c:v>-8.4</c:v>
                </c:pt>
                <c:pt idx="299">
                  <c:v>-22.2</c:v>
                </c:pt>
                <c:pt idx="300">
                  <c:v>-16.899999999999999</c:v>
                </c:pt>
                <c:pt idx="301">
                  <c:v>-9</c:v>
                </c:pt>
                <c:pt idx="302">
                  <c:v>-3.4</c:v>
                </c:pt>
                <c:pt idx="303">
                  <c:v>-8</c:v>
                </c:pt>
                <c:pt idx="304">
                  <c:v>-17.899999999999999</c:v>
                </c:pt>
                <c:pt idx="305">
                  <c:v>-3.2</c:v>
                </c:pt>
                <c:pt idx="306">
                  <c:v>-9.6</c:v>
                </c:pt>
                <c:pt idx="307">
                  <c:v>-10.8</c:v>
                </c:pt>
                <c:pt idx="308">
                  <c:v>-7.7</c:v>
                </c:pt>
                <c:pt idx="309">
                  <c:v>-11.7</c:v>
                </c:pt>
                <c:pt idx="310">
                  <c:v>-13.1</c:v>
                </c:pt>
                <c:pt idx="311">
                  <c:v>-26.4</c:v>
                </c:pt>
                <c:pt idx="312">
                  <c:v>-14.9</c:v>
                </c:pt>
                <c:pt idx="313">
                  <c:v>-15.3</c:v>
                </c:pt>
                <c:pt idx="314">
                  <c:v>-23.6</c:v>
                </c:pt>
                <c:pt idx="315">
                  <c:v>-12</c:v>
                </c:pt>
                <c:pt idx="316">
                  <c:v>-11.2</c:v>
                </c:pt>
                <c:pt idx="317">
                  <c:v>-6</c:v>
                </c:pt>
                <c:pt idx="318">
                  <c:v>-11</c:v>
                </c:pt>
                <c:pt idx="319">
                  <c:v>-16.2</c:v>
                </c:pt>
                <c:pt idx="320">
                  <c:v>-17.2</c:v>
                </c:pt>
                <c:pt idx="321">
                  <c:v>-20</c:v>
                </c:pt>
                <c:pt idx="322">
                  <c:v>-9.3000000000000007</c:v>
                </c:pt>
                <c:pt idx="323">
                  <c:v>-7.4</c:v>
                </c:pt>
                <c:pt idx="324">
                  <c:v>-9.4</c:v>
                </c:pt>
                <c:pt idx="325">
                  <c:v>-16.2</c:v>
                </c:pt>
                <c:pt idx="326">
                  <c:v>-25</c:v>
                </c:pt>
                <c:pt idx="327">
                  <c:v>-27.3</c:v>
                </c:pt>
                <c:pt idx="328">
                  <c:v>-8.4</c:v>
                </c:pt>
                <c:pt idx="329">
                  <c:v>-15.7</c:v>
                </c:pt>
                <c:pt idx="330">
                  <c:v>-10.6</c:v>
                </c:pt>
                <c:pt idx="331">
                  <c:v>-11.6</c:v>
                </c:pt>
                <c:pt idx="332">
                  <c:v>-2.2000000000000002</c:v>
                </c:pt>
                <c:pt idx="333">
                  <c:v>-5.3</c:v>
                </c:pt>
                <c:pt idx="334">
                  <c:v>-4.0999999999999996</c:v>
                </c:pt>
                <c:pt idx="335">
                  <c:v>-24.1</c:v>
                </c:pt>
                <c:pt idx="336">
                  <c:v>-2.1</c:v>
                </c:pt>
                <c:pt idx="337">
                  <c:v>-16.8</c:v>
                </c:pt>
                <c:pt idx="338">
                  <c:v>-1.3</c:v>
                </c:pt>
                <c:pt idx="339">
                  <c:v>-23.9</c:v>
                </c:pt>
                <c:pt idx="340">
                  <c:v>-60.9</c:v>
                </c:pt>
                <c:pt idx="341">
                  <c:v>-11.8</c:v>
                </c:pt>
                <c:pt idx="342">
                  <c:v>-12.4</c:v>
                </c:pt>
                <c:pt idx="343">
                  <c:v>-14.3</c:v>
                </c:pt>
                <c:pt idx="344">
                  <c:v>-18</c:v>
                </c:pt>
                <c:pt idx="345">
                  <c:v>-6.8</c:v>
                </c:pt>
                <c:pt idx="346">
                  <c:v>-2.2999999999999998</c:v>
                </c:pt>
                <c:pt idx="347">
                  <c:v>-12.2</c:v>
                </c:pt>
                <c:pt idx="348">
                  <c:v>-17.3</c:v>
                </c:pt>
                <c:pt idx="349">
                  <c:v>-3.4</c:v>
                </c:pt>
                <c:pt idx="350">
                  <c:v>-14.9</c:v>
                </c:pt>
                <c:pt idx="351">
                  <c:v>-5.3</c:v>
                </c:pt>
                <c:pt idx="352">
                  <c:v>-10</c:v>
                </c:pt>
                <c:pt idx="353">
                  <c:v>-10</c:v>
                </c:pt>
                <c:pt idx="354">
                  <c:v>-25.2</c:v>
                </c:pt>
                <c:pt idx="355">
                  <c:v>-22.6</c:v>
                </c:pt>
                <c:pt idx="356">
                  <c:v>-17</c:v>
                </c:pt>
                <c:pt idx="357">
                  <c:v>-10</c:v>
                </c:pt>
                <c:pt idx="358">
                  <c:v>-15.7</c:v>
                </c:pt>
                <c:pt idx="359">
                  <c:v>-10</c:v>
                </c:pt>
                <c:pt idx="360">
                  <c:v>-24.1</c:v>
                </c:pt>
                <c:pt idx="361">
                  <c:v>-16</c:v>
                </c:pt>
                <c:pt idx="362">
                  <c:v>-15.5</c:v>
                </c:pt>
                <c:pt idx="363">
                  <c:v>-18.5</c:v>
                </c:pt>
                <c:pt idx="364">
                  <c:v>-14.8</c:v>
                </c:pt>
                <c:pt idx="365">
                  <c:v>-29.2</c:v>
                </c:pt>
                <c:pt idx="366">
                  <c:v>-9.4</c:v>
                </c:pt>
                <c:pt idx="367">
                  <c:v>-10</c:v>
                </c:pt>
                <c:pt idx="368">
                  <c:v>-5</c:v>
                </c:pt>
                <c:pt idx="369">
                  <c:v>-23.1</c:v>
                </c:pt>
                <c:pt idx="370">
                  <c:v>-7.1</c:v>
                </c:pt>
                <c:pt idx="371">
                  <c:v>-26.7</c:v>
                </c:pt>
                <c:pt idx="372">
                  <c:v>-15.7</c:v>
                </c:pt>
                <c:pt idx="373">
                  <c:v>-14.4</c:v>
                </c:pt>
                <c:pt idx="374">
                  <c:v>-9.6</c:v>
                </c:pt>
                <c:pt idx="375">
                  <c:v>-4.3</c:v>
                </c:pt>
                <c:pt idx="376">
                  <c:v>-29.8</c:v>
                </c:pt>
                <c:pt idx="377">
                  <c:v>-22.7</c:v>
                </c:pt>
                <c:pt idx="378">
                  <c:v>-7.8</c:v>
                </c:pt>
                <c:pt idx="379">
                  <c:v>-13</c:v>
                </c:pt>
                <c:pt idx="380">
                  <c:v>-2.1</c:v>
                </c:pt>
                <c:pt idx="381">
                  <c:v>-21.6</c:v>
                </c:pt>
                <c:pt idx="382">
                  <c:v>-11.6</c:v>
                </c:pt>
                <c:pt idx="383">
                  <c:v>-8.9</c:v>
                </c:pt>
                <c:pt idx="384">
                  <c:v>-6.4</c:v>
                </c:pt>
                <c:pt idx="385">
                  <c:v>-22.5</c:v>
                </c:pt>
                <c:pt idx="386">
                  <c:v>-8.1</c:v>
                </c:pt>
                <c:pt idx="387">
                  <c:v>-10.7</c:v>
                </c:pt>
                <c:pt idx="388">
                  <c:v>-16.899999999999999</c:v>
                </c:pt>
                <c:pt idx="389">
                  <c:v>-18.5</c:v>
                </c:pt>
                <c:pt idx="390">
                  <c:v>-1.4</c:v>
                </c:pt>
                <c:pt idx="391">
                  <c:v>-16.2</c:v>
                </c:pt>
                <c:pt idx="392">
                  <c:v>-1</c:v>
                </c:pt>
                <c:pt idx="393">
                  <c:v>-14.6</c:v>
                </c:pt>
                <c:pt idx="394">
                  <c:v>-15.9</c:v>
                </c:pt>
                <c:pt idx="395">
                  <c:v>-2.8</c:v>
                </c:pt>
                <c:pt idx="396">
                  <c:v>-9.3000000000000007</c:v>
                </c:pt>
                <c:pt idx="397">
                  <c:v>-10</c:v>
                </c:pt>
                <c:pt idx="398">
                  <c:v>-6</c:v>
                </c:pt>
                <c:pt idx="399">
                  <c:v>-30.8</c:v>
                </c:pt>
                <c:pt idx="400">
                  <c:v>-9.3000000000000007</c:v>
                </c:pt>
                <c:pt idx="401">
                  <c:v>-6.9</c:v>
                </c:pt>
                <c:pt idx="402">
                  <c:v>-10.199999999999999</c:v>
                </c:pt>
                <c:pt idx="403">
                  <c:v>-12.6</c:v>
                </c:pt>
                <c:pt idx="404">
                  <c:v>-5.0999999999999996</c:v>
                </c:pt>
                <c:pt idx="405">
                  <c:v>-9.6999999999999993</c:v>
                </c:pt>
                <c:pt idx="406">
                  <c:v>-10</c:v>
                </c:pt>
                <c:pt idx="407">
                  <c:v>-12</c:v>
                </c:pt>
                <c:pt idx="408">
                  <c:v>-9.6999999999999993</c:v>
                </c:pt>
                <c:pt idx="409">
                  <c:v>-8.6999999999999993</c:v>
                </c:pt>
                <c:pt idx="410">
                  <c:v>-19.8</c:v>
                </c:pt>
                <c:pt idx="411">
                  <c:v>-9.3000000000000007</c:v>
                </c:pt>
                <c:pt idx="412">
                  <c:v>-11.7</c:v>
                </c:pt>
                <c:pt idx="413">
                  <c:v>-8.1</c:v>
                </c:pt>
                <c:pt idx="414">
                  <c:v>-10.4</c:v>
                </c:pt>
                <c:pt idx="415">
                  <c:v>-18.8</c:v>
                </c:pt>
                <c:pt idx="416">
                  <c:v>-13.1</c:v>
                </c:pt>
                <c:pt idx="417">
                  <c:v>-14.6</c:v>
                </c:pt>
                <c:pt idx="418">
                  <c:v>-22.5</c:v>
                </c:pt>
                <c:pt idx="419">
                  <c:v>-8.5</c:v>
                </c:pt>
                <c:pt idx="420">
                  <c:v>-10.199999999999999</c:v>
                </c:pt>
                <c:pt idx="421">
                  <c:v>-6.2</c:v>
                </c:pt>
                <c:pt idx="422">
                  <c:v>-17.899999999999999</c:v>
                </c:pt>
                <c:pt idx="423">
                  <c:v>-11.2</c:v>
                </c:pt>
                <c:pt idx="424">
                  <c:v>-11.7</c:v>
                </c:pt>
                <c:pt idx="425">
                  <c:v>-5.3</c:v>
                </c:pt>
                <c:pt idx="426">
                  <c:v>-22.1</c:v>
                </c:pt>
                <c:pt idx="427">
                  <c:v>-15.1</c:v>
                </c:pt>
                <c:pt idx="428">
                  <c:v>-21.3</c:v>
                </c:pt>
                <c:pt idx="429">
                  <c:v>-6.9</c:v>
                </c:pt>
                <c:pt idx="430">
                  <c:v>-17</c:v>
                </c:pt>
                <c:pt idx="431">
                  <c:v>-15.4</c:v>
                </c:pt>
                <c:pt idx="432">
                  <c:v>-19.399999999999999</c:v>
                </c:pt>
                <c:pt idx="433">
                  <c:v>-18.5</c:v>
                </c:pt>
                <c:pt idx="434">
                  <c:v>-9.3000000000000007</c:v>
                </c:pt>
                <c:pt idx="435">
                  <c:v>-46.5</c:v>
                </c:pt>
                <c:pt idx="436">
                  <c:v>-34.6</c:v>
                </c:pt>
                <c:pt idx="437">
                  <c:v>-34</c:v>
                </c:pt>
                <c:pt idx="438">
                  <c:v>-24.5</c:v>
                </c:pt>
                <c:pt idx="439">
                  <c:v>-13.6</c:v>
                </c:pt>
                <c:pt idx="440">
                  <c:v>-15.8</c:v>
                </c:pt>
                <c:pt idx="441">
                  <c:v>-16.2</c:v>
                </c:pt>
                <c:pt idx="442">
                  <c:v>-16.899999999999999</c:v>
                </c:pt>
                <c:pt idx="443">
                  <c:v>-23.2</c:v>
                </c:pt>
                <c:pt idx="444">
                  <c:v>-8.5</c:v>
                </c:pt>
                <c:pt idx="445">
                  <c:v>-11.7</c:v>
                </c:pt>
                <c:pt idx="446">
                  <c:v>-21.6</c:v>
                </c:pt>
                <c:pt idx="447">
                  <c:v>-9.4</c:v>
                </c:pt>
                <c:pt idx="448">
                  <c:v>-16.600000000000001</c:v>
                </c:pt>
                <c:pt idx="449">
                  <c:v>-21.5</c:v>
                </c:pt>
                <c:pt idx="450">
                  <c:v>-8</c:v>
                </c:pt>
                <c:pt idx="451">
                  <c:v>-18.100000000000001</c:v>
                </c:pt>
                <c:pt idx="452">
                  <c:v>-6.4</c:v>
                </c:pt>
                <c:pt idx="453">
                  <c:v>-12.5</c:v>
                </c:pt>
                <c:pt idx="454">
                  <c:v>-12</c:v>
                </c:pt>
                <c:pt idx="455">
                  <c:v>-23.3</c:v>
                </c:pt>
                <c:pt idx="456">
                  <c:v>-22.6</c:v>
                </c:pt>
                <c:pt idx="457">
                  <c:v>-6.3</c:v>
                </c:pt>
                <c:pt idx="458">
                  <c:v>-14.4</c:v>
                </c:pt>
                <c:pt idx="459">
                  <c:v>-23.3</c:v>
                </c:pt>
                <c:pt idx="460">
                  <c:v>-28.6</c:v>
                </c:pt>
                <c:pt idx="461">
                  <c:v>-10.7</c:v>
                </c:pt>
                <c:pt idx="462">
                  <c:v>-15.7</c:v>
                </c:pt>
                <c:pt idx="463">
                  <c:v>-19.2</c:v>
                </c:pt>
                <c:pt idx="464">
                  <c:v>-27.4</c:v>
                </c:pt>
                <c:pt idx="465">
                  <c:v>-16.600000000000001</c:v>
                </c:pt>
                <c:pt idx="466">
                  <c:v>-13</c:v>
                </c:pt>
                <c:pt idx="467">
                  <c:v>-13.5</c:v>
                </c:pt>
                <c:pt idx="468">
                  <c:v>-13.1</c:v>
                </c:pt>
                <c:pt idx="469">
                  <c:v>-2.5</c:v>
                </c:pt>
                <c:pt idx="470">
                  <c:v>-14.2</c:v>
                </c:pt>
                <c:pt idx="471">
                  <c:v>-7.3</c:v>
                </c:pt>
                <c:pt idx="472">
                  <c:v>-26.6</c:v>
                </c:pt>
                <c:pt idx="473">
                  <c:v>-2.2000000000000002</c:v>
                </c:pt>
                <c:pt idx="474">
                  <c:v>-8.1</c:v>
                </c:pt>
                <c:pt idx="475">
                  <c:v>-14.4</c:v>
                </c:pt>
                <c:pt idx="476">
                  <c:v>-13.4</c:v>
                </c:pt>
                <c:pt idx="477">
                  <c:v>-27.7</c:v>
                </c:pt>
                <c:pt idx="478">
                  <c:v>-17.600000000000001</c:v>
                </c:pt>
                <c:pt idx="479">
                  <c:v>-16.7</c:v>
                </c:pt>
                <c:pt idx="480">
                  <c:v>-9.6</c:v>
                </c:pt>
                <c:pt idx="481">
                  <c:v>-10</c:v>
                </c:pt>
                <c:pt idx="482">
                  <c:v>-10.8</c:v>
                </c:pt>
                <c:pt idx="483">
                  <c:v>-7.2</c:v>
                </c:pt>
                <c:pt idx="484">
                  <c:v>-7.8</c:v>
                </c:pt>
                <c:pt idx="485">
                  <c:v>-14.3</c:v>
                </c:pt>
                <c:pt idx="486">
                  <c:v>-13.6</c:v>
                </c:pt>
                <c:pt idx="487">
                  <c:v>-12.2</c:v>
                </c:pt>
                <c:pt idx="488">
                  <c:v>-2.9</c:v>
                </c:pt>
                <c:pt idx="489">
                  <c:v>-2.8</c:v>
                </c:pt>
                <c:pt idx="490">
                  <c:v>-5.6</c:v>
                </c:pt>
                <c:pt idx="491">
                  <c:v>-69.099999999999994</c:v>
                </c:pt>
                <c:pt idx="492">
                  <c:v>-22.6</c:v>
                </c:pt>
                <c:pt idx="493">
                  <c:v>-8.1999999999999993</c:v>
                </c:pt>
                <c:pt idx="494">
                  <c:v>-27.6</c:v>
                </c:pt>
                <c:pt idx="495">
                  <c:v>-59.8</c:v>
                </c:pt>
                <c:pt idx="496">
                  <c:v>-9.8000000000000007</c:v>
                </c:pt>
                <c:pt idx="497">
                  <c:v>-17.2</c:v>
                </c:pt>
                <c:pt idx="498">
                  <c:v>-12.9</c:v>
                </c:pt>
                <c:pt idx="499">
                  <c:v>-11.4</c:v>
                </c:pt>
                <c:pt idx="500">
                  <c:v>-24.1</c:v>
                </c:pt>
                <c:pt idx="501">
                  <c:v>-14.8</c:v>
                </c:pt>
                <c:pt idx="502">
                  <c:v>-8.3000000000000007</c:v>
                </c:pt>
                <c:pt idx="503">
                  <c:v>-9.1</c:v>
                </c:pt>
                <c:pt idx="504">
                  <c:v>-3.4</c:v>
                </c:pt>
                <c:pt idx="505">
                  <c:v>-14.3</c:v>
                </c:pt>
                <c:pt idx="506">
                  <c:v>-10</c:v>
                </c:pt>
                <c:pt idx="507">
                  <c:v>-15.7</c:v>
                </c:pt>
                <c:pt idx="508">
                  <c:v>-11.1</c:v>
                </c:pt>
                <c:pt idx="509">
                  <c:v>-22.2</c:v>
                </c:pt>
                <c:pt idx="510">
                  <c:v>-6.7</c:v>
                </c:pt>
                <c:pt idx="511">
                  <c:v>-0.9</c:v>
                </c:pt>
                <c:pt idx="512">
                  <c:v>-18.3</c:v>
                </c:pt>
                <c:pt idx="513">
                  <c:v>-6.6</c:v>
                </c:pt>
                <c:pt idx="514">
                  <c:v>-11.3</c:v>
                </c:pt>
                <c:pt idx="515">
                  <c:v>-11.8</c:v>
                </c:pt>
                <c:pt idx="516">
                  <c:v>-12.8</c:v>
                </c:pt>
                <c:pt idx="517">
                  <c:v>-10.4</c:v>
                </c:pt>
                <c:pt idx="518">
                  <c:v>-9.1</c:v>
                </c:pt>
                <c:pt idx="519">
                  <c:v>-18.100000000000001</c:v>
                </c:pt>
                <c:pt idx="520">
                  <c:v>-24.5</c:v>
                </c:pt>
                <c:pt idx="521">
                  <c:v>-12.9</c:v>
                </c:pt>
                <c:pt idx="522">
                  <c:v>-14.3</c:v>
                </c:pt>
                <c:pt idx="523">
                  <c:v>-22.5</c:v>
                </c:pt>
                <c:pt idx="524">
                  <c:v>0</c:v>
                </c:pt>
                <c:pt idx="525">
                  <c:v>-13.9</c:v>
                </c:pt>
                <c:pt idx="526">
                  <c:v>0</c:v>
                </c:pt>
                <c:pt idx="527">
                  <c:v>-10</c:v>
                </c:pt>
                <c:pt idx="528">
                  <c:v>-12.5</c:v>
                </c:pt>
                <c:pt idx="529">
                  <c:v>-11</c:v>
                </c:pt>
                <c:pt idx="530">
                  <c:v>-13.2</c:v>
                </c:pt>
                <c:pt idx="531">
                  <c:v>-13.1</c:v>
                </c:pt>
                <c:pt idx="532">
                  <c:v>-11.7</c:v>
                </c:pt>
                <c:pt idx="533">
                  <c:v>-13.6</c:v>
                </c:pt>
                <c:pt idx="534">
                  <c:v>-24.8</c:v>
                </c:pt>
                <c:pt idx="535">
                  <c:v>-21.7</c:v>
                </c:pt>
                <c:pt idx="536">
                  <c:v>-12.8</c:v>
                </c:pt>
                <c:pt idx="537">
                  <c:v>-18</c:v>
                </c:pt>
                <c:pt idx="538">
                  <c:v>-12.1</c:v>
                </c:pt>
                <c:pt idx="539">
                  <c:v>-18.600000000000001</c:v>
                </c:pt>
                <c:pt idx="540">
                  <c:v>-24.4</c:v>
                </c:pt>
                <c:pt idx="541">
                  <c:v>-7.7</c:v>
                </c:pt>
                <c:pt idx="542">
                  <c:v>-6.1</c:v>
                </c:pt>
                <c:pt idx="543">
                  <c:v>-7.1</c:v>
                </c:pt>
                <c:pt idx="544">
                  <c:v>-6.5</c:v>
                </c:pt>
                <c:pt idx="545">
                  <c:v>-3.3</c:v>
                </c:pt>
                <c:pt idx="546">
                  <c:v>-35</c:v>
                </c:pt>
                <c:pt idx="547">
                  <c:v>-12.4</c:v>
                </c:pt>
                <c:pt idx="548">
                  <c:v>-9.3000000000000007</c:v>
                </c:pt>
                <c:pt idx="549">
                  <c:v>-14.3</c:v>
                </c:pt>
                <c:pt idx="550">
                  <c:v>-12.3</c:v>
                </c:pt>
                <c:pt idx="551">
                  <c:v>-7.7</c:v>
                </c:pt>
                <c:pt idx="552">
                  <c:v>-12.5</c:v>
                </c:pt>
                <c:pt idx="553">
                  <c:v>-5.7</c:v>
                </c:pt>
                <c:pt idx="554">
                  <c:v>-15.2</c:v>
                </c:pt>
                <c:pt idx="555">
                  <c:v>-5.7</c:v>
                </c:pt>
                <c:pt idx="556">
                  <c:v>-11.2</c:v>
                </c:pt>
                <c:pt idx="557">
                  <c:v>-17.600000000000001</c:v>
                </c:pt>
                <c:pt idx="558">
                  <c:v>-4.9000000000000004</c:v>
                </c:pt>
                <c:pt idx="559">
                  <c:v>-12.3</c:v>
                </c:pt>
                <c:pt idx="560">
                  <c:v>-8.1999999999999993</c:v>
                </c:pt>
                <c:pt idx="561">
                  <c:v>-13</c:v>
                </c:pt>
                <c:pt idx="562">
                  <c:v>-21.3</c:v>
                </c:pt>
                <c:pt idx="563">
                  <c:v>-20.100000000000001</c:v>
                </c:pt>
                <c:pt idx="564">
                  <c:v>-6.5</c:v>
                </c:pt>
                <c:pt idx="565">
                  <c:v>-11.7</c:v>
                </c:pt>
                <c:pt idx="566">
                  <c:v>-27.3</c:v>
                </c:pt>
                <c:pt idx="567">
                  <c:v>-17.2</c:v>
                </c:pt>
                <c:pt idx="568">
                  <c:v>-25.4</c:v>
                </c:pt>
                <c:pt idx="569">
                  <c:v>-15.9</c:v>
                </c:pt>
                <c:pt idx="570">
                  <c:v>-6.3</c:v>
                </c:pt>
                <c:pt idx="571">
                  <c:v>-5.7</c:v>
                </c:pt>
                <c:pt idx="572">
                  <c:v>-14.7</c:v>
                </c:pt>
                <c:pt idx="573">
                  <c:v>-16.3</c:v>
                </c:pt>
                <c:pt idx="574">
                  <c:v>-30.6</c:v>
                </c:pt>
                <c:pt idx="575">
                  <c:v>-14.8</c:v>
                </c:pt>
                <c:pt idx="576">
                  <c:v>-22.4</c:v>
                </c:pt>
                <c:pt idx="577">
                  <c:v>-24.9</c:v>
                </c:pt>
                <c:pt idx="578">
                  <c:v>-24.7</c:v>
                </c:pt>
                <c:pt idx="579">
                  <c:v>-10.1</c:v>
                </c:pt>
                <c:pt idx="580">
                  <c:v>-13.4</c:v>
                </c:pt>
                <c:pt idx="581">
                  <c:v>-9.8000000000000007</c:v>
                </c:pt>
                <c:pt idx="582">
                  <c:v>-9.1</c:v>
                </c:pt>
                <c:pt idx="583">
                  <c:v>-25.1</c:v>
                </c:pt>
                <c:pt idx="584">
                  <c:v>-13.7</c:v>
                </c:pt>
                <c:pt idx="585">
                  <c:v>-27.8</c:v>
                </c:pt>
                <c:pt idx="586">
                  <c:v>-21</c:v>
                </c:pt>
                <c:pt idx="587">
                  <c:v>-8.4</c:v>
                </c:pt>
                <c:pt idx="588">
                  <c:v>-12.1</c:v>
                </c:pt>
                <c:pt idx="589">
                  <c:v>-9.6999999999999993</c:v>
                </c:pt>
                <c:pt idx="590">
                  <c:v>-24.1</c:v>
                </c:pt>
                <c:pt idx="591">
                  <c:v>-13.3</c:v>
                </c:pt>
                <c:pt idx="592">
                  <c:v>-9</c:v>
                </c:pt>
                <c:pt idx="593">
                  <c:v>-18.8</c:v>
                </c:pt>
                <c:pt idx="594">
                  <c:v>-15.6</c:v>
                </c:pt>
                <c:pt idx="595">
                  <c:v>-16.100000000000001</c:v>
                </c:pt>
                <c:pt idx="596">
                  <c:v>-5.3</c:v>
                </c:pt>
                <c:pt idx="597">
                  <c:v>-27.3</c:v>
                </c:pt>
                <c:pt idx="598">
                  <c:v>-17.399999999999999</c:v>
                </c:pt>
                <c:pt idx="599">
                  <c:v>-17.7</c:v>
                </c:pt>
                <c:pt idx="600">
                  <c:v>-5.3</c:v>
                </c:pt>
                <c:pt idx="601">
                  <c:v>-17.7</c:v>
                </c:pt>
                <c:pt idx="602">
                  <c:v>-11</c:v>
                </c:pt>
                <c:pt idx="603">
                  <c:v>-5.5</c:v>
                </c:pt>
                <c:pt idx="604">
                  <c:v>-9.9</c:v>
                </c:pt>
                <c:pt idx="605">
                  <c:v>-17.5</c:v>
                </c:pt>
                <c:pt idx="606">
                  <c:v>-38</c:v>
                </c:pt>
                <c:pt idx="607">
                  <c:v>-19.7</c:v>
                </c:pt>
                <c:pt idx="608">
                  <c:v>-14.6</c:v>
                </c:pt>
                <c:pt idx="609">
                  <c:v>-10.3</c:v>
                </c:pt>
                <c:pt idx="610">
                  <c:v>-10.199999999999999</c:v>
                </c:pt>
                <c:pt idx="611">
                  <c:v>-16.3</c:v>
                </c:pt>
                <c:pt idx="612">
                  <c:v>-13.9</c:v>
                </c:pt>
                <c:pt idx="613">
                  <c:v>-13.9</c:v>
                </c:pt>
                <c:pt idx="614">
                  <c:v>-4.3</c:v>
                </c:pt>
                <c:pt idx="615">
                  <c:v>-14.3</c:v>
                </c:pt>
                <c:pt idx="616">
                  <c:v>-6.2</c:v>
                </c:pt>
                <c:pt idx="617">
                  <c:v>-6.2</c:v>
                </c:pt>
                <c:pt idx="618">
                  <c:v>-10.6</c:v>
                </c:pt>
                <c:pt idx="619">
                  <c:v>-4.5</c:v>
                </c:pt>
                <c:pt idx="620">
                  <c:v>-7.7</c:v>
                </c:pt>
                <c:pt idx="621">
                  <c:v>-17.899999999999999</c:v>
                </c:pt>
                <c:pt idx="622">
                  <c:v>-5.0999999999999996</c:v>
                </c:pt>
                <c:pt idx="623">
                  <c:v>-11.8</c:v>
                </c:pt>
                <c:pt idx="624">
                  <c:v>-9.5</c:v>
                </c:pt>
                <c:pt idx="625">
                  <c:v>-16</c:v>
                </c:pt>
                <c:pt idx="626">
                  <c:v>-4.5</c:v>
                </c:pt>
                <c:pt idx="627">
                  <c:v>-18.600000000000001</c:v>
                </c:pt>
                <c:pt idx="628">
                  <c:v>-11.2</c:v>
                </c:pt>
                <c:pt idx="629">
                  <c:v>-12.5</c:v>
                </c:pt>
                <c:pt idx="630">
                  <c:v>-24.1</c:v>
                </c:pt>
                <c:pt idx="631">
                  <c:v>-13.2</c:v>
                </c:pt>
                <c:pt idx="632">
                  <c:v>-11.3</c:v>
                </c:pt>
                <c:pt idx="633">
                  <c:v>-24.2</c:v>
                </c:pt>
                <c:pt idx="634">
                  <c:v>-15.7</c:v>
                </c:pt>
                <c:pt idx="635">
                  <c:v>0</c:v>
                </c:pt>
                <c:pt idx="636">
                  <c:v>-16.399999999999999</c:v>
                </c:pt>
                <c:pt idx="637">
                  <c:v>-12.8</c:v>
                </c:pt>
                <c:pt idx="638">
                  <c:v>-20.9</c:v>
                </c:pt>
                <c:pt idx="639">
                  <c:v>-17</c:v>
                </c:pt>
                <c:pt idx="640">
                  <c:v>-10.9</c:v>
                </c:pt>
                <c:pt idx="641">
                  <c:v>-16.100000000000001</c:v>
                </c:pt>
                <c:pt idx="642">
                  <c:v>0</c:v>
                </c:pt>
                <c:pt idx="643">
                  <c:v>-25.4</c:v>
                </c:pt>
                <c:pt idx="644">
                  <c:v>-23.2</c:v>
                </c:pt>
                <c:pt idx="645">
                  <c:v>-19.3</c:v>
                </c:pt>
                <c:pt idx="646">
                  <c:v>-16.100000000000001</c:v>
                </c:pt>
                <c:pt idx="647">
                  <c:v>-13.6</c:v>
                </c:pt>
                <c:pt idx="648">
                  <c:v>-15.4</c:v>
                </c:pt>
                <c:pt idx="649">
                  <c:v>-6.7</c:v>
                </c:pt>
                <c:pt idx="650">
                  <c:v>-5</c:v>
                </c:pt>
                <c:pt idx="651">
                  <c:v>-2.9</c:v>
                </c:pt>
                <c:pt idx="652">
                  <c:v>-16.3</c:v>
                </c:pt>
                <c:pt idx="653">
                  <c:v>-16.100000000000001</c:v>
                </c:pt>
                <c:pt idx="654">
                  <c:v>-13.2</c:v>
                </c:pt>
                <c:pt idx="655">
                  <c:v>-26.8</c:v>
                </c:pt>
                <c:pt idx="656">
                  <c:v>-5.8</c:v>
                </c:pt>
                <c:pt idx="657">
                  <c:v>-5.7</c:v>
                </c:pt>
                <c:pt idx="658">
                  <c:v>-6.3</c:v>
                </c:pt>
                <c:pt idx="659">
                  <c:v>-20.5</c:v>
                </c:pt>
                <c:pt idx="660">
                  <c:v>-22.9</c:v>
                </c:pt>
                <c:pt idx="661">
                  <c:v>-15.8</c:v>
                </c:pt>
                <c:pt idx="662">
                  <c:v>-27</c:v>
                </c:pt>
                <c:pt idx="663">
                  <c:v>-16.7</c:v>
                </c:pt>
                <c:pt idx="664">
                  <c:v>-17</c:v>
                </c:pt>
                <c:pt idx="665">
                  <c:v>-19.399999999999999</c:v>
                </c:pt>
                <c:pt idx="666">
                  <c:v>-5.8</c:v>
                </c:pt>
                <c:pt idx="667">
                  <c:v>-26.1</c:v>
                </c:pt>
                <c:pt idx="668">
                  <c:v>-5</c:v>
                </c:pt>
                <c:pt idx="669">
                  <c:v>-13</c:v>
                </c:pt>
                <c:pt idx="670">
                  <c:v>-16.2</c:v>
                </c:pt>
                <c:pt idx="671">
                  <c:v>-14.7</c:v>
                </c:pt>
                <c:pt idx="672">
                  <c:v>-17</c:v>
                </c:pt>
                <c:pt idx="673">
                  <c:v>0</c:v>
                </c:pt>
                <c:pt idx="674">
                  <c:v>-14.2</c:v>
                </c:pt>
                <c:pt idx="675">
                  <c:v>-17</c:v>
                </c:pt>
                <c:pt idx="676">
                  <c:v>-11</c:v>
                </c:pt>
                <c:pt idx="677">
                  <c:v>-12</c:v>
                </c:pt>
                <c:pt idx="678">
                  <c:v>-5.0999999999999996</c:v>
                </c:pt>
                <c:pt idx="679">
                  <c:v>0</c:v>
                </c:pt>
                <c:pt idx="680">
                  <c:v>-12.2</c:v>
                </c:pt>
                <c:pt idx="681">
                  <c:v>-16</c:v>
                </c:pt>
                <c:pt idx="682">
                  <c:v>-19.2</c:v>
                </c:pt>
                <c:pt idx="683">
                  <c:v>-10.6</c:v>
                </c:pt>
                <c:pt idx="684">
                  <c:v>-9.6999999999999993</c:v>
                </c:pt>
                <c:pt idx="685">
                  <c:v>-13.3</c:v>
                </c:pt>
                <c:pt idx="686">
                  <c:v>-7.1</c:v>
                </c:pt>
                <c:pt idx="687">
                  <c:v>-5.7</c:v>
                </c:pt>
                <c:pt idx="688">
                  <c:v>-22</c:v>
                </c:pt>
                <c:pt idx="689">
                  <c:v>-18.600000000000001</c:v>
                </c:pt>
                <c:pt idx="690">
                  <c:v>-13.9</c:v>
                </c:pt>
                <c:pt idx="691">
                  <c:v>-12.2</c:v>
                </c:pt>
                <c:pt idx="692">
                  <c:v>-11.4</c:v>
                </c:pt>
                <c:pt idx="693">
                  <c:v>-5.0999999999999996</c:v>
                </c:pt>
                <c:pt idx="694">
                  <c:v>-31.3</c:v>
                </c:pt>
                <c:pt idx="695">
                  <c:v>-20.2</c:v>
                </c:pt>
                <c:pt idx="696">
                  <c:v>-16.100000000000001</c:v>
                </c:pt>
                <c:pt idx="697">
                  <c:v>-10.9</c:v>
                </c:pt>
                <c:pt idx="698">
                  <c:v>-22.5</c:v>
                </c:pt>
                <c:pt idx="699">
                  <c:v>-16.8</c:v>
                </c:pt>
                <c:pt idx="700">
                  <c:v>-12.9</c:v>
                </c:pt>
                <c:pt idx="701">
                  <c:v>-14.1</c:v>
                </c:pt>
                <c:pt idx="702">
                  <c:v>-24.1</c:v>
                </c:pt>
                <c:pt idx="703">
                  <c:v>-5.7</c:v>
                </c:pt>
                <c:pt idx="704">
                  <c:v>0</c:v>
                </c:pt>
                <c:pt idx="705">
                  <c:v>0</c:v>
                </c:pt>
                <c:pt idx="706">
                  <c:v>-15.5</c:v>
                </c:pt>
                <c:pt idx="707">
                  <c:v>0</c:v>
                </c:pt>
                <c:pt idx="708">
                  <c:v>-10</c:v>
                </c:pt>
                <c:pt idx="709">
                  <c:v>0</c:v>
                </c:pt>
                <c:pt idx="710">
                  <c:v>-10.5</c:v>
                </c:pt>
                <c:pt idx="711">
                  <c:v>-20.3</c:v>
                </c:pt>
                <c:pt idx="712">
                  <c:v>-22</c:v>
                </c:pt>
                <c:pt idx="713">
                  <c:v>-15.7</c:v>
                </c:pt>
                <c:pt idx="714">
                  <c:v>-26.6</c:v>
                </c:pt>
                <c:pt idx="715">
                  <c:v>-12.1</c:v>
                </c:pt>
                <c:pt idx="716">
                  <c:v>-19.100000000000001</c:v>
                </c:pt>
                <c:pt idx="717">
                  <c:v>-31.4</c:v>
                </c:pt>
                <c:pt idx="718">
                  <c:v>-3.7</c:v>
                </c:pt>
                <c:pt idx="719">
                  <c:v>-2.9</c:v>
                </c:pt>
                <c:pt idx="720">
                  <c:v>-10.7</c:v>
                </c:pt>
                <c:pt idx="721">
                  <c:v>-7.1</c:v>
                </c:pt>
                <c:pt idx="722">
                  <c:v>-12</c:v>
                </c:pt>
                <c:pt idx="723">
                  <c:v>-11</c:v>
                </c:pt>
                <c:pt idx="724">
                  <c:v>-8.4</c:v>
                </c:pt>
                <c:pt idx="725">
                  <c:v>-10</c:v>
                </c:pt>
                <c:pt idx="726">
                  <c:v>-19.399999999999999</c:v>
                </c:pt>
                <c:pt idx="727">
                  <c:v>-10</c:v>
                </c:pt>
                <c:pt idx="728">
                  <c:v>-20.8</c:v>
                </c:pt>
                <c:pt idx="729">
                  <c:v>-27.8</c:v>
                </c:pt>
                <c:pt idx="730">
                  <c:v>-4.7</c:v>
                </c:pt>
                <c:pt idx="731">
                  <c:v>-34.6</c:v>
                </c:pt>
                <c:pt idx="732">
                  <c:v>-6.1</c:v>
                </c:pt>
                <c:pt idx="733">
                  <c:v>-13.9</c:v>
                </c:pt>
                <c:pt idx="734">
                  <c:v>-18.600000000000001</c:v>
                </c:pt>
                <c:pt idx="735">
                  <c:v>-12.6</c:v>
                </c:pt>
                <c:pt idx="736">
                  <c:v>-18.899999999999999</c:v>
                </c:pt>
                <c:pt idx="737">
                  <c:v>-18.2</c:v>
                </c:pt>
                <c:pt idx="738">
                  <c:v>-20.8</c:v>
                </c:pt>
                <c:pt idx="739">
                  <c:v>-18.5</c:v>
                </c:pt>
                <c:pt idx="740">
                  <c:v>-16</c:v>
                </c:pt>
                <c:pt idx="741">
                  <c:v>-23.4</c:v>
                </c:pt>
                <c:pt idx="742">
                  <c:v>-9.1</c:v>
                </c:pt>
                <c:pt idx="743">
                  <c:v>-16.7</c:v>
                </c:pt>
                <c:pt idx="744">
                  <c:v>-23.9</c:v>
                </c:pt>
                <c:pt idx="745">
                  <c:v>-11.3</c:v>
                </c:pt>
                <c:pt idx="746">
                  <c:v>-15.2</c:v>
                </c:pt>
                <c:pt idx="747">
                  <c:v>-14.5</c:v>
                </c:pt>
                <c:pt idx="748">
                  <c:v>-11.8</c:v>
                </c:pt>
                <c:pt idx="749">
                  <c:v>-5</c:v>
                </c:pt>
                <c:pt idx="750">
                  <c:v>-53.5</c:v>
                </c:pt>
                <c:pt idx="751">
                  <c:v>-50</c:v>
                </c:pt>
                <c:pt idx="752">
                  <c:v>-6.1</c:v>
                </c:pt>
                <c:pt idx="753">
                  <c:v>-23.7</c:v>
                </c:pt>
                <c:pt idx="754">
                  <c:v>0</c:v>
                </c:pt>
                <c:pt idx="755">
                  <c:v>-29.8</c:v>
                </c:pt>
                <c:pt idx="756">
                  <c:v>-25.9</c:v>
                </c:pt>
                <c:pt idx="757">
                  <c:v>-5</c:v>
                </c:pt>
                <c:pt idx="758">
                  <c:v>-24</c:v>
                </c:pt>
                <c:pt idx="759">
                  <c:v>-23.5</c:v>
                </c:pt>
                <c:pt idx="760">
                  <c:v>-17.7</c:v>
                </c:pt>
                <c:pt idx="761">
                  <c:v>-18.100000000000001</c:v>
                </c:pt>
                <c:pt idx="762">
                  <c:v>-6.8</c:v>
                </c:pt>
                <c:pt idx="763">
                  <c:v>-22.2</c:v>
                </c:pt>
                <c:pt idx="764">
                  <c:v>-8.1</c:v>
                </c:pt>
                <c:pt idx="765">
                  <c:v>-10</c:v>
                </c:pt>
                <c:pt idx="766">
                  <c:v>-6.2</c:v>
                </c:pt>
                <c:pt idx="767">
                  <c:v>-6</c:v>
                </c:pt>
                <c:pt idx="768">
                  <c:v>-5.3</c:v>
                </c:pt>
                <c:pt idx="769">
                  <c:v>-6.1</c:v>
                </c:pt>
                <c:pt idx="770">
                  <c:v>-7</c:v>
                </c:pt>
                <c:pt idx="771">
                  <c:v>-16.7</c:v>
                </c:pt>
                <c:pt idx="772">
                  <c:v>-17.8</c:v>
                </c:pt>
                <c:pt idx="773">
                  <c:v>-10</c:v>
                </c:pt>
                <c:pt idx="774">
                  <c:v>-10.4</c:v>
                </c:pt>
                <c:pt idx="775">
                  <c:v>-9.1999999999999993</c:v>
                </c:pt>
                <c:pt idx="776">
                  <c:v>-14.4</c:v>
                </c:pt>
                <c:pt idx="777">
                  <c:v>-12.7</c:v>
                </c:pt>
                <c:pt idx="778">
                  <c:v>-25.9</c:v>
                </c:pt>
                <c:pt idx="779">
                  <c:v>-15.9</c:v>
                </c:pt>
                <c:pt idx="780">
                  <c:v>-4</c:v>
                </c:pt>
                <c:pt idx="781">
                  <c:v>-6.9</c:v>
                </c:pt>
                <c:pt idx="782">
                  <c:v>-10</c:v>
                </c:pt>
                <c:pt idx="783">
                  <c:v>-12.1</c:v>
                </c:pt>
                <c:pt idx="784">
                  <c:v>-4.4000000000000004</c:v>
                </c:pt>
                <c:pt idx="785">
                  <c:v>-9.4</c:v>
                </c:pt>
                <c:pt idx="786">
                  <c:v>-12.1</c:v>
                </c:pt>
                <c:pt idx="787">
                  <c:v>-14.1</c:v>
                </c:pt>
                <c:pt idx="788">
                  <c:v>-16.3</c:v>
                </c:pt>
                <c:pt idx="789">
                  <c:v>-10</c:v>
                </c:pt>
                <c:pt idx="790">
                  <c:v>-6.8</c:v>
                </c:pt>
                <c:pt idx="791">
                  <c:v>-3.3</c:v>
                </c:pt>
                <c:pt idx="792">
                  <c:v>-15.3</c:v>
                </c:pt>
                <c:pt idx="793">
                  <c:v>-16.5</c:v>
                </c:pt>
                <c:pt idx="794">
                  <c:v>-10.8</c:v>
                </c:pt>
                <c:pt idx="795">
                  <c:v>-8.6</c:v>
                </c:pt>
                <c:pt idx="796">
                  <c:v>-20.6</c:v>
                </c:pt>
                <c:pt idx="797">
                  <c:v>-13.9</c:v>
                </c:pt>
                <c:pt idx="798">
                  <c:v>-17.3</c:v>
                </c:pt>
                <c:pt idx="799">
                  <c:v>-21.5</c:v>
                </c:pt>
                <c:pt idx="800">
                  <c:v>-13.9</c:v>
                </c:pt>
                <c:pt idx="801">
                  <c:v>-14.6</c:v>
                </c:pt>
                <c:pt idx="802">
                  <c:v>-22.1</c:v>
                </c:pt>
                <c:pt idx="803">
                  <c:v>-2</c:v>
                </c:pt>
                <c:pt idx="804">
                  <c:v>-24.9</c:v>
                </c:pt>
                <c:pt idx="805">
                  <c:v>-19.899999999999999</c:v>
                </c:pt>
                <c:pt idx="806">
                  <c:v>-24.9</c:v>
                </c:pt>
                <c:pt idx="807">
                  <c:v>-22</c:v>
                </c:pt>
                <c:pt idx="808">
                  <c:v>-22.1</c:v>
                </c:pt>
                <c:pt idx="809">
                  <c:v>-12.8</c:v>
                </c:pt>
                <c:pt idx="810">
                  <c:v>-10</c:v>
                </c:pt>
                <c:pt idx="811">
                  <c:v>-6.8</c:v>
                </c:pt>
                <c:pt idx="812">
                  <c:v>-14</c:v>
                </c:pt>
                <c:pt idx="813">
                  <c:v>-20.100000000000001</c:v>
                </c:pt>
                <c:pt idx="814">
                  <c:v>-12.2</c:v>
                </c:pt>
                <c:pt idx="815">
                  <c:v>-23.4</c:v>
                </c:pt>
                <c:pt idx="816">
                  <c:v>-14.7</c:v>
                </c:pt>
                <c:pt idx="817">
                  <c:v>-10.4</c:v>
                </c:pt>
                <c:pt idx="818">
                  <c:v>-17.600000000000001</c:v>
                </c:pt>
                <c:pt idx="819">
                  <c:v>-5.5</c:v>
                </c:pt>
                <c:pt idx="820">
                  <c:v>-12.4</c:v>
                </c:pt>
                <c:pt idx="821">
                  <c:v>-12.9</c:v>
                </c:pt>
                <c:pt idx="822">
                  <c:v>-5.8</c:v>
                </c:pt>
                <c:pt idx="823">
                  <c:v>-1.5</c:v>
                </c:pt>
                <c:pt idx="824">
                  <c:v>-17.100000000000001</c:v>
                </c:pt>
                <c:pt idx="825">
                  <c:v>-31</c:v>
                </c:pt>
                <c:pt idx="826">
                  <c:v>-24.9</c:v>
                </c:pt>
                <c:pt idx="827">
                  <c:v>-14.7</c:v>
                </c:pt>
                <c:pt idx="828">
                  <c:v>-17.899999999999999</c:v>
                </c:pt>
                <c:pt idx="829">
                  <c:v>-23.4</c:v>
                </c:pt>
                <c:pt idx="830">
                  <c:v>-28.9</c:v>
                </c:pt>
                <c:pt idx="831">
                  <c:v>-16.100000000000001</c:v>
                </c:pt>
                <c:pt idx="832">
                  <c:v>-16.7</c:v>
                </c:pt>
                <c:pt idx="833">
                  <c:v>-47.1</c:v>
                </c:pt>
                <c:pt idx="834">
                  <c:v>-25.9</c:v>
                </c:pt>
                <c:pt idx="835">
                  <c:v>-15.6</c:v>
                </c:pt>
                <c:pt idx="836">
                  <c:v>-36.700000000000003</c:v>
                </c:pt>
                <c:pt idx="837">
                  <c:v>-13.2</c:v>
                </c:pt>
                <c:pt idx="838">
                  <c:v>-5.4</c:v>
                </c:pt>
                <c:pt idx="839">
                  <c:v>-5.8</c:v>
                </c:pt>
                <c:pt idx="840">
                  <c:v>-21</c:v>
                </c:pt>
                <c:pt idx="841">
                  <c:v>-23.7</c:v>
                </c:pt>
                <c:pt idx="842">
                  <c:v>-28.4</c:v>
                </c:pt>
                <c:pt idx="843">
                  <c:v>-6.7</c:v>
                </c:pt>
                <c:pt idx="844">
                  <c:v>-33.4</c:v>
                </c:pt>
                <c:pt idx="845">
                  <c:v>-15.2</c:v>
                </c:pt>
                <c:pt idx="846">
                  <c:v>-15.9</c:v>
                </c:pt>
                <c:pt idx="847">
                  <c:v>-39.5</c:v>
                </c:pt>
                <c:pt idx="848">
                  <c:v>-24.2</c:v>
                </c:pt>
                <c:pt idx="849">
                  <c:v>-10.6</c:v>
                </c:pt>
                <c:pt idx="850">
                  <c:v>-17</c:v>
                </c:pt>
                <c:pt idx="851">
                  <c:v>-3.2</c:v>
                </c:pt>
                <c:pt idx="852">
                  <c:v>-17.3</c:v>
                </c:pt>
                <c:pt idx="853">
                  <c:v>-30.2</c:v>
                </c:pt>
                <c:pt idx="854">
                  <c:v>-14.3</c:v>
                </c:pt>
                <c:pt idx="855">
                  <c:v>-11.7</c:v>
                </c:pt>
                <c:pt idx="856">
                  <c:v>-20.100000000000001</c:v>
                </c:pt>
                <c:pt idx="857">
                  <c:v>-18.399999999999999</c:v>
                </c:pt>
                <c:pt idx="858">
                  <c:v>-18.2</c:v>
                </c:pt>
                <c:pt idx="859">
                  <c:v>-15.4</c:v>
                </c:pt>
                <c:pt idx="860">
                  <c:v>-23</c:v>
                </c:pt>
                <c:pt idx="861">
                  <c:v>-13.8</c:v>
                </c:pt>
                <c:pt idx="862">
                  <c:v>-15.9</c:v>
                </c:pt>
                <c:pt idx="863">
                  <c:v>-9.1999999999999993</c:v>
                </c:pt>
                <c:pt idx="864">
                  <c:v>-5.2</c:v>
                </c:pt>
                <c:pt idx="865">
                  <c:v>-16.100000000000001</c:v>
                </c:pt>
                <c:pt idx="866">
                  <c:v>-14.9</c:v>
                </c:pt>
                <c:pt idx="867">
                  <c:v>-5.0999999999999996</c:v>
                </c:pt>
                <c:pt idx="868">
                  <c:v>-3.5</c:v>
                </c:pt>
                <c:pt idx="869">
                  <c:v>-5.9</c:v>
                </c:pt>
                <c:pt idx="870">
                  <c:v>-10</c:v>
                </c:pt>
                <c:pt idx="871">
                  <c:v>-4.4000000000000004</c:v>
                </c:pt>
                <c:pt idx="872">
                  <c:v>-21.8</c:v>
                </c:pt>
                <c:pt idx="873">
                  <c:v>-14.7</c:v>
                </c:pt>
                <c:pt idx="874">
                  <c:v>-6.9</c:v>
                </c:pt>
                <c:pt idx="875">
                  <c:v>-28.7</c:v>
                </c:pt>
                <c:pt idx="876">
                  <c:v>-9.1999999999999993</c:v>
                </c:pt>
                <c:pt idx="877">
                  <c:v>-9.1</c:v>
                </c:pt>
                <c:pt idx="878">
                  <c:v>-8</c:v>
                </c:pt>
                <c:pt idx="879">
                  <c:v>-6.7</c:v>
                </c:pt>
                <c:pt idx="880">
                  <c:v>-1.3</c:v>
                </c:pt>
                <c:pt idx="881">
                  <c:v>-4.0999999999999996</c:v>
                </c:pt>
                <c:pt idx="882">
                  <c:v>-13.5</c:v>
                </c:pt>
                <c:pt idx="883">
                  <c:v>-10.6</c:v>
                </c:pt>
                <c:pt idx="884">
                  <c:v>-16</c:v>
                </c:pt>
                <c:pt idx="885">
                  <c:v>-15.6</c:v>
                </c:pt>
                <c:pt idx="886">
                  <c:v>-11.5</c:v>
                </c:pt>
                <c:pt idx="887">
                  <c:v>-10.6</c:v>
                </c:pt>
                <c:pt idx="888">
                  <c:v>-21.6</c:v>
                </c:pt>
                <c:pt idx="889">
                  <c:v>-10.8</c:v>
                </c:pt>
                <c:pt idx="890">
                  <c:v>-3.3</c:v>
                </c:pt>
                <c:pt idx="891">
                  <c:v>-5.5</c:v>
                </c:pt>
                <c:pt idx="892">
                  <c:v>-14.3</c:v>
                </c:pt>
                <c:pt idx="893">
                  <c:v>-10.199999999999999</c:v>
                </c:pt>
                <c:pt idx="894">
                  <c:v>-12</c:v>
                </c:pt>
                <c:pt idx="895">
                  <c:v>0</c:v>
                </c:pt>
                <c:pt idx="896">
                  <c:v>-23.3</c:v>
                </c:pt>
                <c:pt idx="897">
                  <c:v>-14.3</c:v>
                </c:pt>
                <c:pt idx="898">
                  <c:v>-28.8</c:v>
                </c:pt>
                <c:pt idx="899">
                  <c:v>-27.1</c:v>
                </c:pt>
                <c:pt idx="900">
                  <c:v>-12.7</c:v>
                </c:pt>
                <c:pt idx="901">
                  <c:v>-11.1</c:v>
                </c:pt>
                <c:pt idx="902">
                  <c:v>-5.2</c:v>
                </c:pt>
                <c:pt idx="903">
                  <c:v>-14.6</c:v>
                </c:pt>
                <c:pt idx="904">
                  <c:v>-13.7</c:v>
                </c:pt>
                <c:pt idx="905">
                  <c:v>-16.2</c:v>
                </c:pt>
                <c:pt idx="906">
                  <c:v>-15.7</c:v>
                </c:pt>
                <c:pt idx="907">
                  <c:v>-12.2</c:v>
                </c:pt>
                <c:pt idx="908">
                  <c:v>-14</c:v>
                </c:pt>
                <c:pt idx="909">
                  <c:v>-31.1</c:v>
                </c:pt>
                <c:pt idx="910">
                  <c:v>-26.9</c:v>
                </c:pt>
                <c:pt idx="911">
                  <c:v>-43.2</c:v>
                </c:pt>
                <c:pt idx="912">
                  <c:v>-17.5</c:v>
                </c:pt>
                <c:pt idx="913">
                  <c:v>-14.6</c:v>
                </c:pt>
                <c:pt idx="914">
                  <c:v>-13.2</c:v>
                </c:pt>
                <c:pt idx="915">
                  <c:v>-13.3</c:v>
                </c:pt>
                <c:pt idx="916">
                  <c:v>-12</c:v>
                </c:pt>
                <c:pt idx="917">
                  <c:v>0</c:v>
                </c:pt>
                <c:pt idx="918">
                  <c:v>-17.3</c:v>
                </c:pt>
                <c:pt idx="919">
                  <c:v>-12</c:v>
                </c:pt>
                <c:pt idx="920">
                  <c:v>-28.9</c:v>
                </c:pt>
                <c:pt idx="921">
                  <c:v>-11.8</c:v>
                </c:pt>
                <c:pt idx="922">
                  <c:v>-25.3</c:v>
                </c:pt>
                <c:pt idx="923">
                  <c:v>-21.9</c:v>
                </c:pt>
                <c:pt idx="924">
                  <c:v>-15.4</c:v>
                </c:pt>
                <c:pt idx="925">
                  <c:v>-15.3</c:v>
                </c:pt>
                <c:pt idx="926">
                  <c:v>-25</c:v>
                </c:pt>
                <c:pt idx="927">
                  <c:v>-19.7</c:v>
                </c:pt>
                <c:pt idx="928">
                  <c:v>-8.3000000000000007</c:v>
                </c:pt>
                <c:pt idx="929">
                  <c:v>-10.5</c:v>
                </c:pt>
                <c:pt idx="930">
                  <c:v>-12.9</c:v>
                </c:pt>
                <c:pt idx="931">
                  <c:v>-9.5</c:v>
                </c:pt>
                <c:pt idx="932">
                  <c:v>-9.6</c:v>
                </c:pt>
                <c:pt idx="933">
                  <c:v>-5.6</c:v>
                </c:pt>
                <c:pt idx="934">
                  <c:v>-7.4</c:v>
                </c:pt>
                <c:pt idx="935">
                  <c:v>-15.8</c:v>
                </c:pt>
                <c:pt idx="936">
                  <c:v>-9.3000000000000007</c:v>
                </c:pt>
                <c:pt idx="937">
                  <c:v>-4.5</c:v>
                </c:pt>
                <c:pt idx="938">
                  <c:v>-7.8</c:v>
                </c:pt>
                <c:pt idx="939">
                  <c:v>-3.4</c:v>
                </c:pt>
                <c:pt idx="940">
                  <c:v>-7.3</c:v>
                </c:pt>
                <c:pt idx="941">
                  <c:v>-15.2</c:v>
                </c:pt>
                <c:pt idx="942">
                  <c:v>-5.0999999999999996</c:v>
                </c:pt>
                <c:pt idx="943">
                  <c:v>-10</c:v>
                </c:pt>
                <c:pt idx="944">
                  <c:v>-9.8000000000000007</c:v>
                </c:pt>
                <c:pt idx="945">
                  <c:v>-13.5</c:v>
                </c:pt>
                <c:pt idx="946">
                  <c:v>-14.7</c:v>
                </c:pt>
                <c:pt idx="947">
                  <c:v>-17</c:v>
                </c:pt>
                <c:pt idx="948">
                  <c:v>-10</c:v>
                </c:pt>
                <c:pt idx="949">
                  <c:v>-7.6</c:v>
                </c:pt>
                <c:pt idx="950">
                  <c:v>-2.5</c:v>
                </c:pt>
                <c:pt idx="951">
                  <c:v>-24</c:v>
                </c:pt>
                <c:pt idx="952">
                  <c:v>-11.6</c:v>
                </c:pt>
                <c:pt idx="953">
                  <c:v>-7.4</c:v>
                </c:pt>
                <c:pt idx="954">
                  <c:v>-9.9</c:v>
                </c:pt>
                <c:pt idx="955">
                  <c:v>-19.899999999999999</c:v>
                </c:pt>
                <c:pt idx="956">
                  <c:v>-14</c:v>
                </c:pt>
                <c:pt idx="957">
                  <c:v>-20.7</c:v>
                </c:pt>
                <c:pt idx="958">
                  <c:v>-12.5</c:v>
                </c:pt>
                <c:pt idx="959">
                  <c:v>-10</c:v>
                </c:pt>
                <c:pt idx="960">
                  <c:v>-6.2</c:v>
                </c:pt>
                <c:pt idx="961">
                  <c:v>-0.7</c:v>
                </c:pt>
                <c:pt idx="962">
                  <c:v>-17.600000000000001</c:v>
                </c:pt>
                <c:pt idx="963">
                  <c:v>-3</c:v>
                </c:pt>
                <c:pt idx="964">
                  <c:v>-11</c:v>
                </c:pt>
                <c:pt idx="965">
                  <c:v>-10.199999999999999</c:v>
                </c:pt>
                <c:pt idx="966">
                  <c:v>-10.1</c:v>
                </c:pt>
                <c:pt idx="967">
                  <c:v>-8.6</c:v>
                </c:pt>
                <c:pt idx="968">
                  <c:v>-9.6</c:v>
                </c:pt>
                <c:pt idx="969">
                  <c:v>-5</c:v>
                </c:pt>
                <c:pt idx="970">
                  <c:v>-36.299999999999997</c:v>
                </c:pt>
                <c:pt idx="971">
                  <c:v>-55.5</c:v>
                </c:pt>
                <c:pt idx="972">
                  <c:v>-13.6</c:v>
                </c:pt>
                <c:pt idx="973">
                  <c:v>-6.9</c:v>
                </c:pt>
                <c:pt idx="974">
                  <c:v>-14.2</c:v>
                </c:pt>
                <c:pt idx="975">
                  <c:v>-37.200000000000003</c:v>
                </c:pt>
                <c:pt idx="976">
                  <c:v>-34.5</c:v>
                </c:pt>
                <c:pt idx="977">
                  <c:v>-39.200000000000003</c:v>
                </c:pt>
                <c:pt idx="978">
                  <c:v>-6.5</c:v>
                </c:pt>
                <c:pt idx="979">
                  <c:v>-15.9</c:v>
                </c:pt>
                <c:pt idx="980">
                  <c:v>-10</c:v>
                </c:pt>
                <c:pt idx="981">
                  <c:v>-24.7</c:v>
                </c:pt>
                <c:pt idx="982">
                  <c:v>-17.2</c:v>
                </c:pt>
                <c:pt idx="983">
                  <c:v>-15.4</c:v>
                </c:pt>
                <c:pt idx="984">
                  <c:v>-25.7</c:v>
                </c:pt>
                <c:pt idx="985">
                  <c:v>-13.2</c:v>
                </c:pt>
                <c:pt idx="986">
                  <c:v>-10</c:v>
                </c:pt>
                <c:pt idx="987">
                  <c:v>-21.6</c:v>
                </c:pt>
                <c:pt idx="988">
                  <c:v>-17.600000000000001</c:v>
                </c:pt>
                <c:pt idx="989">
                  <c:v>-11.3</c:v>
                </c:pt>
                <c:pt idx="990">
                  <c:v>-15.9</c:v>
                </c:pt>
                <c:pt idx="991">
                  <c:v>0</c:v>
                </c:pt>
                <c:pt idx="992">
                  <c:v>-8.9</c:v>
                </c:pt>
                <c:pt idx="993">
                  <c:v>-10.8</c:v>
                </c:pt>
                <c:pt idx="994">
                  <c:v>-10.6</c:v>
                </c:pt>
                <c:pt idx="995">
                  <c:v>-8</c:v>
                </c:pt>
                <c:pt idx="996">
                  <c:v>-5.6</c:v>
                </c:pt>
                <c:pt idx="997">
                  <c:v>-6.5</c:v>
                </c:pt>
                <c:pt idx="998">
                  <c:v>-17.3</c:v>
                </c:pt>
                <c:pt idx="999">
                  <c:v>-17.399999999999999</c:v>
                </c:pt>
                <c:pt idx="1000">
                  <c:v>-18.399999999999999</c:v>
                </c:pt>
                <c:pt idx="1001">
                  <c:v>-23.9</c:v>
                </c:pt>
                <c:pt idx="1002">
                  <c:v>-8.8000000000000007</c:v>
                </c:pt>
                <c:pt idx="1003">
                  <c:v>-13.7</c:v>
                </c:pt>
                <c:pt idx="1004">
                  <c:v>-15.2</c:v>
                </c:pt>
                <c:pt idx="1005">
                  <c:v>-14.5</c:v>
                </c:pt>
                <c:pt idx="1006">
                  <c:v>-17.5</c:v>
                </c:pt>
                <c:pt idx="1007">
                  <c:v>-9.8000000000000007</c:v>
                </c:pt>
                <c:pt idx="1008">
                  <c:v>-16.100000000000001</c:v>
                </c:pt>
                <c:pt idx="1009">
                  <c:v>-16</c:v>
                </c:pt>
                <c:pt idx="1010">
                  <c:v>-11.8</c:v>
                </c:pt>
                <c:pt idx="1011">
                  <c:v>-24.4</c:v>
                </c:pt>
                <c:pt idx="1012">
                  <c:v>-27.5</c:v>
                </c:pt>
                <c:pt idx="1013">
                  <c:v>-93</c:v>
                </c:pt>
                <c:pt idx="1014">
                  <c:v>-76</c:v>
                </c:pt>
                <c:pt idx="1015">
                  <c:v>-15.7</c:v>
                </c:pt>
                <c:pt idx="1016">
                  <c:v>-68.2</c:v>
                </c:pt>
                <c:pt idx="1017">
                  <c:v>-23.9</c:v>
                </c:pt>
                <c:pt idx="1018">
                  <c:v>-21.8</c:v>
                </c:pt>
                <c:pt idx="1019">
                  <c:v>-11.9</c:v>
                </c:pt>
                <c:pt idx="1020">
                  <c:v>-10.8</c:v>
                </c:pt>
                <c:pt idx="1021">
                  <c:v>-17</c:v>
                </c:pt>
                <c:pt idx="1022">
                  <c:v>-9.5</c:v>
                </c:pt>
                <c:pt idx="1023">
                  <c:v>-9.8000000000000007</c:v>
                </c:pt>
                <c:pt idx="1024">
                  <c:v>-15.2</c:v>
                </c:pt>
                <c:pt idx="1025">
                  <c:v>-10.199999999999999</c:v>
                </c:pt>
                <c:pt idx="1026">
                  <c:v>-10.6</c:v>
                </c:pt>
                <c:pt idx="1027">
                  <c:v>-20</c:v>
                </c:pt>
                <c:pt idx="1028">
                  <c:v>-31.7</c:v>
                </c:pt>
                <c:pt idx="1029">
                  <c:v>-44.3</c:v>
                </c:pt>
                <c:pt idx="1030">
                  <c:v>-10.5</c:v>
                </c:pt>
                <c:pt idx="1031">
                  <c:v>-8.6999999999999993</c:v>
                </c:pt>
                <c:pt idx="1032">
                  <c:v>-10</c:v>
                </c:pt>
                <c:pt idx="1033">
                  <c:v>-24.7</c:v>
                </c:pt>
                <c:pt idx="1034">
                  <c:v>-10</c:v>
                </c:pt>
                <c:pt idx="1035">
                  <c:v>-14.1</c:v>
                </c:pt>
                <c:pt idx="1036">
                  <c:v>-17</c:v>
                </c:pt>
                <c:pt idx="1037">
                  <c:v>-13.5</c:v>
                </c:pt>
                <c:pt idx="1038">
                  <c:v>-18.5</c:v>
                </c:pt>
                <c:pt idx="1039">
                  <c:v>-30.2</c:v>
                </c:pt>
                <c:pt idx="1040">
                  <c:v>-6</c:v>
                </c:pt>
                <c:pt idx="1041">
                  <c:v>0</c:v>
                </c:pt>
                <c:pt idx="1042">
                  <c:v>-33</c:v>
                </c:pt>
                <c:pt idx="1043">
                  <c:v>-19.600000000000001</c:v>
                </c:pt>
                <c:pt idx="1044">
                  <c:v>-10.4</c:v>
                </c:pt>
                <c:pt idx="1045">
                  <c:v>-8.5</c:v>
                </c:pt>
                <c:pt idx="1046">
                  <c:v>-13</c:v>
                </c:pt>
                <c:pt idx="1047">
                  <c:v>-8.3000000000000007</c:v>
                </c:pt>
                <c:pt idx="1048">
                  <c:v>-10.199999999999999</c:v>
                </c:pt>
                <c:pt idx="1049">
                  <c:v>0</c:v>
                </c:pt>
                <c:pt idx="1050">
                  <c:v>-26.9</c:v>
                </c:pt>
                <c:pt idx="1051">
                  <c:v>-11.1</c:v>
                </c:pt>
                <c:pt idx="1052">
                  <c:v>0</c:v>
                </c:pt>
                <c:pt idx="1053">
                  <c:v>-12.6</c:v>
                </c:pt>
                <c:pt idx="1054">
                  <c:v>-17.899999999999999</c:v>
                </c:pt>
                <c:pt idx="1055">
                  <c:v>-13.9</c:v>
                </c:pt>
                <c:pt idx="1056">
                  <c:v>-15.6</c:v>
                </c:pt>
                <c:pt idx="1057">
                  <c:v>-16.5</c:v>
                </c:pt>
                <c:pt idx="1058">
                  <c:v>-31.2</c:v>
                </c:pt>
                <c:pt idx="1059">
                  <c:v>-15.6</c:v>
                </c:pt>
                <c:pt idx="1060">
                  <c:v>-10.199999999999999</c:v>
                </c:pt>
                <c:pt idx="1061">
                  <c:v>-24.8</c:v>
                </c:pt>
                <c:pt idx="1062">
                  <c:v>-18</c:v>
                </c:pt>
                <c:pt idx="1063">
                  <c:v>-16.5</c:v>
                </c:pt>
                <c:pt idx="1064">
                  <c:v>-11.6</c:v>
                </c:pt>
                <c:pt idx="1065">
                  <c:v>-6</c:v>
                </c:pt>
                <c:pt idx="1066">
                  <c:v>-27.6</c:v>
                </c:pt>
                <c:pt idx="1067">
                  <c:v>-8.8000000000000007</c:v>
                </c:pt>
                <c:pt idx="1068">
                  <c:v>-13.4</c:v>
                </c:pt>
                <c:pt idx="1069">
                  <c:v>-13.2</c:v>
                </c:pt>
                <c:pt idx="1070">
                  <c:v>-0.3</c:v>
                </c:pt>
                <c:pt idx="1071">
                  <c:v>-8.5</c:v>
                </c:pt>
                <c:pt idx="1072">
                  <c:v>-8.5</c:v>
                </c:pt>
                <c:pt idx="1073">
                  <c:v>-12.1</c:v>
                </c:pt>
                <c:pt idx="1074">
                  <c:v>-17.7</c:v>
                </c:pt>
                <c:pt idx="1075">
                  <c:v>-14.9</c:v>
                </c:pt>
                <c:pt idx="1076">
                  <c:v>-19</c:v>
                </c:pt>
                <c:pt idx="1077">
                  <c:v>-17.899999999999999</c:v>
                </c:pt>
                <c:pt idx="1078">
                  <c:v>-19.2</c:v>
                </c:pt>
                <c:pt idx="1079">
                  <c:v>-8.4</c:v>
                </c:pt>
                <c:pt idx="1080">
                  <c:v>-7.3</c:v>
                </c:pt>
                <c:pt idx="1081">
                  <c:v>-9.6</c:v>
                </c:pt>
                <c:pt idx="1082">
                  <c:v>-31.2</c:v>
                </c:pt>
                <c:pt idx="1083">
                  <c:v>-10.9</c:v>
                </c:pt>
                <c:pt idx="1084">
                  <c:v>-2.6</c:v>
                </c:pt>
                <c:pt idx="1085">
                  <c:v>-6.8</c:v>
                </c:pt>
                <c:pt idx="1086">
                  <c:v>-10.7</c:v>
                </c:pt>
                <c:pt idx="1087">
                  <c:v>-11.8</c:v>
                </c:pt>
                <c:pt idx="1088">
                  <c:v>-10.8</c:v>
                </c:pt>
                <c:pt idx="1089">
                  <c:v>-20.9</c:v>
                </c:pt>
                <c:pt idx="1090">
                  <c:v>-32.200000000000003</c:v>
                </c:pt>
                <c:pt idx="1091">
                  <c:v>-26.4</c:v>
                </c:pt>
                <c:pt idx="1092">
                  <c:v>-20.3</c:v>
                </c:pt>
                <c:pt idx="1093">
                  <c:v>-24</c:v>
                </c:pt>
                <c:pt idx="1094">
                  <c:v>-20.5</c:v>
                </c:pt>
                <c:pt idx="1095">
                  <c:v>-23.1</c:v>
                </c:pt>
                <c:pt idx="1096">
                  <c:v>-25.5</c:v>
                </c:pt>
                <c:pt idx="1097">
                  <c:v>-23.3</c:v>
                </c:pt>
                <c:pt idx="1098">
                  <c:v>-8.6</c:v>
                </c:pt>
                <c:pt idx="1099">
                  <c:v>-27.2</c:v>
                </c:pt>
                <c:pt idx="1100">
                  <c:v>-3.4</c:v>
                </c:pt>
                <c:pt idx="1101">
                  <c:v>-34.4</c:v>
                </c:pt>
                <c:pt idx="1102">
                  <c:v>-25.9</c:v>
                </c:pt>
                <c:pt idx="1103">
                  <c:v>-13.5</c:v>
                </c:pt>
                <c:pt idx="1104">
                  <c:v>0</c:v>
                </c:pt>
                <c:pt idx="1105">
                  <c:v>0</c:v>
                </c:pt>
                <c:pt idx="1106">
                  <c:v>-12.9</c:v>
                </c:pt>
                <c:pt idx="1107">
                  <c:v>-14.7</c:v>
                </c:pt>
                <c:pt idx="1108">
                  <c:v>-32.6</c:v>
                </c:pt>
                <c:pt idx="1109">
                  <c:v>-11.9</c:v>
                </c:pt>
                <c:pt idx="1110">
                  <c:v>-10.6</c:v>
                </c:pt>
                <c:pt idx="1111">
                  <c:v>-19.600000000000001</c:v>
                </c:pt>
                <c:pt idx="1112">
                  <c:v>-26.4</c:v>
                </c:pt>
                <c:pt idx="1113">
                  <c:v>-26.2</c:v>
                </c:pt>
                <c:pt idx="1114">
                  <c:v>-14.3</c:v>
                </c:pt>
                <c:pt idx="1115">
                  <c:v>-23</c:v>
                </c:pt>
                <c:pt idx="1116">
                  <c:v>-9.3000000000000007</c:v>
                </c:pt>
                <c:pt idx="1117">
                  <c:v>-6.1</c:v>
                </c:pt>
                <c:pt idx="1118">
                  <c:v>-9.3000000000000007</c:v>
                </c:pt>
                <c:pt idx="1119">
                  <c:v>-4.7</c:v>
                </c:pt>
                <c:pt idx="1120">
                  <c:v>-20.6</c:v>
                </c:pt>
                <c:pt idx="1121">
                  <c:v>-12.6</c:v>
                </c:pt>
                <c:pt idx="1122">
                  <c:v>-14.1</c:v>
                </c:pt>
                <c:pt idx="1123">
                  <c:v>-20.8</c:v>
                </c:pt>
                <c:pt idx="1124">
                  <c:v>-11.1</c:v>
                </c:pt>
                <c:pt idx="1125">
                  <c:v>-10.1</c:v>
                </c:pt>
                <c:pt idx="1126">
                  <c:v>-14.6</c:v>
                </c:pt>
                <c:pt idx="1127">
                  <c:v>-34.1</c:v>
                </c:pt>
                <c:pt idx="1128">
                  <c:v>-11.8</c:v>
                </c:pt>
                <c:pt idx="1129">
                  <c:v>-27.9</c:v>
                </c:pt>
                <c:pt idx="1130">
                  <c:v>-12.7</c:v>
                </c:pt>
                <c:pt idx="1131">
                  <c:v>-11.8</c:v>
                </c:pt>
                <c:pt idx="1132">
                  <c:v>-11.6</c:v>
                </c:pt>
                <c:pt idx="1133">
                  <c:v>-15.2</c:v>
                </c:pt>
                <c:pt idx="1134">
                  <c:v>-56.6</c:v>
                </c:pt>
                <c:pt idx="1135">
                  <c:v>-10.9</c:v>
                </c:pt>
                <c:pt idx="1136">
                  <c:v>-15.1</c:v>
                </c:pt>
                <c:pt idx="1137">
                  <c:v>-9.8000000000000007</c:v>
                </c:pt>
                <c:pt idx="1138">
                  <c:v>-14.3</c:v>
                </c:pt>
                <c:pt idx="1139">
                  <c:v>-38.9</c:v>
                </c:pt>
                <c:pt idx="1140">
                  <c:v>-14.7</c:v>
                </c:pt>
                <c:pt idx="1141">
                  <c:v>-13.2</c:v>
                </c:pt>
                <c:pt idx="1142">
                  <c:v>-9.6999999999999993</c:v>
                </c:pt>
                <c:pt idx="1143">
                  <c:v>-17.100000000000001</c:v>
                </c:pt>
                <c:pt idx="1144">
                  <c:v>-8.6999999999999993</c:v>
                </c:pt>
                <c:pt idx="1145">
                  <c:v>-55.5</c:v>
                </c:pt>
                <c:pt idx="1146">
                  <c:v>-13.5</c:v>
                </c:pt>
                <c:pt idx="1147">
                  <c:v>-8.4</c:v>
                </c:pt>
                <c:pt idx="1148">
                  <c:v>-43.5</c:v>
                </c:pt>
                <c:pt idx="1149">
                  <c:v>-6.2</c:v>
                </c:pt>
                <c:pt idx="1150">
                  <c:v>-14.6</c:v>
                </c:pt>
                <c:pt idx="1151">
                  <c:v>-7.1</c:v>
                </c:pt>
                <c:pt idx="1152">
                  <c:v>-13.3</c:v>
                </c:pt>
                <c:pt idx="1153">
                  <c:v>-11.7</c:v>
                </c:pt>
                <c:pt idx="1154">
                  <c:v>-16.100000000000001</c:v>
                </c:pt>
                <c:pt idx="1155">
                  <c:v>-48.5</c:v>
                </c:pt>
                <c:pt idx="1156">
                  <c:v>-11.9</c:v>
                </c:pt>
                <c:pt idx="1157">
                  <c:v>0</c:v>
                </c:pt>
                <c:pt idx="1158">
                  <c:v>-16.8</c:v>
                </c:pt>
                <c:pt idx="1159">
                  <c:v>-48.7</c:v>
                </c:pt>
                <c:pt idx="1160">
                  <c:v>-17.100000000000001</c:v>
                </c:pt>
                <c:pt idx="1161">
                  <c:v>-18.8</c:v>
                </c:pt>
                <c:pt idx="1162">
                  <c:v>-6.9</c:v>
                </c:pt>
                <c:pt idx="1163">
                  <c:v>-3.1</c:v>
                </c:pt>
                <c:pt idx="1164">
                  <c:v>-29.1</c:v>
                </c:pt>
                <c:pt idx="1165">
                  <c:v>-15.8</c:v>
                </c:pt>
                <c:pt idx="1166">
                  <c:v>-15.1</c:v>
                </c:pt>
                <c:pt idx="1167">
                  <c:v>-4</c:v>
                </c:pt>
                <c:pt idx="1168">
                  <c:v>-5.9</c:v>
                </c:pt>
                <c:pt idx="1169">
                  <c:v>-13.3</c:v>
                </c:pt>
                <c:pt idx="1170">
                  <c:v>-11.9</c:v>
                </c:pt>
                <c:pt idx="1171">
                  <c:v>-11.9</c:v>
                </c:pt>
                <c:pt idx="1172">
                  <c:v>-11.3</c:v>
                </c:pt>
                <c:pt idx="1173">
                  <c:v>-6.1</c:v>
                </c:pt>
                <c:pt idx="1174">
                  <c:v>-10.9</c:v>
                </c:pt>
                <c:pt idx="1175">
                  <c:v>-7.2</c:v>
                </c:pt>
                <c:pt idx="1176">
                  <c:v>-27.2</c:v>
                </c:pt>
                <c:pt idx="1177">
                  <c:v>-5.4</c:v>
                </c:pt>
                <c:pt idx="1178">
                  <c:v>-14.4</c:v>
                </c:pt>
                <c:pt idx="1179">
                  <c:v>-44.4</c:v>
                </c:pt>
                <c:pt idx="1180">
                  <c:v>-23.3</c:v>
                </c:pt>
                <c:pt idx="1181">
                  <c:v>-15.7</c:v>
                </c:pt>
                <c:pt idx="1182">
                  <c:v>-14.2</c:v>
                </c:pt>
                <c:pt idx="1183">
                  <c:v>-25.7</c:v>
                </c:pt>
                <c:pt idx="1184">
                  <c:v>0</c:v>
                </c:pt>
                <c:pt idx="1185">
                  <c:v>0</c:v>
                </c:pt>
                <c:pt idx="1186">
                  <c:v>-12.5</c:v>
                </c:pt>
                <c:pt idx="1187">
                  <c:v>-27.5</c:v>
                </c:pt>
                <c:pt idx="1188">
                  <c:v>-23</c:v>
                </c:pt>
                <c:pt idx="1189">
                  <c:v>-15.6</c:v>
                </c:pt>
                <c:pt idx="1190">
                  <c:v>-14.1</c:v>
                </c:pt>
                <c:pt idx="1191">
                  <c:v>-10.5</c:v>
                </c:pt>
                <c:pt idx="1192">
                  <c:v>-15.3</c:v>
                </c:pt>
                <c:pt idx="1193">
                  <c:v>-9.6</c:v>
                </c:pt>
                <c:pt idx="1194">
                  <c:v>-25.9</c:v>
                </c:pt>
                <c:pt idx="1195">
                  <c:v>-13.1</c:v>
                </c:pt>
                <c:pt idx="1196">
                  <c:v>-24.8</c:v>
                </c:pt>
                <c:pt idx="1197">
                  <c:v>0</c:v>
                </c:pt>
                <c:pt idx="1198">
                  <c:v>-23.2</c:v>
                </c:pt>
                <c:pt idx="1199">
                  <c:v>-16.600000000000001</c:v>
                </c:pt>
                <c:pt idx="1200">
                  <c:v>-14.3</c:v>
                </c:pt>
                <c:pt idx="1201">
                  <c:v>-19.899999999999999</c:v>
                </c:pt>
                <c:pt idx="1202">
                  <c:v>-15.1</c:v>
                </c:pt>
                <c:pt idx="1203">
                  <c:v>-17.2</c:v>
                </c:pt>
                <c:pt idx="1204">
                  <c:v>-22.2</c:v>
                </c:pt>
                <c:pt idx="1205">
                  <c:v>-6.4</c:v>
                </c:pt>
                <c:pt idx="1206">
                  <c:v>-16.7</c:v>
                </c:pt>
                <c:pt idx="1207">
                  <c:v>0</c:v>
                </c:pt>
                <c:pt idx="1208">
                  <c:v>-22.6</c:v>
                </c:pt>
                <c:pt idx="1209">
                  <c:v>-12.1</c:v>
                </c:pt>
                <c:pt idx="1210">
                  <c:v>-28.8</c:v>
                </c:pt>
                <c:pt idx="1211">
                  <c:v>-13.8</c:v>
                </c:pt>
                <c:pt idx="1212">
                  <c:v>-6.3</c:v>
                </c:pt>
                <c:pt idx="1213">
                  <c:v>-12</c:v>
                </c:pt>
                <c:pt idx="1214">
                  <c:v>-30</c:v>
                </c:pt>
                <c:pt idx="1215">
                  <c:v>-25.2</c:v>
                </c:pt>
                <c:pt idx="1216">
                  <c:v>-9.8000000000000007</c:v>
                </c:pt>
                <c:pt idx="1217">
                  <c:v>-16.399999999999999</c:v>
                </c:pt>
                <c:pt idx="1218">
                  <c:v>-29.9</c:v>
                </c:pt>
                <c:pt idx="1219">
                  <c:v>-29.2</c:v>
                </c:pt>
                <c:pt idx="1220">
                  <c:v>-18.7</c:v>
                </c:pt>
                <c:pt idx="1221">
                  <c:v>-24.8</c:v>
                </c:pt>
                <c:pt idx="1222">
                  <c:v>-23.9</c:v>
                </c:pt>
                <c:pt idx="1223">
                  <c:v>-11.2</c:v>
                </c:pt>
                <c:pt idx="1224">
                  <c:v>-22.8</c:v>
                </c:pt>
                <c:pt idx="1225">
                  <c:v>-15</c:v>
                </c:pt>
                <c:pt idx="1226">
                  <c:v>-8.9</c:v>
                </c:pt>
                <c:pt idx="1227">
                  <c:v>-15.3</c:v>
                </c:pt>
                <c:pt idx="1228">
                  <c:v>-4.2</c:v>
                </c:pt>
                <c:pt idx="1229">
                  <c:v>-6.1</c:v>
                </c:pt>
                <c:pt idx="1230">
                  <c:v>-7.3</c:v>
                </c:pt>
                <c:pt idx="1231">
                  <c:v>-5</c:v>
                </c:pt>
                <c:pt idx="1232">
                  <c:v>-11.9</c:v>
                </c:pt>
                <c:pt idx="1233">
                  <c:v>-4.2</c:v>
                </c:pt>
                <c:pt idx="1234">
                  <c:v>-13.6</c:v>
                </c:pt>
                <c:pt idx="1235">
                  <c:v>-22</c:v>
                </c:pt>
                <c:pt idx="1236">
                  <c:v>-6.2</c:v>
                </c:pt>
                <c:pt idx="1237">
                  <c:v>-9.9</c:v>
                </c:pt>
                <c:pt idx="1238">
                  <c:v>-10.9</c:v>
                </c:pt>
                <c:pt idx="1239">
                  <c:v>-17.100000000000001</c:v>
                </c:pt>
                <c:pt idx="1240">
                  <c:v>-10.3</c:v>
                </c:pt>
                <c:pt idx="1241">
                  <c:v>-6</c:v>
                </c:pt>
                <c:pt idx="1242">
                  <c:v>-14.6</c:v>
                </c:pt>
                <c:pt idx="1243">
                  <c:v>-27</c:v>
                </c:pt>
                <c:pt idx="1244">
                  <c:v>-15.8</c:v>
                </c:pt>
                <c:pt idx="1245">
                  <c:v>-6</c:v>
                </c:pt>
                <c:pt idx="1246">
                  <c:v>-6.9</c:v>
                </c:pt>
                <c:pt idx="1247">
                  <c:v>-10.199999999999999</c:v>
                </c:pt>
                <c:pt idx="1248">
                  <c:v>-20.6</c:v>
                </c:pt>
                <c:pt idx="1249">
                  <c:v>-26.7</c:v>
                </c:pt>
                <c:pt idx="1250">
                  <c:v>-14.5</c:v>
                </c:pt>
                <c:pt idx="1251">
                  <c:v>-16.899999999999999</c:v>
                </c:pt>
                <c:pt idx="1252">
                  <c:v>-11.8</c:v>
                </c:pt>
                <c:pt idx="1253">
                  <c:v>-19.100000000000001</c:v>
                </c:pt>
                <c:pt idx="1254">
                  <c:v>-11.5</c:v>
                </c:pt>
                <c:pt idx="1255">
                  <c:v>-18.399999999999999</c:v>
                </c:pt>
                <c:pt idx="1256">
                  <c:v>-15</c:v>
                </c:pt>
                <c:pt idx="1257">
                  <c:v>-21.9</c:v>
                </c:pt>
                <c:pt idx="1258">
                  <c:v>-25.4</c:v>
                </c:pt>
                <c:pt idx="1259">
                  <c:v>-21.1</c:v>
                </c:pt>
                <c:pt idx="1260">
                  <c:v>-11</c:v>
                </c:pt>
                <c:pt idx="1261">
                  <c:v>-14.6</c:v>
                </c:pt>
                <c:pt idx="1262">
                  <c:v>-24.4</c:v>
                </c:pt>
                <c:pt idx="1263">
                  <c:v>-8.3000000000000007</c:v>
                </c:pt>
                <c:pt idx="1264">
                  <c:v>-12</c:v>
                </c:pt>
                <c:pt idx="1265">
                  <c:v>-8.3000000000000007</c:v>
                </c:pt>
                <c:pt idx="1266">
                  <c:v>-9.8000000000000007</c:v>
                </c:pt>
                <c:pt idx="1267">
                  <c:v>-14.9</c:v>
                </c:pt>
                <c:pt idx="1268">
                  <c:v>-5.3</c:v>
                </c:pt>
                <c:pt idx="1269">
                  <c:v>-2.5</c:v>
                </c:pt>
                <c:pt idx="1270">
                  <c:v>-13.4</c:v>
                </c:pt>
                <c:pt idx="1271">
                  <c:v>-9.3000000000000007</c:v>
                </c:pt>
                <c:pt idx="1272">
                  <c:v>-9.3000000000000007</c:v>
                </c:pt>
                <c:pt idx="1273">
                  <c:v>-15.6</c:v>
                </c:pt>
                <c:pt idx="1274">
                  <c:v>-11.3</c:v>
                </c:pt>
                <c:pt idx="1275">
                  <c:v>-13.8</c:v>
                </c:pt>
                <c:pt idx="1276">
                  <c:v>-12.6</c:v>
                </c:pt>
                <c:pt idx="1277">
                  <c:v>-18.7</c:v>
                </c:pt>
                <c:pt idx="1278">
                  <c:v>-16.8</c:v>
                </c:pt>
                <c:pt idx="1279">
                  <c:v>-18</c:v>
                </c:pt>
                <c:pt idx="1280">
                  <c:v>-24.3</c:v>
                </c:pt>
                <c:pt idx="1281">
                  <c:v>-16.600000000000001</c:v>
                </c:pt>
                <c:pt idx="1282">
                  <c:v>-10.9</c:v>
                </c:pt>
                <c:pt idx="1283">
                  <c:v>-14</c:v>
                </c:pt>
                <c:pt idx="1284">
                  <c:v>-12.9</c:v>
                </c:pt>
                <c:pt idx="1285">
                  <c:v>-6.8</c:v>
                </c:pt>
                <c:pt idx="1286">
                  <c:v>-17.3</c:v>
                </c:pt>
                <c:pt idx="1287">
                  <c:v>-17.100000000000001</c:v>
                </c:pt>
                <c:pt idx="1288">
                  <c:v>-26.2</c:v>
                </c:pt>
                <c:pt idx="1289">
                  <c:v>-20.6</c:v>
                </c:pt>
                <c:pt idx="1290">
                  <c:v>-11.5</c:v>
                </c:pt>
                <c:pt idx="1291">
                  <c:v>-16.100000000000001</c:v>
                </c:pt>
                <c:pt idx="1292">
                  <c:v>-16.5</c:v>
                </c:pt>
                <c:pt idx="1293">
                  <c:v>-14.2</c:v>
                </c:pt>
                <c:pt idx="1294">
                  <c:v>-12.1</c:v>
                </c:pt>
                <c:pt idx="1295">
                  <c:v>-21.7</c:v>
                </c:pt>
                <c:pt idx="1296">
                  <c:v>-14</c:v>
                </c:pt>
                <c:pt idx="1297">
                  <c:v>-22.5</c:v>
                </c:pt>
                <c:pt idx="1298">
                  <c:v>-8.9</c:v>
                </c:pt>
                <c:pt idx="1299">
                  <c:v>-10.6</c:v>
                </c:pt>
                <c:pt idx="1300">
                  <c:v>-9.4</c:v>
                </c:pt>
                <c:pt idx="1301">
                  <c:v>-21.4</c:v>
                </c:pt>
                <c:pt idx="1302">
                  <c:v>-15</c:v>
                </c:pt>
                <c:pt idx="1303">
                  <c:v>-17.5</c:v>
                </c:pt>
                <c:pt idx="1304">
                  <c:v>-5.9</c:v>
                </c:pt>
                <c:pt idx="1305">
                  <c:v>-10.8</c:v>
                </c:pt>
                <c:pt idx="1306">
                  <c:v>-18.399999999999999</c:v>
                </c:pt>
                <c:pt idx="1307">
                  <c:v>-20.7</c:v>
                </c:pt>
                <c:pt idx="1308">
                  <c:v>-15.5</c:v>
                </c:pt>
                <c:pt idx="1309">
                  <c:v>-24.1</c:v>
                </c:pt>
                <c:pt idx="1310">
                  <c:v>-19.5</c:v>
                </c:pt>
                <c:pt idx="1311">
                  <c:v>-8.5</c:v>
                </c:pt>
                <c:pt idx="1312">
                  <c:v>-17.100000000000001</c:v>
                </c:pt>
                <c:pt idx="1313">
                  <c:v>-22.7</c:v>
                </c:pt>
                <c:pt idx="1314">
                  <c:v>-8.9</c:v>
                </c:pt>
                <c:pt idx="1315">
                  <c:v>-8.6</c:v>
                </c:pt>
                <c:pt idx="1316">
                  <c:v>-14.4</c:v>
                </c:pt>
                <c:pt idx="1317">
                  <c:v>-14.6</c:v>
                </c:pt>
                <c:pt idx="1318">
                  <c:v>0</c:v>
                </c:pt>
                <c:pt idx="1319">
                  <c:v>-2.1</c:v>
                </c:pt>
                <c:pt idx="1320">
                  <c:v>-12.5</c:v>
                </c:pt>
                <c:pt idx="1321">
                  <c:v>-4.0999999999999996</c:v>
                </c:pt>
                <c:pt idx="1322">
                  <c:v>-10</c:v>
                </c:pt>
                <c:pt idx="1323">
                  <c:v>-25.5</c:v>
                </c:pt>
                <c:pt idx="1324">
                  <c:v>0</c:v>
                </c:pt>
                <c:pt idx="1325">
                  <c:v>-12.9</c:v>
                </c:pt>
                <c:pt idx="1326">
                  <c:v>-6.1</c:v>
                </c:pt>
                <c:pt idx="1327">
                  <c:v>-19.3</c:v>
                </c:pt>
                <c:pt idx="1328">
                  <c:v>-26.5</c:v>
                </c:pt>
                <c:pt idx="1329">
                  <c:v>-10.3</c:v>
                </c:pt>
                <c:pt idx="1330">
                  <c:v>-28.4</c:v>
                </c:pt>
                <c:pt idx="1331">
                  <c:v>-24</c:v>
                </c:pt>
                <c:pt idx="1332">
                  <c:v>-4.5</c:v>
                </c:pt>
                <c:pt idx="1333">
                  <c:v>-15.3</c:v>
                </c:pt>
                <c:pt idx="1334">
                  <c:v>-22.4</c:v>
                </c:pt>
                <c:pt idx="1335">
                  <c:v>-19</c:v>
                </c:pt>
                <c:pt idx="1336">
                  <c:v>-26.4</c:v>
                </c:pt>
                <c:pt idx="1337">
                  <c:v>-22.4</c:v>
                </c:pt>
                <c:pt idx="1338">
                  <c:v>-8</c:v>
                </c:pt>
                <c:pt idx="1339">
                  <c:v>-20.8</c:v>
                </c:pt>
                <c:pt idx="1340">
                  <c:v>-22.7</c:v>
                </c:pt>
                <c:pt idx="1341">
                  <c:v>-6</c:v>
                </c:pt>
                <c:pt idx="1342">
                  <c:v>-6.5</c:v>
                </c:pt>
                <c:pt idx="1343">
                  <c:v>-14.5</c:v>
                </c:pt>
                <c:pt idx="1344">
                  <c:v>-48.2</c:v>
                </c:pt>
                <c:pt idx="1345">
                  <c:v>-40</c:v>
                </c:pt>
                <c:pt idx="1346">
                  <c:v>-10.6</c:v>
                </c:pt>
                <c:pt idx="1347">
                  <c:v>-14.7</c:v>
                </c:pt>
                <c:pt idx="1348">
                  <c:v>-8.9</c:v>
                </c:pt>
                <c:pt idx="1349">
                  <c:v>-28</c:v>
                </c:pt>
                <c:pt idx="1350">
                  <c:v>-17.399999999999999</c:v>
                </c:pt>
                <c:pt idx="1351">
                  <c:v>-24.4</c:v>
                </c:pt>
                <c:pt idx="1352">
                  <c:v>-12.9</c:v>
                </c:pt>
                <c:pt idx="1353">
                  <c:v>-75.900000000000006</c:v>
                </c:pt>
                <c:pt idx="1354">
                  <c:v>-15.4</c:v>
                </c:pt>
                <c:pt idx="1355">
                  <c:v>-13.6</c:v>
                </c:pt>
                <c:pt idx="1356">
                  <c:v>-41.5</c:v>
                </c:pt>
                <c:pt idx="1357">
                  <c:v>-11.8</c:v>
                </c:pt>
                <c:pt idx="1358">
                  <c:v>-20.399999999999999</c:v>
                </c:pt>
                <c:pt idx="1359">
                  <c:v>-30.9</c:v>
                </c:pt>
                <c:pt idx="1360">
                  <c:v>-18.7</c:v>
                </c:pt>
                <c:pt idx="1361">
                  <c:v>-15</c:v>
                </c:pt>
                <c:pt idx="1362">
                  <c:v>-16.5</c:v>
                </c:pt>
                <c:pt idx="1363">
                  <c:v>-19.600000000000001</c:v>
                </c:pt>
                <c:pt idx="1364">
                  <c:v>-8.4</c:v>
                </c:pt>
                <c:pt idx="1365">
                  <c:v>-23.5</c:v>
                </c:pt>
                <c:pt idx="1366">
                  <c:v>-3.1</c:v>
                </c:pt>
                <c:pt idx="1367">
                  <c:v>-29.2</c:v>
                </c:pt>
                <c:pt idx="1368">
                  <c:v>-22.2</c:v>
                </c:pt>
                <c:pt idx="1369">
                  <c:v>-9</c:v>
                </c:pt>
                <c:pt idx="1370">
                  <c:v>-14.3</c:v>
                </c:pt>
                <c:pt idx="1371">
                  <c:v>-17</c:v>
                </c:pt>
                <c:pt idx="1372">
                  <c:v>-11.9</c:v>
                </c:pt>
                <c:pt idx="1373">
                  <c:v>-9.9</c:v>
                </c:pt>
                <c:pt idx="1374">
                  <c:v>0</c:v>
                </c:pt>
                <c:pt idx="1375">
                  <c:v>-16</c:v>
                </c:pt>
                <c:pt idx="1376">
                  <c:v>-13</c:v>
                </c:pt>
                <c:pt idx="1377">
                  <c:v>-8.6999999999999993</c:v>
                </c:pt>
                <c:pt idx="1378">
                  <c:v>-18.5</c:v>
                </c:pt>
                <c:pt idx="1379">
                  <c:v>-28.5</c:v>
                </c:pt>
                <c:pt idx="1380">
                  <c:v>-16.5</c:v>
                </c:pt>
                <c:pt idx="1381">
                  <c:v>0</c:v>
                </c:pt>
                <c:pt idx="1382">
                  <c:v>0</c:v>
                </c:pt>
                <c:pt idx="1383">
                  <c:v>-15.4</c:v>
                </c:pt>
                <c:pt idx="1384">
                  <c:v>-8.1999999999999993</c:v>
                </c:pt>
                <c:pt idx="1385">
                  <c:v>-11.5</c:v>
                </c:pt>
                <c:pt idx="1386">
                  <c:v>-17.8</c:v>
                </c:pt>
                <c:pt idx="1387">
                  <c:v>-23.5</c:v>
                </c:pt>
                <c:pt idx="1388">
                  <c:v>-30</c:v>
                </c:pt>
                <c:pt idx="1389">
                  <c:v>-18.5</c:v>
                </c:pt>
                <c:pt idx="1390">
                  <c:v>-15.8</c:v>
                </c:pt>
                <c:pt idx="1391">
                  <c:v>-20.3</c:v>
                </c:pt>
                <c:pt idx="1392">
                  <c:v>-19.5</c:v>
                </c:pt>
                <c:pt idx="1393">
                  <c:v>-10.8</c:v>
                </c:pt>
                <c:pt idx="1394">
                  <c:v>-25.5</c:v>
                </c:pt>
                <c:pt idx="1395">
                  <c:v>-26.2</c:v>
                </c:pt>
                <c:pt idx="1396">
                  <c:v>-18.5</c:v>
                </c:pt>
                <c:pt idx="1397">
                  <c:v>-12</c:v>
                </c:pt>
                <c:pt idx="1398">
                  <c:v>-9.9</c:v>
                </c:pt>
                <c:pt idx="1399">
                  <c:v>-17.600000000000001</c:v>
                </c:pt>
                <c:pt idx="1400">
                  <c:v>-4</c:v>
                </c:pt>
                <c:pt idx="1401">
                  <c:v>-12.2</c:v>
                </c:pt>
                <c:pt idx="1402">
                  <c:v>-9.4</c:v>
                </c:pt>
                <c:pt idx="1403">
                  <c:v>-13.2</c:v>
                </c:pt>
                <c:pt idx="1404">
                  <c:v>-22</c:v>
                </c:pt>
                <c:pt idx="1405">
                  <c:v>-10.8</c:v>
                </c:pt>
                <c:pt idx="1406">
                  <c:v>-20.5</c:v>
                </c:pt>
                <c:pt idx="1407">
                  <c:v>-37</c:v>
                </c:pt>
                <c:pt idx="1408">
                  <c:v>-13.1</c:v>
                </c:pt>
                <c:pt idx="1409">
                  <c:v>-5.3</c:v>
                </c:pt>
                <c:pt idx="1410">
                  <c:v>-6.6</c:v>
                </c:pt>
                <c:pt idx="1411">
                  <c:v>-5.0999999999999996</c:v>
                </c:pt>
                <c:pt idx="1412">
                  <c:v>-11.7</c:v>
                </c:pt>
                <c:pt idx="1413">
                  <c:v>-10</c:v>
                </c:pt>
                <c:pt idx="1414">
                  <c:v>-23.4</c:v>
                </c:pt>
                <c:pt idx="1415">
                  <c:v>-8.6999999999999993</c:v>
                </c:pt>
                <c:pt idx="1416">
                  <c:v>-10</c:v>
                </c:pt>
                <c:pt idx="1417">
                  <c:v>-19.600000000000001</c:v>
                </c:pt>
                <c:pt idx="1418">
                  <c:v>-12.9</c:v>
                </c:pt>
                <c:pt idx="1419">
                  <c:v>-14.1</c:v>
                </c:pt>
                <c:pt idx="1420">
                  <c:v>-8.9</c:v>
                </c:pt>
                <c:pt idx="1421">
                  <c:v>-13.8</c:v>
                </c:pt>
                <c:pt idx="1422">
                  <c:v>-12</c:v>
                </c:pt>
                <c:pt idx="1423">
                  <c:v>-11</c:v>
                </c:pt>
                <c:pt idx="1424">
                  <c:v>-52.4</c:v>
                </c:pt>
                <c:pt idx="1425">
                  <c:v>-6.3</c:v>
                </c:pt>
                <c:pt idx="1426">
                  <c:v>-10.6</c:v>
                </c:pt>
                <c:pt idx="1427">
                  <c:v>-11.9</c:v>
                </c:pt>
                <c:pt idx="1428">
                  <c:v>-12.7</c:v>
                </c:pt>
                <c:pt idx="1429">
                  <c:v>-27.3</c:v>
                </c:pt>
                <c:pt idx="1430">
                  <c:v>-4.9000000000000004</c:v>
                </c:pt>
                <c:pt idx="1431">
                  <c:v>-8.5</c:v>
                </c:pt>
                <c:pt idx="1432">
                  <c:v>-36.4</c:v>
                </c:pt>
                <c:pt idx="1433">
                  <c:v>-11.5</c:v>
                </c:pt>
                <c:pt idx="1434">
                  <c:v>-22.3</c:v>
                </c:pt>
                <c:pt idx="1435">
                  <c:v>-19.3</c:v>
                </c:pt>
                <c:pt idx="1436">
                  <c:v>-41.4</c:v>
                </c:pt>
                <c:pt idx="1437">
                  <c:v>-19.899999999999999</c:v>
                </c:pt>
                <c:pt idx="1438">
                  <c:v>-3.6</c:v>
                </c:pt>
                <c:pt idx="1439">
                  <c:v>-10.6</c:v>
                </c:pt>
                <c:pt idx="1440">
                  <c:v>-21.5</c:v>
                </c:pt>
                <c:pt idx="1441">
                  <c:v>-11.6</c:v>
                </c:pt>
                <c:pt idx="1442">
                  <c:v>-17.7</c:v>
                </c:pt>
                <c:pt idx="1443">
                  <c:v>-17</c:v>
                </c:pt>
                <c:pt idx="1444">
                  <c:v>-23.2</c:v>
                </c:pt>
                <c:pt idx="1445">
                  <c:v>0</c:v>
                </c:pt>
                <c:pt idx="1446">
                  <c:v>0</c:v>
                </c:pt>
                <c:pt idx="1447">
                  <c:v>-6.3</c:v>
                </c:pt>
                <c:pt idx="1448">
                  <c:v>-8.5</c:v>
                </c:pt>
                <c:pt idx="1449">
                  <c:v>-10.5</c:v>
                </c:pt>
                <c:pt idx="1450">
                  <c:v>-14.2</c:v>
                </c:pt>
                <c:pt idx="1451">
                  <c:v>-11.6</c:v>
                </c:pt>
                <c:pt idx="1452">
                  <c:v>-8.8000000000000007</c:v>
                </c:pt>
                <c:pt idx="1453">
                  <c:v>-14.1</c:v>
                </c:pt>
                <c:pt idx="1454">
                  <c:v>-27.3</c:v>
                </c:pt>
                <c:pt idx="1455">
                  <c:v>-13.3</c:v>
                </c:pt>
                <c:pt idx="1456">
                  <c:v>-23.6</c:v>
                </c:pt>
                <c:pt idx="1457">
                  <c:v>-13.4</c:v>
                </c:pt>
                <c:pt idx="1458">
                  <c:v>-10.199999999999999</c:v>
                </c:pt>
                <c:pt idx="1459">
                  <c:v>-14.7</c:v>
                </c:pt>
                <c:pt idx="1460">
                  <c:v>-9.1</c:v>
                </c:pt>
                <c:pt idx="1461">
                  <c:v>-28.2</c:v>
                </c:pt>
                <c:pt idx="1462">
                  <c:v>-10.9</c:v>
                </c:pt>
                <c:pt idx="1463">
                  <c:v>-26</c:v>
                </c:pt>
                <c:pt idx="1464">
                  <c:v>-8.6</c:v>
                </c:pt>
                <c:pt idx="1465">
                  <c:v>-17.8</c:v>
                </c:pt>
                <c:pt idx="1466">
                  <c:v>-22.6</c:v>
                </c:pt>
                <c:pt idx="1467">
                  <c:v>-11.5</c:v>
                </c:pt>
                <c:pt idx="1468">
                  <c:v>0</c:v>
                </c:pt>
                <c:pt idx="1469">
                  <c:v>-17.899999999999999</c:v>
                </c:pt>
                <c:pt idx="1470">
                  <c:v>-19.899999999999999</c:v>
                </c:pt>
                <c:pt idx="1471">
                  <c:v>-16.100000000000001</c:v>
                </c:pt>
                <c:pt idx="1472">
                  <c:v>-11.9</c:v>
                </c:pt>
                <c:pt idx="1473">
                  <c:v>-31.7</c:v>
                </c:pt>
                <c:pt idx="1474">
                  <c:v>-25.4</c:v>
                </c:pt>
                <c:pt idx="1475">
                  <c:v>-11.3</c:v>
                </c:pt>
                <c:pt idx="1476">
                  <c:v>-10.8</c:v>
                </c:pt>
                <c:pt idx="1477">
                  <c:v>-21.4</c:v>
                </c:pt>
                <c:pt idx="1478">
                  <c:v>-64.400000000000006</c:v>
                </c:pt>
                <c:pt idx="1479">
                  <c:v>-9.1999999999999993</c:v>
                </c:pt>
                <c:pt idx="1480">
                  <c:v>-4.7</c:v>
                </c:pt>
                <c:pt idx="1481">
                  <c:v>-13.7</c:v>
                </c:pt>
                <c:pt idx="1482">
                  <c:v>-31.2</c:v>
                </c:pt>
                <c:pt idx="1483">
                  <c:v>-15</c:v>
                </c:pt>
                <c:pt idx="1484">
                  <c:v>-18</c:v>
                </c:pt>
                <c:pt idx="1485">
                  <c:v>-8.5</c:v>
                </c:pt>
                <c:pt idx="1486">
                  <c:v>-15.9</c:v>
                </c:pt>
                <c:pt idx="1487">
                  <c:v>-58.6</c:v>
                </c:pt>
                <c:pt idx="1488">
                  <c:v>-22.3</c:v>
                </c:pt>
                <c:pt idx="1489">
                  <c:v>-12.5</c:v>
                </c:pt>
                <c:pt idx="1490">
                  <c:v>-11.8</c:v>
                </c:pt>
                <c:pt idx="1491">
                  <c:v>-23.8</c:v>
                </c:pt>
                <c:pt idx="1492">
                  <c:v>-39.9</c:v>
                </c:pt>
                <c:pt idx="1493">
                  <c:v>-16.100000000000001</c:v>
                </c:pt>
                <c:pt idx="1494">
                  <c:v>-22.7</c:v>
                </c:pt>
                <c:pt idx="1495">
                  <c:v>-7</c:v>
                </c:pt>
                <c:pt idx="1496">
                  <c:v>-20.8</c:v>
                </c:pt>
                <c:pt idx="1497">
                  <c:v>-6.8</c:v>
                </c:pt>
                <c:pt idx="1498">
                  <c:v>-24.6</c:v>
                </c:pt>
                <c:pt idx="1499">
                  <c:v>-15.6</c:v>
                </c:pt>
                <c:pt idx="1500">
                  <c:v>-17</c:v>
                </c:pt>
                <c:pt idx="1501">
                  <c:v>-48.2</c:v>
                </c:pt>
                <c:pt idx="1502">
                  <c:v>-21.3</c:v>
                </c:pt>
                <c:pt idx="1503">
                  <c:v>-16.100000000000001</c:v>
                </c:pt>
                <c:pt idx="1504">
                  <c:v>-17.2</c:v>
                </c:pt>
                <c:pt idx="1505">
                  <c:v>-13.8</c:v>
                </c:pt>
                <c:pt idx="1506">
                  <c:v>-4.7</c:v>
                </c:pt>
                <c:pt idx="1507">
                  <c:v>-17.399999999999999</c:v>
                </c:pt>
                <c:pt idx="1508">
                  <c:v>-16.5</c:v>
                </c:pt>
                <c:pt idx="1509">
                  <c:v>-10.3</c:v>
                </c:pt>
                <c:pt idx="1510">
                  <c:v>-28.2</c:v>
                </c:pt>
                <c:pt idx="1511">
                  <c:v>-12.9</c:v>
                </c:pt>
                <c:pt idx="1512">
                  <c:v>-14.7</c:v>
                </c:pt>
                <c:pt idx="1513">
                  <c:v>-9.1</c:v>
                </c:pt>
                <c:pt idx="1514">
                  <c:v>-4.5999999999999996</c:v>
                </c:pt>
                <c:pt idx="1515">
                  <c:v>-44.1</c:v>
                </c:pt>
                <c:pt idx="1516">
                  <c:v>-16.7</c:v>
                </c:pt>
                <c:pt idx="1517">
                  <c:v>-14.8</c:v>
                </c:pt>
                <c:pt idx="1518">
                  <c:v>-31.1</c:v>
                </c:pt>
                <c:pt idx="1519">
                  <c:v>-15</c:v>
                </c:pt>
                <c:pt idx="1520">
                  <c:v>-14.7</c:v>
                </c:pt>
                <c:pt idx="1521">
                  <c:v>-12.9</c:v>
                </c:pt>
                <c:pt idx="1522">
                  <c:v>-14.7</c:v>
                </c:pt>
                <c:pt idx="1523">
                  <c:v>-7.1</c:v>
                </c:pt>
                <c:pt idx="1524">
                  <c:v>-31.3</c:v>
                </c:pt>
                <c:pt idx="1525">
                  <c:v>-13.3</c:v>
                </c:pt>
                <c:pt idx="1526">
                  <c:v>-1.4</c:v>
                </c:pt>
                <c:pt idx="1527">
                  <c:v>-1.9</c:v>
                </c:pt>
                <c:pt idx="1528">
                  <c:v>-18.7</c:v>
                </c:pt>
                <c:pt idx="1529">
                  <c:v>-12.7</c:v>
                </c:pt>
                <c:pt idx="1530">
                  <c:v>-15.3</c:v>
                </c:pt>
                <c:pt idx="1531">
                  <c:v>0</c:v>
                </c:pt>
                <c:pt idx="1532">
                  <c:v>-29.7</c:v>
                </c:pt>
                <c:pt idx="1533">
                  <c:v>-26.1</c:v>
                </c:pt>
                <c:pt idx="1534">
                  <c:v>-24.6</c:v>
                </c:pt>
                <c:pt idx="1535">
                  <c:v>-17.2</c:v>
                </c:pt>
                <c:pt idx="1536">
                  <c:v>0</c:v>
                </c:pt>
                <c:pt idx="1537">
                  <c:v>0</c:v>
                </c:pt>
                <c:pt idx="1538">
                  <c:v>-11.4</c:v>
                </c:pt>
                <c:pt idx="1539">
                  <c:v>0</c:v>
                </c:pt>
                <c:pt idx="1540">
                  <c:v>-15.4</c:v>
                </c:pt>
                <c:pt idx="1541">
                  <c:v>-25.3</c:v>
                </c:pt>
                <c:pt idx="1542">
                  <c:v>-27.1</c:v>
                </c:pt>
                <c:pt idx="1543">
                  <c:v>-15.8</c:v>
                </c:pt>
                <c:pt idx="1544">
                  <c:v>0</c:v>
                </c:pt>
                <c:pt idx="1545">
                  <c:v>-3.3</c:v>
                </c:pt>
                <c:pt idx="1546">
                  <c:v>0</c:v>
                </c:pt>
                <c:pt idx="1547">
                  <c:v>0</c:v>
                </c:pt>
                <c:pt idx="1548">
                  <c:v>0</c:v>
                </c:pt>
                <c:pt idx="1549">
                  <c:v>-21.2</c:v>
                </c:pt>
                <c:pt idx="1550">
                  <c:v>-10.7</c:v>
                </c:pt>
                <c:pt idx="1551">
                  <c:v>-14</c:v>
                </c:pt>
                <c:pt idx="1552">
                  <c:v>-10.199999999999999</c:v>
                </c:pt>
                <c:pt idx="1553">
                  <c:v>-17.899999999999999</c:v>
                </c:pt>
                <c:pt idx="1554">
                  <c:v>-11.4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2777-4503-88F9-5473075956E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1937050336"/>
        <c:axId val="-1937061760"/>
      </c:scatterChart>
      <c:valAx>
        <c:axId val="-193705033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-1937061760"/>
        <c:crosses val="autoZero"/>
        <c:crossBetween val="midCat"/>
      </c:valAx>
      <c:valAx>
        <c:axId val="-19370617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-1937050336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u="none" strike="noStrike" kern="1200" spc="0" baseline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+mn-lt"/>
                <a:ea typeface="+mn-ea"/>
                <a:cs typeface="+mn-cs"/>
              </a:defRPr>
            </a:pPr>
            <a:r>
              <a:rPr lang="fr-FR" sz="1800" b="1" i="0" baseline="0" dirty="0">
                <a:effectLst/>
              </a:rPr>
              <a:t>EAST-WEST HYPOCENTERS DEPTHS DISTRIBUTION</a:t>
            </a:r>
            <a:endParaRPr lang="fr-FR" b="1" dirty="0">
              <a:effectLst/>
            </a:endParaRP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ysClr val="windowText" lastClr="000000">
                    <a:lumMod val="65000"/>
                    <a:lumOff val="35000"/>
                  </a:sysClr>
                </a:solidFill>
              </a:defRPr>
            </a:pP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marL="0" marR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sz="1400" b="0" i="0" u="none" strike="noStrike" kern="1200" spc="0" baseline="0">
              <a:solidFill>
                <a:sysClr val="windowText" lastClr="000000">
                  <a:lumMod val="65000"/>
                  <a:lumOff val="35000"/>
                </a:sys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Feuil1!$L$1</c:f>
              <c:strCache>
                <c:ptCount val="1"/>
                <c:pt idx="0">
                  <c:v>Profondeur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FF0000"/>
              </a:solidFill>
              <a:ln w="9525">
                <a:noFill/>
              </a:ln>
              <a:effectLst/>
            </c:spPr>
          </c:marker>
          <c:xVal>
            <c:numRef>
              <c:f>Feuil1!$D$2:$D$1556</c:f>
              <c:numCache>
                <c:formatCode>0.000</c:formatCode>
                <c:ptCount val="1555"/>
                <c:pt idx="0">
                  <c:v>-3.4670000000000001</c:v>
                </c:pt>
                <c:pt idx="1">
                  <c:v>-3.6850000000000001</c:v>
                </c:pt>
                <c:pt idx="2">
                  <c:v>-3.6429999999999998</c:v>
                </c:pt>
                <c:pt idx="3">
                  <c:v>-3.7519999999999998</c:v>
                </c:pt>
                <c:pt idx="4">
                  <c:v>-3.04</c:v>
                </c:pt>
                <c:pt idx="5">
                  <c:v>-3.4430000000000001</c:v>
                </c:pt>
                <c:pt idx="6">
                  <c:v>-2.9289999999999998</c:v>
                </c:pt>
                <c:pt idx="7">
                  <c:v>-3.5379999999999998</c:v>
                </c:pt>
                <c:pt idx="8">
                  <c:v>-3.7480000000000002</c:v>
                </c:pt>
                <c:pt idx="9">
                  <c:v>-3.734</c:v>
                </c:pt>
                <c:pt idx="10">
                  <c:v>-4.1210000000000004</c:v>
                </c:pt>
                <c:pt idx="11">
                  <c:v>-3.8180000000000001</c:v>
                </c:pt>
                <c:pt idx="12">
                  <c:v>-3.57</c:v>
                </c:pt>
                <c:pt idx="13">
                  <c:v>-3.9449999999999998</c:v>
                </c:pt>
                <c:pt idx="14">
                  <c:v>-3.8159999999999998</c:v>
                </c:pt>
                <c:pt idx="15">
                  <c:v>-4.1820000000000004</c:v>
                </c:pt>
                <c:pt idx="16">
                  <c:v>-3.5950000000000002</c:v>
                </c:pt>
                <c:pt idx="17">
                  <c:v>-3.0609999999999999</c:v>
                </c:pt>
                <c:pt idx="18">
                  <c:v>-3.1</c:v>
                </c:pt>
                <c:pt idx="19">
                  <c:v>-3.0489999999999999</c:v>
                </c:pt>
                <c:pt idx="20">
                  <c:v>-4.226</c:v>
                </c:pt>
                <c:pt idx="21">
                  <c:v>-3.8279999999999998</c:v>
                </c:pt>
                <c:pt idx="22">
                  <c:v>-3.8029999999999999</c:v>
                </c:pt>
                <c:pt idx="23">
                  <c:v>-3.1739999999999999</c:v>
                </c:pt>
                <c:pt idx="24">
                  <c:v>-3.157</c:v>
                </c:pt>
                <c:pt idx="25">
                  <c:v>-4.1559999999999997</c:v>
                </c:pt>
                <c:pt idx="26">
                  <c:v>-3.774</c:v>
                </c:pt>
                <c:pt idx="27">
                  <c:v>-3.4590000000000001</c:v>
                </c:pt>
                <c:pt idx="28">
                  <c:v>-3.1469999999999998</c:v>
                </c:pt>
                <c:pt idx="29">
                  <c:v>-3.1419999999999999</c:v>
                </c:pt>
                <c:pt idx="30">
                  <c:v>-2.7789999999999999</c:v>
                </c:pt>
                <c:pt idx="31">
                  <c:v>-3.081</c:v>
                </c:pt>
                <c:pt idx="32">
                  <c:v>-3.089</c:v>
                </c:pt>
                <c:pt idx="33">
                  <c:v>-3.7480000000000002</c:v>
                </c:pt>
                <c:pt idx="34">
                  <c:v>-3.4249999999999998</c:v>
                </c:pt>
                <c:pt idx="35">
                  <c:v>-2.931</c:v>
                </c:pt>
                <c:pt idx="36">
                  <c:v>-2.9460000000000002</c:v>
                </c:pt>
                <c:pt idx="37">
                  <c:v>-3.5619999999999998</c:v>
                </c:pt>
                <c:pt idx="38">
                  <c:v>-3.0990000000000002</c:v>
                </c:pt>
                <c:pt idx="39">
                  <c:v>-2.5259999999999998</c:v>
                </c:pt>
                <c:pt idx="40">
                  <c:v>-4.2190000000000003</c:v>
                </c:pt>
                <c:pt idx="41">
                  <c:v>-3.1120000000000001</c:v>
                </c:pt>
                <c:pt idx="42">
                  <c:v>-3.4660000000000002</c:v>
                </c:pt>
                <c:pt idx="43">
                  <c:v>-3.577</c:v>
                </c:pt>
                <c:pt idx="44">
                  <c:v>-3.5910000000000002</c:v>
                </c:pt>
                <c:pt idx="45">
                  <c:v>-3.6749999999999998</c:v>
                </c:pt>
                <c:pt idx="46">
                  <c:v>-2.8980000000000001</c:v>
                </c:pt>
                <c:pt idx="47">
                  <c:v>-3.1589999999999998</c:v>
                </c:pt>
                <c:pt idx="48">
                  <c:v>-3.6389999999999998</c:v>
                </c:pt>
                <c:pt idx="49">
                  <c:v>-3.0230000000000001</c:v>
                </c:pt>
                <c:pt idx="50">
                  <c:v>-3.1019999999999999</c:v>
                </c:pt>
                <c:pt idx="51">
                  <c:v>-3.0910000000000002</c:v>
                </c:pt>
                <c:pt idx="52">
                  <c:v>-3.0550000000000002</c:v>
                </c:pt>
                <c:pt idx="53">
                  <c:v>-3.5840000000000001</c:v>
                </c:pt>
                <c:pt idx="54">
                  <c:v>-3.5459999999999998</c:v>
                </c:pt>
                <c:pt idx="55">
                  <c:v>-3.5459999999999998</c:v>
                </c:pt>
                <c:pt idx="56">
                  <c:v>-3.5579999999999998</c:v>
                </c:pt>
                <c:pt idx="57">
                  <c:v>-3.577</c:v>
                </c:pt>
                <c:pt idx="58">
                  <c:v>-3.6709999999999998</c:v>
                </c:pt>
                <c:pt idx="59">
                  <c:v>-4.0999999999999996</c:v>
                </c:pt>
                <c:pt idx="60">
                  <c:v>-3.8260000000000001</c:v>
                </c:pt>
                <c:pt idx="61">
                  <c:v>-3.5750000000000002</c:v>
                </c:pt>
                <c:pt idx="62">
                  <c:v>-3.544</c:v>
                </c:pt>
                <c:pt idx="63">
                  <c:v>-3.5920000000000001</c:v>
                </c:pt>
                <c:pt idx="64">
                  <c:v>-3.5579999999999998</c:v>
                </c:pt>
                <c:pt idx="65">
                  <c:v>-3.5710000000000002</c:v>
                </c:pt>
                <c:pt idx="66">
                  <c:v>-3.5510000000000002</c:v>
                </c:pt>
                <c:pt idx="67">
                  <c:v>-2.9910000000000001</c:v>
                </c:pt>
                <c:pt idx="68">
                  <c:v>-3.609</c:v>
                </c:pt>
                <c:pt idx="69">
                  <c:v>-3.8359999999999999</c:v>
                </c:pt>
                <c:pt idx="70">
                  <c:v>-2.907</c:v>
                </c:pt>
                <c:pt idx="71">
                  <c:v>-2.9510000000000001</c:v>
                </c:pt>
                <c:pt idx="72">
                  <c:v>-3.0910000000000002</c:v>
                </c:pt>
                <c:pt idx="73">
                  <c:v>-3.1019999999999999</c:v>
                </c:pt>
                <c:pt idx="74">
                  <c:v>-3.87</c:v>
                </c:pt>
                <c:pt idx="75">
                  <c:v>-3.5910000000000002</c:v>
                </c:pt>
                <c:pt idx="76">
                  <c:v>-3.5670000000000002</c:v>
                </c:pt>
                <c:pt idx="77">
                  <c:v>-3.1970000000000001</c:v>
                </c:pt>
                <c:pt idx="78">
                  <c:v>-3.6909999999999998</c:v>
                </c:pt>
                <c:pt idx="79">
                  <c:v>-3.63</c:v>
                </c:pt>
                <c:pt idx="80">
                  <c:v>-3.0169999999999999</c:v>
                </c:pt>
                <c:pt idx="81">
                  <c:v>-2.992</c:v>
                </c:pt>
                <c:pt idx="82">
                  <c:v>-2.9790000000000001</c:v>
                </c:pt>
                <c:pt idx="83">
                  <c:v>-3.1</c:v>
                </c:pt>
                <c:pt idx="84">
                  <c:v>-4.0119999999999996</c:v>
                </c:pt>
                <c:pt idx="85">
                  <c:v>-2.7850000000000001</c:v>
                </c:pt>
                <c:pt idx="86">
                  <c:v>-3.0950000000000002</c:v>
                </c:pt>
                <c:pt idx="87">
                  <c:v>-3.024</c:v>
                </c:pt>
                <c:pt idx="88">
                  <c:v>-3.3370000000000002</c:v>
                </c:pt>
                <c:pt idx="89">
                  <c:v>-3.67</c:v>
                </c:pt>
                <c:pt idx="90">
                  <c:v>-3.669</c:v>
                </c:pt>
                <c:pt idx="91">
                  <c:v>-3.9380000000000002</c:v>
                </c:pt>
                <c:pt idx="92">
                  <c:v>-3.7890000000000001</c:v>
                </c:pt>
                <c:pt idx="93">
                  <c:v>-3.4929999999999999</c:v>
                </c:pt>
                <c:pt idx="94">
                  <c:v>-3.1070000000000002</c:v>
                </c:pt>
                <c:pt idx="95">
                  <c:v>-3.5470000000000002</c:v>
                </c:pt>
                <c:pt idx="96">
                  <c:v>-3.5590000000000002</c:v>
                </c:pt>
                <c:pt idx="97">
                  <c:v>-3.55</c:v>
                </c:pt>
                <c:pt idx="98">
                  <c:v>-3.573</c:v>
                </c:pt>
                <c:pt idx="99">
                  <c:v>-3.5979999999999999</c:v>
                </c:pt>
                <c:pt idx="100">
                  <c:v>-3.573</c:v>
                </c:pt>
                <c:pt idx="101">
                  <c:v>-3.6110000000000002</c:v>
                </c:pt>
                <c:pt idx="102">
                  <c:v>-3.452</c:v>
                </c:pt>
                <c:pt idx="103">
                  <c:v>-3.0960000000000001</c:v>
                </c:pt>
                <c:pt idx="104">
                  <c:v>-3.6019999999999999</c:v>
                </c:pt>
                <c:pt idx="105">
                  <c:v>-3.03</c:v>
                </c:pt>
                <c:pt idx="106">
                  <c:v>-3.1059999999999999</c:v>
                </c:pt>
                <c:pt idx="107">
                  <c:v>-3.1619999999999999</c:v>
                </c:pt>
                <c:pt idx="108">
                  <c:v>-3.58</c:v>
                </c:pt>
                <c:pt idx="109">
                  <c:v>-3.07</c:v>
                </c:pt>
                <c:pt idx="110">
                  <c:v>-3.101</c:v>
                </c:pt>
                <c:pt idx="111">
                  <c:v>-3.206</c:v>
                </c:pt>
                <c:pt idx="112">
                  <c:v>-3.593</c:v>
                </c:pt>
                <c:pt idx="113">
                  <c:v>-3.7589999999999999</c:v>
                </c:pt>
                <c:pt idx="114">
                  <c:v>-2.5790000000000002</c:v>
                </c:pt>
                <c:pt idx="115">
                  <c:v>-3.5539999999999998</c:v>
                </c:pt>
                <c:pt idx="116">
                  <c:v>-2.6429999999999998</c:v>
                </c:pt>
                <c:pt idx="117">
                  <c:v>-3.5609999999999999</c:v>
                </c:pt>
                <c:pt idx="118">
                  <c:v>-3.1</c:v>
                </c:pt>
                <c:pt idx="119">
                  <c:v>-3.6179999999999999</c:v>
                </c:pt>
                <c:pt idx="120">
                  <c:v>-3.56</c:v>
                </c:pt>
                <c:pt idx="121">
                  <c:v>-3.2949999999999999</c:v>
                </c:pt>
                <c:pt idx="122">
                  <c:v>-3.4369999999999998</c:v>
                </c:pt>
                <c:pt idx="123">
                  <c:v>-3.8</c:v>
                </c:pt>
                <c:pt idx="124">
                  <c:v>-3.6259999999999999</c:v>
                </c:pt>
                <c:pt idx="125">
                  <c:v>-3.6070000000000002</c:v>
                </c:pt>
                <c:pt idx="126">
                  <c:v>-3.6120000000000001</c:v>
                </c:pt>
                <c:pt idx="127">
                  <c:v>-3.5779999999999998</c:v>
                </c:pt>
                <c:pt idx="128">
                  <c:v>-3.6269999999999998</c:v>
                </c:pt>
                <c:pt idx="129">
                  <c:v>-3.05</c:v>
                </c:pt>
                <c:pt idx="130">
                  <c:v>-3.5720000000000001</c:v>
                </c:pt>
                <c:pt idx="131">
                  <c:v>-3.5779999999999998</c:v>
                </c:pt>
                <c:pt idx="132">
                  <c:v>-3.6480000000000001</c:v>
                </c:pt>
                <c:pt idx="133">
                  <c:v>-3.673</c:v>
                </c:pt>
                <c:pt idx="134">
                  <c:v>-3.6309999999999998</c:v>
                </c:pt>
                <c:pt idx="135">
                  <c:v>-3.62</c:v>
                </c:pt>
                <c:pt idx="136">
                  <c:v>-3.6179999999999999</c:v>
                </c:pt>
                <c:pt idx="137">
                  <c:v>-3.6150000000000002</c:v>
                </c:pt>
                <c:pt idx="138">
                  <c:v>-3.6509999999999998</c:v>
                </c:pt>
                <c:pt idx="139">
                  <c:v>-3.5579999999999998</c:v>
                </c:pt>
                <c:pt idx="140">
                  <c:v>-3.5960000000000001</c:v>
                </c:pt>
                <c:pt idx="141">
                  <c:v>-3.6</c:v>
                </c:pt>
                <c:pt idx="142">
                  <c:v>-3.6440000000000001</c:v>
                </c:pt>
                <c:pt idx="143">
                  <c:v>-3.5950000000000002</c:v>
                </c:pt>
                <c:pt idx="144">
                  <c:v>-3.61</c:v>
                </c:pt>
                <c:pt idx="145">
                  <c:v>-2.7869999999999999</c:v>
                </c:pt>
                <c:pt idx="146">
                  <c:v>-3.8380000000000001</c:v>
                </c:pt>
                <c:pt idx="147">
                  <c:v>-3.621</c:v>
                </c:pt>
                <c:pt idx="148">
                  <c:v>-3.6819999999999999</c:v>
                </c:pt>
                <c:pt idx="149">
                  <c:v>-3.65</c:v>
                </c:pt>
                <c:pt idx="150">
                  <c:v>-3.952</c:v>
                </c:pt>
                <c:pt idx="151">
                  <c:v>-3.67</c:v>
                </c:pt>
                <c:pt idx="152">
                  <c:v>-3.6219999999999999</c:v>
                </c:pt>
                <c:pt idx="153">
                  <c:v>-3.9159999999999999</c:v>
                </c:pt>
                <c:pt idx="154">
                  <c:v>-2.62</c:v>
                </c:pt>
                <c:pt idx="155">
                  <c:v>-3.05</c:v>
                </c:pt>
                <c:pt idx="156">
                  <c:v>-3.23</c:v>
                </c:pt>
                <c:pt idx="157">
                  <c:v>-3.085</c:v>
                </c:pt>
                <c:pt idx="158">
                  <c:v>-3.5569999999999999</c:v>
                </c:pt>
                <c:pt idx="159">
                  <c:v>-3.6160000000000001</c:v>
                </c:pt>
                <c:pt idx="160">
                  <c:v>-3.5950000000000002</c:v>
                </c:pt>
                <c:pt idx="161">
                  <c:v>-4.3760000000000003</c:v>
                </c:pt>
                <c:pt idx="162">
                  <c:v>-4.0190000000000001</c:v>
                </c:pt>
                <c:pt idx="163">
                  <c:v>-3.8439999999999999</c:v>
                </c:pt>
                <c:pt idx="164">
                  <c:v>-3.621</c:v>
                </c:pt>
                <c:pt idx="165">
                  <c:v>-3.5870000000000002</c:v>
                </c:pt>
                <c:pt idx="166">
                  <c:v>-3.61</c:v>
                </c:pt>
                <c:pt idx="167">
                  <c:v>-3.8380000000000001</c:v>
                </c:pt>
                <c:pt idx="168">
                  <c:v>-3.5670000000000002</c:v>
                </c:pt>
                <c:pt idx="169">
                  <c:v>-3.0950000000000002</c:v>
                </c:pt>
                <c:pt idx="170">
                  <c:v>-3.21</c:v>
                </c:pt>
                <c:pt idx="171">
                  <c:v>-3.5619999999999998</c:v>
                </c:pt>
                <c:pt idx="172">
                  <c:v>-3.89</c:v>
                </c:pt>
                <c:pt idx="173">
                  <c:v>-3.5449999999999999</c:v>
                </c:pt>
                <c:pt idx="174">
                  <c:v>-3.5670000000000002</c:v>
                </c:pt>
                <c:pt idx="175">
                  <c:v>-3.7149999999999999</c:v>
                </c:pt>
                <c:pt idx="176">
                  <c:v>-3.4620000000000002</c:v>
                </c:pt>
                <c:pt idx="177">
                  <c:v>-3.359</c:v>
                </c:pt>
                <c:pt idx="178">
                  <c:v>-3.5529999999999999</c:v>
                </c:pt>
                <c:pt idx="179">
                  <c:v>-3.641</c:v>
                </c:pt>
                <c:pt idx="180">
                  <c:v>-3.6240000000000001</c:v>
                </c:pt>
                <c:pt idx="181">
                  <c:v>-3.6589999999999998</c:v>
                </c:pt>
                <c:pt idx="182">
                  <c:v>-3.5750000000000002</c:v>
                </c:pt>
                <c:pt idx="183">
                  <c:v>-3.125</c:v>
                </c:pt>
                <c:pt idx="184">
                  <c:v>-3.6419999999999999</c:v>
                </c:pt>
                <c:pt idx="185">
                  <c:v>-3.65</c:v>
                </c:pt>
                <c:pt idx="186">
                  <c:v>-3.7149999999999999</c:v>
                </c:pt>
                <c:pt idx="187">
                  <c:v>-3.61</c:v>
                </c:pt>
                <c:pt idx="188">
                  <c:v>-3.6030000000000002</c:v>
                </c:pt>
                <c:pt idx="189">
                  <c:v>-3.57</c:v>
                </c:pt>
                <c:pt idx="190">
                  <c:v>-3.5750000000000002</c:v>
                </c:pt>
                <c:pt idx="191">
                  <c:v>-3.633</c:v>
                </c:pt>
                <c:pt idx="192">
                  <c:v>-3.66</c:v>
                </c:pt>
                <c:pt idx="193">
                  <c:v>-3.4529999999999998</c:v>
                </c:pt>
                <c:pt idx="194">
                  <c:v>-3.5640000000000001</c:v>
                </c:pt>
                <c:pt idx="195">
                  <c:v>-3.3279999999999998</c:v>
                </c:pt>
                <c:pt idx="196">
                  <c:v>-3.2650000000000001</c:v>
                </c:pt>
                <c:pt idx="197">
                  <c:v>-3.117</c:v>
                </c:pt>
                <c:pt idx="198">
                  <c:v>-3.2080000000000002</c:v>
                </c:pt>
                <c:pt idx="199">
                  <c:v>-3.6150000000000002</c:v>
                </c:pt>
                <c:pt idx="200">
                  <c:v>-3.5529999999999999</c:v>
                </c:pt>
                <c:pt idx="201">
                  <c:v>-3.5609999999999999</c:v>
                </c:pt>
                <c:pt idx="202">
                  <c:v>-3.57</c:v>
                </c:pt>
                <c:pt idx="203">
                  <c:v>-3.5840000000000001</c:v>
                </c:pt>
                <c:pt idx="204">
                  <c:v>-3.6219999999999999</c:v>
                </c:pt>
                <c:pt idx="205">
                  <c:v>-3.5779999999999998</c:v>
                </c:pt>
                <c:pt idx="206">
                  <c:v>-3.5289999999999999</c:v>
                </c:pt>
                <c:pt idx="207">
                  <c:v>-3.1930000000000001</c:v>
                </c:pt>
                <c:pt idx="208">
                  <c:v>-3.2090000000000001</c:v>
                </c:pt>
                <c:pt idx="209">
                  <c:v>-3.0459999999999998</c:v>
                </c:pt>
                <c:pt idx="210">
                  <c:v>-3.6</c:v>
                </c:pt>
                <c:pt idx="211">
                  <c:v>-3.6179999999999999</c:v>
                </c:pt>
                <c:pt idx="212">
                  <c:v>-3.5449999999999999</c:v>
                </c:pt>
                <c:pt idx="213">
                  <c:v>-3.552</c:v>
                </c:pt>
                <c:pt idx="214">
                  <c:v>-3.621</c:v>
                </c:pt>
                <c:pt idx="215">
                  <c:v>-3.665</c:v>
                </c:pt>
                <c:pt idx="216">
                  <c:v>-3.5750000000000002</c:v>
                </c:pt>
                <c:pt idx="217">
                  <c:v>-3.57</c:v>
                </c:pt>
                <c:pt idx="218">
                  <c:v>-2.992</c:v>
                </c:pt>
                <c:pt idx="219">
                  <c:v>-3.0859999999999999</c:v>
                </c:pt>
                <c:pt idx="220">
                  <c:v>-4.0350000000000001</c:v>
                </c:pt>
                <c:pt idx="221">
                  <c:v>-4.0049999999999999</c:v>
                </c:pt>
                <c:pt idx="222">
                  <c:v>-3.89</c:v>
                </c:pt>
                <c:pt idx="223">
                  <c:v>-3.9860000000000002</c:v>
                </c:pt>
                <c:pt idx="224">
                  <c:v>-3.601</c:v>
                </c:pt>
                <c:pt idx="225">
                  <c:v>-3.6480000000000001</c:v>
                </c:pt>
                <c:pt idx="226">
                  <c:v>-3.5619999999999998</c:v>
                </c:pt>
                <c:pt idx="227">
                  <c:v>-4.0869999999999997</c:v>
                </c:pt>
                <c:pt idx="228">
                  <c:v>-3.2</c:v>
                </c:pt>
                <c:pt idx="229">
                  <c:v>-2.87</c:v>
                </c:pt>
                <c:pt idx="230">
                  <c:v>-3.0470000000000002</c:v>
                </c:pt>
                <c:pt idx="231">
                  <c:v>-3.66</c:v>
                </c:pt>
                <c:pt idx="232">
                  <c:v>-3.6480000000000001</c:v>
                </c:pt>
                <c:pt idx="233">
                  <c:v>-3.552</c:v>
                </c:pt>
                <c:pt idx="234">
                  <c:v>-3.859</c:v>
                </c:pt>
                <c:pt idx="235">
                  <c:v>-3.6749999999999998</c:v>
                </c:pt>
                <c:pt idx="236">
                  <c:v>-3.8879999999999999</c:v>
                </c:pt>
                <c:pt idx="237">
                  <c:v>-3.4510000000000001</c:v>
                </c:pt>
                <c:pt idx="238">
                  <c:v>-3.2919999999999998</c:v>
                </c:pt>
                <c:pt idx="239">
                  <c:v>-3.6549999999999998</c:v>
                </c:pt>
                <c:pt idx="240">
                  <c:v>-3.968</c:v>
                </c:pt>
                <c:pt idx="241">
                  <c:v>-3.6059999999999999</c:v>
                </c:pt>
                <c:pt idx="242">
                  <c:v>-3.5649999999999999</c:v>
                </c:pt>
                <c:pt idx="243">
                  <c:v>-3.556</c:v>
                </c:pt>
                <c:pt idx="244">
                  <c:v>-3.06</c:v>
                </c:pt>
                <c:pt idx="245">
                  <c:v>-3.1</c:v>
                </c:pt>
                <c:pt idx="246">
                  <c:v>-3.5529999999999999</c:v>
                </c:pt>
                <c:pt idx="247">
                  <c:v>-3.5720000000000001</c:v>
                </c:pt>
                <c:pt idx="248">
                  <c:v>-3.5779999999999998</c:v>
                </c:pt>
                <c:pt idx="249">
                  <c:v>-3.0550000000000002</c:v>
                </c:pt>
                <c:pt idx="250">
                  <c:v>-3.6909999999999998</c:v>
                </c:pt>
                <c:pt idx="251">
                  <c:v>-3.5659999999999998</c:v>
                </c:pt>
                <c:pt idx="252">
                  <c:v>-3.5950000000000002</c:v>
                </c:pt>
                <c:pt idx="253">
                  <c:v>-3.7469999999999999</c:v>
                </c:pt>
                <c:pt idx="254">
                  <c:v>-3.6259999999999999</c:v>
                </c:pt>
                <c:pt idx="255">
                  <c:v>-3.552</c:v>
                </c:pt>
                <c:pt idx="256">
                  <c:v>-3.5310000000000001</c:v>
                </c:pt>
                <c:pt idx="257">
                  <c:v>-3.57</c:v>
                </c:pt>
                <c:pt idx="258">
                  <c:v>-3.5590000000000002</c:v>
                </c:pt>
                <c:pt idx="259">
                  <c:v>-3.5270000000000001</c:v>
                </c:pt>
                <c:pt idx="260">
                  <c:v>-3.5569999999999999</c:v>
                </c:pt>
                <c:pt idx="261">
                  <c:v>-3.62</c:v>
                </c:pt>
                <c:pt idx="262">
                  <c:v>-3.5670000000000002</c:v>
                </c:pt>
                <c:pt idx="263">
                  <c:v>-3.5409999999999999</c:v>
                </c:pt>
                <c:pt idx="264">
                  <c:v>-3.5409999999999999</c:v>
                </c:pt>
                <c:pt idx="265">
                  <c:v>-3.5390000000000001</c:v>
                </c:pt>
                <c:pt idx="266">
                  <c:v>-3.585</c:v>
                </c:pt>
                <c:pt idx="267">
                  <c:v>-3.5569999999999999</c:v>
                </c:pt>
                <c:pt idx="268">
                  <c:v>-3.6139999999999999</c:v>
                </c:pt>
                <c:pt idx="269">
                  <c:v>-3.569</c:v>
                </c:pt>
                <c:pt idx="270">
                  <c:v>-3.516</c:v>
                </c:pt>
                <c:pt idx="271">
                  <c:v>-3.4279999999999999</c:v>
                </c:pt>
                <c:pt idx="272">
                  <c:v>-3.577</c:v>
                </c:pt>
                <c:pt idx="273">
                  <c:v>-3.556</c:v>
                </c:pt>
                <c:pt idx="274">
                  <c:v>-3.5259999999999998</c:v>
                </c:pt>
                <c:pt idx="275">
                  <c:v>-3.5790000000000002</c:v>
                </c:pt>
                <c:pt idx="276">
                  <c:v>-3.6269999999999998</c:v>
                </c:pt>
                <c:pt idx="277">
                  <c:v>-3.5790000000000002</c:v>
                </c:pt>
                <c:pt idx="278">
                  <c:v>-3.524</c:v>
                </c:pt>
                <c:pt idx="279">
                  <c:v>-3.6339999999999999</c:v>
                </c:pt>
                <c:pt idx="280">
                  <c:v>-4.1070000000000002</c:v>
                </c:pt>
                <c:pt idx="281">
                  <c:v>-3.5819999999999999</c:v>
                </c:pt>
                <c:pt idx="282">
                  <c:v>-3.6</c:v>
                </c:pt>
                <c:pt idx="283">
                  <c:v>-3.585</c:v>
                </c:pt>
                <c:pt idx="284">
                  <c:v>-3.6030000000000002</c:v>
                </c:pt>
                <c:pt idx="285">
                  <c:v>-3.569</c:v>
                </c:pt>
                <c:pt idx="286">
                  <c:v>-3.6070000000000002</c:v>
                </c:pt>
                <c:pt idx="287">
                  <c:v>-3.5670000000000002</c:v>
                </c:pt>
                <c:pt idx="288">
                  <c:v>-3.6269999999999998</c:v>
                </c:pt>
                <c:pt idx="289">
                  <c:v>-3.5880000000000001</c:v>
                </c:pt>
                <c:pt idx="290">
                  <c:v>-3.5720000000000001</c:v>
                </c:pt>
                <c:pt idx="291">
                  <c:v>-3.5619999999999998</c:v>
                </c:pt>
                <c:pt idx="292">
                  <c:v>-3.5310000000000001</c:v>
                </c:pt>
                <c:pt idx="293">
                  <c:v>-3.5630000000000002</c:v>
                </c:pt>
                <c:pt idx="294">
                  <c:v>-3.56</c:v>
                </c:pt>
                <c:pt idx="295">
                  <c:v>-3.5880000000000001</c:v>
                </c:pt>
                <c:pt idx="296">
                  <c:v>-3.6349999999999998</c:v>
                </c:pt>
                <c:pt idx="297">
                  <c:v>-3.5459999999999998</c:v>
                </c:pt>
                <c:pt idx="298">
                  <c:v>-3.6110000000000002</c:v>
                </c:pt>
                <c:pt idx="299">
                  <c:v>-3.63</c:v>
                </c:pt>
                <c:pt idx="300">
                  <c:v>-3.54</c:v>
                </c:pt>
                <c:pt idx="301">
                  <c:v>-3.5670000000000002</c:v>
                </c:pt>
                <c:pt idx="302">
                  <c:v>-3.5059999999999998</c:v>
                </c:pt>
                <c:pt idx="303">
                  <c:v>-3.585</c:v>
                </c:pt>
                <c:pt idx="304">
                  <c:v>-3.637</c:v>
                </c:pt>
                <c:pt idx="305">
                  <c:v>-3.5619999999999998</c:v>
                </c:pt>
                <c:pt idx="306">
                  <c:v>-3.5640000000000001</c:v>
                </c:pt>
                <c:pt idx="307">
                  <c:v>-3.55</c:v>
                </c:pt>
                <c:pt idx="308">
                  <c:v>-3.5840000000000001</c:v>
                </c:pt>
                <c:pt idx="309">
                  <c:v>-3.5910000000000002</c:v>
                </c:pt>
                <c:pt idx="310">
                  <c:v>-3.5649999999999999</c:v>
                </c:pt>
                <c:pt idx="311">
                  <c:v>-3.6230000000000002</c:v>
                </c:pt>
                <c:pt idx="312">
                  <c:v>-3.5430000000000001</c:v>
                </c:pt>
                <c:pt idx="313">
                  <c:v>-3.5870000000000002</c:v>
                </c:pt>
                <c:pt idx="314">
                  <c:v>-3.61</c:v>
                </c:pt>
                <c:pt idx="315">
                  <c:v>-3.5750000000000002</c:v>
                </c:pt>
                <c:pt idx="316">
                  <c:v>-3.6240000000000001</c:v>
                </c:pt>
                <c:pt idx="317">
                  <c:v>-3.5379999999999998</c:v>
                </c:pt>
                <c:pt idx="318">
                  <c:v>-3.5489999999999999</c:v>
                </c:pt>
                <c:pt idx="319">
                  <c:v>-3.5430000000000001</c:v>
                </c:pt>
                <c:pt idx="320">
                  <c:v>-3.6179999999999999</c:v>
                </c:pt>
                <c:pt idx="321">
                  <c:v>-3.5870000000000002</c:v>
                </c:pt>
                <c:pt idx="322">
                  <c:v>-3.6070000000000002</c:v>
                </c:pt>
                <c:pt idx="323">
                  <c:v>-3.6179999999999999</c:v>
                </c:pt>
                <c:pt idx="324">
                  <c:v>-3.58</c:v>
                </c:pt>
                <c:pt idx="325">
                  <c:v>-3.5590000000000002</c:v>
                </c:pt>
                <c:pt idx="326">
                  <c:v>-3.5070000000000001</c:v>
                </c:pt>
                <c:pt idx="327">
                  <c:v>-3.7530000000000001</c:v>
                </c:pt>
                <c:pt idx="328">
                  <c:v>-3.641</c:v>
                </c:pt>
                <c:pt idx="329">
                  <c:v>-3.532</c:v>
                </c:pt>
                <c:pt idx="330">
                  <c:v>-3.556</c:v>
                </c:pt>
                <c:pt idx="331">
                  <c:v>-3.5630000000000002</c:v>
                </c:pt>
                <c:pt idx="332">
                  <c:v>-3.5939999999999999</c:v>
                </c:pt>
                <c:pt idx="333">
                  <c:v>-3.597</c:v>
                </c:pt>
                <c:pt idx="334">
                  <c:v>-3.57</c:v>
                </c:pt>
                <c:pt idx="335">
                  <c:v>-3.5750000000000002</c:v>
                </c:pt>
                <c:pt idx="336">
                  <c:v>-3.5640000000000001</c:v>
                </c:pt>
                <c:pt idx="337">
                  <c:v>-3.516</c:v>
                </c:pt>
                <c:pt idx="338">
                  <c:v>-3.593</c:v>
                </c:pt>
                <c:pt idx="339">
                  <c:v>-3.718</c:v>
                </c:pt>
                <c:pt idx="340">
                  <c:v>-4.093</c:v>
                </c:pt>
                <c:pt idx="341">
                  <c:v>-3.593</c:v>
                </c:pt>
                <c:pt idx="342">
                  <c:v>-3.5659999999999998</c:v>
                </c:pt>
                <c:pt idx="343">
                  <c:v>-3.58</c:v>
                </c:pt>
                <c:pt idx="344">
                  <c:v>-3.754</c:v>
                </c:pt>
                <c:pt idx="345">
                  <c:v>-3.5569999999999999</c:v>
                </c:pt>
                <c:pt idx="346">
                  <c:v>-3.5979999999999999</c:v>
                </c:pt>
                <c:pt idx="347">
                  <c:v>-3.6509999999999998</c:v>
                </c:pt>
                <c:pt idx="348">
                  <c:v>-3.55</c:v>
                </c:pt>
                <c:pt idx="349">
                  <c:v>-3.5630000000000002</c:v>
                </c:pt>
                <c:pt idx="350">
                  <c:v>-3.5840000000000001</c:v>
                </c:pt>
                <c:pt idx="351">
                  <c:v>-3.58</c:v>
                </c:pt>
                <c:pt idx="352">
                  <c:v>-3.1389999999999998</c:v>
                </c:pt>
                <c:pt idx="353">
                  <c:v>-3.0640000000000001</c:v>
                </c:pt>
                <c:pt idx="354">
                  <c:v>-3.5619999999999998</c:v>
                </c:pt>
                <c:pt idx="355">
                  <c:v>-3.58</c:v>
                </c:pt>
                <c:pt idx="356">
                  <c:v>-3.5710000000000002</c:v>
                </c:pt>
                <c:pt idx="357">
                  <c:v>-3.5670000000000002</c:v>
                </c:pt>
                <c:pt idx="358">
                  <c:v>-3.6040000000000001</c:v>
                </c:pt>
                <c:pt idx="359">
                  <c:v>-3.54</c:v>
                </c:pt>
                <c:pt idx="360">
                  <c:v>-3.5139999999999998</c:v>
                </c:pt>
                <c:pt idx="361">
                  <c:v>-3.5350000000000001</c:v>
                </c:pt>
                <c:pt idx="362">
                  <c:v>-3.5710000000000002</c:v>
                </c:pt>
                <c:pt idx="363">
                  <c:v>-3.5920000000000001</c:v>
                </c:pt>
                <c:pt idx="364">
                  <c:v>-3.5630000000000002</c:v>
                </c:pt>
                <c:pt idx="365">
                  <c:v>-3.5259999999999998</c:v>
                </c:pt>
                <c:pt idx="366">
                  <c:v>-3.5630000000000002</c:v>
                </c:pt>
                <c:pt idx="367">
                  <c:v>-3.5990000000000002</c:v>
                </c:pt>
                <c:pt idx="368">
                  <c:v>-3.58</c:v>
                </c:pt>
                <c:pt idx="369">
                  <c:v>-3.5339999999999998</c:v>
                </c:pt>
                <c:pt idx="370">
                  <c:v>-3.6419999999999999</c:v>
                </c:pt>
                <c:pt idx="371">
                  <c:v>-3.649</c:v>
                </c:pt>
                <c:pt idx="372">
                  <c:v>-3.5019999999999998</c:v>
                </c:pt>
                <c:pt idx="373">
                  <c:v>-3.55</c:v>
                </c:pt>
                <c:pt idx="374">
                  <c:v>-3.621</c:v>
                </c:pt>
                <c:pt idx="375">
                  <c:v>-3.5950000000000002</c:v>
                </c:pt>
                <c:pt idx="376">
                  <c:v>-3.6640000000000001</c:v>
                </c:pt>
                <c:pt idx="377">
                  <c:v>-3.573</c:v>
                </c:pt>
                <c:pt idx="378">
                  <c:v>-3.5390000000000001</c:v>
                </c:pt>
                <c:pt idx="379">
                  <c:v>-3.5880000000000001</c:v>
                </c:pt>
                <c:pt idx="380">
                  <c:v>-3.512</c:v>
                </c:pt>
                <c:pt idx="381">
                  <c:v>-3.6120000000000001</c:v>
                </c:pt>
                <c:pt idx="382">
                  <c:v>-3.5449999999999999</c:v>
                </c:pt>
                <c:pt idx="383">
                  <c:v>-3.56</c:v>
                </c:pt>
                <c:pt idx="384">
                  <c:v>-3.5579999999999998</c:v>
                </c:pt>
                <c:pt idx="385">
                  <c:v>-3.5659999999999998</c:v>
                </c:pt>
                <c:pt idx="386">
                  <c:v>-3.5649999999999999</c:v>
                </c:pt>
                <c:pt idx="387">
                  <c:v>-3.5430000000000001</c:v>
                </c:pt>
                <c:pt idx="388">
                  <c:v>-3.6190000000000002</c:v>
                </c:pt>
                <c:pt idx="389">
                  <c:v>-3.5819999999999999</c:v>
                </c:pt>
                <c:pt idx="390">
                  <c:v>-3.5920000000000001</c:v>
                </c:pt>
                <c:pt idx="391">
                  <c:v>-3.556</c:v>
                </c:pt>
                <c:pt idx="392">
                  <c:v>-3.56</c:v>
                </c:pt>
                <c:pt idx="393">
                  <c:v>-3.5830000000000002</c:v>
                </c:pt>
                <c:pt idx="394">
                  <c:v>-3.5870000000000002</c:v>
                </c:pt>
                <c:pt idx="395">
                  <c:v>-3.5430000000000001</c:v>
                </c:pt>
                <c:pt idx="396">
                  <c:v>-3.5489999999999999</c:v>
                </c:pt>
                <c:pt idx="397">
                  <c:v>-3.5529999999999999</c:v>
                </c:pt>
                <c:pt idx="398">
                  <c:v>-3.5579999999999998</c:v>
                </c:pt>
                <c:pt idx="399">
                  <c:v>-3.5880000000000001</c:v>
                </c:pt>
                <c:pt idx="400">
                  <c:v>-3.5979999999999999</c:v>
                </c:pt>
                <c:pt idx="401">
                  <c:v>-3.5640000000000001</c:v>
                </c:pt>
                <c:pt idx="402">
                  <c:v>-3.601</c:v>
                </c:pt>
                <c:pt idx="403">
                  <c:v>-3.5950000000000002</c:v>
                </c:pt>
                <c:pt idx="404">
                  <c:v>-3.5489999999999999</c:v>
                </c:pt>
                <c:pt idx="405">
                  <c:v>-3.569</c:v>
                </c:pt>
                <c:pt idx="406">
                  <c:v>-3.6760000000000002</c:v>
                </c:pt>
                <c:pt idx="407">
                  <c:v>-3.5680000000000001</c:v>
                </c:pt>
                <c:pt idx="408">
                  <c:v>-3.5510000000000002</c:v>
                </c:pt>
                <c:pt idx="409">
                  <c:v>-3.5920000000000001</c:v>
                </c:pt>
                <c:pt idx="410">
                  <c:v>-3.5760000000000001</c:v>
                </c:pt>
                <c:pt idx="411">
                  <c:v>-3.5739999999999998</c:v>
                </c:pt>
                <c:pt idx="412">
                  <c:v>-3.6349999999999998</c:v>
                </c:pt>
                <c:pt idx="413">
                  <c:v>-3.56</c:v>
                </c:pt>
                <c:pt idx="414">
                  <c:v>-3.5489999999999999</c:v>
                </c:pt>
                <c:pt idx="415">
                  <c:v>-3.6280000000000001</c:v>
                </c:pt>
                <c:pt idx="416">
                  <c:v>-3.5270000000000001</c:v>
                </c:pt>
                <c:pt idx="417">
                  <c:v>-3.51</c:v>
                </c:pt>
                <c:pt idx="418">
                  <c:v>-3.6179999999999999</c:v>
                </c:pt>
                <c:pt idx="419">
                  <c:v>-3.5310000000000001</c:v>
                </c:pt>
                <c:pt idx="420">
                  <c:v>-3.556</c:v>
                </c:pt>
                <c:pt idx="421">
                  <c:v>-3.524</c:v>
                </c:pt>
                <c:pt idx="422">
                  <c:v>-3.5579999999999998</c:v>
                </c:pt>
                <c:pt idx="423">
                  <c:v>-3.5710000000000002</c:v>
                </c:pt>
                <c:pt idx="424">
                  <c:v>-3.5590000000000002</c:v>
                </c:pt>
                <c:pt idx="425">
                  <c:v>-3.55</c:v>
                </c:pt>
                <c:pt idx="426">
                  <c:v>-3.6139999999999999</c:v>
                </c:pt>
                <c:pt idx="427">
                  <c:v>-3.5390000000000001</c:v>
                </c:pt>
                <c:pt idx="428">
                  <c:v>-3.5870000000000002</c:v>
                </c:pt>
                <c:pt idx="429">
                  <c:v>-3.569</c:v>
                </c:pt>
                <c:pt idx="430">
                  <c:v>-3.57</c:v>
                </c:pt>
                <c:pt idx="431">
                  <c:v>-3.56</c:v>
                </c:pt>
                <c:pt idx="432">
                  <c:v>-3.5609999999999999</c:v>
                </c:pt>
                <c:pt idx="433">
                  <c:v>-3.5939999999999999</c:v>
                </c:pt>
                <c:pt idx="434">
                  <c:v>-3.569</c:v>
                </c:pt>
                <c:pt idx="435">
                  <c:v>-3.665</c:v>
                </c:pt>
                <c:pt idx="436">
                  <c:v>-3.1749999999999998</c:v>
                </c:pt>
                <c:pt idx="437">
                  <c:v>-3.0529999999999999</c:v>
                </c:pt>
                <c:pt idx="438">
                  <c:v>-3.0579999999999998</c:v>
                </c:pt>
                <c:pt idx="439">
                  <c:v>-3.08</c:v>
                </c:pt>
                <c:pt idx="440">
                  <c:v>-2.718</c:v>
                </c:pt>
                <c:pt idx="441">
                  <c:v>-3.5750000000000002</c:v>
                </c:pt>
                <c:pt idx="442">
                  <c:v>-3.5640000000000001</c:v>
                </c:pt>
                <c:pt idx="443">
                  <c:v>-3.5470000000000002</c:v>
                </c:pt>
                <c:pt idx="444">
                  <c:v>-3.597</c:v>
                </c:pt>
                <c:pt idx="445">
                  <c:v>-3.5659999999999998</c:v>
                </c:pt>
                <c:pt idx="446">
                  <c:v>-3.6629999999999998</c:v>
                </c:pt>
                <c:pt idx="447">
                  <c:v>-3.47</c:v>
                </c:pt>
                <c:pt idx="448">
                  <c:v>-3.524</c:v>
                </c:pt>
                <c:pt idx="449">
                  <c:v>-3.5939999999999999</c:v>
                </c:pt>
                <c:pt idx="450">
                  <c:v>-3.5419999999999998</c:v>
                </c:pt>
                <c:pt idx="451">
                  <c:v>-3.5720000000000001</c:v>
                </c:pt>
                <c:pt idx="452">
                  <c:v>-3.532</c:v>
                </c:pt>
                <c:pt idx="453">
                  <c:v>-3.5990000000000002</c:v>
                </c:pt>
                <c:pt idx="454">
                  <c:v>-3.5670000000000002</c:v>
                </c:pt>
                <c:pt idx="455">
                  <c:v>-3.544</c:v>
                </c:pt>
                <c:pt idx="456">
                  <c:v>-3.581</c:v>
                </c:pt>
                <c:pt idx="457">
                  <c:v>-3.76</c:v>
                </c:pt>
                <c:pt idx="458">
                  <c:v>-3.6030000000000002</c:v>
                </c:pt>
                <c:pt idx="459">
                  <c:v>-3.702</c:v>
                </c:pt>
                <c:pt idx="460">
                  <c:v>-3.5750000000000002</c:v>
                </c:pt>
                <c:pt idx="461">
                  <c:v>-3.5990000000000002</c:v>
                </c:pt>
                <c:pt idx="462">
                  <c:v>-3.4750000000000001</c:v>
                </c:pt>
                <c:pt idx="463">
                  <c:v>-2.976</c:v>
                </c:pt>
                <c:pt idx="464">
                  <c:v>-3.6110000000000002</c:v>
                </c:pt>
                <c:pt idx="465">
                  <c:v>-3.61</c:v>
                </c:pt>
                <c:pt idx="466">
                  <c:v>-3.597</c:v>
                </c:pt>
                <c:pt idx="467">
                  <c:v>-3.5369999999999999</c:v>
                </c:pt>
                <c:pt idx="468">
                  <c:v>-3.64</c:v>
                </c:pt>
                <c:pt idx="469">
                  <c:v>-3.5579999999999998</c:v>
                </c:pt>
                <c:pt idx="470">
                  <c:v>-3.5449999999999999</c:v>
                </c:pt>
                <c:pt idx="471">
                  <c:v>-3.556</c:v>
                </c:pt>
                <c:pt idx="472">
                  <c:v>-3.73</c:v>
                </c:pt>
                <c:pt idx="473">
                  <c:v>-3.5830000000000002</c:v>
                </c:pt>
                <c:pt idx="474">
                  <c:v>-3.0649999999999999</c:v>
                </c:pt>
                <c:pt idx="475">
                  <c:v>-3.1230000000000002</c:v>
                </c:pt>
                <c:pt idx="476">
                  <c:v>-3.5819999999999999</c:v>
                </c:pt>
                <c:pt idx="477">
                  <c:v>-3.5230000000000001</c:v>
                </c:pt>
                <c:pt idx="478">
                  <c:v>-3.552</c:v>
                </c:pt>
                <c:pt idx="479">
                  <c:v>-3.5219999999999998</c:v>
                </c:pt>
                <c:pt idx="480">
                  <c:v>-3.57</c:v>
                </c:pt>
                <c:pt idx="481">
                  <c:v>-3.5779999999999998</c:v>
                </c:pt>
                <c:pt idx="482">
                  <c:v>-3.5489999999999999</c:v>
                </c:pt>
                <c:pt idx="483">
                  <c:v>-3.5779999999999998</c:v>
                </c:pt>
                <c:pt idx="484">
                  <c:v>-3.484</c:v>
                </c:pt>
                <c:pt idx="485">
                  <c:v>-3.5329999999999999</c:v>
                </c:pt>
                <c:pt idx="486">
                  <c:v>-3.6309999999999998</c:v>
                </c:pt>
                <c:pt idx="487">
                  <c:v>-3.544</c:v>
                </c:pt>
                <c:pt idx="488">
                  <c:v>-3.5659999999999998</c:v>
                </c:pt>
                <c:pt idx="489">
                  <c:v>-3.5779999999999998</c:v>
                </c:pt>
                <c:pt idx="490">
                  <c:v>-3.577</c:v>
                </c:pt>
                <c:pt idx="491">
                  <c:v>-4.4569999999999999</c:v>
                </c:pt>
                <c:pt idx="492">
                  <c:v>-3.7530000000000001</c:v>
                </c:pt>
                <c:pt idx="493">
                  <c:v>-3.5750000000000002</c:v>
                </c:pt>
                <c:pt idx="494">
                  <c:v>-3.6539999999999999</c:v>
                </c:pt>
                <c:pt idx="495">
                  <c:v>-3.6150000000000002</c:v>
                </c:pt>
                <c:pt idx="496">
                  <c:v>-3.589</c:v>
                </c:pt>
                <c:pt idx="497">
                  <c:v>-3.552</c:v>
                </c:pt>
                <c:pt idx="498">
                  <c:v>-3.6520000000000001</c:v>
                </c:pt>
                <c:pt idx="499">
                  <c:v>-3.5510000000000002</c:v>
                </c:pt>
                <c:pt idx="500">
                  <c:v>-3.532</c:v>
                </c:pt>
                <c:pt idx="501">
                  <c:v>-3.6190000000000002</c:v>
                </c:pt>
                <c:pt idx="502">
                  <c:v>-4.0309999999999997</c:v>
                </c:pt>
                <c:pt idx="503">
                  <c:v>-3.613</c:v>
                </c:pt>
                <c:pt idx="504">
                  <c:v>-3.59</c:v>
                </c:pt>
                <c:pt idx="505">
                  <c:v>-3.6190000000000002</c:v>
                </c:pt>
                <c:pt idx="506">
                  <c:v>-3.6219999999999999</c:v>
                </c:pt>
                <c:pt idx="507">
                  <c:v>-3.6030000000000002</c:v>
                </c:pt>
                <c:pt idx="508">
                  <c:v>-3.5569999999999999</c:v>
                </c:pt>
                <c:pt idx="509">
                  <c:v>-3.5489999999999999</c:v>
                </c:pt>
                <c:pt idx="510">
                  <c:v>-3.633</c:v>
                </c:pt>
                <c:pt idx="511">
                  <c:v>-3.5950000000000002</c:v>
                </c:pt>
                <c:pt idx="512">
                  <c:v>-3.569</c:v>
                </c:pt>
                <c:pt idx="513">
                  <c:v>-3.5680000000000001</c:v>
                </c:pt>
                <c:pt idx="514">
                  <c:v>-3.5830000000000002</c:v>
                </c:pt>
                <c:pt idx="515">
                  <c:v>-3.54</c:v>
                </c:pt>
                <c:pt idx="516">
                  <c:v>-3.5710000000000002</c:v>
                </c:pt>
                <c:pt idx="517">
                  <c:v>-3.5979999999999999</c:v>
                </c:pt>
                <c:pt idx="518">
                  <c:v>-3.5569999999999999</c:v>
                </c:pt>
                <c:pt idx="519">
                  <c:v>-3.5640000000000001</c:v>
                </c:pt>
                <c:pt idx="520">
                  <c:v>-3.5670000000000002</c:v>
                </c:pt>
                <c:pt idx="521">
                  <c:v>-3.8330000000000002</c:v>
                </c:pt>
                <c:pt idx="522">
                  <c:v>-3.5619999999999998</c:v>
                </c:pt>
                <c:pt idx="523">
                  <c:v>-3.6059999999999999</c:v>
                </c:pt>
                <c:pt idx="524">
                  <c:v>-3.5569999999999999</c:v>
                </c:pt>
                <c:pt idx="525">
                  <c:v>-3.536</c:v>
                </c:pt>
                <c:pt idx="526">
                  <c:v>-3.548</c:v>
                </c:pt>
                <c:pt idx="527">
                  <c:v>-3.5649999999999999</c:v>
                </c:pt>
                <c:pt idx="528">
                  <c:v>-3.5459999999999998</c:v>
                </c:pt>
                <c:pt idx="529">
                  <c:v>-3.5720000000000001</c:v>
                </c:pt>
                <c:pt idx="530">
                  <c:v>-3.5670000000000002</c:v>
                </c:pt>
                <c:pt idx="531">
                  <c:v>-3.5569999999999999</c:v>
                </c:pt>
                <c:pt idx="532">
                  <c:v>-3.5419999999999998</c:v>
                </c:pt>
                <c:pt idx="533">
                  <c:v>-3.5880000000000001</c:v>
                </c:pt>
                <c:pt idx="534">
                  <c:v>-3.5870000000000002</c:v>
                </c:pt>
                <c:pt idx="535">
                  <c:v>-3.6040000000000001</c:v>
                </c:pt>
                <c:pt idx="536">
                  <c:v>-3.5609999999999999</c:v>
                </c:pt>
                <c:pt idx="537">
                  <c:v>-3.5870000000000002</c:v>
                </c:pt>
                <c:pt idx="538">
                  <c:v>-3.5960000000000001</c:v>
                </c:pt>
                <c:pt idx="539">
                  <c:v>-3.5960000000000001</c:v>
                </c:pt>
                <c:pt idx="540">
                  <c:v>-3.637</c:v>
                </c:pt>
                <c:pt idx="541">
                  <c:v>-3.5529999999999999</c:v>
                </c:pt>
                <c:pt idx="542">
                  <c:v>-3.5880000000000001</c:v>
                </c:pt>
                <c:pt idx="543">
                  <c:v>-2.5950000000000002</c:v>
                </c:pt>
                <c:pt idx="544">
                  <c:v>-3.5830000000000002</c:v>
                </c:pt>
                <c:pt idx="545">
                  <c:v>-3.605</c:v>
                </c:pt>
                <c:pt idx="546">
                  <c:v>-3.637</c:v>
                </c:pt>
                <c:pt idx="547">
                  <c:v>-3.7690000000000001</c:v>
                </c:pt>
                <c:pt idx="548">
                  <c:v>-3.5710000000000002</c:v>
                </c:pt>
                <c:pt idx="549">
                  <c:v>-3.5790000000000002</c:v>
                </c:pt>
                <c:pt idx="550">
                  <c:v>-3.5750000000000002</c:v>
                </c:pt>
                <c:pt idx="551">
                  <c:v>-3.6179999999999999</c:v>
                </c:pt>
                <c:pt idx="552">
                  <c:v>-3.6440000000000001</c:v>
                </c:pt>
                <c:pt idx="553">
                  <c:v>-3.6629999999999998</c:v>
                </c:pt>
                <c:pt idx="554">
                  <c:v>-3.5819999999999999</c:v>
                </c:pt>
                <c:pt idx="555">
                  <c:v>-3.556</c:v>
                </c:pt>
                <c:pt idx="556">
                  <c:v>-3.597</c:v>
                </c:pt>
                <c:pt idx="557">
                  <c:v>-3.5979999999999999</c:v>
                </c:pt>
                <c:pt idx="558">
                  <c:v>-3.5569999999999999</c:v>
                </c:pt>
                <c:pt idx="559">
                  <c:v>-3.6160000000000001</c:v>
                </c:pt>
                <c:pt idx="560">
                  <c:v>-3.5750000000000002</c:v>
                </c:pt>
                <c:pt idx="561">
                  <c:v>-3.6840000000000002</c:v>
                </c:pt>
                <c:pt idx="562">
                  <c:v>-3.6579999999999999</c:v>
                </c:pt>
                <c:pt idx="563">
                  <c:v>-3.5830000000000002</c:v>
                </c:pt>
                <c:pt idx="564">
                  <c:v>-3.55</c:v>
                </c:pt>
                <c:pt idx="565">
                  <c:v>-3.573</c:v>
                </c:pt>
                <c:pt idx="566">
                  <c:v>-3.5350000000000001</c:v>
                </c:pt>
                <c:pt idx="567">
                  <c:v>-3.5579999999999998</c:v>
                </c:pt>
                <c:pt idx="568">
                  <c:v>-3.5489999999999999</c:v>
                </c:pt>
                <c:pt idx="569">
                  <c:v>-3.585</c:v>
                </c:pt>
                <c:pt idx="570">
                  <c:v>-3.52</c:v>
                </c:pt>
                <c:pt idx="571">
                  <c:v>-3.4830000000000001</c:v>
                </c:pt>
                <c:pt idx="572">
                  <c:v>-3.5419999999999998</c:v>
                </c:pt>
                <c:pt idx="573">
                  <c:v>-3.5339999999999998</c:v>
                </c:pt>
                <c:pt idx="574">
                  <c:v>-3.67</c:v>
                </c:pt>
                <c:pt idx="575">
                  <c:v>-3.55</c:v>
                </c:pt>
                <c:pt idx="576">
                  <c:v>-3.0179999999999998</c:v>
                </c:pt>
                <c:pt idx="577">
                  <c:v>-2.97</c:v>
                </c:pt>
                <c:pt idx="578">
                  <c:v>-3.1389999999999998</c:v>
                </c:pt>
                <c:pt idx="579">
                  <c:v>-3.0790000000000002</c:v>
                </c:pt>
                <c:pt idx="580">
                  <c:v>-3.589</c:v>
                </c:pt>
                <c:pt idx="581">
                  <c:v>-3.6269999999999998</c:v>
                </c:pt>
                <c:pt idx="582">
                  <c:v>-3.5950000000000002</c:v>
                </c:pt>
                <c:pt idx="583">
                  <c:v>-3.6030000000000002</c:v>
                </c:pt>
                <c:pt idx="584">
                  <c:v>-3.6459999999999999</c:v>
                </c:pt>
                <c:pt idx="585">
                  <c:v>-3.637</c:v>
                </c:pt>
                <c:pt idx="586">
                  <c:v>-3.6579999999999999</c:v>
                </c:pt>
                <c:pt idx="587">
                  <c:v>-3.5710000000000002</c:v>
                </c:pt>
                <c:pt idx="588">
                  <c:v>-3.621</c:v>
                </c:pt>
                <c:pt idx="589">
                  <c:v>-3.5430000000000001</c:v>
                </c:pt>
                <c:pt idx="590">
                  <c:v>-3.61</c:v>
                </c:pt>
                <c:pt idx="591">
                  <c:v>-3.5859999999999999</c:v>
                </c:pt>
                <c:pt idx="592">
                  <c:v>-3.552</c:v>
                </c:pt>
                <c:pt idx="593">
                  <c:v>-3.6</c:v>
                </c:pt>
                <c:pt idx="594">
                  <c:v>-3.5590000000000002</c:v>
                </c:pt>
                <c:pt idx="595">
                  <c:v>-3.641</c:v>
                </c:pt>
                <c:pt idx="596">
                  <c:v>-3.532</c:v>
                </c:pt>
                <c:pt idx="597">
                  <c:v>-3.6030000000000002</c:v>
                </c:pt>
                <c:pt idx="598">
                  <c:v>-3.5750000000000002</c:v>
                </c:pt>
                <c:pt idx="599">
                  <c:v>-3.58</c:v>
                </c:pt>
                <c:pt idx="600">
                  <c:v>-3.593</c:v>
                </c:pt>
                <c:pt idx="601">
                  <c:v>-3.5750000000000002</c:v>
                </c:pt>
                <c:pt idx="602">
                  <c:v>-3.6419999999999999</c:v>
                </c:pt>
                <c:pt idx="603">
                  <c:v>-3.65</c:v>
                </c:pt>
                <c:pt idx="604">
                  <c:v>-3.59</c:v>
                </c:pt>
                <c:pt idx="605">
                  <c:v>-3.6059999999999999</c:v>
                </c:pt>
                <c:pt idx="606">
                  <c:v>-3.7269999999999999</c:v>
                </c:pt>
                <c:pt idx="607">
                  <c:v>-3.5920000000000001</c:v>
                </c:pt>
                <c:pt idx="608">
                  <c:v>-3.6080000000000001</c:v>
                </c:pt>
                <c:pt idx="609">
                  <c:v>-3.8359999999999999</c:v>
                </c:pt>
                <c:pt idx="610">
                  <c:v>-4.306</c:v>
                </c:pt>
                <c:pt idx="611">
                  <c:v>-3.5529999999999999</c:v>
                </c:pt>
                <c:pt idx="612">
                  <c:v>-3.59</c:v>
                </c:pt>
                <c:pt idx="613">
                  <c:v>-3.5870000000000002</c:v>
                </c:pt>
                <c:pt idx="614">
                  <c:v>-3.49</c:v>
                </c:pt>
                <c:pt idx="615">
                  <c:v>-3.6789999999999998</c:v>
                </c:pt>
                <c:pt idx="616">
                  <c:v>-3.6150000000000002</c:v>
                </c:pt>
                <c:pt idx="617">
                  <c:v>-3.6219999999999999</c:v>
                </c:pt>
                <c:pt idx="618">
                  <c:v>-3.5950000000000002</c:v>
                </c:pt>
                <c:pt idx="619">
                  <c:v>-3.6709999999999998</c:v>
                </c:pt>
                <c:pt idx="620">
                  <c:v>-3.5950000000000002</c:v>
                </c:pt>
                <c:pt idx="621">
                  <c:v>-3.5310000000000001</c:v>
                </c:pt>
                <c:pt idx="622">
                  <c:v>-3.5990000000000002</c:v>
                </c:pt>
                <c:pt idx="623">
                  <c:v>-3.5649999999999999</c:v>
                </c:pt>
                <c:pt idx="624">
                  <c:v>-3.5990000000000002</c:v>
                </c:pt>
                <c:pt idx="625">
                  <c:v>-3.5880000000000001</c:v>
                </c:pt>
                <c:pt idx="626">
                  <c:v>-3.5459999999999998</c:v>
                </c:pt>
                <c:pt idx="627">
                  <c:v>-3.585</c:v>
                </c:pt>
                <c:pt idx="628">
                  <c:v>-3.6379999999999999</c:v>
                </c:pt>
                <c:pt idx="629">
                  <c:v>-3.7120000000000002</c:v>
                </c:pt>
                <c:pt idx="630">
                  <c:v>-3.6320000000000001</c:v>
                </c:pt>
                <c:pt idx="631">
                  <c:v>-3.5379999999999998</c:v>
                </c:pt>
                <c:pt idx="632">
                  <c:v>-3.5680000000000001</c:v>
                </c:pt>
                <c:pt idx="633">
                  <c:v>-3.548</c:v>
                </c:pt>
                <c:pt idx="634">
                  <c:v>-3.548</c:v>
                </c:pt>
                <c:pt idx="635">
                  <c:v>-3.5609999999999999</c:v>
                </c:pt>
                <c:pt idx="636">
                  <c:v>-3.5369999999999999</c:v>
                </c:pt>
                <c:pt idx="637">
                  <c:v>-3.5630000000000002</c:v>
                </c:pt>
                <c:pt idx="638">
                  <c:v>-3.5750000000000002</c:v>
                </c:pt>
                <c:pt idx="639">
                  <c:v>-3.5179999999999998</c:v>
                </c:pt>
                <c:pt idx="640">
                  <c:v>-3.6389999999999998</c:v>
                </c:pt>
                <c:pt idx="641">
                  <c:v>-3.6190000000000002</c:v>
                </c:pt>
                <c:pt idx="642">
                  <c:v>-3.6070000000000002</c:v>
                </c:pt>
                <c:pt idx="643">
                  <c:v>-3.5960000000000001</c:v>
                </c:pt>
                <c:pt idx="644">
                  <c:v>-3.6509999999999998</c:v>
                </c:pt>
                <c:pt idx="645">
                  <c:v>-3.5110000000000001</c:v>
                </c:pt>
                <c:pt idx="646">
                  <c:v>-3.5819999999999999</c:v>
                </c:pt>
                <c:pt idx="647">
                  <c:v>-3.55</c:v>
                </c:pt>
                <c:pt idx="648">
                  <c:v>-3.6280000000000001</c:v>
                </c:pt>
                <c:pt idx="649">
                  <c:v>-3.5819999999999999</c:v>
                </c:pt>
                <c:pt idx="650">
                  <c:v>-3.5910000000000002</c:v>
                </c:pt>
                <c:pt idx="651">
                  <c:v>-3.5649999999999999</c:v>
                </c:pt>
                <c:pt idx="652">
                  <c:v>-3.5630000000000002</c:v>
                </c:pt>
                <c:pt idx="653">
                  <c:v>-3.5329999999999999</c:v>
                </c:pt>
                <c:pt idx="654">
                  <c:v>-3.585</c:v>
                </c:pt>
                <c:pt idx="655">
                  <c:v>-3.5739999999999998</c:v>
                </c:pt>
                <c:pt idx="656">
                  <c:v>-3.581</c:v>
                </c:pt>
                <c:pt idx="657">
                  <c:v>-3.6019999999999999</c:v>
                </c:pt>
                <c:pt idx="658">
                  <c:v>-3.536</c:v>
                </c:pt>
                <c:pt idx="659">
                  <c:v>-3.5760000000000001</c:v>
                </c:pt>
                <c:pt idx="660">
                  <c:v>-3.5529999999999999</c:v>
                </c:pt>
                <c:pt idx="661">
                  <c:v>-3.032</c:v>
                </c:pt>
                <c:pt idx="662">
                  <c:v>-3.0019999999999998</c:v>
                </c:pt>
                <c:pt idx="663">
                  <c:v>-3.5129999999999999</c:v>
                </c:pt>
                <c:pt idx="664">
                  <c:v>-3.4249999999999998</c:v>
                </c:pt>
                <c:pt idx="665">
                  <c:v>-3.0169999999999999</c:v>
                </c:pt>
                <c:pt idx="666">
                  <c:v>-3.129</c:v>
                </c:pt>
                <c:pt idx="667">
                  <c:v>-2.9049999999999998</c:v>
                </c:pt>
                <c:pt idx="668">
                  <c:v>-3.569</c:v>
                </c:pt>
                <c:pt idx="669">
                  <c:v>-3.5870000000000002</c:v>
                </c:pt>
                <c:pt idx="670">
                  <c:v>-3.64</c:v>
                </c:pt>
                <c:pt idx="671">
                  <c:v>-3.6070000000000002</c:v>
                </c:pt>
                <c:pt idx="672">
                  <c:v>-3.5830000000000002</c:v>
                </c:pt>
                <c:pt idx="673">
                  <c:v>-3.5680000000000001</c:v>
                </c:pt>
                <c:pt idx="674">
                  <c:v>-3.569</c:v>
                </c:pt>
                <c:pt idx="675">
                  <c:v>-3.5049999999999999</c:v>
                </c:pt>
                <c:pt idx="676">
                  <c:v>-3.5510000000000002</c:v>
                </c:pt>
                <c:pt idx="677">
                  <c:v>-3.4239999999999999</c:v>
                </c:pt>
                <c:pt idx="678">
                  <c:v>-3.4860000000000002</c:v>
                </c:pt>
                <c:pt idx="679">
                  <c:v>-3.4359999999999999</c:v>
                </c:pt>
                <c:pt idx="680">
                  <c:v>-3.5529999999999999</c:v>
                </c:pt>
                <c:pt idx="681">
                  <c:v>-3.625</c:v>
                </c:pt>
                <c:pt idx="682">
                  <c:v>-3.601</c:v>
                </c:pt>
                <c:pt idx="683">
                  <c:v>-3.56</c:v>
                </c:pt>
                <c:pt idx="684">
                  <c:v>-3.5640000000000001</c:v>
                </c:pt>
                <c:pt idx="685">
                  <c:v>-3.5870000000000002</c:v>
                </c:pt>
                <c:pt idx="686">
                  <c:v>-3.6030000000000002</c:v>
                </c:pt>
                <c:pt idx="687">
                  <c:v>-3.58</c:v>
                </c:pt>
                <c:pt idx="688">
                  <c:v>-3.589</c:v>
                </c:pt>
                <c:pt idx="689">
                  <c:v>-3.6230000000000002</c:v>
                </c:pt>
                <c:pt idx="690">
                  <c:v>-3.5859999999999999</c:v>
                </c:pt>
                <c:pt idx="691">
                  <c:v>-3.569</c:v>
                </c:pt>
                <c:pt idx="692">
                  <c:v>-3.57</c:v>
                </c:pt>
                <c:pt idx="693">
                  <c:v>-3.5910000000000002</c:v>
                </c:pt>
                <c:pt idx="694">
                  <c:v>-3.6739999999999999</c:v>
                </c:pt>
                <c:pt idx="695">
                  <c:v>-3.64</c:v>
                </c:pt>
                <c:pt idx="696">
                  <c:v>-3.5339999999999998</c:v>
                </c:pt>
                <c:pt idx="697">
                  <c:v>-3.5430000000000001</c:v>
                </c:pt>
                <c:pt idx="698">
                  <c:v>-3.5550000000000002</c:v>
                </c:pt>
                <c:pt idx="699">
                  <c:v>-3.5150000000000001</c:v>
                </c:pt>
                <c:pt idx="700">
                  <c:v>-3.5720000000000001</c:v>
                </c:pt>
                <c:pt idx="701">
                  <c:v>-3.5150000000000001</c:v>
                </c:pt>
                <c:pt idx="702">
                  <c:v>-3.5880000000000001</c:v>
                </c:pt>
                <c:pt idx="703">
                  <c:v>-3.585</c:v>
                </c:pt>
                <c:pt idx="704">
                  <c:v>-3.1110000000000002</c:v>
                </c:pt>
                <c:pt idx="705">
                  <c:v>-3.1259999999999999</c:v>
                </c:pt>
                <c:pt idx="706">
                  <c:v>-3.5790000000000002</c:v>
                </c:pt>
                <c:pt idx="707">
                  <c:v>-3.077</c:v>
                </c:pt>
                <c:pt idx="708">
                  <c:v>-3.1419999999999999</c:v>
                </c:pt>
                <c:pt idx="709">
                  <c:v>-3.5179999999999998</c:v>
                </c:pt>
                <c:pt idx="710">
                  <c:v>-3.5470000000000002</c:v>
                </c:pt>
                <c:pt idx="711">
                  <c:v>-3.573</c:v>
                </c:pt>
                <c:pt idx="712">
                  <c:v>-3.5939999999999999</c:v>
                </c:pt>
                <c:pt idx="713">
                  <c:v>-3.548</c:v>
                </c:pt>
                <c:pt idx="714">
                  <c:v>-3.7450000000000001</c:v>
                </c:pt>
                <c:pt idx="715">
                  <c:v>-3.5720000000000001</c:v>
                </c:pt>
                <c:pt idx="716">
                  <c:v>-3.5910000000000002</c:v>
                </c:pt>
                <c:pt idx="717">
                  <c:v>-3.5990000000000002</c:v>
                </c:pt>
                <c:pt idx="718">
                  <c:v>-3.5449999999999999</c:v>
                </c:pt>
                <c:pt idx="719">
                  <c:v>-3.6429999999999998</c:v>
                </c:pt>
                <c:pt idx="720">
                  <c:v>-3.5630000000000002</c:v>
                </c:pt>
                <c:pt idx="721">
                  <c:v>-3.516</c:v>
                </c:pt>
                <c:pt idx="722">
                  <c:v>-3.5720000000000001</c:v>
                </c:pt>
                <c:pt idx="723">
                  <c:v>-3.5419999999999998</c:v>
                </c:pt>
                <c:pt idx="724">
                  <c:v>-3.5819999999999999</c:v>
                </c:pt>
                <c:pt idx="725">
                  <c:v>-3.593</c:v>
                </c:pt>
                <c:pt idx="726">
                  <c:v>-3.8730000000000002</c:v>
                </c:pt>
                <c:pt idx="727">
                  <c:v>-3.7709999999999999</c:v>
                </c:pt>
                <c:pt idx="728">
                  <c:v>-3.5859999999999999</c:v>
                </c:pt>
                <c:pt idx="729">
                  <c:v>-3.9140000000000001</c:v>
                </c:pt>
                <c:pt idx="730">
                  <c:v>-3.6070000000000002</c:v>
                </c:pt>
                <c:pt idx="731">
                  <c:v>-3.597</c:v>
                </c:pt>
                <c:pt idx="732">
                  <c:v>-3.1640000000000001</c:v>
                </c:pt>
                <c:pt idx="733">
                  <c:v>-3.645</c:v>
                </c:pt>
                <c:pt idx="734">
                  <c:v>-3.6560000000000001</c:v>
                </c:pt>
                <c:pt idx="735">
                  <c:v>-3.536</c:v>
                </c:pt>
                <c:pt idx="736">
                  <c:v>-3.6819999999999999</c:v>
                </c:pt>
                <c:pt idx="737">
                  <c:v>-3.5950000000000002</c:v>
                </c:pt>
                <c:pt idx="738">
                  <c:v>-3.6349999999999998</c:v>
                </c:pt>
                <c:pt idx="739">
                  <c:v>-3.6440000000000001</c:v>
                </c:pt>
                <c:pt idx="740">
                  <c:v>-3.625</c:v>
                </c:pt>
                <c:pt idx="741">
                  <c:v>-3.5950000000000002</c:v>
                </c:pt>
                <c:pt idx="742">
                  <c:v>-3.5680000000000001</c:v>
                </c:pt>
                <c:pt idx="743">
                  <c:v>-3.5659999999999998</c:v>
                </c:pt>
                <c:pt idx="744">
                  <c:v>-3.6019999999999999</c:v>
                </c:pt>
                <c:pt idx="745">
                  <c:v>-3.5630000000000002</c:v>
                </c:pt>
                <c:pt idx="746">
                  <c:v>-3.58</c:v>
                </c:pt>
                <c:pt idx="747">
                  <c:v>-3.6080000000000001</c:v>
                </c:pt>
                <c:pt idx="748">
                  <c:v>-3.51</c:v>
                </c:pt>
                <c:pt idx="749">
                  <c:v>-3.5510000000000002</c:v>
                </c:pt>
                <c:pt idx="750">
                  <c:v>-3.7040000000000002</c:v>
                </c:pt>
                <c:pt idx="751">
                  <c:v>-3.68</c:v>
                </c:pt>
                <c:pt idx="752">
                  <c:v>-3.629</c:v>
                </c:pt>
                <c:pt idx="753">
                  <c:v>-3.577</c:v>
                </c:pt>
                <c:pt idx="754">
                  <c:v>-3.569</c:v>
                </c:pt>
                <c:pt idx="755">
                  <c:v>-3.6320000000000001</c:v>
                </c:pt>
                <c:pt idx="756">
                  <c:v>-3.6320000000000001</c:v>
                </c:pt>
                <c:pt idx="757">
                  <c:v>-3.597</c:v>
                </c:pt>
                <c:pt idx="758">
                  <c:v>-3.7429999999999999</c:v>
                </c:pt>
                <c:pt idx="759">
                  <c:v>-3.6440000000000001</c:v>
                </c:pt>
                <c:pt idx="760">
                  <c:v>-3.5960000000000001</c:v>
                </c:pt>
                <c:pt idx="761">
                  <c:v>-3.641</c:v>
                </c:pt>
                <c:pt idx="762">
                  <c:v>-3.5419999999999998</c:v>
                </c:pt>
                <c:pt idx="763">
                  <c:v>-3.6160000000000001</c:v>
                </c:pt>
                <c:pt idx="764">
                  <c:v>-3.5939999999999999</c:v>
                </c:pt>
                <c:pt idx="765">
                  <c:v>-3.556</c:v>
                </c:pt>
                <c:pt idx="766">
                  <c:v>-3.569</c:v>
                </c:pt>
                <c:pt idx="767">
                  <c:v>-3.5720000000000001</c:v>
                </c:pt>
                <c:pt idx="768">
                  <c:v>-3.5720000000000001</c:v>
                </c:pt>
                <c:pt idx="769">
                  <c:v>-3.5579999999999998</c:v>
                </c:pt>
                <c:pt idx="770">
                  <c:v>-3.5859999999999999</c:v>
                </c:pt>
                <c:pt idx="771">
                  <c:v>-3.5649999999999999</c:v>
                </c:pt>
                <c:pt idx="772">
                  <c:v>-3.5059999999999998</c:v>
                </c:pt>
                <c:pt idx="773">
                  <c:v>-3.5760000000000001</c:v>
                </c:pt>
                <c:pt idx="774">
                  <c:v>-3.6280000000000001</c:v>
                </c:pt>
                <c:pt idx="775">
                  <c:v>-3.609</c:v>
                </c:pt>
                <c:pt idx="776">
                  <c:v>-3.569</c:v>
                </c:pt>
                <c:pt idx="777">
                  <c:v>-3.532</c:v>
                </c:pt>
                <c:pt idx="778">
                  <c:v>-3.5739999999999998</c:v>
                </c:pt>
                <c:pt idx="779">
                  <c:v>-3.5910000000000002</c:v>
                </c:pt>
                <c:pt idx="780">
                  <c:v>-3.5670000000000002</c:v>
                </c:pt>
                <c:pt idx="781">
                  <c:v>-3.56</c:v>
                </c:pt>
                <c:pt idx="782">
                  <c:v>-3.57</c:v>
                </c:pt>
                <c:pt idx="783">
                  <c:v>-3.589</c:v>
                </c:pt>
                <c:pt idx="784">
                  <c:v>-3.5680000000000001</c:v>
                </c:pt>
                <c:pt idx="785">
                  <c:v>-3.5920000000000001</c:v>
                </c:pt>
                <c:pt idx="786">
                  <c:v>-3.5590000000000002</c:v>
                </c:pt>
                <c:pt idx="787">
                  <c:v>-3.556</c:v>
                </c:pt>
                <c:pt idx="788">
                  <c:v>-3.5880000000000001</c:v>
                </c:pt>
                <c:pt idx="789">
                  <c:v>-3.556</c:v>
                </c:pt>
                <c:pt idx="790">
                  <c:v>-3.5449999999999999</c:v>
                </c:pt>
                <c:pt idx="791">
                  <c:v>-3.5249999999999999</c:v>
                </c:pt>
                <c:pt idx="792">
                  <c:v>-3.5750000000000002</c:v>
                </c:pt>
                <c:pt idx="793">
                  <c:v>-3.6040000000000001</c:v>
                </c:pt>
                <c:pt idx="794">
                  <c:v>-3.5710000000000002</c:v>
                </c:pt>
                <c:pt idx="795">
                  <c:v>-3.5880000000000001</c:v>
                </c:pt>
                <c:pt idx="796">
                  <c:v>-3.5190000000000001</c:v>
                </c:pt>
                <c:pt idx="797">
                  <c:v>-3.57</c:v>
                </c:pt>
                <c:pt idx="798">
                  <c:v>-3.5390000000000001</c:v>
                </c:pt>
                <c:pt idx="799">
                  <c:v>-3.548</c:v>
                </c:pt>
                <c:pt idx="800">
                  <c:v>-3.5680000000000001</c:v>
                </c:pt>
                <c:pt idx="801">
                  <c:v>-3.62</c:v>
                </c:pt>
                <c:pt idx="802">
                  <c:v>-3.5710000000000002</c:v>
                </c:pt>
                <c:pt idx="803">
                  <c:v>-3.57</c:v>
                </c:pt>
                <c:pt idx="804">
                  <c:v>-3.5819999999999999</c:v>
                </c:pt>
                <c:pt idx="805">
                  <c:v>-3.2839999999999998</c:v>
                </c:pt>
                <c:pt idx="806">
                  <c:v>-3.6549999999999998</c:v>
                </c:pt>
                <c:pt idx="807">
                  <c:v>-3.605</c:v>
                </c:pt>
                <c:pt idx="808">
                  <c:v>-3.6219999999999999</c:v>
                </c:pt>
                <c:pt idx="809">
                  <c:v>-3.5840000000000001</c:v>
                </c:pt>
                <c:pt idx="810">
                  <c:v>-3.5449999999999999</c:v>
                </c:pt>
                <c:pt idx="811">
                  <c:v>-3.6720000000000002</c:v>
                </c:pt>
                <c:pt idx="812">
                  <c:v>-3.5539999999999998</c:v>
                </c:pt>
                <c:pt idx="813">
                  <c:v>-3.6030000000000002</c:v>
                </c:pt>
                <c:pt idx="814">
                  <c:v>-3.5870000000000002</c:v>
                </c:pt>
                <c:pt idx="815">
                  <c:v>-3.605</c:v>
                </c:pt>
                <c:pt idx="816">
                  <c:v>-3.5960000000000001</c:v>
                </c:pt>
                <c:pt idx="817">
                  <c:v>-3.5449999999999999</c:v>
                </c:pt>
                <c:pt idx="818">
                  <c:v>-3.5939999999999999</c:v>
                </c:pt>
                <c:pt idx="819">
                  <c:v>-3.548</c:v>
                </c:pt>
                <c:pt idx="820">
                  <c:v>-3.5339999999999998</c:v>
                </c:pt>
                <c:pt idx="821">
                  <c:v>-3.5920000000000001</c:v>
                </c:pt>
                <c:pt idx="822">
                  <c:v>-3.609</c:v>
                </c:pt>
                <c:pt idx="823">
                  <c:v>-3.5920000000000001</c:v>
                </c:pt>
                <c:pt idx="824">
                  <c:v>-3.5630000000000002</c:v>
                </c:pt>
                <c:pt idx="825">
                  <c:v>-3.5859999999999999</c:v>
                </c:pt>
                <c:pt idx="826">
                  <c:v>-3.5910000000000002</c:v>
                </c:pt>
                <c:pt idx="827">
                  <c:v>-3.6179999999999999</c:v>
                </c:pt>
                <c:pt idx="828">
                  <c:v>-3.5470000000000002</c:v>
                </c:pt>
                <c:pt idx="829">
                  <c:v>-3.6139999999999999</c:v>
                </c:pt>
                <c:pt idx="830">
                  <c:v>-3.6019999999999999</c:v>
                </c:pt>
                <c:pt idx="831">
                  <c:v>-3.5390000000000001</c:v>
                </c:pt>
                <c:pt idx="832">
                  <c:v>-3.5569999999999999</c:v>
                </c:pt>
                <c:pt idx="833">
                  <c:v>-3.8620000000000001</c:v>
                </c:pt>
                <c:pt idx="834">
                  <c:v>-3.5590000000000002</c:v>
                </c:pt>
                <c:pt idx="835">
                  <c:v>-3.5110000000000001</c:v>
                </c:pt>
                <c:pt idx="836">
                  <c:v>-3.7109999999999999</c:v>
                </c:pt>
                <c:pt idx="837">
                  <c:v>-3.5339999999999998</c:v>
                </c:pt>
                <c:pt idx="838">
                  <c:v>-3.4689999999999999</c:v>
                </c:pt>
                <c:pt idx="839">
                  <c:v>-3.5670000000000002</c:v>
                </c:pt>
                <c:pt idx="840">
                  <c:v>-3.5379999999999998</c:v>
                </c:pt>
                <c:pt idx="841">
                  <c:v>-3.6120000000000001</c:v>
                </c:pt>
                <c:pt idx="842">
                  <c:v>-3.5449999999999999</c:v>
                </c:pt>
                <c:pt idx="843">
                  <c:v>-3.5139999999999998</c:v>
                </c:pt>
                <c:pt idx="844">
                  <c:v>-3.5950000000000002</c:v>
                </c:pt>
                <c:pt idx="845">
                  <c:v>-3.556</c:v>
                </c:pt>
                <c:pt idx="846">
                  <c:v>-3.53</c:v>
                </c:pt>
                <c:pt idx="847">
                  <c:v>-3.71</c:v>
                </c:pt>
                <c:pt idx="848">
                  <c:v>-3.6560000000000001</c:v>
                </c:pt>
                <c:pt idx="849">
                  <c:v>-3.5739999999999998</c:v>
                </c:pt>
                <c:pt idx="850">
                  <c:v>-3.5489999999999999</c:v>
                </c:pt>
                <c:pt idx="851">
                  <c:v>-3.5920000000000001</c:v>
                </c:pt>
                <c:pt idx="852">
                  <c:v>-3.5579999999999998</c:v>
                </c:pt>
                <c:pt idx="853">
                  <c:v>-3.5819999999999999</c:v>
                </c:pt>
                <c:pt idx="854">
                  <c:v>-3.5720000000000001</c:v>
                </c:pt>
                <c:pt idx="855">
                  <c:v>-3.5630000000000002</c:v>
                </c:pt>
                <c:pt idx="856">
                  <c:v>-3.5579999999999998</c:v>
                </c:pt>
                <c:pt idx="857">
                  <c:v>-3.5459999999999998</c:v>
                </c:pt>
                <c:pt idx="858">
                  <c:v>-3.5510000000000002</c:v>
                </c:pt>
                <c:pt idx="859">
                  <c:v>-3.6080000000000001</c:v>
                </c:pt>
                <c:pt idx="860">
                  <c:v>-2.6890000000000001</c:v>
                </c:pt>
                <c:pt idx="861">
                  <c:v>-3.577</c:v>
                </c:pt>
                <c:pt idx="862">
                  <c:v>-3.6560000000000001</c:v>
                </c:pt>
                <c:pt idx="863">
                  <c:v>-3.6150000000000002</c:v>
                </c:pt>
                <c:pt idx="864">
                  <c:v>-3.5979999999999999</c:v>
                </c:pt>
                <c:pt idx="865">
                  <c:v>-3.6280000000000001</c:v>
                </c:pt>
                <c:pt idx="866">
                  <c:v>-3.5190000000000001</c:v>
                </c:pt>
                <c:pt idx="867">
                  <c:v>-3.5169999999999999</c:v>
                </c:pt>
                <c:pt idx="868">
                  <c:v>-3.53</c:v>
                </c:pt>
                <c:pt idx="869">
                  <c:v>-3.5640000000000001</c:v>
                </c:pt>
                <c:pt idx="870">
                  <c:v>-3.5830000000000002</c:v>
                </c:pt>
                <c:pt idx="871">
                  <c:v>-3.601</c:v>
                </c:pt>
                <c:pt idx="872">
                  <c:v>-3.64</c:v>
                </c:pt>
                <c:pt idx="873">
                  <c:v>-3.6349999999999998</c:v>
                </c:pt>
                <c:pt idx="874">
                  <c:v>-3.5529999999999999</c:v>
                </c:pt>
                <c:pt idx="875">
                  <c:v>-3.65</c:v>
                </c:pt>
                <c:pt idx="876">
                  <c:v>-3.569</c:v>
                </c:pt>
                <c:pt idx="877">
                  <c:v>-3.5680000000000001</c:v>
                </c:pt>
                <c:pt idx="878">
                  <c:v>-3.5339999999999998</c:v>
                </c:pt>
                <c:pt idx="879">
                  <c:v>-3.5190000000000001</c:v>
                </c:pt>
                <c:pt idx="880">
                  <c:v>-3.7160000000000002</c:v>
                </c:pt>
                <c:pt idx="881">
                  <c:v>-3.569</c:v>
                </c:pt>
                <c:pt idx="882">
                  <c:v>-3.6019999999999999</c:v>
                </c:pt>
                <c:pt idx="883">
                  <c:v>-3.5950000000000002</c:v>
                </c:pt>
                <c:pt idx="884">
                  <c:v>-3.5649999999999999</c:v>
                </c:pt>
                <c:pt idx="885">
                  <c:v>-3.5470000000000002</c:v>
                </c:pt>
                <c:pt idx="886">
                  <c:v>-3.5910000000000002</c:v>
                </c:pt>
                <c:pt idx="887">
                  <c:v>-3.5760000000000001</c:v>
                </c:pt>
                <c:pt idx="888">
                  <c:v>-3.5649999999999999</c:v>
                </c:pt>
                <c:pt idx="889">
                  <c:v>-3.5539999999999998</c:v>
                </c:pt>
                <c:pt idx="890">
                  <c:v>-3.57</c:v>
                </c:pt>
                <c:pt idx="891">
                  <c:v>-3.5659999999999998</c:v>
                </c:pt>
                <c:pt idx="892">
                  <c:v>-3.556</c:v>
                </c:pt>
                <c:pt idx="893">
                  <c:v>-3.5750000000000002</c:v>
                </c:pt>
                <c:pt idx="894">
                  <c:v>-3.6139999999999999</c:v>
                </c:pt>
                <c:pt idx="895">
                  <c:v>-3.6339999999999999</c:v>
                </c:pt>
                <c:pt idx="896">
                  <c:v>-3.56</c:v>
                </c:pt>
                <c:pt idx="897">
                  <c:v>-3.58</c:v>
                </c:pt>
                <c:pt idx="898">
                  <c:v>-3.5859999999999999</c:v>
                </c:pt>
                <c:pt idx="899">
                  <c:v>-3.6259999999999999</c:v>
                </c:pt>
                <c:pt idx="900">
                  <c:v>-3.57</c:v>
                </c:pt>
                <c:pt idx="901">
                  <c:v>-3.5550000000000002</c:v>
                </c:pt>
                <c:pt idx="902">
                  <c:v>-3.5670000000000002</c:v>
                </c:pt>
                <c:pt idx="903">
                  <c:v>-3.544</c:v>
                </c:pt>
                <c:pt idx="904">
                  <c:v>-3.5449999999999999</c:v>
                </c:pt>
                <c:pt idx="905">
                  <c:v>-3.6019999999999999</c:v>
                </c:pt>
                <c:pt idx="906">
                  <c:v>-3.5630000000000002</c:v>
                </c:pt>
                <c:pt idx="907">
                  <c:v>-3.5179999999999998</c:v>
                </c:pt>
                <c:pt idx="908">
                  <c:v>-3.5680000000000001</c:v>
                </c:pt>
                <c:pt idx="909">
                  <c:v>-3.6640000000000001</c:v>
                </c:pt>
                <c:pt idx="910">
                  <c:v>-3.6190000000000002</c:v>
                </c:pt>
                <c:pt idx="911">
                  <c:v>-3.7309999999999999</c:v>
                </c:pt>
                <c:pt idx="912">
                  <c:v>-3.57</c:v>
                </c:pt>
                <c:pt idx="913">
                  <c:v>-3.5510000000000002</c:v>
                </c:pt>
                <c:pt idx="914">
                  <c:v>-3.5960000000000001</c:v>
                </c:pt>
                <c:pt idx="915">
                  <c:v>-3.5139999999999998</c:v>
                </c:pt>
                <c:pt idx="916">
                  <c:v>-3.5720000000000001</c:v>
                </c:pt>
                <c:pt idx="917">
                  <c:v>-3.5670000000000002</c:v>
                </c:pt>
                <c:pt idx="918">
                  <c:v>-3.5289999999999999</c:v>
                </c:pt>
                <c:pt idx="919">
                  <c:v>-3.5619999999999998</c:v>
                </c:pt>
                <c:pt idx="920">
                  <c:v>-3.5870000000000002</c:v>
                </c:pt>
                <c:pt idx="921">
                  <c:v>-3.6030000000000002</c:v>
                </c:pt>
                <c:pt idx="922">
                  <c:v>-3.5840000000000001</c:v>
                </c:pt>
                <c:pt idx="923">
                  <c:v>-3.66</c:v>
                </c:pt>
                <c:pt idx="924">
                  <c:v>-3.5579999999999998</c:v>
                </c:pt>
                <c:pt idx="925">
                  <c:v>-3.5329999999999999</c:v>
                </c:pt>
                <c:pt idx="926">
                  <c:v>-3.528</c:v>
                </c:pt>
                <c:pt idx="927">
                  <c:v>-3.5470000000000002</c:v>
                </c:pt>
                <c:pt idx="928">
                  <c:v>-3.5259999999999998</c:v>
                </c:pt>
                <c:pt idx="929">
                  <c:v>-3.601</c:v>
                </c:pt>
                <c:pt idx="930">
                  <c:v>-3.5219999999999998</c:v>
                </c:pt>
                <c:pt idx="931">
                  <c:v>-3.548</c:v>
                </c:pt>
                <c:pt idx="932">
                  <c:v>-3.5630000000000002</c:v>
                </c:pt>
                <c:pt idx="933">
                  <c:v>-3.552</c:v>
                </c:pt>
                <c:pt idx="934">
                  <c:v>-3.5779999999999998</c:v>
                </c:pt>
                <c:pt idx="935">
                  <c:v>-3.57</c:v>
                </c:pt>
                <c:pt idx="936">
                  <c:v>-3.5670000000000002</c:v>
                </c:pt>
                <c:pt idx="937">
                  <c:v>-3.556</c:v>
                </c:pt>
                <c:pt idx="938">
                  <c:v>-3.504</c:v>
                </c:pt>
                <c:pt idx="939">
                  <c:v>-3.496</c:v>
                </c:pt>
                <c:pt idx="940">
                  <c:v>-3.5539999999999998</c:v>
                </c:pt>
                <c:pt idx="941">
                  <c:v>-3.6</c:v>
                </c:pt>
                <c:pt idx="942">
                  <c:v>-3.5489999999999999</c:v>
                </c:pt>
                <c:pt idx="943">
                  <c:v>-3.5449999999999999</c:v>
                </c:pt>
                <c:pt idx="944">
                  <c:v>-3.5670000000000002</c:v>
                </c:pt>
                <c:pt idx="945">
                  <c:v>-3.5369999999999999</c:v>
                </c:pt>
                <c:pt idx="946">
                  <c:v>-3.5739999999999998</c:v>
                </c:pt>
                <c:pt idx="947">
                  <c:v>-3.5390000000000001</c:v>
                </c:pt>
                <c:pt idx="948">
                  <c:v>-3.581</c:v>
                </c:pt>
                <c:pt idx="949">
                  <c:v>-3.569</c:v>
                </c:pt>
                <c:pt idx="950">
                  <c:v>-3.5219999999999998</c:v>
                </c:pt>
                <c:pt idx="951">
                  <c:v>-3.64</c:v>
                </c:pt>
                <c:pt idx="952">
                  <c:v>-3.5750000000000002</c:v>
                </c:pt>
                <c:pt idx="953">
                  <c:v>-3.5830000000000002</c:v>
                </c:pt>
                <c:pt idx="954">
                  <c:v>-3.5489999999999999</c:v>
                </c:pt>
                <c:pt idx="955">
                  <c:v>-3.61</c:v>
                </c:pt>
                <c:pt idx="956">
                  <c:v>-3.528</c:v>
                </c:pt>
                <c:pt idx="957">
                  <c:v>-3.5750000000000002</c:v>
                </c:pt>
                <c:pt idx="958">
                  <c:v>-3.6070000000000002</c:v>
                </c:pt>
                <c:pt idx="959">
                  <c:v>-3.5720000000000001</c:v>
                </c:pt>
                <c:pt idx="960">
                  <c:v>-3.621</c:v>
                </c:pt>
                <c:pt idx="961">
                  <c:v>-3.5649999999999999</c:v>
                </c:pt>
                <c:pt idx="962">
                  <c:v>-3.5859999999999999</c:v>
                </c:pt>
                <c:pt idx="963">
                  <c:v>-3.5840000000000001</c:v>
                </c:pt>
                <c:pt idx="964">
                  <c:v>-3.5840000000000001</c:v>
                </c:pt>
                <c:pt idx="965">
                  <c:v>-3.5710000000000002</c:v>
                </c:pt>
                <c:pt idx="966">
                  <c:v>-3.5880000000000001</c:v>
                </c:pt>
                <c:pt idx="967">
                  <c:v>-3.5550000000000002</c:v>
                </c:pt>
                <c:pt idx="968">
                  <c:v>-3.4969999999999999</c:v>
                </c:pt>
                <c:pt idx="969">
                  <c:v>-3.5590000000000002</c:v>
                </c:pt>
                <c:pt idx="970">
                  <c:v>-3.6819999999999999</c:v>
                </c:pt>
                <c:pt idx="971">
                  <c:v>-3.6219999999999999</c:v>
                </c:pt>
                <c:pt idx="972">
                  <c:v>-3.56</c:v>
                </c:pt>
                <c:pt idx="973">
                  <c:v>-3.5920000000000001</c:v>
                </c:pt>
                <c:pt idx="974">
                  <c:v>-3.5790000000000002</c:v>
                </c:pt>
                <c:pt idx="975">
                  <c:v>-3.5870000000000002</c:v>
                </c:pt>
                <c:pt idx="976">
                  <c:v>-3.5710000000000002</c:v>
                </c:pt>
                <c:pt idx="977">
                  <c:v>-4.024</c:v>
                </c:pt>
                <c:pt idx="978">
                  <c:v>-3.5470000000000002</c:v>
                </c:pt>
                <c:pt idx="979">
                  <c:v>-3.556</c:v>
                </c:pt>
                <c:pt idx="980">
                  <c:v>-3.6190000000000002</c:v>
                </c:pt>
                <c:pt idx="981">
                  <c:v>-3.53</c:v>
                </c:pt>
                <c:pt idx="982">
                  <c:v>-3.5640000000000001</c:v>
                </c:pt>
                <c:pt idx="983">
                  <c:v>-3.5840000000000001</c:v>
                </c:pt>
                <c:pt idx="984">
                  <c:v>-3.597</c:v>
                </c:pt>
                <c:pt idx="985">
                  <c:v>-3.5579999999999998</c:v>
                </c:pt>
                <c:pt idx="986">
                  <c:v>-3.5739999999999998</c:v>
                </c:pt>
                <c:pt idx="987">
                  <c:v>-3.6389999999999998</c:v>
                </c:pt>
                <c:pt idx="988">
                  <c:v>-3.6030000000000002</c:v>
                </c:pt>
                <c:pt idx="989">
                  <c:v>-3.585</c:v>
                </c:pt>
                <c:pt idx="990">
                  <c:v>-3.6139999999999999</c:v>
                </c:pt>
                <c:pt idx="991">
                  <c:v>-3.6070000000000002</c:v>
                </c:pt>
                <c:pt idx="992">
                  <c:v>-3.5910000000000002</c:v>
                </c:pt>
                <c:pt idx="993">
                  <c:v>-3.645</c:v>
                </c:pt>
                <c:pt idx="994">
                  <c:v>-3.573</c:v>
                </c:pt>
                <c:pt idx="995">
                  <c:v>-3.5739999999999998</c:v>
                </c:pt>
                <c:pt idx="996">
                  <c:v>-3.5720000000000001</c:v>
                </c:pt>
                <c:pt idx="997">
                  <c:v>-3.5230000000000001</c:v>
                </c:pt>
                <c:pt idx="998">
                  <c:v>-3.6349999999999998</c:v>
                </c:pt>
                <c:pt idx="999">
                  <c:v>-3.6219999999999999</c:v>
                </c:pt>
                <c:pt idx="1000">
                  <c:v>-3.62</c:v>
                </c:pt>
                <c:pt idx="1001">
                  <c:v>-3.653</c:v>
                </c:pt>
                <c:pt idx="1002">
                  <c:v>-3.5950000000000002</c:v>
                </c:pt>
                <c:pt idx="1003">
                  <c:v>-3.6219999999999999</c:v>
                </c:pt>
                <c:pt idx="1004">
                  <c:v>-3.6139999999999999</c:v>
                </c:pt>
                <c:pt idx="1005">
                  <c:v>-3.6</c:v>
                </c:pt>
                <c:pt idx="1006">
                  <c:v>-3.569</c:v>
                </c:pt>
                <c:pt idx="1007">
                  <c:v>-3.5329999999999999</c:v>
                </c:pt>
                <c:pt idx="1008">
                  <c:v>-3.6440000000000001</c:v>
                </c:pt>
                <c:pt idx="1009">
                  <c:v>-3.548</c:v>
                </c:pt>
                <c:pt idx="1010">
                  <c:v>-3.5739999999999998</c:v>
                </c:pt>
                <c:pt idx="1011">
                  <c:v>-3.5880000000000001</c:v>
                </c:pt>
                <c:pt idx="1012">
                  <c:v>-3.63</c:v>
                </c:pt>
                <c:pt idx="1013">
                  <c:v>-3.9049999999999998</c:v>
                </c:pt>
                <c:pt idx="1014">
                  <c:v>-4.29</c:v>
                </c:pt>
                <c:pt idx="1015">
                  <c:v>-3.5190000000000001</c:v>
                </c:pt>
                <c:pt idx="1016">
                  <c:v>-3.8929999999999998</c:v>
                </c:pt>
                <c:pt idx="1017">
                  <c:v>-3.5619999999999998</c:v>
                </c:pt>
                <c:pt idx="1018">
                  <c:v>-3.5979999999999999</c:v>
                </c:pt>
                <c:pt idx="1019">
                  <c:v>-3.5470000000000002</c:v>
                </c:pt>
                <c:pt idx="1020">
                  <c:v>-3.552</c:v>
                </c:pt>
                <c:pt idx="1021">
                  <c:v>-3.5089999999999999</c:v>
                </c:pt>
                <c:pt idx="1022">
                  <c:v>-3.5270000000000001</c:v>
                </c:pt>
                <c:pt idx="1023">
                  <c:v>-3.8279999999999998</c:v>
                </c:pt>
                <c:pt idx="1024">
                  <c:v>-3.5880000000000001</c:v>
                </c:pt>
                <c:pt idx="1025">
                  <c:v>-3.5910000000000002</c:v>
                </c:pt>
                <c:pt idx="1026">
                  <c:v>-3.5510000000000002</c:v>
                </c:pt>
                <c:pt idx="1027">
                  <c:v>-3.6070000000000002</c:v>
                </c:pt>
                <c:pt idx="1028">
                  <c:v>-3.56</c:v>
                </c:pt>
                <c:pt idx="1029">
                  <c:v>-3.609</c:v>
                </c:pt>
                <c:pt idx="1030">
                  <c:v>-3.5790000000000002</c:v>
                </c:pt>
                <c:pt idx="1031">
                  <c:v>-3.57</c:v>
                </c:pt>
                <c:pt idx="1032">
                  <c:v>-3.5470000000000002</c:v>
                </c:pt>
                <c:pt idx="1033">
                  <c:v>-3.63</c:v>
                </c:pt>
                <c:pt idx="1034">
                  <c:v>-3.5680000000000001</c:v>
                </c:pt>
                <c:pt idx="1035">
                  <c:v>-3.5529999999999999</c:v>
                </c:pt>
                <c:pt idx="1036">
                  <c:v>-3.976</c:v>
                </c:pt>
                <c:pt idx="1037">
                  <c:v>-3.6619999999999999</c:v>
                </c:pt>
                <c:pt idx="1038">
                  <c:v>-3.5470000000000002</c:v>
                </c:pt>
                <c:pt idx="1039">
                  <c:v>-3.6589999999999998</c:v>
                </c:pt>
                <c:pt idx="1040">
                  <c:v>-3.5640000000000001</c:v>
                </c:pt>
                <c:pt idx="1041">
                  <c:v>-3.552</c:v>
                </c:pt>
                <c:pt idx="1042">
                  <c:v>-3.5590000000000002</c:v>
                </c:pt>
                <c:pt idx="1043">
                  <c:v>-3.7290000000000001</c:v>
                </c:pt>
                <c:pt idx="1044">
                  <c:v>-3.5449999999999999</c:v>
                </c:pt>
                <c:pt idx="1045">
                  <c:v>-3.5569999999999999</c:v>
                </c:pt>
                <c:pt idx="1046">
                  <c:v>-3.5489999999999999</c:v>
                </c:pt>
                <c:pt idx="1047">
                  <c:v>-3.5819999999999999</c:v>
                </c:pt>
                <c:pt idx="1048">
                  <c:v>-3.6629999999999998</c:v>
                </c:pt>
                <c:pt idx="1049">
                  <c:v>-3.51</c:v>
                </c:pt>
                <c:pt idx="1050">
                  <c:v>-3.5579999999999998</c:v>
                </c:pt>
                <c:pt idx="1051">
                  <c:v>-3.5670000000000002</c:v>
                </c:pt>
                <c:pt idx="1052">
                  <c:v>-3.5590000000000002</c:v>
                </c:pt>
                <c:pt idx="1053">
                  <c:v>-3.5910000000000002</c:v>
                </c:pt>
                <c:pt idx="1054">
                  <c:v>-3.6</c:v>
                </c:pt>
                <c:pt idx="1055">
                  <c:v>-3.5680000000000001</c:v>
                </c:pt>
                <c:pt idx="1056">
                  <c:v>-3.6339999999999999</c:v>
                </c:pt>
                <c:pt idx="1057">
                  <c:v>-3.6030000000000002</c:v>
                </c:pt>
                <c:pt idx="1058">
                  <c:v>-3.5790000000000002</c:v>
                </c:pt>
                <c:pt idx="1059">
                  <c:v>-3.59</c:v>
                </c:pt>
                <c:pt idx="1060">
                  <c:v>-3.5779999999999998</c:v>
                </c:pt>
                <c:pt idx="1061">
                  <c:v>-3.0059999999999998</c:v>
                </c:pt>
                <c:pt idx="1062">
                  <c:v>-3.0350000000000001</c:v>
                </c:pt>
                <c:pt idx="1063">
                  <c:v>-3.5870000000000002</c:v>
                </c:pt>
                <c:pt idx="1064">
                  <c:v>-3.6019999999999999</c:v>
                </c:pt>
                <c:pt idx="1065">
                  <c:v>-3.5369999999999999</c:v>
                </c:pt>
                <c:pt idx="1066">
                  <c:v>-3.6230000000000002</c:v>
                </c:pt>
                <c:pt idx="1067">
                  <c:v>-3.524</c:v>
                </c:pt>
                <c:pt idx="1068">
                  <c:v>-3.5539999999999998</c:v>
                </c:pt>
                <c:pt idx="1069">
                  <c:v>-3.5470000000000002</c:v>
                </c:pt>
                <c:pt idx="1070">
                  <c:v>-3.5230000000000001</c:v>
                </c:pt>
                <c:pt idx="1071">
                  <c:v>-3.5649999999999999</c:v>
                </c:pt>
                <c:pt idx="1072">
                  <c:v>-3.5720000000000001</c:v>
                </c:pt>
                <c:pt idx="1073">
                  <c:v>-3.6150000000000002</c:v>
                </c:pt>
                <c:pt idx="1074">
                  <c:v>-3.5790000000000002</c:v>
                </c:pt>
                <c:pt idx="1075">
                  <c:v>-3.5019999999999998</c:v>
                </c:pt>
                <c:pt idx="1076">
                  <c:v>-3.641</c:v>
                </c:pt>
                <c:pt idx="1077">
                  <c:v>-3.5550000000000002</c:v>
                </c:pt>
                <c:pt idx="1078">
                  <c:v>-3.9460000000000002</c:v>
                </c:pt>
                <c:pt idx="1079">
                  <c:v>-3.597</c:v>
                </c:pt>
                <c:pt idx="1080">
                  <c:v>-3.5960000000000001</c:v>
                </c:pt>
                <c:pt idx="1081">
                  <c:v>-3.5830000000000002</c:v>
                </c:pt>
                <c:pt idx="1082">
                  <c:v>-3.5779999999999998</c:v>
                </c:pt>
                <c:pt idx="1083">
                  <c:v>-3.6080000000000001</c:v>
                </c:pt>
                <c:pt idx="1084">
                  <c:v>-3.5790000000000002</c:v>
                </c:pt>
                <c:pt idx="1085">
                  <c:v>-3.5329999999999999</c:v>
                </c:pt>
                <c:pt idx="1086">
                  <c:v>-3.6579999999999999</c:v>
                </c:pt>
                <c:pt idx="1087">
                  <c:v>-3.6230000000000002</c:v>
                </c:pt>
                <c:pt idx="1088">
                  <c:v>-3.5289999999999999</c:v>
                </c:pt>
                <c:pt idx="1089">
                  <c:v>-3.641</c:v>
                </c:pt>
                <c:pt idx="1090">
                  <c:v>-4.2930000000000001</c:v>
                </c:pt>
                <c:pt idx="1091">
                  <c:v>-3.6360000000000001</c:v>
                </c:pt>
                <c:pt idx="1092">
                  <c:v>-3.621</c:v>
                </c:pt>
                <c:pt idx="1093">
                  <c:v>-3.5609999999999999</c:v>
                </c:pt>
                <c:pt idx="1094">
                  <c:v>-3.6179999999999999</c:v>
                </c:pt>
                <c:pt idx="1095">
                  <c:v>-3.5339999999999998</c:v>
                </c:pt>
                <c:pt idx="1096">
                  <c:v>-3.597</c:v>
                </c:pt>
                <c:pt idx="1097">
                  <c:v>-3.504</c:v>
                </c:pt>
                <c:pt idx="1098">
                  <c:v>-3.5649999999999999</c:v>
                </c:pt>
                <c:pt idx="1099">
                  <c:v>-3.6139999999999999</c:v>
                </c:pt>
                <c:pt idx="1100">
                  <c:v>-3.5369999999999999</c:v>
                </c:pt>
                <c:pt idx="1101">
                  <c:v>-3.952</c:v>
                </c:pt>
                <c:pt idx="1102">
                  <c:v>-3.6269999999999998</c:v>
                </c:pt>
                <c:pt idx="1103">
                  <c:v>-3.5649999999999999</c:v>
                </c:pt>
                <c:pt idx="1104">
                  <c:v>-3.5390000000000001</c:v>
                </c:pt>
                <c:pt idx="1105">
                  <c:v>-3.5419999999999998</c:v>
                </c:pt>
                <c:pt idx="1106">
                  <c:v>-3.4780000000000002</c:v>
                </c:pt>
                <c:pt idx="1107">
                  <c:v>-3.5870000000000002</c:v>
                </c:pt>
                <c:pt idx="1108">
                  <c:v>-3.625</c:v>
                </c:pt>
                <c:pt idx="1109">
                  <c:v>-3.5430000000000001</c:v>
                </c:pt>
                <c:pt idx="1110">
                  <c:v>-3.6160000000000001</c:v>
                </c:pt>
                <c:pt idx="1111">
                  <c:v>-3.577</c:v>
                </c:pt>
                <c:pt idx="1112">
                  <c:v>-3.6</c:v>
                </c:pt>
                <c:pt idx="1113">
                  <c:v>-3.6030000000000002</c:v>
                </c:pt>
                <c:pt idx="1114">
                  <c:v>-3.548</c:v>
                </c:pt>
                <c:pt idx="1115">
                  <c:v>-3.0310000000000001</c:v>
                </c:pt>
                <c:pt idx="1116">
                  <c:v>-3.5960000000000001</c:v>
                </c:pt>
                <c:pt idx="1117">
                  <c:v>-3.5270000000000001</c:v>
                </c:pt>
                <c:pt idx="1118">
                  <c:v>-3.556</c:v>
                </c:pt>
                <c:pt idx="1119">
                  <c:v>-3.55</c:v>
                </c:pt>
                <c:pt idx="1120">
                  <c:v>-3.5510000000000002</c:v>
                </c:pt>
                <c:pt idx="1121">
                  <c:v>-3.5710000000000002</c:v>
                </c:pt>
                <c:pt idx="1122">
                  <c:v>-3.6909999999999998</c:v>
                </c:pt>
                <c:pt idx="1123">
                  <c:v>-3.5339999999999998</c:v>
                </c:pt>
                <c:pt idx="1124">
                  <c:v>-3.5569999999999999</c:v>
                </c:pt>
                <c:pt idx="1125">
                  <c:v>-3.5590000000000002</c:v>
                </c:pt>
                <c:pt idx="1126">
                  <c:v>-3.5459999999999998</c:v>
                </c:pt>
                <c:pt idx="1127">
                  <c:v>-3.5419999999999998</c:v>
                </c:pt>
                <c:pt idx="1128">
                  <c:v>-3.5720000000000001</c:v>
                </c:pt>
                <c:pt idx="1129">
                  <c:v>-3.5409999999999999</c:v>
                </c:pt>
                <c:pt idx="1130">
                  <c:v>-3.6070000000000002</c:v>
                </c:pt>
                <c:pt idx="1131">
                  <c:v>-3.5449999999999999</c:v>
                </c:pt>
                <c:pt idx="1132">
                  <c:v>-3.5750000000000002</c:v>
                </c:pt>
                <c:pt idx="1133">
                  <c:v>-3.5720000000000001</c:v>
                </c:pt>
                <c:pt idx="1134">
                  <c:v>-3.59</c:v>
                </c:pt>
                <c:pt idx="1135">
                  <c:v>-3.496</c:v>
                </c:pt>
                <c:pt idx="1136">
                  <c:v>-4.0999999999999996</c:v>
                </c:pt>
                <c:pt idx="1137">
                  <c:v>-3.5569999999999999</c:v>
                </c:pt>
                <c:pt idx="1138">
                  <c:v>-3.621</c:v>
                </c:pt>
                <c:pt idx="1139">
                  <c:v>-3.6970000000000001</c:v>
                </c:pt>
                <c:pt idx="1140">
                  <c:v>-3.585</c:v>
                </c:pt>
                <c:pt idx="1141">
                  <c:v>-3.62</c:v>
                </c:pt>
                <c:pt idx="1142">
                  <c:v>-3.5739999999999998</c:v>
                </c:pt>
                <c:pt idx="1143">
                  <c:v>-3.5579999999999998</c:v>
                </c:pt>
                <c:pt idx="1144">
                  <c:v>-3.5910000000000002</c:v>
                </c:pt>
                <c:pt idx="1145">
                  <c:v>-3.65</c:v>
                </c:pt>
                <c:pt idx="1146">
                  <c:v>-3.5779999999999998</c:v>
                </c:pt>
                <c:pt idx="1147">
                  <c:v>-3.5710000000000002</c:v>
                </c:pt>
                <c:pt idx="1148">
                  <c:v>-3.7930000000000001</c:v>
                </c:pt>
                <c:pt idx="1149">
                  <c:v>-3.62</c:v>
                </c:pt>
                <c:pt idx="1150">
                  <c:v>-3.605</c:v>
                </c:pt>
                <c:pt idx="1151">
                  <c:v>-3.5249999999999999</c:v>
                </c:pt>
                <c:pt idx="1152">
                  <c:v>-3.552</c:v>
                </c:pt>
                <c:pt idx="1153">
                  <c:v>-3.6030000000000002</c:v>
                </c:pt>
                <c:pt idx="1154">
                  <c:v>-3.5950000000000002</c:v>
                </c:pt>
                <c:pt idx="1155">
                  <c:v>-3.5430000000000001</c:v>
                </c:pt>
                <c:pt idx="1156">
                  <c:v>-3.556</c:v>
                </c:pt>
                <c:pt idx="1157">
                  <c:v>-3.5350000000000001</c:v>
                </c:pt>
                <c:pt idx="1158">
                  <c:v>-3.54</c:v>
                </c:pt>
                <c:pt idx="1159">
                  <c:v>-3.5089999999999999</c:v>
                </c:pt>
                <c:pt idx="1160">
                  <c:v>-3.5209999999999999</c:v>
                </c:pt>
                <c:pt idx="1161">
                  <c:v>-3.577</c:v>
                </c:pt>
                <c:pt idx="1162">
                  <c:v>-3.585</c:v>
                </c:pt>
                <c:pt idx="1163">
                  <c:v>-3.5840000000000001</c:v>
                </c:pt>
                <c:pt idx="1164">
                  <c:v>-3.58</c:v>
                </c:pt>
                <c:pt idx="1165">
                  <c:v>-3.59</c:v>
                </c:pt>
                <c:pt idx="1166">
                  <c:v>-3.5859999999999999</c:v>
                </c:pt>
                <c:pt idx="1167">
                  <c:v>-3.5640000000000001</c:v>
                </c:pt>
                <c:pt idx="1168">
                  <c:v>-3.5819999999999999</c:v>
                </c:pt>
                <c:pt idx="1169">
                  <c:v>-3.6030000000000002</c:v>
                </c:pt>
                <c:pt idx="1170">
                  <c:v>-3.5529999999999999</c:v>
                </c:pt>
                <c:pt idx="1171">
                  <c:v>-3.61</c:v>
                </c:pt>
                <c:pt idx="1172">
                  <c:v>-3.56</c:v>
                </c:pt>
                <c:pt idx="1173">
                  <c:v>-3.552</c:v>
                </c:pt>
                <c:pt idx="1174">
                  <c:v>-3.5939999999999999</c:v>
                </c:pt>
                <c:pt idx="1175">
                  <c:v>-3.6349999999999998</c:v>
                </c:pt>
                <c:pt idx="1176">
                  <c:v>-3.6030000000000002</c:v>
                </c:pt>
                <c:pt idx="1177">
                  <c:v>-3.5339999999999998</c:v>
                </c:pt>
                <c:pt idx="1178">
                  <c:v>-3.5939999999999999</c:v>
                </c:pt>
                <c:pt idx="1179">
                  <c:v>-3.637</c:v>
                </c:pt>
                <c:pt idx="1180">
                  <c:v>-3.5790000000000002</c:v>
                </c:pt>
                <c:pt idx="1181">
                  <c:v>-3.6240000000000001</c:v>
                </c:pt>
                <c:pt idx="1182">
                  <c:v>-3.5529999999999999</c:v>
                </c:pt>
                <c:pt idx="1183">
                  <c:v>-3.653</c:v>
                </c:pt>
                <c:pt idx="1184">
                  <c:v>-3.0619999999999998</c:v>
                </c:pt>
                <c:pt idx="1185">
                  <c:v>-3.141</c:v>
                </c:pt>
                <c:pt idx="1186">
                  <c:v>-3.57</c:v>
                </c:pt>
                <c:pt idx="1187">
                  <c:v>-3.5830000000000002</c:v>
                </c:pt>
                <c:pt idx="1188">
                  <c:v>-3.6059999999999999</c:v>
                </c:pt>
                <c:pt idx="1189">
                  <c:v>-3.528</c:v>
                </c:pt>
                <c:pt idx="1190">
                  <c:v>-3.585</c:v>
                </c:pt>
                <c:pt idx="1191">
                  <c:v>-3.5489999999999999</c:v>
                </c:pt>
                <c:pt idx="1192">
                  <c:v>-3.6120000000000001</c:v>
                </c:pt>
                <c:pt idx="1193">
                  <c:v>-3.5259999999999998</c:v>
                </c:pt>
                <c:pt idx="1194">
                  <c:v>-3.6349999999999998</c:v>
                </c:pt>
                <c:pt idx="1195">
                  <c:v>-3.5510000000000002</c:v>
                </c:pt>
                <c:pt idx="1196">
                  <c:v>-3.5830000000000002</c:v>
                </c:pt>
                <c:pt idx="1197">
                  <c:v>-3.52</c:v>
                </c:pt>
                <c:pt idx="1198">
                  <c:v>-3.63</c:v>
                </c:pt>
                <c:pt idx="1199">
                  <c:v>-3.597</c:v>
                </c:pt>
                <c:pt idx="1200">
                  <c:v>-3.5739999999999998</c:v>
                </c:pt>
                <c:pt idx="1201">
                  <c:v>-3.5609999999999999</c:v>
                </c:pt>
                <c:pt idx="1202">
                  <c:v>-3.512</c:v>
                </c:pt>
                <c:pt idx="1203">
                  <c:v>-3.5819999999999999</c:v>
                </c:pt>
                <c:pt idx="1204">
                  <c:v>-3.569</c:v>
                </c:pt>
                <c:pt idx="1205">
                  <c:v>-3.9260000000000002</c:v>
                </c:pt>
                <c:pt idx="1206">
                  <c:v>-3.601</c:v>
                </c:pt>
                <c:pt idx="1207">
                  <c:v>-3.5339999999999998</c:v>
                </c:pt>
                <c:pt idx="1208">
                  <c:v>-3.6030000000000002</c:v>
                </c:pt>
                <c:pt idx="1209">
                  <c:v>-3.597</c:v>
                </c:pt>
                <c:pt idx="1210">
                  <c:v>-3.6349999999999998</c:v>
                </c:pt>
                <c:pt idx="1211">
                  <c:v>-3.6720000000000002</c:v>
                </c:pt>
                <c:pt idx="1212">
                  <c:v>-3.504</c:v>
                </c:pt>
                <c:pt idx="1213">
                  <c:v>-3.6539999999999999</c:v>
                </c:pt>
                <c:pt idx="1214">
                  <c:v>-3.65</c:v>
                </c:pt>
                <c:pt idx="1215">
                  <c:v>-3.6280000000000001</c:v>
                </c:pt>
                <c:pt idx="1216">
                  <c:v>-3.5790000000000002</c:v>
                </c:pt>
                <c:pt idx="1217">
                  <c:v>-3.5649999999999999</c:v>
                </c:pt>
                <c:pt idx="1218">
                  <c:v>-3.621</c:v>
                </c:pt>
                <c:pt idx="1219">
                  <c:v>-3.613</c:v>
                </c:pt>
                <c:pt idx="1220">
                  <c:v>-3.58</c:v>
                </c:pt>
                <c:pt idx="1221">
                  <c:v>-3.649</c:v>
                </c:pt>
                <c:pt idx="1222">
                  <c:v>-3.698</c:v>
                </c:pt>
                <c:pt idx="1223">
                  <c:v>-3.5510000000000002</c:v>
                </c:pt>
                <c:pt idx="1224">
                  <c:v>-3.5950000000000002</c:v>
                </c:pt>
                <c:pt idx="1225">
                  <c:v>-3.5529999999999999</c:v>
                </c:pt>
                <c:pt idx="1226">
                  <c:v>-3.5539999999999998</c:v>
                </c:pt>
                <c:pt idx="1227">
                  <c:v>-3.552</c:v>
                </c:pt>
                <c:pt idx="1228">
                  <c:v>-3.5339999999999998</c:v>
                </c:pt>
                <c:pt idx="1229">
                  <c:v>-3.5760000000000001</c:v>
                </c:pt>
                <c:pt idx="1230">
                  <c:v>-3.57</c:v>
                </c:pt>
                <c:pt idx="1231">
                  <c:v>-3.5670000000000002</c:v>
                </c:pt>
                <c:pt idx="1232">
                  <c:v>-3.5760000000000001</c:v>
                </c:pt>
                <c:pt idx="1233">
                  <c:v>-3.61</c:v>
                </c:pt>
                <c:pt idx="1234">
                  <c:v>-3.5510000000000002</c:v>
                </c:pt>
                <c:pt idx="1235">
                  <c:v>-3.573</c:v>
                </c:pt>
                <c:pt idx="1236">
                  <c:v>-3.524</c:v>
                </c:pt>
                <c:pt idx="1237">
                  <c:v>-3.5310000000000001</c:v>
                </c:pt>
                <c:pt idx="1238">
                  <c:v>-3.5430000000000001</c:v>
                </c:pt>
                <c:pt idx="1239">
                  <c:v>-3.5670000000000002</c:v>
                </c:pt>
                <c:pt idx="1240">
                  <c:v>-3.5819999999999999</c:v>
                </c:pt>
                <c:pt idx="1241">
                  <c:v>-3.613</c:v>
                </c:pt>
                <c:pt idx="1242">
                  <c:v>-3.5009999999999999</c:v>
                </c:pt>
                <c:pt idx="1243">
                  <c:v>-3.5379999999999998</c:v>
                </c:pt>
                <c:pt idx="1244">
                  <c:v>-3.5659999999999998</c:v>
                </c:pt>
                <c:pt idx="1245">
                  <c:v>-3.5310000000000001</c:v>
                </c:pt>
                <c:pt idx="1246">
                  <c:v>-3.5870000000000002</c:v>
                </c:pt>
                <c:pt idx="1247">
                  <c:v>-3.585</c:v>
                </c:pt>
                <c:pt idx="1248">
                  <c:v>-3.5950000000000002</c:v>
                </c:pt>
                <c:pt idx="1249">
                  <c:v>-3.5630000000000002</c:v>
                </c:pt>
                <c:pt idx="1250">
                  <c:v>-3.5379999999999998</c:v>
                </c:pt>
                <c:pt idx="1251">
                  <c:v>-3.5510000000000002</c:v>
                </c:pt>
                <c:pt idx="1252">
                  <c:v>-3.5529999999999999</c:v>
                </c:pt>
                <c:pt idx="1253">
                  <c:v>-3.6160000000000001</c:v>
                </c:pt>
                <c:pt idx="1254">
                  <c:v>-3.5579999999999998</c:v>
                </c:pt>
                <c:pt idx="1255">
                  <c:v>-3.6379999999999999</c:v>
                </c:pt>
                <c:pt idx="1256">
                  <c:v>-3.6030000000000002</c:v>
                </c:pt>
                <c:pt idx="1257">
                  <c:v>-3.6190000000000002</c:v>
                </c:pt>
                <c:pt idx="1258">
                  <c:v>-3.5350000000000001</c:v>
                </c:pt>
                <c:pt idx="1259">
                  <c:v>-3.532</c:v>
                </c:pt>
                <c:pt idx="1260">
                  <c:v>-3.589</c:v>
                </c:pt>
                <c:pt idx="1261">
                  <c:v>-3.5990000000000002</c:v>
                </c:pt>
                <c:pt idx="1262">
                  <c:v>-3.6080000000000001</c:v>
                </c:pt>
                <c:pt idx="1263">
                  <c:v>-3.5910000000000002</c:v>
                </c:pt>
                <c:pt idx="1264">
                  <c:v>-3.597</c:v>
                </c:pt>
                <c:pt idx="1265">
                  <c:v>-3.5720000000000001</c:v>
                </c:pt>
                <c:pt idx="1266">
                  <c:v>-3.6080000000000001</c:v>
                </c:pt>
                <c:pt idx="1267">
                  <c:v>-3.5619999999999998</c:v>
                </c:pt>
                <c:pt idx="1268">
                  <c:v>-3.5760000000000001</c:v>
                </c:pt>
                <c:pt idx="1269">
                  <c:v>-3.601</c:v>
                </c:pt>
                <c:pt idx="1270">
                  <c:v>-3.6259999999999999</c:v>
                </c:pt>
                <c:pt idx="1271">
                  <c:v>-3.62</c:v>
                </c:pt>
                <c:pt idx="1272">
                  <c:v>-3.5720000000000001</c:v>
                </c:pt>
                <c:pt idx="1273">
                  <c:v>-3.6230000000000002</c:v>
                </c:pt>
                <c:pt idx="1274">
                  <c:v>-3.6110000000000002</c:v>
                </c:pt>
                <c:pt idx="1275">
                  <c:v>-3.5449999999999999</c:v>
                </c:pt>
                <c:pt idx="1276">
                  <c:v>-3.5670000000000002</c:v>
                </c:pt>
                <c:pt idx="1277">
                  <c:v>-3.5659999999999998</c:v>
                </c:pt>
                <c:pt idx="1278">
                  <c:v>-3.5819999999999999</c:v>
                </c:pt>
                <c:pt idx="1279">
                  <c:v>-3.6139999999999999</c:v>
                </c:pt>
                <c:pt idx="1280">
                  <c:v>-3.5920000000000001</c:v>
                </c:pt>
                <c:pt idx="1281">
                  <c:v>-3.5590000000000002</c:v>
                </c:pt>
                <c:pt idx="1282">
                  <c:v>-3.5139999999999998</c:v>
                </c:pt>
                <c:pt idx="1283">
                  <c:v>-3.552</c:v>
                </c:pt>
                <c:pt idx="1284">
                  <c:v>-3.57</c:v>
                </c:pt>
                <c:pt idx="1285">
                  <c:v>-3.5640000000000001</c:v>
                </c:pt>
                <c:pt idx="1286">
                  <c:v>-3.6240000000000001</c:v>
                </c:pt>
                <c:pt idx="1287">
                  <c:v>-3.625</c:v>
                </c:pt>
                <c:pt idx="1288">
                  <c:v>-3.61</c:v>
                </c:pt>
                <c:pt idx="1289">
                  <c:v>-3.53</c:v>
                </c:pt>
                <c:pt idx="1290">
                  <c:v>-3.5630000000000002</c:v>
                </c:pt>
                <c:pt idx="1291">
                  <c:v>-3.6</c:v>
                </c:pt>
                <c:pt idx="1292">
                  <c:v>-3.6120000000000001</c:v>
                </c:pt>
                <c:pt idx="1293">
                  <c:v>-3.5950000000000002</c:v>
                </c:pt>
                <c:pt idx="1294">
                  <c:v>-3.5819999999999999</c:v>
                </c:pt>
                <c:pt idx="1295">
                  <c:v>-3.6059999999999999</c:v>
                </c:pt>
                <c:pt idx="1296">
                  <c:v>-3.5409999999999999</c:v>
                </c:pt>
                <c:pt idx="1297">
                  <c:v>-3.645</c:v>
                </c:pt>
                <c:pt idx="1298">
                  <c:v>-3.57</c:v>
                </c:pt>
                <c:pt idx="1299">
                  <c:v>-3.5649999999999999</c:v>
                </c:pt>
                <c:pt idx="1300">
                  <c:v>-3.6040000000000001</c:v>
                </c:pt>
                <c:pt idx="1301">
                  <c:v>-3.5990000000000002</c:v>
                </c:pt>
                <c:pt idx="1302">
                  <c:v>-3.9649999999999999</c:v>
                </c:pt>
                <c:pt idx="1303">
                  <c:v>-3.5230000000000001</c:v>
                </c:pt>
                <c:pt idx="1304">
                  <c:v>-3.5819999999999999</c:v>
                </c:pt>
                <c:pt idx="1305">
                  <c:v>-3.5590000000000002</c:v>
                </c:pt>
                <c:pt idx="1306">
                  <c:v>-3.6160000000000001</c:v>
                </c:pt>
                <c:pt idx="1307">
                  <c:v>-3.585</c:v>
                </c:pt>
                <c:pt idx="1308">
                  <c:v>-3.5750000000000002</c:v>
                </c:pt>
                <c:pt idx="1309">
                  <c:v>-3.5950000000000002</c:v>
                </c:pt>
                <c:pt idx="1310">
                  <c:v>-3.5739999999999998</c:v>
                </c:pt>
                <c:pt idx="1311">
                  <c:v>-3.5859999999999999</c:v>
                </c:pt>
                <c:pt idx="1312">
                  <c:v>-3.5840000000000001</c:v>
                </c:pt>
                <c:pt idx="1313">
                  <c:v>-3.56</c:v>
                </c:pt>
                <c:pt idx="1314">
                  <c:v>-3.5659999999999998</c:v>
                </c:pt>
                <c:pt idx="1315">
                  <c:v>-3.5760000000000001</c:v>
                </c:pt>
                <c:pt idx="1316">
                  <c:v>-3.5779999999999998</c:v>
                </c:pt>
                <c:pt idx="1317">
                  <c:v>-3.544</c:v>
                </c:pt>
                <c:pt idx="1318">
                  <c:v>-3.524</c:v>
                </c:pt>
                <c:pt idx="1319">
                  <c:v>-3.609</c:v>
                </c:pt>
                <c:pt idx="1320">
                  <c:v>-3.5539999999999998</c:v>
                </c:pt>
                <c:pt idx="1321">
                  <c:v>-3.4780000000000002</c:v>
                </c:pt>
                <c:pt idx="1322">
                  <c:v>-3.5550000000000002</c:v>
                </c:pt>
                <c:pt idx="1323">
                  <c:v>-3.5659999999999998</c:v>
                </c:pt>
                <c:pt idx="1324">
                  <c:v>-3.581</c:v>
                </c:pt>
                <c:pt idx="1325">
                  <c:v>-3.5640000000000001</c:v>
                </c:pt>
                <c:pt idx="1326">
                  <c:v>-3.5630000000000002</c:v>
                </c:pt>
                <c:pt idx="1327">
                  <c:v>-3.5630000000000002</c:v>
                </c:pt>
                <c:pt idx="1328">
                  <c:v>-3.6080000000000001</c:v>
                </c:pt>
                <c:pt idx="1329">
                  <c:v>-3.4209999999999998</c:v>
                </c:pt>
                <c:pt idx="1330">
                  <c:v>-3.1150000000000002</c:v>
                </c:pt>
                <c:pt idx="1331">
                  <c:v>-3.7719999999999998</c:v>
                </c:pt>
                <c:pt idx="1332">
                  <c:v>-3.4649999999999999</c:v>
                </c:pt>
                <c:pt idx="1333">
                  <c:v>-3.5209999999999999</c:v>
                </c:pt>
                <c:pt idx="1334">
                  <c:v>-3.5819999999999999</c:v>
                </c:pt>
                <c:pt idx="1335">
                  <c:v>-3.5590000000000002</c:v>
                </c:pt>
                <c:pt idx="1336">
                  <c:v>-3.63</c:v>
                </c:pt>
                <c:pt idx="1337">
                  <c:v>-3.1059999999999999</c:v>
                </c:pt>
                <c:pt idx="1338">
                  <c:v>-3.0409999999999999</c:v>
                </c:pt>
                <c:pt idx="1339">
                  <c:v>-3.0950000000000002</c:v>
                </c:pt>
                <c:pt idx="1340">
                  <c:v>-3.5539999999999998</c:v>
                </c:pt>
                <c:pt idx="1341">
                  <c:v>-3.5070000000000001</c:v>
                </c:pt>
                <c:pt idx="1342">
                  <c:v>-3.6080000000000001</c:v>
                </c:pt>
                <c:pt idx="1343">
                  <c:v>-3.5750000000000002</c:v>
                </c:pt>
                <c:pt idx="1344">
                  <c:v>-3.5990000000000002</c:v>
                </c:pt>
                <c:pt idx="1345">
                  <c:v>-3.629</c:v>
                </c:pt>
                <c:pt idx="1346">
                  <c:v>-3.6139999999999999</c:v>
                </c:pt>
                <c:pt idx="1347">
                  <c:v>-3.585</c:v>
                </c:pt>
                <c:pt idx="1348">
                  <c:v>-3.5710000000000002</c:v>
                </c:pt>
                <c:pt idx="1349">
                  <c:v>-3.532</c:v>
                </c:pt>
                <c:pt idx="1350">
                  <c:v>-3.5539999999999998</c:v>
                </c:pt>
                <c:pt idx="1351">
                  <c:v>-3.5539999999999998</c:v>
                </c:pt>
                <c:pt idx="1352">
                  <c:v>-3.58</c:v>
                </c:pt>
                <c:pt idx="1353">
                  <c:v>-3.8260000000000001</c:v>
                </c:pt>
                <c:pt idx="1354">
                  <c:v>-3.6459999999999999</c:v>
                </c:pt>
                <c:pt idx="1355">
                  <c:v>-3.6059999999999999</c:v>
                </c:pt>
                <c:pt idx="1356">
                  <c:v>-3.75</c:v>
                </c:pt>
                <c:pt idx="1357">
                  <c:v>-3.55</c:v>
                </c:pt>
                <c:pt idx="1358">
                  <c:v>-3.67</c:v>
                </c:pt>
                <c:pt idx="1359">
                  <c:v>-3.6629999999999998</c:v>
                </c:pt>
                <c:pt idx="1360">
                  <c:v>-3.593</c:v>
                </c:pt>
                <c:pt idx="1361">
                  <c:v>-3.5710000000000002</c:v>
                </c:pt>
                <c:pt idx="1362">
                  <c:v>-3.589</c:v>
                </c:pt>
                <c:pt idx="1363">
                  <c:v>-3.6019999999999999</c:v>
                </c:pt>
                <c:pt idx="1364">
                  <c:v>-3.6070000000000002</c:v>
                </c:pt>
                <c:pt idx="1365">
                  <c:v>-3.6150000000000002</c:v>
                </c:pt>
                <c:pt idx="1366">
                  <c:v>-3.5419999999999998</c:v>
                </c:pt>
                <c:pt idx="1367">
                  <c:v>-3.61</c:v>
                </c:pt>
                <c:pt idx="1368">
                  <c:v>-3.5830000000000002</c:v>
                </c:pt>
                <c:pt idx="1369">
                  <c:v>-3.573</c:v>
                </c:pt>
                <c:pt idx="1370">
                  <c:v>-3.5910000000000002</c:v>
                </c:pt>
                <c:pt idx="1371">
                  <c:v>-3.5910000000000002</c:v>
                </c:pt>
                <c:pt idx="1372">
                  <c:v>-3.544</c:v>
                </c:pt>
                <c:pt idx="1373">
                  <c:v>-3.5459999999999998</c:v>
                </c:pt>
                <c:pt idx="1374">
                  <c:v>-3.5640000000000001</c:v>
                </c:pt>
                <c:pt idx="1375">
                  <c:v>-3.5510000000000002</c:v>
                </c:pt>
                <c:pt idx="1376">
                  <c:v>-3.5510000000000002</c:v>
                </c:pt>
                <c:pt idx="1377">
                  <c:v>-3.5019999999999998</c:v>
                </c:pt>
                <c:pt idx="1378">
                  <c:v>-3.5880000000000001</c:v>
                </c:pt>
                <c:pt idx="1379">
                  <c:v>-3.665</c:v>
                </c:pt>
                <c:pt idx="1380">
                  <c:v>-3.5649999999999999</c:v>
                </c:pt>
                <c:pt idx="1381">
                  <c:v>-3.5489999999999999</c:v>
                </c:pt>
                <c:pt idx="1382">
                  <c:v>-3.6669999999999998</c:v>
                </c:pt>
                <c:pt idx="1383">
                  <c:v>-3.597</c:v>
                </c:pt>
                <c:pt idx="1384">
                  <c:v>-3.528</c:v>
                </c:pt>
                <c:pt idx="1385">
                  <c:v>-3.5470000000000002</c:v>
                </c:pt>
                <c:pt idx="1386">
                  <c:v>-3.5430000000000001</c:v>
                </c:pt>
                <c:pt idx="1387">
                  <c:v>-3.6019999999999999</c:v>
                </c:pt>
                <c:pt idx="1388">
                  <c:v>-3.5960000000000001</c:v>
                </c:pt>
                <c:pt idx="1389">
                  <c:v>-3.6160000000000001</c:v>
                </c:pt>
                <c:pt idx="1390">
                  <c:v>-3.59</c:v>
                </c:pt>
                <c:pt idx="1391">
                  <c:v>-3.6059999999999999</c:v>
                </c:pt>
                <c:pt idx="1392">
                  <c:v>-3.5790000000000002</c:v>
                </c:pt>
                <c:pt idx="1393">
                  <c:v>-3.577</c:v>
                </c:pt>
                <c:pt idx="1394">
                  <c:v>-3.6819999999999999</c:v>
                </c:pt>
                <c:pt idx="1395">
                  <c:v>-3.62</c:v>
                </c:pt>
                <c:pt idx="1396">
                  <c:v>-3.55</c:v>
                </c:pt>
                <c:pt idx="1397">
                  <c:v>-3.5539999999999998</c:v>
                </c:pt>
                <c:pt idx="1398">
                  <c:v>-3.581</c:v>
                </c:pt>
                <c:pt idx="1399">
                  <c:v>-3.6019999999999999</c:v>
                </c:pt>
                <c:pt idx="1400">
                  <c:v>-3.5579999999999998</c:v>
                </c:pt>
                <c:pt idx="1401">
                  <c:v>-3.5950000000000002</c:v>
                </c:pt>
                <c:pt idx="1402">
                  <c:v>-3.6259999999999999</c:v>
                </c:pt>
                <c:pt idx="1403">
                  <c:v>-3.5779999999999998</c:v>
                </c:pt>
                <c:pt idx="1404">
                  <c:v>-3.609</c:v>
                </c:pt>
                <c:pt idx="1405">
                  <c:v>-3.5470000000000002</c:v>
                </c:pt>
                <c:pt idx="1406">
                  <c:v>-3.54</c:v>
                </c:pt>
                <c:pt idx="1407">
                  <c:v>-3.4</c:v>
                </c:pt>
                <c:pt idx="1408">
                  <c:v>-3.5169999999999999</c:v>
                </c:pt>
                <c:pt idx="1409">
                  <c:v>-3.5859999999999999</c:v>
                </c:pt>
                <c:pt idx="1410">
                  <c:v>-3.605</c:v>
                </c:pt>
                <c:pt idx="1411">
                  <c:v>-3.5720000000000001</c:v>
                </c:pt>
                <c:pt idx="1412">
                  <c:v>-3.5529999999999999</c:v>
                </c:pt>
                <c:pt idx="1413">
                  <c:v>-3.5710000000000002</c:v>
                </c:pt>
                <c:pt idx="1414">
                  <c:v>-3.6</c:v>
                </c:pt>
                <c:pt idx="1415">
                  <c:v>-3.5190000000000001</c:v>
                </c:pt>
                <c:pt idx="1416">
                  <c:v>-3.5630000000000002</c:v>
                </c:pt>
                <c:pt idx="1417">
                  <c:v>-3.5470000000000002</c:v>
                </c:pt>
                <c:pt idx="1418">
                  <c:v>-3.597</c:v>
                </c:pt>
                <c:pt idx="1419">
                  <c:v>-3.6269999999999998</c:v>
                </c:pt>
                <c:pt idx="1420">
                  <c:v>-3.6070000000000002</c:v>
                </c:pt>
                <c:pt idx="1421">
                  <c:v>-3.5470000000000002</c:v>
                </c:pt>
                <c:pt idx="1422">
                  <c:v>-3.6749999999999998</c:v>
                </c:pt>
                <c:pt idx="1423">
                  <c:v>-3.581</c:v>
                </c:pt>
                <c:pt idx="1424">
                  <c:v>-3.5739999999999998</c:v>
                </c:pt>
                <c:pt idx="1425">
                  <c:v>-3.5990000000000002</c:v>
                </c:pt>
                <c:pt idx="1426">
                  <c:v>-3.58</c:v>
                </c:pt>
                <c:pt idx="1427">
                  <c:v>-3.6339999999999999</c:v>
                </c:pt>
                <c:pt idx="1428">
                  <c:v>-3.5790000000000002</c:v>
                </c:pt>
                <c:pt idx="1429">
                  <c:v>-3.5990000000000002</c:v>
                </c:pt>
                <c:pt idx="1430">
                  <c:v>-3.577</c:v>
                </c:pt>
                <c:pt idx="1431">
                  <c:v>-3.6179999999999999</c:v>
                </c:pt>
                <c:pt idx="1432">
                  <c:v>-3.637</c:v>
                </c:pt>
                <c:pt idx="1433">
                  <c:v>-3.6030000000000002</c:v>
                </c:pt>
                <c:pt idx="1434">
                  <c:v>-2.8460000000000001</c:v>
                </c:pt>
                <c:pt idx="1435">
                  <c:v>-3.601</c:v>
                </c:pt>
                <c:pt idx="1436">
                  <c:v>-3.6280000000000001</c:v>
                </c:pt>
                <c:pt idx="1437">
                  <c:v>-3.5910000000000002</c:v>
                </c:pt>
                <c:pt idx="1438">
                  <c:v>-3.488</c:v>
                </c:pt>
                <c:pt idx="1439">
                  <c:v>-3.5609999999999999</c:v>
                </c:pt>
                <c:pt idx="1440">
                  <c:v>-3.5449999999999999</c:v>
                </c:pt>
                <c:pt idx="1441">
                  <c:v>-3.536</c:v>
                </c:pt>
                <c:pt idx="1442">
                  <c:v>-3.5779999999999998</c:v>
                </c:pt>
                <c:pt idx="1443">
                  <c:v>-3.548</c:v>
                </c:pt>
                <c:pt idx="1444">
                  <c:v>-3.077</c:v>
                </c:pt>
                <c:pt idx="1445">
                  <c:v>-3.109</c:v>
                </c:pt>
                <c:pt idx="1446">
                  <c:v>-3.137</c:v>
                </c:pt>
                <c:pt idx="1447">
                  <c:v>-3.1259999999999999</c:v>
                </c:pt>
                <c:pt idx="1448">
                  <c:v>-3.55</c:v>
                </c:pt>
                <c:pt idx="1449">
                  <c:v>-3.5739999999999998</c:v>
                </c:pt>
                <c:pt idx="1450">
                  <c:v>-3.5209999999999999</c:v>
                </c:pt>
                <c:pt idx="1451">
                  <c:v>-3.5539999999999998</c:v>
                </c:pt>
                <c:pt idx="1452">
                  <c:v>-3.5630000000000002</c:v>
                </c:pt>
                <c:pt idx="1453">
                  <c:v>-3.5169999999999999</c:v>
                </c:pt>
                <c:pt idx="1454">
                  <c:v>-3.5659999999999998</c:v>
                </c:pt>
                <c:pt idx="1455">
                  <c:v>-3.5609999999999999</c:v>
                </c:pt>
                <c:pt idx="1456">
                  <c:v>-3.556</c:v>
                </c:pt>
                <c:pt idx="1457">
                  <c:v>-3.532</c:v>
                </c:pt>
                <c:pt idx="1458">
                  <c:v>-3.6</c:v>
                </c:pt>
                <c:pt idx="1459">
                  <c:v>-3.5640000000000001</c:v>
                </c:pt>
                <c:pt idx="1460">
                  <c:v>-3.6749999999999998</c:v>
                </c:pt>
                <c:pt idx="1461">
                  <c:v>-3.6829999999999998</c:v>
                </c:pt>
                <c:pt idx="1462">
                  <c:v>-3.5659999999999998</c:v>
                </c:pt>
                <c:pt idx="1463">
                  <c:v>-3.577</c:v>
                </c:pt>
                <c:pt idx="1464">
                  <c:v>-3.5609999999999999</c:v>
                </c:pt>
                <c:pt idx="1465">
                  <c:v>-3.5640000000000001</c:v>
                </c:pt>
                <c:pt idx="1466">
                  <c:v>-3.581</c:v>
                </c:pt>
                <c:pt idx="1467">
                  <c:v>-3.5510000000000002</c:v>
                </c:pt>
                <c:pt idx="1468">
                  <c:v>-3.5760000000000001</c:v>
                </c:pt>
                <c:pt idx="1469">
                  <c:v>-3.5529999999999999</c:v>
                </c:pt>
                <c:pt idx="1470">
                  <c:v>-3.5369999999999999</c:v>
                </c:pt>
                <c:pt idx="1471">
                  <c:v>-3.5470000000000002</c:v>
                </c:pt>
                <c:pt idx="1472">
                  <c:v>-3.5579999999999998</c:v>
                </c:pt>
                <c:pt idx="1473">
                  <c:v>-3.6640000000000001</c:v>
                </c:pt>
                <c:pt idx="1474">
                  <c:v>-3.6419999999999999</c:v>
                </c:pt>
                <c:pt idx="1475">
                  <c:v>-3.57</c:v>
                </c:pt>
                <c:pt idx="1476">
                  <c:v>-3.5550000000000002</c:v>
                </c:pt>
                <c:pt idx="1477">
                  <c:v>-3.6589999999999998</c:v>
                </c:pt>
                <c:pt idx="1478">
                  <c:v>-3.8370000000000002</c:v>
                </c:pt>
                <c:pt idx="1479">
                  <c:v>-3.5259999999999998</c:v>
                </c:pt>
                <c:pt idx="1480">
                  <c:v>-3.5870000000000002</c:v>
                </c:pt>
                <c:pt idx="1481">
                  <c:v>-3.6080000000000001</c:v>
                </c:pt>
                <c:pt idx="1482">
                  <c:v>-3.6280000000000001</c:v>
                </c:pt>
                <c:pt idx="1483">
                  <c:v>-3.5840000000000001</c:v>
                </c:pt>
                <c:pt idx="1484">
                  <c:v>-3.5680000000000001</c:v>
                </c:pt>
                <c:pt idx="1485">
                  <c:v>-3.5369999999999999</c:v>
                </c:pt>
                <c:pt idx="1486">
                  <c:v>-3.5939999999999999</c:v>
                </c:pt>
                <c:pt idx="1487">
                  <c:v>-3.548</c:v>
                </c:pt>
                <c:pt idx="1488">
                  <c:v>-3.484</c:v>
                </c:pt>
                <c:pt idx="1489">
                  <c:v>-3.57</c:v>
                </c:pt>
                <c:pt idx="1490">
                  <c:v>-3.5459999999999998</c:v>
                </c:pt>
                <c:pt idx="1491">
                  <c:v>-3.6480000000000001</c:v>
                </c:pt>
                <c:pt idx="1492">
                  <c:v>-3.54</c:v>
                </c:pt>
                <c:pt idx="1493">
                  <c:v>-3.5840000000000001</c:v>
                </c:pt>
                <c:pt idx="1494">
                  <c:v>-3.625</c:v>
                </c:pt>
                <c:pt idx="1495">
                  <c:v>-3.556</c:v>
                </c:pt>
                <c:pt idx="1496">
                  <c:v>-3.6150000000000002</c:v>
                </c:pt>
                <c:pt idx="1497">
                  <c:v>-3.5710000000000002</c:v>
                </c:pt>
                <c:pt idx="1498">
                  <c:v>-3.5710000000000002</c:v>
                </c:pt>
                <c:pt idx="1499">
                  <c:v>-3.552</c:v>
                </c:pt>
                <c:pt idx="1500">
                  <c:v>-3.5920000000000001</c:v>
                </c:pt>
                <c:pt idx="1501">
                  <c:v>-3.7010000000000001</c:v>
                </c:pt>
                <c:pt idx="1502">
                  <c:v>-3.645</c:v>
                </c:pt>
                <c:pt idx="1503">
                  <c:v>-3.5870000000000002</c:v>
                </c:pt>
                <c:pt idx="1504">
                  <c:v>-3.573</c:v>
                </c:pt>
                <c:pt idx="1505">
                  <c:v>-3.5760000000000001</c:v>
                </c:pt>
                <c:pt idx="1506">
                  <c:v>-3.5270000000000001</c:v>
                </c:pt>
                <c:pt idx="1507">
                  <c:v>-3.5459999999999998</c:v>
                </c:pt>
                <c:pt idx="1508">
                  <c:v>-3.5249999999999999</c:v>
                </c:pt>
                <c:pt idx="1509">
                  <c:v>-3.59</c:v>
                </c:pt>
                <c:pt idx="1510">
                  <c:v>-3.4969999999999999</c:v>
                </c:pt>
                <c:pt idx="1511">
                  <c:v>-3.552</c:v>
                </c:pt>
                <c:pt idx="1512">
                  <c:v>-3.5950000000000002</c:v>
                </c:pt>
                <c:pt idx="1513">
                  <c:v>-3.722</c:v>
                </c:pt>
                <c:pt idx="1514">
                  <c:v>-3.5920000000000001</c:v>
                </c:pt>
                <c:pt idx="1515">
                  <c:v>-3.5529999999999999</c:v>
                </c:pt>
                <c:pt idx="1516">
                  <c:v>-3.4359999999999999</c:v>
                </c:pt>
                <c:pt idx="1517">
                  <c:v>-3.59</c:v>
                </c:pt>
                <c:pt idx="1518">
                  <c:v>-3.548</c:v>
                </c:pt>
                <c:pt idx="1519">
                  <c:v>-3.5619999999999998</c:v>
                </c:pt>
                <c:pt idx="1520">
                  <c:v>-3.6040000000000001</c:v>
                </c:pt>
                <c:pt idx="1521">
                  <c:v>-3.581</c:v>
                </c:pt>
                <c:pt idx="1522">
                  <c:v>-3.5910000000000002</c:v>
                </c:pt>
                <c:pt idx="1523">
                  <c:v>-3.5470000000000002</c:v>
                </c:pt>
                <c:pt idx="1524">
                  <c:v>-4.0289999999999999</c:v>
                </c:pt>
                <c:pt idx="1525">
                  <c:v>-3.5830000000000002</c:v>
                </c:pt>
                <c:pt idx="1526">
                  <c:v>-3.5569999999999999</c:v>
                </c:pt>
                <c:pt idx="1527">
                  <c:v>-3.5459999999999998</c:v>
                </c:pt>
                <c:pt idx="1528">
                  <c:v>-3.823</c:v>
                </c:pt>
                <c:pt idx="1529">
                  <c:v>-3.5720000000000001</c:v>
                </c:pt>
                <c:pt idx="1530">
                  <c:v>-3.5510000000000002</c:v>
                </c:pt>
                <c:pt idx="1531">
                  <c:v>-3.6</c:v>
                </c:pt>
                <c:pt idx="1532">
                  <c:v>-3.5779999999999998</c:v>
                </c:pt>
                <c:pt idx="1533">
                  <c:v>-3.661</c:v>
                </c:pt>
                <c:pt idx="1534">
                  <c:v>-3.597</c:v>
                </c:pt>
                <c:pt idx="1535">
                  <c:v>-3.5640000000000001</c:v>
                </c:pt>
                <c:pt idx="1536">
                  <c:v>-3.5489999999999999</c:v>
                </c:pt>
                <c:pt idx="1537">
                  <c:v>-3.556</c:v>
                </c:pt>
                <c:pt idx="1538">
                  <c:v>-3.5550000000000002</c:v>
                </c:pt>
                <c:pt idx="1539">
                  <c:v>-3.5539999999999998</c:v>
                </c:pt>
                <c:pt idx="1540">
                  <c:v>-3.5680000000000001</c:v>
                </c:pt>
                <c:pt idx="1541">
                  <c:v>-3.637</c:v>
                </c:pt>
                <c:pt idx="1542">
                  <c:v>-3.6240000000000001</c:v>
                </c:pt>
                <c:pt idx="1543">
                  <c:v>-3.5680000000000001</c:v>
                </c:pt>
                <c:pt idx="1544">
                  <c:v>-3.5750000000000002</c:v>
                </c:pt>
                <c:pt idx="1545">
                  <c:v>-3.5579999999999998</c:v>
                </c:pt>
                <c:pt idx="1546">
                  <c:v>-3.5339999999999998</c:v>
                </c:pt>
                <c:pt idx="1547">
                  <c:v>-3.5609999999999999</c:v>
                </c:pt>
                <c:pt idx="1548">
                  <c:v>-3.5659999999999998</c:v>
                </c:pt>
                <c:pt idx="1549">
                  <c:v>-3.7360000000000002</c:v>
                </c:pt>
                <c:pt idx="1550">
                  <c:v>-3.5379999999999998</c:v>
                </c:pt>
                <c:pt idx="1551">
                  <c:v>-3.54</c:v>
                </c:pt>
                <c:pt idx="1552">
                  <c:v>-3.5529999999999999</c:v>
                </c:pt>
                <c:pt idx="1553">
                  <c:v>-3.6120000000000001</c:v>
                </c:pt>
                <c:pt idx="1554">
                  <c:v>-3.5950000000000002</c:v>
                </c:pt>
              </c:numCache>
            </c:numRef>
          </c:xVal>
          <c:yVal>
            <c:numRef>
              <c:f>Feuil1!$L$2:$L$1556</c:f>
              <c:numCache>
                <c:formatCode>General</c:formatCode>
                <c:ptCount val="1555"/>
                <c:pt idx="0">
                  <c:v>-1.8</c:v>
                </c:pt>
                <c:pt idx="1">
                  <c:v>-30.3</c:v>
                </c:pt>
                <c:pt idx="2">
                  <c:v>-13.9</c:v>
                </c:pt>
                <c:pt idx="3">
                  <c:v>-18.899999999999999</c:v>
                </c:pt>
                <c:pt idx="4">
                  <c:v>-48.8</c:v>
                </c:pt>
                <c:pt idx="5">
                  <c:v>-69.7</c:v>
                </c:pt>
                <c:pt idx="6">
                  <c:v>-16.8</c:v>
                </c:pt>
                <c:pt idx="7">
                  <c:v>-12.7</c:v>
                </c:pt>
                <c:pt idx="8">
                  <c:v>-10.5</c:v>
                </c:pt>
                <c:pt idx="9">
                  <c:v>-7</c:v>
                </c:pt>
                <c:pt idx="10">
                  <c:v>-5.8</c:v>
                </c:pt>
                <c:pt idx="11">
                  <c:v>-5.9</c:v>
                </c:pt>
                <c:pt idx="12">
                  <c:v>-4.0999999999999996</c:v>
                </c:pt>
                <c:pt idx="13">
                  <c:v>-20.6</c:v>
                </c:pt>
                <c:pt idx="14">
                  <c:v>-4</c:v>
                </c:pt>
                <c:pt idx="15">
                  <c:v>-11.2</c:v>
                </c:pt>
                <c:pt idx="16">
                  <c:v>-7.1</c:v>
                </c:pt>
                <c:pt idx="17">
                  <c:v>-58.4</c:v>
                </c:pt>
                <c:pt idx="18">
                  <c:v>-61.8</c:v>
                </c:pt>
                <c:pt idx="19">
                  <c:v>-44.1</c:v>
                </c:pt>
                <c:pt idx="20">
                  <c:v>-3.2</c:v>
                </c:pt>
                <c:pt idx="21">
                  <c:v>0</c:v>
                </c:pt>
                <c:pt idx="22">
                  <c:v>-8.1</c:v>
                </c:pt>
                <c:pt idx="23">
                  <c:v>-27.5</c:v>
                </c:pt>
                <c:pt idx="24">
                  <c:v>-11.3</c:v>
                </c:pt>
                <c:pt idx="25">
                  <c:v>-23.6</c:v>
                </c:pt>
                <c:pt idx="26">
                  <c:v>-61.7</c:v>
                </c:pt>
                <c:pt idx="27">
                  <c:v>0</c:v>
                </c:pt>
                <c:pt idx="28">
                  <c:v>-2.2999999999999998</c:v>
                </c:pt>
                <c:pt idx="29">
                  <c:v>-2.2999999999999998</c:v>
                </c:pt>
                <c:pt idx="30">
                  <c:v>-51.9</c:v>
                </c:pt>
                <c:pt idx="31">
                  <c:v>-23.8</c:v>
                </c:pt>
                <c:pt idx="32">
                  <c:v>-10</c:v>
                </c:pt>
                <c:pt idx="33">
                  <c:v>-25.5</c:v>
                </c:pt>
                <c:pt idx="34">
                  <c:v>-14.3</c:v>
                </c:pt>
                <c:pt idx="35">
                  <c:v>-87.8</c:v>
                </c:pt>
                <c:pt idx="36">
                  <c:v>-73.5</c:v>
                </c:pt>
                <c:pt idx="37">
                  <c:v>0</c:v>
                </c:pt>
                <c:pt idx="38">
                  <c:v>-4.8</c:v>
                </c:pt>
                <c:pt idx="39">
                  <c:v>-28</c:v>
                </c:pt>
                <c:pt idx="40">
                  <c:v>-77.099999999999994</c:v>
                </c:pt>
                <c:pt idx="41">
                  <c:v>-6.8</c:v>
                </c:pt>
                <c:pt idx="42">
                  <c:v>-34.299999999999997</c:v>
                </c:pt>
                <c:pt idx="43">
                  <c:v>-14.6</c:v>
                </c:pt>
                <c:pt idx="44">
                  <c:v>-15.4</c:v>
                </c:pt>
                <c:pt idx="45">
                  <c:v>-13.5</c:v>
                </c:pt>
                <c:pt idx="46">
                  <c:v>-48.5</c:v>
                </c:pt>
                <c:pt idx="47">
                  <c:v>-10</c:v>
                </c:pt>
                <c:pt idx="48">
                  <c:v>-20.100000000000001</c:v>
                </c:pt>
                <c:pt idx="49">
                  <c:v>-26.8</c:v>
                </c:pt>
                <c:pt idx="50">
                  <c:v>-8.5</c:v>
                </c:pt>
                <c:pt idx="51">
                  <c:v>-24.7</c:v>
                </c:pt>
                <c:pt idx="52">
                  <c:v>-26.1</c:v>
                </c:pt>
                <c:pt idx="53">
                  <c:v>-16.8</c:v>
                </c:pt>
                <c:pt idx="54">
                  <c:v>-13.2</c:v>
                </c:pt>
                <c:pt idx="55">
                  <c:v>-16.899999999999999</c:v>
                </c:pt>
                <c:pt idx="56">
                  <c:v>0</c:v>
                </c:pt>
                <c:pt idx="57">
                  <c:v>-12.4</c:v>
                </c:pt>
                <c:pt idx="58">
                  <c:v>-19.600000000000001</c:v>
                </c:pt>
                <c:pt idx="59">
                  <c:v>-52.5</c:v>
                </c:pt>
                <c:pt idx="60">
                  <c:v>-8.6999999999999993</c:v>
                </c:pt>
                <c:pt idx="61">
                  <c:v>-25.6</c:v>
                </c:pt>
                <c:pt idx="62">
                  <c:v>-3.5</c:v>
                </c:pt>
                <c:pt idx="63">
                  <c:v>-18</c:v>
                </c:pt>
                <c:pt idx="64">
                  <c:v>0</c:v>
                </c:pt>
                <c:pt idx="65">
                  <c:v>-15.7</c:v>
                </c:pt>
                <c:pt idx="66">
                  <c:v>-5.9</c:v>
                </c:pt>
                <c:pt idx="67">
                  <c:v>-31.7</c:v>
                </c:pt>
                <c:pt idx="68">
                  <c:v>-3.2</c:v>
                </c:pt>
                <c:pt idx="69">
                  <c:v>-54.8</c:v>
                </c:pt>
                <c:pt idx="70">
                  <c:v>-5.0999999999999996</c:v>
                </c:pt>
                <c:pt idx="71">
                  <c:v>-23.4</c:v>
                </c:pt>
                <c:pt idx="72">
                  <c:v>-17.8</c:v>
                </c:pt>
                <c:pt idx="73">
                  <c:v>-4.5999999999999996</c:v>
                </c:pt>
                <c:pt idx="74">
                  <c:v>-27</c:v>
                </c:pt>
                <c:pt idx="75">
                  <c:v>-16</c:v>
                </c:pt>
                <c:pt idx="76">
                  <c:v>-14.9</c:v>
                </c:pt>
                <c:pt idx="77">
                  <c:v>-10</c:v>
                </c:pt>
                <c:pt idx="78">
                  <c:v>-33.200000000000003</c:v>
                </c:pt>
                <c:pt idx="79">
                  <c:v>-6.8</c:v>
                </c:pt>
                <c:pt idx="80">
                  <c:v>-13.7</c:v>
                </c:pt>
                <c:pt idx="81">
                  <c:v>-15.8</c:v>
                </c:pt>
                <c:pt idx="82">
                  <c:v>-24.7</c:v>
                </c:pt>
                <c:pt idx="83">
                  <c:v>-44.9</c:v>
                </c:pt>
                <c:pt idx="84">
                  <c:v>-45.8</c:v>
                </c:pt>
                <c:pt idx="85">
                  <c:v>-48.9</c:v>
                </c:pt>
                <c:pt idx="86">
                  <c:v>-10</c:v>
                </c:pt>
                <c:pt idx="87">
                  <c:v>-42.5</c:v>
                </c:pt>
                <c:pt idx="88">
                  <c:v>-12.2</c:v>
                </c:pt>
                <c:pt idx="89">
                  <c:v>-15.9</c:v>
                </c:pt>
                <c:pt idx="90">
                  <c:v>-16.100000000000001</c:v>
                </c:pt>
                <c:pt idx="91">
                  <c:v>-28.5</c:v>
                </c:pt>
                <c:pt idx="92">
                  <c:v>-17.600000000000001</c:v>
                </c:pt>
                <c:pt idx="93">
                  <c:v>-16.5</c:v>
                </c:pt>
                <c:pt idx="94">
                  <c:v>0</c:v>
                </c:pt>
                <c:pt idx="95">
                  <c:v>-10.4</c:v>
                </c:pt>
                <c:pt idx="96">
                  <c:v>-13.2</c:v>
                </c:pt>
                <c:pt idx="97">
                  <c:v>-8.1</c:v>
                </c:pt>
                <c:pt idx="98">
                  <c:v>-17.3</c:v>
                </c:pt>
                <c:pt idx="99">
                  <c:v>-17.3</c:v>
                </c:pt>
                <c:pt idx="100">
                  <c:v>-21.3</c:v>
                </c:pt>
                <c:pt idx="101">
                  <c:v>-15.4</c:v>
                </c:pt>
                <c:pt idx="102">
                  <c:v>0</c:v>
                </c:pt>
                <c:pt idx="103">
                  <c:v>-8.1</c:v>
                </c:pt>
                <c:pt idx="104">
                  <c:v>-9.5</c:v>
                </c:pt>
                <c:pt idx="105">
                  <c:v>0</c:v>
                </c:pt>
                <c:pt idx="106">
                  <c:v>-4.4000000000000004</c:v>
                </c:pt>
                <c:pt idx="107">
                  <c:v>0</c:v>
                </c:pt>
                <c:pt idx="108">
                  <c:v>-7.4</c:v>
                </c:pt>
                <c:pt idx="109">
                  <c:v>-7.6</c:v>
                </c:pt>
                <c:pt idx="110">
                  <c:v>0</c:v>
                </c:pt>
                <c:pt idx="111">
                  <c:v>0</c:v>
                </c:pt>
                <c:pt idx="112">
                  <c:v>-7.6</c:v>
                </c:pt>
                <c:pt idx="113">
                  <c:v>-16.8</c:v>
                </c:pt>
                <c:pt idx="114">
                  <c:v>-40.200000000000003</c:v>
                </c:pt>
                <c:pt idx="115">
                  <c:v>-15.2</c:v>
                </c:pt>
                <c:pt idx="116">
                  <c:v>-50.5</c:v>
                </c:pt>
                <c:pt idx="117">
                  <c:v>-12.3</c:v>
                </c:pt>
                <c:pt idx="118">
                  <c:v>-11</c:v>
                </c:pt>
                <c:pt idx="119">
                  <c:v>-9.1999999999999993</c:v>
                </c:pt>
                <c:pt idx="120">
                  <c:v>-14.1</c:v>
                </c:pt>
                <c:pt idx="121">
                  <c:v>-19</c:v>
                </c:pt>
                <c:pt idx="122">
                  <c:v>-10.8</c:v>
                </c:pt>
                <c:pt idx="123">
                  <c:v>-13.7</c:v>
                </c:pt>
                <c:pt idx="124">
                  <c:v>-27.9</c:v>
                </c:pt>
                <c:pt idx="125">
                  <c:v>-7.3</c:v>
                </c:pt>
                <c:pt idx="126">
                  <c:v>-23.3</c:v>
                </c:pt>
                <c:pt idx="127">
                  <c:v>-7.3</c:v>
                </c:pt>
                <c:pt idx="128">
                  <c:v>-13.3</c:v>
                </c:pt>
                <c:pt idx="129">
                  <c:v>-15</c:v>
                </c:pt>
                <c:pt idx="130">
                  <c:v>-7.4</c:v>
                </c:pt>
                <c:pt idx="131">
                  <c:v>-97.3</c:v>
                </c:pt>
                <c:pt idx="132">
                  <c:v>-24.8</c:v>
                </c:pt>
                <c:pt idx="133">
                  <c:v>-10.3</c:v>
                </c:pt>
                <c:pt idx="134">
                  <c:v>-12.7</c:v>
                </c:pt>
                <c:pt idx="135">
                  <c:v>-10.5</c:v>
                </c:pt>
                <c:pt idx="136">
                  <c:v>-22.8</c:v>
                </c:pt>
                <c:pt idx="137">
                  <c:v>-13.5</c:v>
                </c:pt>
                <c:pt idx="138">
                  <c:v>-6.9</c:v>
                </c:pt>
                <c:pt idx="139">
                  <c:v>-8.6999999999999993</c:v>
                </c:pt>
                <c:pt idx="140">
                  <c:v>-12.8</c:v>
                </c:pt>
                <c:pt idx="141">
                  <c:v>-17.399999999999999</c:v>
                </c:pt>
                <c:pt idx="142">
                  <c:v>-20.6</c:v>
                </c:pt>
                <c:pt idx="143">
                  <c:v>-9.3000000000000007</c:v>
                </c:pt>
                <c:pt idx="144">
                  <c:v>-18.399999999999999</c:v>
                </c:pt>
                <c:pt idx="145">
                  <c:v>-34.4</c:v>
                </c:pt>
                <c:pt idx="146">
                  <c:v>-53.9</c:v>
                </c:pt>
                <c:pt idx="147">
                  <c:v>-55</c:v>
                </c:pt>
                <c:pt idx="148">
                  <c:v>-44.2</c:v>
                </c:pt>
                <c:pt idx="149">
                  <c:v>-8.4</c:v>
                </c:pt>
                <c:pt idx="150">
                  <c:v>-77.8</c:v>
                </c:pt>
                <c:pt idx="151">
                  <c:v>-45.3</c:v>
                </c:pt>
                <c:pt idx="152">
                  <c:v>-13.9</c:v>
                </c:pt>
                <c:pt idx="153">
                  <c:v>-41.9</c:v>
                </c:pt>
                <c:pt idx="154">
                  <c:v>-30.4</c:v>
                </c:pt>
                <c:pt idx="155">
                  <c:v>0</c:v>
                </c:pt>
                <c:pt idx="156">
                  <c:v>-23.2</c:v>
                </c:pt>
                <c:pt idx="157">
                  <c:v>-13</c:v>
                </c:pt>
                <c:pt idx="158">
                  <c:v>-14.5</c:v>
                </c:pt>
                <c:pt idx="159">
                  <c:v>-20.5</c:v>
                </c:pt>
                <c:pt idx="160">
                  <c:v>-16.7</c:v>
                </c:pt>
                <c:pt idx="161">
                  <c:v>-5</c:v>
                </c:pt>
                <c:pt idx="162">
                  <c:v>-6.1</c:v>
                </c:pt>
                <c:pt idx="163">
                  <c:v>-5.0999999999999996</c:v>
                </c:pt>
                <c:pt idx="164">
                  <c:v>-10.1</c:v>
                </c:pt>
                <c:pt idx="165">
                  <c:v>-7</c:v>
                </c:pt>
                <c:pt idx="166">
                  <c:v>-27.8</c:v>
                </c:pt>
                <c:pt idx="167">
                  <c:v>-56.7</c:v>
                </c:pt>
                <c:pt idx="168">
                  <c:v>-9.3000000000000007</c:v>
                </c:pt>
                <c:pt idx="169">
                  <c:v>-4.5999999999999996</c:v>
                </c:pt>
                <c:pt idx="170">
                  <c:v>0</c:v>
                </c:pt>
                <c:pt idx="171">
                  <c:v>-12.4</c:v>
                </c:pt>
                <c:pt idx="172">
                  <c:v>0</c:v>
                </c:pt>
                <c:pt idx="173">
                  <c:v>-2</c:v>
                </c:pt>
                <c:pt idx="174">
                  <c:v>-7.8</c:v>
                </c:pt>
                <c:pt idx="175">
                  <c:v>-15.6</c:v>
                </c:pt>
                <c:pt idx="176">
                  <c:v>-10.4</c:v>
                </c:pt>
                <c:pt idx="177">
                  <c:v>-6.5</c:v>
                </c:pt>
                <c:pt idx="178">
                  <c:v>-7</c:v>
                </c:pt>
                <c:pt idx="179">
                  <c:v>-10</c:v>
                </c:pt>
                <c:pt idx="180">
                  <c:v>-16.7</c:v>
                </c:pt>
                <c:pt idx="181">
                  <c:v>-11.6</c:v>
                </c:pt>
                <c:pt idx="182">
                  <c:v>-24.1</c:v>
                </c:pt>
                <c:pt idx="183">
                  <c:v>0</c:v>
                </c:pt>
                <c:pt idx="184">
                  <c:v>-42.2</c:v>
                </c:pt>
                <c:pt idx="185">
                  <c:v>-39.799999999999997</c:v>
                </c:pt>
                <c:pt idx="186">
                  <c:v>-24</c:v>
                </c:pt>
                <c:pt idx="187">
                  <c:v>-23.8</c:v>
                </c:pt>
                <c:pt idx="188">
                  <c:v>-20.8</c:v>
                </c:pt>
                <c:pt idx="189">
                  <c:v>-17.2</c:v>
                </c:pt>
                <c:pt idx="190">
                  <c:v>-10.3</c:v>
                </c:pt>
                <c:pt idx="191">
                  <c:v>-13</c:v>
                </c:pt>
                <c:pt idx="192">
                  <c:v>-7</c:v>
                </c:pt>
                <c:pt idx="193">
                  <c:v>-3.2</c:v>
                </c:pt>
                <c:pt idx="194">
                  <c:v>-15.4</c:v>
                </c:pt>
                <c:pt idx="195">
                  <c:v>-10</c:v>
                </c:pt>
                <c:pt idx="196">
                  <c:v>-10</c:v>
                </c:pt>
                <c:pt idx="197">
                  <c:v>-10</c:v>
                </c:pt>
                <c:pt idx="198">
                  <c:v>-10</c:v>
                </c:pt>
                <c:pt idx="199">
                  <c:v>-14.1</c:v>
                </c:pt>
                <c:pt idx="200">
                  <c:v>-10</c:v>
                </c:pt>
                <c:pt idx="201">
                  <c:v>-10</c:v>
                </c:pt>
                <c:pt idx="202">
                  <c:v>-10</c:v>
                </c:pt>
                <c:pt idx="203">
                  <c:v>-17</c:v>
                </c:pt>
                <c:pt idx="204">
                  <c:v>-23.8</c:v>
                </c:pt>
                <c:pt idx="205">
                  <c:v>-23.7</c:v>
                </c:pt>
                <c:pt idx="206">
                  <c:v>-1.6</c:v>
                </c:pt>
                <c:pt idx="207">
                  <c:v>-8.1</c:v>
                </c:pt>
                <c:pt idx="208">
                  <c:v>-22.2</c:v>
                </c:pt>
                <c:pt idx="209">
                  <c:v>-8.6</c:v>
                </c:pt>
                <c:pt idx="210">
                  <c:v>-17.3</c:v>
                </c:pt>
                <c:pt idx="211">
                  <c:v>-3.4</c:v>
                </c:pt>
                <c:pt idx="212">
                  <c:v>0</c:v>
                </c:pt>
                <c:pt idx="213">
                  <c:v>-13.3</c:v>
                </c:pt>
                <c:pt idx="214">
                  <c:v>-15.7</c:v>
                </c:pt>
                <c:pt idx="215">
                  <c:v>-20.5</c:v>
                </c:pt>
                <c:pt idx="216">
                  <c:v>-10</c:v>
                </c:pt>
                <c:pt idx="217">
                  <c:v>-10</c:v>
                </c:pt>
                <c:pt idx="218">
                  <c:v>-16</c:v>
                </c:pt>
                <c:pt idx="219">
                  <c:v>-10</c:v>
                </c:pt>
                <c:pt idx="220">
                  <c:v>-31.6</c:v>
                </c:pt>
                <c:pt idx="221">
                  <c:v>-28.5</c:v>
                </c:pt>
                <c:pt idx="222">
                  <c:v>-26.3</c:v>
                </c:pt>
                <c:pt idx="223">
                  <c:v>-27.2</c:v>
                </c:pt>
                <c:pt idx="224">
                  <c:v>-31.6</c:v>
                </c:pt>
                <c:pt idx="225">
                  <c:v>-19.8</c:v>
                </c:pt>
                <c:pt idx="226">
                  <c:v>-14.1</c:v>
                </c:pt>
                <c:pt idx="227">
                  <c:v>-32.1</c:v>
                </c:pt>
                <c:pt idx="228">
                  <c:v>-26.6</c:v>
                </c:pt>
                <c:pt idx="229">
                  <c:v>-30.2</c:v>
                </c:pt>
                <c:pt idx="230">
                  <c:v>-31</c:v>
                </c:pt>
                <c:pt idx="231">
                  <c:v>-8.3000000000000007</c:v>
                </c:pt>
                <c:pt idx="232">
                  <c:v>-3.1</c:v>
                </c:pt>
                <c:pt idx="233">
                  <c:v>-16.600000000000001</c:v>
                </c:pt>
                <c:pt idx="234">
                  <c:v>-64.099999999999994</c:v>
                </c:pt>
                <c:pt idx="235">
                  <c:v>-76.599999999999994</c:v>
                </c:pt>
                <c:pt idx="236">
                  <c:v>-10.3</c:v>
                </c:pt>
                <c:pt idx="237">
                  <c:v>-28.8</c:v>
                </c:pt>
                <c:pt idx="238">
                  <c:v>-56.3</c:v>
                </c:pt>
                <c:pt idx="239">
                  <c:v>-17.600000000000001</c:v>
                </c:pt>
                <c:pt idx="240">
                  <c:v>-15.1</c:v>
                </c:pt>
                <c:pt idx="241">
                  <c:v>-8.6</c:v>
                </c:pt>
                <c:pt idx="242">
                  <c:v>-11.1</c:v>
                </c:pt>
                <c:pt idx="243">
                  <c:v>-9</c:v>
                </c:pt>
                <c:pt idx="244">
                  <c:v>-29.2</c:v>
                </c:pt>
                <c:pt idx="245">
                  <c:v>-31.8</c:v>
                </c:pt>
                <c:pt idx="246">
                  <c:v>-9.4</c:v>
                </c:pt>
                <c:pt idx="247">
                  <c:v>-14.2</c:v>
                </c:pt>
                <c:pt idx="248">
                  <c:v>-3.3</c:v>
                </c:pt>
                <c:pt idx="249">
                  <c:v>-4.8</c:v>
                </c:pt>
                <c:pt idx="250">
                  <c:v>-31.7</c:v>
                </c:pt>
                <c:pt idx="251">
                  <c:v>-9.6999999999999993</c:v>
                </c:pt>
                <c:pt idx="252">
                  <c:v>-17.600000000000001</c:v>
                </c:pt>
                <c:pt idx="253">
                  <c:v>-9.3000000000000007</c:v>
                </c:pt>
                <c:pt idx="254">
                  <c:v>-17.2</c:v>
                </c:pt>
                <c:pt idx="255">
                  <c:v>-12.2</c:v>
                </c:pt>
                <c:pt idx="256">
                  <c:v>-9</c:v>
                </c:pt>
                <c:pt idx="257">
                  <c:v>-4.7</c:v>
                </c:pt>
                <c:pt idx="258">
                  <c:v>-11.2</c:v>
                </c:pt>
                <c:pt idx="259">
                  <c:v>-19.600000000000001</c:v>
                </c:pt>
                <c:pt idx="260">
                  <c:v>-13.7</c:v>
                </c:pt>
                <c:pt idx="261">
                  <c:v>-27.5</c:v>
                </c:pt>
                <c:pt idx="262">
                  <c:v>-8.6999999999999993</c:v>
                </c:pt>
                <c:pt idx="263">
                  <c:v>-12.7</c:v>
                </c:pt>
                <c:pt idx="264">
                  <c:v>-11.4</c:v>
                </c:pt>
                <c:pt idx="265">
                  <c:v>-13.7</c:v>
                </c:pt>
                <c:pt idx="266">
                  <c:v>-15.3</c:v>
                </c:pt>
                <c:pt idx="267">
                  <c:v>-8.1999999999999993</c:v>
                </c:pt>
                <c:pt idx="268">
                  <c:v>-7.2</c:v>
                </c:pt>
                <c:pt idx="269">
                  <c:v>-6.1</c:v>
                </c:pt>
                <c:pt idx="270">
                  <c:v>-30.8</c:v>
                </c:pt>
                <c:pt idx="271">
                  <c:v>-10</c:v>
                </c:pt>
                <c:pt idx="272">
                  <c:v>-11.5</c:v>
                </c:pt>
                <c:pt idx="273">
                  <c:v>-11.3</c:v>
                </c:pt>
                <c:pt idx="274">
                  <c:v>-11.5</c:v>
                </c:pt>
                <c:pt idx="275">
                  <c:v>-3</c:v>
                </c:pt>
                <c:pt idx="276">
                  <c:v>-20.6</c:v>
                </c:pt>
                <c:pt idx="277">
                  <c:v>-12</c:v>
                </c:pt>
                <c:pt idx="278">
                  <c:v>-7.1</c:v>
                </c:pt>
                <c:pt idx="279">
                  <c:v>-13.3</c:v>
                </c:pt>
                <c:pt idx="280">
                  <c:v>-18.600000000000001</c:v>
                </c:pt>
                <c:pt idx="281">
                  <c:v>-22.4</c:v>
                </c:pt>
                <c:pt idx="282">
                  <c:v>-4.8</c:v>
                </c:pt>
                <c:pt idx="283">
                  <c:v>-10</c:v>
                </c:pt>
                <c:pt idx="284">
                  <c:v>-8.4</c:v>
                </c:pt>
                <c:pt idx="285">
                  <c:v>-4.0999999999999996</c:v>
                </c:pt>
                <c:pt idx="286">
                  <c:v>-14.2</c:v>
                </c:pt>
                <c:pt idx="287">
                  <c:v>-12.3</c:v>
                </c:pt>
                <c:pt idx="288">
                  <c:v>-24.4</c:v>
                </c:pt>
                <c:pt idx="289">
                  <c:v>-6.7</c:v>
                </c:pt>
                <c:pt idx="290">
                  <c:v>-5</c:v>
                </c:pt>
                <c:pt idx="291">
                  <c:v>-8.6999999999999993</c:v>
                </c:pt>
                <c:pt idx="292">
                  <c:v>-3.7</c:v>
                </c:pt>
                <c:pt idx="293">
                  <c:v>-22.4</c:v>
                </c:pt>
                <c:pt idx="294">
                  <c:v>-19.2</c:v>
                </c:pt>
                <c:pt idx="295">
                  <c:v>-11.3</c:v>
                </c:pt>
                <c:pt idx="296">
                  <c:v>-4</c:v>
                </c:pt>
                <c:pt idx="297">
                  <c:v>-15</c:v>
                </c:pt>
                <c:pt idx="298">
                  <c:v>-8.4</c:v>
                </c:pt>
                <c:pt idx="299">
                  <c:v>-22.2</c:v>
                </c:pt>
                <c:pt idx="300">
                  <c:v>-16.899999999999999</c:v>
                </c:pt>
                <c:pt idx="301">
                  <c:v>-9</c:v>
                </c:pt>
                <c:pt idx="302">
                  <c:v>-3.4</c:v>
                </c:pt>
                <c:pt idx="303">
                  <c:v>-8</c:v>
                </c:pt>
                <c:pt idx="304">
                  <c:v>-17.899999999999999</c:v>
                </c:pt>
                <c:pt idx="305">
                  <c:v>-3.2</c:v>
                </c:pt>
                <c:pt idx="306">
                  <c:v>-9.6</c:v>
                </c:pt>
                <c:pt idx="307">
                  <c:v>-10.8</c:v>
                </c:pt>
                <c:pt idx="308">
                  <c:v>-7.7</c:v>
                </c:pt>
                <c:pt idx="309">
                  <c:v>-11.7</c:v>
                </c:pt>
                <c:pt idx="310">
                  <c:v>-13.1</c:v>
                </c:pt>
                <c:pt idx="311">
                  <c:v>-26.4</c:v>
                </c:pt>
                <c:pt idx="312">
                  <c:v>-14.9</c:v>
                </c:pt>
                <c:pt idx="313">
                  <c:v>-15.3</c:v>
                </c:pt>
                <c:pt idx="314">
                  <c:v>-23.6</c:v>
                </c:pt>
                <c:pt idx="315">
                  <c:v>-12</c:v>
                </c:pt>
                <c:pt idx="316">
                  <c:v>-11.2</c:v>
                </c:pt>
                <c:pt idx="317">
                  <c:v>-6</c:v>
                </c:pt>
                <c:pt idx="318">
                  <c:v>-11</c:v>
                </c:pt>
                <c:pt idx="319">
                  <c:v>-16.2</c:v>
                </c:pt>
                <c:pt idx="320">
                  <c:v>-17.2</c:v>
                </c:pt>
                <c:pt idx="321">
                  <c:v>-20</c:v>
                </c:pt>
                <c:pt idx="322">
                  <c:v>-9.3000000000000007</c:v>
                </c:pt>
                <c:pt idx="323">
                  <c:v>-7.4</c:v>
                </c:pt>
                <c:pt idx="324">
                  <c:v>-9.4</c:v>
                </c:pt>
                <c:pt idx="325">
                  <c:v>-16.2</c:v>
                </c:pt>
                <c:pt idx="326">
                  <c:v>-25</c:v>
                </c:pt>
                <c:pt idx="327">
                  <c:v>-27.3</c:v>
                </c:pt>
                <c:pt idx="328">
                  <c:v>-8.4</c:v>
                </c:pt>
                <c:pt idx="329">
                  <c:v>-15.7</c:v>
                </c:pt>
                <c:pt idx="330">
                  <c:v>-10.6</c:v>
                </c:pt>
                <c:pt idx="331">
                  <c:v>-11.6</c:v>
                </c:pt>
                <c:pt idx="332">
                  <c:v>-2.2000000000000002</c:v>
                </c:pt>
                <c:pt idx="333">
                  <c:v>-5.3</c:v>
                </c:pt>
                <c:pt idx="334">
                  <c:v>-4.0999999999999996</c:v>
                </c:pt>
                <c:pt idx="335">
                  <c:v>-24.1</c:v>
                </c:pt>
                <c:pt idx="336">
                  <c:v>-2.1</c:v>
                </c:pt>
                <c:pt idx="337">
                  <c:v>-16.8</c:v>
                </c:pt>
                <c:pt idx="338">
                  <c:v>-1.3</c:v>
                </c:pt>
                <c:pt idx="339">
                  <c:v>-23.9</c:v>
                </c:pt>
                <c:pt idx="340">
                  <c:v>-60.9</c:v>
                </c:pt>
                <c:pt idx="341">
                  <c:v>-11.8</c:v>
                </c:pt>
                <c:pt idx="342">
                  <c:v>-12.4</c:v>
                </c:pt>
                <c:pt idx="343">
                  <c:v>-14.3</c:v>
                </c:pt>
                <c:pt idx="344">
                  <c:v>-18</c:v>
                </c:pt>
                <c:pt idx="345">
                  <c:v>-6.8</c:v>
                </c:pt>
                <c:pt idx="346">
                  <c:v>-2.2999999999999998</c:v>
                </c:pt>
                <c:pt idx="347">
                  <c:v>-12.2</c:v>
                </c:pt>
                <c:pt idx="348">
                  <c:v>-17.3</c:v>
                </c:pt>
                <c:pt idx="349">
                  <c:v>-3.4</c:v>
                </c:pt>
                <c:pt idx="350">
                  <c:v>-14.9</c:v>
                </c:pt>
                <c:pt idx="351">
                  <c:v>-5.3</c:v>
                </c:pt>
                <c:pt idx="352">
                  <c:v>-10</c:v>
                </c:pt>
                <c:pt idx="353">
                  <c:v>-10</c:v>
                </c:pt>
                <c:pt idx="354">
                  <c:v>-25.2</c:v>
                </c:pt>
                <c:pt idx="355">
                  <c:v>-22.6</c:v>
                </c:pt>
                <c:pt idx="356">
                  <c:v>-17</c:v>
                </c:pt>
                <c:pt idx="357">
                  <c:v>-10</c:v>
                </c:pt>
                <c:pt idx="358">
                  <c:v>-15.7</c:v>
                </c:pt>
                <c:pt idx="359">
                  <c:v>-10</c:v>
                </c:pt>
                <c:pt idx="360">
                  <c:v>-24.1</c:v>
                </c:pt>
                <c:pt idx="361">
                  <c:v>-16</c:v>
                </c:pt>
                <c:pt idx="362">
                  <c:v>-15.5</c:v>
                </c:pt>
                <c:pt idx="363">
                  <c:v>-18.5</c:v>
                </c:pt>
                <c:pt idx="364">
                  <c:v>-14.8</c:v>
                </c:pt>
                <c:pt idx="365">
                  <c:v>-29.2</c:v>
                </c:pt>
                <c:pt idx="366">
                  <c:v>-9.4</c:v>
                </c:pt>
                <c:pt idx="367">
                  <c:v>-10</c:v>
                </c:pt>
                <c:pt idx="368">
                  <c:v>-5</c:v>
                </c:pt>
                <c:pt idx="369">
                  <c:v>-23.1</c:v>
                </c:pt>
                <c:pt idx="370">
                  <c:v>-7.1</c:v>
                </c:pt>
                <c:pt idx="371">
                  <c:v>-26.7</c:v>
                </c:pt>
                <c:pt idx="372">
                  <c:v>-15.7</c:v>
                </c:pt>
                <c:pt idx="373">
                  <c:v>-14.4</c:v>
                </c:pt>
                <c:pt idx="374">
                  <c:v>-9.6</c:v>
                </c:pt>
                <c:pt idx="375">
                  <c:v>-4.3</c:v>
                </c:pt>
                <c:pt idx="376">
                  <c:v>-29.8</c:v>
                </c:pt>
                <c:pt idx="377">
                  <c:v>-22.7</c:v>
                </c:pt>
                <c:pt idx="378">
                  <c:v>-7.8</c:v>
                </c:pt>
                <c:pt idx="379">
                  <c:v>-13</c:v>
                </c:pt>
                <c:pt idx="380">
                  <c:v>-2.1</c:v>
                </c:pt>
                <c:pt idx="381">
                  <c:v>-21.6</c:v>
                </c:pt>
                <c:pt idx="382">
                  <c:v>-11.6</c:v>
                </c:pt>
                <c:pt idx="383">
                  <c:v>-8.9</c:v>
                </c:pt>
                <c:pt idx="384">
                  <c:v>-6.4</c:v>
                </c:pt>
                <c:pt idx="385">
                  <c:v>-22.5</c:v>
                </c:pt>
                <c:pt idx="386">
                  <c:v>-8.1</c:v>
                </c:pt>
                <c:pt idx="387">
                  <c:v>-10.7</c:v>
                </c:pt>
                <c:pt idx="388">
                  <c:v>-16.899999999999999</c:v>
                </c:pt>
                <c:pt idx="389">
                  <c:v>-18.5</c:v>
                </c:pt>
                <c:pt idx="390">
                  <c:v>-1.4</c:v>
                </c:pt>
                <c:pt idx="391">
                  <c:v>-16.2</c:v>
                </c:pt>
                <c:pt idx="392">
                  <c:v>-1</c:v>
                </c:pt>
                <c:pt idx="393">
                  <c:v>-14.6</c:v>
                </c:pt>
                <c:pt idx="394">
                  <c:v>-15.9</c:v>
                </c:pt>
                <c:pt idx="395">
                  <c:v>-2.8</c:v>
                </c:pt>
                <c:pt idx="396">
                  <c:v>-9.3000000000000007</c:v>
                </c:pt>
                <c:pt idx="397">
                  <c:v>-10</c:v>
                </c:pt>
                <c:pt idx="398">
                  <c:v>-6</c:v>
                </c:pt>
                <c:pt idx="399">
                  <c:v>-30.8</c:v>
                </c:pt>
                <c:pt idx="400">
                  <c:v>-9.3000000000000007</c:v>
                </c:pt>
                <c:pt idx="401">
                  <c:v>-6.9</c:v>
                </c:pt>
                <c:pt idx="402">
                  <c:v>-10.199999999999999</c:v>
                </c:pt>
                <c:pt idx="403">
                  <c:v>-12.6</c:v>
                </c:pt>
                <c:pt idx="404">
                  <c:v>-5.0999999999999996</c:v>
                </c:pt>
                <c:pt idx="405">
                  <c:v>-9.6999999999999993</c:v>
                </c:pt>
                <c:pt idx="406">
                  <c:v>-10</c:v>
                </c:pt>
                <c:pt idx="407">
                  <c:v>-12</c:v>
                </c:pt>
                <c:pt idx="408">
                  <c:v>-9.6999999999999993</c:v>
                </c:pt>
                <c:pt idx="409">
                  <c:v>-8.6999999999999993</c:v>
                </c:pt>
                <c:pt idx="410">
                  <c:v>-19.8</c:v>
                </c:pt>
                <c:pt idx="411">
                  <c:v>-9.3000000000000007</c:v>
                </c:pt>
                <c:pt idx="412">
                  <c:v>-11.7</c:v>
                </c:pt>
                <c:pt idx="413">
                  <c:v>-8.1</c:v>
                </c:pt>
                <c:pt idx="414">
                  <c:v>-10.4</c:v>
                </c:pt>
                <c:pt idx="415">
                  <c:v>-18.8</c:v>
                </c:pt>
                <c:pt idx="416">
                  <c:v>-13.1</c:v>
                </c:pt>
                <c:pt idx="417">
                  <c:v>-14.6</c:v>
                </c:pt>
                <c:pt idx="418">
                  <c:v>-22.5</c:v>
                </c:pt>
                <c:pt idx="419">
                  <c:v>-8.5</c:v>
                </c:pt>
                <c:pt idx="420">
                  <c:v>-10.199999999999999</c:v>
                </c:pt>
                <c:pt idx="421">
                  <c:v>-6.2</c:v>
                </c:pt>
                <c:pt idx="422">
                  <c:v>-17.899999999999999</c:v>
                </c:pt>
                <c:pt idx="423">
                  <c:v>-11.2</c:v>
                </c:pt>
                <c:pt idx="424">
                  <c:v>-11.7</c:v>
                </c:pt>
                <c:pt idx="425">
                  <c:v>-5.3</c:v>
                </c:pt>
                <c:pt idx="426">
                  <c:v>-22.1</c:v>
                </c:pt>
                <c:pt idx="427">
                  <c:v>-15.1</c:v>
                </c:pt>
                <c:pt idx="428">
                  <c:v>-21.3</c:v>
                </c:pt>
                <c:pt idx="429">
                  <c:v>-6.9</c:v>
                </c:pt>
                <c:pt idx="430">
                  <c:v>-17</c:v>
                </c:pt>
                <c:pt idx="431">
                  <c:v>-15.4</c:v>
                </c:pt>
                <c:pt idx="432">
                  <c:v>-19.399999999999999</c:v>
                </c:pt>
                <c:pt idx="433">
                  <c:v>-18.5</c:v>
                </c:pt>
                <c:pt idx="434">
                  <c:v>-9.3000000000000007</c:v>
                </c:pt>
                <c:pt idx="435">
                  <c:v>-46.5</c:v>
                </c:pt>
                <c:pt idx="436">
                  <c:v>-34.6</c:v>
                </c:pt>
                <c:pt idx="437">
                  <c:v>-34</c:v>
                </c:pt>
                <c:pt idx="438">
                  <c:v>-24.5</c:v>
                </c:pt>
                <c:pt idx="439">
                  <c:v>-13.6</c:v>
                </c:pt>
                <c:pt idx="440">
                  <c:v>-15.8</c:v>
                </c:pt>
                <c:pt idx="441">
                  <c:v>-16.2</c:v>
                </c:pt>
                <c:pt idx="442">
                  <c:v>-16.899999999999999</c:v>
                </c:pt>
                <c:pt idx="443">
                  <c:v>-23.2</c:v>
                </c:pt>
                <c:pt idx="444">
                  <c:v>-8.5</c:v>
                </c:pt>
                <c:pt idx="445">
                  <c:v>-11.7</c:v>
                </c:pt>
                <c:pt idx="446">
                  <c:v>-21.6</c:v>
                </c:pt>
                <c:pt idx="447">
                  <c:v>-9.4</c:v>
                </c:pt>
                <c:pt idx="448">
                  <c:v>-16.600000000000001</c:v>
                </c:pt>
                <c:pt idx="449">
                  <c:v>-21.5</c:v>
                </c:pt>
                <c:pt idx="450">
                  <c:v>-8</c:v>
                </c:pt>
                <c:pt idx="451">
                  <c:v>-18.100000000000001</c:v>
                </c:pt>
                <c:pt idx="452">
                  <c:v>-6.4</c:v>
                </c:pt>
                <c:pt idx="453">
                  <c:v>-12.5</c:v>
                </c:pt>
                <c:pt idx="454">
                  <c:v>-12</c:v>
                </c:pt>
                <c:pt idx="455">
                  <c:v>-23.3</c:v>
                </c:pt>
                <c:pt idx="456">
                  <c:v>-22.6</c:v>
                </c:pt>
                <c:pt idx="457">
                  <c:v>-6.3</c:v>
                </c:pt>
                <c:pt idx="458">
                  <c:v>-14.4</c:v>
                </c:pt>
                <c:pt idx="459">
                  <c:v>-23.3</c:v>
                </c:pt>
                <c:pt idx="460">
                  <c:v>-28.6</c:v>
                </c:pt>
                <c:pt idx="461">
                  <c:v>-10.7</c:v>
                </c:pt>
                <c:pt idx="462">
                  <c:v>-15.7</c:v>
                </c:pt>
                <c:pt idx="463">
                  <c:v>-19.2</c:v>
                </c:pt>
                <c:pt idx="464">
                  <c:v>-27.4</c:v>
                </c:pt>
                <c:pt idx="465">
                  <c:v>-16.600000000000001</c:v>
                </c:pt>
                <c:pt idx="466">
                  <c:v>-13</c:v>
                </c:pt>
                <c:pt idx="467">
                  <c:v>-13.5</c:v>
                </c:pt>
                <c:pt idx="468">
                  <c:v>-13.1</c:v>
                </c:pt>
                <c:pt idx="469">
                  <c:v>-2.5</c:v>
                </c:pt>
                <c:pt idx="470">
                  <c:v>-14.2</c:v>
                </c:pt>
                <c:pt idx="471">
                  <c:v>-7.3</c:v>
                </c:pt>
                <c:pt idx="472">
                  <c:v>-26.6</c:v>
                </c:pt>
                <c:pt idx="473">
                  <c:v>-2.2000000000000002</c:v>
                </c:pt>
                <c:pt idx="474">
                  <c:v>-8.1</c:v>
                </c:pt>
                <c:pt idx="475">
                  <c:v>-14.4</c:v>
                </c:pt>
                <c:pt idx="476">
                  <c:v>-13.4</c:v>
                </c:pt>
                <c:pt idx="477">
                  <c:v>-27.7</c:v>
                </c:pt>
                <c:pt idx="478">
                  <c:v>-17.600000000000001</c:v>
                </c:pt>
                <c:pt idx="479">
                  <c:v>-16.7</c:v>
                </c:pt>
                <c:pt idx="480">
                  <c:v>-9.6</c:v>
                </c:pt>
                <c:pt idx="481">
                  <c:v>-10</c:v>
                </c:pt>
                <c:pt idx="482">
                  <c:v>-10.8</c:v>
                </c:pt>
                <c:pt idx="483">
                  <c:v>-7.2</c:v>
                </c:pt>
                <c:pt idx="484">
                  <c:v>-7.8</c:v>
                </c:pt>
                <c:pt idx="485">
                  <c:v>-14.3</c:v>
                </c:pt>
                <c:pt idx="486">
                  <c:v>-13.6</c:v>
                </c:pt>
                <c:pt idx="487">
                  <c:v>-12.2</c:v>
                </c:pt>
                <c:pt idx="488">
                  <c:v>-2.9</c:v>
                </c:pt>
                <c:pt idx="489">
                  <c:v>-2.8</c:v>
                </c:pt>
                <c:pt idx="490">
                  <c:v>-5.6</c:v>
                </c:pt>
                <c:pt idx="491">
                  <c:v>-69.099999999999994</c:v>
                </c:pt>
                <c:pt idx="492">
                  <c:v>-22.6</c:v>
                </c:pt>
                <c:pt idx="493">
                  <c:v>-8.1999999999999993</c:v>
                </c:pt>
                <c:pt idx="494">
                  <c:v>-27.6</c:v>
                </c:pt>
                <c:pt idx="495">
                  <c:v>-59.8</c:v>
                </c:pt>
                <c:pt idx="496">
                  <c:v>-9.8000000000000007</c:v>
                </c:pt>
                <c:pt idx="497">
                  <c:v>-17.2</c:v>
                </c:pt>
                <c:pt idx="498">
                  <c:v>-12.9</c:v>
                </c:pt>
                <c:pt idx="499">
                  <c:v>-11.4</c:v>
                </c:pt>
                <c:pt idx="500">
                  <c:v>-24.1</c:v>
                </c:pt>
                <c:pt idx="501">
                  <c:v>-14.8</c:v>
                </c:pt>
                <c:pt idx="502">
                  <c:v>-8.3000000000000007</c:v>
                </c:pt>
                <c:pt idx="503">
                  <c:v>-9.1</c:v>
                </c:pt>
                <c:pt idx="504">
                  <c:v>-3.4</c:v>
                </c:pt>
                <c:pt idx="505">
                  <c:v>-14.3</c:v>
                </c:pt>
                <c:pt idx="506">
                  <c:v>-10</c:v>
                </c:pt>
                <c:pt idx="507">
                  <c:v>-15.7</c:v>
                </c:pt>
                <c:pt idx="508">
                  <c:v>-11.1</c:v>
                </c:pt>
                <c:pt idx="509">
                  <c:v>-22.2</c:v>
                </c:pt>
                <c:pt idx="510">
                  <c:v>-6.7</c:v>
                </c:pt>
                <c:pt idx="511">
                  <c:v>-0.9</c:v>
                </c:pt>
                <c:pt idx="512">
                  <c:v>-18.3</c:v>
                </c:pt>
                <c:pt idx="513">
                  <c:v>-6.6</c:v>
                </c:pt>
                <c:pt idx="514">
                  <c:v>-11.3</c:v>
                </c:pt>
                <c:pt idx="515">
                  <c:v>-11.8</c:v>
                </c:pt>
                <c:pt idx="516">
                  <c:v>-12.8</c:v>
                </c:pt>
                <c:pt idx="517">
                  <c:v>-10.4</c:v>
                </c:pt>
                <c:pt idx="518">
                  <c:v>-9.1</c:v>
                </c:pt>
                <c:pt idx="519">
                  <c:v>-18.100000000000001</c:v>
                </c:pt>
                <c:pt idx="520">
                  <c:v>-24.5</c:v>
                </c:pt>
                <c:pt idx="521">
                  <c:v>-12.9</c:v>
                </c:pt>
                <c:pt idx="522">
                  <c:v>-14.3</c:v>
                </c:pt>
                <c:pt idx="523">
                  <c:v>-22.5</c:v>
                </c:pt>
                <c:pt idx="524">
                  <c:v>0</c:v>
                </c:pt>
                <c:pt idx="525">
                  <c:v>-13.9</c:v>
                </c:pt>
                <c:pt idx="526">
                  <c:v>0</c:v>
                </c:pt>
                <c:pt idx="527">
                  <c:v>-10</c:v>
                </c:pt>
                <c:pt idx="528">
                  <c:v>-12.5</c:v>
                </c:pt>
                <c:pt idx="529">
                  <c:v>-11</c:v>
                </c:pt>
                <c:pt idx="530">
                  <c:v>-13.2</c:v>
                </c:pt>
                <c:pt idx="531">
                  <c:v>-13.1</c:v>
                </c:pt>
                <c:pt idx="532">
                  <c:v>-11.7</c:v>
                </c:pt>
                <c:pt idx="533">
                  <c:v>-13.6</c:v>
                </c:pt>
                <c:pt idx="534">
                  <c:v>-24.8</c:v>
                </c:pt>
                <c:pt idx="535">
                  <c:v>-21.7</c:v>
                </c:pt>
                <c:pt idx="536">
                  <c:v>-12.8</c:v>
                </c:pt>
                <c:pt idx="537">
                  <c:v>-18</c:v>
                </c:pt>
                <c:pt idx="538">
                  <c:v>-12.1</c:v>
                </c:pt>
                <c:pt idx="539">
                  <c:v>-18.600000000000001</c:v>
                </c:pt>
                <c:pt idx="540">
                  <c:v>-24.4</c:v>
                </c:pt>
                <c:pt idx="541">
                  <c:v>-7.7</c:v>
                </c:pt>
                <c:pt idx="542">
                  <c:v>-6.1</c:v>
                </c:pt>
                <c:pt idx="543">
                  <c:v>-7.1</c:v>
                </c:pt>
                <c:pt idx="544">
                  <c:v>-6.5</c:v>
                </c:pt>
                <c:pt idx="545">
                  <c:v>-3.3</c:v>
                </c:pt>
                <c:pt idx="546">
                  <c:v>-35</c:v>
                </c:pt>
                <c:pt idx="547">
                  <c:v>-12.4</c:v>
                </c:pt>
                <c:pt idx="548">
                  <c:v>-9.3000000000000007</c:v>
                </c:pt>
                <c:pt idx="549">
                  <c:v>-14.3</c:v>
                </c:pt>
                <c:pt idx="550">
                  <c:v>-12.3</c:v>
                </c:pt>
                <c:pt idx="551">
                  <c:v>-7.7</c:v>
                </c:pt>
                <c:pt idx="552">
                  <c:v>-12.5</c:v>
                </c:pt>
                <c:pt idx="553">
                  <c:v>-5.7</c:v>
                </c:pt>
                <c:pt idx="554">
                  <c:v>-15.2</c:v>
                </c:pt>
                <c:pt idx="555">
                  <c:v>-5.7</c:v>
                </c:pt>
                <c:pt idx="556">
                  <c:v>-11.2</c:v>
                </c:pt>
                <c:pt idx="557">
                  <c:v>-17.600000000000001</c:v>
                </c:pt>
                <c:pt idx="558">
                  <c:v>-4.9000000000000004</c:v>
                </c:pt>
                <c:pt idx="559">
                  <c:v>-12.3</c:v>
                </c:pt>
                <c:pt idx="560">
                  <c:v>-8.1999999999999993</c:v>
                </c:pt>
                <c:pt idx="561">
                  <c:v>-13</c:v>
                </c:pt>
                <c:pt idx="562">
                  <c:v>-21.3</c:v>
                </c:pt>
                <c:pt idx="563">
                  <c:v>-20.100000000000001</c:v>
                </c:pt>
                <c:pt idx="564">
                  <c:v>-6.5</c:v>
                </c:pt>
                <c:pt idx="565">
                  <c:v>-11.7</c:v>
                </c:pt>
                <c:pt idx="566">
                  <c:v>-27.3</c:v>
                </c:pt>
                <c:pt idx="567">
                  <c:v>-17.2</c:v>
                </c:pt>
                <c:pt idx="568">
                  <c:v>-25.4</c:v>
                </c:pt>
                <c:pt idx="569">
                  <c:v>-15.9</c:v>
                </c:pt>
                <c:pt idx="570">
                  <c:v>-6.3</c:v>
                </c:pt>
                <c:pt idx="571">
                  <c:v>-5.7</c:v>
                </c:pt>
                <c:pt idx="572">
                  <c:v>-14.7</c:v>
                </c:pt>
                <c:pt idx="573">
                  <c:v>-16.3</c:v>
                </c:pt>
                <c:pt idx="574">
                  <c:v>-30.6</c:v>
                </c:pt>
                <c:pt idx="575">
                  <c:v>-14.8</c:v>
                </c:pt>
                <c:pt idx="576">
                  <c:v>-22.4</c:v>
                </c:pt>
                <c:pt idx="577">
                  <c:v>-24.9</c:v>
                </c:pt>
                <c:pt idx="578">
                  <c:v>-24.7</c:v>
                </c:pt>
                <c:pt idx="579">
                  <c:v>-10.1</c:v>
                </c:pt>
                <c:pt idx="580">
                  <c:v>-13.4</c:v>
                </c:pt>
                <c:pt idx="581">
                  <c:v>-9.8000000000000007</c:v>
                </c:pt>
                <c:pt idx="582">
                  <c:v>-9.1</c:v>
                </c:pt>
                <c:pt idx="583">
                  <c:v>-25.1</c:v>
                </c:pt>
                <c:pt idx="584">
                  <c:v>-13.7</c:v>
                </c:pt>
                <c:pt idx="585">
                  <c:v>-27.8</c:v>
                </c:pt>
                <c:pt idx="586">
                  <c:v>-21</c:v>
                </c:pt>
                <c:pt idx="587">
                  <c:v>-8.4</c:v>
                </c:pt>
                <c:pt idx="588">
                  <c:v>-12.1</c:v>
                </c:pt>
                <c:pt idx="589">
                  <c:v>-9.6999999999999993</c:v>
                </c:pt>
                <c:pt idx="590">
                  <c:v>-24.1</c:v>
                </c:pt>
                <c:pt idx="591">
                  <c:v>-13.3</c:v>
                </c:pt>
                <c:pt idx="592">
                  <c:v>-9</c:v>
                </c:pt>
                <c:pt idx="593">
                  <c:v>-18.8</c:v>
                </c:pt>
                <c:pt idx="594">
                  <c:v>-15.6</c:v>
                </c:pt>
                <c:pt idx="595">
                  <c:v>-16.100000000000001</c:v>
                </c:pt>
                <c:pt idx="596">
                  <c:v>-5.3</c:v>
                </c:pt>
                <c:pt idx="597">
                  <c:v>-27.3</c:v>
                </c:pt>
                <c:pt idx="598">
                  <c:v>-17.399999999999999</c:v>
                </c:pt>
                <c:pt idx="599">
                  <c:v>-17.7</c:v>
                </c:pt>
                <c:pt idx="600">
                  <c:v>-5.3</c:v>
                </c:pt>
                <c:pt idx="601">
                  <c:v>-17.7</c:v>
                </c:pt>
                <c:pt idx="602">
                  <c:v>-11</c:v>
                </c:pt>
                <c:pt idx="603">
                  <c:v>-5.5</c:v>
                </c:pt>
                <c:pt idx="604">
                  <c:v>-9.9</c:v>
                </c:pt>
                <c:pt idx="605">
                  <c:v>-17.5</c:v>
                </c:pt>
                <c:pt idx="606">
                  <c:v>-38</c:v>
                </c:pt>
                <c:pt idx="607">
                  <c:v>-19.7</c:v>
                </c:pt>
                <c:pt idx="608">
                  <c:v>-14.6</c:v>
                </c:pt>
                <c:pt idx="609">
                  <c:v>-10.3</c:v>
                </c:pt>
                <c:pt idx="610">
                  <c:v>-10.199999999999999</c:v>
                </c:pt>
                <c:pt idx="611">
                  <c:v>-16.3</c:v>
                </c:pt>
                <c:pt idx="612">
                  <c:v>-13.9</c:v>
                </c:pt>
                <c:pt idx="613">
                  <c:v>-13.9</c:v>
                </c:pt>
                <c:pt idx="614">
                  <c:v>-4.3</c:v>
                </c:pt>
                <c:pt idx="615">
                  <c:v>-14.3</c:v>
                </c:pt>
                <c:pt idx="616">
                  <c:v>-6.2</c:v>
                </c:pt>
                <c:pt idx="617">
                  <c:v>-6.2</c:v>
                </c:pt>
                <c:pt idx="618">
                  <c:v>-10.6</c:v>
                </c:pt>
                <c:pt idx="619">
                  <c:v>-4.5</c:v>
                </c:pt>
                <c:pt idx="620">
                  <c:v>-7.7</c:v>
                </c:pt>
                <c:pt idx="621">
                  <c:v>-17.899999999999999</c:v>
                </c:pt>
                <c:pt idx="622">
                  <c:v>-5.0999999999999996</c:v>
                </c:pt>
                <c:pt idx="623">
                  <c:v>-11.8</c:v>
                </c:pt>
                <c:pt idx="624">
                  <c:v>-9.5</c:v>
                </c:pt>
                <c:pt idx="625">
                  <c:v>-16</c:v>
                </c:pt>
                <c:pt idx="626">
                  <c:v>-4.5</c:v>
                </c:pt>
                <c:pt idx="627">
                  <c:v>-18.600000000000001</c:v>
                </c:pt>
                <c:pt idx="628">
                  <c:v>-11.2</c:v>
                </c:pt>
                <c:pt idx="629">
                  <c:v>-12.5</c:v>
                </c:pt>
                <c:pt idx="630">
                  <c:v>-24.1</c:v>
                </c:pt>
                <c:pt idx="631">
                  <c:v>-13.2</c:v>
                </c:pt>
                <c:pt idx="632">
                  <c:v>-11.3</c:v>
                </c:pt>
                <c:pt idx="633">
                  <c:v>-24.2</c:v>
                </c:pt>
                <c:pt idx="634">
                  <c:v>-15.7</c:v>
                </c:pt>
                <c:pt idx="635">
                  <c:v>0</c:v>
                </c:pt>
                <c:pt idx="636">
                  <c:v>-16.399999999999999</c:v>
                </c:pt>
                <c:pt idx="637">
                  <c:v>-12.8</c:v>
                </c:pt>
                <c:pt idx="638">
                  <c:v>-20.9</c:v>
                </c:pt>
                <c:pt idx="639">
                  <c:v>-17</c:v>
                </c:pt>
                <c:pt idx="640">
                  <c:v>-10.9</c:v>
                </c:pt>
                <c:pt idx="641">
                  <c:v>-16.100000000000001</c:v>
                </c:pt>
                <c:pt idx="642">
                  <c:v>0</c:v>
                </c:pt>
                <c:pt idx="643">
                  <c:v>-25.4</c:v>
                </c:pt>
                <c:pt idx="644">
                  <c:v>-23.2</c:v>
                </c:pt>
                <c:pt idx="645">
                  <c:v>-19.3</c:v>
                </c:pt>
                <c:pt idx="646">
                  <c:v>-16.100000000000001</c:v>
                </c:pt>
                <c:pt idx="647">
                  <c:v>-13.6</c:v>
                </c:pt>
                <c:pt idx="648">
                  <c:v>-15.4</c:v>
                </c:pt>
                <c:pt idx="649">
                  <c:v>-6.7</c:v>
                </c:pt>
                <c:pt idx="650">
                  <c:v>-5</c:v>
                </c:pt>
                <c:pt idx="651">
                  <c:v>-2.9</c:v>
                </c:pt>
                <c:pt idx="652">
                  <c:v>-16.3</c:v>
                </c:pt>
                <c:pt idx="653">
                  <c:v>-16.100000000000001</c:v>
                </c:pt>
                <c:pt idx="654">
                  <c:v>-13.2</c:v>
                </c:pt>
                <c:pt idx="655">
                  <c:v>-26.8</c:v>
                </c:pt>
                <c:pt idx="656">
                  <c:v>-5.8</c:v>
                </c:pt>
                <c:pt idx="657">
                  <c:v>-5.7</c:v>
                </c:pt>
                <c:pt idx="658">
                  <c:v>-6.3</c:v>
                </c:pt>
                <c:pt idx="659">
                  <c:v>-20.5</c:v>
                </c:pt>
                <c:pt idx="660">
                  <c:v>-22.9</c:v>
                </c:pt>
                <c:pt idx="661">
                  <c:v>-15.8</c:v>
                </c:pt>
                <c:pt idx="662">
                  <c:v>-27</c:v>
                </c:pt>
                <c:pt idx="663">
                  <c:v>-16.7</c:v>
                </c:pt>
                <c:pt idx="664">
                  <c:v>-17</c:v>
                </c:pt>
                <c:pt idx="665">
                  <c:v>-19.399999999999999</c:v>
                </c:pt>
                <c:pt idx="666">
                  <c:v>-5.8</c:v>
                </c:pt>
                <c:pt idx="667">
                  <c:v>-26.1</c:v>
                </c:pt>
                <c:pt idx="668">
                  <c:v>-5</c:v>
                </c:pt>
                <c:pt idx="669">
                  <c:v>-13</c:v>
                </c:pt>
                <c:pt idx="670">
                  <c:v>-16.2</c:v>
                </c:pt>
                <c:pt idx="671">
                  <c:v>-14.7</c:v>
                </c:pt>
                <c:pt idx="672">
                  <c:v>-17</c:v>
                </c:pt>
                <c:pt idx="673">
                  <c:v>0</c:v>
                </c:pt>
                <c:pt idx="674">
                  <c:v>-14.2</c:v>
                </c:pt>
                <c:pt idx="675">
                  <c:v>-17</c:v>
                </c:pt>
                <c:pt idx="676">
                  <c:v>-11</c:v>
                </c:pt>
                <c:pt idx="677">
                  <c:v>-12</c:v>
                </c:pt>
                <c:pt idx="678">
                  <c:v>-5.0999999999999996</c:v>
                </c:pt>
                <c:pt idx="679">
                  <c:v>0</c:v>
                </c:pt>
                <c:pt idx="680">
                  <c:v>-12.2</c:v>
                </c:pt>
                <c:pt idx="681">
                  <c:v>-16</c:v>
                </c:pt>
                <c:pt idx="682">
                  <c:v>-19.2</c:v>
                </c:pt>
                <c:pt idx="683">
                  <c:v>-10.6</c:v>
                </c:pt>
                <c:pt idx="684">
                  <c:v>-9.6999999999999993</c:v>
                </c:pt>
                <c:pt idx="685">
                  <c:v>-13.3</c:v>
                </c:pt>
                <c:pt idx="686">
                  <c:v>-7.1</c:v>
                </c:pt>
                <c:pt idx="687">
                  <c:v>-5.7</c:v>
                </c:pt>
                <c:pt idx="688">
                  <c:v>-22</c:v>
                </c:pt>
                <c:pt idx="689">
                  <c:v>-18.600000000000001</c:v>
                </c:pt>
                <c:pt idx="690">
                  <c:v>-13.9</c:v>
                </c:pt>
                <c:pt idx="691">
                  <c:v>-12.2</c:v>
                </c:pt>
                <c:pt idx="692">
                  <c:v>-11.4</c:v>
                </c:pt>
                <c:pt idx="693">
                  <c:v>-5.0999999999999996</c:v>
                </c:pt>
                <c:pt idx="694">
                  <c:v>-31.3</c:v>
                </c:pt>
                <c:pt idx="695">
                  <c:v>-20.2</c:v>
                </c:pt>
                <c:pt idx="696">
                  <c:v>-16.100000000000001</c:v>
                </c:pt>
                <c:pt idx="697">
                  <c:v>-10.9</c:v>
                </c:pt>
                <c:pt idx="698">
                  <c:v>-22.5</c:v>
                </c:pt>
                <c:pt idx="699">
                  <c:v>-16.8</c:v>
                </c:pt>
                <c:pt idx="700">
                  <c:v>-12.9</c:v>
                </c:pt>
                <c:pt idx="701">
                  <c:v>-14.1</c:v>
                </c:pt>
                <c:pt idx="702">
                  <c:v>-24.1</c:v>
                </c:pt>
                <c:pt idx="703">
                  <c:v>-5.7</c:v>
                </c:pt>
                <c:pt idx="704">
                  <c:v>0</c:v>
                </c:pt>
                <c:pt idx="705">
                  <c:v>0</c:v>
                </c:pt>
                <c:pt idx="706">
                  <c:v>-15.5</c:v>
                </c:pt>
                <c:pt idx="707">
                  <c:v>0</c:v>
                </c:pt>
                <c:pt idx="708">
                  <c:v>-10</c:v>
                </c:pt>
                <c:pt idx="709">
                  <c:v>0</c:v>
                </c:pt>
                <c:pt idx="710">
                  <c:v>-10.5</c:v>
                </c:pt>
                <c:pt idx="711">
                  <c:v>-20.3</c:v>
                </c:pt>
                <c:pt idx="712">
                  <c:v>-22</c:v>
                </c:pt>
                <c:pt idx="713">
                  <c:v>-15.7</c:v>
                </c:pt>
                <c:pt idx="714">
                  <c:v>-26.6</c:v>
                </c:pt>
                <c:pt idx="715">
                  <c:v>-12.1</c:v>
                </c:pt>
                <c:pt idx="716">
                  <c:v>-19.100000000000001</c:v>
                </c:pt>
                <c:pt idx="717">
                  <c:v>-31.4</c:v>
                </c:pt>
                <c:pt idx="718">
                  <c:v>-3.7</c:v>
                </c:pt>
                <c:pt idx="719">
                  <c:v>-2.9</c:v>
                </c:pt>
                <c:pt idx="720">
                  <c:v>-10.7</c:v>
                </c:pt>
                <c:pt idx="721">
                  <c:v>-7.1</c:v>
                </c:pt>
                <c:pt idx="722">
                  <c:v>-12</c:v>
                </c:pt>
                <c:pt idx="723">
                  <c:v>-11</c:v>
                </c:pt>
                <c:pt idx="724">
                  <c:v>-8.4</c:v>
                </c:pt>
                <c:pt idx="725">
                  <c:v>-10</c:v>
                </c:pt>
                <c:pt idx="726">
                  <c:v>-19.399999999999999</c:v>
                </c:pt>
                <c:pt idx="727">
                  <c:v>-10</c:v>
                </c:pt>
                <c:pt idx="728">
                  <c:v>-20.8</c:v>
                </c:pt>
                <c:pt idx="729">
                  <c:v>-27.8</c:v>
                </c:pt>
                <c:pt idx="730">
                  <c:v>-4.7</c:v>
                </c:pt>
                <c:pt idx="731">
                  <c:v>-34.6</c:v>
                </c:pt>
                <c:pt idx="732">
                  <c:v>-6.1</c:v>
                </c:pt>
                <c:pt idx="733">
                  <c:v>-13.9</c:v>
                </c:pt>
                <c:pt idx="734">
                  <c:v>-18.600000000000001</c:v>
                </c:pt>
                <c:pt idx="735">
                  <c:v>-12.6</c:v>
                </c:pt>
                <c:pt idx="736">
                  <c:v>-18.899999999999999</c:v>
                </c:pt>
                <c:pt idx="737">
                  <c:v>-18.2</c:v>
                </c:pt>
                <c:pt idx="738">
                  <c:v>-20.8</c:v>
                </c:pt>
                <c:pt idx="739">
                  <c:v>-18.5</c:v>
                </c:pt>
                <c:pt idx="740">
                  <c:v>-16</c:v>
                </c:pt>
                <c:pt idx="741">
                  <c:v>-23.4</c:v>
                </c:pt>
                <c:pt idx="742">
                  <c:v>-9.1</c:v>
                </c:pt>
                <c:pt idx="743">
                  <c:v>-16.7</c:v>
                </c:pt>
                <c:pt idx="744">
                  <c:v>-23.9</c:v>
                </c:pt>
                <c:pt idx="745">
                  <c:v>-11.3</c:v>
                </c:pt>
                <c:pt idx="746">
                  <c:v>-15.2</c:v>
                </c:pt>
                <c:pt idx="747">
                  <c:v>-14.5</c:v>
                </c:pt>
                <c:pt idx="748">
                  <c:v>-11.8</c:v>
                </c:pt>
                <c:pt idx="749">
                  <c:v>-5</c:v>
                </c:pt>
                <c:pt idx="750">
                  <c:v>-53.5</c:v>
                </c:pt>
                <c:pt idx="751">
                  <c:v>-50</c:v>
                </c:pt>
                <c:pt idx="752">
                  <c:v>-6.1</c:v>
                </c:pt>
                <c:pt idx="753">
                  <c:v>-23.7</c:v>
                </c:pt>
                <c:pt idx="754">
                  <c:v>0</c:v>
                </c:pt>
                <c:pt idx="755">
                  <c:v>-29.8</c:v>
                </c:pt>
                <c:pt idx="756">
                  <c:v>-25.9</c:v>
                </c:pt>
                <c:pt idx="757">
                  <c:v>-5</c:v>
                </c:pt>
                <c:pt idx="758">
                  <c:v>-24</c:v>
                </c:pt>
                <c:pt idx="759">
                  <c:v>-23.5</c:v>
                </c:pt>
                <c:pt idx="760">
                  <c:v>-17.7</c:v>
                </c:pt>
                <c:pt idx="761">
                  <c:v>-18.100000000000001</c:v>
                </c:pt>
                <c:pt idx="762">
                  <c:v>-6.8</c:v>
                </c:pt>
                <c:pt idx="763">
                  <c:v>-22.2</c:v>
                </c:pt>
                <c:pt idx="764">
                  <c:v>-8.1</c:v>
                </c:pt>
                <c:pt idx="765">
                  <c:v>-10</c:v>
                </c:pt>
                <c:pt idx="766">
                  <c:v>-6.2</c:v>
                </c:pt>
                <c:pt idx="767">
                  <c:v>-6</c:v>
                </c:pt>
                <c:pt idx="768">
                  <c:v>-5.3</c:v>
                </c:pt>
                <c:pt idx="769">
                  <c:v>-6.1</c:v>
                </c:pt>
                <c:pt idx="770">
                  <c:v>-7</c:v>
                </c:pt>
                <c:pt idx="771">
                  <c:v>-16.7</c:v>
                </c:pt>
                <c:pt idx="772">
                  <c:v>-17.8</c:v>
                </c:pt>
                <c:pt idx="773">
                  <c:v>-10</c:v>
                </c:pt>
                <c:pt idx="774">
                  <c:v>-10.4</c:v>
                </c:pt>
                <c:pt idx="775">
                  <c:v>-9.1999999999999993</c:v>
                </c:pt>
                <c:pt idx="776">
                  <c:v>-14.4</c:v>
                </c:pt>
                <c:pt idx="777">
                  <c:v>-12.7</c:v>
                </c:pt>
                <c:pt idx="778">
                  <c:v>-25.9</c:v>
                </c:pt>
                <c:pt idx="779">
                  <c:v>-15.9</c:v>
                </c:pt>
                <c:pt idx="780">
                  <c:v>-4</c:v>
                </c:pt>
                <c:pt idx="781">
                  <c:v>-6.9</c:v>
                </c:pt>
                <c:pt idx="782">
                  <c:v>-10</c:v>
                </c:pt>
                <c:pt idx="783">
                  <c:v>-12.1</c:v>
                </c:pt>
                <c:pt idx="784">
                  <c:v>-4.4000000000000004</c:v>
                </c:pt>
                <c:pt idx="785">
                  <c:v>-9.4</c:v>
                </c:pt>
                <c:pt idx="786">
                  <c:v>-12.1</c:v>
                </c:pt>
                <c:pt idx="787">
                  <c:v>-14.1</c:v>
                </c:pt>
                <c:pt idx="788">
                  <c:v>-16.3</c:v>
                </c:pt>
                <c:pt idx="789">
                  <c:v>-10</c:v>
                </c:pt>
                <c:pt idx="790">
                  <c:v>-6.8</c:v>
                </c:pt>
                <c:pt idx="791">
                  <c:v>-3.3</c:v>
                </c:pt>
                <c:pt idx="792">
                  <c:v>-15.3</c:v>
                </c:pt>
                <c:pt idx="793">
                  <c:v>-16.5</c:v>
                </c:pt>
                <c:pt idx="794">
                  <c:v>-10.8</c:v>
                </c:pt>
                <c:pt idx="795">
                  <c:v>-8.6</c:v>
                </c:pt>
                <c:pt idx="796">
                  <c:v>-20.6</c:v>
                </c:pt>
                <c:pt idx="797">
                  <c:v>-13.9</c:v>
                </c:pt>
                <c:pt idx="798">
                  <c:v>-17.3</c:v>
                </c:pt>
                <c:pt idx="799">
                  <c:v>-21.5</c:v>
                </c:pt>
                <c:pt idx="800">
                  <c:v>-13.9</c:v>
                </c:pt>
                <c:pt idx="801">
                  <c:v>-14.6</c:v>
                </c:pt>
                <c:pt idx="802">
                  <c:v>-22.1</c:v>
                </c:pt>
                <c:pt idx="803">
                  <c:v>-2</c:v>
                </c:pt>
                <c:pt idx="804">
                  <c:v>-24.9</c:v>
                </c:pt>
                <c:pt idx="805">
                  <c:v>-19.899999999999999</c:v>
                </c:pt>
                <c:pt idx="806">
                  <c:v>-24.9</c:v>
                </c:pt>
                <c:pt idx="807">
                  <c:v>-22</c:v>
                </c:pt>
                <c:pt idx="808">
                  <c:v>-22.1</c:v>
                </c:pt>
                <c:pt idx="809">
                  <c:v>-12.8</c:v>
                </c:pt>
                <c:pt idx="810">
                  <c:v>-10</c:v>
                </c:pt>
                <c:pt idx="811">
                  <c:v>-6.8</c:v>
                </c:pt>
                <c:pt idx="812">
                  <c:v>-14</c:v>
                </c:pt>
                <c:pt idx="813">
                  <c:v>-20.100000000000001</c:v>
                </c:pt>
                <c:pt idx="814">
                  <c:v>-12.2</c:v>
                </c:pt>
                <c:pt idx="815">
                  <c:v>-23.4</c:v>
                </c:pt>
                <c:pt idx="816">
                  <c:v>-14.7</c:v>
                </c:pt>
                <c:pt idx="817">
                  <c:v>-10.4</c:v>
                </c:pt>
                <c:pt idx="818">
                  <c:v>-17.600000000000001</c:v>
                </c:pt>
                <c:pt idx="819">
                  <c:v>-5.5</c:v>
                </c:pt>
                <c:pt idx="820">
                  <c:v>-12.4</c:v>
                </c:pt>
                <c:pt idx="821">
                  <c:v>-12.9</c:v>
                </c:pt>
                <c:pt idx="822">
                  <c:v>-5.8</c:v>
                </c:pt>
                <c:pt idx="823">
                  <c:v>-1.5</c:v>
                </c:pt>
                <c:pt idx="824">
                  <c:v>-17.100000000000001</c:v>
                </c:pt>
                <c:pt idx="825">
                  <c:v>-31</c:v>
                </c:pt>
                <c:pt idx="826">
                  <c:v>-24.9</c:v>
                </c:pt>
                <c:pt idx="827">
                  <c:v>-14.7</c:v>
                </c:pt>
                <c:pt idx="828">
                  <c:v>-17.899999999999999</c:v>
                </c:pt>
                <c:pt idx="829">
                  <c:v>-23.4</c:v>
                </c:pt>
                <c:pt idx="830">
                  <c:v>-28.9</c:v>
                </c:pt>
                <c:pt idx="831">
                  <c:v>-16.100000000000001</c:v>
                </c:pt>
                <c:pt idx="832">
                  <c:v>-16.7</c:v>
                </c:pt>
                <c:pt idx="833">
                  <c:v>-47.1</c:v>
                </c:pt>
                <c:pt idx="834">
                  <c:v>-25.9</c:v>
                </c:pt>
                <c:pt idx="835">
                  <c:v>-15.6</c:v>
                </c:pt>
                <c:pt idx="836">
                  <c:v>-36.700000000000003</c:v>
                </c:pt>
                <c:pt idx="837">
                  <c:v>-13.2</c:v>
                </c:pt>
                <c:pt idx="838">
                  <c:v>-5.4</c:v>
                </c:pt>
                <c:pt idx="839">
                  <c:v>-5.8</c:v>
                </c:pt>
                <c:pt idx="840">
                  <c:v>-21</c:v>
                </c:pt>
                <c:pt idx="841">
                  <c:v>-23.7</c:v>
                </c:pt>
                <c:pt idx="842">
                  <c:v>-28.4</c:v>
                </c:pt>
                <c:pt idx="843">
                  <c:v>-6.7</c:v>
                </c:pt>
                <c:pt idx="844">
                  <c:v>-33.4</c:v>
                </c:pt>
                <c:pt idx="845">
                  <c:v>-15.2</c:v>
                </c:pt>
                <c:pt idx="846">
                  <c:v>-15.9</c:v>
                </c:pt>
                <c:pt idx="847">
                  <c:v>-39.5</c:v>
                </c:pt>
                <c:pt idx="848">
                  <c:v>-24.2</c:v>
                </c:pt>
                <c:pt idx="849">
                  <c:v>-10.6</c:v>
                </c:pt>
                <c:pt idx="850">
                  <c:v>-17</c:v>
                </c:pt>
                <c:pt idx="851">
                  <c:v>-3.2</c:v>
                </c:pt>
                <c:pt idx="852">
                  <c:v>-17.3</c:v>
                </c:pt>
                <c:pt idx="853">
                  <c:v>-30.2</c:v>
                </c:pt>
                <c:pt idx="854">
                  <c:v>-14.3</c:v>
                </c:pt>
                <c:pt idx="855">
                  <c:v>-11.7</c:v>
                </c:pt>
                <c:pt idx="856">
                  <c:v>-20.100000000000001</c:v>
                </c:pt>
                <c:pt idx="857">
                  <c:v>-18.399999999999999</c:v>
                </c:pt>
                <c:pt idx="858">
                  <c:v>-18.2</c:v>
                </c:pt>
                <c:pt idx="859">
                  <c:v>-15.4</c:v>
                </c:pt>
                <c:pt idx="860">
                  <c:v>-23</c:v>
                </c:pt>
                <c:pt idx="861">
                  <c:v>-13.8</c:v>
                </c:pt>
                <c:pt idx="862">
                  <c:v>-15.9</c:v>
                </c:pt>
                <c:pt idx="863">
                  <c:v>-9.1999999999999993</c:v>
                </c:pt>
                <c:pt idx="864">
                  <c:v>-5.2</c:v>
                </c:pt>
                <c:pt idx="865">
                  <c:v>-16.100000000000001</c:v>
                </c:pt>
                <c:pt idx="866">
                  <c:v>-14.9</c:v>
                </c:pt>
                <c:pt idx="867">
                  <c:v>-5.0999999999999996</c:v>
                </c:pt>
                <c:pt idx="868">
                  <c:v>-3.5</c:v>
                </c:pt>
                <c:pt idx="869">
                  <c:v>-5.9</c:v>
                </c:pt>
                <c:pt idx="870">
                  <c:v>-10</c:v>
                </c:pt>
                <c:pt idx="871">
                  <c:v>-4.4000000000000004</c:v>
                </c:pt>
                <c:pt idx="872">
                  <c:v>-21.8</c:v>
                </c:pt>
                <c:pt idx="873">
                  <c:v>-14.7</c:v>
                </c:pt>
                <c:pt idx="874">
                  <c:v>-6.9</c:v>
                </c:pt>
                <c:pt idx="875">
                  <c:v>-28.7</c:v>
                </c:pt>
                <c:pt idx="876">
                  <c:v>-9.1999999999999993</c:v>
                </c:pt>
                <c:pt idx="877">
                  <c:v>-9.1</c:v>
                </c:pt>
                <c:pt idx="878">
                  <c:v>-8</c:v>
                </c:pt>
                <c:pt idx="879">
                  <c:v>-6.7</c:v>
                </c:pt>
                <c:pt idx="880">
                  <c:v>-1.3</c:v>
                </c:pt>
                <c:pt idx="881">
                  <c:v>-4.0999999999999996</c:v>
                </c:pt>
                <c:pt idx="882">
                  <c:v>-13.5</c:v>
                </c:pt>
                <c:pt idx="883">
                  <c:v>-10.6</c:v>
                </c:pt>
                <c:pt idx="884">
                  <c:v>-16</c:v>
                </c:pt>
                <c:pt idx="885">
                  <c:v>-15.6</c:v>
                </c:pt>
                <c:pt idx="886">
                  <c:v>-11.5</c:v>
                </c:pt>
                <c:pt idx="887">
                  <c:v>-10.6</c:v>
                </c:pt>
                <c:pt idx="888">
                  <c:v>-21.6</c:v>
                </c:pt>
                <c:pt idx="889">
                  <c:v>-10.8</c:v>
                </c:pt>
                <c:pt idx="890">
                  <c:v>-3.3</c:v>
                </c:pt>
                <c:pt idx="891">
                  <c:v>-5.5</c:v>
                </c:pt>
                <c:pt idx="892">
                  <c:v>-14.3</c:v>
                </c:pt>
                <c:pt idx="893">
                  <c:v>-10.199999999999999</c:v>
                </c:pt>
                <c:pt idx="894">
                  <c:v>-12</c:v>
                </c:pt>
                <c:pt idx="895">
                  <c:v>0</c:v>
                </c:pt>
                <c:pt idx="896">
                  <c:v>-23.3</c:v>
                </c:pt>
                <c:pt idx="897">
                  <c:v>-14.3</c:v>
                </c:pt>
                <c:pt idx="898">
                  <c:v>-28.8</c:v>
                </c:pt>
                <c:pt idx="899">
                  <c:v>-27.1</c:v>
                </c:pt>
                <c:pt idx="900">
                  <c:v>-12.7</c:v>
                </c:pt>
                <c:pt idx="901">
                  <c:v>-11.1</c:v>
                </c:pt>
                <c:pt idx="902">
                  <c:v>-5.2</c:v>
                </c:pt>
                <c:pt idx="903">
                  <c:v>-14.6</c:v>
                </c:pt>
                <c:pt idx="904">
                  <c:v>-13.7</c:v>
                </c:pt>
                <c:pt idx="905">
                  <c:v>-16.2</c:v>
                </c:pt>
                <c:pt idx="906">
                  <c:v>-15.7</c:v>
                </c:pt>
                <c:pt idx="907">
                  <c:v>-12.2</c:v>
                </c:pt>
                <c:pt idx="908">
                  <c:v>-14</c:v>
                </c:pt>
                <c:pt idx="909">
                  <c:v>-31.1</c:v>
                </c:pt>
                <c:pt idx="910">
                  <c:v>-26.9</c:v>
                </c:pt>
                <c:pt idx="911">
                  <c:v>-43.2</c:v>
                </c:pt>
                <c:pt idx="912">
                  <c:v>-17.5</c:v>
                </c:pt>
                <c:pt idx="913">
                  <c:v>-14.6</c:v>
                </c:pt>
                <c:pt idx="914">
                  <c:v>-13.2</c:v>
                </c:pt>
                <c:pt idx="915">
                  <c:v>-13.3</c:v>
                </c:pt>
                <c:pt idx="916">
                  <c:v>-12</c:v>
                </c:pt>
                <c:pt idx="917">
                  <c:v>0</c:v>
                </c:pt>
                <c:pt idx="918">
                  <c:v>-17.3</c:v>
                </c:pt>
                <c:pt idx="919">
                  <c:v>-12</c:v>
                </c:pt>
                <c:pt idx="920">
                  <c:v>-28.9</c:v>
                </c:pt>
                <c:pt idx="921">
                  <c:v>-11.8</c:v>
                </c:pt>
                <c:pt idx="922">
                  <c:v>-25.3</c:v>
                </c:pt>
                <c:pt idx="923">
                  <c:v>-21.9</c:v>
                </c:pt>
                <c:pt idx="924">
                  <c:v>-15.4</c:v>
                </c:pt>
                <c:pt idx="925">
                  <c:v>-15.3</c:v>
                </c:pt>
                <c:pt idx="926">
                  <c:v>-25</c:v>
                </c:pt>
                <c:pt idx="927">
                  <c:v>-19.7</c:v>
                </c:pt>
                <c:pt idx="928">
                  <c:v>-8.3000000000000007</c:v>
                </c:pt>
                <c:pt idx="929">
                  <c:v>-10.5</c:v>
                </c:pt>
                <c:pt idx="930">
                  <c:v>-12.9</c:v>
                </c:pt>
                <c:pt idx="931">
                  <c:v>-9.5</c:v>
                </c:pt>
                <c:pt idx="932">
                  <c:v>-9.6</c:v>
                </c:pt>
                <c:pt idx="933">
                  <c:v>-5.6</c:v>
                </c:pt>
                <c:pt idx="934">
                  <c:v>-7.4</c:v>
                </c:pt>
                <c:pt idx="935">
                  <c:v>-15.8</c:v>
                </c:pt>
                <c:pt idx="936">
                  <c:v>-9.3000000000000007</c:v>
                </c:pt>
                <c:pt idx="937">
                  <c:v>-4.5</c:v>
                </c:pt>
                <c:pt idx="938">
                  <c:v>-7.8</c:v>
                </c:pt>
                <c:pt idx="939">
                  <c:v>-3.4</c:v>
                </c:pt>
                <c:pt idx="940">
                  <c:v>-7.3</c:v>
                </c:pt>
                <c:pt idx="941">
                  <c:v>-15.2</c:v>
                </c:pt>
                <c:pt idx="942">
                  <c:v>-5.0999999999999996</c:v>
                </c:pt>
                <c:pt idx="943">
                  <c:v>-10</c:v>
                </c:pt>
                <c:pt idx="944">
                  <c:v>-9.8000000000000007</c:v>
                </c:pt>
                <c:pt idx="945">
                  <c:v>-13.5</c:v>
                </c:pt>
                <c:pt idx="946">
                  <c:v>-14.7</c:v>
                </c:pt>
                <c:pt idx="947">
                  <c:v>-17</c:v>
                </c:pt>
                <c:pt idx="948">
                  <c:v>-10</c:v>
                </c:pt>
                <c:pt idx="949">
                  <c:v>-7.6</c:v>
                </c:pt>
                <c:pt idx="950">
                  <c:v>-2.5</c:v>
                </c:pt>
                <c:pt idx="951">
                  <c:v>-24</c:v>
                </c:pt>
                <c:pt idx="952">
                  <c:v>-11.6</c:v>
                </c:pt>
                <c:pt idx="953">
                  <c:v>-7.4</c:v>
                </c:pt>
                <c:pt idx="954">
                  <c:v>-9.9</c:v>
                </c:pt>
                <c:pt idx="955">
                  <c:v>-19.899999999999999</c:v>
                </c:pt>
                <c:pt idx="956">
                  <c:v>-14</c:v>
                </c:pt>
                <c:pt idx="957">
                  <c:v>-20.7</c:v>
                </c:pt>
                <c:pt idx="958">
                  <c:v>-12.5</c:v>
                </c:pt>
                <c:pt idx="959">
                  <c:v>-10</c:v>
                </c:pt>
                <c:pt idx="960">
                  <c:v>-6.2</c:v>
                </c:pt>
                <c:pt idx="961">
                  <c:v>-0.7</c:v>
                </c:pt>
                <c:pt idx="962">
                  <c:v>-17.600000000000001</c:v>
                </c:pt>
                <c:pt idx="963">
                  <c:v>-3</c:v>
                </c:pt>
                <c:pt idx="964">
                  <c:v>-11</c:v>
                </c:pt>
                <c:pt idx="965">
                  <c:v>-10.199999999999999</c:v>
                </c:pt>
                <c:pt idx="966">
                  <c:v>-10.1</c:v>
                </c:pt>
                <c:pt idx="967">
                  <c:v>-8.6</c:v>
                </c:pt>
                <c:pt idx="968">
                  <c:v>-9.6</c:v>
                </c:pt>
                <c:pt idx="969">
                  <c:v>-5</c:v>
                </c:pt>
                <c:pt idx="970">
                  <c:v>-36.299999999999997</c:v>
                </c:pt>
                <c:pt idx="971">
                  <c:v>-55.5</c:v>
                </c:pt>
                <c:pt idx="972">
                  <c:v>-13.6</c:v>
                </c:pt>
                <c:pt idx="973">
                  <c:v>-6.9</c:v>
                </c:pt>
                <c:pt idx="974">
                  <c:v>-14.2</c:v>
                </c:pt>
                <c:pt idx="975">
                  <c:v>-37.200000000000003</c:v>
                </c:pt>
                <c:pt idx="976">
                  <c:v>-34.5</c:v>
                </c:pt>
                <c:pt idx="977">
                  <c:v>-39.200000000000003</c:v>
                </c:pt>
                <c:pt idx="978">
                  <c:v>-6.5</c:v>
                </c:pt>
                <c:pt idx="979">
                  <c:v>-15.9</c:v>
                </c:pt>
                <c:pt idx="980">
                  <c:v>-10</c:v>
                </c:pt>
                <c:pt idx="981">
                  <c:v>-24.7</c:v>
                </c:pt>
                <c:pt idx="982">
                  <c:v>-17.2</c:v>
                </c:pt>
                <c:pt idx="983">
                  <c:v>-15.4</c:v>
                </c:pt>
                <c:pt idx="984">
                  <c:v>-25.7</c:v>
                </c:pt>
                <c:pt idx="985">
                  <c:v>-13.2</c:v>
                </c:pt>
                <c:pt idx="986">
                  <c:v>-10</c:v>
                </c:pt>
                <c:pt idx="987">
                  <c:v>-21.6</c:v>
                </c:pt>
                <c:pt idx="988">
                  <c:v>-17.600000000000001</c:v>
                </c:pt>
                <c:pt idx="989">
                  <c:v>-11.3</c:v>
                </c:pt>
                <c:pt idx="990">
                  <c:v>-15.9</c:v>
                </c:pt>
                <c:pt idx="991">
                  <c:v>0</c:v>
                </c:pt>
                <c:pt idx="992">
                  <c:v>-8.9</c:v>
                </c:pt>
                <c:pt idx="993">
                  <c:v>-10.8</c:v>
                </c:pt>
                <c:pt idx="994">
                  <c:v>-10.6</c:v>
                </c:pt>
                <c:pt idx="995">
                  <c:v>-8</c:v>
                </c:pt>
                <c:pt idx="996">
                  <c:v>-5.6</c:v>
                </c:pt>
                <c:pt idx="997">
                  <c:v>-6.5</c:v>
                </c:pt>
                <c:pt idx="998">
                  <c:v>-17.3</c:v>
                </c:pt>
                <c:pt idx="999">
                  <c:v>-17.399999999999999</c:v>
                </c:pt>
                <c:pt idx="1000">
                  <c:v>-18.399999999999999</c:v>
                </c:pt>
                <c:pt idx="1001">
                  <c:v>-23.9</c:v>
                </c:pt>
                <c:pt idx="1002">
                  <c:v>-8.8000000000000007</c:v>
                </c:pt>
                <c:pt idx="1003">
                  <c:v>-13.7</c:v>
                </c:pt>
                <c:pt idx="1004">
                  <c:v>-15.2</c:v>
                </c:pt>
                <c:pt idx="1005">
                  <c:v>-14.5</c:v>
                </c:pt>
                <c:pt idx="1006">
                  <c:v>-17.5</c:v>
                </c:pt>
                <c:pt idx="1007">
                  <c:v>-9.8000000000000007</c:v>
                </c:pt>
                <c:pt idx="1008">
                  <c:v>-16.100000000000001</c:v>
                </c:pt>
                <c:pt idx="1009">
                  <c:v>-16</c:v>
                </c:pt>
                <c:pt idx="1010">
                  <c:v>-11.8</c:v>
                </c:pt>
                <c:pt idx="1011">
                  <c:v>-24.4</c:v>
                </c:pt>
                <c:pt idx="1012">
                  <c:v>-27.5</c:v>
                </c:pt>
                <c:pt idx="1013">
                  <c:v>-93</c:v>
                </c:pt>
                <c:pt idx="1014">
                  <c:v>-76</c:v>
                </c:pt>
                <c:pt idx="1015">
                  <c:v>-15.7</c:v>
                </c:pt>
                <c:pt idx="1016">
                  <c:v>-68.2</c:v>
                </c:pt>
                <c:pt idx="1017">
                  <c:v>-23.9</c:v>
                </c:pt>
                <c:pt idx="1018">
                  <c:v>-21.8</c:v>
                </c:pt>
                <c:pt idx="1019">
                  <c:v>-11.9</c:v>
                </c:pt>
                <c:pt idx="1020">
                  <c:v>-10.8</c:v>
                </c:pt>
                <c:pt idx="1021">
                  <c:v>-17</c:v>
                </c:pt>
                <c:pt idx="1022">
                  <c:v>-9.5</c:v>
                </c:pt>
                <c:pt idx="1023">
                  <c:v>-9.8000000000000007</c:v>
                </c:pt>
                <c:pt idx="1024">
                  <c:v>-15.2</c:v>
                </c:pt>
                <c:pt idx="1025">
                  <c:v>-10.199999999999999</c:v>
                </c:pt>
                <c:pt idx="1026">
                  <c:v>-10.6</c:v>
                </c:pt>
                <c:pt idx="1027">
                  <c:v>-20</c:v>
                </c:pt>
                <c:pt idx="1028">
                  <c:v>-31.7</c:v>
                </c:pt>
                <c:pt idx="1029">
                  <c:v>-44.3</c:v>
                </c:pt>
                <c:pt idx="1030">
                  <c:v>-10.5</c:v>
                </c:pt>
                <c:pt idx="1031">
                  <c:v>-8.6999999999999993</c:v>
                </c:pt>
                <c:pt idx="1032">
                  <c:v>-10</c:v>
                </c:pt>
                <c:pt idx="1033">
                  <c:v>-24.7</c:v>
                </c:pt>
                <c:pt idx="1034">
                  <c:v>-10</c:v>
                </c:pt>
                <c:pt idx="1035">
                  <c:v>-14.1</c:v>
                </c:pt>
                <c:pt idx="1036">
                  <c:v>-17</c:v>
                </c:pt>
                <c:pt idx="1037">
                  <c:v>-13.5</c:v>
                </c:pt>
                <c:pt idx="1038">
                  <c:v>-18.5</c:v>
                </c:pt>
                <c:pt idx="1039">
                  <c:v>-30.2</c:v>
                </c:pt>
                <c:pt idx="1040">
                  <c:v>-6</c:v>
                </c:pt>
                <c:pt idx="1041">
                  <c:v>0</c:v>
                </c:pt>
                <c:pt idx="1042">
                  <c:v>-33</c:v>
                </c:pt>
                <c:pt idx="1043">
                  <c:v>-19.600000000000001</c:v>
                </c:pt>
                <c:pt idx="1044">
                  <c:v>-10.4</c:v>
                </c:pt>
                <c:pt idx="1045">
                  <c:v>-8.5</c:v>
                </c:pt>
                <c:pt idx="1046">
                  <c:v>-13</c:v>
                </c:pt>
                <c:pt idx="1047">
                  <c:v>-8.3000000000000007</c:v>
                </c:pt>
                <c:pt idx="1048">
                  <c:v>-10.199999999999999</c:v>
                </c:pt>
                <c:pt idx="1049">
                  <c:v>0</c:v>
                </c:pt>
                <c:pt idx="1050">
                  <c:v>-26.9</c:v>
                </c:pt>
                <c:pt idx="1051">
                  <c:v>-11.1</c:v>
                </c:pt>
                <c:pt idx="1052">
                  <c:v>0</c:v>
                </c:pt>
                <c:pt idx="1053">
                  <c:v>-12.6</c:v>
                </c:pt>
                <c:pt idx="1054">
                  <c:v>-17.899999999999999</c:v>
                </c:pt>
                <c:pt idx="1055">
                  <c:v>-13.9</c:v>
                </c:pt>
                <c:pt idx="1056">
                  <c:v>-15.6</c:v>
                </c:pt>
                <c:pt idx="1057">
                  <c:v>-16.5</c:v>
                </c:pt>
                <c:pt idx="1058">
                  <c:v>-31.2</c:v>
                </c:pt>
                <c:pt idx="1059">
                  <c:v>-15.6</c:v>
                </c:pt>
                <c:pt idx="1060">
                  <c:v>-10.199999999999999</c:v>
                </c:pt>
                <c:pt idx="1061">
                  <c:v>-24.8</c:v>
                </c:pt>
                <c:pt idx="1062">
                  <c:v>-18</c:v>
                </c:pt>
                <c:pt idx="1063">
                  <c:v>-16.5</c:v>
                </c:pt>
                <c:pt idx="1064">
                  <c:v>-11.6</c:v>
                </c:pt>
                <c:pt idx="1065">
                  <c:v>-6</c:v>
                </c:pt>
                <c:pt idx="1066">
                  <c:v>-27.6</c:v>
                </c:pt>
                <c:pt idx="1067">
                  <c:v>-8.8000000000000007</c:v>
                </c:pt>
                <c:pt idx="1068">
                  <c:v>-13.4</c:v>
                </c:pt>
                <c:pt idx="1069">
                  <c:v>-13.2</c:v>
                </c:pt>
                <c:pt idx="1070">
                  <c:v>-0.3</c:v>
                </c:pt>
                <c:pt idx="1071">
                  <c:v>-8.5</c:v>
                </c:pt>
                <c:pt idx="1072">
                  <c:v>-8.5</c:v>
                </c:pt>
                <c:pt idx="1073">
                  <c:v>-12.1</c:v>
                </c:pt>
                <c:pt idx="1074">
                  <c:v>-17.7</c:v>
                </c:pt>
                <c:pt idx="1075">
                  <c:v>-14.9</c:v>
                </c:pt>
                <c:pt idx="1076">
                  <c:v>-19</c:v>
                </c:pt>
                <c:pt idx="1077">
                  <c:v>-17.899999999999999</c:v>
                </c:pt>
                <c:pt idx="1078">
                  <c:v>-19.2</c:v>
                </c:pt>
                <c:pt idx="1079">
                  <c:v>-8.4</c:v>
                </c:pt>
                <c:pt idx="1080">
                  <c:v>-7.3</c:v>
                </c:pt>
                <c:pt idx="1081">
                  <c:v>-9.6</c:v>
                </c:pt>
                <c:pt idx="1082">
                  <c:v>-31.2</c:v>
                </c:pt>
                <c:pt idx="1083">
                  <c:v>-10.9</c:v>
                </c:pt>
                <c:pt idx="1084">
                  <c:v>-2.6</c:v>
                </c:pt>
                <c:pt idx="1085">
                  <c:v>-6.8</c:v>
                </c:pt>
                <c:pt idx="1086">
                  <c:v>-10.7</c:v>
                </c:pt>
                <c:pt idx="1087">
                  <c:v>-11.8</c:v>
                </c:pt>
                <c:pt idx="1088">
                  <c:v>-10.8</c:v>
                </c:pt>
                <c:pt idx="1089">
                  <c:v>-20.9</c:v>
                </c:pt>
                <c:pt idx="1090">
                  <c:v>-32.200000000000003</c:v>
                </c:pt>
                <c:pt idx="1091">
                  <c:v>-26.4</c:v>
                </c:pt>
                <c:pt idx="1092">
                  <c:v>-20.3</c:v>
                </c:pt>
                <c:pt idx="1093">
                  <c:v>-24</c:v>
                </c:pt>
                <c:pt idx="1094">
                  <c:v>-20.5</c:v>
                </c:pt>
                <c:pt idx="1095">
                  <c:v>-23.1</c:v>
                </c:pt>
                <c:pt idx="1096">
                  <c:v>-25.5</c:v>
                </c:pt>
                <c:pt idx="1097">
                  <c:v>-23.3</c:v>
                </c:pt>
                <c:pt idx="1098">
                  <c:v>-8.6</c:v>
                </c:pt>
                <c:pt idx="1099">
                  <c:v>-27.2</c:v>
                </c:pt>
                <c:pt idx="1100">
                  <c:v>-3.4</c:v>
                </c:pt>
                <c:pt idx="1101">
                  <c:v>-34.4</c:v>
                </c:pt>
                <c:pt idx="1102">
                  <c:v>-25.9</c:v>
                </c:pt>
                <c:pt idx="1103">
                  <c:v>-13.5</c:v>
                </c:pt>
                <c:pt idx="1104">
                  <c:v>0</c:v>
                </c:pt>
                <c:pt idx="1105">
                  <c:v>0</c:v>
                </c:pt>
                <c:pt idx="1106">
                  <c:v>-12.9</c:v>
                </c:pt>
                <c:pt idx="1107">
                  <c:v>-14.7</c:v>
                </c:pt>
                <c:pt idx="1108">
                  <c:v>-32.6</c:v>
                </c:pt>
                <c:pt idx="1109">
                  <c:v>-11.9</c:v>
                </c:pt>
                <c:pt idx="1110">
                  <c:v>-10.6</c:v>
                </c:pt>
                <c:pt idx="1111">
                  <c:v>-19.600000000000001</c:v>
                </c:pt>
                <c:pt idx="1112">
                  <c:v>-26.4</c:v>
                </c:pt>
                <c:pt idx="1113">
                  <c:v>-26.2</c:v>
                </c:pt>
                <c:pt idx="1114">
                  <c:v>-14.3</c:v>
                </c:pt>
                <c:pt idx="1115">
                  <c:v>-23</c:v>
                </c:pt>
                <c:pt idx="1116">
                  <c:v>-9.3000000000000007</c:v>
                </c:pt>
                <c:pt idx="1117">
                  <c:v>-6.1</c:v>
                </c:pt>
                <c:pt idx="1118">
                  <c:v>-9.3000000000000007</c:v>
                </c:pt>
                <c:pt idx="1119">
                  <c:v>-4.7</c:v>
                </c:pt>
                <c:pt idx="1120">
                  <c:v>-20.6</c:v>
                </c:pt>
                <c:pt idx="1121">
                  <c:v>-12.6</c:v>
                </c:pt>
                <c:pt idx="1122">
                  <c:v>-14.1</c:v>
                </c:pt>
                <c:pt idx="1123">
                  <c:v>-20.8</c:v>
                </c:pt>
                <c:pt idx="1124">
                  <c:v>-11.1</c:v>
                </c:pt>
                <c:pt idx="1125">
                  <c:v>-10.1</c:v>
                </c:pt>
                <c:pt idx="1126">
                  <c:v>-14.6</c:v>
                </c:pt>
                <c:pt idx="1127">
                  <c:v>-34.1</c:v>
                </c:pt>
                <c:pt idx="1128">
                  <c:v>-11.8</c:v>
                </c:pt>
                <c:pt idx="1129">
                  <c:v>-27.9</c:v>
                </c:pt>
                <c:pt idx="1130">
                  <c:v>-12.7</c:v>
                </c:pt>
                <c:pt idx="1131">
                  <c:v>-11.8</c:v>
                </c:pt>
                <c:pt idx="1132">
                  <c:v>-11.6</c:v>
                </c:pt>
                <c:pt idx="1133">
                  <c:v>-15.2</c:v>
                </c:pt>
                <c:pt idx="1134">
                  <c:v>-56.6</c:v>
                </c:pt>
                <c:pt idx="1135">
                  <c:v>-10.9</c:v>
                </c:pt>
                <c:pt idx="1136">
                  <c:v>-15.1</c:v>
                </c:pt>
                <c:pt idx="1137">
                  <c:v>-9.8000000000000007</c:v>
                </c:pt>
                <c:pt idx="1138">
                  <c:v>-14.3</c:v>
                </c:pt>
                <c:pt idx="1139">
                  <c:v>-38.9</c:v>
                </c:pt>
                <c:pt idx="1140">
                  <c:v>-14.7</c:v>
                </c:pt>
                <c:pt idx="1141">
                  <c:v>-13.2</c:v>
                </c:pt>
                <c:pt idx="1142">
                  <c:v>-9.6999999999999993</c:v>
                </c:pt>
                <c:pt idx="1143">
                  <c:v>-17.100000000000001</c:v>
                </c:pt>
                <c:pt idx="1144">
                  <c:v>-8.6999999999999993</c:v>
                </c:pt>
                <c:pt idx="1145">
                  <c:v>-55.5</c:v>
                </c:pt>
                <c:pt idx="1146">
                  <c:v>-13.5</c:v>
                </c:pt>
                <c:pt idx="1147">
                  <c:v>-8.4</c:v>
                </c:pt>
                <c:pt idx="1148">
                  <c:v>-43.5</c:v>
                </c:pt>
                <c:pt idx="1149">
                  <c:v>-6.2</c:v>
                </c:pt>
                <c:pt idx="1150">
                  <c:v>-14.6</c:v>
                </c:pt>
                <c:pt idx="1151">
                  <c:v>-7.1</c:v>
                </c:pt>
                <c:pt idx="1152">
                  <c:v>-13.3</c:v>
                </c:pt>
                <c:pt idx="1153">
                  <c:v>-11.7</c:v>
                </c:pt>
                <c:pt idx="1154">
                  <c:v>-16.100000000000001</c:v>
                </c:pt>
                <c:pt idx="1155">
                  <c:v>-48.5</c:v>
                </c:pt>
                <c:pt idx="1156">
                  <c:v>-11.9</c:v>
                </c:pt>
                <c:pt idx="1157">
                  <c:v>0</c:v>
                </c:pt>
                <c:pt idx="1158">
                  <c:v>-16.8</c:v>
                </c:pt>
                <c:pt idx="1159">
                  <c:v>-48.7</c:v>
                </c:pt>
                <c:pt idx="1160">
                  <c:v>-17.100000000000001</c:v>
                </c:pt>
                <c:pt idx="1161">
                  <c:v>-18.8</c:v>
                </c:pt>
                <c:pt idx="1162">
                  <c:v>-6.9</c:v>
                </c:pt>
                <c:pt idx="1163">
                  <c:v>-3.1</c:v>
                </c:pt>
                <c:pt idx="1164">
                  <c:v>-29.1</c:v>
                </c:pt>
                <c:pt idx="1165">
                  <c:v>-15.8</c:v>
                </c:pt>
                <c:pt idx="1166">
                  <c:v>-15.1</c:v>
                </c:pt>
                <c:pt idx="1167">
                  <c:v>-4</c:v>
                </c:pt>
                <c:pt idx="1168">
                  <c:v>-5.9</c:v>
                </c:pt>
                <c:pt idx="1169">
                  <c:v>-13.3</c:v>
                </c:pt>
                <c:pt idx="1170">
                  <c:v>-11.9</c:v>
                </c:pt>
                <c:pt idx="1171">
                  <c:v>-11.9</c:v>
                </c:pt>
                <c:pt idx="1172">
                  <c:v>-11.3</c:v>
                </c:pt>
                <c:pt idx="1173">
                  <c:v>-6.1</c:v>
                </c:pt>
                <c:pt idx="1174">
                  <c:v>-10.9</c:v>
                </c:pt>
                <c:pt idx="1175">
                  <c:v>-7.2</c:v>
                </c:pt>
                <c:pt idx="1176">
                  <c:v>-27.2</c:v>
                </c:pt>
                <c:pt idx="1177">
                  <c:v>-5.4</c:v>
                </c:pt>
                <c:pt idx="1178">
                  <c:v>-14.4</c:v>
                </c:pt>
                <c:pt idx="1179">
                  <c:v>-44.4</c:v>
                </c:pt>
                <c:pt idx="1180">
                  <c:v>-23.3</c:v>
                </c:pt>
                <c:pt idx="1181">
                  <c:v>-15.7</c:v>
                </c:pt>
                <c:pt idx="1182">
                  <c:v>-14.2</c:v>
                </c:pt>
                <c:pt idx="1183">
                  <c:v>-25.7</c:v>
                </c:pt>
                <c:pt idx="1184">
                  <c:v>0</c:v>
                </c:pt>
                <c:pt idx="1185">
                  <c:v>0</c:v>
                </c:pt>
                <c:pt idx="1186">
                  <c:v>-12.5</c:v>
                </c:pt>
                <c:pt idx="1187">
                  <c:v>-27.5</c:v>
                </c:pt>
                <c:pt idx="1188">
                  <c:v>-23</c:v>
                </c:pt>
                <c:pt idx="1189">
                  <c:v>-15.6</c:v>
                </c:pt>
                <c:pt idx="1190">
                  <c:v>-14.1</c:v>
                </c:pt>
                <c:pt idx="1191">
                  <c:v>-10.5</c:v>
                </c:pt>
                <c:pt idx="1192">
                  <c:v>-15.3</c:v>
                </c:pt>
                <c:pt idx="1193">
                  <c:v>-9.6</c:v>
                </c:pt>
                <c:pt idx="1194">
                  <c:v>-25.9</c:v>
                </c:pt>
                <c:pt idx="1195">
                  <c:v>-13.1</c:v>
                </c:pt>
                <c:pt idx="1196">
                  <c:v>-24.8</c:v>
                </c:pt>
                <c:pt idx="1197">
                  <c:v>0</c:v>
                </c:pt>
                <c:pt idx="1198">
                  <c:v>-23.2</c:v>
                </c:pt>
                <c:pt idx="1199">
                  <c:v>-16.600000000000001</c:v>
                </c:pt>
                <c:pt idx="1200">
                  <c:v>-14.3</c:v>
                </c:pt>
                <c:pt idx="1201">
                  <c:v>-19.899999999999999</c:v>
                </c:pt>
                <c:pt idx="1202">
                  <c:v>-15.1</c:v>
                </c:pt>
                <c:pt idx="1203">
                  <c:v>-17.2</c:v>
                </c:pt>
                <c:pt idx="1204">
                  <c:v>-22.2</c:v>
                </c:pt>
                <c:pt idx="1205">
                  <c:v>-6.4</c:v>
                </c:pt>
                <c:pt idx="1206">
                  <c:v>-16.7</c:v>
                </c:pt>
                <c:pt idx="1207">
                  <c:v>0</c:v>
                </c:pt>
                <c:pt idx="1208">
                  <c:v>-22.6</c:v>
                </c:pt>
                <c:pt idx="1209">
                  <c:v>-12.1</c:v>
                </c:pt>
                <c:pt idx="1210">
                  <c:v>-28.8</c:v>
                </c:pt>
                <c:pt idx="1211">
                  <c:v>-13.8</c:v>
                </c:pt>
                <c:pt idx="1212">
                  <c:v>-6.3</c:v>
                </c:pt>
                <c:pt idx="1213">
                  <c:v>-12</c:v>
                </c:pt>
                <c:pt idx="1214">
                  <c:v>-30</c:v>
                </c:pt>
                <c:pt idx="1215">
                  <c:v>-25.2</c:v>
                </c:pt>
                <c:pt idx="1216">
                  <c:v>-9.8000000000000007</c:v>
                </c:pt>
                <c:pt idx="1217">
                  <c:v>-16.399999999999999</c:v>
                </c:pt>
                <c:pt idx="1218">
                  <c:v>-29.9</c:v>
                </c:pt>
                <c:pt idx="1219">
                  <c:v>-29.2</c:v>
                </c:pt>
                <c:pt idx="1220">
                  <c:v>-18.7</c:v>
                </c:pt>
                <c:pt idx="1221">
                  <c:v>-24.8</c:v>
                </c:pt>
                <c:pt idx="1222">
                  <c:v>-23.9</c:v>
                </c:pt>
                <c:pt idx="1223">
                  <c:v>-11.2</c:v>
                </c:pt>
                <c:pt idx="1224">
                  <c:v>-22.8</c:v>
                </c:pt>
                <c:pt idx="1225">
                  <c:v>-15</c:v>
                </c:pt>
                <c:pt idx="1226">
                  <c:v>-8.9</c:v>
                </c:pt>
                <c:pt idx="1227">
                  <c:v>-15.3</c:v>
                </c:pt>
                <c:pt idx="1228">
                  <c:v>-4.2</c:v>
                </c:pt>
                <c:pt idx="1229">
                  <c:v>-6.1</c:v>
                </c:pt>
                <c:pt idx="1230">
                  <c:v>-7.3</c:v>
                </c:pt>
                <c:pt idx="1231">
                  <c:v>-5</c:v>
                </c:pt>
                <c:pt idx="1232">
                  <c:v>-11.9</c:v>
                </c:pt>
                <c:pt idx="1233">
                  <c:v>-4.2</c:v>
                </c:pt>
                <c:pt idx="1234">
                  <c:v>-13.6</c:v>
                </c:pt>
                <c:pt idx="1235">
                  <c:v>-22</c:v>
                </c:pt>
                <c:pt idx="1236">
                  <c:v>-6.2</c:v>
                </c:pt>
                <c:pt idx="1237">
                  <c:v>-9.9</c:v>
                </c:pt>
                <c:pt idx="1238">
                  <c:v>-10.9</c:v>
                </c:pt>
                <c:pt idx="1239">
                  <c:v>-17.100000000000001</c:v>
                </c:pt>
                <c:pt idx="1240">
                  <c:v>-10.3</c:v>
                </c:pt>
                <c:pt idx="1241">
                  <c:v>-6</c:v>
                </c:pt>
                <c:pt idx="1242">
                  <c:v>-14.6</c:v>
                </c:pt>
                <c:pt idx="1243">
                  <c:v>-27</c:v>
                </c:pt>
                <c:pt idx="1244">
                  <c:v>-15.8</c:v>
                </c:pt>
                <c:pt idx="1245">
                  <c:v>-6</c:v>
                </c:pt>
                <c:pt idx="1246">
                  <c:v>-6.9</c:v>
                </c:pt>
                <c:pt idx="1247">
                  <c:v>-10.199999999999999</c:v>
                </c:pt>
                <c:pt idx="1248">
                  <c:v>-20.6</c:v>
                </c:pt>
                <c:pt idx="1249">
                  <c:v>-26.7</c:v>
                </c:pt>
                <c:pt idx="1250">
                  <c:v>-14.5</c:v>
                </c:pt>
                <c:pt idx="1251">
                  <c:v>-16.899999999999999</c:v>
                </c:pt>
                <c:pt idx="1252">
                  <c:v>-11.8</c:v>
                </c:pt>
                <c:pt idx="1253">
                  <c:v>-19.100000000000001</c:v>
                </c:pt>
                <c:pt idx="1254">
                  <c:v>-11.5</c:v>
                </c:pt>
                <c:pt idx="1255">
                  <c:v>-18.399999999999999</c:v>
                </c:pt>
                <c:pt idx="1256">
                  <c:v>-15</c:v>
                </c:pt>
                <c:pt idx="1257">
                  <c:v>-21.9</c:v>
                </c:pt>
                <c:pt idx="1258">
                  <c:v>-25.4</c:v>
                </c:pt>
                <c:pt idx="1259">
                  <c:v>-21.1</c:v>
                </c:pt>
                <c:pt idx="1260">
                  <c:v>-11</c:v>
                </c:pt>
                <c:pt idx="1261">
                  <c:v>-14.6</c:v>
                </c:pt>
                <c:pt idx="1262">
                  <c:v>-24.4</c:v>
                </c:pt>
                <c:pt idx="1263">
                  <c:v>-8.3000000000000007</c:v>
                </c:pt>
                <c:pt idx="1264">
                  <c:v>-12</c:v>
                </c:pt>
                <c:pt idx="1265">
                  <c:v>-8.3000000000000007</c:v>
                </c:pt>
                <c:pt idx="1266">
                  <c:v>-9.8000000000000007</c:v>
                </c:pt>
                <c:pt idx="1267">
                  <c:v>-14.9</c:v>
                </c:pt>
                <c:pt idx="1268">
                  <c:v>-5.3</c:v>
                </c:pt>
                <c:pt idx="1269">
                  <c:v>-2.5</c:v>
                </c:pt>
                <c:pt idx="1270">
                  <c:v>-13.4</c:v>
                </c:pt>
                <c:pt idx="1271">
                  <c:v>-9.3000000000000007</c:v>
                </c:pt>
                <c:pt idx="1272">
                  <c:v>-9.3000000000000007</c:v>
                </c:pt>
                <c:pt idx="1273">
                  <c:v>-15.6</c:v>
                </c:pt>
                <c:pt idx="1274">
                  <c:v>-11.3</c:v>
                </c:pt>
                <c:pt idx="1275">
                  <c:v>-13.8</c:v>
                </c:pt>
                <c:pt idx="1276">
                  <c:v>-12.6</c:v>
                </c:pt>
                <c:pt idx="1277">
                  <c:v>-18.7</c:v>
                </c:pt>
                <c:pt idx="1278">
                  <c:v>-16.8</c:v>
                </c:pt>
                <c:pt idx="1279">
                  <c:v>-18</c:v>
                </c:pt>
                <c:pt idx="1280">
                  <c:v>-24.3</c:v>
                </c:pt>
                <c:pt idx="1281">
                  <c:v>-16.600000000000001</c:v>
                </c:pt>
                <c:pt idx="1282">
                  <c:v>-10.9</c:v>
                </c:pt>
                <c:pt idx="1283">
                  <c:v>-14</c:v>
                </c:pt>
                <c:pt idx="1284">
                  <c:v>-12.9</c:v>
                </c:pt>
                <c:pt idx="1285">
                  <c:v>-6.8</c:v>
                </c:pt>
                <c:pt idx="1286">
                  <c:v>-17.3</c:v>
                </c:pt>
                <c:pt idx="1287">
                  <c:v>-17.100000000000001</c:v>
                </c:pt>
                <c:pt idx="1288">
                  <c:v>-26.2</c:v>
                </c:pt>
                <c:pt idx="1289">
                  <c:v>-20.6</c:v>
                </c:pt>
                <c:pt idx="1290">
                  <c:v>-11.5</c:v>
                </c:pt>
                <c:pt idx="1291">
                  <c:v>-16.100000000000001</c:v>
                </c:pt>
                <c:pt idx="1292">
                  <c:v>-16.5</c:v>
                </c:pt>
                <c:pt idx="1293">
                  <c:v>-14.2</c:v>
                </c:pt>
                <c:pt idx="1294">
                  <c:v>-12.1</c:v>
                </c:pt>
                <c:pt idx="1295">
                  <c:v>-21.7</c:v>
                </c:pt>
                <c:pt idx="1296">
                  <c:v>-14</c:v>
                </c:pt>
                <c:pt idx="1297">
                  <c:v>-22.5</c:v>
                </c:pt>
                <c:pt idx="1298">
                  <c:v>-8.9</c:v>
                </c:pt>
                <c:pt idx="1299">
                  <c:v>-10.6</c:v>
                </c:pt>
                <c:pt idx="1300">
                  <c:v>-9.4</c:v>
                </c:pt>
                <c:pt idx="1301">
                  <c:v>-21.4</c:v>
                </c:pt>
                <c:pt idx="1302">
                  <c:v>-15</c:v>
                </c:pt>
                <c:pt idx="1303">
                  <c:v>-17.5</c:v>
                </c:pt>
                <c:pt idx="1304">
                  <c:v>-5.9</c:v>
                </c:pt>
                <c:pt idx="1305">
                  <c:v>-10.8</c:v>
                </c:pt>
                <c:pt idx="1306">
                  <c:v>-18.399999999999999</c:v>
                </c:pt>
                <c:pt idx="1307">
                  <c:v>-20.7</c:v>
                </c:pt>
                <c:pt idx="1308">
                  <c:v>-15.5</c:v>
                </c:pt>
                <c:pt idx="1309">
                  <c:v>-24.1</c:v>
                </c:pt>
                <c:pt idx="1310">
                  <c:v>-19.5</c:v>
                </c:pt>
                <c:pt idx="1311">
                  <c:v>-8.5</c:v>
                </c:pt>
                <c:pt idx="1312">
                  <c:v>-17.100000000000001</c:v>
                </c:pt>
                <c:pt idx="1313">
                  <c:v>-22.7</c:v>
                </c:pt>
                <c:pt idx="1314">
                  <c:v>-8.9</c:v>
                </c:pt>
                <c:pt idx="1315">
                  <c:v>-8.6</c:v>
                </c:pt>
                <c:pt idx="1316">
                  <c:v>-14.4</c:v>
                </c:pt>
                <c:pt idx="1317">
                  <c:v>-14.6</c:v>
                </c:pt>
                <c:pt idx="1318">
                  <c:v>0</c:v>
                </c:pt>
                <c:pt idx="1319">
                  <c:v>-2.1</c:v>
                </c:pt>
                <c:pt idx="1320">
                  <c:v>-12.5</c:v>
                </c:pt>
                <c:pt idx="1321">
                  <c:v>-4.0999999999999996</c:v>
                </c:pt>
                <c:pt idx="1322">
                  <c:v>-10</c:v>
                </c:pt>
                <c:pt idx="1323">
                  <c:v>-25.5</c:v>
                </c:pt>
                <c:pt idx="1324">
                  <c:v>0</c:v>
                </c:pt>
                <c:pt idx="1325">
                  <c:v>-12.9</c:v>
                </c:pt>
                <c:pt idx="1326">
                  <c:v>-6.1</c:v>
                </c:pt>
                <c:pt idx="1327">
                  <c:v>-19.3</c:v>
                </c:pt>
                <c:pt idx="1328">
                  <c:v>-26.5</c:v>
                </c:pt>
                <c:pt idx="1329">
                  <c:v>-10.3</c:v>
                </c:pt>
                <c:pt idx="1330">
                  <c:v>-28.4</c:v>
                </c:pt>
                <c:pt idx="1331">
                  <c:v>-24</c:v>
                </c:pt>
                <c:pt idx="1332">
                  <c:v>-4.5</c:v>
                </c:pt>
                <c:pt idx="1333">
                  <c:v>-15.3</c:v>
                </c:pt>
                <c:pt idx="1334">
                  <c:v>-22.4</c:v>
                </c:pt>
                <c:pt idx="1335">
                  <c:v>-19</c:v>
                </c:pt>
                <c:pt idx="1336">
                  <c:v>-26.4</c:v>
                </c:pt>
                <c:pt idx="1337">
                  <c:v>-22.4</c:v>
                </c:pt>
                <c:pt idx="1338">
                  <c:v>-8</c:v>
                </c:pt>
                <c:pt idx="1339">
                  <c:v>-20.8</c:v>
                </c:pt>
                <c:pt idx="1340">
                  <c:v>-22.7</c:v>
                </c:pt>
                <c:pt idx="1341">
                  <c:v>-6</c:v>
                </c:pt>
                <c:pt idx="1342">
                  <c:v>-6.5</c:v>
                </c:pt>
                <c:pt idx="1343">
                  <c:v>-14.5</c:v>
                </c:pt>
                <c:pt idx="1344">
                  <c:v>-48.2</c:v>
                </c:pt>
                <c:pt idx="1345">
                  <c:v>-40</c:v>
                </c:pt>
                <c:pt idx="1346">
                  <c:v>-10.6</c:v>
                </c:pt>
                <c:pt idx="1347">
                  <c:v>-14.7</c:v>
                </c:pt>
                <c:pt idx="1348">
                  <c:v>-8.9</c:v>
                </c:pt>
                <c:pt idx="1349">
                  <c:v>-28</c:v>
                </c:pt>
                <c:pt idx="1350">
                  <c:v>-17.399999999999999</c:v>
                </c:pt>
                <c:pt idx="1351">
                  <c:v>-24.4</c:v>
                </c:pt>
                <c:pt idx="1352">
                  <c:v>-12.9</c:v>
                </c:pt>
                <c:pt idx="1353">
                  <c:v>-75.900000000000006</c:v>
                </c:pt>
                <c:pt idx="1354">
                  <c:v>-15.4</c:v>
                </c:pt>
                <c:pt idx="1355">
                  <c:v>-13.6</c:v>
                </c:pt>
                <c:pt idx="1356">
                  <c:v>-41.5</c:v>
                </c:pt>
                <c:pt idx="1357">
                  <c:v>-11.8</c:v>
                </c:pt>
                <c:pt idx="1358">
                  <c:v>-20.399999999999999</c:v>
                </c:pt>
                <c:pt idx="1359">
                  <c:v>-30.9</c:v>
                </c:pt>
                <c:pt idx="1360">
                  <c:v>-18.7</c:v>
                </c:pt>
                <c:pt idx="1361">
                  <c:v>-15</c:v>
                </c:pt>
                <c:pt idx="1362">
                  <c:v>-16.5</c:v>
                </c:pt>
                <c:pt idx="1363">
                  <c:v>-19.600000000000001</c:v>
                </c:pt>
                <c:pt idx="1364">
                  <c:v>-8.4</c:v>
                </c:pt>
                <c:pt idx="1365">
                  <c:v>-23.5</c:v>
                </c:pt>
                <c:pt idx="1366">
                  <c:v>-3.1</c:v>
                </c:pt>
                <c:pt idx="1367">
                  <c:v>-29.2</c:v>
                </c:pt>
                <c:pt idx="1368">
                  <c:v>-22.2</c:v>
                </c:pt>
                <c:pt idx="1369">
                  <c:v>-9</c:v>
                </c:pt>
                <c:pt idx="1370">
                  <c:v>-14.3</c:v>
                </c:pt>
                <c:pt idx="1371">
                  <c:v>-17</c:v>
                </c:pt>
                <c:pt idx="1372">
                  <c:v>-11.9</c:v>
                </c:pt>
                <c:pt idx="1373">
                  <c:v>-9.9</c:v>
                </c:pt>
                <c:pt idx="1374">
                  <c:v>0</c:v>
                </c:pt>
                <c:pt idx="1375">
                  <c:v>-16</c:v>
                </c:pt>
                <c:pt idx="1376">
                  <c:v>-13</c:v>
                </c:pt>
                <c:pt idx="1377">
                  <c:v>-8.6999999999999993</c:v>
                </c:pt>
                <c:pt idx="1378">
                  <c:v>-18.5</c:v>
                </c:pt>
                <c:pt idx="1379">
                  <c:v>-28.5</c:v>
                </c:pt>
                <c:pt idx="1380">
                  <c:v>-16.5</c:v>
                </c:pt>
                <c:pt idx="1381">
                  <c:v>0</c:v>
                </c:pt>
                <c:pt idx="1382">
                  <c:v>0</c:v>
                </c:pt>
                <c:pt idx="1383">
                  <c:v>-15.4</c:v>
                </c:pt>
                <c:pt idx="1384">
                  <c:v>-8.1999999999999993</c:v>
                </c:pt>
                <c:pt idx="1385">
                  <c:v>-11.5</c:v>
                </c:pt>
                <c:pt idx="1386">
                  <c:v>-17.8</c:v>
                </c:pt>
                <c:pt idx="1387">
                  <c:v>-23.5</c:v>
                </c:pt>
                <c:pt idx="1388">
                  <c:v>-30</c:v>
                </c:pt>
                <c:pt idx="1389">
                  <c:v>-18.5</c:v>
                </c:pt>
                <c:pt idx="1390">
                  <c:v>-15.8</c:v>
                </c:pt>
                <c:pt idx="1391">
                  <c:v>-20.3</c:v>
                </c:pt>
                <c:pt idx="1392">
                  <c:v>-19.5</c:v>
                </c:pt>
                <c:pt idx="1393">
                  <c:v>-10.8</c:v>
                </c:pt>
                <c:pt idx="1394">
                  <c:v>-25.5</c:v>
                </c:pt>
                <c:pt idx="1395">
                  <c:v>-26.2</c:v>
                </c:pt>
                <c:pt idx="1396">
                  <c:v>-18.5</c:v>
                </c:pt>
                <c:pt idx="1397">
                  <c:v>-12</c:v>
                </c:pt>
                <c:pt idx="1398">
                  <c:v>-9.9</c:v>
                </c:pt>
                <c:pt idx="1399">
                  <c:v>-17.600000000000001</c:v>
                </c:pt>
                <c:pt idx="1400">
                  <c:v>-4</c:v>
                </c:pt>
                <c:pt idx="1401">
                  <c:v>-12.2</c:v>
                </c:pt>
                <c:pt idx="1402">
                  <c:v>-9.4</c:v>
                </c:pt>
                <c:pt idx="1403">
                  <c:v>-13.2</c:v>
                </c:pt>
                <c:pt idx="1404">
                  <c:v>-22</c:v>
                </c:pt>
                <c:pt idx="1405">
                  <c:v>-10.8</c:v>
                </c:pt>
                <c:pt idx="1406">
                  <c:v>-20.5</c:v>
                </c:pt>
                <c:pt idx="1407">
                  <c:v>-37</c:v>
                </c:pt>
                <c:pt idx="1408">
                  <c:v>-13.1</c:v>
                </c:pt>
                <c:pt idx="1409">
                  <c:v>-5.3</c:v>
                </c:pt>
                <c:pt idx="1410">
                  <c:v>-6.6</c:v>
                </c:pt>
                <c:pt idx="1411">
                  <c:v>-5.0999999999999996</c:v>
                </c:pt>
                <c:pt idx="1412">
                  <c:v>-11.7</c:v>
                </c:pt>
                <c:pt idx="1413">
                  <c:v>-10</c:v>
                </c:pt>
                <c:pt idx="1414">
                  <c:v>-23.4</c:v>
                </c:pt>
                <c:pt idx="1415">
                  <c:v>-8.6999999999999993</c:v>
                </c:pt>
                <c:pt idx="1416">
                  <c:v>-10</c:v>
                </c:pt>
                <c:pt idx="1417">
                  <c:v>-19.600000000000001</c:v>
                </c:pt>
                <c:pt idx="1418">
                  <c:v>-12.9</c:v>
                </c:pt>
                <c:pt idx="1419">
                  <c:v>-14.1</c:v>
                </c:pt>
                <c:pt idx="1420">
                  <c:v>-8.9</c:v>
                </c:pt>
                <c:pt idx="1421">
                  <c:v>-13.8</c:v>
                </c:pt>
                <c:pt idx="1422">
                  <c:v>-12</c:v>
                </c:pt>
                <c:pt idx="1423">
                  <c:v>-11</c:v>
                </c:pt>
                <c:pt idx="1424">
                  <c:v>-52.4</c:v>
                </c:pt>
                <c:pt idx="1425">
                  <c:v>-6.3</c:v>
                </c:pt>
                <c:pt idx="1426">
                  <c:v>-10.6</c:v>
                </c:pt>
                <c:pt idx="1427">
                  <c:v>-11.9</c:v>
                </c:pt>
                <c:pt idx="1428">
                  <c:v>-12.7</c:v>
                </c:pt>
                <c:pt idx="1429">
                  <c:v>-27.3</c:v>
                </c:pt>
                <c:pt idx="1430">
                  <c:v>-4.9000000000000004</c:v>
                </c:pt>
                <c:pt idx="1431">
                  <c:v>-8.5</c:v>
                </c:pt>
                <c:pt idx="1432">
                  <c:v>-36.4</c:v>
                </c:pt>
                <c:pt idx="1433">
                  <c:v>-11.5</c:v>
                </c:pt>
                <c:pt idx="1434">
                  <c:v>-22.3</c:v>
                </c:pt>
                <c:pt idx="1435">
                  <c:v>-19.3</c:v>
                </c:pt>
                <c:pt idx="1436">
                  <c:v>-41.4</c:v>
                </c:pt>
                <c:pt idx="1437">
                  <c:v>-19.899999999999999</c:v>
                </c:pt>
                <c:pt idx="1438">
                  <c:v>-3.6</c:v>
                </c:pt>
                <c:pt idx="1439">
                  <c:v>-10.6</c:v>
                </c:pt>
                <c:pt idx="1440">
                  <c:v>-21.5</c:v>
                </c:pt>
                <c:pt idx="1441">
                  <c:v>-11.6</c:v>
                </c:pt>
                <c:pt idx="1442">
                  <c:v>-17.7</c:v>
                </c:pt>
                <c:pt idx="1443">
                  <c:v>-17</c:v>
                </c:pt>
                <c:pt idx="1444">
                  <c:v>-23.2</c:v>
                </c:pt>
                <c:pt idx="1445">
                  <c:v>0</c:v>
                </c:pt>
                <c:pt idx="1446">
                  <c:v>0</c:v>
                </c:pt>
                <c:pt idx="1447">
                  <c:v>-6.3</c:v>
                </c:pt>
                <c:pt idx="1448">
                  <c:v>-8.5</c:v>
                </c:pt>
                <c:pt idx="1449">
                  <c:v>-10.5</c:v>
                </c:pt>
                <c:pt idx="1450">
                  <c:v>-14.2</c:v>
                </c:pt>
                <c:pt idx="1451">
                  <c:v>-11.6</c:v>
                </c:pt>
                <c:pt idx="1452">
                  <c:v>-8.8000000000000007</c:v>
                </c:pt>
                <c:pt idx="1453">
                  <c:v>-14.1</c:v>
                </c:pt>
                <c:pt idx="1454">
                  <c:v>-27.3</c:v>
                </c:pt>
                <c:pt idx="1455">
                  <c:v>-13.3</c:v>
                </c:pt>
                <c:pt idx="1456">
                  <c:v>-23.6</c:v>
                </c:pt>
                <c:pt idx="1457">
                  <c:v>-13.4</c:v>
                </c:pt>
                <c:pt idx="1458">
                  <c:v>-10.199999999999999</c:v>
                </c:pt>
                <c:pt idx="1459">
                  <c:v>-14.7</c:v>
                </c:pt>
                <c:pt idx="1460">
                  <c:v>-9.1</c:v>
                </c:pt>
                <c:pt idx="1461">
                  <c:v>-28.2</c:v>
                </c:pt>
                <c:pt idx="1462">
                  <c:v>-10.9</c:v>
                </c:pt>
                <c:pt idx="1463">
                  <c:v>-26</c:v>
                </c:pt>
                <c:pt idx="1464">
                  <c:v>-8.6</c:v>
                </c:pt>
                <c:pt idx="1465">
                  <c:v>-17.8</c:v>
                </c:pt>
                <c:pt idx="1466">
                  <c:v>-22.6</c:v>
                </c:pt>
                <c:pt idx="1467">
                  <c:v>-11.5</c:v>
                </c:pt>
                <c:pt idx="1468">
                  <c:v>0</c:v>
                </c:pt>
                <c:pt idx="1469">
                  <c:v>-17.899999999999999</c:v>
                </c:pt>
                <c:pt idx="1470">
                  <c:v>-19.899999999999999</c:v>
                </c:pt>
                <c:pt idx="1471">
                  <c:v>-16.100000000000001</c:v>
                </c:pt>
                <c:pt idx="1472">
                  <c:v>-11.9</c:v>
                </c:pt>
                <c:pt idx="1473">
                  <c:v>-31.7</c:v>
                </c:pt>
                <c:pt idx="1474">
                  <c:v>-25.4</c:v>
                </c:pt>
                <c:pt idx="1475">
                  <c:v>-11.3</c:v>
                </c:pt>
                <c:pt idx="1476">
                  <c:v>-10.8</c:v>
                </c:pt>
                <c:pt idx="1477">
                  <c:v>-21.4</c:v>
                </c:pt>
                <c:pt idx="1478">
                  <c:v>-64.400000000000006</c:v>
                </c:pt>
                <c:pt idx="1479">
                  <c:v>-9.1999999999999993</c:v>
                </c:pt>
                <c:pt idx="1480">
                  <c:v>-4.7</c:v>
                </c:pt>
                <c:pt idx="1481">
                  <c:v>-13.7</c:v>
                </c:pt>
                <c:pt idx="1482">
                  <c:v>-31.2</c:v>
                </c:pt>
                <c:pt idx="1483">
                  <c:v>-15</c:v>
                </c:pt>
                <c:pt idx="1484">
                  <c:v>-18</c:v>
                </c:pt>
                <c:pt idx="1485">
                  <c:v>-8.5</c:v>
                </c:pt>
                <c:pt idx="1486">
                  <c:v>-15.9</c:v>
                </c:pt>
                <c:pt idx="1487">
                  <c:v>-58.6</c:v>
                </c:pt>
                <c:pt idx="1488">
                  <c:v>-22.3</c:v>
                </c:pt>
                <c:pt idx="1489">
                  <c:v>-12.5</c:v>
                </c:pt>
                <c:pt idx="1490">
                  <c:v>-11.8</c:v>
                </c:pt>
                <c:pt idx="1491">
                  <c:v>-23.8</c:v>
                </c:pt>
                <c:pt idx="1492">
                  <c:v>-39.9</c:v>
                </c:pt>
                <c:pt idx="1493">
                  <c:v>-16.100000000000001</c:v>
                </c:pt>
                <c:pt idx="1494">
                  <c:v>-22.7</c:v>
                </c:pt>
                <c:pt idx="1495">
                  <c:v>-7</c:v>
                </c:pt>
                <c:pt idx="1496">
                  <c:v>-20.8</c:v>
                </c:pt>
                <c:pt idx="1497">
                  <c:v>-6.8</c:v>
                </c:pt>
                <c:pt idx="1498">
                  <c:v>-24.6</c:v>
                </c:pt>
                <c:pt idx="1499">
                  <c:v>-15.6</c:v>
                </c:pt>
                <c:pt idx="1500">
                  <c:v>-17</c:v>
                </c:pt>
                <c:pt idx="1501">
                  <c:v>-48.2</c:v>
                </c:pt>
                <c:pt idx="1502">
                  <c:v>-21.3</c:v>
                </c:pt>
                <c:pt idx="1503">
                  <c:v>-16.100000000000001</c:v>
                </c:pt>
                <c:pt idx="1504">
                  <c:v>-17.2</c:v>
                </c:pt>
                <c:pt idx="1505">
                  <c:v>-13.8</c:v>
                </c:pt>
                <c:pt idx="1506">
                  <c:v>-4.7</c:v>
                </c:pt>
                <c:pt idx="1507">
                  <c:v>-17.399999999999999</c:v>
                </c:pt>
                <c:pt idx="1508">
                  <c:v>-16.5</c:v>
                </c:pt>
                <c:pt idx="1509">
                  <c:v>-10.3</c:v>
                </c:pt>
                <c:pt idx="1510">
                  <c:v>-28.2</c:v>
                </c:pt>
                <c:pt idx="1511">
                  <c:v>-12.9</c:v>
                </c:pt>
                <c:pt idx="1512">
                  <c:v>-14.7</c:v>
                </c:pt>
                <c:pt idx="1513">
                  <c:v>-9.1</c:v>
                </c:pt>
                <c:pt idx="1514">
                  <c:v>-4.5999999999999996</c:v>
                </c:pt>
                <c:pt idx="1515">
                  <c:v>-44.1</c:v>
                </c:pt>
                <c:pt idx="1516">
                  <c:v>-16.7</c:v>
                </c:pt>
                <c:pt idx="1517">
                  <c:v>-14.8</c:v>
                </c:pt>
                <c:pt idx="1518">
                  <c:v>-31.1</c:v>
                </c:pt>
                <c:pt idx="1519">
                  <c:v>-15</c:v>
                </c:pt>
                <c:pt idx="1520">
                  <c:v>-14.7</c:v>
                </c:pt>
                <c:pt idx="1521">
                  <c:v>-12.9</c:v>
                </c:pt>
                <c:pt idx="1522">
                  <c:v>-14.7</c:v>
                </c:pt>
                <c:pt idx="1523">
                  <c:v>-7.1</c:v>
                </c:pt>
                <c:pt idx="1524">
                  <c:v>-31.3</c:v>
                </c:pt>
                <c:pt idx="1525">
                  <c:v>-13.3</c:v>
                </c:pt>
                <c:pt idx="1526">
                  <c:v>-1.4</c:v>
                </c:pt>
                <c:pt idx="1527">
                  <c:v>-1.9</c:v>
                </c:pt>
                <c:pt idx="1528">
                  <c:v>-18.7</c:v>
                </c:pt>
                <c:pt idx="1529">
                  <c:v>-12.7</c:v>
                </c:pt>
                <c:pt idx="1530">
                  <c:v>-15.3</c:v>
                </c:pt>
                <c:pt idx="1531">
                  <c:v>0</c:v>
                </c:pt>
                <c:pt idx="1532">
                  <c:v>-29.7</c:v>
                </c:pt>
                <c:pt idx="1533">
                  <c:v>-26.1</c:v>
                </c:pt>
                <c:pt idx="1534">
                  <c:v>-24.6</c:v>
                </c:pt>
                <c:pt idx="1535">
                  <c:v>-17.2</c:v>
                </c:pt>
                <c:pt idx="1536">
                  <c:v>0</c:v>
                </c:pt>
                <c:pt idx="1537">
                  <c:v>0</c:v>
                </c:pt>
                <c:pt idx="1538">
                  <c:v>-11.4</c:v>
                </c:pt>
                <c:pt idx="1539">
                  <c:v>0</c:v>
                </c:pt>
                <c:pt idx="1540">
                  <c:v>-15.4</c:v>
                </c:pt>
                <c:pt idx="1541">
                  <c:v>-25.3</c:v>
                </c:pt>
                <c:pt idx="1542">
                  <c:v>-27.1</c:v>
                </c:pt>
                <c:pt idx="1543">
                  <c:v>-15.8</c:v>
                </c:pt>
                <c:pt idx="1544">
                  <c:v>0</c:v>
                </c:pt>
                <c:pt idx="1545">
                  <c:v>-3.3</c:v>
                </c:pt>
                <c:pt idx="1546">
                  <c:v>0</c:v>
                </c:pt>
                <c:pt idx="1547">
                  <c:v>0</c:v>
                </c:pt>
                <c:pt idx="1548">
                  <c:v>0</c:v>
                </c:pt>
                <c:pt idx="1549">
                  <c:v>-21.2</c:v>
                </c:pt>
                <c:pt idx="1550">
                  <c:v>-10.7</c:v>
                </c:pt>
                <c:pt idx="1551">
                  <c:v>-14</c:v>
                </c:pt>
                <c:pt idx="1552">
                  <c:v>-10.199999999999999</c:v>
                </c:pt>
                <c:pt idx="1553">
                  <c:v>-17.899999999999999</c:v>
                </c:pt>
                <c:pt idx="1554">
                  <c:v>-11.4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A039-4B1D-9FDA-6881341A6D4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1937054688"/>
        <c:axId val="-1937058496"/>
      </c:scatterChart>
      <c:valAx>
        <c:axId val="-193705468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-1937058496"/>
        <c:crosses val="autoZero"/>
        <c:crossBetween val="midCat"/>
      </c:valAx>
      <c:valAx>
        <c:axId val="-19370584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-1937054688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fr-FR" dirty="0"/>
              <a:t>WEEKLY</a:t>
            </a:r>
            <a:r>
              <a:rPr lang="fr-FR" baseline="0" dirty="0"/>
              <a:t> HYPOCENTERS DEPTHS AVERAGE</a:t>
            </a:r>
            <a:endParaRPr lang="fr-FR" dirty="0"/>
          </a:p>
        </c:rich>
      </c:tx>
      <c:layout>
        <c:manualLayout>
          <c:xMode val="edge"/>
          <c:yMode val="edge"/>
          <c:x val="0.21704097228118657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Feuil1!$I$5</c:f>
              <c:strCache>
                <c:ptCount val="1"/>
                <c:pt idx="0">
                  <c:v>Moyen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val>
            <c:numRef>
              <c:f>Feuil1!$I$6:$I$73</c:f>
              <c:numCache>
                <c:formatCode>0.00</c:formatCode>
                <c:ptCount val="68"/>
                <c:pt idx="0">
                  <c:v>20.872380952380954</c:v>
                </c:pt>
                <c:pt idx="1">
                  <c:v>26.70325581395349</c:v>
                </c:pt>
                <c:pt idx="2">
                  <c:v>21.27269230769231</c:v>
                </c:pt>
                <c:pt idx="3">
                  <c:v>19.162295081967216</c:v>
                </c:pt>
                <c:pt idx="4">
                  <c:v>18.293750000000003</c:v>
                </c:pt>
                <c:pt idx="5">
                  <c:v>20.060294117647057</c:v>
                </c:pt>
                <c:pt idx="6">
                  <c:v>26.322222222222223</c:v>
                </c:pt>
                <c:pt idx="7">
                  <c:v>29.889200000000006</c:v>
                </c:pt>
                <c:pt idx="8">
                  <c:v>21.204225352112676</c:v>
                </c:pt>
                <c:pt idx="9">
                  <c:v>21.586746987951809</c:v>
                </c:pt>
                <c:pt idx="10">
                  <c:v>21.220289855072469</c:v>
                </c:pt>
                <c:pt idx="11">
                  <c:v>21.506461538461533</c:v>
                </c:pt>
                <c:pt idx="12">
                  <c:v>22.227956989247311</c:v>
                </c:pt>
                <c:pt idx="13">
                  <c:v>24.376250000000002</c:v>
                </c:pt>
                <c:pt idx="14">
                  <c:v>17.314517766497463</c:v>
                </c:pt>
                <c:pt idx="15">
                  <c:v>15.797161572052403</c:v>
                </c:pt>
                <c:pt idx="16">
                  <c:v>17.540254237288131</c:v>
                </c:pt>
                <c:pt idx="17">
                  <c:v>16.88319672131146</c:v>
                </c:pt>
                <c:pt idx="18">
                  <c:v>17.552430555555553</c:v>
                </c:pt>
                <c:pt idx="19">
                  <c:v>16.136394129979035</c:v>
                </c:pt>
                <c:pt idx="20">
                  <c:v>17.531033591731262</c:v>
                </c:pt>
                <c:pt idx="21">
                  <c:v>19.052038369304558</c:v>
                </c:pt>
                <c:pt idx="22">
                  <c:v>16.858394160583945</c:v>
                </c:pt>
                <c:pt idx="23">
                  <c:v>15.778026030368768</c:v>
                </c:pt>
                <c:pt idx="24">
                  <c:v>16.09124423963133</c:v>
                </c:pt>
                <c:pt idx="25">
                  <c:v>17.092260869565226</c:v>
                </c:pt>
                <c:pt idx="26">
                  <c:v>16.556846473029047</c:v>
                </c:pt>
                <c:pt idx="27">
                  <c:v>15.737152777777782</c:v>
                </c:pt>
                <c:pt idx="28">
                  <c:v>15.715024232633279</c:v>
                </c:pt>
                <c:pt idx="29">
                  <c:v>15.670126227208973</c:v>
                </c:pt>
                <c:pt idx="30">
                  <c:v>17.067387033398827</c:v>
                </c:pt>
                <c:pt idx="31">
                  <c:v>16.972531812198344</c:v>
                </c:pt>
                <c:pt idx="32">
                  <c:v>16.846704331450084</c:v>
                </c:pt>
                <c:pt idx="33">
                  <c:v>18.049171270718222</c:v>
                </c:pt>
                <c:pt idx="34">
                  <c:v>18.964761904761893</c:v>
                </c:pt>
                <c:pt idx="35">
                  <c:v>16.49552631578948</c:v>
                </c:pt>
                <c:pt idx="36">
                  <c:v>18.001742424242426</c:v>
                </c:pt>
                <c:pt idx="37">
                  <c:v>19.077380952380949</c:v>
                </c:pt>
                <c:pt idx="38">
                  <c:v>18.690410447761192</c:v>
                </c:pt>
                <c:pt idx="39">
                  <c:v>19.446470588235297</c:v>
                </c:pt>
                <c:pt idx="40">
                  <c:v>16.160000000000007</c:v>
                </c:pt>
                <c:pt idx="41">
                  <c:v>16.865502183406122</c:v>
                </c:pt>
                <c:pt idx="42">
                  <c:v>13.265486725663717</c:v>
                </c:pt>
                <c:pt idx="43">
                  <c:v>18.506827586206882</c:v>
                </c:pt>
                <c:pt idx="44">
                  <c:v>18.506827586206882</c:v>
                </c:pt>
                <c:pt idx="45">
                  <c:v>19.049645390070928</c:v>
                </c:pt>
                <c:pt idx="46">
                  <c:v>18.465238095238096</c:v>
                </c:pt>
                <c:pt idx="47">
                  <c:v>19.129427792915521</c:v>
                </c:pt>
                <c:pt idx="48">
                  <c:v>17.680281690140834</c:v>
                </c:pt>
                <c:pt idx="49">
                  <c:v>15.787596899224813</c:v>
                </c:pt>
                <c:pt idx="50">
                  <c:v>15.230827067669175</c:v>
                </c:pt>
                <c:pt idx="51">
                  <c:v>14.58968253968254</c:v>
                </c:pt>
                <c:pt idx="52">
                  <c:v>16.595967741935489</c:v>
                </c:pt>
                <c:pt idx="53">
                  <c:v>17.290163934426239</c:v>
                </c:pt>
                <c:pt idx="54">
                  <c:v>19.223140495867771</c:v>
                </c:pt>
                <c:pt idx="55">
                  <c:v>18.726744186046513</c:v>
                </c:pt>
                <c:pt idx="56">
                  <c:v>15.106060606060611</c:v>
                </c:pt>
                <c:pt idx="57">
                  <c:v>19.593571428571423</c:v>
                </c:pt>
                <c:pt idx="58">
                  <c:v>19.743307086614173</c:v>
                </c:pt>
                <c:pt idx="59">
                  <c:v>22.183606557377054</c:v>
                </c:pt>
                <c:pt idx="60">
                  <c:v>21.89</c:v>
                </c:pt>
                <c:pt idx="61">
                  <c:v>21.51</c:v>
                </c:pt>
                <c:pt idx="62">
                  <c:v>14.52</c:v>
                </c:pt>
                <c:pt idx="63">
                  <c:v>15.12</c:v>
                </c:pt>
                <c:pt idx="64">
                  <c:v>20.53</c:v>
                </c:pt>
                <c:pt idx="65">
                  <c:v>19.54</c:v>
                </c:pt>
                <c:pt idx="66">
                  <c:v>19.3</c:v>
                </c:pt>
                <c:pt idx="67">
                  <c:v>18.989999999999998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6CA-41CF-8A40-17B8B8A997F8}"/>
            </c:ext>
          </c:extLst>
        </c:ser>
        <c:ser>
          <c:idx val="1"/>
          <c:order val="1"/>
          <c:tx>
            <c:strRef>
              <c:f>Feuil1!$J$5</c:f>
              <c:strCache>
                <c:ptCount val="1"/>
                <c:pt idx="0">
                  <c:v>Semaine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val>
            <c:numRef>
              <c:f>Feuil1!$J$6:$J$73</c:f>
              <c:numCache>
                <c:formatCode>General</c:formatCode>
                <c:ptCount val="6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6CA-41CF-8A40-17B8B8A997F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-2028946352"/>
        <c:axId val="-2028951792"/>
      </c:barChart>
      <c:catAx>
        <c:axId val="-2028946352"/>
        <c:scaling>
          <c:orientation val="minMax"/>
        </c:scaling>
        <c:delete val="0"/>
        <c:axPos val="t"/>
        <c:numFmt formatCode="General" sourceLinked="1"/>
        <c:majorTickMark val="none"/>
        <c:minorTickMark val="none"/>
        <c:tickLblPos val="high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-2028951792"/>
        <c:crosses val="autoZero"/>
        <c:auto val="1"/>
        <c:lblAlgn val="ctr"/>
        <c:lblOffset val="100"/>
        <c:noMultiLvlLbl val="0"/>
      </c:catAx>
      <c:valAx>
        <c:axId val="-2028951792"/>
        <c:scaling>
          <c:orientation val="maxMin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-20289463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>
            <a:extLst>
              <a:ext uri="{FF2B5EF4-FFF2-40B4-BE49-F238E27FC236}">
                <a16:creationId xmlns:a16="http://schemas.microsoft.com/office/drawing/2014/main" id="{B467C1A8-3FCC-4154-87F7-DDA8ED575B10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5" name="Rectangle 3">
            <a:extLst>
              <a:ext uri="{FF2B5EF4-FFF2-40B4-BE49-F238E27FC236}">
                <a16:creationId xmlns:a16="http://schemas.microsoft.com/office/drawing/2014/main" id="{50713CA9-06CF-4DFF-84AD-CEDF2721E680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049E02D8-3AA5-4303-A914-6F96981694C9}"/>
              </a:ext>
            </a:extLst>
          </p:cNvPr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7" name="Rectangle 5">
            <a:extLst>
              <a:ext uri="{FF2B5EF4-FFF2-40B4-BE49-F238E27FC236}">
                <a16:creationId xmlns:a16="http://schemas.microsoft.com/office/drawing/2014/main" id="{9B70D7E5-54FC-4338-9C75-3EE9774478B1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Cliquez pour modifier les styles du texte du masque</a:t>
            </a:r>
          </a:p>
          <a:p>
            <a:pPr lvl="1"/>
            <a:r>
              <a:rPr lang="en-US" noProof="0"/>
              <a:t>Deuxième niveau</a:t>
            </a:r>
          </a:p>
          <a:p>
            <a:pPr lvl="2"/>
            <a:r>
              <a:rPr lang="en-US" noProof="0"/>
              <a:t>Troisième niveau</a:t>
            </a:r>
          </a:p>
          <a:p>
            <a:pPr lvl="3"/>
            <a:r>
              <a:rPr lang="en-US" noProof="0"/>
              <a:t>Quatrième niveau</a:t>
            </a:r>
          </a:p>
          <a:p>
            <a:pPr lvl="4"/>
            <a:r>
              <a:rPr lang="en-US" noProof="0"/>
              <a:t>Cinquième niveau</a:t>
            </a:r>
          </a:p>
        </p:txBody>
      </p:sp>
      <p:sp>
        <p:nvSpPr>
          <p:cNvPr id="33798" name="Rectangle 6">
            <a:extLst>
              <a:ext uri="{FF2B5EF4-FFF2-40B4-BE49-F238E27FC236}">
                <a16:creationId xmlns:a16="http://schemas.microsoft.com/office/drawing/2014/main" id="{D95B9CFC-A9A0-4957-B2BE-039001647569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9" name="Rectangle 7">
            <a:extLst>
              <a:ext uri="{FF2B5EF4-FFF2-40B4-BE49-F238E27FC236}">
                <a16:creationId xmlns:a16="http://schemas.microsoft.com/office/drawing/2014/main" id="{B52D1423-ACAF-4044-AFC9-BCE2036E429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F8E43C10-E42D-42A1-8279-C1D9F926D01E}" type="slidenum">
              <a:rPr lang="en-US" altLang="fr-FR"/>
              <a:pPr/>
              <a:t>‹#›</a:t>
            </a:fld>
            <a:endParaRPr lang="en-US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Espace réservé de l'image des diapositives 1">
            <a:extLst>
              <a:ext uri="{FF2B5EF4-FFF2-40B4-BE49-F238E27FC236}">
                <a16:creationId xmlns:a16="http://schemas.microsoft.com/office/drawing/2014/main" id="{437DE330-9003-4CBA-93D2-69795EB6F45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7" name="Espace réservé des commentaires 2">
            <a:extLst>
              <a:ext uri="{FF2B5EF4-FFF2-40B4-BE49-F238E27FC236}">
                <a16:creationId xmlns:a16="http://schemas.microsoft.com/office/drawing/2014/main" id="{85CA8827-EF3E-4DBE-893F-B5B5ABD52A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fr-FR" altLang="fr-FR">
                <a:latin typeface="Arial" panose="020B0604020202020204" pitchFamily="34" charset="0"/>
                <a:cs typeface="Arial" panose="020B0604020202020204" pitchFamily="34" charset="0"/>
              </a:rPr>
              <a:t> AND</a:t>
            </a:r>
          </a:p>
        </p:txBody>
      </p:sp>
      <p:sp>
        <p:nvSpPr>
          <p:cNvPr id="6148" name="Espace réservé du numéro de diapositive 3">
            <a:extLst>
              <a:ext uri="{FF2B5EF4-FFF2-40B4-BE49-F238E27FC236}">
                <a16:creationId xmlns:a16="http://schemas.microsoft.com/office/drawing/2014/main" id="{F839A375-0DA9-480C-B4F4-65F61D8C1B2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4C423B87-628B-4E9F-A0E9-EF842A5ABF97}" type="slidenum">
              <a:rPr lang="en-US" altLang="fr-FR"/>
              <a:pPr/>
              <a:t>3</a:t>
            </a:fld>
            <a:endParaRPr lang="en-US" alt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DF80CE2-8241-4A1F-8FA8-C10B69A7640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52030AF-9284-4F19-B0A4-D4B862430D4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C2F23AC-C8F5-4BD6-A104-57ED42A294A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B062935-92E8-443E-9405-A8EBF14FFB73}" type="slidenum">
              <a:rPr lang="fr-FR" altLang="fr-FR"/>
              <a:pPr/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9960167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5AA4475-5B2B-4875-BB71-FA1ABCAB1D0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A6E696B-2291-4062-A1EE-CD5AA4E9BF3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CEE4171-57D8-40F6-96A4-64399E3FCFD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59FED23-500A-440F-BFD0-A2E7E8708829}" type="slidenum">
              <a:rPr lang="fr-FR" altLang="fr-FR"/>
              <a:pPr/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8345411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CB90BE3-AD66-4F22-B5ED-3C395AFF81F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C8A0DC7-951E-4935-9619-D8CB14A0D18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509ED34-12BE-40E4-88FB-860DE4D4CD4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98796FA-1586-4AE9-B989-F27886DAC0FC}" type="slidenum">
              <a:rPr lang="fr-FR" altLang="fr-FR"/>
              <a:pPr/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8942116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A0F4520-A88F-4FB0-A6D9-5F814C59615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7B24E8C-AA06-4C86-B317-F7E38C93C47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5B876CD-E156-447C-8F79-BC1347BA890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6526CAE-D14D-427C-BC2C-B2883B0EE2D0}" type="slidenum">
              <a:rPr lang="fr-FR" altLang="fr-FR"/>
              <a:pPr/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8166339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B1DC128-551C-462F-9833-14646DDFA31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AA0DBB3-738F-4FD3-9440-C9C4D45A496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32C71AD-4AD6-469E-8F6C-47BE6C4F07D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B66154-D506-465D-9AC2-B5FCA7E67907}" type="slidenum">
              <a:rPr lang="fr-FR" altLang="fr-FR"/>
              <a:pPr/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6227460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7CE56E7-1EBF-4CA6-8A62-7BFF5771A96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552B37B-1F3A-4AFC-BCFC-53B32BBD22E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2EFED5A-7BA0-4889-8E83-9320BF1D669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3EC55E-2301-4382-A21B-770A295C328A}" type="slidenum">
              <a:rPr lang="fr-FR" altLang="fr-FR"/>
              <a:pPr/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6108981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1E558D81-3CBF-448A-A94A-0DDD9040FA3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1A089791-22C5-4B0F-861B-6753D2DE6B7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0D72E6EC-EC20-4F49-B65B-BE6A4702BA1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A2AD4D5-CFF2-495C-A6AD-07B6B874BF65}" type="slidenum">
              <a:rPr lang="fr-FR" altLang="fr-FR"/>
              <a:pPr/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6359069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1050BFFF-17EF-430E-901F-6F9631D4F2B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47A99375-A986-4D3B-84AD-887C1042605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5D369A83-A563-4FB6-86A8-ECDC78DA1C8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ED13C6D-F664-41CF-9B7A-B755628A7A43}" type="slidenum">
              <a:rPr lang="fr-FR" altLang="fr-FR"/>
              <a:pPr/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7601761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EF38A760-F8E5-41B2-B63F-995FF8F4CAD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89756E77-8392-401C-8AB3-0B3E71AFF81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BAC688BE-2330-4C41-8150-B5F02B1A6F5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C2A056C-9AC9-430A-B2DC-399D35AA34B2}" type="slidenum">
              <a:rPr lang="fr-FR" altLang="fr-FR"/>
              <a:pPr/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4026572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314CF78-B99B-4BEC-A3A8-E55C82DE87E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6E733EC-A1BF-4F2D-A4C3-57433DAA35E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F3C40DB-C3F7-4840-9FF7-C67E27FA4B0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FD961B-7CB2-41F8-98DD-368670685618}" type="slidenum">
              <a:rPr lang="fr-FR" altLang="fr-FR"/>
              <a:pPr/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5373135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F021D78-C56C-44DF-9E58-D17074FF589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0168571-8C5E-4019-8162-22476C43963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E15D6AC-1261-4EDF-8FD2-9A7E5F8DF74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5CA5C37-0DF5-40C3-8396-31C632CA0D48}" type="slidenum">
              <a:rPr lang="fr-FR" altLang="fr-FR"/>
              <a:pPr/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1322075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FA1F7AFB-716A-4C10-9338-E6FC074A195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pour modifier le style du titre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84A34683-21F9-435C-99C8-D76837C613B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pour modifier les styles du texte du masque</a:t>
            </a:r>
          </a:p>
          <a:p>
            <a:pPr lvl="1"/>
            <a:r>
              <a:rPr lang="fr-FR" altLang="fr-FR"/>
              <a:t>Deuxième niveau</a:t>
            </a:r>
          </a:p>
          <a:p>
            <a:pPr lvl="2"/>
            <a:r>
              <a:rPr lang="fr-FR" altLang="fr-FR"/>
              <a:t>Troisième niveau</a:t>
            </a:r>
          </a:p>
          <a:p>
            <a:pPr lvl="3"/>
            <a:r>
              <a:rPr lang="fr-FR" altLang="fr-FR"/>
              <a:t>Quatrième niveau</a:t>
            </a:r>
          </a:p>
          <a:p>
            <a:pPr lvl="4"/>
            <a:r>
              <a:rPr lang="fr-FR" altLang="fr-FR"/>
              <a:t>Cinquième niveau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7E8AC41F-03FA-4585-9756-73E5024CC2DD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CD84B46E-37FE-46C6-94F9-FC7C9219243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AB34DAB8-1FEB-4D1B-B81B-C46B273046AD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14F1E2B5-4316-4E63-9885-313DB12223DF}" type="slidenum">
              <a:rPr lang="fr-FR" altLang="fr-FR"/>
              <a:pPr/>
              <a:t>‹#›</a:t>
            </a:fld>
            <a:endParaRPr lang="fr-FR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8F5EE19C-B385-4C24-B741-B04B1B771B6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395288" y="404813"/>
            <a:ext cx="8208962" cy="5976937"/>
          </a:xfrm>
          <a:solidFill>
            <a:schemeClr val="accent1"/>
          </a:solidFill>
        </p:spPr>
        <p:txBody>
          <a:bodyPr/>
          <a:lstStyle/>
          <a:p>
            <a:br>
              <a:rPr lang="en-GB" altLang="fr-FR" b="1">
                <a:solidFill>
                  <a:srgbClr val="FF3300"/>
                </a:solidFill>
              </a:rPr>
            </a:br>
            <a:r>
              <a:rPr lang="en-US" altLang="fr-FR" sz="2400" b="1">
                <a:solidFill>
                  <a:srgbClr val="FF0000"/>
                </a:solidFill>
              </a:rPr>
              <a:t>RECENT SEISMIC ACTIVITY IN NORTHERN MOROCCO</a:t>
            </a:r>
            <a:br>
              <a:rPr lang="fr-FR" altLang="fr-FR" sz="1600">
                <a:solidFill>
                  <a:srgbClr val="FF0000"/>
                </a:solidFill>
              </a:rPr>
            </a:br>
            <a:br>
              <a:rPr lang="fr-FR" altLang="fr-FR" sz="1600">
                <a:solidFill>
                  <a:srgbClr val="FF0000"/>
                </a:solidFill>
              </a:rPr>
            </a:br>
            <a:br>
              <a:rPr lang="fr-FR" altLang="fr-FR" sz="1600">
                <a:solidFill>
                  <a:srgbClr val="FF0000"/>
                </a:solidFill>
              </a:rPr>
            </a:br>
            <a:r>
              <a:rPr lang="fr-FR" altLang="fr-FR" sz="1600">
                <a:solidFill>
                  <a:srgbClr val="FF0000"/>
                </a:solidFill>
              </a:rPr>
              <a:t>by:</a:t>
            </a:r>
            <a:br>
              <a:rPr lang="fr-FR" altLang="fr-FR" sz="1600">
                <a:solidFill>
                  <a:srgbClr val="FF0000"/>
                </a:solidFill>
              </a:rPr>
            </a:br>
            <a:r>
              <a:rPr lang="en-US" altLang="fr-FR" sz="1600">
                <a:solidFill>
                  <a:srgbClr val="FF0000"/>
                </a:solidFill>
              </a:rPr>
              <a:t> </a:t>
            </a:r>
            <a:br>
              <a:rPr lang="fr-FR" altLang="fr-FR" sz="1600">
                <a:solidFill>
                  <a:srgbClr val="FF0000"/>
                </a:solidFill>
              </a:rPr>
            </a:br>
            <a:r>
              <a:rPr lang="fr-FR" altLang="fr-FR" sz="1600" b="1">
                <a:solidFill>
                  <a:srgbClr val="FF0000"/>
                </a:solidFill>
              </a:rPr>
              <a:t>Nacer Jabour</a:t>
            </a:r>
            <a:br>
              <a:rPr lang="fr-FR" altLang="fr-FR" sz="1600" b="1">
                <a:solidFill>
                  <a:srgbClr val="FF0000"/>
                </a:solidFill>
              </a:rPr>
            </a:br>
            <a:br>
              <a:rPr lang="fr-FR" altLang="fr-FR" sz="1600" b="1">
                <a:solidFill>
                  <a:srgbClr val="FF0000"/>
                </a:solidFill>
              </a:rPr>
            </a:br>
            <a:r>
              <a:rPr lang="fr-FR" altLang="fr-FR" sz="1600">
                <a:solidFill>
                  <a:srgbClr val="FF0000"/>
                </a:solidFill>
              </a:rPr>
              <a:t>CEPRIS - Rabat - Morocco</a:t>
            </a:r>
            <a:br>
              <a:rPr lang="fr-FR" altLang="fr-FR" sz="1600">
                <a:solidFill>
                  <a:srgbClr val="FF0000"/>
                </a:solidFill>
              </a:rPr>
            </a:br>
            <a:br>
              <a:rPr lang="fr-FR" altLang="fr-FR" sz="1600">
                <a:solidFill>
                  <a:srgbClr val="FF0000"/>
                </a:solidFill>
              </a:rPr>
            </a:br>
            <a:br>
              <a:rPr lang="fr-FR" altLang="fr-FR" sz="1600">
                <a:solidFill>
                  <a:srgbClr val="FF0000"/>
                </a:solidFill>
              </a:rPr>
            </a:br>
            <a:br>
              <a:rPr lang="fr-FR" altLang="fr-FR" sz="1600">
                <a:solidFill>
                  <a:srgbClr val="FF0000"/>
                </a:solidFill>
              </a:rPr>
            </a:br>
            <a:endParaRPr lang="fr-FR" altLang="fr-FR" sz="160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Espace réservé du contenu 1">
            <a:extLst>
              <a:ext uri="{FF2B5EF4-FFF2-40B4-BE49-F238E27FC236}">
                <a16:creationId xmlns:a16="http://schemas.microsoft.com/office/drawing/2014/main" id="{B422BB9A-FED1-4918-9249-FC8F9A5234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36513" y="14288"/>
            <a:ext cx="9180513" cy="6121400"/>
          </a:xfrm>
        </p:spPr>
      </p:pic>
      <p:sp>
        <p:nvSpPr>
          <p:cNvPr id="13315" name="ZoneTexte 1">
            <a:extLst>
              <a:ext uri="{FF2B5EF4-FFF2-40B4-BE49-F238E27FC236}">
                <a16:creationId xmlns:a16="http://schemas.microsoft.com/office/drawing/2014/main" id="{F6204C90-4130-4907-941D-8783DCC881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8538" y="6308725"/>
            <a:ext cx="46799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 b="1">
                <a:solidFill>
                  <a:srgbClr val="FF0000"/>
                </a:solidFill>
              </a:rPr>
              <a:t>SAMPLES FROM THE SEA BOTTOM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Espace réservé du contenu 3">
            <a:extLst>
              <a:ext uri="{FF2B5EF4-FFF2-40B4-BE49-F238E27FC236}">
                <a16:creationId xmlns:a16="http://schemas.microsoft.com/office/drawing/2014/main" id="{037D7A99-E1EA-4374-92E1-0EEE9ED45D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60325" y="1052513"/>
            <a:ext cx="9217025" cy="5184775"/>
          </a:xfrm>
        </p:spPr>
      </p:pic>
      <p:sp>
        <p:nvSpPr>
          <p:cNvPr id="14339" name="ZoneTexte 4">
            <a:extLst>
              <a:ext uri="{FF2B5EF4-FFF2-40B4-BE49-F238E27FC236}">
                <a16:creationId xmlns:a16="http://schemas.microsoft.com/office/drawing/2014/main" id="{CFE5FF31-1BA5-4804-A5BF-024744F9F4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8538" y="6396038"/>
            <a:ext cx="46069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 b="1">
                <a:solidFill>
                  <a:srgbClr val="FF0000"/>
                </a:solidFill>
              </a:rPr>
              <a:t>IN SITU RECORDS CONTROL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>
            <a:extLst>
              <a:ext uri="{FF2B5EF4-FFF2-40B4-BE49-F238E27FC236}">
                <a16:creationId xmlns:a16="http://schemas.microsoft.com/office/drawing/2014/main" id="{B1A10AD4-E2E7-4615-8373-746DE09C7F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27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ZoneTexte 2">
            <a:extLst>
              <a:ext uri="{FF2B5EF4-FFF2-40B4-BE49-F238E27FC236}">
                <a16:creationId xmlns:a16="http://schemas.microsoft.com/office/drawing/2014/main" id="{06004B20-B87A-4085-9D88-2CD0E9585F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5150" y="6286500"/>
            <a:ext cx="56165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400" b="1">
                <a:solidFill>
                  <a:srgbClr val="FF0000"/>
                </a:solidFill>
              </a:rPr>
              <a:t>TIDE GAUGES IN SAIDIA MARINA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Espace réservé du contenu 4">
            <a:extLst>
              <a:ext uri="{FF2B5EF4-FFF2-40B4-BE49-F238E27FC236}">
                <a16:creationId xmlns:a16="http://schemas.microsoft.com/office/drawing/2014/main" id="{CDDCEE72-AF36-4872-9449-C18F6FD4AC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1113" y="836613"/>
            <a:ext cx="9217026" cy="5184775"/>
          </a:xfrm>
        </p:spPr>
      </p:pic>
      <p:sp>
        <p:nvSpPr>
          <p:cNvPr id="16387" name="ZoneTexte 2">
            <a:extLst>
              <a:ext uri="{FF2B5EF4-FFF2-40B4-BE49-F238E27FC236}">
                <a16:creationId xmlns:a16="http://schemas.microsoft.com/office/drawing/2014/main" id="{19576CBB-98FC-4C79-B35D-D9FCB4DCDE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550" y="6453188"/>
            <a:ext cx="77041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800" b="1">
                <a:solidFill>
                  <a:srgbClr val="FF0000"/>
                </a:solidFill>
              </a:rPr>
              <a:t>RISING TSUNAMI AWARNESS AMONG CIVIL PROTECTION TEAMS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8A73E5E0-5368-4B5A-A9E9-44670F4B38C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395288" y="404813"/>
            <a:ext cx="8208962" cy="5976937"/>
          </a:xfrm>
          <a:solidFill>
            <a:schemeClr val="accent1"/>
          </a:solidFill>
        </p:spPr>
        <p:txBody>
          <a:bodyPr/>
          <a:lstStyle/>
          <a:p>
            <a:br>
              <a:rPr lang="en-GB" altLang="fr-FR" b="1">
                <a:solidFill>
                  <a:srgbClr val="FF3300"/>
                </a:solidFill>
              </a:rPr>
            </a:br>
            <a:endParaRPr lang="fr-FR" altLang="fr-FR" sz="1600">
              <a:solidFill>
                <a:srgbClr val="FF0000"/>
              </a:solidFill>
            </a:endParaRPr>
          </a:p>
        </p:txBody>
      </p:sp>
      <p:pic>
        <p:nvPicPr>
          <p:cNvPr id="4099" name="Picture 5" descr="fadil_et_al-morocco_20050001">
            <a:extLst>
              <a:ext uri="{FF2B5EF4-FFF2-40B4-BE49-F238E27FC236}">
                <a16:creationId xmlns:a16="http://schemas.microsoft.com/office/drawing/2014/main" id="{77C15CC4-2D98-4785-9F6B-50CB2870C5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407988"/>
            <a:ext cx="4957763" cy="602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Rectangle 4">
            <a:extLst>
              <a:ext uri="{FF2B5EF4-FFF2-40B4-BE49-F238E27FC236}">
                <a16:creationId xmlns:a16="http://schemas.microsoft.com/office/drawing/2014/main" id="{90466945-EF1F-47BA-A30E-87AD84AFD5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188" y="428625"/>
            <a:ext cx="3062287" cy="328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1">
              <a:spcBef>
                <a:spcPct val="0"/>
              </a:spcBef>
              <a:buFontTx/>
              <a:buNone/>
            </a:pPr>
            <a:endParaRPr lang="fr-FR" altLang="fr-FR"/>
          </a:p>
          <a:p>
            <a:pPr algn="ctr" rtl="1">
              <a:spcBef>
                <a:spcPct val="0"/>
              </a:spcBef>
              <a:buFontTx/>
              <a:buNone/>
            </a:pPr>
            <a:endParaRPr lang="fr-FR" altLang="fr-FR"/>
          </a:p>
          <a:p>
            <a:pPr algn="ctr" rtl="1">
              <a:spcBef>
                <a:spcPct val="0"/>
              </a:spcBef>
              <a:buFontTx/>
              <a:buNone/>
            </a:pPr>
            <a:endParaRPr lang="fr-FR" altLang="fr-FR"/>
          </a:p>
          <a:p>
            <a:pPr algn="ctr" rtl="1">
              <a:spcBef>
                <a:spcPct val="0"/>
              </a:spcBef>
              <a:buFontTx/>
              <a:buNone/>
            </a:pPr>
            <a:r>
              <a:rPr lang="fr-FR" altLang="fr-FR"/>
              <a:t>STRAIT OF</a:t>
            </a:r>
          </a:p>
          <a:p>
            <a:pPr algn="ctr" rtl="1">
              <a:spcBef>
                <a:spcPct val="0"/>
              </a:spcBef>
              <a:buFontTx/>
              <a:buNone/>
            </a:pPr>
            <a:r>
              <a:rPr lang="fr-FR" altLang="fr-FR"/>
              <a:t>GIBRALTAR</a:t>
            </a:r>
          </a:p>
          <a:p>
            <a:pPr algn="ctr" rtl="1">
              <a:spcBef>
                <a:spcPct val="0"/>
              </a:spcBef>
              <a:buFontTx/>
              <a:buNone/>
            </a:pPr>
            <a:endParaRPr lang="fr-FR" altLang="fr-FR"/>
          </a:p>
          <a:p>
            <a:pPr algn="ctr" rtl="1">
              <a:spcBef>
                <a:spcPct val="0"/>
              </a:spcBef>
              <a:buFontTx/>
              <a:buNone/>
            </a:pPr>
            <a:endParaRPr lang="fr-FR" altLang="fr-FR"/>
          </a:p>
          <a:p>
            <a:pPr algn="ctr" rtl="1">
              <a:spcBef>
                <a:spcPct val="0"/>
              </a:spcBef>
              <a:buFontTx/>
              <a:buNone/>
            </a:pPr>
            <a:r>
              <a:rPr lang="fr-FR" altLang="fr-FR"/>
              <a:t>TECTONIC</a:t>
            </a:r>
          </a:p>
          <a:p>
            <a:pPr algn="ctr" rtl="1">
              <a:spcBef>
                <a:spcPct val="0"/>
              </a:spcBef>
              <a:buFontTx/>
              <a:buNone/>
            </a:pPr>
            <a:r>
              <a:rPr lang="fr-FR" altLang="fr-FR"/>
              <a:t>PLATES BOUNDARIES</a:t>
            </a:r>
          </a:p>
          <a:p>
            <a:pPr algn="ctr" rtl="1">
              <a:spcBef>
                <a:spcPct val="0"/>
              </a:spcBef>
              <a:buFontTx/>
              <a:buNone/>
            </a:pPr>
            <a:endParaRPr lang="fr-FR" altLang="fr-FR" sz="2000"/>
          </a:p>
          <a:p>
            <a:pPr algn="ctr" rtl="1">
              <a:spcBef>
                <a:spcPct val="0"/>
              </a:spcBef>
              <a:buFontTx/>
              <a:buNone/>
            </a:pPr>
            <a:endParaRPr lang="fr-FR" altLang="fr-FR" sz="2000"/>
          </a:p>
          <a:p>
            <a:pPr algn="ctr" rtl="1">
              <a:spcBef>
                <a:spcPct val="0"/>
              </a:spcBef>
              <a:buFontTx/>
              <a:buNone/>
            </a:pPr>
            <a:endParaRPr lang="fr-FR" altLang="fr-FR"/>
          </a:p>
        </p:txBody>
      </p:sp>
      <p:sp>
        <p:nvSpPr>
          <p:cNvPr id="4101" name="Text Box 6">
            <a:extLst>
              <a:ext uri="{FF2B5EF4-FFF2-40B4-BE49-F238E27FC236}">
                <a16:creationId xmlns:a16="http://schemas.microsoft.com/office/drawing/2014/main" id="{C5EE3657-C484-492D-BA2C-9A923DF5CF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4724400"/>
            <a:ext cx="3097212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600" b="1">
                <a:solidFill>
                  <a:srgbClr val="FF0000"/>
                </a:solidFill>
              </a:rPr>
              <a:t>K&amp;S; </a:t>
            </a:r>
            <a:r>
              <a:rPr lang="en-US" altLang="fr-FR" sz="1600" b="1">
                <a:solidFill>
                  <a:srgbClr val="FF0000"/>
                </a:solidFill>
              </a:rPr>
              <a:t>Klitgord &amp; Schouten (1986)</a:t>
            </a:r>
            <a:r>
              <a:rPr lang="en-US" altLang="fr-FR" sz="1600" b="1"/>
              <a:t> 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1600" b="1">
                <a:solidFill>
                  <a:srgbClr val="0000FF"/>
                </a:solidFill>
              </a:rPr>
              <a:t>G; Gutscher (2004)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1600" b="1">
                <a:solidFill>
                  <a:srgbClr val="00FF00"/>
                </a:solidFill>
              </a:rPr>
              <a:t>Bird (2003)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1600" b="1">
              <a:solidFill>
                <a:srgbClr val="00FF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1600"/>
              <a:t>(</a:t>
            </a:r>
            <a:r>
              <a:rPr lang="fr-FR" altLang="fr-FR" sz="1600" i="1"/>
              <a:t>In</a:t>
            </a:r>
            <a:r>
              <a:rPr lang="fr-FR" altLang="fr-FR" sz="1600"/>
              <a:t> Fadil et al. 2006)</a:t>
            </a:r>
            <a:endParaRPr lang="en-US" altLang="fr-FR" sz="1600"/>
          </a:p>
          <a:p>
            <a:pPr>
              <a:spcBef>
                <a:spcPct val="0"/>
              </a:spcBef>
              <a:buFontTx/>
              <a:buNone/>
            </a:pPr>
            <a:endParaRPr lang="en-US" altLang="fr-FR" sz="1600" b="1">
              <a:solidFill>
                <a:srgbClr val="00FF00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Image 2">
            <a:extLst>
              <a:ext uri="{FF2B5EF4-FFF2-40B4-BE49-F238E27FC236}">
                <a16:creationId xmlns:a16="http://schemas.microsoft.com/office/drawing/2014/main" id="{F2608633-B8FF-493D-9E1B-B0DE5733F7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225" y="333375"/>
            <a:ext cx="9166225" cy="554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ZoneTexte 1">
            <a:extLst>
              <a:ext uri="{FF2B5EF4-FFF2-40B4-BE49-F238E27FC236}">
                <a16:creationId xmlns:a16="http://schemas.microsoft.com/office/drawing/2014/main" id="{26E30F8A-17F0-4635-8CA4-2D25FD30CD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237288"/>
            <a:ext cx="9144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800" b="1"/>
              <a:t>SEISMIC ACTIVITY RECORDED BETWEEN JANUARY 2021 AND MARSH 2022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Espace réservé du contenu 3">
            <a:extLst>
              <a:ext uri="{FF2B5EF4-FFF2-40B4-BE49-F238E27FC236}">
                <a16:creationId xmlns:a16="http://schemas.microsoft.com/office/drawing/2014/main" id="{42B353C8-757B-4F29-9EE8-5FED350E33CE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23528" y="764704"/>
          <a:ext cx="8640960" cy="53614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Espace réservé du contenu 3">
            <a:extLst>
              <a:ext uri="{FF2B5EF4-FFF2-40B4-BE49-F238E27FC236}">
                <a16:creationId xmlns:a16="http://schemas.microsoft.com/office/drawing/2014/main" id="{EC5E8463-3344-47CF-BA53-0D9CA001D409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0" y="620688"/>
          <a:ext cx="8892480" cy="55054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Espace réservé du contenu 3">
            <a:extLst>
              <a:ext uri="{FF2B5EF4-FFF2-40B4-BE49-F238E27FC236}">
                <a16:creationId xmlns:a16="http://schemas.microsoft.com/office/drawing/2014/main" id="{E6FE1DB1-B7BB-40E4-820D-1AB33CA3F95E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95536" y="1196752"/>
          <a:ext cx="8291264" cy="49294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s://static2.emsc.eu/Images/EVID/117/1175/1175667/1175667.MT.jpg">
            <a:extLst>
              <a:ext uri="{FF2B5EF4-FFF2-40B4-BE49-F238E27FC236}">
                <a16:creationId xmlns:a16="http://schemas.microsoft.com/office/drawing/2014/main" id="{D20FBF9D-2DF2-46E2-8EBC-F1E1B4CD31B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93888" y="309563"/>
            <a:ext cx="4981575" cy="6062662"/>
          </a:xfr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Espace réservé du contenu 3">
            <a:extLst>
              <a:ext uri="{FF2B5EF4-FFF2-40B4-BE49-F238E27FC236}">
                <a16:creationId xmlns:a16="http://schemas.microsoft.com/office/drawing/2014/main" id="{9A67759A-E9DA-4F2E-B132-2824304FBC2F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950" y="0"/>
            <a:ext cx="8928100" cy="6524625"/>
          </a:xfrm>
        </p:spPr>
      </p:pic>
      <p:sp>
        <p:nvSpPr>
          <p:cNvPr id="11267" name="ZoneTexte 1">
            <a:extLst>
              <a:ext uri="{FF2B5EF4-FFF2-40B4-BE49-F238E27FC236}">
                <a16:creationId xmlns:a16="http://schemas.microsoft.com/office/drawing/2014/main" id="{1D6072DF-FC52-4ADF-B133-80707DBBBF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8888" y="6572250"/>
            <a:ext cx="6769100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400"/>
              <a:t>ALHASSAN ALMARRAKCHI VESSEL ROAD MAP – 7 SAMPLING PROFILES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Espace réservé du contenu 3">
            <a:extLst>
              <a:ext uri="{FF2B5EF4-FFF2-40B4-BE49-F238E27FC236}">
                <a16:creationId xmlns:a16="http://schemas.microsoft.com/office/drawing/2014/main" id="{EE90B2C8-C467-4CE3-8A26-E655A250FE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2700" y="-9525"/>
            <a:ext cx="9156700" cy="6867525"/>
          </a:xfrm>
        </p:spPr>
      </p:pic>
      <p:sp>
        <p:nvSpPr>
          <p:cNvPr id="12291" name="ZoneTexte 4">
            <a:extLst>
              <a:ext uri="{FF2B5EF4-FFF2-40B4-BE49-F238E27FC236}">
                <a16:creationId xmlns:a16="http://schemas.microsoft.com/office/drawing/2014/main" id="{DE541225-4D75-479F-9303-FDD3366CBE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8175" y="6237288"/>
            <a:ext cx="54006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solidFill>
                  <a:srgbClr val="FFFF00"/>
                </a:solidFill>
              </a:rPr>
              <a:t>ALHASSAN ALMARRAKCHI VESSEL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Modèle par défaut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odèle par défaut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Modèle par défaut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Modèle par défaut">
    <a:majorFont>
      <a:latin typeface="Arial"/>
      <a:ea typeface=""/>
      <a:cs typeface="Arial"/>
    </a:majorFont>
    <a:minorFont>
      <a:latin typeface="Arial"/>
      <a:ea typeface=""/>
      <a:cs typeface="Arial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Modèle par défaut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Modèle par défaut">
    <a:majorFont>
      <a:latin typeface="Arial"/>
      <a:ea typeface=""/>
      <a:cs typeface="Arial"/>
    </a:majorFont>
    <a:minorFont>
      <a:latin typeface="Arial"/>
      <a:ea typeface=""/>
      <a:cs typeface="Arial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Modèle par défaut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Modèle par défaut">
    <a:majorFont>
      <a:latin typeface="Arial"/>
      <a:ea typeface=""/>
      <a:cs typeface="Arial"/>
    </a:majorFont>
    <a:minorFont>
      <a:latin typeface="Arial"/>
      <a:ea typeface=""/>
      <a:cs typeface="Arial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803</TotalTime>
  <Words>120</Words>
  <Application>Microsoft Office PowerPoint</Application>
  <PresentationFormat>On-screen Show (4:3)</PresentationFormat>
  <Paragraphs>29</Paragraphs>
  <Slides>13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5" baseType="lpstr">
      <vt:lpstr>Arial</vt:lpstr>
      <vt:lpstr>Modèle par défaut</vt:lpstr>
      <vt:lpstr> RECENT SEISMIC ACTIVITY IN NORTHERN MOROCCO   by:   Nacer Jabour  CEPRIS - Rabat - Morocco    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 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tour</dc:creator>
  <cp:lastModifiedBy>EMEZIE Catherine</cp:lastModifiedBy>
  <cp:revision>83</cp:revision>
  <dcterms:created xsi:type="dcterms:W3CDTF">2008-12-03T15:07:59Z</dcterms:created>
  <dcterms:modified xsi:type="dcterms:W3CDTF">2022-11-07T09:47:16Z</dcterms:modified>
</cp:coreProperties>
</file>