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</p:sldMasterIdLst>
  <p:notesMasterIdLst>
    <p:notesMasterId r:id="rId17"/>
  </p:notesMasterIdLst>
  <p:handoutMasterIdLst>
    <p:handoutMasterId r:id="rId18"/>
  </p:handoutMasterIdLst>
  <p:sldIdLst>
    <p:sldId id="382" r:id="rId2"/>
    <p:sldId id="390" r:id="rId3"/>
    <p:sldId id="389" r:id="rId4"/>
    <p:sldId id="391" r:id="rId5"/>
    <p:sldId id="392" r:id="rId6"/>
    <p:sldId id="393" r:id="rId7"/>
    <p:sldId id="394" r:id="rId8"/>
    <p:sldId id="395" r:id="rId9"/>
    <p:sldId id="397" r:id="rId10"/>
    <p:sldId id="400" r:id="rId11"/>
    <p:sldId id="399" r:id="rId12"/>
    <p:sldId id="398" r:id="rId13"/>
    <p:sldId id="401" r:id="rId14"/>
    <p:sldId id="402" r:id="rId15"/>
    <p:sldId id="403" r:id="rId16"/>
  </p:sldIdLst>
  <p:sldSz cx="9144000" cy="6858000" type="screen4x3"/>
  <p:notesSz cx="6797675" cy="9926638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Garamond" pitchFamily="18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Garamond" pitchFamily="18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Garamond" pitchFamily="18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Garamond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8F8A6"/>
    <a:srgbClr val="FFFF66"/>
    <a:srgbClr val="000066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15900" autoAdjust="0"/>
    <p:restoredTop sz="48294" autoAdjust="0"/>
  </p:normalViewPr>
  <p:slideViewPr>
    <p:cSldViewPr>
      <p:cViewPr varScale="1">
        <p:scale>
          <a:sx n="36" d="100"/>
          <a:sy n="36" d="100"/>
        </p:scale>
        <p:origin x="1734" y="4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t-EE"/>
          </a:p>
        </p:txBody>
      </p:sp>
      <p:sp>
        <p:nvSpPr>
          <p:cNvPr id="808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t-EE"/>
          </a:p>
        </p:txBody>
      </p:sp>
      <p:sp>
        <p:nvSpPr>
          <p:cNvPr id="8090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t-EE"/>
          </a:p>
        </p:txBody>
      </p:sp>
      <p:sp>
        <p:nvSpPr>
          <p:cNvPr id="809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AF904502-F6A1-44FA-8E8D-FF1297AE552C}" type="slidenum">
              <a:rPr lang="et-EE"/>
              <a:pPr>
                <a:defRPr/>
              </a:pPr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29003397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de-AT"/>
          </a:p>
        </p:txBody>
      </p:sp>
      <p:sp>
        <p:nvSpPr>
          <p:cNvPr id="130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de-AT"/>
          </a:p>
        </p:txBody>
      </p:sp>
      <p:sp>
        <p:nvSpPr>
          <p:cNvPr id="2048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4538"/>
            <a:ext cx="4962525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00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4875"/>
            <a:ext cx="5438775" cy="446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AT" noProof="0" smtClean="0"/>
              <a:t>Textmasterformate durch Klicken bearbeiten</a:t>
            </a:r>
          </a:p>
          <a:p>
            <a:pPr lvl="1"/>
            <a:r>
              <a:rPr lang="de-AT" noProof="0" smtClean="0"/>
              <a:t>Zweite Ebene</a:t>
            </a:r>
          </a:p>
          <a:p>
            <a:pPr lvl="2"/>
            <a:r>
              <a:rPr lang="de-AT" noProof="0" smtClean="0"/>
              <a:t>Dritte Ebene</a:t>
            </a:r>
          </a:p>
          <a:p>
            <a:pPr lvl="3"/>
            <a:r>
              <a:rPr lang="de-AT" noProof="0" smtClean="0"/>
              <a:t>Vierte Ebene</a:t>
            </a:r>
          </a:p>
          <a:p>
            <a:pPr lvl="4"/>
            <a:r>
              <a:rPr lang="de-AT" noProof="0" smtClean="0"/>
              <a:t>Fünfte Ebene</a:t>
            </a:r>
          </a:p>
        </p:txBody>
      </p:sp>
      <p:sp>
        <p:nvSpPr>
          <p:cNvPr id="1300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de-AT"/>
          </a:p>
        </p:txBody>
      </p:sp>
      <p:sp>
        <p:nvSpPr>
          <p:cNvPr id="1300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D9016A43-5301-4810-AFB1-F6794A4453A3}" type="slidenum">
              <a:rPr lang="de-AT"/>
              <a:pPr>
                <a:defRPr/>
              </a:pPr>
              <a:t>‹#›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1156960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AT" dirty="0" smtClean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9016A43-5301-4810-AFB1-F6794A4453A3}" type="slidenum">
              <a:rPr lang="de-AT" smtClean="0"/>
              <a:pPr>
                <a:defRPr/>
              </a:pPr>
              <a:t>1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427489246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9016A43-5301-4810-AFB1-F6794A4453A3}" type="slidenum">
              <a:rPr lang="de-AT" smtClean="0"/>
              <a:pPr>
                <a:defRPr/>
              </a:pPr>
              <a:t>8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54536150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9016A43-5301-4810-AFB1-F6794A4453A3}" type="slidenum">
              <a:rPr lang="de-AT" smtClean="0"/>
              <a:pPr>
                <a:defRPr/>
              </a:pPr>
              <a:t>9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54536150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9016A43-5301-4810-AFB1-F6794A4453A3}" type="slidenum">
              <a:rPr lang="de-AT" smtClean="0"/>
              <a:pPr>
                <a:defRPr/>
              </a:pPr>
              <a:t>10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54536150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9016A43-5301-4810-AFB1-F6794A4453A3}" type="slidenum">
              <a:rPr lang="de-AT" smtClean="0"/>
              <a:pPr>
                <a:defRPr/>
              </a:pPr>
              <a:t>11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54536150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9016A43-5301-4810-AFB1-F6794A4453A3}" type="slidenum">
              <a:rPr lang="de-AT" smtClean="0"/>
              <a:pPr>
                <a:defRPr/>
              </a:pPr>
              <a:t>12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54536150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9016A43-5301-4810-AFB1-F6794A4453A3}" type="slidenum">
              <a:rPr lang="de-AT" smtClean="0"/>
              <a:pPr>
                <a:defRPr/>
              </a:pPr>
              <a:t>13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54536150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9016A43-5301-4810-AFB1-F6794A4453A3}" type="slidenum">
              <a:rPr lang="de-AT" smtClean="0"/>
              <a:pPr>
                <a:defRPr/>
              </a:pPr>
              <a:t>14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54536150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9016A43-5301-4810-AFB1-F6794A4453A3}" type="slidenum">
              <a:rPr lang="de-AT" smtClean="0"/>
              <a:pPr>
                <a:defRPr/>
              </a:pPr>
              <a:t>15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54536150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0825" cy="6850063"/>
            <a:chOff x="0" y="0"/>
            <a:chExt cx="5758" cy="4315"/>
          </a:xfrm>
        </p:grpSpPr>
        <p:grpSp>
          <p:nvGrpSpPr>
            <p:cNvPr id="5" name="Group 3"/>
            <p:cNvGrpSpPr>
              <a:grpSpLocks/>
            </p:cNvGrpSpPr>
            <p:nvPr userDrawn="1"/>
          </p:nvGrpSpPr>
          <p:grpSpPr bwMode="auto">
            <a:xfrm>
              <a:off x="1728" y="2230"/>
              <a:ext cx="4027" cy="2085"/>
              <a:chOff x="1728" y="2230"/>
              <a:chExt cx="4027" cy="2085"/>
            </a:xfrm>
          </p:grpSpPr>
          <p:sp>
            <p:nvSpPr>
              <p:cNvPr id="8" name="Freeform 4"/>
              <p:cNvSpPr>
                <a:spLocks/>
              </p:cNvSpPr>
              <p:nvPr/>
            </p:nvSpPr>
            <p:spPr bwMode="hidden">
              <a:xfrm>
                <a:off x="1728" y="2644"/>
                <a:ext cx="2882" cy="1671"/>
              </a:xfrm>
              <a:custGeom>
                <a:avLst/>
                <a:gdLst/>
                <a:ahLst/>
                <a:cxnLst>
                  <a:cxn ang="0">
                    <a:pos x="2740" y="528"/>
                  </a:cxn>
                  <a:cxn ang="0">
                    <a:pos x="2632" y="484"/>
                  </a:cxn>
                  <a:cxn ang="0">
                    <a:pos x="2480" y="424"/>
                  </a:cxn>
                  <a:cxn ang="0">
                    <a:pos x="2203" y="343"/>
                  </a:cxn>
                  <a:cxn ang="0">
                    <a:pos x="1970" y="277"/>
                  </a:cxn>
                  <a:cxn ang="0">
                    <a:pos x="1807" y="212"/>
                  </a:cxn>
                  <a:cxn ang="0">
                    <a:pos x="1693" y="152"/>
                  </a:cxn>
                  <a:cxn ang="0">
                    <a:pos x="1628" y="103"/>
                  </a:cxn>
                  <a:cxn ang="0">
                    <a:pos x="1590" y="60"/>
                  </a:cxn>
                  <a:cxn ang="0">
                    <a:pos x="1579" y="27"/>
                  </a:cxn>
                  <a:cxn ang="0">
                    <a:pos x="1585" y="0"/>
                  </a:cxn>
                  <a:cxn ang="0">
                    <a:pos x="1557" y="49"/>
                  </a:cxn>
                  <a:cxn ang="0">
                    <a:pos x="1568" y="98"/>
                  </a:cxn>
                  <a:cxn ang="0">
                    <a:pos x="1617" y="141"/>
                  </a:cxn>
                  <a:cxn ang="0">
                    <a:pos x="1688" y="185"/>
                  </a:cxn>
                  <a:cxn ang="0">
                    <a:pos x="1791" y="228"/>
                  </a:cxn>
                  <a:cxn ang="0">
                    <a:pos x="2040" y="310"/>
                  </a:cxn>
                  <a:cxn ang="0">
                    <a:pos x="2285" y="381"/>
                  </a:cxn>
                  <a:cxn ang="0">
                    <a:pos x="2464" y="435"/>
                  </a:cxn>
                  <a:cxn ang="0">
                    <a:pos x="2605" y="484"/>
                  </a:cxn>
                  <a:cxn ang="0">
                    <a:pos x="2708" y="528"/>
                  </a:cxn>
                  <a:cxn ang="0">
                    <a:pos x="2768" y="560"/>
                  </a:cxn>
                  <a:cxn ang="0">
                    <a:pos x="2795" y="593"/>
                  </a:cxn>
                  <a:cxn ang="0">
                    <a:pos x="2795" y="642"/>
                  </a:cxn>
                  <a:cxn ang="0">
                    <a:pos x="2762" y="691"/>
                  </a:cxn>
                  <a:cxn ang="0">
                    <a:pos x="2692" y="735"/>
                  </a:cxn>
                  <a:cxn ang="0">
                    <a:pos x="2589" y="778"/>
                  </a:cxn>
                  <a:cxn ang="0">
                    <a:pos x="2458" y="822"/>
                  </a:cxn>
                  <a:cxn ang="0">
                    <a:pos x="2301" y="865"/>
                  </a:cxn>
                  <a:cxn ang="0">
                    <a:pos x="2030" y="930"/>
                  </a:cxn>
                  <a:cxn ang="0">
                    <a:pos x="1606" y="1034"/>
                  </a:cxn>
                  <a:cxn ang="0">
                    <a:pos x="1145" y="1164"/>
                  </a:cxn>
                  <a:cxn ang="0">
                    <a:pos x="673" y="1328"/>
                  </a:cxn>
                  <a:cxn ang="0">
                    <a:pos x="217" y="1545"/>
                  </a:cxn>
                  <a:cxn ang="0">
                    <a:pos x="353" y="1671"/>
                  </a:cxn>
                  <a:cxn ang="0">
                    <a:pos x="754" y="1469"/>
                  </a:cxn>
                  <a:cxn ang="0">
                    <a:pos x="1145" y="1311"/>
                  </a:cxn>
                  <a:cxn ang="0">
                    <a:pos x="1519" y="1186"/>
                  </a:cxn>
                  <a:cxn ang="0">
                    <a:pos x="1861" y="1083"/>
                  </a:cxn>
                  <a:cxn ang="0">
                    <a:pos x="2165" y="1007"/>
                  </a:cxn>
                  <a:cxn ang="0">
                    <a:pos x="2426" y="947"/>
                  </a:cxn>
                  <a:cxn ang="0">
                    <a:pos x="2626" y="892"/>
                  </a:cxn>
                  <a:cxn ang="0">
                    <a:pos x="2762" y="838"/>
                  </a:cxn>
                  <a:cxn ang="0">
                    <a:pos x="2827" y="794"/>
                  </a:cxn>
                  <a:cxn ang="0">
                    <a:pos x="2865" y="745"/>
                  </a:cxn>
                  <a:cxn ang="0">
                    <a:pos x="2882" y="702"/>
                  </a:cxn>
                  <a:cxn ang="0">
                    <a:pos x="2854" y="620"/>
                  </a:cxn>
                  <a:cxn ang="0">
                    <a:pos x="2800" y="560"/>
                  </a:cxn>
                  <a:cxn ang="0">
                    <a:pos x="2773" y="544"/>
                  </a:cxn>
                </a:cxnLst>
                <a:rect l="0" t="0" r="r" b="b"/>
                <a:pathLst>
                  <a:path w="2882" h="1671">
                    <a:moveTo>
                      <a:pt x="2773" y="544"/>
                    </a:moveTo>
                    <a:lnTo>
                      <a:pt x="2740" y="528"/>
                    </a:lnTo>
                    <a:lnTo>
                      <a:pt x="2692" y="506"/>
                    </a:lnTo>
                    <a:lnTo>
                      <a:pt x="2632" y="484"/>
                    </a:lnTo>
                    <a:lnTo>
                      <a:pt x="2561" y="457"/>
                    </a:lnTo>
                    <a:lnTo>
                      <a:pt x="2480" y="424"/>
                    </a:lnTo>
                    <a:lnTo>
                      <a:pt x="2388" y="397"/>
                    </a:lnTo>
                    <a:lnTo>
                      <a:pt x="2203" y="343"/>
                    </a:lnTo>
                    <a:lnTo>
                      <a:pt x="2078" y="310"/>
                    </a:lnTo>
                    <a:lnTo>
                      <a:pt x="1970" y="277"/>
                    </a:lnTo>
                    <a:lnTo>
                      <a:pt x="1878" y="245"/>
                    </a:lnTo>
                    <a:lnTo>
                      <a:pt x="1807" y="212"/>
                    </a:lnTo>
                    <a:lnTo>
                      <a:pt x="1742" y="179"/>
                    </a:lnTo>
                    <a:lnTo>
                      <a:pt x="1693" y="152"/>
                    </a:lnTo>
                    <a:lnTo>
                      <a:pt x="1655" y="125"/>
                    </a:lnTo>
                    <a:lnTo>
                      <a:pt x="1628" y="103"/>
                    </a:lnTo>
                    <a:lnTo>
                      <a:pt x="1606" y="81"/>
                    </a:lnTo>
                    <a:lnTo>
                      <a:pt x="1590" y="60"/>
                    </a:lnTo>
                    <a:lnTo>
                      <a:pt x="1585" y="43"/>
                    </a:lnTo>
                    <a:lnTo>
                      <a:pt x="1579" y="27"/>
                    </a:lnTo>
                    <a:lnTo>
                      <a:pt x="1585" y="5"/>
                    </a:lnTo>
                    <a:lnTo>
                      <a:pt x="1585" y="0"/>
                    </a:lnTo>
                    <a:lnTo>
                      <a:pt x="1568" y="27"/>
                    </a:lnTo>
                    <a:lnTo>
                      <a:pt x="1557" y="49"/>
                    </a:lnTo>
                    <a:lnTo>
                      <a:pt x="1557" y="76"/>
                    </a:lnTo>
                    <a:lnTo>
                      <a:pt x="1568" y="98"/>
                    </a:lnTo>
                    <a:lnTo>
                      <a:pt x="1590" y="120"/>
                    </a:lnTo>
                    <a:lnTo>
                      <a:pt x="1617" y="141"/>
                    </a:lnTo>
                    <a:lnTo>
                      <a:pt x="1650" y="163"/>
                    </a:lnTo>
                    <a:lnTo>
                      <a:pt x="1688" y="185"/>
                    </a:lnTo>
                    <a:lnTo>
                      <a:pt x="1737" y="207"/>
                    </a:lnTo>
                    <a:lnTo>
                      <a:pt x="1791" y="228"/>
                    </a:lnTo>
                    <a:lnTo>
                      <a:pt x="1905" y="267"/>
                    </a:lnTo>
                    <a:lnTo>
                      <a:pt x="2040" y="310"/>
                    </a:lnTo>
                    <a:lnTo>
                      <a:pt x="2182" y="348"/>
                    </a:lnTo>
                    <a:lnTo>
                      <a:pt x="2285" y="381"/>
                    </a:lnTo>
                    <a:lnTo>
                      <a:pt x="2382" y="408"/>
                    </a:lnTo>
                    <a:lnTo>
                      <a:pt x="2464" y="435"/>
                    </a:lnTo>
                    <a:lnTo>
                      <a:pt x="2540" y="462"/>
                    </a:lnTo>
                    <a:lnTo>
                      <a:pt x="2605" y="484"/>
                    </a:lnTo>
                    <a:lnTo>
                      <a:pt x="2659" y="506"/>
                    </a:lnTo>
                    <a:lnTo>
                      <a:pt x="2708" y="528"/>
                    </a:lnTo>
                    <a:lnTo>
                      <a:pt x="2740" y="544"/>
                    </a:lnTo>
                    <a:lnTo>
                      <a:pt x="2768" y="560"/>
                    </a:lnTo>
                    <a:lnTo>
                      <a:pt x="2784" y="577"/>
                    </a:lnTo>
                    <a:lnTo>
                      <a:pt x="2795" y="593"/>
                    </a:lnTo>
                    <a:lnTo>
                      <a:pt x="2800" y="615"/>
                    </a:lnTo>
                    <a:lnTo>
                      <a:pt x="2795" y="642"/>
                    </a:lnTo>
                    <a:lnTo>
                      <a:pt x="2784" y="664"/>
                    </a:lnTo>
                    <a:lnTo>
                      <a:pt x="2762" y="691"/>
                    </a:lnTo>
                    <a:lnTo>
                      <a:pt x="2730" y="713"/>
                    </a:lnTo>
                    <a:lnTo>
                      <a:pt x="2692" y="735"/>
                    </a:lnTo>
                    <a:lnTo>
                      <a:pt x="2643" y="756"/>
                    </a:lnTo>
                    <a:lnTo>
                      <a:pt x="2589" y="778"/>
                    </a:lnTo>
                    <a:lnTo>
                      <a:pt x="2529" y="800"/>
                    </a:lnTo>
                    <a:lnTo>
                      <a:pt x="2458" y="822"/>
                    </a:lnTo>
                    <a:lnTo>
                      <a:pt x="2382" y="843"/>
                    </a:lnTo>
                    <a:lnTo>
                      <a:pt x="2301" y="865"/>
                    </a:lnTo>
                    <a:lnTo>
                      <a:pt x="2214" y="887"/>
                    </a:lnTo>
                    <a:lnTo>
                      <a:pt x="2030" y="930"/>
                    </a:lnTo>
                    <a:lnTo>
                      <a:pt x="1823" y="979"/>
                    </a:lnTo>
                    <a:lnTo>
                      <a:pt x="1606" y="1034"/>
                    </a:lnTo>
                    <a:lnTo>
                      <a:pt x="1378" y="1094"/>
                    </a:lnTo>
                    <a:lnTo>
                      <a:pt x="1145" y="1164"/>
                    </a:lnTo>
                    <a:lnTo>
                      <a:pt x="912" y="1241"/>
                    </a:lnTo>
                    <a:lnTo>
                      <a:pt x="673" y="1328"/>
                    </a:lnTo>
                    <a:lnTo>
                      <a:pt x="440" y="1431"/>
                    </a:lnTo>
                    <a:lnTo>
                      <a:pt x="217" y="1545"/>
                    </a:lnTo>
                    <a:lnTo>
                      <a:pt x="0" y="1671"/>
                    </a:lnTo>
                    <a:lnTo>
                      <a:pt x="353" y="1671"/>
                    </a:lnTo>
                    <a:lnTo>
                      <a:pt x="554" y="1567"/>
                    </a:lnTo>
                    <a:lnTo>
                      <a:pt x="754" y="1469"/>
                    </a:lnTo>
                    <a:lnTo>
                      <a:pt x="955" y="1388"/>
                    </a:lnTo>
                    <a:lnTo>
                      <a:pt x="1145" y="1311"/>
                    </a:lnTo>
                    <a:lnTo>
                      <a:pt x="1335" y="1241"/>
                    </a:lnTo>
                    <a:lnTo>
                      <a:pt x="1519" y="1186"/>
                    </a:lnTo>
                    <a:lnTo>
                      <a:pt x="1693" y="1132"/>
                    </a:lnTo>
                    <a:lnTo>
                      <a:pt x="1861" y="1083"/>
                    </a:lnTo>
                    <a:lnTo>
                      <a:pt x="2019" y="1045"/>
                    </a:lnTo>
                    <a:lnTo>
                      <a:pt x="2165" y="1007"/>
                    </a:lnTo>
                    <a:lnTo>
                      <a:pt x="2301" y="974"/>
                    </a:lnTo>
                    <a:lnTo>
                      <a:pt x="2426" y="947"/>
                    </a:lnTo>
                    <a:lnTo>
                      <a:pt x="2534" y="914"/>
                    </a:lnTo>
                    <a:lnTo>
                      <a:pt x="2626" y="892"/>
                    </a:lnTo>
                    <a:lnTo>
                      <a:pt x="2702" y="865"/>
                    </a:lnTo>
                    <a:lnTo>
                      <a:pt x="2762" y="838"/>
                    </a:lnTo>
                    <a:lnTo>
                      <a:pt x="2800" y="816"/>
                    </a:lnTo>
                    <a:lnTo>
                      <a:pt x="2827" y="794"/>
                    </a:lnTo>
                    <a:lnTo>
                      <a:pt x="2849" y="767"/>
                    </a:lnTo>
                    <a:lnTo>
                      <a:pt x="2865" y="745"/>
                    </a:lnTo>
                    <a:lnTo>
                      <a:pt x="2876" y="724"/>
                    </a:lnTo>
                    <a:lnTo>
                      <a:pt x="2882" y="702"/>
                    </a:lnTo>
                    <a:lnTo>
                      <a:pt x="2876" y="658"/>
                    </a:lnTo>
                    <a:lnTo>
                      <a:pt x="2854" y="620"/>
                    </a:lnTo>
                    <a:lnTo>
                      <a:pt x="2833" y="588"/>
                    </a:lnTo>
                    <a:lnTo>
                      <a:pt x="2800" y="560"/>
                    </a:lnTo>
                    <a:lnTo>
                      <a:pt x="2773" y="544"/>
                    </a:lnTo>
                    <a:lnTo>
                      <a:pt x="2773" y="54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nl-NL"/>
              </a:p>
            </p:txBody>
          </p:sp>
          <p:sp>
            <p:nvSpPr>
              <p:cNvPr id="9" name="Freeform 5"/>
              <p:cNvSpPr>
                <a:spLocks/>
              </p:cNvSpPr>
              <p:nvPr/>
            </p:nvSpPr>
            <p:spPr bwMode="hidden">
              <a:xfrm>
                <a:off x="4170" y="2671"/>
                <a:ext cx="1259" cy="811"/>
              </a:xfrm>
              <a:custGeom>
                <a:avLst/>
                <a:gdLst/>
                <a:ahLst/>
                <a:cxnLst>
                  <a:cxn ang="0">
                    <a:pos x="1259" y="615"/>
                  </a:cxn>
                  <a:cxn ang="0">
                    <a:pos x="1248" y="588"/>
                  </a:cxn>
                  <a:cxn ang="0">
                    <a:pos x="1237" y="566"/>
                  </a:cxn>
                  <a:cxn ang="0">
                    <a:pos x="1216" y="539"/>
                  </a:cxn>
                  <a:cxn ang="0">
                    <a:pos x="1188" y="517"/>
                  </a:cxn>
                  <a:cxn ang="0">
                    <a:pos x="1123" y="479"/>
                  </a:cxn>
                  <a:cxn ang="0">
                    <a:pos x="1042" y="441"/>
                  </a:cxn>
                  <a:cxn ang="0">
                    <a:pos x="944" y="408"/>
                  </a:cxn>
                  <a:cxn ang="0">
                    <a:pos x="841" y="381"/>
                  </a:cxn>
                  <a:cxn ang="0">
                    <a:pos x="727" y="348"/>
                  </a:cxn>
                  <a:cxn ang="0">
                    <a:pos x="613" y="321"/>
                  </a:cxn>
                  <a:cxn ang="0">
                    <a:pos x="499" y="294"/>
                  </a:cxn>
                  <a:cxn ang="0">
                    <a:pos x="391" y="261"/>
                  </a:cxn>
                  <a:cxn ang="0">
                    <a:pos x="288" y="229"/>
                  </a:cxn>
                  <a:cxn ang="0">
                    <a:pos x="195" y="196"/>
                  </a:cxn>
                  <a:cxn ang="0">
                    <a:pos x="119" y="152"/>
                  </a:cxn>
                  <a:cxn ang="0">
                    <a:pos x="54" y="109"/>
                  </a:cxn>
                  <a:cxn ang="0">
                    <a:pos x="33" y="87"/>
                  </a:cxn>
                  <a:cxn ang="0">
                    <a:pos x="16" y="60"/>
                  </a:cxn>
                  <a:cxn ang="0">
                    <a:pos x="5" y="33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11"/>
                  </a:cxn>
                  <a:cxn ang="0">
                    <a:pos x="0" y="38"/>
                  </a:cxn>
                  <a:cxn ang="0">
                    <a:pos x="5" y="60"/>
                  </a:cxn>
                  <a:cxn ang="0">
                    <a:pos x="16" y="87"/>
                  </a:cxn>
                  <a:cxn ang="0">
                    <a:pos x="33" y="114"/>
                  </a:cxn>
                  <a:cxn ang="0">
                    <a:pos x="54" y="142"/>
                  </a:cxn>
                  <a:cxn ang="0">
                    <a:pos x="87" y="174"/>
                  </a:cxn>
                  <a:cxn ang="0">
                    <a:pos x="125" y="207"/>
                  </a:cxn>
                  <a:cxn ang="0">
                    <a:pos x="179" y="240"/>
                  </a:cxn>
                  <a:cxn ang="0">
                    <a:pos x="244" y="278"/>
                  </a:cxn>
                  <a:cxn ang="0">
                    <a:pos x="326" y="310"/>
                  </a:cxn>
                  <a:cxn ang="0">
                    <a:pos x="418" y="348"/>
                  </a:cxn>
                  <a:cxn ang="0">
                    <a:pos x="526" y="381"/>
                  </a:cxn>
                  <a:cxn ang="0">
                    <a:pos x="657" y="414"/>
                  </a:cxn>
                  <a:cxn ang="0">
                    <a:pos x="749" y="435"/>
                  </a:cxn>
                  <a:cxn ang="0">
                    <a:pos x="830" y="463"/>
                  </a:cxn>
                  <a:cxn ang="0">
                    <a:pos x="901" y="490"/>
                  </a:cxn>
                  <a:cxn ang="0">
                    <a:pos x="966" y="512"/>
                  </a:cxn>
                  <a:cxn ang="0">
                    <a:pos x="1015" y="539"/>
                  </a:cxn>
                  <a:cxn ang="0">
                    <a:pos x="1053" y="566"/>
                  </a:cxn>
                  <a:cxn ang="0">
                    <a:pos x="1080" y="593"/>
                  </a:cxn>
                  <a:cxn ang="0">
                    <a:pos x="1102" y="620"/>
                  </a:cxn>
                  <a:cxn ang="0">
                    <a:pos x="1112" y="648"/>
                  </a:cxn>
                  <a:cxn ang="0">
                    <a:pos x="1118" y="675"/>
                  </a:cxn>
                  <a:cxn ang="0">
                    <a:pos x="1112" y="697"/>
                  </a:cxn>
                  <a:cxn ang="0">
                    <a:pos x="1096" y="724"/>
                  </a:cxn>
                  <a:cxn ang="0">
                    <a:pos x="1080" y="746"/>
                  </a:cxn>
                  <a:cxn ang="0">
                    <a:pos x="1053" y="767"/>
                  </a:cxn>
                  <a:cxn ang="0">
                    <a:pos x="1015" y="789"/>
                  </a:cxn>
                  <a:cxn ang="0">
                    <a:pos x="977" y="811"/>
                  </a:cxn>
                  <a:cxn ang="0">
                    <a:pos x="1047" y="789"/>
                  </a:cxn>
                  <a:cxn ang="0">
                    <a:pos x="1107" y="767"/>
                  </a:cxn>
                  <a:cxn ang="0">
                    <a:pos x="1156" y="746"/>
                  </a:cxn>
                  <a:cxn ang="0">
                    <a:pos x="1199" y="724"/>
                  </a:cxn>
                  <a:cxn ang="0">
                    <a:pos x="1226" y="702"/>
                  </a:cxn>
                  <a:cxn ang="0">
                    <a:pos x="1248" y="675"/>
                  </a:cxn>
                  <a:cxn ang="0">
                    <a:pos x="1259" y="648"/>
                  </a:cxn>
                  <a:cxn ang="0">
                    <a:pos x="1259" y="615"/>
                  </a:cxn>
                  <a:cxn ang="0">
                    <a:pos x="1259" y="615"/>
                  </a:cxn>
                </a:cxnLst>
                <a:rect l="0" t="0" r="r" b="b"/>
                <a:pathLst>
                  <a:path w="1259" h="811">
                    <a:moveTo>
                      <a:pt x="1259" y="615"/>
                    </a:moveTo>
                    <a:lnTo>
                      <a:pt x="1248" y="588"/>
                    </a:lnTo>
                    <a:lnTo>
                      <a:pt x="1237" y="566"/>
                    </a:lnTo>
                    <a:lnTo>
                      <a:pt x="1216" y="539"/>
                    </a:lnTo>
                    <a:lnTo>
                      <a:pt x="1188" y="517"/>
                    </a:lnTo>
                    <a:lnTo>
                      <a:pt x="1123" y="479"/>
                    </a:lnTo>
                    <a:lnTo>
                      <a:pt x="1042" y="441"/>
                    </a:lnTo>
                    <a:lnTo>
                      <a:pt x="944" y="408"/>
                    </a:lnTo>
                    <a:lnTo>
                      <a:pt x="841" y="381"/>
                    </a:lnTo>
                    <a:lnTo>
                      <a:pt x="727" y="348"/>
                    </a:lnTo>
                    <a:lnTo>
                      <a:pt x="613" y="321"/>
                    </a:lnTo>
                    <a:lnTo>
                      <a:pt x="499" y="294"/>
                    </a:lnTo>
                    <a:lnTo>
                      <a:pt x="391" y="261"/>
                    </a:lnTo>
                    <a:lnTo>
                      <a:pt x="288" y="229"/>
                    </a:lnTo>
                    <a:lnTo>
                      <a:pt x="195" y="196"/>
                    </a:lnTo>
                    <a:lnTo>
                      <a:pt x="119" y="152"/>
                    </a:lnTo>
                    <a:lnTo>
                      <a:pt x="54" y="109"/>
                    </a:lnTo>
                    <a:lnTo>
                      <a:pt x="33" y="87"/>
                    </a:lnTo>
                    <a:lnTo>
                      <a:pt x="16" y="60"/>
                    </a:lnTo>
                    <a:lnTo>
                      <a:pt x="5" y="33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11"/>
                    </a:lnTo>
                    <a:lnTo>
                      <a:pt x="0" y="38"/>
                    </a:lnTo>
                    <a:lnTo>
                      <a:pt x="5" y="60"/>
                    </a:lnTo>
                    <a:lnTo>
                      <a:pt x="16" y="87"/>
                    </a:lnTo>
                    <a:lnTo>
                      <a:pt x="33" y="114"/>
                    </a:lnTo>
                    <a:lnTo>
                      <a:pt x="54" y="142"/>
                    </a:lnTo>
                    <a:lnTo>
                      <a:pt x="87" y="174"/>
                    </a:lnTo>
                    <a:lnTo>
                      <a:pt x="125" y="207"/>
                    </a:lnTo>
                    <a:lnTo>
                      <a:pt x="179" y="240"/>
                    </a:lnTo>
                    <a:lnTo>
                      <a:pt x="244" y="278"/>
                    </a:lnTo>
                    <a:lnTo>
                      <a:pt x="326" y="310"/>
                    </a:lnTo>
                    <a:lnTo>
                      <a:pt x="418" y="348"/>
                    </a:lnTo>
                    <a:lnTo>
                      <a:pt x="526" y="381"/>
                    </a:lnTo>
                    <a:lnTo>
                      <a:pt x="657" y="414"/>
                    </a:lnTo>
                    <a:lnTo>
                      <a:pt x="749" y="435"/>
                    </a:lnTo>
                    <a:lnTo>
                      <a:pt x="830" y="463"/>
                    </a:lnTo>
                    <a:lnTo>
                      <a:pt x="901" y="490"/>
                    </a:lnTo>
                    <a:lnTo>
                      <a:pt x="966" y="512"/>
                    </a:lnTo>
                    <a:lnTo>
                      <a:pt x="1015" y="539"/>
                    </a:lnTo>
                    <a:lnTo>
                      <a:pt x="1053" y="566"/>
                    </a:lnTo>
                    <a:lnTo>
                      <a:pt x="1080" y="593"/>
                    </a:lnTo>
                    <a:lnTo>
                      <a:pt x="1102" y="620"/>
                    </a:lnTo>
                    <a:lnTo>
                      <a:pt x="1112" y="648"/>
                    </a:lnTo>
                    <a:lnTo>
                      <a:pt x="1118" y="675"/>
                    </a:lnTo>
                    <a:lnTo>
                      <a:pt x="1112" y="697"/>
                    </a:lnTo>
                    <a:lnTo>
                      <a:pt x="1096" y="724"/>
                    </a:lnTo>
                    <a:lnTo>
                      <a:pt x="1080" y="746"/>
                    </a:lnTo>
                    <a:lnTo>
                      <a:pt x="1053" y="767"/>
                    </a:lnTo>
                    <a:lnTo>
                      <a:pt x="1015" y="789"/>
                    </a:lnTo>
                    <a:lnTo>
                      <a:pt x="977" y="811"/>
                    </a:lnTo>
                    <a:lnTo>
                      <a:pt x="1047" y="789"/>
                    </a:lnTo>
                    <a:lnTo>
                      <a:pt x="1107" y="767"/>
                    </a:lnTo>
                    <a:lnTo>
                      <a:pt x="1156" y="746"/>
                    </a:lnTo>
                    <a:lnTo>
                      <a:pt x="1199" y="724"/>
                    </a:lnTo>
                    <a:lnTo>
                      <a:pt x="1226" y="702"/>
                    </a:lnTo>
                    <a:lnTo>
                      <a:pt x="1248" y="675"/>
                    </a:lnTo>
                    <a:lnTo>
                      <a:pt x="1259" y="648"/>
                    </a:lnTo>
                    <a:lnTo>
                      <a:pt x="1259" y="615"/>
                    </a:lnTo>
                    <a:lnTo>
                      <a:pt x="1259" y="61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nl-NL"/>
              </a:p>
            </p:txBody>
          </p:sp>
          <p:sp>
            <p:nvSpPr>
              <p:cNvPr id="10" name="Freeform 6"/>
              <p:cNvSpPr>
                <a:spLocks/>
              </p:cNvSpPr>
              <p:nvPr/>
            </p:nvSpPr>
            <p:spPr bwMode="hidden">
              <a:xfrm>
                <a:off x="2900" y="3346"/>
                <a:ext cx="2849" cy="969"/>
              </a:xfrm>
              <a:custGeom>
                <a:avLst/>
                <a:gdLst/>
                <a:ahLst/>
                <a:cxnLst>
                  <a:cxn ang="0">
                    <a:pos x="92" y="958"/>
                  </a:cxn>
                  <a:cxn ang="0">
                    <a:pos x="0" y="969"/>
                  </a:cxn>
                  <a:cxn ang="0">
                    <a:pos x="391" y="969"/>
                  </a:cxn>
                  <a:cxn ang="0">
                    <a:pos x="434" y="947"/>
                  </a:cxn>
                  <a:cxn ang="0">
                    <a:pos x="483" y="914"/>
                  </a:cxn>
                  <a:cxn ang="0">
                    <a:pos x="554" y="876"/>
                  </a:cxn>
                  <a:cxn ang="0">
                    <a:pos x="635" y="838"/>
                  </a:cxn>
                  <a:cxn ang="0">
                    <a:pos x="727" y="794"/>
                  </a:cxn>
                  <a:cxn ang="0">
                    <a:pos x="836" y="745"/>
                  </a:cxn>
                  <a:cxn ang="0">
                    <a:pos x="961" y="696"/>
                  </a:cxn>
                  <a:cxn ang="0">
                    <a:pos x="1102" y="642"/>
                  </a:cxn>
                  <a:cxn ang="0">
                    <a:pos x="1259" y="582"/>
                  </a:cxn>
                  <a:cxn ang="0">
                    <a:pos x="1433" y="522"/>
                  </a:cxn>
                  <a:cxn ang="0">
                    <a:pos x="1623" y="462"/>
                  </a:cxn>
                  <a:cxn ang="0">
                    <a:pos x="1829" y="403"/>
                  </a:cxn>
                  <a:cxn ang="0">
                    <a:pos x="2057" y="343"/>
                  </a:cxn>
                  <a:cxn ang="0">
                    <a:pos x="2301" y="283"/>
                  </a:cxn>
                  <a:cxn ang="0">
                    <a:pos x="2567" y="223"/>
                  </a:cxn>
                  <a:cxn ang="0">
                    <a:pos x="2849" y="163"/>
                  </a:cxn>
                  <a:cxn ang="0">
                    <a:pos x="2849" y="0"/>
                  </a:cxn>
                  <a:cxn ang="0">
                    <a:pos x="2817" y="16"/>
                  </a:cxn>
                  <a:cxn ang="0">
                    <a:pos x="2773" y="33"/>
                  </a:cxn>
                  <a:cxn ang="0">
                    <a:pos x="2719" y="54"/>
                  </a:cxn>
                  <a:cxn ang="0">
                    <a:pos x="2648" y="76"/>
                  </a:cxn>
                  <a:cxn ang="0">
                    <a:pos x="2572" y="98"/>
                  </a:cxn>
                  <a:cxn ang="0">
                    <a:pos x="2491" y="120"/>
                  </a:cxn>
                  <a:cxn ang="0">
                    <a:pos x="2399" y="147"/>
                  </a:cxn>
                  <a:cxn ang="0">
                    <a:pos x="2301" y="169"/>
                  </a:cxn>
                  <a:cxn ang="0">
                    <a:pos x="2095" y="223"/>
                  </a:cxn>
                  <a:cxn ang="0">
                    <a:pos x="1889" y="277"/>
                  </a:cxn>
                  <a:cxn ang="0">
                    <a:pos x="1688" y="326"/>
                  </a:cxn>
                  <a:cxn ang="0">
                    <a:pos x="1590" y="354"/>
                  </a:cxn>
                  <a:cxn ang="0">
                    <a:pos x="1503" y="381"/>
                  </a:cxn>
                  <a:cxn ang="0">
                    <a:pos x="1107" y="506"/>
                  </a:cxn>
                  <a:cxn ang="0">
                    <a:pos x="912" y="577"/>
                  </a:cxn>
                  <a:cxn ang="0">
                    <a:pos x="727" y="647"/>
                  </a:cxn>
                  <a:cxn ang="0">
                    <a:pos x="548" y="718"/>
                  </a:cxn>
                  <a:cxn ang="0">
                    <a:pos x="380" y="794"/>
                  </a:cxn>
                  <a:cxn ang="0">
                    <a:pos x="228" y="876"/>
                  </a:cxn>
                  <a:cxn ang="0">
                    <a:pos x="92" y="958"/>
                  </a:cxn>
                  <a:cxn ang="0">
                    <a:pos x="92" y="958"/>
                  </a:cxn>
                </a:cxnLst>
                <a:rect l="0" t="0" r="r" b="b"/>
                <a:pathLst>
                  <a:path w="2849" h="969">
                    <a:moveTo>
                      <a:pt x="92" y="958"/>
                    </a:moveTo>
                    <a:lnTo>
                      <a:pt x="0" y="969"/>
                    </a:lnTo>
                    <a:lnTo>
                      <a:pt x="391" y="969"/>
                    </a:lnTo>
                    <a:lnTo>
                      <a:pt x="434" y="947"/>
                    </a:lnTo>
                    <a:lnTo>
                      <a:pt x="483" y="914"/>
                    </a:lnTo>
                    <a:lnTo>
                      <a:pt x="554" y="876"/>
                    </a:lnTo>
                    <a:lnTo>
                      <a:pt x="635" y="838"/>
                    </a:lnTo>
                    <a:lnTo>
                      <a:pt x="727" y="794"/>
                    </a:lnTo>
                    <a:lnTo>
                      <a:pt x="836" y="745"/>
                    </a:lnTo>
                    <a:lnTo>
                      <a:pt x="961" y="696"/>
                    </a:lnTo>
                    <a:lnTo>
                      <a:pt x="1102" y="642"/>
                    </a:lnTo>
                    <a:lnTo>
                      <a:pt x="1259" y="582"/>
                    </a:lnTo>
                    <a:lnTo>
                      <a:pt x="1433" y="522"/>
                    </a:lnTo>
                    <a:lnTo>
                      <a:pt x="1623" y="462"/>
                    </a:lnTo>
                    <a:lnTo>
                      <a:pt x="1829" y="403"/>
                    </a:lnTo>
                    <a:lnTo>
                      <a:pt x="2057" y="343"/>
                    </a:lnTo>
                    <a:lnTo>
                      <a:pt x="2301" y="283"/>
                    </a:lnTo>
                    <a:lnTo>
                      <a:pt x="2567" y="223"/>
                    </a:lnTo>
                    <a:lnTo>
                      <a:pt x="2849" y="163"/>
                    </a:lnTo>
                    <a:lnTo>
                      <a:pt x="2849" y="0"/>
                    </a:lnTo>
                    <a:lnTo>
                      <a:pt x="2817" y="16"/>
                    </a:lnTo>
                    <a:lnTo>
                      <a:pt x="2773" y="33"/>
                    </a:lnTo>
                    <a:lnTo>
                      <a:pt x="2719" y="54"/>
                    </a:lnTo>
                    <a:lnTo>
                      <a:pt x="2648" y="76"/>
                    </a:lnTo>
                    <a:lnTo>
                      <a:pt x="2572" y="98"/>
                    </a:lnTo>
                    <a:lnTo>
                      <a:pt x="2491" y="120"/>
                    </a:lnTo>
                    <a:lnTo>
                      <a:pt x="2399" y="147"/>
                    </a:lnTo>
                    <a:lnTo>
                      <a:pt x="2301" y="169"/>
                    </a:lnTo>
                    <a:lnTo>
                      <a:pt x="2095" y="223"/>
                    </a:lnTo>
                    <a:lnTo>
                      <a:pt x="1889" y="277"/>
                    </a:lnTo>
                    <a:lnTo>
                      <a:pt x="1688" y="326"/>
                    </a:lnTo>
                    <a:lnTo>
                      <a:pt x="1590" y="354"/>
                    </a:lnTo>
                    <a:lnTo>
                      <a:pt x="1503" y="381"/>
                    </a:lnTo>
                    <a:lnTo>
                      <a:pt x="1107" y="506"/>
                    </a:lnTo>
                    <a:lnTo>
                      <a:pt x="912" y="577"/>
                    </a:lnTo>
                    <a:lnTo>
                      <a:pt x="727" y="647"/>
                    </a:lnTo>
                    <a:lnTo>
                      <a:pt x="548" y="718"/>
                    </a:lnTo>
                    <a:lnTo>
                      <a:pt x="380" y="794"/>
                    </a:lnTo>
                    <a:lnTo>
                      <a:pt x="228" y="876"/>
                    </a:lnTo>
                    <a:lnTo>
                      <a:pt x="92" y="958"/>
                    </a:lnTo>
                    <a:lnTo>
                      <a:pt x="92" y="95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1961"/>
                      <a:invGamma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nl-NL"/>
              </a:p>
            </p:txBody>
          </p:sp>
          <p:sp>
            <p:nvSpPr>
              <p:cNvPr id="11" name="Freeform 7"/>
              <p:cNvSpPr>
                <a:spLocks/>
              </p:cNvSpPr>
              <p:nvPr/>
            </p:nvSpPr>
            <p:spPr bwMode="hidden">
              <a:xfrm>
                <a:off x="2748" y="2230"/>
                <a:ext cx="3007" cy="2085"/>
              </a:xfrm>
              <a:custGeom>
                <a:avLst/>
                <a:gdLst/>
                <a:ahLst/>
                <a:cxnLst>
                  <a:cxn ang="0">
                    <a:pos x="1433" y="474"/>
                  </a:cxn>
                  <a:cxn ang="0">
                    <a:pos x="1460" y="528"/>
                  </a:cxn>
                  <a:cxn ang="0">
                    <a:pos x="1541" y="593"/>
                  </a:cxn>
                  <a:cxn ang="0">
                    <a:pos x="1715" y="670"/>
                  </a:cxn>
                  <a:cxn ang="0">
                    <a:pos x="1927" y="735"/>
                  </a:cxn>
                  <a:cxn ang="0">
                    <a:pos x="2155" y="789"/>
                  </a:cxn>
                  <a:cxn ang="0">
                    <a:pos x="2372" y="849"/>
                  </a:cxn>
                  <a:cxn ang="0">
                    <a:pos x="2551" y="920"/>
                  </a:cxn>
                  <a:cxn ang="0">
                    <a:pos x="2638" y="980"/>
                  </a:cxn>
                  <a:cxn ang="0">
                    <a:pos x="2676" y="1029"/>
                  </a:cxn>
                  <a:cxn ang="0">
                    <a:pos x="2681" y="1083"/>
                  </a:cxn>
                  <a:cxn ang="0">
                    <a:pos x="2665" y="1127"/>
                  </a:cxn>
                  <a:cxn ang="0">
                    <a:pos x="2616" y="1170"/>
                  </a:cxn>
                  <a:cxn ang="0">
                    <a:pos x="2545" y="1208"/>
                  </a:cxn>
                  <a:cxn ang="0">
                    <a:pos x="2448" y="1241"/>
                  </a:cxn>
                  <a:cxn ang="0">
                    <a:pos x="2328" y="1274"/>
                  </a:cxn>
                  <a:cxn ang="0">
                    <a:pos x="2106" y="1328"/>
                  </a:cxn>
                  <a:cxn ang="0">
                    <a:pos x="1742" y="1421"/>
                  </a:cxn>
                  <a:cxn ang="0">
                    <a:pos x="1308" y="1540"/>
                  </a:cxn>
                  <a:cxn ang="0">
                    <a:pos x="820" y="1709"/>
                  </a:cxn>
                  <a:cxn ang="0">
                    <a:pos x="282" y="1943"/>
                  </a:cxn>
                  <a:cxn ang="0">
                    <a:pos x="152" y="2085"/>
                  </a:cxn>
                  <a:cxn ang="0">
                    <a:pos x="386" y="1992"/>
                  </a:cxn>
                  <a:cxn ang="0">
                    <a:pos x="700" y="1834"/>
                  </a:cxn>
                  <a:cxn ang="0">
                    <a:pos x="1064" y="1693"/>
                  </a:cxn>
                  <a:cxn ang="0">
                    <a:pos x="1661" y="1497"/>
                  </a:cxn>
                  <a:cxn ang="0">
                    <a:pos x="1845" y="1442"/>
                  </a:cxn>
                  <a:cxn ang="0">
                    <a:pos x="2252" y="1339"/>
                  </a:cxn>
                  <a:cxn ang="0">
                    <a:pos x="2551" y="1263"/>
                  </a:cxn>
                  <a:cxn ang="0">
                    <a:pos x="2730" y="1214"/>
                  </a:cxn>
                  <a:cxn ang="0">
                    <a:pos x="2876" y="1170"/>
                  </a:cxn>
                  <a:cxn ang="0">
                    <a:pos x="2974" y="1132"/>
                  </a:cxn>
                  <a:cxn ang="0">
                    <a:pos x="3007" y="871"/>
                  </a:cxn>
                  <a:cxn ang="0">
                    <a:pos x="2860" y="844"/>
                  </a:cxn>
                  <a:cxn ang="0">
                    <a:pos x="2670" y="806"/>
                  </a:cxn>
                  <a:cxn ang="0">
                    <a:pos x="2458" y="757"/>
                  </a:cxn>
                  <a:cxn ang="0">
                    <a:pos x="2138" y="670"/>
                  </a:cxn>
                  <a:cxn ang="0">
                    <a:pos x="1959" y="604"/>
                  </a:cxn>
                  <a:cxn ang="0">
                    <a:pos x="1824" y="534"/>
                  </a:cxn>
                  <a:cxn ang="0">
                    <a:pos x="1769" y="474"/>
                  </a:cxn>
                  <a:cxn ang="0">
                    <a:pos x="1753" y="436"/>
                  </a:cxn>
                  <a:cxn ang="0">
                    <a:pos x="1780" y="381"/>
                  </a:cxn>
                  <a:cxn ang="0">
                    <a:pos x="1862" y="316"/>
                  </a:cxn>
                  <a:cxn ang="0">
                    <a:pos x="1986" y="267"/>
                  </a:cxn>
                  <a:cxn ang="0">
                    <a:pos x="2149" y="229"/>
                  </a:cxn>
                  <a:cxn ang="0">
                    <a:pos x="2431" y="180"/>
                  </a:cxn>
                  <a:cxn ang="0">
                    <a:pos x="2827" y="125"/>
                  </a:cxn>
                  <a:cxn ang="0">
                    <a:pos x="3007" y="87"/>
                  </a:cxn>
                  <a:cxn ang="0">
                    <a:pos x="2909" y="22"/>
                  </a:cxn>
                  <a:cxn ang="0">
                    <a:pos x="2676" y="66"/>
                  </a:cxn>
                  <a:cxn ang="0">
                    <a:pos x="2285" y="120"/>
                  </a:cxn>
                  <a:cxn ang="0">
                    <a:pos x="2030" y="158"/>
                  </a:cxn>
                  <a:cxn ang="0">
                    <a:pos x="1791" y="202"/>
                  </a:cxn>
                  <a:cxn ang="0">
                    <a:pos x="1601" y="261"/>
                  </a:cxn>
                  <a:cxn ang="0">
                    <a:pos x="1471" y="338"/>
                  </a:cxn>
                  <a:cxn ang="0">
                    <a:pos x="1438" y="387"/>
                  </a:cxn>
                  <a:cxn ang="0">
                    <a:pos x="1427" y="441"/>
                  </a:cxn>
                </a:cxnLst>
                <a:rect l="0" t="0" r="r" b="b"/>
                <a:pathLst>
                  <a:path w="3007" h="2085">
                    <a:moveTo>
                      <a:pt x="1427" y="441"/>
                    </a:moveTo>
                    <a:lnTo>
                      <a:pt x="1433" y="474"/>
                    </a:lnTo>
                    <a:lnTo>
                      <a:pt x="1444" y="501"/>
                    </a:lnTo>
                    <a:lnTo>
                      <a:pt x="1460" y="528"/>
                    </a:lnTo>
                    <a:lnTo>
                      <a:pt x="1482" y="550"/>
                    </a:lnTo>
                    <a:lnTo>
                      <a:pt x="1541" y="593"/>
                    </a:lnTo>
                    <a:lnTo>
                      <a:pt x="1623" y="637"/>
                    </a:lnTo>
                    <a:lnTo>
                      <a:pt x="1715" y="670"/>
                    </a:lnTo>
                    <a:lnTo>
                      <a:pt x="1818" y="702"/>
                    </a:lnTo>
                    <a:lnTo>
                      <a:pt x="1927" y="735"/>
                    </a:lnTo>
                    <a:lnTo>
                      <a:pt x="2041" y="762"/>
                    </a:lnTo>
                    <a:lnTo>
                      <a:pt x="2155" y="789"/>
                    </a:lnTo>
                    <a:lnTo>
                      <a:pt x="2269" y="822"/>
                    </a:lnTo>
                    <a:lnTo>
                      <a:pt x="2372" y="849"/>
                    </a:lnTo>
                    <a:lnTo>
                      <a:pt x="2464" y="882"/>
                    </a:lnTo>
                    <a:lnTo>
                      <a:pt x="2551" y="920"/>
                    </a:lnTo>
                    <a:lnTo>
                      <a:pt x="2616" y="958"/>
                    </a:lnTo>
                    <a:lnTo>
                      <a:pt x="2638" y="980"/>
                    </a:lnTo>
                    <a:lnTo>
                      <a:pt x="2659" y="1007"/>
                    </a:lnTo>
                    <a:lnTo>
                      <a:pt x="2676" y="1029"/>
                    </a:lnTo>
                    <a:lnTo>
                      <a:pt x="2681" y="1056"/>
                    </a:lnTo>
                    <a:lnTo>
                      <a:pt x="2681" y="1083"/>
                    </a:lnTo>
                    <a:lnTo>
                      <a:pt x="2676" y="1105"/>
                    </a:lnTo>
                    <a:lnTo>
                      <a:pt x="2665" y="1127"/>
                    </a:lnTo>
                    <a:lnTo>
                      <a:pt x="2643" y="1149"/>
                    </a:lnTo>
                    <a:lnTo>
                      <a:pt x="2616" y="1170"/>
                    </a:lnTo>
                    <a:lnTo>
                      <a:pt x="2583" y="1187"/>
                    </a:lnTo>
                    <a:lnTo>
                      <a:pt x="2545" y="1208"/>
                    </a:lnTo>
                    <a:lnTo>
                      <a:pt x="2502" y="1225"/>
                    </a:lnTo>
                    <a:lnTo>
                      <a:pt x="2448" y="1241"/>
                    </a:lnTo>
                    <a:lnTo>
                      <a:pt x="2388" y="1257"/>
                    </a:lnTo>
                    <a:lnTo>
                      <a:pt x="2328" y="1274"/>
                    </a:lnTo>
                    <a:lnTo>
                      <a:pt x="2258" y="1290"/>
                    </a:lnTo>
                    <a:lnTo>
                      <a:pt x="2106" y="1328"/>
                    </a:lnTo>
                    <a:lnTo>
                      <a:pt x="1932" y="1372"/>
                    </a:lnTo>
                    <a:lnTo>
                      <a:pt x="1742" y="1421"/>
                    </a:lnTo>
                    <a:lnTo>
                      <a:pt x="1531" y="1475"/>
                    </a:lnTo>
                    <a:lnTo>
                      <a:pt x="1308" y="1540"/>
                    </a:lnTo>
                    <a:lnTo>
                      <a:pt x="1069" y="1617"/>
                    </a:lnTo>
                    <a:lnTo>
                      <a:pt x="820" y="1709"/>
                    </a:lnTo>
                    <a:lnTo>
                      <a:pt x="554" y="1818"/>
                    </a:lnTo>
                    <a:lnTo>
                      <a:pt x="282" y="1943"/>
                    </a:lnTo>
                    <a:lnTo>
                      <a:pt x="0" y="2085"/>
                    </a:lnTo>
                    <a:lnTo>
                      <a:pt x="152" y="2085"/>
                    </a:lnTo>
                    <a:lnTo>
                      <a:pt x="244" y="2074"/>
                    </a:lnTo>
                    <a:lnTo>
                      <a:pt x="386" y="1992"/>
                    </a:lnTo>
                    <a:lnTo>
                      <a:pt x="537" y="1910"/>
                    </a:lnTo>
                    <a:lnTo>
                      <a:pt x="700" y="1834"/>
                    </a:lnTo>
                    <a:lnTo>
                      <a:pt x="879" y="1763"/>
                    </a:lnTo>
                    <a:lnTo>
                      <a:pt x="1064" y="1693"/>
                    </a:lnTo>
                    <a:lnTo>
                      <a:pt x="1259" y="1622"/>
                    </a:lnTo>
                    <a:lnTo>
                      <a:pt x="1661" y="1497"/>
                    </a:lnTo>
                    <a:lnTo>
                      <a:pt x="1748" y="1470"/>
                    </a:lnTo>
                    <a:lnTo>
                      <a:pt x="1845" y="1442"/>
                    </a:lnTo>
                    <a:lnTo>
                      <a:pt x="2046" y="1393"/>
                    </a:lnTo>
                    <a:lnTo>
                      <a:pt x="2252" y="1339"/>
                    </a:lnTo>
                    <a:lnTo>
                      <a:pt x="2458" y="1285"/>
                    </a:lnTo>
                    <a:lnTo>
                      <a:pt x="2551" y="1263"/>
                    </a:lnTo>
                    <a:lnTo>
                      <a:pt x="2643" y="1236"/>
                    </a:lnTo>
                    <a:lnTo>
                      <a:pt x="2730" y="1214"/>
                    </a:lnTo>
                    <a:lnTo>
                      <a:pt x="2806" y="1192"/>
                    </a:lnTo>
                    <a:lnTo>
                      <a:pt x="2876" y="1170"/>
                    </a:lnTo>
                    <a:lnTo>
                      <a:pt x="2931" y="1149"/>
                    </a:lnTo>
                    <a:lnTo>
                      <a:pt x="2974" y="1132"/>
                    </a:lnTo>
                    <a:lnTo>
                      <a:pt x="3007" y="1116"/>
                    </a:lnTo>
                    <a:lnTo>
                      <a:pt x="3007" y="871"/>
                    </a:lnTo>
                    <a:lnTo>
                      <a:pt x="2941" y="860"/>
                    </a:lnTo>
                    <a:lnTo>
                      <a:pt x="2860" y="844"/>
                    </a:lnTo>
                    <a:lnTo>
                      <a:pt x="2773" y="827"/>
                    </a:lnTo>
                    <a:lnTo>
                      <a:pt x="2670" y="806"/>
                    </a:lnTo>
                    <a:lnTo>
                      <a:pt x="2567" y="784"/>
                    </a:lnTo>
                    <a:lnTo>
                      <a:pt x="2458" y="757"/>
                    </a:lnTo>
                    <a:lnTo>
                      <a:pt x="2241" y="702"/>
                    </a:lnTo>
                    <a:lnTo>
                      <a:pt x="2138" y="670"/>
                    </a:lnTo>
                    <a:lnTo>
                      <a:pt x="2046" y="637"/>
                    </a:lnTo>
                    <a:lnTo>
                      <a:pt x="1959" y="604"/>
                    </a:lnTo>
                    <a:lnTo>
                      <a:pt x="1883" y="566"/>
                    </a:lnTo>
                    <a:lnTo>
                      <a:pt x="1824" y="534"/>
                    </a:lnTo>
                    <a:lnTo>
                      <a:pt x="1780" y="495"/>
                    </a:lnTo>
                    <a:lnTo>
                      <a:pt x="1769" y="474"/>
                    </a:lnTo>
                    <a:lnTo>
                      <a:pt x="1758" y="457"/>
                    </a:lnTo>
                    <a:lnTo>
                      <a:pt x="1753" y="436"/>
                    </a:lnTo>
                    <a:lnTo>
                      <a:pt x="1758" y="419"/>
                    </a:lnTo>
                    <a:lnTo>
                      <a:pt x="1780" y="381"/>
                    </a:lnTo>
                    <a:lnTo>
                      <a:pt x="1813" y="343"/>
                    </a:lnTo>
                    <a:lnTo>
                      <a:pt x="1862" y="316"/>
                    </a:lnTo>
                    <a:lnTo>
                      <a:pt x="1921" y="289"/>
                    </a:lnTo>
                    <a:lnTo>
                      <a:pt x="1986" y="267"/>
                    </a:lnTo>
                    <a:lnTo>
                      <a:pt x="2062" y="245"/>
                    </a:lnTo>
                    <a:lnTo>
                      <a:pt x="2149" y="229"/>
                    </a:lnTo>
                    <a:lnTo>
                      <a:pt x="2236" y="213"/>
                    </a:lnTo>
                    <a:lnTo>
                      <a:pt x="2431" y="180"/>
                    </a:lnTo>
                    <a:lnTo>
                      <a:pt x="2627" y="158"/>
                    </a:lnTo>
                    <a:lnTo>
                      <a:pt x="2827" y="125"/>
                    </a:lnTo>
                    <a:lnTo>
                      <a:pt x="2920" y="109"/>
                    </a:lnTo>
                    <a:lnTo>
                      <a:pt x="3007" y="87"/>
                    </a:lnTo>
                    <a:lnTo>
                      <a:pt x="3007" y="0"/>
                    </a:lnTo>
                    <a:lnTo>
                      <a:pt x="2909" y="22"/>
                    </a:lnTo>
                    <a:lnTo>
                      <a:pt x="2795" y="44"/>
                    </a:lnTo>
                    <a:lnTo>
                      <a:pt x="2676" y="66"/>
                    </a:lnTo>
                    <a:lnTo>
                      <a:pt x="2551" y="82"/>
                    </a:lnTo>
                    <a:lnTo>
                      <a:pt x="2285" y="120"/>
                    </a:lnTo>
                    <a:lnTo>
                      <a:pt x="2155" y="136"/>
                    </a:lnTo>
                    <a:lnTo>
                      <a:pt x="2030" y="158"/>
                    </a:lnTo>
                    <a:lnTo>
                      <a:pt x="1905" y="174"/>
                    </a:lnTo>
                    <a:lnTo>
                      <a:pt x="1791" y="202"/>
                    </a:lnTo>
                    <a:lnTo>
                      <a:pt x="1688" y="229"/>
                    </a:lnTo>
                    <a:lnTo>
                      <a:pt x="1601" y="261"/>
                    </a:lnTo>
                    <a:lnTo>
                      <a:pt x="1525" y="300"/>
                    </a:lnTo>
                    <a:lnTo>
                      <a:pt x="1471" y="338"/>
                    </a:lnTo>
                    <a:lnTo>
                      <a:pt x="1455" y="359"/>
                    </a:lnTo>
                    <a:lnTo>
                      <a:pt x="1438" y="387"/>
                    </a:lnTo>
                    <a:lnTo>
                      <a:pt x="1427" y="414"/>
                    </a:lnTo>
                    <a:lnTo>
                      <a:pt x="1427" y="441"/>
                    </a:lnTo>
                    <a:lnTo>
                      <a:pt x="1427" y="441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nl-NL"/>
              </a:p>
            </p:txBody>
          </p:sp>
          <p:sp>
            <p:nvSpPr>
              <p:cNvPr id="12" name="Freeform 8"/>
              <p:cNvSpPr>
                <a:spLocks/>
              </p:cNvSpPr>
              <p:nvPr/>
            </p:nvSpPr>
            <p:spPr bwMode="hidden">
              <a:xfrm>
                <a:off x="4501" y="2317"/>
                <a:ext cx="1248" cy="539"/>
              </a:xfrm>
              <a:custGeom>
                <a:avLst/>
                <a:gdLst/>
                <a:ahLst/>
                <a:cxnLst>
                  <a:cxn ang="0">
                    <a:pos x="0" y="332"/>
                  </a:cxn>
                  <a:cxn ang="0">
                    <a:pos x="0" y="360"/>
                  </a:cxn>
                  <a:cxn ang="0">
                    <a:pos x="5" y="387"/>
                  </a:cxn>
                  <a:cxn ang="0">
                    <a:pos x="27" y="414"/>
                  </a:cxn>
                  <a:cxn ang="0">
                    <a:pos x="54" y="436"/>
                  </a:cxn>
                  <a:cxn ang="0">
                    <a:pos x="92" y="463"/>
                  </a:cxn>
                  <a:cxn ang="0">
                    <a:pos x="141" y="490"/>
                  </a:cxn>
                  <a:cxn ang="0">
                    <a:pos x="195" y="512"/>
                  </a:cxn>
                  <a:cxn ang="0">
                    <a:pos x="255" y="539"/>
                  </a:cxn>
                  <a:cxn ang="0">
                    <a:pos x="212" y="517"/>
                  </a:cxn>
                  <a:cxn ang="0">
                    <a:pos x="179" y="490"/>
                  </a:cxn>
                  <a:cxn ang="0">
                    <a:pos x="157" y="468"/>
                  </a:cxn>
                  <a:cxn ang="0">
                    <a:pos x="141" y="447"/>
                  </a:cxn>
                  <a:cxn ang="0">
                    <a:pos x="136" y="425"/>
                  </a:cxn>
                  <a:cxn ang="0">
                    <a:pos x="136" y="403"/>
                  </a:cxn>
                  <a:cxn ang="0">
                    <a:pos x="141" y="381"/>
                  </a:cxn>
                  <a:cxn ang="0">
                    <a:pos x="157" y="365"/>
                  </a:cxn>
                  <a:cxn ang="0">
                    <a:pos x="179" y="343"/>
                  </a:cxn>
                  <a:cxn ang="0">
                    <a:pos x="201" y="327"/>
                  </a:cxn>
                  <a:cxn ang="0">
                    <a:pos x="266" y="294"/>
                  </a:cxn>
                  <a:cxn ang="0">
                    <a:pos x="353" y="262"/>
                  </a:cxn>
                  <a:cxn ang="0">
                    <a:pos x="445" y="234"/>
                  </a:cxn>
                  <a:cxn ang="0">
                    <a:pos x="554" y="213"/>
                  </a:cxn>
                  <a:cxn ang="0">
                    <a:pos x="662" y="191"/>
                  </a:cxn>
                  <a:cxn ang="0">
                    <a:pos x="890" y="153"/>
                  </a:cxn>
                  <a:cxn ang="0">
                    <a:pos x="993" y="136"/>
                  </a:cxn>
                  <a:cxn ang="0">
                    <a:pos x="1091" y="120"/>
                  </a:cxn>
                  <a:cxn ang="0">
                    <a:pos x="1178" y="115"/>
                  </a:cxn>
                  <a:cxn ang="0">
                    <a:pos x="1248" y="104"/>
                  </a:cxn>
                  <a:cxn ang="0">
                    <a:pos x="1248" y="0"/>
                  </a:cxn>
                  <a:cxn ang="0">
                    <a:pos x="1161" y="22"/>
                  </a:cxn>
                  <a:cxn ang="0">
                    <a:pos x="1069" y="38"/>
                  </a:cxn>
                  <a:cxn ang="0">
                    <a:pos x="874" y="71"/>
                  </a:cxn>
                  <a:cxn ang="0">
                    <a:pos x="673" y="93"/>
                  </a:cxn>
                  <a:cxn ang="0">
                    <a:pos x="483" y="126"/>
                  </a:cxn>
                  <a:cxn ang="0">
                    <a:pos x="391" y="142"/>
                  </a:cxn>
                  <a:cxn ang="0">
                    <a:pos x="309" y="158"/>
                  </a:cxn>
                  <a:cxn ang="0">
                    <a:pos x="228" y="180"/>
                  </a:cxn>
                  <a:cxn ang="0">
                    <a:pos x="163" y="202"/>
                  </a:cxn>
                  <a:cxn ang="0">
                    <a:pos x="103" y="229"/>
                  </a:cxn>
                  <a:cxn ang="0">
                    <a:pos x="54" y="256"/>
                  </a:cxn>
                  <a:cxn ang="0">
                    <a:pos x="22" y="294"/>
                  </a:cxn>
                  <a:cxn ang="0">
                    <a:pos x="0" y="332"/>
                  </a:cxn>
                  <a:cxn ang="0">
                    <a:pos x="0" y="332"/>
                  </a:cxn>
                </a:cxnLst>
                <a:rect l="0" t="0" r="r" b="b"/>
                <a:pathLst>
                  <a:path w="1248" h="539">
                    <a:moveTo>
                      <a:pt x="0" y="332"/>
                    </a:moveTo>
                    <a:lnTo>
                      <a:pt x="0" y="360"/>
                    </a:lnTo>
                    <a:lnTo>
                      <a:pt x="5" y="387"/>
                    </a:lnTo>
                    <a:lnTo>
                      <a:pt x="27" y="414"/>
                    </a:lnTo>
                    <a:lnTo>
                      <a:pt x="54" y="436"/>
                    </a:lnTo>
                    <a:lnTo>
                      <a:pt x="92" y="463"/>
                    </a:lnTo>
                    <a:lnTo>
                      <a:pt x="141" y="490"/>
                    </a:lnTo>
                    <a:lnTo>
                      <a:pt x="195" y="512"/>
                    </a:lnTo>
                    <a:lnTo>
                      <a:pt x="255" y="539"/>
                    </a:lnTo>
                    <a:lnTo>
                      <a:pt x="212" y="517"/>
                    </a:lnTo>
                    <a:lnTo>
                      <a:pt x="179" y="490"/>
                    </a:lnTo>
                    <a:lnTo>
                      <a:pt x="157" y="468"/>
                    </a:lnTo>
                    <a:lnTo>
                      <a:pt x="141" y="447"/>
                    </a:lnTo>
                    <a:lnTo>
                      <a:pt x="136" y="425"/>
                    </a:lnTo>
                    <a:lnTo>
                      <a:pt x="136" y="403"/>
                    </a:lnTo>
                    <a:lnTo>
                      <a:pt x="141" y="381"/>
                    </a:lnTo>
                    <a:lnTo>
                      <a:pt x="157" y="365"/>
                    </a:lnTo>
                    <a:lnTo>
                      <a:pt x="179" y="343"/>
                    </a:lnTo>
                    <a:lnTo>
                      <a:pt x="201" y="327"/>
                    </a:lnTo>
                    <a:lnTo>
                      <a:pt x="266" y="294"/>
                    </a:lnTo>
                    <a:lnTo>
                      <a:pt x="353" y="262"/>
                    </a:lnTo>
                    <a:lnTo>
                      <a:pt x="445" y="234"/>
                    </a:lnTo>
                    <a:lnTo>
                      <a:pt x="554" y="213"/>
                    </a:lnTo>
                    <a:lnTo>
                      <a:pt x="662" y="191"/>
                    </a:lnTo>
                    <a:lnTo>
                      <a:pt x="890" y="153"/>
                    </a:lnTo>
                    <a:lnTo>
                      <a:pt x="993" y="136"/>
                    </a:lnTo>
                    <a:lnTo>
                      <a:pt x="1091" y="120"/>
                    </a:lnTo>
                    <a:lnTo>
                      <a:pt x="1178" y="115"/>
                    </a:lnTo>
                    <a:lnTo>
                      <a:pt x="1248" y="104"/>
                    </a:lnTo>
                    <a:lnTo>
                      <a:pt x="1248" y="0"/>
                    </a:lnTo>
                    <a:lnTo>
                      <a:pt x="1161" y="22"/>
                    </a:lnTo>
                    <a:lnTo>
                      <a:pt x="1069" y="38"/>
                    </a:lnTo>
                    <a:lnTo>
                      <a:pt x="874" y="71"/>
                    </a:lnTo>
                    <a:lnTo>
                      <a:pt x="673" y="93"/>
                    </a:lnTo>
                    <a:lnTo>
                      <a:pt x="483" y="126"/>
                    </a:lnTo>
                    <a:lnTo>
                      <a:pt x="391" y="142"/>
                    </a:lnTo>
                    <a:lnTo>
                      <a:pt x="309" y="158"/>
                    </a:lnTo>
                    <a:lnTo>
                      <a:pt x="228" y="180"/>
                    </a:lnTo>
                    <a:lnTo>
                      <a:pt x="163" y="202"/>
                    </a:lnTo>
                    <a:lnTo>
                      <a:pt x="103" y="229"/>
                    </a:lnTo>
                    <a:lnTo>
                      <a:pt x="54" y="256"/>
                    </a:lnTo>
                    <a:lnTo>
                      <a:pt x="22" y="294"/>
                    </a:lnTo>
                    <a:lnTo>
                      <a:pt x="0" y="332"/>
                    </a:lnTo>
                    <a:lnTo>
                      <a:pt x="0" y="33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7843"/>
                      <a:invGamma/>
                    </a:schemeClr>
                  </a:gs>
                  <a:gs pos="100000">
                    <a:schemeClr val="bg1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nl-NL"/>
              </a:p>
            </p:txBody>
          </p:sp>
        </p:grpSp>
        <p:sp>
          <p:nvSpPr>
            <p:cNvPr id="6" name="Freeform 9"/>
            <p:cNvSpPr>
              <a:spLocks/>
            </p:cNvSpPr>
            <p:nvPr/>
          </p:nvSpPr>
          <p:spPr bwMode="hidden">
            <a:xfrm>
              <a:off x="3322" y="1341"/>
              <a:ext cx="1825" cy="1537"/>
            </a:xfrm>
            <a:custGeom>
              <a:avLst/>
              <a:gdLst/>
              <a:ahLst/>
              <a:cxnLst>
                <a:cxn ang="0">
                  <a:pos x="982" y="1061"/>
                </a:cxn>
                <a:cxn ang="0">
                  <a:pos x="1357" y="1012"/>
                </a:cxn>
                <a:cxn ang="0">
                  <a:pos x="1666" y="957"/>
                </a:cxn>
                <a:cxn ang="0">
                  <a:pos x="1916" y="897"/>
                </a:cxn>
                <a:cxn ang="0">
                  <a:pos x="2100" y="832"/>
                </a:cxn>
                <a:cxn ang="0">
                  <a:pos x="2220" y="756"/>
                </a:cxn>
                <a:cxn ang="0">
                  <a:pos x="2285" y="669"/>
                </a:cxn>
                <a:cxn ang="0">
                  <a:pos x="2290" y="560"/>
                </a:cxn>
                <a:cxn ang="0">
                  <a:pos x="2241" y="457"/>
                </a:cxn>
                <a:cxn ang="0">
                  <a:pos x="2144" y="364"/>
                </a:cxn>
                <a:cxn ang="0">
                  <a:pos x="2008" y="277"/>
                </a:cxn>
                <a:cxn ang="0">
                  <a:pos x="1769" y="157"/>
                </a:cxn>
                <a:cxn ang="0">
                  <a:pos x="1612" y="92"/>
                </a:cxn>
                <a:cxn ang="0">
                  <a:pos x="1476" y="43"/>
                </a:cxn>
                <a:cxn ang="0">
                  <a:pos x="1384" y="10"/>
                </a:cxn>
                <a:cxn ang="0">
                  <a:pos x="1346" y="0"/>
                </a:cxn>
                <a:cxn ang="0">
                  <a:pos x="1655" y="119"/>
                </a:cxn>
                <a:cxn ang="0">
                  <a:pos x="1948" y="255"/>
                </a:cxn>
                <a:cxn ang="0">
                  <a:pos x="2068" y="326"/>
                </a:cxn>
                <a:cxn ang="0">
                  <a:pos x="2171" y="402"/>
                </a:cxn>
                <a:cxn ang="0">
                  <a:pos x="2236" y="478"/>
                </a:cxn>
                <a:cxn ang="0">
                  <a:pos x="2263" y="560"/>
                </a:cxn>
                <a:cxn ang="0">
                  <a:pos x="2241" y="636"/>
                </a:cxn>
                <a:cxn ang="0">
                  <a:pos x="2171" y="702"/>
                </a:cxn>
                <a:cxn ang="0">
                  <a:pos x="2062" y="756"/>
                </a:cxn>
                <a:cxn ang="0">
                  <a:pos x="1921" y="800"/>
                </a:cxn>
                <a:cxn ang="0">
                  <a:pos x="1748" y="843"/>
                </a:cxn>
                <a:cxn ang="0">
                  <a:pos x="1351" y="908"/>
                </a:cxn>
                <a:cxn ang="0">
                  <a:pos x="923" y="968"/>
                </a:cxn>
                <a:cxn ang="0">
                  <a:pos x="521" y="1028"/>
                </a:cxn>
                <a:cxn ang="0">
                  <a:pos x="353" y="1066"/>
                </a:cxn>
                <a:cxn ang="0">
                  <a:pos x="206" y="1104"/>
                </a:cxn>
                <a:cxn ang="0">
                  <a:pos x="92" y="1148"/>
                </a:cxn>
                <a:cxn ang="0">
                  <a:pos x="22" y="1202"/>
                </a:cxn>
                <a:cxn ang="0">
                  <a:pos x="0" y="1262"/>
                </a:cxn>
                <a:cxn ang="0">
                  <a:pos x="27" y="1327"/>
                </a:cxn>
                <a:cxn ang="0">
                  <a:pos x="98" y="1382"/>
                </a:cxn>
                <a:cxn ang="0">
                  <a:pos x="196" y="1425"/>
                </a:cxn>
                <a:cxn ang="0">
                  <a:pos x="326" y="1469"/>
                </a:cxn>
                <a:cxn ang="0">
                  <a:pos x="217" y="1414"/>
                </a:cxn>
                <a:cxn ang="0">
                  <a:pos x="147" y="1360"/>
                </a:cxn>
                <a:cxn ang="0">
                  <a:pos x="120" y="1306"/>
                </a:cxn>
                <a:cxn ang="0">
                  <a:pos x="141" y="1257"/>
                </a:cxn>
                <a:cxn ang="0">
                  <a:pos x="212" y="1208"/>
                </a:cxn>
                <a:cxn ang="0">
                  <a:pos x="342" y="1164"/>
                </a:cxn>
                <a:cxn ang="0">
                  <a:pos x="527" y="1121"/>
                </a:cxn>
                <a:cxn ang="0">
                  <a:pos x="771" y="1088"/>
                </a:cxn>
              </a:cxnLst>
              <a:rect l="0" t="0" r="r" b="b"/>
              <a:pathLst>
                <a:path w="2296" h="1469">
                  <a:moveTo>
                    <a:pt x="771" y="1088"/>
                  </a:moveTo>
                  <a:lnTo>
                    <a:pt x="982" y="1061"/>
                  </a:lnTo>
                  <a:lnTo>
                    <a:pt x="1178" y="1034"/>
                  </a:lnTo>
                  <a:lnTo>
                    <a:pt x="1357" y="1012"/>
                  </a:lnTo>
                  <a:lnTo>
                    <a:pt x="1520" y="985"/>
                  </a:lnTo>
                  <a:lnTo>
                    <a:pt x="1666" y="957"/>
                  </a:lnTo>
                  <a:lnTo>
                    <a:pt x="1796" y="930"/>
                  </a:lnTo>
                  <a:lnTo>
                    <a:pt x="1916" y="897"/>
                  </a:lnTo>
                  <a:lnTo>
                    <a:pt x="2013" y="870"/>
                  </a:lnTo>
                  <a:lnTo>
                    <a:pt x="2100" y="832"/>
                  </a:lnTo>
                  <a:lnTo>
                    <a:pt x="2171" y="800"/>
                  </a:lnTo>
                  <a:lnTo>
                    <a:pt x="2220" y="756"/>
                  </a:lnTo>
                  <a:lnTo>
                    <a:pt x="2263" y="712"/>
                  </a:lnTo>
                  <a:lnTo>
                    <a:pt x="2285" y="669"/>
                  </a:lnTo>
                  <a:lnTo>
                    <a:pt x="2296" y="614"/>
                  </a:lnTo>
                  <a:lnTo>
                    <a:pt x="2290" y="560"/>
                  </a:lnTo>
                  <a:lnTo>
                    <a:pt x="2269" y="500"/>
                  </a:lnTo>
                  <a:lnTo>
                    <a:pt x="2241" y="457"/>
                  </a:lnTo>
                  <a:lnTo>
                    <a:pt x="2198" y="408"/>
                  </a:lnTo>
                  <a:lnTo>
                    <a:pt x="2144" y="364"/>
                  </a:lnTo>
                  <a:lnTo>
                    <a:pt x="2079" y="321"/>
                  </a:lnTo>
                  <a:lnTo>
                    <a:pt x="2008" y="277"/>
                  </a:lnTo>
                  <a:lnTo>
                    <a:pt x="1927" y="234"/>
                  </a:lnTo>
                  <a:lnTo>
                    <a:pt x="1769" y="157"/>
                  </a:lnTo>
                  <a:lnTo>
                    <a:pt x="1688" y="125"/>
                  </a:lnTo>
                  <a:lnTo>
                    <a:pt x="1612" y="92"/>
                  </a:lnTo>
                  <a:lnTo>
                    <a:pt x="1536" y="65"/>
                  </a:lnTo>
                  <a:lnTo>
                    <a:pt x="1476" y="43"/>
                  </a:lnTo>
                  <a:lnTo>
                    <a:pt x="1422" y="27"/>
                  </a:lnTo>
                  <a:lnTo>
                    <a:pt x="1384" y="10"/>
                  </a:lnTo>
                  <a:lnTo>
                    <a:pt x="1357" y="5"/>
                  </a:lnTo>
                  <a:lnTo>
                    <a:pt x="1346" y="0"/>
                  </a:lnTo>
                  <a:lnTo>
                    <a:pt x="1498" y="54"/>
                  </a:lnTo>
                  <a:lnTo>
                    <a:pt x="1655" y="119"/>
                  </a:lnTo>
                  <a:lnTo>
                    <a:pt x="1807" y="185"/>
                  </a:lnTo>
                  <a:lnTo>
                    <a:pt x="1948" y="255"/>
                  </a:lnTo>
                  <a:lnTo>
                    <a:pt x="2013" y="288"/>
                  </a:lnTo>
                  <a:lnTo>
                    <a:pt x="2068" y="326"/>
                  </a:lnTo>
                  <a:lnTo>
                    <a:pt x="2122" y="364"/>
                  </a:lnTo>
                  <a:lnTo>
                    <a:pt x="2171" y="402"/>
                  </a:lnTo>
                  <a:lnTo>
                    <a:pt x="2209" y="440"/>
                  </a:lnTo>
                  <a:lnTo>
                    <a:pt x="2236" y="478"/>
                  </a:lnTo>
                  <a:lnTo>
                    <a:pt x="2252" y="522"/>
                  </a:lnTo>
                  <a:lnTo>
                    <a:pt x="2263" y="560"/>
                  </a:lnTo>
                  <a:lnTo>
                    <a:pt x="2258" y="598"/>
                  </a:lnTo>
                  <a:lnTo>
                    <a:pt x="2241" y="636"/>
                  </a:lnTo>
                  <a:lnTo>
                    <a:pt x="2214" y="669"/>
                  </a:lnTo>
                  <a:lnTo>
                    <a:pt x="2171" y="702"/>
                  </a:lnTo>
                  <a:lnTo>
                    <a:pt x="2122" y="729"/>
                  </a:lnTo>
                  <a:lnTo>
                    <a:pt x="2062" y="756"/>
                  </a:lnTo>
                  <a:lnTo>
                    <a:pt x="1997" y="778"/>
                  </a:lnTo>
                  <a:lnTo>
                    <a:pt x="1921" y="800"/>
                  </a:lnTo>
                  <a:lnTo>
                    <a:pt x="1834" y="821"/>
                  </a:lnTo>
                  <a:lnTo>
                    <a:pt x="1748" y="843"/>
                  </a:lnTo>
                  <a:lnTo>
                    <a:pt x="1552" y="876"/>
                  </a:lnTo>
                  <a:lnTo>
                    <a:pt x="1351" y="908"/>
                  </a:lnTo>
                  <a:lnTo>
                    <a:pt x="1134" y="941"/>
                  </a:lnTo>
                  <a:lnTo>
                    <a:pt x="923" y="968"/>
                  </a:lnTo>
                  <a:lnTo>
                    <a:pt x="716" y="995"/>
                  </a:lnTo>
                  <a:lnTo>
                    <a:pt x="521" y="1028"/>
                  </a:lnTo>
                  <a:lnTo>
                    <a:pt x="434" y="1044"/>
                  </a:lnTo>
                  <a:lnTo>
                    <a:pt x="353" y="1066"/>
                  </a:lnTo>
                  <a:lnTo>
                    <a:pt x="277" y="1082"/>
                  </a:lnTo>
                  <a:lnTo>
                    <a:pt x="206" y="1104"/>
                  </a:lnTo>
                  <a:lnTo>
                    <a:pt x="147" y="1126"/>
                  </a:lnTo>
                  <a:lnTo>
                    <a:pt x="92" y="1148"/>
                  </a:lnTo>
                  <a:lnTo>
                    <a:pt x="54" y="1175"/>
                  </a:lnTo>
                  <a:lnTo>
                    <a:pt x="22" y="1202"/>
                  </a:lnTo>
                  <a:lnTo>
                    <a:pt x="6" y="1229"/>
                  </a:lnTo>
                  <a:lnTo>
                    <a:pt x="0" y="1262"/>
                  </a:lnTo>
                  <a:lnTo>
                    <a:pt x="11" y="1295"/>
                  </a:lnTo>
                  <a:lnTo>
                    <a:pt x="27" y="1327"/>
                  </a:lnTo>
                  <a:lnTo>
                    <a:pt x="54" y="1355"/>
                  </a:lnTo>
                  <a:lnTo>
                    <a:pt x="98" y="1382"/>
                  </a:lnTo>
                  <a:lnTo>
                    <a:pt x="141" y="1404"/>
                  </a:lnTo>
                  <a:lnTo>
                    <a:pt x="196" y="1425"/>
                  </a:lnTo>
                  <a:lnTo>
                    <a:pt x="261" y="1447"/>
                  </a:lnTo>
                  <a:lnTo>
                    <a:pt x="326" y="1469"/>
                  </a:lnTo>
                  <a:lnTo>
                    <a:pt x="266" y="1442"/>
                  </a:lnTo>
                  <a:lnTo>
                    <a:pt x="217" y="1414"/>
                  </a:lnTo>
                  <a:lnTo>
                    <a:pt x="174" y="1387"/>
                  </a:lnTo>
                  <a:lnTo>
                    <a:pt x="147" y="1360"/>
                  </a:lnTo>
                  <a:lnTo>
                    <a:pt x="125" y="1333"/>
                  </a:lnTo>
                  <a:lnTo>
                    <a:pt x="120" y="1306"/>
                  </a:lnTo>
                  <a:lnTo>
                    <a:pt x="125" y="1278"/>
                  </a:lnTo>
                  <a:lnTo>
                    <a:pt x="141" y="1257"/>
                  </a:lnTo>
                  <a:lnTo>
                    <a:pt x="174" y="1229"/>
                  </a:lnTo>
                  <a:lnTo>
                    <a:pt x="212" y="1208"/>
                  </a:lnTo>
                  <a:lnTo>
                    <a:pt x="272" y="1186"/>
                  </a:lnTo>
                  <a:lnTo>
                    <a:pt x="342" y="1164"/>
                  </a:lnTo>
                  <a:lnTo>
                    <a:pt x="423" y="1142"/>
                  </a:lnTo>
                  <a:lnTo>
                    <a:pt x="527" y="1121"/>
                  </a:lnTo>
                  <a:lnTo>
                    <a:pt x="641" y="1104"/>
                  </a:lnTo>
                  <a:lnTo>
                    <a:pt x="771" y="1088"/>
                  </a:lnTo>
                  <a:lnTo>
                    <a:pt x="771" y="108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nl-NL"/>
            </a:p>
          </p:txBody>
        </p:sp>
        <p:sp>
          <p:nvSpPr>
            <p:cNvPr id="7" name="Freeform 10"/>
            <p:cNvSpPr>
              <a:spLocks/>
            </p:cNvSpPr>
            <p:nvPr/>
          </p:nvSpPr>
          <p:spPr bwMode="hidden">
            <a:xfrm>
              <a:off x="0" y="0"/>
              <a:ext cx="5758" cy="177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906"/>
                </a:cxn>
                <a:cxn ang="0">
                  <a:pos x="5740" y="1906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740" h="1906">
                  <a:moveTo>
                    <a:pt x="0" y="0"/>
                  </a:moveTo>
                  <a:lnTo>
                    <a:pt x="0" y="1906"/>
                  </a:lnTo>
                  <a:lnTo>
                    <a:pt x="5740" y="1906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nl-NL"/>
            </a:p>
          </p:txBody>
        </p:sp>
      </p:grpSp>
      <p:pic>
        <p:nvPicPr>
          <p:cNvPr id="13" name="Picture 17" descr="cepej_en-cepej_logo2-1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2950" y="6237288"/>
            <a:ext cx="1584325" cy="360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8923" name="Rectangle 11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736725"/>
            <a:ext cx="7772400" cy="1920875"/>
          </a:xfrm>
        </p:spPr>
        <p:txBody>
          <a:bodyPr/>
          <a:lstStyle>
            <a:lvl1pPr>
              <a:defRPr sz="6000"/>
            </a:lvl1pPr>
          </a:lstStyle>
          <a:p>
            <a:r>
              <a:rPr lang="de-AT"/>
              <a:t>Titelmasterformat durch Klicken bearbeiten</a:t>
            </a:r>
          </a:p>
        </p:txBody>
      </p:sp>
      <p:sp>
        <p:nvSpPr>
          <p:cNvPr id="38924" name="Rectangle 1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de-AT"/>
              <a:t>Formatvorlage des Untertitelmasters durch Klicken bearbeiten</a:t>
            </a:r>
          </a:p>
        </p:txBody>
      </p:sp>
      <p:sp>
        <p:nvSpPr>
          <p:cNvPr id="14" name="Rectangle 13"/>
          <p:cNvSpPr>
            <a:spLocks noGrp="1" noChangeArrowheads="1"/>
          </p:cNvSpPr>
          <p:nvPr>
            <p:ph type="dt" sz="quarter" idx="10"/>
          </p:nvPr>
        </p:nvSpPr>
        <p:spPr>
          <a:xfrm>
            <a:off x="457200" y="6248400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AT"/>
          </a:p>
        </p:txBody>
      </p:sp>
      <p:sp>
        <p:nvSpPr>
          <p:cNvPr id="15" name="Rectangle 14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5157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AT"/>
          </a:p>
        </p:txBody>
      </p:sp>
      <p:sp>
        <p:nvSpPr>
          <p:cNvPr id="16" name="Rectangle 15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54750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5CFEB4-159B-4E0B-8E54-11DA3CF4CB8D}" type="slidenum">
              <a:rPr lang="de-AT"/>
              <a:pPr>
                <a:defRPr/>
              </a:pPr>
              <a:t>‹#›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4138403508"/>
      </p:ext>
    </p:extLst>
  </p:cSld>
  <p:clrMapOvr>
    <a:masterClrMapping/>
  </p:clrMapOvr>
  <p:transition spd="slow">
    <p:pull dir="r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AT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609E91-8054-4C6C-8467-5735012A8D87}" type="slidenum">
              <a:rPr lang="de-AT"/>
              <a:pPr>
                <a:defRPr/>
              </a:pPr>
              <a:t>‹#›</a:t>
            </a:fld>
            <a:endParaRPr lang="de-AT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02811324"/>
      </p:ext>
    </p:extLst>
  </p:cSld>
  <p:clrMapOvr>
    <a:masterClrMapping/>
  </p:clrMapOvr>
  <p:transition spd="slow">
    <p:pull dir="r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AT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A0FF97-A966-4308-A6E0-F513F64BC087}" type="slidenum">
              <a:rPr lang="de-AT"/>
              <a:pPr>
                <a:defRPr/>
              </a:pPr>
              <a:t>‹#›</a:t>
            </a:fld>
            <a:endParaRPr lang="de-AT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004962671"/>
      </p:ext>
    </p:extLst>
  </p:cSld>
  <p:clrMapOvr>
    <a:masterClrMapping/>
  </p:clrMapOvr>
  <p:transition spd="slow">
    <p:pull dir="r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el en tab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abel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nl-NL" noProof="0" smtClean="0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AT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463074-E0F7-49FF-A3C2-30752BAB657B}" type="slidenum">
              <a:rPr lang="de-AT"/>
              <a:pPr>
                <a:defRPr/>
              </a:pPr>
              <a:t>‹#›</a:t>
            </a:fld>
            <a:endParaRPr lang="de-AT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925657908"/>
      </p:ext>
    </p:extLst>
  </p:cSld>
  <p:clrMapOvr>
    <a:masterClrMapping/>
  </p:clrMapOvr>
  <p:transition spd="slow">
    <p:pull dir="r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Titel en grafi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grafiek 2"/>
          <p:cNvSpPr>
            <a:spLocks noGrp="1"/>
          </p:cNvSpPr>
          <p:nvPr>
            <p:ph type="chart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nl-NL" noProof="0" smtClean="0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AT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BBEDE1-3E6C-435B-8AAD-D3D8C67FCA39}" type="slidenum">
              <a:rPr lang="de-AT"/>
              <a:pPr>
                <a:defRPr/>
              </a:pPr>
              <a:t>‹#›</a:t>
            </a:fld>
            <a:endParaRPr lang="de-AT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832016853"/>
      </p:ext>
    </p:extLst>
  </p:cSld>
  <p:clrMapOvr>
    <a:masterClrMapping/>
  </p:clrMapOvr>
  <p:transition spd="slow">
    <p:pull dir="r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AT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BC8066-D71B-4734-95EE-B89F457941D8}" type="slidenum">
              <a:rPr lang="de-AT"/>
              <a:pPr>
                <a:defRPr/>
              </a:pPr>
              <a:t>‹#›</a:t>
            </a:fld>
            <a:endParaRPr lang="de-AT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64429730"/>
      </p:ext>
    </p:extLst>
  </p:cSld>
  <p:clrMapOvr>
    <a:masterClrMapping/>
  </p:clrMapOvr>
  <p:transition spd="slow">
    <p:pull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AT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DF8B3F-1761-4B29-9DD1-C64E03B600AE}" type="slidenum">
              <a:rPr lang="de-AT"/>
              <a:pPr>
                <a:defRPr/>
              </a:pPr>
              <a:t>‹#›</a:t>
            </a:fld>
            <a:endParaRPr lang="de-AT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448532702"/>
      </p:ext>
    </p:extLst>
  </p:cSld>
  <p:clrMapOvr>
    <a:masterClrMapping/>
  </p:clrMapOvr>
  <p:transition spd="slow">
    <p:pull dir="r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AT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4DBC86-577D-41F9-8E58-BEE3CF2C0CF9}" type="slidenum">
              <a:rPr lang="de-AT"/>
              <a:pPr>
                <a:defRPr/>
              </a:pPr>
              <a:t>‹#›</a:t>
            </a:fld>
            <a:endParaRPr lang="de-AT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432363343"/>
      </p:ext>
    </p:extLst>
  </p:cSld>
  <p:clrMapOvr>
    <a:masterClrMapping/>
  </p:clrMapOvr>
  <p:transition spd="slow">
    <p:pull dir="r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AT"/>
          </a:p>
        </p:txBody>
      </p:sp>
      <p:sp>
        <p:nvSpPr>
          <p:cNvPr id="8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64A9EF-377F-40CB-BBC2-54A8364DEB79}" type="slidenum">
              <a:rPr lang="de-AT"/>
              <a:pPr>
                <a:defRPr/>
              </a:pPr>
              <a:t>‹#›</a:t>
            </a:fld>
            <a:endParaRPr lang="de-AT"/>
          </a:p>
        </p:txBody>
      </p:sp>
      <p:sp>
        <p:nvSpPr>
          <p:cNvPr id="9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892953917"/>
      </p:ext>
    </p:extLst>
  </p:cSld>
  <p:clrMapOvr>
    <a:masterClrMapping/>
  </p:clrMapOvr>
  <p:transition spd="slow">
    <p:pull dir="r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AT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65D1B6-4693-4DD7-9583-6CB7DD94B717}" type="slidenum">
              <a:rPr lang="de-AT"/>
              <a:pPr>
                <a:defRPr/>
              </a:pPr>
              <a:t>‹#›</a:t>
            </a:fld>
            <a:endParaRPr lang="de-AT"/>
          </a:p>
        </p:txBody>
      </p:sp>
      <p:sp>
        <p:nvSpPr>
          <p:cNvPr id="5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975577905"/>
      </p:ext>
    </p:extLst>
  </p:cSld>
  <p:clrMapOvr>
    <a:masterClrMapping/>
  </p:clrMapOvr>
  <p:transition spd="slow">
    <p:pull dir="r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AT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808630-87C8-439D-AA54-99A7417F329B}" type="slidenum">
              <a:rPr lang="de-AT"/>
              <a:pPr>
                <a:defRPr/>
              </a:pPr>
              <a:t>‹#›</a:t>
            </a:fld>
            <a:endParaRPr lang="de-AT"/>
          </a:p>
        </p:txBody>
      </p:sp>
      <p:sp>
        <p:nvSpPr>
          <p:cNvPr id="4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483769073"/>
      </p:ext>
    </p:extLst>
  </p:cSld>
  <p:clrMapOvr>
    <a:masterClrMapping/>
  </p:clrMapOvr>
  <p:transition spd="slow">
    <p:pull dir="r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AT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8D0B9C-8AE7-4D0E-8358-C683B73D20FD}" type="slidenum">
              <a:rPr lang="de-AT"/>
              <a:pPr>
                <a:defRPr/>
              </a:pPr>
              <a:t>‹#›</a:t>
            </a:fld>
            <a:endParaRPr lang="de-AT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169031929"/>
      </p:ext>
    </p:extLst>
  </p:cSld>
  <p:clrMapOvr>
    <a:masterClrMapping/>
  </p:clrMapOvr>
  <p:transition spd="slow">
    <p:pull dir="r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nl-NL" noProof="0" smtClean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AT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C2409B-BB4D-4D99-BE7C-B761A67B840D}" type="slidenum">
              <a:rPr lang="de-AT"/>
              <a:pPr>
                <a:defRPr/>
              </a:pPr>
              <a:t>‹#›</a:t>
            </a:fld>
            <a:endParaRPr lang="de-AT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400103126"/>
      </p:ext>
    </p:extLst>
  </p:cSld>
  <p:clrMapOvr>
    <a:masterClrMapping/>
  </p:clrMapOvr>
  <p:transition spd="slow">
    <p:pull dir="r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5157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de-AT"/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C91DDCB3-D547-4EA9-8E9A-C55BE7EB2AA5}" type="slidenum">
              <a:rPr lang="de-AT"/>
              <a:pPr>
                <a:defRPr/>
              </a:pPr>
              <a:t>‹#›</a:t>
            </a:fld>
            <a:endParaRPr lang="de-AT"/>
          </a:p>
        </p:txBody>
      </p:sp>
      <p:grpSp>
        <p:nvGrpSpPr>
          <p:cNvPr id="1028" name="Group 4"/>
          <p:cNvGrpSpPr>
            <a:grpSpLocks/>
          </p:cNvGrpSpPr>
          <p:nvPr/>
        </p:nvGrpSpPr>
        <p:grpSpPr bwMode="auto">
          <a:xfrm>
            <a:off x="0" y="0"/>
            <a:ext cx="9140825" cy="6850063"/>
            <a:chOff x="0" y="0"/>
            <a:chExt cx="5758" cy="4315"/>
          </a:xfrm>
        </p:grpSpPr>
        <p:grpSp>
          <p:nvGrpSpPr>
            <p:cNvPr id="1033" name="Group 5"/>
            <p:cNvGrpSpPr>
              <a:grpSpLocks/>
            </p:cNvGrpSpPr>
            <p:nvPr userDrawn="1"/>
          </p:nvGrpSpPr>
          <p:grpSpPr bwMode="auto">
            <a:xfrm>
              <a:off x="1728" y="2230"/>
              <a:ext cx="4027" cy="2085"/>
              <a:chOff x="1728" y="2230"/>
              <a:chExt cx="4027" cy="2085"/>
            </a:xfrm>
          </p:grpSpPr>
          <p:sp>
            <p:nvSpPr>
              <p:cNvPr id="37894" name="Freeform 6"/>
              <p:cNvSpPr>
                <a:spLocks/>
              </p:cNvSpPr>
              <p:nvPr/>
            </p:nvSpPr>
            <p:spPr bwMode="hidden">
              <a:xfrm>
                <a:off x="1728" y="2644"/>
                <a:ext cx="2882" cy="1671"/>
              </a:xfrm>
              <a:custGeom>
                <a:avLst/>
                <a:gdLst/>
                <a:ahLst/>
                <a:cxnLst>
                  <a:cxn ang="0">
                    <a:pos x="2740" y="528"/>
                  </a:cxn>
                  <a:cxn ang="0">
                    <a:pos x="2632" y="484"/>
                  </a:cxn>
                  <a:cxn ang="0">
                    <a:pos x="2480" y="424"/>
                  </a:cxn>
                  <a:cxn ang="0">
                    <a:pos x="2203" y="343"/>
                  </a:cxn>
                  <a:cxn ang="0">
                    <a:pos x="1970" y="277"/>
                  </a:cxn>
                  <a:cxn ang="0">
                    <a:pos x="1807" y="212"/>
                  </a:cxn>
                  <a:cxn ang="0">
                    <a:pos x="1693" y="152"/>
                  </a:cxn>
                  <a:cxn ang="0">
                    <a:pos x="1628" y="103"/>
                  </a:cxn>
                  <a:cxn ang="0">
                    <a:pos x="1590" y="60"/>
                  </a:cxn>
                  <a:cxn ang="0">
                    <a:pos x="1579" y="27"/>
                  </a:cxn>
                  <a:cxn ang="0">
                    <a:pos x="1585" y="0"/>
                  </a:cxn>
                  <a:cxn ang="0">
                    <a:pos x="1557" y="49"/>
                  </a:cxn>
                  <a:cxn ang="0">
                    <a:pos x="1568" y="98"/>
                  </a:cxn>
                  <a:cxn ang="0">
                    <a:pos x="1617" y="141"/>
                  </a:cxn>
                  <a:cxn ang="0">
                    <a:pos x="1688" y="185"/>
                  </a:cxn>
                  <a:cxn ang="0">
                    <a:pos x="1791" y="228"/>
                  </a:cxn>
                  <a:cxn ang="0">
                    <a:pos x="2040" y="310"/>
                  </a:cxn>
                  <a:cxn ang="0">
                    <a:pos x="2285" y="381"/>
                  </a:cxn>
                  <a:cxn ang="0">
                    <a:pos x="2464" y="435"/>
                  </a:cxn>
                  <a:cxn ang="0">
                    <a:pos x="2605" y="484"/>
                  </a:cxn>
                  <a:cxn ang="0">
                    <a:pos x="2708" y="528"/>
                  </a:cxn>
                  <a:cxn ang="0">
                    <a:pos x="2768" y="560"/>
                  </a:cxn>
                  <a:cxn ang="0">
                    <a:pos x="2795" y="593"/>
                  </a:cxn>
                  <a:cxn ang="0">
                    <a:pos x="2795" y="642"/>
                  </a:cxn>
                  <a:cxn ang="0">
                    <a:pos x="2762" y="691"/>
                  </a:cxn>
                  <a:cxn ang="0">
                    <a:pos x="2692" y="735"/>
                  </a:cxn>
                  <a:cxn ang="0">
                    <a:pos x="2589" y="778"/>
                  </a:cxn>
                  <a:cxn ang="0">
                    <a:pos x="2458" y="822"/>
                  </a:cxn>
                  <a:cxn ang="0">
                    <a:pos x="2301" y="865"/>
                  </a:cxn>
                  <a:cxn ang="0">
                    <a:pos x="2030" y="930"/>
                  </a:cxn>
                  <a:cxn ang="0">
                    <a:pos x="1606" y="1034"/>
                  </a:cxn>
                  <a:cxn ang="0">
                    <a:pos x="1145" y="1164"/>
                  </a:cxn>
                  <a:cxn ang="0">
                    <a:pos x="673" y="1328"/>
                  </a:cxn>
                  <a:cxn ang="0">
                    <a:pos x="217" y="1545"/>
                  </a:cxn>
                  <a:cxn ang="0">
                    <a:pos x="353" y="1671"/>
                  </a:cxn>
                  <a:cxn ang="0">
                    <a:pos x="754" y="1469"/>
                  </a:cxn>
                  <a:cxn ang="0">
                    <a:pos x="1145" y="1311"/>
                  </a:cxn>
                  <a:cxn ang="0">
                    <a:pos x="1519" y="1186"/>
                  </a:cxn>
                  <a:cxn ang="0">
                    <a:pos x="1861" y="1083"/>
                  </a:cxn>
                  <a:cxn ang="0">
                    <a:pos x="2165" y="1007"/>
                  </a:cxn>
                  <a:cxn ang="0">
                    <a:pos x="2426" y="947"/>
                  </a:cxn>
                  <a:cxn ang="0">
                    <a:pos x="2626" y="892"/>
                  </a:cxn>
                  <a:cxn ang="0">
                    <a:pos x="2762" y="838"/>
                  </a:cxn>
                  <a:cxn ang="0">
                    <a:pos x="2827" y="794"/>
                  </a:cxn>
                  <a:cxn ang="0">
                    <a:pos x="2865" y="745"/>
                  </a:cxn>
                  <a:cxn ang="0">
                    <a:pos x="2882" y="702"/>
                  </a:cxn>
                  <a:cxn ang="0">
                    <a:pos x="2854" y="620"/>
                  </a:cxn>
                  <a:cxn ang="0">
                    <a:pos x="2800" y="560"/>
                  </a:cxn>
                  <a:cxn ang="0">
                    <a:pos x="2773" y="544"/>
                  </a:cxn>
                </a:cxnLst>
                <a:rect l="0" t="0" r="r" b="b"/>
                <a:pathLst>
                  <a:path w="2882" h="1671">
                    <a:moveTo>
                      <a:pt x="2773" y="544"/>
                    </a:moveTo>
                    <a:lnTo>
                      <a:pt x="2740" y="528"/>
                    </a:lnTo>
                    <a:lnTo>
                      <a:pt x="2692" y="506"/>
                    </a:lnTo>
                    <a:lnTo>
                      <a:pt x="2632" y="484"/>
                    </a:lnTo>
                    <a:lnTo>
                      <a:pt x="2561" y="457"/>
                    </a:lnTo>
                    <a:lnTo>
                      <a:pt x="2480" y="424"/>
                    </a:lnTo>
                    <a:lnTo>
                      <a:pt x="2388" y="397"/>
                    </a:lnTo>
                    <a:lnTo>
                      <a:pt x="2203" y="343"/>
                    </a:lnTo>
                    <a:lnTo>
                      <a:pt x="2078" y="310"/>
                    </a:lnTo>
                    <a:lnTo>
                      <a:pt x="1970" y="277"/>
                    </a:lnTo>
                    <a:lnTo>
                      <a:pt x="1878" y="245"/>
                    </a:lnTo>
                    <a:lnTo>
                      <a:pt x="1807" y="212"/>
                    </a:lnTo>
                    <a:lnTo>
                      <a:pt x="1742" y="179"/>
                    </a:lnTo>
                    <a:lnTo>
                      <a:pt x="1693" y="152"/>
                    </a:lnTo>
                    <a:lnTo>
                      <a:pt x="1655" y="125"/>
                    </a:lnTo>
                    <a:lnTo>
                      <a:pt x="1628" y="103"/>
                    </a:lnTo>
                    <a:lnTo>
                      <a:pt x="1606" y="81"/>
                    </a:lnTo>
                    <a:lnTo>
                      <a:pt x="1590" y="60"/>
                    </a:lnTo>
                    <a:lnTo>
                      <a:pt x="1585" y="43"/>
                    </a:lnTo>
                    <a:lnTo>
                      <a:pt x="1579" y="27"/>
                    </a:lnTo>
                    <a:lnTo>
                      <a:pt x="1585" y="5"/>
                    </a:lnTo>
                    <a:lnTo>
                      <a:pt x="1585" y="0"/>
                    </a:lnTo>
                    <a:lnTo>
                      <a:pt x="1568" y="27"/>
                    </a:lnTo>
                    <a:lnTo>
                      <a:pt x="1557" y="49"/>
                    </a:lnTo>
                    <a:lnTo>
                      <a:pt x="1557" y="76"/>
                    </a:lnTo>
                    <a:lnTo>
                      <a:pt x="1568" y="98"/>
                    </a:lnTo>
                    <a:lnTo>
                      <a:pt x="1590" y="120"/>
                    </a:lnTo>
                    <a:lnTo>
                      <a:pt x="1617" y="141"/>
                    </a:lnTo>
                    <a:lnTo>
                      <a:pt x="1650" y="163"/>
                    </a:lnTo>
                    <a:lnTo>
                      <a:pt x="1688" y="185"/>
                    </a:lnTo>
                    <a:lnTo>
                      <a:pt x="1737" y="207"/>
                    </a:lnTo>
                    <a:lnTo>
                      <a:pt x="1791" y="228"/>
                    </a:lnTo>
                    <a:lnTo>
                      <a:pt x="1905" y="267"/>
                    </a:lnTo>
                    <a:lnTo>
                      <a:pt x="2040" y="310"/>
                    </a:lnTo>
                    <a:lnTo>
                      <a:pt x="2182" y="348"/>
                    </a:lnTo>
                    <a:lnTo>
                      <a:pt x="2285" y="381"/>
                    </a:lnTo>
                    <a:lnTo>
                      <a:pt x="2382" y="408"/>
                    </a:lnTo>
                    <a:lnTo>
                      <a:pt x="2464" y="435"/>
                    </a:lnTo>
                    <a:lnTo>
                      <a:pt x="2540" y="462"/>
                    </a:lnTo>
                    <a:lnTo>
                      <a:pt x="2605" y="484"/>
                    </a:lnTo>
                    <a:lnTo>
                      <a:pt x="2659" y="506"/>
                    </a:lnTo>
                    <a:lnTo>
                      <a:pt x="2708" y="528"/>
                    </a:lnTo>
                    <a:lnTo>
                      <a:pt x="2740" y="544"/>
                    </a:lnTo>
                    <a:lnTo>
                      <a:pt x="2768" y="560"/>
                    </a:lnTo>
                    <a:lnTo>
                      <a:pt x="2784" y="577"/>
                    </a:lnTo>
                    <a:lnTo>
                      <a:pt x="2795" y="593"/>
                    </a:lnTo>
                    <a:lnTo>
                      <a:pt x="2800" y="615"/>
                    </a:lnTo>
                    <a:lnTo>
                      <a:pt x="2795" y="642"/>
                    </a:lnTo>
                    <a:lnTo>
                      <a:pt x="2784" y="664"/>
                    </a:lnTo>
                    <a:lnTo>
                      <a:pt x="2762" y="691"/>
                    </a:lnTo>
                    <a:lnTo>
                      <a:pt x="2730" y="713"/>
                    </a:lnTo>
                    <a:lnTo>
                      <a:pt x="2692" y="735"/>
                    </a:lnTo>
                    <a:lnTo>
                      <a:pt x="2643" y="756"/>
                    </a:lnTo>
                    <a:lnTo>
                      <a:pt x="2589" y="778"/>
                    </a:lnTo>
                    <a:lnTo>
                      <a:pt x="2529" y="800"/>
                    </a:lnTo>
                    <a:lnTo>
                      <a:pt x="2458" y="822"/>
                    </a:lnTo>
                    <a:lnTo>
                      <a:pt x="2382" y="843"/>
                    </a:lnTo>
                    <a:lnTo>
                      <a:pt x="2301" y="865"/>
                    </a:lnTo>
                    <a:lnTo>
                      <a:pt x="2214" y="887"/>
                    </a:lnTo>
                    <a:lnTo>
                      <a:pt x="2030" y="930"/>
                    </a:lnTo>
                    <a:lnTo>
                      <a:pt x="1823" y="979"/>
                    </a:lnTo>
                    <a:lnTo>
                      <a:pt x="1606" y="1034"/>
                    </a:lnTo>
                    <a:lnTo>
                      <a:pt x="1378" y="1094"/>
                    </a:lnTo>
                    <a:lnTo>
                      <a:pt x="1145" y="1164"/>
                    </a:lnTo>
                    <a:lnTo>
                      <a:pt x="912" y="1241"/>
                    </a:lnTo>
                    <a:lnTo>
                      <a:pt x="673" y="1328"/>
                    </a:lnTo>
                    <a:lnTo>
                      <a:pt x="440" y="1431"/>
                    </a:lnTo>
                    <a:lnTo>
                      <a:pt x="217" y="1545"/>
                    </a:lnTo>
                    <a:lnTo>
                      <a:pt x="0" y="1671"/>
                    </a:lnTo>
                    <a:lnTo>
                      <a:pt x="353" y="1671"/>
                    </a:lnTo>
                    <a:lnTo>
                      <a:pt x="554" y="1567"/>
                    </a:lnTo>
                    <a:lnTo>
                      <a:pt x="754" y="1469"/>
                    </a:lnTo>
                    <a:lnTo>
                      <a:pt x="955" y="1388"/>
                    </a:lnTo>
                    <a:lnTo>
                      <a:pt x="1145" y="1311"/>
                    </a:lnTo>
                    <a:lnTo>
                      <a:pt x="1335" y="1241"/>
                    </a:lnTo>
                    <a:lnTo>
                      <a:pt x="1519" y="1186"/>
                    </a:lnTo>
                    <a:lnTo>
                      <a:pt x="1693" y="1132"/>
                    </a:lnTo>
                    <a:lnTo>
                      <a:pt x="1861" y="1083"/>
                    </a:lnTo>
                    <a:lnTo>
                      <a:pt x="2019" y="1045"/>
                    </a:lnTo>
                    <a:lnTo>
                      <a:pt x="2165" y="1007"/>
                    </a:lnTo>
                    <a:lnTo>
                      <a:pt x="2301" y="974"/>
                    </a:lnTo>
                    <a:lnTo>
                      <a:pt x="2426" y="947"/>
                    </a:lnTo>
                    <a:lnTo>
                      <a:pt x="2534" y="914"/>
                    </a:lnTo>
                    <a:lnTo>
                      <a:pt x="2626" y="892"/>
                    </a:lnTo>
                    <a:lnTo>
                      <a:pt x="2702" y="865"/>
                    </a:lnTo>
                    <a:lnTo>
                      <a:pt x="2762" y="838"/>
                    </a:lnTo>
                    <a:lnTo>
                      <a:pt x="2800" y="816"/>
                    </a:lnTo>
                    <a:lnTo>
                      <a:pt x="2827" y="794"/>
                    </a:lnTo>
                    <a:lnTo>
                      <a:pt x="2849" y="767"/>
                    </a:lnTo>
                    <a:lnTo>
                      <a:pt x="2865" y="745"/>
                    </a:lnTo>
                    <a:lnTo>
                      <a:pt x="2876" y="724"/>
                    </a:lnTo>
                    <a:lnTo>
                      <a:pt x="2882" y="702"/>
                    </a:lnTo>
                    <a:lnTo>
                      <a:pt x="2876" y="658"/>
                    </a:lnTo>
                    <a:lnTo>
                      <a:pt x="2854" y="620"/>
                    </a:lnTo>
                    <a:lnTo>
                      <a:pt x="2833" y="588"/>
                    </a:lnTo>
                    <a:lnTo>
                      <a:pt x="2800" y="560"/>
                    </a:lnTo>
                    <a:lnTo>
                      <a:pt x="2773" y="544"/>
                    </a:lnTo>
                    <a:lnTo>
                      <a:pt x="2773" y="54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nl-NL"/>
              </a:p>
            </p:txBody>
          </p:sp>
          <p:sp>
            <p:nvSpPr>
              <p:cNvPr id="37895" name="Freeform 7"/>
              <p:cNvSpPr>
                <a:spLocks/>
              </p:cNvSpPr>
              <p:nvPr/>
            </p:nvSpPr>
            <p:spPr bwMode="hidden">
              <a:xfrm>
                <a:off x="4170" y="2671"/>
                <a:ext cx="1259" cy="811"/>
              </a:xfrm>
              <a:custGeom>
                <a:avLst/>
                <a:gdLst/>
                <a:ahLst/>
                <a:cxnLst>
                  <a:cxn ang="0">
                    <a:pos x="1259" y="615"/>
                  </a:cxn>
                  <a:cxn ang="0">
                    <a:pos x="1248" y="588"/>
                  </a:cxn>
                  <a:cxn ang="0">
                    <a:pos x="1237" y="566"/>
                  </a:cxn>
                  <a:cxn ang="0">
                    <a:pos x="1216" y="539"/>
                  </a:cxn>
                  <a:cxn ang="0">
                    <a:pos x="1188" y="517"/>
                  </a:cxn>
                  <a:cxn ang="0">
                    <a:pos x="1123" y="479"/>
                  </a:cxn>
                  <a:cxn ang="0">
                    <a:pos x="1042" y="441"/>
                  </a:cxn>
                  <a:cxn ang="0">
                    <a:pos x="944" y="408"/>
                  </a:cxn>
                  <a:cxn ang="0">
                    <a:pos x="841" y="381"/>
                  </a:cxn>
                  <a:cxn ang="0">
                    <a:pos x="727" y="348"/>
                  </a:cxn>
                  <a:cxn ang="0">
                    <a:pos x="613" y="321"/>
                  </a:cxn>
                  <a:cxn ang="0">
                    <a:pos x="499" y="294"/>
                  </a:cxn>
                  <a:cxn ang="0">
                    <a:pos x="391" y="261"/>
                  </a:cxn>
                  <a:cxn ang="0">
                    <a:pos x="288" y="229"/>
                  </a:cxn>
                  <a:cxn ang="0">
                    <a:pos x="195" y="196"/>
                  </a:cxn>
                  <a:cxn ang="0">
                    <a:pos x="119" y="152"/>
                  </a:cxn>
                  <a:cxn ang="0">
                    <a:pos x="54" y="109"/>
                  </a:cxn>
                  <a:cxn ang="0">
                    <a:pos x="33" y="87"/>
                  </a:cxn>
                  <a:cxn ang="0">
                    <a:pos x="16" y="60"/>
                  </a:cxn>
                  <a:cxn ang="0">
                    <a:pos x="5" y="33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11"/>
                  </a:cxn>
                  <a:cxn ang="0">
                    <a:pos x="0" y="38"/>
                  </a:cxn>
                  <a:cxn ang="0">
                    <a:pos x="5" y="60"/>
                  </a:cxn>
                  <a:cxn ang="0">
                    <a:pos x="16" y="87"/>
                  </a:cxn>
                  <a:cxn ang="0">
                    <a:pos x="33" y="114"/>
                  </a:cxn>
                  <a:cxn ang="0">
                    <a:pos x="54" y="142"/>
                  </a:cxn>
                  <a:cxn ang="0">
                    <a:pos x="87" y="174"/>
                  </a:cxn>
                  <a:cxn ang="0">
                    <a:pos x="125" y="207"/>
                  </a:cxn>
                  <a:cxn ang="0">
                    <a:pos x="179" y="240"/>
                  </a:cxn>
                  <a:cxn ang="0">
                    <a:pos x="244" y="278"/>
                  </a:cxn>
                  <a:cxn ang="0">
                    <a:pos x="326" y="310"/>
                  </a:cxn>
                  <a:cxn ang="0">
                    <a:pos x="418" y="348"/>
                  </a:cxn>
                  <a:cxn ang="0">
                    <a:pos x="526" y="381"/>
                  </a:cxn>
                  <a:cxn ang="0">
                    <a:pos x="657" y="414"/>
                  </a:cxn>
                  <a:cxn ang="0">
                    <a:pos x="749" y="435"/>
                  </a:cxn>
                  <a:cxn ang="0">
                    <a:pos x="830" y="463"/>
                  </a:cxn>
                  <a:cxn ang="0">
                    <a:pos x="901" y="490"/>
                  </a:cxn>
                  <a:cxn ang="0">
                    <a:pos x="966" y="512"/>
                  </a:cxn>
                  <a:cxn ang="0">
                    <a:pos x="1015" y="539"/>
                  </a:cxn>
                  <a:cxn ang="0">
                    <a:pos x="1053" y="566"/>
                  </a:cxn>
                  <a:cxn ang="0">
                    <a:pos x="1080" y="593"/>
                  </a:cxn>
                  <a:cxn ang="0">
                    <a:pos x="1102" y="620"/>
                  </a:cxn>
                  <a:cxn ang="0">
                    <a:pos x="1112" y="648"/>
                  </a:cxn>
                  <a:cxn ang="0">
                    <a:pos x="1118" y="675"/>
                  </a:cxn>
                  <a:cxn ang="0">
                    <a:pos x="1112" y="697"/>
                  </a:cxn>
                  <a:cxn ang="0">
                    <a:pos x="1096" y="724"/>
                  </a:cxn>
                  <a:cxn ang="0">
                    <a:pos x="1080" y="746"/>
                  </a:cxn>
                  <a:cxn ang="0">
                    <a:pos x="1053" y="767"/>
                  </a:cxn>
                  <a:cxn ang="0">
                    <a:pos x="1015" y="789"/>
                  </a:cxn>
                  <a:cxn ang="0">
                    <a:pos x="977" y="811"/>
                  </a:cxn>
                  <a:cxn ang="0">
                    <a:pos x="1047" y="789"/>
                  </a:cxn>
                  <a:cxn ang="0">
                    <a:pos x="1107" y="767"/>
                  </a:cxn>
                  <a:cxn ang="0">
                    <a:pos x="1156" y="746"/>
                  </a:cxn>
                  <a:cxn ang="0">
                    <a:pos x="1199" y="724"/>
                  </a:cxn>
                  <a:cxn ang="0">
                    <a:pos x="1226" y="702"/>
                  </a:cxn>
                  <a:cxn ang="0">
                    <a:pos x="1248" y="675"/>
                  </a:cxn>
                  <a:cxn ang="0">
                    <a:pos x="1259" y="648"/>
                  </a:cxn>
                  <a:cxn ang="0">
                    <a:pos x="1259" y="615"/>
                  </a:cxn>
                  <a:cxn ang="0">
                    <a:pos x="1259" y="615"/>
                  </a:cxn>
                </a:cxnLst>
                <a:rect l="0" t="0" r="r" b="b"/>
                <a:pathLst>
                  <a:path w="1259" h="811">
                    <a:moveTo>
                      <a:pt x="1259" y="615"/>
                    </a:moveTo>
                    <a:lnTo>
                      <a:pt x="1248" y="588"/>
                    </a:lnTo>
                    <a:lnTo>
                      <a:pt x="1237" y="566"/>
                    </a:lnTo>
                    <a:lnTo>
                      <a:pt x="1216" y="539"/>
                    </a:lnTo>
                    <a:lnTo>
                      <a:pt x="1188" y="517"/>
                    </a:lnTo>
                    <a:lnTo>
                      <a:pt x="1123" y="479"/>
                    </a:lnTo>
                    <a:lnTo>
                      <a:pt x="1042" y="441"/>
                    </a:lnTo>
                    <a:lnTo>
                      <a:pt x="944" y="408"/>
                    </a:lnTo>
                    <a:lnTo>
                      <a:pt x="841" y="381"/>
                    </a:lnTo>
                    <a:lnTo>
                      <a:pt x="727" y="348"/>
                    </a:lnTo>
                    <a:lnTo>
                      <a:pt x="613" y="321"/>
                    </a:lnTo>
                    <a:lnTo>
                      <a:pt x="499" y="294"/>
                    </a:lnTo>
                    <a:lnTo>
                      <a:pt x="391" y="261"/>
                    </a:lnTo>
                    <a:lnTo>
                      <a:pt x="288" y="229"/>
                    </a:lnTo>
                    <a:lnTo>
                      <a:pt x="195" y="196"/>
                    </a:lnTo>
                    <a:lnTo>
                      <a:pt x="119" y="152"/>
                    </a:lnTo>
                    <a:lnTo>
                      <a:pt x="54" y="109"/>
                    </a:lnTo>
                    <a:lnTo>
                      <a:pt x="33" y="87"/>
                    </a:lnTo>
                    <a:lnTo>
                      <a:pt x="16" y="60"/>
                    </a:lnTo>
                    <a:lnTo>
                      <a:pt x="5" y="33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11"/>
                    </a:lnTo>
                    <a:lnTo>
                      <a:pt x="0" y="38"/>
                    </a:lnTo>
                    <a:lnTo>
                      <a:pt x="5" y="60"/>
                    </a:lnTo>
                    <a:lnTo>
                      <a:pt x="16" y="87"/>
                    </a:lnTo>
                    <a:lnTo>
                      <a:pt x="33" y="114"/>
                    </a:lnTo>
                    <a:lnTo>
                      <a:pt x="54" y="142"/>
                    </a:lnTo>
                    <a:lnTo>
                      <a:pt x="87" y="174"/>
                    </a:lnTo>
                    <a:lnTo>
                      <a:pt x="125" y="207"/>
                    </a:lnTo>
                    <a:lnTo>
                      <a:pt x="179" y="240"/>
                    </a:lnTo>
                    <a:lnTo>
                      <a:pt x="244" y="278"/>
                    </a:lnTo>
                    <a:lnTo>
                      <a:pt x="326" y="310"/>
                    </a:lnTo>
                    <a:lnTo>
                      <a:pt x="418" y="348"/>
                    </a:lnTo>
                    <a:lnTo>
                      <a:pt x="526" y="381"/>
                    </a:lnTo>
                    <a:lnTo>
                      <a:pt x="657" y="414"/>
                    </a:lnTo>
                    <a:lnTo>
                      <a:pt x="749" y="435"/>
                    </a:lnTo>
                    <a:lnTo>
                      <a:pt x="830" y="463"/>
                    </a:lnTo>
                    <a:lnTo>
                      <a:pt x="901" y="490"/>
                    </a:lnTo>
                    <a:lnTo>
                      <a:pt x="966" y="512"/>
                    </a:lnTo>
                    <a:lnTo>
                      <a:pt x="1015" y="539"/>
                    </a:lnTo>
                    <a:lnTo>
                      <a:pt x="1053" y="566"/>
                    </a:lnTo>
                    <a:lnTo>
                      <a:pt x="1080" y="593"/>
                    </a:lnTo>
                    <a:lnTo>
                      <a:pt x="1102" y="620"/>
                    </a:lnTo>
                    <a:lnTo>
                      <a:pt x="1112" y="648"/>
                    </a:lnTo>
                    <a:lnTo>
                      <a:pt x="1118" y="675"/>
                    </a:lnTo>
                    <a:lnTo>
                      <a:pt x="1112" y="697"/>
                    </a:lnTo>
                    <a:lnTo>
                      <a:pt x="1096" y="724"/>
                    </a:lnTo>
                    <a:lnTo>
                      <a:pt x="1080" y="746"/>
                    </a:lnTo>
                    <a:lnTo>
                      <a:pt x="1053" y="767"/>
                    </a:lnTo>
                    <a:lnTo>
                      <a:pt x="1015" y="789"/>
                    </a:lnTo>
                    <a:lnTo>
                      <a:pt x="977" y="811"/>
                    </a:lnTo>
                    <a:lnTo>
                      <a:pt x="1047" y="789"/>
                    </a:lnTo>
                    <a:lnTo>
                      <a:pt x="1107" y="767"/>
                    </a:lnTo>
                    <a:lnTo>
                      <a:pt x="1156" y="746"/>
                    </a:lnTo>
                    <a:lnTo>
                      <a:pt x="1199" y="724"/>
                    </a:lnTo>
                    <a:lnTo>
                      <a:pt x="1226" y="702"/>
                    </a:lnTo>
                    <a:lnTo>
                      <a:pt x="1248" y="675"/>
                    </a:lnTo>
                    <a:lnTo>
                      <a:pt x="1259" y="648"/>
                    </a:lnTo>
                    <a:lnTo>
                      <a:pt x="1259" y="615"/>
                    </a:lnTo>
                    <a:lnTo>
                      <a:pt x="1259" y="61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nl-NL"/>
              </a:p>
            </p:txBody>
          </p:sp>
          <p:sp>
            <p:nvSpPr>
              <p:cNvPr id="37896" name="Freeform 8"/>
              <p:cNvSpPr>
                <a:spLocks/>
              </p:cNvSpPr>
              <p:nvPr/>
            </p:nvSpPr>
            <p:spPr bwMode="hidden">
              <a:xfrm>
                <a:off x="2900" y="3346"/>
                <a:ext cx="2849" cy="969"/>
              </a:xfrm>
              <a:custGeom>
                <a:avLst/>
                <a:gdLst/>
                <a:ahLst/>
                <a:cxnLst>
                  <a:cxn ang="0">
                    <a:pos x="92" y="958"/>
                  </a:cxn>
                  <a:cxn ang="0">
                    <a:pos x="0" y="969"/>
                  </a:cxn>
                  <a:cxn ang="0">
                    <a:pos x="391" y="969"/>
                  </a:cxn>
                  <a:cxn ang="0">
                    <a:pos x="434" y="947"/>
                  </a:cxn>
                  <a:cxn ang="0">
                    <a:pos x="483" y="914"/>
                  </a:cxn>
                  <a:cxn ang="0">
                    <a:pos x="554" y="876"/>
                  </a:cxn>
                  <a:cxn ang="0">
                    <a:pos x="635" y="838"/>
                  </a:cxn>
                  <a:cxn ang="0">
                    <a:pos x="727" y="794"/>
                  </a:cxn>
                  <a:cxn ang="0">
                    <a:pos x="836" y="745"/>
                  </a:cxn>
                  <a:cxn ang="0">
                    <a:pos x="961" y="696"/>
                  </a:cxn>
                  <a:cxn ang="0">
                    <a:pos x="1102" y="642"/>
                  </a:cxn>
                  <a:cxn ang="0">
                    <a:pos x="1259" y="582"/>
                  </a:cxn>
                  <a:cxn ang="0">
                    <a:pos x="1433" y="522"/>
                  </a:cxn>
                  <a:cxn ang="0">
                    <a:pos x="1623" y="462"/>
                  </a:cxn>
                  <a:cxn ang="0">
                    <a:pos x="1829" y="403"/>
                  </a:cxn>
                  <a:cxn ang="0">
                    <a:pos x="2057" y="343"/>
                  </a:cxn>
                  <a:cxn ang="0">
                    <a:pos x="2301" y="283"/>
                  </a:cxn>
                  <a:cxn ang="0">
                    <a:pos x="2567" y="223"/>
                  </a:cxn>
                  <a:cxn ang="0">
                    <a:pos x="2849" y="163"/>
                  </a:cxn>
                  <a:cxn ang="0">
                    <a:pos x="2849" y="0"/>
                  </a:cxn>
                  <a:cxn ang="0">
                    <a:pos x="2817" y="16"/>
                  </a:cxn>
                  <a:cxn ang="0">
                    <a:pos x="2773" y="33"/>
                  </a:cxn>
                  <a:cxn ang="0">
                    <a:pos x="2719" y="54"/>
                  </a:cxn>
                  <a:cxn ang="0">
                    <a:pos x="2648" y="76"/>
                  </a:cxn>
                  <a:cxn ang="0">
                    <a:pos x="2572" y="98"/>
                  </a:cxn>
                  <a:cxn ang="0">
                    <a:pos x="2491" y="120"/>
                  </a:cxn>
                  <a:cxn ang="0">
                    <a:pos x="2399" y="147"/>
                  </a:cxn>
                  <a:cxn ang="0">
                    <a:pos x="2301" y="169"/>
                  </a:cxn>
                  <a:cxn ang="0">
                    <a:pos x="2095" y="223"/>
                  </a:cxn>
                  <a:cxn ang="0">
                    <a:pos x="1889" y="277"/>
                  </a:cxn>
                  <a:cxn ang="0">
                    <a:pos x="1688" y="326"/>
                  </a:cxn>
                  <a:cxn ang="0">
                    <a:pos x="1590" y="354"/>
                  </a:cxn>
                  <a:cxn ang="0">
                    <a:pos x="1503" y="381"/>
                  </a:cxn>
                  <a:cxn ang="0">
                    <a:pos x="1107" y="506"/>
                  </a:cxn>
                  <a:cxn ang="0">
                    <a:pos x="912" y="577"/>
                  </a:cxn>
                  <a:cxn ang="0">
                    <a:pos x="727" y="647"/>
                  </a:cxn>
                  <a:cxn ang="0">
                    <a:pos x="548" y="718"/>
                  </a:cxn>
                  <a:cxn ang="0">
                    <a:pos x="380" y="794"/>
                  </a:cxn>
                  <a:cxn ang="0">
                    <a:pos x="228" y="876"/>
                  </a:cxn>
                  <a:cxn ang="0">
                    <a:pos x="92" y="958"/>
                  </a:cxn>
                  <a:cxn ang="0">
                    <a:pos x="92" y="958"/>
                  </a:cxn>
                </a:cxnLst>
                <a:rect l="0" t="0" r="r" b="b"/>
                <a:pathLst>
                  <a:path w="2849" h="969">
                    <a:moveTo>
                      <a:pt x="92" y="958"/>
                    </a:moveTo>
                    <a:lnTo>
                      <a:pt x="0" y="969"/>
                    </a:lnTo>
                    <a:lnTo>
                      <a:pt x="391" y="969"/>
                    </a:lnTo>
                    <a:lnTo>
                      <a:pt x="434" y="947"/>
                    </a:lnTo>
                    <a:lnTo>
                      <a:pt x="483" y="914"/>
                    </a:lnTo>
                    <a:lnTo>
                      <a:pt x="554" y="876"/>
                    </a:lnTo>
                    <a:lnTo>
                      <a:pt x="635" y="838"/>
                    </a:lnTo>
                    <a:lnTo>
                      <a:pt x="727" y="794"/>
                    </a:lnTo>
                    <a:lnTo>
                      <a:pt x="836" y="745"/>
                    </a:lnTo>
                    <a:lnTo>
                      <a:pt x="961" y="696"/>
                    </a:lnTo>
                    <a:lnTo>
                      <a:pt x="1102" y="642"/>
                    </a:lnTo>
                    <a:lnTo>
                      <a:pt x="1259" y="582"/>
                    </a:lnTo>
                    <a:lnTo>
                      <a:pt x="1433" y="522"/>
                    </a:lnTo>
                    <a:lnTo>
                      <a:pt x="1623" y="462"/>
                    </a:lnTo>
                    <a:lnTo>
                      <a:pt x="1829" y="403"/>
                    </a:lnTo>
                    <a:lnTo>
                      <a:pt x="2057" y="343"/>
                    </a:lnTo>
                    <a:lnTo>
                      <a:pt x="2301" y="283"/>
                    </a:lnTo>
                    <a:lnTo>
                      <a:pt x="2567" y="223"/>
                    </a:lnTo>
                    <a:lnTo>
                      <a:pt x="2849" y="163"/>
                    </a:lnTo>
                    <a:lnTo>
                      <a:pt x="2849" y="0"/>
                    </a:lnTo>
                    <a:lnTo>
                      <a:pt x="2817" y="16"/>
                    </a:lnTo>
                    <a:lnTo>
                      <a:pt x="2773" y="33"/>
                    </a:lnTo>
                    <a:lnTo>
                      <a:pt x="2719" y="54"/>
                    </a:lnTo>
                    <a:lnTo>
                      <a:pt x="2648" y="76"/>
                    </a:lnTo>
                    <a:lnTo>
                      <a:pt x="2572" y="98"/>
                    </a:lnTo>
                    <a:lnTo>
                      <a:pt x="2491" y="120"/>
                    </a:lnTo>
                    <a:lnTo>
                      <a:pt x="2399" y="147"/>
                    </a:lnTo>
                    <a:lnTo>
                      <a:pt x="2301" y="169"/>
                    </a:lnTo>
                    <a:lnTo>
                      <a:pt x="2095" y="223"/>
                    </a:lnTo>
                    <a:lnTo>
                      <a:pt x="1889" y="277"/>
                    </a:lnTo>
                    <a:lnTo>
                      <a:pt x="1688" y="326"/>
                    </a:lnTo>
                    <a:lnTo>
                      <a:pt x="1590" y="354"/>
                    </a:lnTo>
                    <a:lnTo>
                      <a:pt x="1503" y="381"/>
                    </a:lnTo>
                    <a:lnTo>
                      <a:pt x="1107" y="506"/>
                    </a:lnTo>
                    <a:lnTo>
                      <a:pt x="912" y="577"/>
                    </a:lnTo>
                    <a:lnTo>
                      <a:pt x="727" y="647"/>
                    </a:lnTo>
                    <a:lnTo>
                      <a:pt x="548" y="718"/>
                    </a:lnTo>
                    <a:lnTo>
                      <a:pt x="380" y="794"/>
                    </a:lnTo>
                    <a:lnTo>
                      <a:pt x="228" y="876"/>
                    </a:lnTo>
                    <a:lnTo>
                      <a:pt x="92" y="958"/>
                    </a:lnTo>
                    <a:lnTo>
                      <a:pt x="92" y="95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1961"/>
                      <a:invGamma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nl-NL"/>
              </a:p>
            </p:txBody>
          </p:sp>
          <p:sp>
            <p:nvSpPr>
              <p:cNvPr id="37897" name="Freeform 9"/>
              <p:cNvSpPr>
                <a:spLocks/>
              </p:cNvSpPr>
              <p:nvPr/>
            </p:nvSpPr>
            <p:spPr bwMode="hidden">
              <a:xfrm>
                <a:off x="2748" y="2230"/>
                <a:ext cx="3007" cy="2085"/>
              </a:xfrm>
              <a:custGeom>
                <a:avLst/>
                <a:gdLst/>
                <a:ahLst/>
                <a:cxnLst>
                  <a:cxn ang="0">
                    <a:pos x="1433" y="474"/>
                  </a:cxn>
                  <a:cxn ang="0">
                    <a:pos x="1460" y="528"/>
                  </a:cxn>
                  <a:cxn ang="0">
                    <a:pos x="1541" y="593"/>
                  </a:cxn>
                  <a:cxn ang="0">
                    <a:pos x="1715" y="670"/>
                  </a:cxn>
                  <a:cxn ang="0">
                    <a:pos x="1927" y="735"/>
                  </a:cxn>
                  <a:cxn ang="0">
                    <a:pos x="2155" y="789"/>
                  </a:cxn>
                  <a:cxn ang="0">
                    <a:pos x="2372" y="849"/>
                  </a:cxn>
                  <a:cxn ang="0">
                    <a:pos x="2551" y="920"/>
                  </a:cxn>
                  <a:cxn ang="0">
                    <a:pos x="2638" y="980"/>
                  </a:cxn>
                  <a:cxn ang="0">
                    <a:pos x="2676" y="1029"/>
                  </a:cxn>
                  <a:cxn ang="0">
                    <a:pos x="2681" y="1083"/>
                  </a:cxn>
                  <a:cxn ang="0">
                    <a:pos x="2665" y="1127"/>
                  </a:cxn>
                  <a:cxn ang="0">
                    <a:pos x="2616" y="1170"/>
                  </a:cxn>
                  <a:cxn ang="0">
                    <a:pos x="2545" y="1208"/>
                  </a:cxn>
                  <a:cxn ang="0">
                    <a:pos x="2448" y="1241"/>
                  </a:cxn>
                  <a:cxn ang="0">
                    <a:pos x="2328" y="1274"/>
                  </a:cxn>
                  <a:cxn ang="0">
                    <a:pos x="2106" y="1328"/>
                  </a:cxn>
                  <a:cxn ang="0">
                    <a:pos x="1742" y="1421"/>
                  </a:cxn>
                  <a:cxn ang="0">
                    <a:pos x="1308" y="1540"/>
                  </a:cxn>
                  <a:cxn ang="0">
                    <a:pos x="820" y="1709"/>
                  </a:cxn>
                  <a:cxn ang="0">
                    <a:pos x="282" y="1943"/>
                  </a:cxn>
                  <a:cxn ang="0">
                    <a:pos x="152" y="2085"/>
                  </a:cxn>
                  <a:cxn ang="0">
                    <a:pos x="386" y="1992"/>
                  </a:cxn>
                  <a:cxn ang="0">
                    <a:pos x="700" y="1834"/>
                  </a:cxn>
                  <a:cxn ang="0">
                    <a:pos x="1064" y="1693"/>
                  </a:cxn>
                  <a:cxn ang="0">
                    <a:pos x="1661" y="1497"/>
                  </a:cxn>
                  <a:cxn ang="0">
                    <a:pos x="1845" y="1442"/>
                  </a:cxn>
                  <a:cxn ang="0">
                    <a:pos x="2252" y="1339"/>
                  </a:cxn>
                  <a:cxn ang="0">
                    <a:pos x="2551" y="1263"/>
                  </a:cxn>
                  <a:cxn ang="0">
                    <a:pos x="2730" y="1214"/>
                  </a:cxn>
                  <a:cxn ang="0">
                    <a:pos x="2876" y="1170"/>
                  </a:cxn>
                  <a:cxn ang="0">
                    <a:pos x="2974" y="1132"/>
                  </a:cxn>
                  <a:cxn ang="0">
                    <a:pos x="3007" y="871"/>
                  </a:cxn>
                  <a:cxn ang="0">
                    <a:pos x="2860" y="844"/>
                  </a:cxn>
                  <a:cxn ang="0">
                    <a:pos x="2670" y="806"/>
                  </a:cxn>
                  <a:cxn ang="0">
                    <a:pos x="2458" y="757"/>
                  </a:cxn>
                  <a:cxn ang="0">
                    <a:pos x="2138" y="670"/>
                  </a:cxn>
                  <a:cxn ang="0">
                    <a:pos x="1959" y="604"/>
                  </a:cxn>
                  <a:cxn ang="0">
                    <a:pos x="1824" y="534"/>
                  </a:cxn>
                  <a:cxn ang="0">
                    <a:pos x="1769" y="474"/>
                  </a:cxn>
                  <a:cxn ang="0">
                    <a:pos x="1753" y="436"/>
                  </a:cxn>
                  <a:cxn ang="0">
                    <a:pos x="1780" y="381"/>
                  </a:cxn>
                  <a:cxn ang="0">
                    <a:pos x="1862" y="316"/>
                  </a:cxn>
                  <a:cxn ang="0">
                    <a:pos x="1986" y="267"/>
                  </a:cxn>
                  <a:cxn ang="0">
                    <a:pos x="2149" y="229"/>
                  </a:cxn>
                  <a:cxn ang="0">
                    <a:pos x="2431" y="180"/>
                  </a:cxn>
                  <a:cxn ang="0">
                    <a:pos x="2827" y="125"/>
                  </a:cxn>
                  <a:cxn ang="0">
                    <a:pos x="3007" y="87"/>
                  </a:cxn>
                  <a:cxn ang="0">
                    <a:pos x="2909" y="22"/>
                  </a:cxn>
                  <a:cxn ang="0">
                    <a:pos x="2676" y="66"/>
                  </a:cxn>
                  <a:cxn ang="0">
                    <a:pos x="2285" y="120"/>
                  </a:cxn>
                  <a:cxn ang="0">
                    <a:pos x="2030" y="158"/>
                  </a:cxn>
                  <a:cxn ang="0">
                    <a:pos x="1791" y="202"/>
                  </a:cxn>
                  <a:cxn ang="0">
                    <a:pos x="1601" y="261"/>
                  </a:cxn>
                  <a:cxn ang="0">
                    <a:pos x="1471" y="338"/>
                  </a:cxn>
                  <a:cxn ang="0">
                    <a:pos x="1438" y="387"/>
                  </a:cxn>
                  <a:cxn ang="0">
                    <a:pos x="1427" y="441"/>
                  </a:cxn>
                </a:cxnLst>
                <a:rect l="0" t="0" r="r" b="b"/>
                <a:pathLst>
                  <a:path w="3007" h="2085">
                    <a:moveTo>
                      <a:pt x="1427" y="441"/>
                    </a:moveTo>
                    <a:lnTo>
                      <a:pt x="1433" y="474"/>
                    </a:lnTo>
                    <a:lnTo>
                      <a:pt x="1444" y="501"/>
                    </a:lnTo>
                    <a:lnTo>
                      <a:pt x="1460" y="528"/>
                    </a:lnTo>
                    <a:lnTo>
                      <a:pt x="1482" y="550"/>
                    </a:lnTo>
                    <a:lnTo>
                      <a:pt x="1541" y="593"/>
                    </a:lnTo>
                    <a:lnTo>
                      <a:pt x="1623" y="637"/>
                    </a:lnTo>
                    <a:lnTo>
                      <a:pt x="1715" y="670"/>
                    </a:lnTo>
                    <a:lnTo>
                      <a:pt x="1818" y="702"/>
                    </a:lnTo>
                    <a:lnTo>
                      <a:pt x="1927" y="735"/>
                    </a:lnTo>
                    <a:lnTo>
                      <a:pt x="2041" y="762"/>
                    </a:lnTo>
                    <a:lnTo>
                      <a:pt x="2155" y="789"/>
                    </a:lnTo>
                    <a:lnTo>
                      <a:pt x="2269" y="822"/>
                    </a:lnTo>
                    <a:lnTo>
                      <a:pt x="2372" y="849"/>
                    </a:lnTo>
                    <a:lnTo>
                      <a:pt x="2464" y="882"/>
                    </a:lnTo>
                    <a:lnTo>
                      <a:pt x="2551" y="920"/>
                    </a:lnTo>
                    <a:lnTo>
                      <a:pt x="2616" y="958"/>
                    </a:lnTo>
                    <a:lnTo>
                      <a:pt x="2638" y="980"/>
                    </a:lnTo>
                    <a:lnTo>
                      <a:pt x="2659" y="1007"/>
                    </a:lnTo>
                    <a:lnTo>
                      <a:pt x="2676" y="1029"/>
                    </a:lnTo>
                    <a:lnTo>
                      <a:pt x="2681" y="1056"/>
                    </a:lnTo>
                    <a:lnTo>
                      <a:pt x="2681" y="1083"/>
                    </a:lnTo>
                    <a:lnTo>
                      <a:pt x="2676" y="1105"/>
                    </a:lnTo>
                    <a:lnTo>
                      <a:pt x="2665" y="1127"/>
                    </a:lnTo>
                    <a:lnTo>
                      <a:pt x="2643" y="1149"/>
                    </a:lnTo>
                    <a:lnTo>
                      <a:pt x="2616" y="1170"/>
                    </a:lnTo>
                    <a:lnTo>
                      <a:pt x="2583" y="1187"/>
                    </a:lnTo>
                    <a:lnTo>
                      <a:pt x="2545" y="1208"/>
                    </a:lnTo>
                    <a:lnTo>
                      <a:pt x="2502" y="1225"/>
                    </a:lnTo>
                    <a:lnTo>
                      <a:pt x="2448" y="1241"/>
                    </a:lnTo>
                    <a:lnTo>
                      <a:pt x="2388" y="1257"/>
                    </a:lnTo>
                    <a:lnTo>
                      <a:pt x="2328" y="1274"/>
                    </a:lnTo>
                    <a:lnTo>
                      <a:pt x="2258" y="1290"/>
                    </a:lnTo>
                    <a:lnTo>
                      <a:pt x="2106" y="1328"/>
                    </a:lnTo>
                    <a:lnTo>
                      <a:pt x="1932" y="1372"/>
                    </a:lnTo>
                    <a:lnTo>
                      <a:pt x="1742" y="1421"/>
                    </a:lnTo>
                    <a:lnTo>
                      <a:pt x="1531" y="1475"/>
                    </a:lnTo>
                    <a:lnTo>
                      <a:pt x="1308" y="1540"/>
                    </a:lnTo>
                    <a:lnTo>
                      <a:pt x="1069" y="1617"/>
                    </a:lnTo>
                    <a:lnTo>
                      <a:pt x="820" y="1709"/>
                    </a:lnTo>
                    <a:lnTo>
                      <a:pt x="554" y="1818"/>
                    </a:lnTo>
                    <a:lnTo>
                      <a:pt x="282" y="1943"/>
                    </a:lnTo>
                    <a:lnTo>
                      <a:pt x="0" y="2085"/>
                    </a:lnTo>
                    <a:lnTo>
                      <a:pt x="152" y="2085"/>
                    </a:lnTo>
                    <a:lnTo>
                      <a:pt x="244" y="2074"/>
                    </a:lnTo>
                    <a:lnTo>
                      <a:pt x="386" y="1992"/>
                    </a:lnTo>
                    <a:lnTo>
                      <a:pt x="537" y="1910"/>
                    </a:lnTo>
                    <a:lnTo>
                      <a:pt x="700" y="1834"/>
                    </a:lnTo>
                    <a:lnTo>
                      <a:pt x="879" y="1763"/>
                    </a:lnTo>
                    <a:lnTo>
                      <a:pt x="1064" y="1693"/>
                    </a:lnTo>
                    <a:lnTo>
                      <a:pt x="1259" y="1622"/>
                    </a:lnTo>
                    <a:lnTo>
                      <a:pt x="1661" y="1497"/>
                    </a:lnTo>
                    <a:lnTo>
                      <a:pt x="1748" y="1470"/>
                    </a:lnTo>
                    <a:lnTo>
                      <a:pt x="1845" y="1442"/>
                    </a:lnTo>
                    <a:lnTo>
                      <a:pt x="2046" y="1393"/>
                    </a:lnTo>
                    <a:lnTo>
                      <a:pt x="2252" y="1339"/>
                    </a:lnTo>
                    <a:lnTo>
                      <a:pt x="2458" y="1285"/>
                    </a:lnTo>
                    <a:lnTo>
                      <a:pt x="2551" y="1263"/>
                    </a:lnTo>
                    <a:lnTo>
                      <a:pt x="2643" y="1236"/>
                    </a:lnTo>
                    <a:lnTo>
                      <a:pt x="2730" y="1214"/>
                    </a:lnTo>
                    <a:lnTo>
                      <a:pt x="2806" y="1192"/>
                    </a:lnTo>
                    <a:lnTo>
                      <a:pt x="2876" y="1170"/>
                    </a:lnTo>
                    <a:lnTo>
                      <a:pt x="2931" y="1149"/>
                    </a:lnTo>
                    <a:lnTo>
                      <a:pt x="2974" y="1132"/>
                    </a:lnTo>
                    <a:lnTo>
                      <a:pt x="3007" y="1116"/>
                    </a:lnTo>
                    <a:lnTo>
                      <a:pt x="3007" y="871"/>
                    </a:lnTo>
                    <a:lnTo>
                      <a:pt x="2941" y="860"/>
                    </a:lnTo>
                    <a:lnTo>
                      <a:pt x="2860" y="844"/>
                    </a:lnTo>
                    <a:lnTo>
                      <a:pt x="2773" y="827"/>
                    </a:lnTo>
                    <a:lnTo>
                      <a:pt x="2670" y="806"/>
                    </a:lnTo>
                    <a:lnTo>
                      <a:pt x="2567" y="784"/>
                    </a:lnTo>
                    <a:lnTo>
                      <a:pt x="2458" y="757"/>
                    </a:lnTo>
                    <a:lnTo>
                      <a:pt x="2241" y="702"/>
                    </a:lnTo>
                    <a:lnTo>
                      <a:pt x="2138" y="670"/>
                    </a:lnTo>
                    <a:lnTo>
                      <a:pt x="2046" y="637"/>
                    </a:lnTo>
                    <a:lnTo>
                      <a:pt x="1959" y="604"/>
                    </a:lnTo>
                    <a:lnTo>
                      <a:pt x="1883" y="566"/>
                    </a:lnTo>
                    <a:lnTo>
                      <a:pt x="1824" y="534"/>
                    </a:lnTo>
                    <a:lnTo>
                      <a:pt x="1780" y="495"/>
                    </a:lnTo>
                    <a:lnTo>
                      <a:pt x="1769" y="474"/>
                    </a:lnTo>
                    <a:lnTo>
                      <a:pt x="1758" y="457"/>
                    </a:lnTo>
                    <a:lnTo>
                      <a:pt x="1753" y="436"/>
                    </a:lnTo>
                    <a:lnTo>
                      <a:pt x="1758" y="419"/>
                    </a:lnTo>
                    <a:lnTo>
                      <a:pt x="1780" y="381"/>
                    </a:lnTo>
                    <a:lnTo>
                      <a:pt x="1813" y="343"/>
                    </a:lnTo>
                    <a:lnTo>
                      <a:pt x="1862" y="316"/>
                    </a:lnTo>
                    <a:lnTo>
                      <a:pt x="1921" y="289"/>
                    </a:lnTo>
                    <a:lnTo>
                      <a:pt x="1986" y="267"/>
                    </a:lnTo>
                    <a:lnTo>
                      <a:pt x="2062" y="245"/>
                    </a:lnTo>
                    <a:lnTo>
                      <a:pt x="2149" y="229"/>
                    </a:lnTo>
                    <a:lnTo>
                      <a:pt x="2236" y="213"/>
                    </a:lnTo>
                    <a:lnTo>
                      <a:pt x="2431" y="180"/>
                    </a:lnTo>
                    <a:lnTo>
                      <a:pt x="2627" y="158"/>
                    </a:lnTo>
                    <a:lnTo>
                      <a:pt x="2827" y="125"/>
                    </a:lnTo>
                    <a:lnTo>
                      <a:pt x="2920" y="109"/>
                    </a:lnTo>
                    <a:lnTo>
                      <a:pt x="3007" y="87"/>
                    </a:lnTo>
                    <a:lnTo>
                      <a:pt x="3007" y="0"/>
                    </a:lnTo>
                    <a:lnTo>
                      <a:pt x="2909" y="22"/>
                    </a:lnTo>
                    <a:lnTo>
                      <a:pt x="2795" y="44"/>
                    </a:lnTo>
                    <a:lnTo>
                      <a:pt x="2676" y="66"/>
                    </a:lnTo>
                    <a:lnTo>
                      <a:pt x="2551" y="82"/>
                    </a:lnTo>
                    <a:lnTo>
                      <a:pt x="2285" y="120"/>
                    </a:lnTo>
                    <a:lnTo>
                      <a:pt x="2155" y="136"/>
                    </a:lnTo>
                    <a:lnTo>
                      <a:pt x="2030" y="158"/>
                    </a:lnTo>
                    <a:lnTo>
                      <a:pt x="1905" y="174"/>
                    </a:lnTo>
                    <a:lnTo>
                      <a:pt x="1791" y="202"/>
                    </a:lnTo>
                    <a:lnTo>
                      <a:pt x="1688" y="229"/>
                    </a:lnTo>
                    <a:lnTo>
                      <a:pt x="1601" y="261"/>
                    </a:lnTo>
                    <a:lnTo>
                      <a:pt x="1525" y="300"/>
                    </a:lnTo>
                    <a:lnTo>
                      <a:pt x="1471" y="338"/>
                    </a:lnTo>
                    <a:lnTo>
                      <a:pt x="1455" y="359"/>
                    </a:lnTo>
                    <a:lnTo>
                      <a:pt x="1438" y="387"/>
                    </a:lnTo>
                    <a:lnTo>
                      <a:pt x="1427" y="414"/>
                    </a:lnTo>
                    <a:lnTo>
                      <a:pt x="1427" y="441"/>
                    </a:lnTo>
                    <a:lnTo>
                      <a:pt x="1427" y="441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nl-NL"/>
              </a:p>
            </p:txBody>
          </p:sp>
          <p:sp>
            <p:nvSpPr>
              <p:cNvPr id="37898" name="Freeform 10"/>
              <p:cNvSpPr>
                <a:spLocks/>
              </p:cNvSpPr>
              <p:nvPr/>
            </p:nvSpPr>
            <p:spPr bwMode="hidden">
              <a:xfrm>
                <a:off x="4501" y="2317"/>
                <a:ext cx="1248" cy="539"/>
              </a:xfrm>
              <a:custGeom>
                <a:avLst/>
                <a:gdLst/>
                <a:ahLst/>
                <a:cxnLst>
                  <a:cxn ang="0">
                    <a:pos x="0" y="332"/>
                  </a:cxn>
                  <a:cxn ang="0">
                    <a:pos x="0" y="360"/>
                  </a:cxn>
                  <a:cxn ang="0">
                    <a:pos x="5" y="387"/>
                  </a:cxn>
                  <a:cxn ang="0">
                    <a:pos x="27" y="414"/>
                  </a:cxn>
                  <a:cxn ang="0">
                    <a:pos x="54" y="436"/>
                  </a:cxn>
                  <a:cxn ang="0">
                    <a:pos x="92" y="463"/>
                  </a:cxn>
                  <a:cxn ang="0">
                    <a:pos x="141" y="490"/>
                  </a:cxn>
                  <a:cxn ang="0">
                    <a:pos x="195" y="512"/>
                  </a:cxn>
                  <a:cxn ang="0">
                    <a:pos x="255" y="539"/>
                  </a:cxn>
                  <a:cxn ang="0">
                    <a:pos x="212" y="517"/>
                  </a:cxn>
                  <a:cxn ang="0">
                    <a:pos x="179" y="490"/>
                  </a:cxn>
                  <a:cxn ang="0">
                    <a:pos x="157" y="468"/>
                  </a:cxn>
                  <a:cxn ang="0">
                    <a:pos x="141" y="447"/>
                  </a:cxn>
                  <a:cxn ang="0">
                    <a:pos x="136" y="425"/>
                  </a:cxn>
                  <a:cxn ang="0">
                    <a:pos x="136" y="403"/>
                  </a:cxn>
                  <a:cxn ang="0">
                    <a:pos x="141" y="381"/>
                  </a:cxn>
                  <a:cxn ang="0">
                    <a:pos x="157" y="365"/>
                  </a:cxn>
                  <a:cxn ang="0">
                    <a:pos x="179" y="343"/>
                  </a:cxn>
                  <a:cxn ang="0">
                    <a:pos x="201" y="327"/>
                  </a:cxn>
                  <a:cxn ang="0">
                    <a:pos x="266" y="294"/>
                  </a:cxn>
                  <a:cxn ang="0">
                    <a:pos x="353" y="262"/>
                  </a:cxn>
                  <a:cxn ang="0">
                    <a:pos x="445" y="234"/>
                  </a:cxn>
                  <a:cxn ang="0">
                    <a:pos x="554" y="213"/>
                  </a:cxn>
                  <a:cxn ang="0">
                    <a:pos x="662" y="191"/>
                  </a:cxn>
                  <a:cxn ang="0">
                    <a:pos x="890" y="153"/>
                  </a:cxn>
                  <a:cxn ang="0">
                    <a:pos x="993" y="136"/>
                  </a:cxn>
                  <a:cxn ang="0">
                    <a:pos x="1091" y="120"/>
                  </a:cxn>
                  <a:cxn ang="0">
                    <a:pos x="1178" y="115"/>
                  </a:cxn>
                  <a:cxn ang="0">
                    <a:pos x="1248" y="104"/>
                  </a:cxn>
                  <a:cxn ang="0">
                    <a:pos x="1248" y="0"/>
                  </a:cxn>
                  <a:cxn ang="0">
                    <a:pos x="1161" y="22"/>
                  </a:cxn>
                  <a:cxn ang="0">
                    <a:pos x="1069" y="38"/>
                  </a:cxn>
                  <a:cxn ang="0">
                    <a:pos x="874" y="71"/>
                  </a:cxn>
                  <a:cxn ang="0">
                    <a:pos x="673" y="93"/>
                  </a:cxn>
                  <a:cxn ang="0">
                    <a:pos x="483" y="126"/>
                  </a:cxn>
                  <a:cxn ang="0">
                    <a:pos x="391" y="142"/>
                  </a:cxn>
                  <a:cxn ang="0">
                    <a:pos x="309" y="158"/>
                  </a:cxn>
                  <a:cxn ang="0">
                    <a:pos x="228" y="180"/>
                  </a:cxn>
                  <a:cxn ang="0">
                    <a:pos x="163" y="202"/>
                  </a:cxn>
                  <a:cxn ang="0">
                    <a:pos x="103" y="229"/>
                  </a:cxn>
                  <a:cxn ang="0">
                    <a:pos x="54" y="256"/>
                  </a:cxn>
                  <a:cxn ang="0">
                    <a:pos x="22" y="294"/>
                  </a:cxn>
                  <a:cxn ang="0">
                    <a:pos x="0" y="332"/>
                  </a:cxn>
                  <a:cxn ang="0">
                    <a:pos x="0" y="332"/>
                  </a:cxn>
                </a:cxnLst>
                <a:rect l="0" t="0" r="r" b="b"/>
                <a:pathLst>
                  <a:path w="1248" h="539">
                    <a:moveTo>
                      <a:pt x="0" y="332"/>
                    </a:moveTo>
                    <a:lnTo>
                      <a:pt x="0" y="360"/>
                    </a:lnTo>
                    <a:lnTo>
                      <a:pt x="5" y="387"/>
                    </a:lnTo>
                    <a:lnTo>
                      <a:pt x="27" y="414"/>
                    </a:lnTo>
                    <a:lnTo>
                      <a:pt x="54" y="436"/>
                    </a:lnTo>
                    <a:lnTo>
                      <a:pt x="92" y="463"/>
                    </a:lnTo>
                    <a:lnTo>
                      <a:pt x="141" y="490"/>
                    </a:lnTo>
                    <a:lnTo>
                      <a:pt x="195" y="512"/>
                    </a:lnTo>
                    <a:lnTo>
                      <a:pt x="255" y="539"/>
                    </a:lnTo>
                    <a:lnTo>
                      <a:pt x="212" y="517"/>
                    </a:lnTo>
                    <a:lnTo>
                      <a:pt x="179" y="490"/>
                    </a:lnTo>
                    <a:lnTo>
                      <a:pt x="157" y="468"/>
                    </a:lnTo>
                    <a:lnTo>
                      <a:pt x="141" y="447"/>
                    </a:lnTo>
                    <a:lnTo>
                      <a:pt x="136" y="425"/>
                    </a:lnTo>
                    <a:lnTo>
                      <a:pt x="136" y="403"/>
                    </a:lnTo>
                    <a:lnTo>
                      <a:pt x="141" y="381"/>
                    </a:lnTo>
                    <a:lnTo>
                      <a:pt x="157" y="365"/>
                    </a:lnTo>
                    <a:lnTo>
                      <a:pt x="179" y="343"/>
                    </a:lnTo>
                    <a:lnTo>
                      <a:pt x="201" y="327"/>
                    </a:lnTo>
                    <a:lnTo>
                      <a:pt x="266" y="294"/>
                    </a:lnTo>
                    <a:lnTo>
                      <a:pt x="353" y="262"/>
                    </a:lnTo>
                    <a:lnTo>
                      <a:pt x="445" y="234"/>
                    </a:lnTo>
                    <a:lnTo>
                      <a:pt x="554" y="213"/>
                    </a:lnTo>
                    <a:lnTo>
                      <a:pt x="662" y="191"/>
                    </a:lnTo>
                    <a:lnTo>
                      <a:pt x="890" y="153"/>
                    </a:lnTo>
                    <a:lnTo>
                      <a:pt x="993" y="136"/>
                    </a:lnTo>
                    <a:lnTo>
                      <a:pt x="1091" y="120"/>
                    </a:lnTo>
                    <a:lnTo>
                      <a:pt x="1178" y="115"/>
                    </a:lnTo>
                    <a:lnTo>
                      <a:pt x="1248" y="104"/>
                    </a:lnTo>
                    <a:lnTo>
                      <a:pt x="1248" y="0"/>
                    </a:lnTo>
                    <a:lnTo>
                      <a:pt x="1161" y="22"/>
                    </a:lnTo>
                    <a:lnTo>
                      <a:pt x="1069" y="38"/>
                    </a:lnTo>
                    <a:lnTo>
                      <a:pt x="874" y="71"/>
                    </a:lnTo>
                    <a:lnTo>
                      <a:pt x="673" y="93"/>
                    </a:lnTo>
                    <a:lnTo>
                      <a:pt x="483" y="126"/>
                    </a:lnTo>
                    <a:lnTo>
                      <a:pt x="391" y="142"/>
                    </a:lnTo>
                    <a:lnTo>
                      <a:pt x="309" y="158"/>
                    </a:lnTo>
                    <a:lnTo>
                      <a:pt x="228" y="180"/>
                    </a:lnTo>
                    <a:lnTo>
                      <a:pt x="163" y="202"/>
                    </a:lnTo>
                    <a:lnTo>
                      <a:pt x="103" y="229"/>
                    </a:lnTo>
                    <a:lnTo>
                      <a:pt x="54" y="256"/>
                    </a:lnTo>
                    <a:lnTo>
                      <a:pt x="22" y="294"/>
                    </a:lnTo>
                    <a:lnTo>
                      <a:pt x="0" y="332"/>
                    </a:lnTo>
                    <a:lnTo>
                      <a:pt x="0" y="33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7843"/>
                      <a:invGamma/>
                    </a:schemeClr>
                  </a:gs>
                  <a:gs pos="100000">
                    <a:schemeClr val="bg1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nl-NL"/>
              </a:p>
            </p:txBody>
          </p:sp>
        </p:grpSp>
        <p:sp>
          <p:nvSpPr>
            <p:cNvPr id="37899" name="Freeform 11"/>
            <p:cNvSpPr>
              <a:spLocks/>
            </p:cNvSpPr>
            <p:nvPr/>
          </p:nvSpPr>
          <p:spPr bwMode="hidden">
            <a:xfrm>
              <a:off x="3322" y="1341"/>
              <a:ext cx="1825" cy="1537"/>
            </a:xfrm>
            <a:custGeom>
              <a:avLst/>
              <a:gdLst/>
              <a:ahLst/>
              <a:cxnLst>
                <a:cxn ang="0">
                  <a:pos x="982" y="1061"/>
                </a:cxn>
                <a:cxn ang="0">
                  <a:pos x="1357" y="1012"/>
                </a:cxn>
                <a:cxn ang="0">
                  <a:pos x="1666" y="957"/>
                </a:cxn>
                <a:cxn ang="0">
                  <a:pos x="1916" y="897"/>
                </a:cxn>
                <a:cxn ang="0">
                  <a:pos x="2100" y="832"/>
                </a:cxn>
                <a:cxn ang="0">
                  <a:pos x="2220" y="756"/>
                </a:cxn>
                <a:cxn ang="0">
                  <a:pos x="2285" y="669"/>
                </a:cxn>
                <a:cxn ang="0">
                  <a:pos x="2290" y="560"/>
                </a:cxn>
                <a:cxn ang="0">
                  <a:pos x="2241" y="457"/>
                </a:cxn>
                <a:cxn ang="0">
                  <a:pos x="2144" y="364"/>
                </a:cxn>
                <a:cxn ang="0">
                  <a:pos x="2008" y="277"/>
                </a:cxn>
                <a:cxn ang="0">
                  <a:pos x="1769" y="157"/>
                </a:cxn>
                <a:cxn ang="0">
                  <a:pos x="1612" y="92"/>
                </a:cxn>
                <a:cxn ang="0">
                  <a:pos x="1476" y="43"/>
                </a:cxn>
                <a:cxn ang="0">
                  <a:pos x="1384" y="10"/>
                </a:cxn>
                <a:cxn ang="0">
                  <a:pos x="1346" y="0"/>
                </a:cxn>
                <a:cxn ang="0">
                  <a:pos x="1655" y="119"/>
                </a:cxn>
                <a:cxn ang="0">
                  <a:pos x="1948" y="255"/>
                </a:cxn>
                <a:cxn ang="0">
                  <a:pos x="2068" y="326"/>
                </a:cxn>
                <a:cxn ang="0">
                  <a:pos x="2171" y="402"/>
                </a:cxn>
                <a:cxn ang="0">
                  <a:pos x="2236" y="478"/>
                </a:cxn>
                <a:cxn ang="0">
                  <a:pos x="2263" y="560"/>
                </a:cxn>
                <a:cxn ang="0">
                  <a:pos x="2241" y="636"/>
                </a:cxn>
                <a:cxn ang="0">
                  <a:pos x="2171" y="702"/>
                </a:cxn>
                <a:cxn ang="0">
                  <a:pos x="2062" y="756"/>
                </a:cxn>
                <a:cxn ang="0">
                  <a:pos x="1921" y="800"/>
                </a:cxn>
                <a:cxn ang="0">
                  <a:pos x="1748" y="843"/>
                </a:cxn>
                <a:cxn ang="0">
                  <a:pos x="1351" y="908"/>
                </a:cxn>
                <a:cxn ang="0">
                  <a:pos x="923" y="968"/>
                </a:cxn>
                <a:cxn ang="0">
                  <a:pos x="521" y="1028"/>
                </a:cxn>
                <a:cxn ang="0">
                  <a:pos x="353" y="1066"/>
                </a:cxn>
                <a:cxn ang="0">
                  <a:pos x="206" y="1104"/>
                </a:cxn>
                <a:cxn ang="0">
                  <a:pos x="92" y="1148"/>
                </a:cxn>
                <a:cxn ang="0">
                  <a:pos x="22" y="1202"/>
                </a:cxn>
                <a:cxn ang="0">
                  <a:pos x="0" y="1262"/>
                </a:cxn>
                <a:cxn ang="0">
                  <a:pos x="27" y="1327"/>
                </a:cxn>
                <a:cxn ang="0">
                  <a:pos x="98" y="1382"/>
                </a:cxn>
                <a:cxn ang="0">
                  <a:pos x="196" y="1425"/>
                </a:cxn>
                <a:cxn ang="0">
                  <a:pos x="326" y="1469"/>
                </a:cxn>
                <a:cxn ang="0">
                  <a:pos x="217" y="1414"/>
                </a:cxn>
                <a:cxn ang="0">
                  <a:pos x="147" y="1360"/>
                </a:cxn>
                <a:cxn ang="0">
                  <a:pos x="120" y="1306"/>
                </a:cxn>
                <a:cxn ang="0">
                  <a:pos x="141" y="1257"/>
                </a:cxn>
                <a:cxn ang="0">
                  <a:pos x="212" y="1208"/>
                </a:cxn>
                <a:cxn ang="0">
                  <a:pos x="342" y="1164"/>
                </a:cxn>
                <a:cxn ang="0">
                  <a:pos x="527" y="1121"/>
                </a:cxn>
                <a:cxn ang="0">
                  <a:pos x="771" y="1088"/>
                </a:cxn>
              </a:cxnLst>
              <a:rect l="0" t="0" r="r" b="b"/>
              <a:pathLst>
                <a:path w="2296" h="1469">
                  <a:moveTo>
                    <a:pt x="771" y="1088"/>
                  </a:moveTo>
                  <a:lnTo>
                    <a:pt x="982" y="1061"/>
                  </a:lnTo>
                  <a:lnTo>
                    <a:pt x="1178" y="1034"/>
                  </a:lnTo>
                  <a:lnTo>
                    <a:pt x="1357" y="1012"/>
                  </a:lnTo>
                  <a:lnTo>
                    <a:pt x="1520" y="985"/>
                  </a:lnTo>
                  <a:lnTo>
                    <a:pt x="1666" y="957"/>
                  </a:lnTo>
                  <a:lnTo>
                    <a:pt x="1796" y="930"/>
                  </a:lnTo>
                  <a:lnTo>
                    <a:pt x="1916" y="897"/>
                  </a:lnTo>
                  <a:lnTo>
                    <a:pt x="2013" y="870"/>
                  </a:lnTo>
                  <a:lnTo>
                    <a:pt x="2100" y="832"/>
                  </a:lnTo>
                  <a:lnTo>
                    <a:pt x="2171" y="800"/>
                  </a:lnTo>
                  <a:lnTo>
                    <a:pt x="2220" y="756"/>
                  </a:lnTo>
                  <a:lnTo>
                    <a:pt x="2263" y="712"/>
                  </a:lnTo>
                  <a:lnTo>
                    <a:pt x="2285" y="669"/>
                  </a:lnTo>
                  <a:lnTo>
                    <a:pt x="2296" y="614"/>
                  </a:lnTo>
                  <a:lnTo>
                    <a:pt x="2290" y="560"/>
                  </a:lnTo>
                  <a:lnTo>
                    <a:pt x="2269" y="500"/>
                  </a:lnTo>
                  <a:lnTo>
                    <a:pt x="2241" y="457"/>
                  </a:lnTo>
                  <a:lnTo>
                    <a:pt x="2198" y="408"/>
                  </a:lnTo>
                  <a:lnTo>
                    <a:pt x="2144" y="364"/>
                  </a:lnTo>
                  <a:lnTo>
                    <a:pt x="2079" y="321"/>
                  </a:lnTo>
                  <a:lnTo>
                    <a:pt x="2008" y="277"/>
                  </a:lnTo>
                  <a:lnTo>
                    <a:pt x="1927" y="234"/>
                  </a:lnTo>
                  <a:lnTo>
                    <a:pt x="1769" y="157"/>
                  </a:lnTo>
                  <a:lnTo>
                    <a:pt x="1688" y="125"/>
                  </a:lnTo>
                  <a:lnTo>
                    <a:pt x="1612" y="92"/>
                  </a:lnTo>
                  <a:lnTo>
                    <a:pt x="1536" y="65"/>
                  </a:lnTo>
                  <a:lnTo>
                    <a:pt x="1476" y="43"/>
                  </a:lnTo>
                  <a:lnTo>
                    <a:pt x="1422" y="27"/>
                  </a:lnTo>
                  <a:lnTo>
                    <a:pt x="1384" y="10"/>
                  </a:lnTo>
                  <a:lnTo>
                    <a:pt x="1357" y="5"/>
                  </a:lnTo>
                  <a:lnTo>
                    <a:pt x="1346" y="0"/>
                  </a:lnTo>
                  <a:lnTo>
                    <a:pt x="1498" y="54"/>
                  </a:lnTo>
                  <a:lnTo>
                    <a:pt x="1655" y="119"/>
                  </a:lnTo>
                  <a:lnTo>
                    <a:pt x="1807" y="185"/>
                  </a:lnTo>
                  <a:lnTo>
                    <a:pt x="1948" y="255"/>
                  </a:lnTo>
                  <a:lnTo>
                    <a:pt x="2013" y="288"/>
                  </a:lnTo>
                  <a:lnTo>
                    <a:pt x="2068" y="326"/>
                  </a:lnTo>
                  <a:lnTo>
                    <a:pt x="2122" y="364"/>
                  </a:lnTo>
                  <a:lnTo>
                    <a:pt x="2171" y="402"/>
                  </a:lnTo>
                  <a:lnTo>
                    <a:pt x="2209" y="440"/>
                  </a:lnTo>
                  <a:lnTo>
                    <a:pt x="2236" y="478"/>
                  </a:lnTo>
                  <a:lnTo>
                    <a:pt x="2252" y="522"/>
                  </a:lnTo>
                  <a:lnTo>
                    <a:pt x="2263" y="560"/>
                  </a:lnTo>
                  <a:lnTo>
                    <a:pt x="2258" y="598"/>
                  </a:lnTo>
                  <a:lnTo>
                    <a:pt x="2241" y="636"/>
                  </a:lnTo>
                  <a:lnTo>
                    <a:pt x="2214" y="669"/>
                  </a:lnTo>
                  <a:lnTo>
                    <a:pt x="2171" y="702"/>
                  </a:lnTo>
                  <a:lnTo>
                    <a:pt x="2122" y="729"/>
                  </a:lnTo>
                  <a:lnTo>
                    <a:pt x="2062" y="756"/>
                  </a:lnTo>
                  <a:lnTo>
                    <a:pt x="1997" y="778"/>
                  </a:lnTo>
                  <a:lnTo>
                    <a:pt x="1921" y="800"/>
                  </a:lnTo>
                  <a:lnTo>
                    <a:pt x="1834" y="821"/>
                  </a:lnTo>
                  <a:lnTo>
                    <a:pt x="1748" y="843"/>
                  </a:lnTo>
                  <a:lnTo>
                    <a:pt x="1552" y="876"/>
                  </a:lnTo>
                  <a:lnTo>
                    <a:pt x="1351" y="908"/>
                  </a:lnTo>
                  <a:lnTo>
                    <a:pt x="1134" y="941"/>
                  </a:lnTo>
                  <a:lnTo>
                    <a:pt x="923" y="968"/>
                  </a:lnTo>
                  <a:lnTo>
                    <a:pt x="716" y="995"/>
                  </a:lnTo>
                  <a:lnTo>
                    <a:pt x="521" y="1028"/>
                  </a:lnTo>
                  <a:lnTo>
                    <a:pt x="434" y="1044"/>
                  </a:lnTo>
                  <a:lnTo>
                    <a:pt x="353" y="1066"/>
                  </a:lnTo>
                  <a:lnTo>
                    <a:pt x="277" y="1082"/>
                  </a:lnTo>
                  <a:lnTo>
                    <a:pt x="206" y="1104"/>
                  </a:lnTo>
                  <a:lnTo>
                    <a:pt x="147" y="1126"/>
                  </a:lnTo>
                  <a:lnTo>
                    <a:pt x="92" y="1148"/>
                  </a:lnTo>
                  <a:lnTo>
                    <a:pt x="54" y="1175"/>
                  </a:lnTo>
                  <a:lnTo>
                    <a:pt x="22" y="1202"/>
                  </a:lnTo>
                  <a:lnTo>
                    <a:pt x="6" y="1229"/>
                  </a:lnTo>
                  <a:lnTo>
                    <a:pt x="0" y="1262"/>
                  </a:lnTo>
                  <a:lnTo>
                    <a:pt x="11" y="1295"/>
                  </a:lnTo>
                  <a:lnTo>
                    <a:pt x="27" y="1327"/>
                  </a:lnTo>
                  <a:lnTo>
                    <a:pt x="54" y="1355"/>
                  </a:lnTo>
                  <a:lnTo>
                    <a:pt x="98" y="1382"/>
                  </a:lnTo>
                  <a:lnTo>
                    <a:pt x="141" y="1404"/>
                  </a:lnTo>
                  <a:lnTo>
                    <a:pt x="196" y="1425"/>
                  </a:lnTo>
                  <a:lnTo>
                    <a:pt x="261" y="1447"/>
                  </a:lnTo>
                  <a:lnTo>
                    <a:pt x="326" y="1469"/>
                  </a:lnTo>
                  <a:lnTo>
                    <a:pt x="266" y="1442"/>
                  </a:lnTo>
                  <a:lnTo>
                    <a:pt x="217" y="1414"/>
                  </a:lnTo>
                  <a:lnTo>
                    <a:pt x="174" y="1387"/>
                  </a:lnTo>
                  <a:lnTo>
                    <a:pt x="147" y="1360"/>
                  </a:lnTo>
                  <a:lnTo>
                    <a:pt x="125" y="1333"/>
                  </a:lnTo>
                  <a:lnTo>
                    <a:pt x="120" y="1306"/>
                  </a:lnTo>
                  <a:lnTo>
                    <a:pt x="125" y="1278"/>
                  </a:lnTo>
                  <a:lnTo>
                    <a:pt x="141" y="1257"/>
                  </a:lnTo>
                  <a:lnTo>
                    <a:pt x="174" y="1229"/>
                  </a:lnTo>
                  <a:lnTo>
                    <a:pt x="212" y="1208"/>
                  </a:lnTo>
                  <a:lnTo>
                    <a:pt x="272" y="1186"/>
                  </a:lnTo>
                  <a:lnTo>
                    <a:pt x="342" y="1164"/>
                  </a:lnTo>
                  <a:lnTo>
                    <a:pt x="423" y="1142"/>
                  </a:lnTo>
                  <a:lnTo>
                    <a:pt x="527" y="1121"/>
                  </a:lnTo>
                  <a:lnTo>
                    <a:pt x="641" y="1104"/>
                  </a:lnTo>
                  <a:lnTo>
                    <a:pt x="771" y="1088"/>
                  </a:lnTo>
                  <a:lnTo>
                    <a:pt x="771" y="108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nl-NL"/>
            </a:p>
          </p:txBody>
        </p:sp>
        <p:sp>
          <p:nvSpPr>
            <p:cNvPr id="37900" name="Freeform 12"/>
            <p:cNvSpPr>
              <a:spLocks/>
            </p:cNvSpPr>
            <p:nvPr/>
          </p:nvSpPr>
          <p:spPr bwMode="hidden">
            <a:xfrm>
              <a:off x="0" y="0"/>
              <a:ext cx="5758" cy="177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906"/>
                </a:cxn>
                <a:cxn ang="0">
                  <a:pos x="5740" y="1906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740" h="1906">
                  <a:moveTo>
                    <a:pt x="0" y="0"/>
                  </a:moveTo>
                  <a:lnTo>
                    <a:pt x="0" y="1906"/>
                  </a:lnTo>
                  <a:lnTo>
                    <a:pt x="5740" y="1906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nl-NL"/>
            </a:p>
          </p:txBody>
        </p:sp>
      </p:grpSp>
      <p:sp>
        <p:nvSpPr>
          <p:cNvPr id="37901" name="Rectangle 13"/>
          <p:cNvSpPr>
            <a:spLocks noGrp="1" noRot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AT" smtClean="0"/>
              <a:t>Titelmasterformat durch Klicken bearbeiten</a:t>
            </a:r>
          </a:p>
        </p:txBody>
      </p:sp>
      <p:sp>
        <p:nvSpPr>
          <p:cNvPr id="37902" name="Rectangle 1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de-AT"/>
          </a:p>
        </p:txBody>
      </p:sp>
      <p:sp>
        <p:nvSpPr>
          <p:cNvPr id="37903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AT" smtClean="0"/>
              <a:t>Textmasterformate durch Klicken bearbeiten</a:t>
            </a:r>
          </a:p>
          <a:p>
            <a:pPr lvl="1"/>
            <a:r>
              <a:rPr lang="de-AT" smtClean="0"/>
              <a:t>Zweite Ebene</a:t>
            </a:r>
          </a:p>
          <a:p>
            <a:pPr lvl="2"/>
            <a:r>
              <a:rPr lang="de-AT" smtClean="0"/>
              <a:t>Dritte Ebene</a:t>
            </a:r>
          </a:p>
          <a:p>
            <a:pPr lvl="3"/>
            <a:r>
              <a:rPr lang="de-AT" smtClean="0"/>
              <a:t>Vierte Ebene</a:t>
            </a:r>
          </a:p>
          <a:p>
            <a:pPr lvl="4"/>
            <a:r>
              <a:rPr lang="de-AT" smtClean="0"/>
              <a:t>Fünfte Ebene</a:t>
            </a:r>
          </a:p>
        </p:txBody>
      </p:sp>
      <p:pic>
        <p:nvPicPr>
          <p:cNvPr id="1032" name="Picture 17" descr="cepej_en-cepej_logo2-1"/>
          <p:cNvPicPr>
            <a:picLocks noChangeAspect="1" noChangeArrowheads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2950" y="6237288"/>
            <a:ext cx="1584325" cy="360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dk2" tx1="lt1" bg2="dk1" tx2="lt2" accent1="accent1" accent2="accent2" accent3="accent3" accent4="accent4" accent5="accent5" accent6="accent6" hlink="hlink" folHlink="folHlink"/>
  <p:sldLayoutIdLst>
    <p:sldLayoutId id="2147483720" r:id="rId1"/>
    <p:sldLayoutId id="2147483719" r:id="rId2"/>
    <p:sldLayoutId id="2147483718" r:id="rId3"/>
    <p:sldLayoutId id="2147483717" r:id="rId4"/>
    <p:sldLayoutId id="2147483716" r:id="rId5"/>
    <p:sldLayoutId id="2147483715" r:id="rId6"/>
    <p:sldLayoutId id="2147483714" r:id="rId7"/>
    <p:sldLayoutId id="2147483713" r:id="rId8"/>
    <p:sldLayoutId id="2147483712" r:id="rId9"/>
    <p:sldLayoutId id="2147483711" r:id="rId10"/>
    <p:sldLayoutId id="2147483710" r:id="rId11"/>
    <p:sldLayoutId id="2147483709" r:id="rId12"/>
    <p:sldLayoutId id="2147483708" r:id="rId13"/>
  </p:sldLayoutIdLst>
  <p:transition spd="slow">
    <p:pull dir="r"/>
  </p:transition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43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71600" y="1556792"/>
            <a:ext cx="7559675" cy="4248150"/>
          </a:xfrm>
        </p:spPr>
        <p:txBody>
          <a:bodyPr/>
          <a:lstStyle/>
          <a:p>
            <a:pPr algn="l" eaLnBrk="1" hangingPunct="1"/>
            <a:r>
              <a:rPr lang="en-US" altLang="de-DE" sz="3600" dirty="0" smtClean="0">
                <a:solidFill>
                  <a:srgbClr val="F8F8A6"/>
                </a:solidFill>
                <a:latin typeface="Arial" charset="0"/>
              </a:rPr>
              <a:t>CEPEJ </a:t>
            </a:r>
            <a:r>
              <a:rPr lang="bs-Latn-BA" altLang="de-DE" sz="3600" dirty="0" smtClean="0">
                <a:solidFill>
                  <a:srgbClr val="F8F8A6"/>
                </a:solidFill>
                <a:latin typeface="Arial" charset="0"/>
              </a:rPr>
              <a:t>Guidelines</a:t>
            </a:r>
            <a:r>
              <a:rPr lang="bs-Latn-BA" altLang="de-DE" sz="3600" dirty="0">
                <a:solidFill>
                  <a:srgbClr val="F8F8A6"/>
                </a:solidFill>
                <a:latin typeface="Arial" charset="0"/>
              </a:rPr>
              <a:t>, </a:t>
            </a:r>
            <a:r>
              <a:rPr lang="bs-Latn-BA" altLang="de-DE" sz="3600" dirty="0" smtClean="0">
                <a:solidFill>
                  <a:srgbClr val="F8F8A6"/>
                </a:solidFill>
                <a:latin typeface="Arial" charset="0"/>
              </a:rPr>
              <a:t>Studies and </a:t>
            </a:r>
            <a:r>
              <a:rPr lang="en-US" altLang="de-DE" sz="3600" dirty="0" smtClean="0">
                <a:solidFill>
                  <a:srgbClr val="F8F8A6"/>
                </a:solidFill>
                <a:latin typeface="Arial" charset="0"/>
              </a:rPr>
              <a:t>Evaluation Tools</a:t>
            </a:r>
            <a:endParaRPr lang="en-GB" altLang="de-DE" sz="3600" dirty="0" smtClean="0">
              <a:solidFill>
                <a:srgbClr val="F8F8A6"/>
              </a:solidFill>
              <a:latin typeface="Arial" charset="0"/>
            </a:endParaRPr>
          </a:p>
        </p:txBody>
      </p:sp>
      <p:pic>
        <p:nvPicPr>
          <p:cNvPr id="3075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450" y="620713"/>
            <a:ext cx="6791325" cy="428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05407367"/>
      </p:ext>
    </p:extLst>
  </p:cSld>
  <p:clrMapOvr>
    <a:masterClrMapping/>
  </p:clrMapOvr>
  <p:transition spd="slow">
    <p:pull dir="r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260648"/>
            <a:ext cx="8229600" cy="1143000"/>
          </a:xfrm>
        </p:spPr>
        <p:txBody>
          <a:bodyPr/>
          <a:lstStyle/>
          <a:p>
            <a:r>
              <a:rPr lang="bs-Latn-BA" sz="2800" kern="1200" dirty="0">
                <a:solidFill>
                  <a:srgbClr val="F8F8A6"/>
                </a:solidFill>
                <a:latin typeface="Arial" charset="0"/>
              </a:rPr>
              <a:t>QUANTIATIVE PERFORMANCE MANAGEMENT SYSTEM</a:t>
            </a:r>
            <a:endParaRPr lang="hr-HR" sz="2800" kern="1200" dirty="0">
              <a:solidFill>
                <a:srgbClr val="F8F8A6"/>
              </a:solidFill>
              <a:latin typeface="Arial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0424" y="1196752"/>
            <a:ext cx="8579296" cy="4525963"/>
          </a:xfrm>
        </p:spPr>
        <p:txBody>
          <a:bodyPr/>
          <a:lstStyle/>
          <a:p>
            <a:r>
              <a:rPr lang="en-GB" sz="3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Normative </a:t>
            </a:r>
            <a:r>
              <a:rPr lang="en-GB" sz="3600" b="1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Framework</a:t>
            </a:r>
            <a:endParaRPr lang="bs-Latn-BA" sz="3600" b="1" dirty="0" smtClean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+mj-lt"/>
              <a:buAutoNum type="alphaLcParenR"/>
            </a:pPr>
            <a:r>
              <a:rPr lang="en-GB" sz="2400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What </a:t>
            </a:r>
            <a:r>
              <a:rPr lang="en-GB" sz="24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do you want to measure? </a:t>
            </a:r>
            <a:r>
              <a:rPr lang="en-GB" sz="2400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What </a:t>
            </a:r>
            <a:r>
              <a:rPr lang="bs-Latn-BA" sz="2400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we </a:t>
            </a:r>
            <a:r>
              <a:rPr lang="en-GB" sz="2400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REALY measure?</a:t>
            </a:r>
            <a:endParaRPr lang="bs-Latn-BA" sz="2400" dirty="0" smtClean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+mj-lt"/>
              <a:buAutoNum type="alphaLcParenR"/>
            </a:pPr>
            <a:r>
              <a:rPr lang="en-GB" sz="2400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What </a:t>
            </a:r>
            <a:r>
              <a:rPr lang="en-GB" sz="24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is measured by </a:t>
            </a:r>
            <a:r>
              <a:rPr lang="en-GB" sz="2400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others?</a:t>
            </a:r>
            <a:endParaRPr lang="bs-Latn-BA" sz="2400" dirty="0" smtClean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+mj-lt"/>
              <a:buAutoNum type="alphaLcParenR"/>
            </a:pPr>
            <a:r>
              <a:rPr lang="en-GB" sz="2400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Clear </a:t>
            </a:r>
            <a:r>
              <a:rPr lang="en-GB" sz="24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timeframes (Norway, </a:t>
            </a:r>
            <a:r>
              <a:rPr lang="en-GB" sz="2400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USA, </a:t>
            </a:r>
            <a:r>
              <a:rPr lang="en-GB" sz="24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Austria, Netherlands</a:t>
            </a:r>
            <a:r>
              <a:rPr lang="en-GB" sz="2400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…)?</a:t>
            </a:r>
            <a:endParaRPr lang="bs-Latn-BA" sz="2400" dirty="0" smtClean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+mj-lt"/>
              <a:buAutoNum type="alphaLcParenR"/>
            </a:pPr>
            <a:r>
              <a:rPr lang="en-GB" sz="2400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Quality </a:t>
            </a:r>
            <a:r>
              <a:rPr lang="en-GB" sz="24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(reversed, revised decisions</a:t>
            </a:r>
            <a:r>
              <a:rPr lang="en-GB" sz="2400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)?</a:t>
            </a:r>
            <a:endParaRPr lang="bs-Latn-BA" sz="2400" dirty="0" smtClean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+mj-lt"/>
              <a:buAutoNum type="alphaLcParenR"/>
            </a:pPr>
            <a:r>
              <a:rPr lang="en-GB" sz="2400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Cost </a:t>
            </a:r>
            <a:r>
              <a:rPr lang="en-GB" sz="24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efficiency </a:t>
            </a:r>
            <a:r>
              <a:rPr lang="en-GB" sz="2400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–How </a:t>
            </a:r>
            <a:r>
              <a:rPr lang="en-GB" sz="24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to fairly distribute </a:t>
            </a:r>
            <a:r>
              <a:rPr lang="en-GB" sz="2400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funds?</a:t>
            </a:r>
            <a:endParaRPr lang="bs-Latn-BA" sz="2400" dirty="0" smtClean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+mj-lt"/>
              <a:buAutoNum type="alphaLcParenR"/>
            </a:pPr>
            <a:r>
              <a:rPr lang="en-GB" sz="2400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What </a:t>
            </a:r>
            <a:r>
              <a:rPr lang="en-GB" sz="24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is program budgeting (</a:t>
            </a:r>
            <a:r>
              <a:rPr lang="en-GB" sz="2400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Netherlands)?</a:t>
            </a:r>
            <a:endParaRPr lang="bs-Latn-BA" sz="2400" dirty="0" smtClean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+mj-lt"/>
              <a:buAutoNum type="alphaLcParenR"/>
            </a:pPr>
            <a:r>
              <a:rPr lang="en-GB" sz="2400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We </a:t>
            </a:r>
            <a:r>
              <a:rPr lang="en-GB" sz="24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need standards! Now, how to set standards</a:t>
            </a:r>
            <a:r>
              <a:rPr lang="en-GB" sz="2400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?!</a:t>
            </a:r>
            <a:endParaRPr lang="bs-Latn-BA" sz="2400" dirty="0" smtClean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+mj-lt"/>
              <a:buAutoNum type="alphaLcParenR"/>
            </a:pPr>
            <a:r>
              <a:rPr lang="en-GB" sz="2400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Do </a:t>
            </a:r>
            <a:r>
              <a:rPr lang="en-GB" sz="24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you set standards through debate, or </a:t>
            </a:r>
            <a:r>
              <a:rPr lang="en-GB" sz="2400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you </a:t>
            </a:r>
            <a:r>
              <a:rPr lang="en-GB" sz="24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need to use some scientific </a:t>
            </a:r>
            <a:r>
              <a:rPr lang="en-GB" sz="2400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methods?</a:t>
            </a:r>
            <a:endParaRPr lang="bs-Latn-BA" sz="2400" dirty="0" smtClean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+mj-lt"/>
              <a:buAutoNum type="alphaLcParenR"/>
            </a:pPr>
            <a:r>
              <a:rPr lang="en-GB" sz="2400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Where </a:t>
            </a:r>
            <a:r>
              <a:rPr lang="en-GB" sz="24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is my strategic plan? </a:t>
            </a:r>
            <a:endParaRPr lang="hr-HR" sz="240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hr-HR" sz="240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bs-Latn-BA" sz="2800" b="1" dirty="0" smtClean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31846337"/>
      </p:ext>
    </p:extLst>
  </p:cSld>
  <p:clrMapOvr>
    <a:masterClrMapping/>
  </p:clrMapOvr>
  <p:transition spd="slow">
    <p:pull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260648"/>
            <a:ext cx="8229600" cy="1143000"/>
          </a:xfrm>
        </p:spPr>
        <p:txBody>
          <a:bodyPr/>
          <a:lstStyle/>
          <a:p>
            <a:r>
              <a:rPr lang="bs-Latn-BA" sz="2800" kern="1200" dirty="0">
                <a:solidFill>
                  <a:srgbClr val="F8F8A6"/>
                </a:solidFill>
                <a:latin typeface="Arial" charset="0"/>
              </a:rPr>
              <a:t>QUANTIATIVE PERFORMANCE MANAGEMENT SYSTEM</a:t>
            </a:r>
            <a:endParaRPr lang="hr-HR" sz="2800" kern="1200" dirty="0">
              <a:solidFill>
                <a:srgbClr val="F8F8A6"/>
              </a:solidFill>
              <a:latin typeface="Arial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800" b="1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Capacity building</a:t>
            </a:r>
          </a:p>
          <a:p>
            <a:endParaRPr lang="en-US" sz="2800" b="1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+mj-lt"/>
              <a:buAutoNum type="alphaLcParenR"/>
            </a:pPr>
            <a:r>
              <a:rPr lang="en-GB" sz="2400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Who </a:t>
            </a:r>
            <a:r>
              <a:rPr lang="en-GB" sz="24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is doing checking of lengths of proceedings (or other elements of normative </a:t>
            </a:r>
            <a:r>
              <a:rPr lang="en-GB" sz="2400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framework)?</a:t>
            </a:r>
          </a:p>
          <a:p>
            <a:pPr marL="457200" indent="-457200">
              <a:buFont typeface="+mj-lt"/>
              <a:buAutoNum type="alphaLcParenR"/>
            </a:pPr>
            <a:r>
              <a:rPr lang="en-GB" sz="2400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Is </a:t>
            </a:r>
            <a:r>
              <a:rPr lang="en-GB" sz="24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the monitoring of the overall length of proceedings centralised or </a:t>
            </a:r>
            <a:r>
              <a:rPr lang="en-GB" sz="2400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decentralised?</a:t>
            </a:r>
          </a:p>
          <a:p>
            <a:pPr marL="457200" indent="-457200">
              <a:buFont typeface="+mj-lt"/>
              <a:buAutoNum type="alphaLcParenR"/>
            </a:pPr>
            <a:r>
              <a:rPr lang="en-GB" sz="2400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Do </a:t>
            </a:r>
            <a:r>
              <a:rPr lang="en-GB" sz="24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you have offices, furniture, ICT system in place for individuals to do a task? Where tasks are being performed?</a:t>
            </a:r>
            <a:endParaRPr lang="hr-HR" sz="240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10277172"/>
      </p:ext>
    </p:extLst>
  </p:cSld>
  <p:clrMapOvr>
    <a:masterClrMapping/>
  </p:clrMapOvr>
  <p:transition spd="slow">
    <p:pull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260648"/>
            <a:ext cx="8229600" cy="1143000"/>
          </a:xfrm>
        </p:spPr>
        <p:txBody>
          <a:bodyPr/>
          <a:lstStyle/>
          <a:p>
            <a:r>
              <a:rPr lang="bs-Latn-BA" sz="2800" kern="1200" dirty="0">
                <a:solidFill>
                  <a:srgbClr val="F8F8A6"/>
                </a:solidFill>
                <a:latin typeface="Arial" charset="0"/>
              </a:rPr>
              <a:t>QUANTIATIVE PERFORMANCE MANAGEMENT SYSTEM</a:t>
            </a:r>
            <a:endParaRPr lang="hr-HR" sz="2800" kern="1200" dirty="0">
              <a:solidFill>
                <a:srgbClr val="F8F8A6"/>
              </a:solidFill>
              <a:latin typeface="Arial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800" b="1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Monitoring </a:t>
            </a:r>
            <a:r>
              <a:rPr lang="en-GB" sz="28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and </a:t>
            </a:r>
            <a:r>
              <a:rPr lang="en-GB" sz="2800" b="1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Evaluation</a:t>
            </a:r>
            <a:endParaRPr lang="bs-Latn-BA" sz="2800" b="1" dirty="0" smtClean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14350" indent="-514350">
              <a:buFont typeface="+mj-lt"/>
              <a:buAutoNum type="alphaLcParenR"/>
            </a:pPr>
            <a:r>
              <a:rPr lang="en-GB" sz="2400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Benchmarking?</a:t>
            </a:r>
            <a:endParaRPr lang="hr-HR" sz="240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14350" indent="-514350">
              <a:buFont typeface="+mj-lt"/>
              <a:buAutoNum type="alphaLcParenR"/>
            </a:pPr>
            <a:r>
              <a:rPr lang="en-GB" sz="2400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What </a:t>
            </a:r>
            <a:r>
              <a:rPr lang="en-GB" sz="24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will be monitored? Which quantitative </a:t>
            </a:r>
            <a:r>
              <a:rPr lang="en-GB" sz="2400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indicators?</a:t>
            </a:r>
            <a:endParaRPr lang="hr-HR" sz="240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14350" indent="-514350">
              <a:buFont typeface="+mj-lt"/>
              <a:buAutoNum type="alphaLcParenR"/>
            </a:pPr>
            <a:r>
              <a:rPr lang="en-GB" sz="2400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How often?</a:t>
            </a:r>
            <a:endParaRPr lang="hr-HR" sz="240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14350" indent="-514350">
              <a:buFont typeface="+mj-lt"/>
              <a:buAutoNum type="alphaLcParenR"/>
            </a:pPr>
            <a:r>
              <a:rPr lang="en-GB" sz="2400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Triggers</a:t>
            </a:r>
            <a:r>
              <a:rPr lang="en-GB" sz="24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? at court, department, judge </a:t>
            </a:r>
            <a:r>
              <a:rPr lang="en-GB" sz="2400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level</a:t>
            </a:r>
            <a:endParaRPr lang="hr-HR" sz="240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14350" indent="-514350">
              <a:buFont typeface="+mj-lt"/>
              <a:buAutoNum type="alphaLcParenR"/>
            </a:pPr>
            <a:r>
              <a:rPr lang="en-GB" sz="2400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Who </a:t>
            </a:r>
            <a:r>
              <a:rPr lang="en-GB" sz="24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will formulate and recommend </a:t>
            </a:r>
            <a:r>
              <a:rPr lang="en-GB" sz="2400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policies?</a:t>
            </a:r>
            <a:endParaRPr lang="hr-HR" sz="240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14350" indent="-514350">
              <a:buFont typeface="+mj-lt"/>
              <a:buAutoNum type="alphaLcParenR"/>
            </a:pPr>
            <a:r>
              <a:rPr lang="en-GB" sz="2400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Who </a:t>
            </a:r>
            <a:r>
              <a:rPr lang="en-GB" sz="24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will create Strategic Plan? How? What data will be used? </a:t>
            </a:r>
            <a:endParaRPr lang="hr-HR" sz="240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14350" indent="-514350">
              <a:buFont typeface="+mj-lt"/>
              <a:buAutoNum type="alphaLcParenR"/>
            </a:pPr>
            <a:r>
              <a:rPr lang="en-GB" sz="2400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Will </a:t>
            </a:r>
            <a:r>
              <a:rPr lang="en-GB" sz="24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the process be centralised?</a:t>
            </a:r>
            <a:endParaRPr lang="hr-HR" sz="240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02679908"/>
      </p:ext>
    </p:extLst>
  </p:cSld>
  <p:clrMapOvr>
    <a:masterClrMapping/>
  </p:clrMapOvr>
  <p:transition spd="slow">
    <p:pull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260648"/>
            <a:ext cx="8229600" cy="1143000"/>
          </a:xfrm>
        </p:spPr>
        <p:txBody>
          <a:bodyPr/>
          <a:lstStyle/>
          <a:p>
            <a:r>
              <a:rPr lang="bs-Latn-BA" sz="2800" kern="1200" dirty="0">
                <a:solidFill>
                  <a:srgbClr val="F8F8A6"/>
                </a:solidFill>
                <a:latin typeface="Arial" charset="0"/>
              </a:rPr>
              <a:t>QUANTIATIVE PERFORMANCE MANAGEMENT SYSTEM</a:t>
            </a:r>
            <a:endParaRPr lang="hr-HR" sz="2800" kern="1200" dirty="0">
              <a:solidFill>
                <a:srgbClr val="F8F8A6"/>
              </a:solidFill>
              <a:latin typeface="Arial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8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Accountability and </a:t>
            </a:r>
            <a:r>
              <a:rPr lang="en-GB" sz="2800" b="1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Action</a:t>
            </a:r>
            <a:endParaRPr lang="bs-Latn-BA" sz="2800" b="1" dirty="0" smtClean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bs-Latn-BA" sz="2800" b="1" dirty="0" smtClean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+mj-lt"/>
              <a:buAutoNum type="alphaLcParenR"/>
            </a:pPr>
            <a:r>
              <a:rPr lang="en-GB" sz="2400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We </a:t>
            </a:r>
            <a:r>
              <a:rPr lang="en-GB" sz="24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need more resources (!), but who needs resources even </a:t>
            </a:r>
            <a:r>
              <a:rPr lang="en-GB" sz="2400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more?</a:t>
            </a:r>
            <a:endParaRPr lang="bs-Latn-BA" sz="2400" dirty="0" smtClean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+mj-lt"/>
              <a:buAutoNum type="alphaLcParenR"/>
            </a:pPr>
            <a:r>
              <a:rPr lang="en-GB" sz="2400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Who </a:t>
            </a:r>
            <a:r>
              <a:rPr lang="en-GB" sz="24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will review </a:t>
            </a:r>
            <a:r>
              <a:rPr lang="en-GB" sz="2400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policies?</a:t>
            </a:r>
            <a:endParaRPr lang="bs-Latn-BA" sz="2400" dirty="0" smtClean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+mj-lt"/>
              <a:buAutoNum type="alphaLcParenR"/>
            </a:pPr>
            <a:r>
              <a:rPr lang="en-GB" sz="2400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Who </a:t>
            </a:r>
            <a:r>
              <a:rPr lang="en-GB" sz="24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will monitor progress and impact (of applied policies, implemented strategic plan, </a:t>
            </a:r>
            <a:r>
              <a:rPr lang="en-GB" sz="2400" dirty="0" err="1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etc</a:t>
            </a:r>
            <a:r>
              <a:rPr lang="bs-Latn-BA" sz="2400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GB" sz="2400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bs-Latn-BA" sz="2400" dirty="0" smtClean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+mj-lt"/>
              <a:buAutoNum type="alphaLcParenR"/>
            </a:pPr>
            <a:r>
              <a:rPr lang="en-GB" sz="2400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Who </a:t>
            </a:r>
            <a:r>
              <a:rPr lang="en-GB" sz="24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is supposed to do something? </a:t>
            </a:r>
            <a:r>
              <a:rPr lang="en-GB" sz="2400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When?</a:t>
            </a:r>
            <a:endParaRPr lang="bs-Latn-BA" sz="2400" dirty="0" smtClean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+mj-lt"/>
              <a:buAutoNum type="alphaLcParenR"/>
            </a:pPr>
            <a:r>
              <a:rPr lang="bs-Latn-BA" sz="2400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BI and </a:t>
            </a:r>
            <a:r>
              <a:rPr lang="en-GB" sz="2400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Business </a:t>
            </a:r>
            <a:r>
              <a:rPr lang="en-GB" sz="24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Process Management</a:t>
            </a:r>
            <a:endParaRPr lang="hr-HR" sz="240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64245849"/>
      </p:ext>
    </p:extLst>
  </p:cSld>
  <p:clrMapOvr>
    <a:masterClrMapping/>
  </p:clrMapOvr>
  <p:transition spd="slow">
    <p:pull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260648"/>
            <a:ext cx="8229600" cy="1143000"/>
          </a:xfrm>
        </p:spPr>
        <p:txBody>
          <a:bodyPr/>
          <a:lstStyle/>
          <a:p>
            <a:r>
              <a:rPr lang="bs-Latn-BA" sz="2800" kern="1200" dirty="0">
                <a:solidFill>
                  <a:srgbClr val="F8F8A6"/>
                </a:solidFill>
                <a:latin typeface="Arial" charset="0"/>
              </a:rPr>
              <a:t>QUANTIATIVE PERFORMANCE MANAGEMENT SYSTEM</a:t>
            </a:r>
            <a:endParaRPr lang="hr-HR" sz="2800" kern="1200" dirty="0">
              <a:solidFill>
                <a:srgbClr val="F8F8A6"/>
              </a:solidFill>
              <a:latin typeface="Arial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bs-Latn-BA" b="1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Closing remarks</a:t>
            </a:r>
          </a:p>
          <a:p>
            <a:endParaRPr lang="bs-Latn-BA" sz="2800" b="1" dirty="0" smtClean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2400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Why </a:t>
            </a:r>
            <a:r>
              <a:rPr lang="en-GB" sz="24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many countries fail to utilise their ICT capacities in judiciary</a:t>
            </a:r>
            <a:r>
              <a:rPr lang="en-GB" sz="2400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bs-Latn-BA" sz="2400" dirty="0" smtClean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hr-HR" sz="240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2400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IT </a:t>
            </a:r>
            <a:r>
              <a:rPr lang="en-GB" sz="24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doesn’t matter?</a:t>
            </a:r>
            <a:endParaRPr lang="hr-HR" sz="240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bs-Latn-BA" sz="2400" dirty="0" smtClean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2400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Why </a:t>
            </a:r>
            <a:r>
              <a:rPr lang="en-GB" sz="24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some countries are so efficient?</a:t>
            </a:r>
            <a:endParaRPr lang="hr-HR" sz="240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bs-Latn-BA" sz="2400" dirty="0" smtClean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2400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Questions</a:t>
            </a:r>
            <a:r>
              <a:rPr lang="en-GB" sz="24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hr-HR" sz="240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74726325"/>
      </p:ext>
    </p:extLst>
  </p:cSld>
  <p:clrMapOvr>
    <a:masterClrMapping/>
  </p:clrMapOvr>
  <p:transition spd="slow">
    <p:pull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bs-Latn-BA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endParaRPr lang="bs-Latn-BA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endParaRPr lang="bs-Latn-BA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bs-Latn-BA" dirty="0" smtClean="0">
                <a:latin typeface="Arial" panose="020B0604020202020204" pitchFamily="34" charset="0"/>
                <a:cs typeface="Arial" panose="020B0604020202020204" pitchFamily="34" charset="0"/>
              </a:rPr>
              <a:t>THANK YOU</a:t>
            </a:r>
            <a:endParaRPr lang="hr-H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83674616"/>
      </p:ext>
    </p:extLst>
  </p:cSld>
  <p:clrMapOvr>
    <a:masterClrMapping/>
  </p:clrMapOvr>
  <p:transition spd="slow">
    <p:pull dir="r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267744" y="3208496"/>
            <a:ext cx="5237331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de-DE" sz="4400" b="1" dirty="0">
                <a:solidFill>
                  <a:srgbClr val="F8F8A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+mj-ea"/>
                <a:cs typeface="+mj-cs"/>
              </a:rPr>
              <a:t>CEPEJ </a:t>
            </a:r>
            <a:r>
              <a:rPr lang="bs-Latn-BA" altLang="de-DE" sz="4400" b="1" dirty="0">
                <a:solidFill>
                  <a:srgbClr val="F8F8A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+mj-ea"/>
                <a:cs typeface="+mj-cs"/>
              </a:rPr>
              <a:t>Guidelines </a:t>
            </a:r>
            <a:endParaRPr lang="hr-HR" sz="4400" b="1" dirty="0">
              <a:solidFill>
                <a:srgbClr val="F8F8A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061727238"/>
      </p:ext>
    </p:extLst>
  </p:cSld>
  <p:clrMapOvr>
    <a:overrideClrMapping bg1="dk2" tx1="lt1" bg2="dk1" tx2="lt2" accent1="accent1" accent2="accent2" accent3="accent3" accent4="accent4" accent5="accent5" accent6="accent6" hlink="hlink" folHlink="folHlink"/>
  </p:clrMapOvr>
  <p:transition spd="slow">
    <p:pull dir="r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51520" y="-243408"/>
            <a:ext cx="7992888" cy="707886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Guidelines of the CEPEJ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bs-Latn-BA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CE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PEJ(2013)7RevE 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/ 06 December 2013 </a:t>
            </a:r>
          </a:p>
          <a:p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Guidelines 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on the Creation of Judicial Maps to Support Access to Justice within a Quality Judicial System </a:t>
            </a:r>
          </a:p>
          <a:p>
            <a:endParaRPr lang="bs-Latn-BA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2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CEPEJ(2008)8RevE </a:t>
            </a:r>
            <a:r>
              <a:rPr lang="en-US" sz="1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/ 25 September 2013 </a:t>
            </a:r>
          </a:p>
          <a:p>
            <a:r>
              <a:rPr lang="en-US" sz="12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SATURN </a:t>
            </a:r>
            <a:r>
              <a:rPr lang="en-US" sz="1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guidelines for judicial time management </a:t>
            </a:r>
          </a:p>
          <a:p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CEPEJ(2009)11E 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/ 17 December 2009 </a:t>
            </a:r>
          </a:p>
          <a:p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Guidelines 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for a better implementation of the existing Council of Europe's Recommendation on enforcement </a:t>
            </a:r>
          </a:p>
          <a:p>
            <a:endParaRPr lang="bs-Latn-BA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CEPEJ(2008)11E 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/ 22 October 2008 </a:t>
            </a:r>
          </a:p>
          <a:p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CEPEJ 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Guidelines on Judicial Statistics (GOJUST) </a:t>
            </a:r>
          </a:p>
          <a:p>
            <a:endParaRPr lang="bs-Latn-BA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CEPEJ-RL(2008)2E 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/ 11 July 2008 </a:t>
            </a:r>
          </a:p>
          <a:p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Lisbon 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Network (RL) - Minimum Corpus of the Council of Europe standards </a:t>
            </a:r>
          </a:p>
          <a:p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CEPEJ(2007)15E 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/ 07 December 2007 </a:t>
            </a:r>
          </a:p>
          <a:p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Guidelines 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for a better implementation of the existing Recommendation on alternatives to litigation between administrative authorities and private parties </a:t>
            </a:r>
          </a:p>
          <a:p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CEPEJ(2007)13E 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/ 07 December 2007 </a:t>
            </a:r>
          </a:p>
          <a:p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Guidelines 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for a better implementation of the existing recommendation concerning mediation in penal matters </a:t>
            </a:r>
          </a:p>
          <a:p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CEPEJ(2007)14E 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/ 07 December 2007 </a:t>
            </a:r>
          </a:p>
          <a:p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Guidelines 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for a better implementation of the existing recommendation concerning family mediation and mediation in civil matters </a:t>
            </a:r>
          </a:p>
          <a:p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CEPEJ-RL(2006)1E 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/ 14 September 2006 </a:t>
            </a:r>
          </a:p>
          <a:p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Lisbon 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Network (LN) - Strategy of the Network </a:t>
            </a:r>
          </a:p>
          <a:p>
            <a:endParaRPr lang="bs-Latn-BA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CEPEJ(2004)19rev2E 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/ 13 September 2005 </a:t>
            </a:r>
          </a:p>
          <a:p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A 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new objective for judicial systems: the processing of each case within an optimum and foreseeable timeframe - Framework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Programme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671093503"/>
      </p:ext>
    </p:extLst>
  </p:cSld>
  <p:clrMapOvr>
    <a:masterClrMapping/>
  </p:clrMapOvr>
  <p:transition spd="slow">
    <p:pull dir="r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de-DE" dirty="0">
                <a:solidFill>
                  <a:srgbClr val="F8F8A6"/>
                </a:solidFill>
                <a:latin typeface="Arial" charset="0"/>
              </a:rPr>
              <a:t>CEPEJ </a:t>
            </a:r>
            <a:r>
              <a:rPr lang="bs-Latn-BA" altLang="de-DE" dirty="0" smtClean="0">
                <a:solidFill>
                  <a:srgbClr val="F8F8A6"/>
                </a:solidFill>
                <a:latin typeface="Arial" charset="0"/>
              </a:rPr>
              <a:t>Tools </a:t>
            </a:r>
            <a:endParaRPr lang="hr-HR" dirty="0"/>
          </a:p>
        </p:txBody>
      </p:sp>
      <p:sp>
        <p:nvSpPr>
          <p:cNvPr id="4" name="Rectangle 3"/>
          <p:cNvSpPr/>
          <p:nvPr/>
        </p:nvSpPr>
        <p:spPr>
          <a:xfrm>
            <a:off x="891208" y="1412776"/>
            <a:ext cx="7056784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Handbook for court satisfaction surveys</a:t>
            </a:r>
          </a:p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Compendium of "best practices" on time management of judicial proceedings </a:t>
            </a:r>
          </a:p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Time management checklist </a:t>
            </a:r>
          </a:p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Checklist for promoting the quality of justice and the courts</a:t>
            </a:r>
          </a:p>
        </p:txBody>
      </p:sp>
      <p:sp>
        <p:nvSpPr>
          <p:cNvPr id="5" name="Title 1"/>
          <p:cNvSpPr txBox="1">
            <a:spLocks/>
          </p:cNvSpPr>
          <p:nvPr/>
        </p:nvSpPr>
        <p:spPr bwMode="auto">
          <a:xfrm>
            <a:off x="535320" y="3757682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defRPr>
            </a:lvl9pPr>
          </a:lstStyle>
          <a:p>
            <a:r>
              <a:rPr lang="en-US" altLang="de-DE" kern="0" dirty="0" smtClean="0">
                <a:solidFill>
                  <a:srgbClr val="F8F8A6"/>
                </a:solidFill>
                <a:latin typeface="Arial" charset="0"/>
              </a:rPr>
              <a:t>CEPEJ </a:t>
            </a:r>
            <a:r>
              <a:rPr lang="bs-Latn-BA" altLang="de-DE" kern="0" dirty="0" smtClean="0">
                <a:solidFill>
                  <a:srgbClr val="F8F8A6"/>
                </a:solidFill>
                <a:latin typeface="Arial" charset="0"/>
              </a:rPr>
              <a:t>Studies </a:t>
            </a:r>
            <a:endParaRPr lang="hr-HR" kern="0" dirty="0"/>
          </a:p>
        </p:txBody>
      </p:sp>
      <p:sp>
        <p:nvSpPr>
          <p:cNvPr id="6" name="Rectangle 5"/>
          <p:cNvSpPr/>
          <p:nvPr/>
        </p:nvSpPr>
        <p:spPr>
          <a:xfrm>
            <a:off x="1043608" y="4900682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bs-Latn-BA" dirty="0" smtClean="0">
                <a:latin typeface="Arial" panose="020B0604020202020204" pitchFamily="34" charset="0"/>
                <a:cs typeface="Arial" panose="020B0604020202020204" pitchFamily="34" charset="0"/>
              </a:rPr>
              <a:t>18 studies till now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15738600"/>
      </p:ext>
    </p:extLst>
  </p:cSld>
  <p:clrMapOvr>
    <a:masterClrMapping/>
  </p:clrMapOvr>
  <p:transition spd="slow">
    <p:pull dir="r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32264" y="620687"/>
            <a:ext cx="748883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CEPEJ(2008)8RevE / 25 September 2013 </a:t>
            </a:r>
          </a:p>
          <a:p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SATURN guidelines for judicial time management 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23528" y="2060848"/>
            <a:ext cx="8441312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s-Latn-BA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The 15 Saturn Starting Priorities Guidelines...</a:t>
            </a:r>
          </a:p>
          <a:p>
            <a:endParaRPr lang="bs-Latn-BA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71500" indent="-571500">
              <a:buFont typeface="+mj-lt"/>
              <a:buAutoNum type="alphaLcParenR"/>
            </a:pPr>
            <a:r>
              <a:rPr lang="bs-Latn-BA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Planning and Collection of data</a:t>
            </a:r>
          </a:p>
          <a:p>
            <a:pPr marL="571500" indent="-571500">
              <a:buFont typeface="+mj-lt"/>
              <a:buAutoNum type="alphaLcParenR"/>
            </a:pPr>
            <a:r>
              <a:rPr lang="bs-Latn-BA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Intervention</a:t>
            </a:r>
          </a:p>
          <a:p>
            <a:pPr marL="571500" indent="-571500">
              <a:buFont typeface="+mj-lt"/>
              <a:buAutoNum type="alphaLcParenR"/>
            </a:pPr>
            <a:r>
              <a:rPr lang="bs-Latn-BA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Collection of Information</a:t>
            </a:r>
          </a:p>
          <a:p>
            <a:pPr marL="571500" indent="-571500">
              <a:buFont typeface="+mj-lt"/>
              <a:buAutoNum type="alphaLcParenR"/>
            </a:pPr>
            <a:r>
              <a:rPr lang="bs-Latn-BA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Continuing analysis</a:t>
            </a:r>
          </a:p>
          <a:p>
            <a:pPr marL="571500" indent="-571500">
              <a:buFont typeface="+mj-lt"/>
              <a:buAutoNum type="alphaLcParenR"/>
            </a:pPr>
            <a:r>
              <a:rPr lang="bs-Latn-BA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Establishing targets</a:t>
            </a:r>
          </a:p>
          <a:p>
            <a:pPr marL="571500" indent="-571500">
              <a:buFont typeface="+mj-lt"/>
              <a:buAutoNum type="alphaLcParenR"/>
            </a:pPr>
            <a:r>
              <a:rPr lang="bs-Latn-BA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Crisis management</a:t>
            </a:r>
          </a:p>
          <a:p>
            <a:pPr marL="571500" indent="-571500">
              <a:buFont typeface="+mj-lt"/>
              <a:buAutoNum type="alphaLcParenR"/>
            </a:pPr>
            <a:r>
              <a:rPr lang="bs-Latn-BA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Timing agreement with the parties and lawyers</a:t>
            </a:r>
            <a:endParaRPr lang="hr-HR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10076944"/>
      </p:ext>
    </p:extLst>
  </p:cSld>
  <p:clrMapOvr>
    <a:masterClrMapping/>
  </p:clrMapOvr>
  <p:transition spd="slow">
    <p:pull dir="r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7504" y="260648"/>
            <a:ext cx="8811736" cy="72327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u="sng" dirty="0" smtClean="0">
                <a:solidFill>
                  <a:srgbClr val="F8F8A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SATURN </a:t>
            </a:r>
            <a:r>
              <a:rPr lang="en-US" sz="2800" b="1" u="sng" dirty="0">
                <a:solidFill>
                  <a:srgbClr val="F8F8A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guidelines for judicial time </a:t>
            </a:r>
            <a:r>
              <a:rPr lang="en-US" sz="2800" b="1" u="sng" dirty="0" smtClean="0">
                <a:solidFill>
                  <a:srgbClr val="F8F8A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management</a:t>
            </a:r>
            <a:endParaRPr lang="bs-Latn-BA" sz="2800" b="1" u="sng" dirty="0" smtClean="0">
              <a:solidFill>
                <a:srgbClr val="F8F8A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bs-Latn-BA" sz="2800" b="1" dirty="0" smtClean="0">
                <a:solidFill>
                  <a:srgbClr val="F8F8A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clear priorities and clear principles – piece of cake </a:t>
            </a:r>
          </a:p>
          <a:p>
            <a:pPr marL="342900" indent="-342900">
              <a:buFontTx/>
              <a:buChar char="-"/>
            </a:pPr>
            <a:endParaRPr lang="bs-Latn-BA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bs-Latn-BA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„... lenght ... should be planned....“</a:t>
            </a:r>
          </a:p>
          <a:p>
            <a:endParaRPr lang="bs-Latn-BA" sz="24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bs-Latn-BA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„... estimating the timing needed...“</a:t>
            </a:r>
          </a:p>
          <a:p>
            <a:pPr marL="342900" indent="-342900">
              <a:buFontTx/>
              <a:buChar char="-"/>
            </a:pPr>
            <a:endParaRPr lang="bs-Latn-BA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bs-Latn-BA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„... departure from standards (?) and targets (?)...“</a:t>
            </a:r>
          </a:p>
          <a:p>
            <a:endParaRPr lang="bs-Latn-BA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bs-Latn-BA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„... integral duration... duration of most important steps..“</a:t>
            </a:r>
          </a:p>
          <a:p>
            <a:pPr marL="342900" indent="-342900">
              <a:buFontTx/>
              <a:buChar char="-"/>
            </a:pPr>
            <a:endParaRPr lang="bs-Latn-BA" sz="24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bs-Latn-BA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„... data continualy analysed... and used...„</a:t>
            </a:r>
          </a:p>
          <a:p>
            <a:endParaRPr lang="bs-Latn-BA" sz="24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bs-Latn-BA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„... </a:t>
            </a:r>
            <a:r>
              <a:rPr lang="bs-Latn-BA" sz="2400" b="1" dirty="0">
                <a:latin typeface="Arial" panose="020B0604020202020204" pitchFamily="34" charset="0"/>
                <a:cs typeface="Arial" panose="020B0604020202020204" pitchFamily="34" charset="0"/>
              </a:rPr>
              <a:t>rapidly address the cause of a problem...“</a:t>
            </a:r>
          </a:p>
          <a:p>
            <a:endParaRPr lang="bs-Latn-BA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bs-Latn-BA" sz="2400" b="1" dirty="0">
                <a:latin typeface="Arial" panose="020B0604020202020204" pitchFamily="34" charset="0"/>
                <a:cs typeface="Arial" panose="020B0604020202020204" pitchFamily="34" charset="0"/>
              </a:rPr>
              <a:t>„.. judge reach agreement... on calendar... with the help of ICT...“</a:t>
            </a:r>
          </a:p>
          <a:p>
            <a:endParaRPr lang="bs-Latn-BA" sz="24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bs-Latn-BA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22073932"/>
      </p:ext>
    </p:extLst>
  </p:cSld>
  <p:clrMapOvr>
    <a:masterClrMapping/>
  </p:clrMapOvr>
  <p:transition spd="slow">
    <p:pull dir="r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03312" y="332656"/>
            <a:ext cx="834419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u="sng" dirty="0" smtClean="0">
                <a:solidFill>
                  <a:srgbClr val="F8F8A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SATURN </a:t>
            </a:r>
            <a:r>
              <a:rPr lang="en-US" sz="2400" b="1" u="sng" dirty="0">
                <a:solidFill>
                  <a:srgbClr val="F8F8A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guidelines for judicial time </a:t>
            </a:r>
            <a:r>
              <a:rPr lang="en-US" sz="2400" b="1" u="sng" dirty="0" smtClean="0">
                <a:solidFill>
                  <a:srgbClr val="F8F8A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management</a:t>
            </a:r>
            <a:endParaRPr lang="bs-Latn-BA" sz="2400" b="1" u="sng" dirty="0" smtClean="0">
              <a:solidFill>
                <a:srgbClr val="F8F8A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bs-Latn-BA" sz="2400" b="1" dirty="0">
                <a:solidFill>
                  <a:srgbClr val="F8F8A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clear priorities and clear principles – piece of </a:t>
            </a:r>
            <a:r>
              <a:rPr lang="bs-Latn-BA" sz="2400" b="1" dirty="0" smtClean="0">
                <a:solidFill>
                  <a:srgbClr val="F8F8A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cake</a:t>
            </a:r>
            <a:endParaRPr lang="bs-Latn-BA" sz="2400" b="1" dirty="0">
              <a:solidFill>
                <a:srgbClr val="F8F8A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540864" y="2924944"/>
            <a:ext cx="786908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s-Latn-BA" sz="6600" dirty="0" smtClean="0">
                <a:latin typeface="Arial" panose="020B0604020202020204" pitchFamily="34" charset="0"/>
                <a:cs typeface="Arial" panose="020B0604020202020204" pitchFamily="34" charset="0"/>
              </a:rPr>
              <a:t>WHO and... HOW!?</a:t>
            </a:r>
          </a:p>
        </p:txBody>
      </p:sp>
    </p:spTree>
    <p:extLst>
      <p:ext uri="{BB962C8B-B14F-4D97-AF65-F5344CB8AC3E}">
        <p14:creationId xmlns:p14="http://schemas.microsoft.com/office/powerpoint/2010/main" val="793602498"/>
      </p:ext>
    </p:extLst>
  </p:cSld>
  <p:clrMapOvr>
    <a:masterClrMapping/>
  </p:clrMapOvr>
  <p:transition spd="slow">
    <p:pull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396552" y="260648"/>
            <a:ext cx="9721080" cy="1143000"/>
          </a:xfrm>
        </p:spPr>
        <p:txBody>
          <a:bodyPr/>
          <a:lstStyle/>
          <a:p>
            <a:r>
              <a:rPr lang="bs-Latn-BA" sz="2800" kern="1200" dirty="0" smtClean="0">
                <a:solidFill>
                  <a:srgbClr val="F8F8A6"/>
                </a:solidFill>
                <a:latin typeface="Arial" charset="0"/>
              </a:rPr>
              <a:t>QUANTIT</a:t>
            </a:r>
            <a:r>
              <a:rPr lang="en-US" sz="2800" kern="1200" dirty="0" smtClean="0">
                <a:solidFill>
                  <a:srgbClr val="F8F8A6"/>
                </a:solidFill>
                <a:latin typeface="Arial" charset="0"/>
              </a:rPr>
              <a:t>AT</a:t>
            </a:r>
            <a:r>
              <a:rPr lang="bs-Latn-BA" sz="2800" kern="1200" dirty="0" smtClean="0">
                <a:solidFill>
                  <a:srgbClr val="F8F8A6"/>
                </a:solidFill>
                <a:latin typeface="Arial" charset="0"/>
              </a:rPr>
              <a:t>IVE </a:t>
            </a:r>
            <a:r>
              <a:rPr lang="bs-Latn-BA" sz="2800" kern="1200" dirty="0">
                <a:solidFill>
                  <a:srgbClr val="F8F8A6"/>
                </a:solidFill>
                <a:latin typeface="Arial" charset="0"/>
              </a:rPr>
              <a:t>PERFORMANCE MANAGEMENT SYSTEM</a:t>
            </a:r>
            <a:endParaRPr lang="hr-HR" sz="2800" kern="1200" dirty="0">
              <a:solidFill>
                <a:srgbClr val="F8F8A6"/>
              </a:solidFill>
              <a:latin typeface="Arial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8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Bureaucratic </a:t>
            </a:r>
            <a:r>
              <a:rPr lang="en-GB" sz="2800" b="1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Data </a:t>
            </a:r>
            <a:r>
              <a:rPr lang="en-GB" sz="28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lang="en-GB" sz="2800" b="1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ollection</a:t>
            </a:r>
            <a:endParaRPr lang="bs-Latn-BA" sz="2800" b="1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bs-Latn-BA" sz="2800" b="1" dirty="0" smtClean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28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Normative Framework (standards and goals</a:t>
            </a:r>
            <a:r>
              <a:rPr lang="en-GB" sz="2800" b="1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bs-Latn-BA" sz="2800" b="1" dirty="0" smtClean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bs-Latn-BA" sz="2800" b="1" dirty="0" smtClean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28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Capacity </a:t>
            </a:r>
            <a:r>
              <a:rPr lang="en-GB" sz="2800" b="1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building</a:t>
            </a:r>
            <a:endParaRPr lang="bs-Latn-BA" sz="2800" b="1" dirty="0" smtClean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bs-Latn-BA" sz="2800" b="1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28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Monitoring and </a:t>
            </a:r>
            <a:r>
              <a:rPr lang="en-GB" sz="2800" b="1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Evaluation</a:t>
            </a:r>
            <a:endParaRPr lang="bs-Latn-BA" sz="2800" b="1" dirty="0" smtClean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bs-Latn-BA" sz="2800" b="1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28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Accountability and </a:t>
            </a:r>
            <a:r>
              <a:rPr lang="en-GB" sz="2800" b="1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Action</a:t>
            </a:r>
            <a:endParaRPr lang="hr-HR" sz="2800" b="1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51464539"/>
      </p:ext>
    </p:extLst>
  </p:cSld>
  <p:clrMapOvr>
    <a:overrideClrMapping bg1="dk2" tx1="lt1" bg2="dk1" tx2="lt2" accent1="accent1" accent2="accent2" accent3="accent3" accent4="accent4" accent5="accent5" accent6="accent6" hlink="hlink" folHlink="folHlink"/>
  </p:clrMapOvr>
  <p:transition spd="slow">
    <p:pull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260648"/>
            <a:ext cx="8229600" cy="1143000"/>
          </a:xfrm>
        </p:spPr>
        <p:txBody>
          <a:bodyPr/>
          <a:lstStyle/>
          <a:p>
            <a:r>
              <a:rPr lang="bs-Latn-BA" sz="2800" kern="1200" dirty="0">
                <a:solidFill>
                  <a:srgbClr val="F8F8A6"/>
                </a:solidFill>
                <a:latin typeface="Arial" charset="0"/>
              </a:rPr>
              <a:t>QUANTIATIVE PERFORMANCE MANAGEMENT SYSTEM</a:t>
            </a:r>
            <a:endParaRPr lang="hr-HR" sz="2800" kern="1200" dirty="0">
              <a:solidFill>
                <a:srgbClr val="F8F8A6"/>
              </a:solidFill>
              <a:latin typeface="Arial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3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Bureaucratic </a:t>
            </a:r>
            <a:r>
              <a:rPr lang="bs-Latn-BA" sz="3600" b="1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Data </a:t>
            </a:r>
            <a:r>
              <a:rPr lang="en-US" sz="3600" b="1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Collection</a:t>
            </a:r>
          </a:p>
          <a:p>
            <a:pPr marL="457200" indent="-457200">
              <a:buFont typeface="+mj-lt"/>
              <a:buAutoNum type="alphaLcParenR"/>
            </a:pPr>
            <a:r>
              <a:rPr lang="en-GB" sz="2400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Standardised </a:t>
            </a:r>
            <a:r>
              <a:rPr lang="en-GB" sz="24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typology of cases throughout the </a:t>
            </a:r>
            <a:r>
              <a:rPr lang="en-GB" sz="2400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system?</a:t>
            </a:r>
          </a:p>
          <a:p>
            <a:pPr marL="457200" indent="-457200">
              <a:buFont typeface="+mj-lt"/>
              <a:buAutoNum type="alphaLcParenR"/>
            </a:pPr>
            <a:r>
              <a:rPr lang="en-GB" sz="2400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Functioning </a:t>
            </a:r>
            <a:r>
              <a:rPr lang="en-GB" sz="24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Case Management </a:t>
            </a:r>
            <a:r>
              <a:rPr lang="en-GB" sz="2400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System?</a:t>
            </a:r>
          </a:p>
          <a:p>
            <a:pPr marL="457200" indent="-457200">
              <a:buFont typeface="+mj-lt"/>
              <a:buAutoNum type="alphaLcParenR"/>
            </a:pPr>
            <a:r>
              <a:rPr lang="en-GB" sz="2400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Unique </a:t>
            </a:r>
            <a:r>
              <a:rPr lang="en-GB" sz="24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case </a:t>
            </a:r>
            <a:r>
              <a:rPr lang="en-GB" sz="2400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ID?</a:t>
            </a:r>
          </a:p>
          <a:p>
            <a:pPr marL="457200" indent="-457200">
              <a:buFont typeface="+mj-lt"/>
              <a:buAutoNum type="alphaLcParenR"/>
            </a:pPr>
            <a:r>
              <a:rPr lang="en-GB" sz="2400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Overall </a:t>
            </a:r>
            <a:r>
              <a:rPr lang="en-GB" sz="24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length of </a:t>
            </a:r>
            <a:r>
              <a:rPr lang="en-GB" sz="2400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proceedings?</a:t>
            </a:r>
          </a:p>
          <a:p>
            <a:pPr marL="457200" indent="-457200">
              <a:buFont typeface="+mj-lt"/>
              <a:buAutoNum type="alphaLcParenR"/>
            </a:pPr>
            <a:r>
              <a:rPr lang="en-GB" sz="2400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How </a:t>
            </a:r>
            <a:r>
              <a:rPr lang="en-GB" sz="24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cases are closed</a:t>
            </a:r>
            <a:r>
              <a:rPr lang="en-GB" sz="2400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r>
              <a:rPr lang="bs-Latn-BA" sz="2400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Transfered to other </a:t>
            </a:r>
            <a:r>
              <a:rPr lang="en-US" sz="2400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court </a:t>
            </a:r>
            <a:r>
              <a:rPr lang="bs-Latn-BA" sz="2400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en-US" sz="2400" dirty="0" smtClean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+mj-lt"/>
              <a:buAutoNum type="alphaLcParenR"/>
            </a:pPr>
            <a:r>
              <a:rPr lang="en-GB" sz="2400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bs-Latn-BA" sz="2400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n-GB" sz="2400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c)counting principles?</a:t>
            </a:r>
          </a:p>
          <a:p>
            <a:pPr marL="457200" indent="-457200">
              <a:buFont typeface="+mj-lt"/>
              <a:buAutoNum type="alphaLcParenR"/>
            </a:pPr>
            <a:r>
              <a:rPr lang="bs-Latn-BA" sz="2400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Data quality checks</a:t>
            </a:r>
          </a:p>
          <a:p>
            <a:pPr marL="0" indent="0">
              <a:buNone/>
            </a:pPr>
            <a:endParaRPr lang="hr-HR" sz="240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bs-Latn-BA" sz="2800" b="1" dirty="0" smtClean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02679908"/>
      </p:ext>
    </p:extLst>
  </p:cSld>
  <p:clrMapOvr>
    <a:masterClrMapping/>
  </p:clrMapOvr>
  <p:transition spd="slow">
    <p:pull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Strömung">
  <a:themeElements>
    <a:clrScheme name="Strömung 1">
      <a:dk1>
        <a:srgbClr val="000514"/>
      </a:dk1>
      <a:lt1>
        <a:srgbClr val="FFFFFF"/>
      </a:lt1>
      <a:dk2>
        <a:srgbClr val="003399"/>
      </a:dk2>
      <a:lt2>
        <a:srgbClr val="E5E5FF"/>
      </a:lt2>
      <a:accent1>
        <a:srgbClr val="0099CC"/>
      </a:accent1>
      <a:accent2>
        <a:srgbClr val="A886E0"/>
      </a:accent2>
      <a:accent3>
        <a:srgbClr val="AAADCA"/>
      </a:accent3>
      <a:accent4>
        <a:srgbClr val="DADADA"/>
      </a:accent4>
      <a:accent5>
        <a:srgbClr val="AACAE2"/>
      </a:accent5>
      <a:accent6>
        <a:srgbClr val="9879CB"/>
      </a:accent6>
      <a:hlink>
        <a:srgbClr val="FFCC00"/>
      </a:hlink>
      <a:folHlink>
        <a:srgbClr val="FFFFCC"/>
      </a:folHlink>
    </a:clrScheme>
    <a:fontScheme name="Strömung">
      <a:majorFont>
        <a:latin typeface="Garamond"/>
        <a:ea typeface=""/>
        <a:cs typeface=""/>
      </a:majorFont>
      <a:minorFont>
        <a:latin typeface="Garamond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trömung 1">
        <a:dk1>
          <a:srgbClr val="000514"/>
        </a:dk1>
        <a:lt1>
          <a:srgbClr val="FFFFFF"/>
        </a:lt1>
        <a:dk2>
          <a:srgbClr val="003399"/>
        </a:dk2>
        <a:lt2>
          <a:srgbClr val="E5E5FF"/>
        </a:lt2>
        <a:accent1>
          <a:srgbClr val="0099CC"/>
        </a:accent1>
        <a:accent2>
          <a:srgbClr val="A886E0"/>
        </a:accent2>
        <a:accent3>
          <a:srgbClr val="AAADCA"/>
        </a:accent3>
        <a:accent4>
          <a:srgbClr val="DADADA"/>
        </a:accent4>
        <a:accent5>
          <a:srgbClr val="AACAE2"/>
        </a:accent5>
        <a:accent6>
          <a:srgbClr val="9879CB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ömung 2">
        <a:dk1>
          <a:srgbClr val="3E3E5C"/>
        </a:dk1>
        <a:lt1>
          <a:srgbClr val="FFFFFF"/>
        </a:lt1>
        <a:dk2>
          <a:srgbClr val="666699"/>
        </a:dk2>
        <a:lt2>
          <a:srgbClr val="DFDFE9"/>
        </a:lt2>
        <a:accent1>
          <a:srgbClr val="CC66FF"/>
        </a:accent1>
        <a:accent2>
          <a:srgbClr val="679ACD"/>
        </a:accent2>
        <a:accent3>
          <a:srgbClr val="B8B8CA"/>
        </a:accent3>
        <a:accent4>
          <a:srgbClr val="DADADA"/>
        </a:accent4>
        <a:accent5>
          <a:srgbClr val="E2B8FF"/>
        </a:accent5>
        <a:accent6>
          <a:srgbClr val="5D8BBA"/>
        </a:accent6>
        <a:hlink>
          <a:srgbClr val="CCE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ömung 3">
        <a:dk1>
          <a:srgbClr val="2A5400"/>
        </a:dk1>
        <a:lt1>
          <a:srgbClr val="FFFFFF"/>
        </a:lt1>
        <a:dk2>
          <a:srgbClr val="4A9400"/>
        </a:dk2>
        <a:lt2>
          <a:srgbClr val="BAE8BA"/>
        </a:lt2>
        <a:accent1>
          <a:srgbClr val="33CC33"/>
        </a:accent1>
        <a:accent2>
          <a:srgbClr val="99CC00"/>
        </a:accent2>
        <a:accent3>
          <a:srgbClr val="B1C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99FF33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ömung 4">
        <a:dk1>
          <a:srgbClr val="000000"/>
        </a:dk1>
        <a:lt1>
          <a:srgbClr val="FFFFFF"/>
        </a:lt1>
        <a:dk2>
          <a:srgbClr val="51596D"/>
        </a:dk2>
        <a:lt2>
          <a:srgbClr val="DDDDDD"/>
        </a:lt2>
        <a:accent1>
          <a:srgbClr val="787E8A"/>
        </a:accent1>
        <a:accent2>
          <a:srgbClr val="339966"/>
        </a:accent2>
        <a:accent3>
          <a:srgbClr val="B3B5BA"/>
        </a:accent3>
        <a:accent4>
          <a:srgbClr val="DADADA"/>
        </a:accent4>
        <a:accent5>
          <a:srgbClr val="BEC0C4"/>
        </a:accent5>
        <a:accent6>
          <a:srgbClr val="2D8A5C"/>
        </a:accent6>
        <a:hlink>
          <a:srgbClr val="00FFFF"/>
        </a:hlink>
        <a:folHlink>
          <a:srgbClr val="74B6D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ömung 5">
        <a:dk1>
          <a:srgbClr val="5C1F00"/>
        </a:dk1>
        <a:lt1>
          <a:srgbClr val="FFFFFF"/>
        </a:lt1>
        <a:dk2>
          <a:srgbClr val="8C0000"/>
        </a:dk2>
        <a:lt2>
          <a:srgbClr val="DFD293"/>
        </a:lt2>
        <a:accent1>
          <a:srgbClr val="FF6845"/>
        </a:accent1>
        <a:accent2>
          <a:srgbClr val="BE7960"/>
        </a:accent2>
        <a:accent3>
          <a:srgbClr val="C5AAAA"/>
        </a:accent3>
        <a:accent4>
          <a:srgbClr val="DADADA"/>
        </a:accent4>
        <a:accent5>
          <a:srgbClr val="FFB9B0"/>
        </a:accent5>
        <a:accent6>
          <a:srgbClr val="AC6D56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ömung 6">
        <a:dk1>
          <a:srgbClr val="5E4444"/>
        </a:dk1>
        <a:lt1>
          <a:srgbClr val="F7F3F3"/>
        </a:lt1>
        <a:dk2>
          <a:srgbClr val="8A6362"/>
        </a:dk2>
        <a:lt2>
          <a:srgbClr val="D8C1BA"/>
        </a:lt2>
        <a:accent1>
          <a:srgbClr val="CC6600"/>
        </a:accent1>
        <a:accent2>
          <a:srgbClr val="C16059"/>
        </a:accent2>
        <a:accent3>
          <a:srgbClr val="C4B7B7"/>
        </a:accent3>
        <a:accent4>
          <a:srgbClr val="D3D0D0"/>
        </a:accent4>
        <a:accent5>
          <a:srgbClr val="E2B8AA"/>
        </a:accent5>
        <a:accent6>
          <a:srgbClr val="AF5650"/>
        </a:accent6>
        <a:hlink>
          <a:srgbClr val="FFCC00"/>
        </a:hlink>
        <a:folHlink>
          <a:srgbClr val="CBB55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ömung 7">
        <a:dk1>
          <a:srgbClr val="7F6737"/>
        </a:dk1>
        <a:lt1>
          <a:srgbClr val="FFFFFF"/>
        </a:lt1>
        <a:dk2>
          <a:srgbClr val="BFA673"/>
        </a:dk2>
        <a:lt2>
          <a:srgbClr val="E6E3AA"/>
        </a:lt2>
        <a:accent1>
          <a:srgbClr val="FFCC00"/>
        </a:accent1>
        <a:accent2>
          <a:srgbClr val="808000"/>
        </a:accent2>
        <a:accent3>
          <a:srgbClr val="DCD0BC"/>
        </a:accent3>
        <a:accent4>
          <a:srgbClr val="DADADA"/>
        </a:accent4>
        <a:accent5>
          <a:srgbClr val="FFE2AA"/>
        </a:accent5>
        <a:accent6>
          <a:srgbClr val="737300"/>
        </a:accent6>
        <a:hlink>
          <a:srgbClr val="784700"/>
        </a:hlink>
        <a:folHlink>
          <a:srgbClr val="9A7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ömung 8">
        <a:dk1>
          <a:srgbClr val="4B2500"/>
        </a:dk1>
        <a:lt1>
          <a:srgbClr val="F9F0D3"/>
        </a:lt1>
        <a:dk2>
          <a:srgbClr val="A69564"/>
        </a:dk2>
        <a:lt2>
          <a:srgbClr val="EFDEAF"/>
        </a:lt2>
        <a:accent1>
          <a:srgbClr val="FFFFE3"/>
        </a:accent1>
        <a:accent2>
          <a:srgbClr val="BFBFA7"/>
        </a:accent2>
        <a:accent3>
          <a:srgbClr val="FBF6E6"/>
        </a:accent3>
        <a:accent4>
          <a:srgbClr val="3F1E00"/>
        </a:accent4>
        <a:accent5>
          <a:srgbClr val="FFFFEF"/>
        </a:accent5>
        <a:accent6>
          <a:srgbClr val="ADAD97"/>
        </a:accent6>
        <a:hlink>
          <a:srgbClr val="7B6D47"/>
        </a:hlink>
        <a:folHlink>
          <a:srgbClr val="A99D2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ömung 9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CECFF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2D2D8A"/>
        </a:accent6>
        <a:hlink>
          <a:srgbClr val="6600FF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th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h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Strömung 1">
    <a:dk1>
      <a:srgbClr val="000514"/>
    </a:dk1>
    <a:lt1>
      <a:srgbClr val="FFFFFF"/>
    </a:lt1>
    <a:dk2>
      <a:srgbClr val="003399"/>
    </a:dk2>
    <a:lt2>
      <a:srgbClr val="E5E5FF"/>
    </a:lt2>
    <a:accent1>
      <a:srgbClr val="0099CC"/>
    </a:accent1>
    <a:accent2>
      <a:srgbClr val="A886E0"/>
    </a:accent2>
    <a:accent3>
      <a:srgbClr val="AAADCA"/>
    </a:accent3>
    <a:accent4>
      <a:srgbClr val="DADADA"/>
    </a:accent4>
    <a:accent5>
      <a:srgbClr val="AACAE2"/>
    </a:accent5>
    <a:accent6>
      <a:srgbClr val="9879CB"/>
    </a:accent6>
    <a:hlink>
      <a:srgbClr val="FFCC00"/>
    </a:hlink>
    <a:folHlink>
      <a:srgbClr val="FFFFCC"/>
    </a:folHlink>
  </a:clrScheme>
</a:themeOverride>
</file>

<file path=ppt/theme/themeOverride2.xml><?xml version="1.0" encoding="utf-8"?>
<a:themeOverride xmlns:a="http://schemas.openxmlformats.org/drawingml/2006/main">
  <a:clrScheme name="Strömung 1">
    <a:dk1>
      <a:srgbClr val="000514"/>
    </a:dk1>
    <a:lt1>
      <a:srgbClr val="FFFFFF"/>
    </a:lt1>
    <a:dk2>
      <a:srgbClr val="003399"/>
    </a:dk2>
    <a:lt2>
      <a:srgbClr val="E5E5FF"/>
    </a:lt2>
    <a:accent1>
      <a:srgbClr val="0099CC"/>
    </a:accent1>
    <a:accent2>
      <a:srgbClr val="A886E0"/>
    </a:accent2>
    <a:accent3>
      <a:srgbClr val="AAADCA"/>
    </a:accent3>
    <a:accent4>
      <a:srgbClr val="DADADA"/>
    </a:accent4>
    <a:accent5>
      <a:srgbClr val="AACAE2"/>
    </a:accent5>
    <a:accent6>
      <a:srgbClr val="9879CB"/>
    </a:accent6>
    <a:hlink>
      <a:srgbClr val="FFCC00"/>
    </a:hlink>
    <a:folHlink>
      <a:srgbClr val="FFFFCC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94</TotalTime>
  <Words>757</Words>
  <Application>Microsoft Office PowerPoint</Application>
  <PresentationFormat>On-screen Show (4:3)</PresentationFormat>
  <Paragraphs>151</Paragraphs>
  <Slides>15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9" baseType="lpstr">
      <vt:lpstr>Arial</vt:lpstr>
      <vt:lpstr>Garamond</vt:lpstr>
      <vt:lpstr>Wingdings</vt:lpstr>
      <vt:lpstr>Strömung</vt:lpstr>
      <vt:lpstr>CEPEJ Guidelines, Studies and Evaluation Tools</vt:lpstr>
      <vt:lpstr>PowerPoint Presentation</vt:lpstr>
      <vt:lpstr>PowerPoint Presentation</vt:lpstr>
      <vt:lpstr>CEPEJ Tools </vt:lpstr>
      <vt:lpstr>PowerPoint Presentation</vt:lpstr>
      <vt:lpstr>PowerPoint Presentation</vt:lpstr>
      <vt:lpstr>PowerPoint Presentation</vt:lpstr>
      <vt:lpstr>QUANTITATIVE PERFORMANCE MANAGEMENT SYSTEM</vt:lpstr>
      <vt:lpstr>QUANTIATIVE PERFORMANCE MANAGEMENT SYSTEM</vt:lpstr>
      <vt:lpstr>QUANTIATIVE PERFORMANCE MANAGEMENT SYSTEM</vt:lpstr>
      <vt:lpstr>QUANTIATIVE PERFORMANCE MANAGEMENT SYSTEM</vt:lpstr>
      <vt:lpstr>QUANTIATIVE PERFORMANCE MANAGEMENT SYSTEM</vt:lpstr>
      <vt:lpstr>QUANTIATIVE PERFORMANCE MANAGEMENT SYSTEM</vt:lpstr>
      <vt:lpstr>QUANTIATIVE PERFORMANCE MANAGEMENT SYSTEM</vt:lpstr>
      <vt:lpstr>PowerPoint Presentation</vt:lpstr>
    </vt:vector>
  </TitlesOfParts>
  <Company>Ministerie van Justitie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CEPEJ Questionnaire</dc:title>
  <dc:creator>GStawa</dc:creator>
  <cp:lastModifiedBy>Adis Hodzic</cp:lastModifiedBy>
  <cp:revision>84</cp:revision>
  <dcterms:created xsi:type="dcterms:W3CDTF">2005-11-16T08:49:47Z</dcterms:created>
  <dcterms:modified xsi:type="dcterms:W3CDTF">2014-09-02T09:31:51Z</dcterms:modified>
</cp:coreProperties>
</file>