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5" autoAdjust="0"/>
  </p:normalViewPr>
  <p:slideViewPr>
    <p:cSldViewPr snapToGrid="0" snapToObjects="1">
      <p:cViewPr varScale="1">
        <p:scale>
          <a:sx n="91" d="100"/>
          <a:sy n="91" d="100"/>
        </p:scale>
        <p:origin x="510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dirty="0" err="1"/>
              <a:t>Cités</a:t>
            </a:r>
            <a:r>
              <a:rPr lang="en-US" dirty="0"/>
              <a:t> </a:t>
            </a:r>
            <a:r>
              <a:rPr lang="en-US" dirty="0" err="1"/>
              <a:t>interculturelles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/>
              <a:t>Construire des ponts, abattre des murs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ga-IE" dirty="0"/>
              <a:t>ICC banner in the bottom right corner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457200" indent="-457200">
              <a:buFont typeface="+mj-lt"/>
              <a:buAutoNum type="arabicPeriod"/>
              <a:defRPr baseline="0"/>
            </a:lvl1pPr>
          </a:lstStyle>
          <a:p>
            <a:pPr lvl="0"/>
            <a:r>
              <a:rPr lang="en-US" dirty="0"/>
              <a:t>Page set up </a:t>
            </a:r>
            <a:r>
              <a:rPr lang="mr-IN" dirty="0"/>
              <a:t>–</a:t>
            </a:r>
            <a:r>
              <a:rPr lang="en-US" dirty="0"/>
              <a:t> 16.9</a:t>
            </a:r>
          </a:p>
          <a:p>
            <a:pPr lvl="0"/>
            <a:r>
              <a:rPr lang="en-US" dirty="0" err="1"/>
              <a:t>Colours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Office </a:t>
            </a:r>
          </a:p>
          <a:p>
            <a:pPr lvl="0"/>
            <a:r>
              <a:rPr lang="en-US" dirty="0"/>
              <a:t>Font -</a:t>
            </a:r>
          </a:p>
          <a:p>
            <a:pPr lvl="0"/>
            <a:r>
              <a:rPr lang="en-US" dirty="0"/>
              <a:t>View </a:t>
            </a:r>
            <a:r>
              <a:rPr lang="mr-IN" dirty="0"/>
              <a:t>–</a:t>
            </a:r>
            <a:r>
              <a:rPr lang="en-US" dirty="0"/>
              <a:t> Slide Master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Intsert</a:t>
            </a:r>
            <a:r>
              <a:rPr lang="en-US" dirty="0"/>
              <a:t> banner (bottom right corner) </a:t>
            </a:r>
            <a:r>
              <a:rPr lang="mr-IN" dirty="0"/>
              <a:t>–</a:t>
            </a:r>
            <a:r>
              <a:rPr lang="en-US" dirty="0"/>
              <a:t> close master view </a:t>
            </a:r>
            <a:r>
              <a:rPr lang="mr-IN" dirty="0"/>
              <a:t>–</a:t>
            </a:r>
            <a:r>
              <a:rPr lang="en-US" dirty="0"/>
              <a:t> ICC logo will appear in every slide</a:t>
            </a:r>
          </a:p>
          <a:p>
            <a:pPr lvl="0"/>
            <a:r>
              <a:rPr lang="en-US" dirty="0"/>
              <a:t>Apply to future presentations with respective city/</a:t>
            </a:r>
            <a:r>
              <a:rPr lang="en-US" dirty="0" err="1"/>
              <a:t>organisation</a:t>
            </a:r>
            <a:r>
              <a:rPr lang="en-US" dirty="0"/>
              <a:t> logos. 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2A6520-56F2-7343-9164-95447BB3E7F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434B27-3368-5C41-8A97-7DF5B8BC7F0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ICC_banner_slogan_F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23" y="3810191"/>
            <a:ext cx="6321477" cy="10475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CITÉS INTERCULTURELLES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Contruire des ponts, Abattre les murs </a:t>
            </a:r>
          </a:p>
        </p:txBody>
      </p:sp>
    </p:spTree>
    <p:extLst>
      <p:ext uri="{BB962C8B-B14F-4D97-AF65-F5344CB8AC3E}">
        <p14:creationId xmlns:p14="http://schemas.microsoft.com/office/powerpoint/2010/main" val="279164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Bannière</a:t>
            </a:r>
            <a:r>
              <a:rPr lang="en-US" dirty="0"/>
              <a:t> ICC dans le coin </a:t>
            </a:r>
            <a:r>
              <a:rPr lang="en-US" dirty="0" err="1"/>
              <a:t>inférieur</a:t>
            </a:r>
            <a:r>
              <a:rPr lang="en-US" dirty="0"/>
              <a:t> droit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49"/>
            <a:ext cx="8371490" cy="3760733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Mise </a:t>
            </a:r>
            <a:r>
              <a:rPr lang="en-US" sz="2000" dirty="0" err="1"/>
              <a:t>en</a:t>
            </a:r>
            <a:r>
              <a:rPr lang="en-US" sz="2000" dirty="0"/>
              <a:t> page </a:t>
            </a:r>
            <a:r>
              <a:rPr lang="mr-IN" sz="2000" dirty="0"/>
              <a:t>–</a:t>
            </a:r>
            <a:r>
              <a:rPr lang="en-US" sz="2000" dirty="0"/>
              <a:t> 16.9</a:t>
            </a:r>
          </a:p>
          <a:p>
            <a:r>
              <a:rPr lang="fr-FR" sz="2000" dirty="0"/>
              <a:t>Couleurs – Office pour PowerPoint </a:t>
            </a:r>
          </a:p>
          <a:p>
            <a:r>
              <a:rPr lang="en-US" sz="2000" dirty="0"/>
              <a:t>Police </a:t>
            </a:r>
            <a:r>
              <a:rPr lang="mr-IN" sz="2000" dirty="0"/>
              <a:t>–</a:t>
            </a:r>
            <a:r>
              <a:rPr lang="en-US" sz="2000" dirty="0"/>
              <a:t> Calibri 11 for Word docs et PowerPoint</a:t>
            </a:r>
          </a:p>
          <a:p>
            <a:pPr lvl="0"/>
            <a:r>
              <a:rPr lang="en-US" sz="2000" dirty="0"/>
              <a:t>Vue – masque de diapositive – </a:t>
            </a:r>
            <a:r>
              <a:rPr lang="en-US" sz="2000" dirty="0" err="1"/>
              <a:t>insérer</a:t>
            </a:r>
            <a:r>
              <a:rPr lang="en-US" sz="2000" dirty="0"/>
              <a:t> la </a:t>
            </a:r>
            <a:r>
              <a:rPr lang="en-US" sz="2000" dirty="0" err="1"/>
              <a:t>bannière</a:t>
            </a:r>
            <a:r>
              <a:rPr lang="en-US" sz="2000" dirty="0"/>
              <a:t> (coin </a:t>
            </a:r>
            <a:r>
              <a:rPr lang="en-US" sz="2000" dirty="0" err="1"/>
              <a:t>inférieur</a:t>
            </a:r>
            <a:r>
              <a:rPr lang="en-US" sz="2000" dirty="0"/>
              <a:t> droit) – </a:t>
            </a:r>
            <a:r>
              <a:rPr lang="en-US" sz="2000" dirty="0" err="1"/>
              <a:t>fermer</a:t>
            </a:r>
            <a:r>
              <a:rPr lang="en-US" sz="2000" dirty="0"/>
              <a:t> la page </a:t>
            </a:r>
            <a:r>
              <a:rPr lang="en-US" sz="2000" dirty="0" err="1"/>
              <a:t>maîtresse</a:t>
            </a:r>
            <a:r>
              <a:rPr lang="en-US" sz="2000" dirty="0"/>
              <a:t> – la </a:t>
            </a:r>
            <a:r>
              <a:rPr lang="en-US" sz="2000" dirty="0" err="1"/>
              <a:t>bannière</a:t>
            </a:r>
            <a:r>
              <a:rPr lang="en-US" sz="2000" dirty="0"/>
              <a:t> ICC </a:t>
            </a:r>
            <a:r>
              <a:rPr lang="en-US" sz="2000" dirty="0" err="1"/>
              <a:t>apparaît</a:t>
            </a:r>
            <a:r>
              <a:rPr lang="en-US" sz="2000" dirty="0"/>
              <a:t> sur </a:t>
            </a:r>
            <a:r>
              <a:rPr lang="en-US" sz="2000" dirty="0" err="1"/>
              <a:t>chaque</a:t>
            </a:r>
            <a:r>
              <a:rPr lang="en-US" sz="2000" dirty="0"/>
              <a:t> diapositive</a:t>
            </a:r>
          </a:p>
          <a:p>
            <a:pPr lvl="0"/>
            <a:r>
              <a:rPr lang="en-US" sz="2000" dirty="0"/>
              <a:t>Appliquer aux </a:t>
            </a:r>
            <a:r>
              <a:rPr lang="en-US" sz="2000" dirty="0" err="1"/>
              <a:t>présentations</a:t>
            </a:r>
            <a:r>
              <a:rPr lang="en-US" sz="2000" dirty="0"/>
              <a:t> futures pour les logos des </a:t>
            </a:r>
            <a:r>
              <a:rPr lang="en-US" sz="2000" dirty="0" err="1"/>
              <a:t>villes</a:t>
            </a:r>
            <a:r>
              <a:rPr lang="en-US" sz="2000" dirty="0"/>
              <a:t>/</a:t>
            </a:r>
            <a:r>
              <a:rPr lang="en-US" sz="2000" dirty="0" err="1"/>
              <a:t>organisations</a:t>
            </a:r>
            <a:r>
              <a:rPr lang="en-US" sz="2000" dirty="0"/>
              <a:t> </a:t>
            </a:r>
            <a:r>
              <a:rPr lang="en-US" sz="2000" dirty="0" err="1"/>
              <a:t>respectives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3107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CC PP">
  <a:themeElements>
    <a:clrScheme name="ICC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611A59"/>
      </a:accent4>
      <a:accent5>
        <a:srgbClr val="2E5D22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75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ICC PP</vt:lpstr>
      <vt:lpstr>CITÉS INTERCULTURELLES</vt:lpstr>
      <vt:lpstr>Bannière ICC dans le coin inférieur droit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Lilah G</dc:creator>
  <cp:lastModifiedBy>PRIVAT Yann</cp:lastModifiedBy>
  <cp:revision>9</cp:revision>
  <dcterms:created xsi:type="dcterms:W3CDTF">2020-05-22T15:33:27Z</dcterms:created>
  <dcterms:modified xsi:type="dcterms:W3CDTF">2020-07-20T14:49:11Z</dcterms:modified>
</cp:coreProperties>
</file>