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  <p:sldMasterId id="2147483689" r:id="rId5"/>
    <p:sldMasterId id="2147483691" r:id="rId6"/>
    <p:sldMasterId id="2147483693" r:id="rId7"/>
    <p:sldMasterId id="2147483695" r:id="rId8"/>
    <p:sldMasterId id="2147483697" r:id="rId9"/>
    <p:sldMasterId id="2147483699" r:id="rId10"/>
    <p:sldMasterId id="2147483701" r:id="rId11"/>
    <p:sldMasterId id="2147483703" r:id="rId12"/>
    <p:sldMasterId id="2147483705" r:id="rId13"/>
    <p:sldMasterId id="2147483734" r:id="rId14"/>
    <p:sldMasterId id="2147483747" r:id="rId15"/>
  </p:sldMasterIdLst>
  <p:notesMasterIdLst>
    <p:notesMasterId r:id="rId25"/>
  </p:notesMasterIdLst>
  <p:handoutMasterIdLst>
    <p:handoutMasterId r:id="rId26"/>
  </p:handoutMasterIdLst>
  <p:sldIdLst>
    <p:sldId id="256" r:id="rId16"/>
    <p:sldId id="324" r:id="rId17"/>
    <p:sldId id="323" r:id="rId18"/>
    <p:sldId id="315" r:id="rId19"/>
    <p:sldId id="316" r:id="rId20"/>
    <p:sldId id="321" r:id="rId21"/>
    <p:sldId id="276" r:id="rId22"/>
    <p:sldId id="263" r:id="rId23"/>
    <p:sldId id="325" r:id="rId24"/>
  </p:sldIdLst>
  <p:sldSz cx="9144000" cy="6858000" type="screen4x3"/>
  <p:notesSz cx="6819900" cy="9918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  <a:srgbClr val="DC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31" autoAdjust="0"/>
  </p:normalViewPr>
  <p:slideViewPr>
    <p:cSldViewPr snapToGrid="0" snapToObjects="1"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972" y="-96"/>
      </p:cViewPr>
      <p:guideLst>
        <p:guide orient="horz" pos="3124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7848B-6AFE-499B-B6F8-7DC50B3DD22C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0BE1C-E58B-4E63-A499-99B4E2B020A6}">
      <dgm:prSet phldrT="[Text]"/>
      <dgm:spPr/>
      <dgm:t>
        <a:bodyPr/>
        <a:lstStyle/>
        <a:p>
          <a:r>
            <a: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Ministries of Education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FE12B-C111-48B2-9707-7DD57D308B56}" type="parTrans" cxnId="{E2645323-3A4D-43EB-9FA8-81F9369D8B15}">
      <dgm:prSet/>
      <dgm:spPr/>
      <dgm:t>
        <a:bodyPr/>
        <a:lstStyle/>
        <a:p>
          <a:endParaRPr lang="en-US"/>
        </a:p>
      </dgm:t>
    </dgm:pt>
    <dgm:pt modelId="{D17D4FC3-3035-4B37-9AE9-87B49AA77409}" type="sibTrans" cxnId="{E2645323-3A4D-43EB-9FA8-81F9369D8B15}">
      <dgm:prSet/>
      <dgm:spPr/>
      <dgm:t>
        <a:bodyPr/>
        <a:lstStyle/>
        <a:p>
          <a:endParaRPr lang="en-US"/>
        </a:p>
      </dgm:t>
    </dgm:pt>
    <dgm:pt modelId="{8195EB6A-B219-475C-BB50-E9FC181A2610}">
      <dgm:prSet phldrT="[Text]" custT="1"/>
      <dgm:spPr/>
      <dgm:t>
        <a:bodyPr/>
        <a:lstStyle/>
        <a:p>
          <a:r>
            <a:rPr lang="en-GB" sz="1400" b="1" dirty="0">
              <a:solidFill>
                <a:schemeClr val="accent1">
                  <a:lumMod val="50000"/>
                </a:schemeClr>
              </a:solidFill>
              <a:effectLst/>
            </a:rPr>
            <a:t>Anti-Corruption Agency</a:t>
          </a:r>
          <a:endParaRPr lang="en-US" sz="14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2320A07C-45E4-499C-8E33-FE5A2106218F}" type="parTrans" cxnId="{869E5B0B-DB0B-4AED-B450-674884C7BCB3}">
      <dgm:prSet/>
      <dgm:spPr/>
      <dgm:t>
        <a:bodyPr/>
        <a:lstStyle/>
        <a:p>
          <a:endParaRPr lang="en-US"/>
        </a:p>
      </dgm:t>
    </dgm:pt>
    <dgm:pt modelId="{D025662B-EA7A-4F97-8ED2-6DCA65240B1E}" type="sibTrans" cxnId="{869E5B0B-DB0B-4AED-B450-674884C7BCB3}">
      <dgm:prSet/>
      <dgm:spPr/>
      <dgm:t>
        <a:bodyPr/>
        <a:lstStyle/>
        <a:p>
          <a:endParaRPr lang="en-US"/>
        </a:p>
      </dgm:t>
    </dgm:pt>
    <dgm:pt modelId="{4ABDADBE-A980-466F-BCFE-C81AD303312B}">
      <dgm:prSet phldrT="[Text]" custT="1"/>
      <dgm:spPr/>
      <dgm:t>
        <a:bodyPr/>
        <a:lstStyle/>
        <a:p>
          <a:r>
            <a:rPr lang="en-GB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Rectors and</a:t>
          </a:r>
          <a:r>
            <a: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management </a:t>
          </a:r>
          <a:r>
            <a:rPr lang="en-GB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</a:t>
          </a:r>
          <a:endParaRPr lang="en-US" sz="1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7C1F17-B094-47CC-885D-10F99EBD023E}" type="parTrans" cxnId="{F8A79012-2D46-444A-8A53-E6100BCD08CA}">
      <dgm:prSet/>
      <dgm:spPr/>
      <dgm:t>
        <a:bodyPr/>
        <a:lstStyle/>
        <a:p>
          <a:endParaRPr lang="en-US"/>
        </a:p>
      </dgm:t>
    </dgm:pt>
    <dgm:pt modelId="{EB17E924-1997-4F7F-B60F-D4E8E7ADC7D3}" type="sibTrans" cxnId="{F8A79012-2D46-444A-8A53-E6100BCD08CA}">
      <dgm:prSet/>
      <dgm:spPr/>
      <dgm:t>
        <a:bodyPr/>
        <a:lstStyle/>
        <a:p>
          <a:endParaRPr lang="en-US"/>
        </a:p>
      </dgm:t>
    </dgm:pt>
    <dgm:pt modelId="{442F28F7-E956-4BD0-85C5-6EDF7BEF7E45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effectLst/>
            </a:rPr>
            <a:t>NGOs</a:t>
          </a:r>
          <a:endParaRPr lang="en-US" sz="16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D3DAB077-CFF0-4CF7-A9E0-9047F891F57A}" type="parTrans" cxnId="{5A979119-D6EC-4024-BB09-112B1A80F4AC}">
      <dgm:prSet/>
      <dgm:spPr/>
      <dgm:t>
        <a:bodyPr/>
        <a:lstStyle/>
        <a:p>
          <a:endParaRPr lang="en-US"/>
        </a:p>
      </dgm:t>
    </dgm:pt>
    <dgm:pt modelId="{D445F4B2-986C-47DC-A1D4-56E78B4FB51C}" type="sibTrans" cxnId="{5A979119-D6EC-4024-BB09-112B1A80F4AC}">
      <dgm:prSet/>
      <dgm:spPr/>
      <dgm:t>
        <a:bodyPr/>
        <a:lstStyle/>
        <a:p>
          <a:endParaRPr lang="en-US"/>
        </a:p>
      </dgm:t>
    </dgm:pt>
    <dgm:pt modelId="{930716E4-FFFA-4B59-ABC3-44B1F13B3F45}">
      <dgm:prSet phldrT="[Text]"/>
      <dgm:spPr/>
      <dgm:t>
        <a:bodyPr/>
        <a:lstStyle/>
        <a:p>
          <a:r>
            <a: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2941E-7485-46C2-B0CB-EF69CA508E94}" type="parTrans" cxnId="{A9000181-F4DE-412C-82CF-D7802A3687E3}">
      <dgm:prSet/>
      <dgm:spPr/>
      <dgm:t>
        <a:bodyPr/>
        <a:lstStyle/>
        <a:p>
          <a:endParaRPr lang="en-US"/>
        </a:p>
      </dgm:t>
    </dgm:pt>
    <dgm:pt modelId="{3FF0B444-6B31-4AEB-9E5F-6B7BECFA5732}" type="sibTrans" cxnId="{A9000181-F4DE-412C-82CF-D7802A3687E3}">
      <dgm:prSet/>
      <dgm:spPr/>
      <dgm:t>
        <a:bodyPr/>
        <a:lstStyle/>
        <a:p>
          <a:endParaRPr lang="en-US"/>
        </a:p>
      </dgm:t>
    </dgm:pt>
    <dgm:pt modelId="{C4FB12A3-F970-4B0F-8031-3C6BC5CFD789}">
      <dgm:prSet phldrT="[Text]"/>
      <dgm:spPr/>
      <dgm:t>
        <a:bodyPr/>
        <a:lstStyle/>
        <a:p>
          <a:r>
            <a:rPr lang="en-GB" b="1" dirty="0">
              <a:solidFill>
                <a:schemeClr val="accent1">
                  <a:lumMod val="50000"/>
                </a:schemeClr>
              </a:solidFill>
              <a:effectLst/>
            </a:rPr>
            <a:t>Students' associations</a:t>
          </a:r>
          <a:endParaRPr lang="en-US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B833C8C9-E344-4430-AA48-140E246D3A95}" type="parTrans" cxnId="{8F5B3CC3-7AE4-4EDD-BD9C-E630C7C34F04}">
      <dgm:prSet/>
      <dgm:spPr/>
      <dgm:t>
        <a:bodyPr/>
        <a:lstStyle/>
        <a:p>
          <a:endParaRPr lang="en-US"/>
        </a:p>
      </dgm:t>
    </dgm:pt>
    <dgm:pt modelId="{5C9C7924-2C73-491D-BCB2-B7DF404285D9}" type="sibTrans" cxnId="{8F5B3CC3-7AE4-4EDD-BD9C-E630C7C34F04}">
      <dgm:prSet/>
      <dgm:spPr/>
      <dgm:t>
        <a:bodyPr/>
        <a:lstStyle/>
        <a:p>
          <a:endParaRPr lang="en-US"/>
        </a:p>
      </dgm:t>
    </dgm:pt>
    <dgm:pt modelId="{0C33DD20-862A-47E3-BD85-BFC566A1C438}">
      <dgm:prSet phldrT="[Text]"/>
      <dgm:spPr/>
      <dgm:t>
        <a:bodyPr/>
        <a:lstStyle/>
        <a:p>
          <a:r>
            <a: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staff</a:t>
          </a:r>
          <a:endParaRPr 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1D997-EB8B-4242-9BF5-D11DA7A68150}" type="parTrans" cxnId="{2B5806F2-8F54-4703-B163-660B4AC3440B}">
      <dgm:prSet/>
      <dgm:spPr/>
      <dgm:t>
        <a:bodyPr/>
        <a:lstStyle/>
        <a:p>
          <a:endParaRPr lang="en-US"/>
        </a:p>
      </dgm:t>
    </dgm:pt>
    <dgm:pt modelId="{D3703F82-3F04-4C99-A4AC-1D4E9D4B8B70}" type="sibTrans" cxnId="{2B5806F2-8F54-4703-B163-660B4AC3440B}">
      <dgm:prSet/>
      <dgm:spPr/>
      <dgm:t>
        <a:bodyPr/>
        <a:lstStyle/>
        <a:p>
          <a:endParaRPr lang="en-US"/>
        </a:p>
      </dgm:t>
    </dgm:pt>
    <dgm:pt modelId="{B4709DEB-437C-405A-A142-7EA798F7C5E5}">
      <dgm:prSet phldrT="[Text]" custT="1"/>
      <dgm:spPr/>
      <dgm:t>
        <a:bodyPr/>
        <a:lstStyle/>
        <a:p>
          <a:r>
            <a:rPr lang="en-GB" sz="1400" b="1" dirty="0">
              <a:solidFill>
                <a:schemeClr val="accent1">
                  <a:lumMod val="50000"/>
                </a:schemeClr>
              </a:solidFill>
              <a:effectLst/>
            </a:rPr>
            <a:t>Council for Higher Education</a:t>
          </a:r>
          <a:endParaRPr lang="en-US" sz="14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88D01043-2876-474F-8FE5-571BC8BBA9F5}" type="parTrans" cxnId="{1F67A6A7-85C6-4E85-98F2-C046C84945B1}">
      <dgm:prSet/>
      <dgm:spPr/>
      <dgm:t>
        <a:bodyPr/>
        <a:lstStyle/>
        <a:p>
          <a:endParaRPr lang="en-US"/>
        </a:p>
      </dgm:t>
    </dgm:pt>
    <dgm:pt modelId="{F2C3A264-43F2-46ED-972B-950AA7F52BC7}" type="sibTrans" cxnId="{1F67A6A7-85C6-4E85-98F2-C046C84945B1}">
      <dgm:prSet/>
      <dgm:spPr/>
      <dgm:t>
        <a:bodyPr/>
        <a:lstStyle/>
        <a:p>
          <a:endParaRPr lang="en-US"/>
        </a:p>
      </dgm:t>
    </dgm:pt>
    <dgm:pt modelId="{65E74CD0-0C6A-400C-A098-3B6CDF9FEF79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effectLst/>
            </a:rPr>
            <a:t>Media</a:t>
          </a:r>
          <a:endParaRPr lang="en-US" sz="16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D50AB1FD-CB24-4A55-B090-E00FCF61801A}" type="parTrans" cxnId="{391AA59C-3374-4A7B-8877-9093A5DEB4B6}">
      <dgm:prSet/>
      <dgm:spPr/>
      <dgm:t>
        <a:bodyPr/>
        <a:lstStyle/>
        <a:p>
          <a:endParaRPr lang="en-US"/>
        </a:p>
      </dgm:t>
    </dgm:pt>
    <dgm:pt modelId="{37B0E7A6-E740-40EB-997C-3D8F359AD234}" type="sibTrans" cxnId="{391AA59C-3374-4A7B-8877-9093A5DEB4B6}">
      <dgm:prSet/>
      <dgm:spPr/>
      <dgm:t>
        <a:bodyPr/>
        <a:lstStyle/>
        <a:p>
          <a:endParaRPr lang="en-US"/>
        </a:p>
      </dgm:t>
    </dgm:pt>
    <dgm:pt modelId="{994405E0-DE78-421D-BF71-AEA32ED23905}">
      <dgm:prSet phldrT="[Text]"/>
      <dgm:spPr/>
      <dgm:t>
        <a:bodyPr/>
        <a:lstStyle/>
        <a:p>
          <a:endParaRPr lang="en-US" sz="1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8A24F-74F4-41A8-BCBB-0790E25AE8F1}" type="parTrans" cxnId="{AED3A8D4-38A7-4D80-AF93-93C23CFA5C14}">
      <dgm:prSet/>
      <dgm:spPr/>
      <dgm:t>
        <a:bodyPr/>
        <a:lstStyle/>
        <a:p>
          <a:endParaRPr lang="en-US"/>
        </a:p>
      </dgm:t>
    </dgm:pt>
    <dgm:pt modelId="{87CFCEA7-B3F0-4CC3-8266-8DE1B49E755B}" type="sibTrans" cxnId="{AED3A8D4-38A7-4D80-AF93-93C23CFA5C14}">
      <dgm:prSet/>
      <dgm:spPr/>
      <dgm:t>
        <a:bodyPr/>
        <a:lstStyle/>
        <a:p>
          <a:endParaRPr lang="en-US"/>
        </a:p>
      </dgm:t>
    </dgm:pt>
    <dgm:pt modelId="{3B962C41-C8A9-4777-9D6A-0D91E51D2532}">
      <dgm:prSet phldrT="[Text]"/>
      <dgm:spPr/>
      <dgm:t>
        <a:bodyPr/>
        <a:lstStyle/>
        <a:p>
          <a:r>
            <a:rPr lang="en-GB" b="1" dirty="0">
              <a:solidFill>
                <a:schemeClr val="accent1">
                  <a:lumMod val="50000"/>
                </a:schemeClr>
              </a:solidFill>
              <a:effectLst/>
            </a:rPr>
            <a:t>Students’ Parliament</a:t>
          </a:r>
          <a:endParaRPr lang="en-US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CE12A2D6-5DF5-472A-B64E-D88F332DAFCF}" type="parTrans" cxnId="{EDFB592F-01EB-4864-9E1A-B7C511132A7C}">
      <dgm:prSet/>
      <dgm:spPr/>
      <dgm:t>
        <a:bodyPr/>
        <a:lstStyle/>
        <a:p>
          <a:endParaRPr lang="en-US"/>
        </a:p>
      </dgm:t>
    </dgm:pt>
    <dgm:pt modelId="{A10D2638-6B7B-40EB-83EB-4AF8B29886B2}" type="sibTrans" cxnId="{EDFB592F-01EB-4864-9E1A-B7C511132A7C}">
      <dgm:prSet/>
      <dgm:spPr/>
      <dgm:t>
        <a:bodyPr/>
        <a:lstStyle/>
        <a:p>
          <a:endParaRPr lang="en-US"/>
        </a:p>
      </dgm:t>
    </dgm:pt>
    <dgm:pt modelId="{BE69C31E-2624-4439-AA1B-CCC34ABEF2CC}">
      <dgm:prSet phldrT="[Text]" custT="1"/>
      <dgm:spPr/>
      <dgm:t>
        <a:bodyPr/>
        <a:lstStyle/>
        <a:p>
          <a:r>
            <a:rPr lang="en-GB" sz="1400" b="1" dirty="0">
              <a:solidFill>
                <a:schemeClr val="accent1">
                  <a:lumMod val="50000"/>
                </a:schemeClr>
              </a:solidFill>
              <a:effectLst/>
            </a:rPr>
            <a:t>Quality Insurance Agency</a:t>
          </a:r>
          <a:endParaRPr lang="en-US" sz="14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0216011C-7A08-49BA-953C-9BA7A7A0A09D}" type="parTrans" cxnId="{599B703C-1113-4896-AAFE-7EADF97F3AD1}">
      <dgm:prSet/>
      <dgm:spPr/>
      <dgm:t>
        <a:bodyPr/>
        <a:lstStyle/>
        <a:p>
          <a:endParaRPr lang="en-US"/>
        </a:p>
      </dgm:t>
    </dgm:pt>
    <dgm:pt modelId="{92C61FC1-6A08-47ED-9E45-740DEC9BB914}" type="sibTrans" cxnId="{599B703C-1113-4896-AAFE-7EADF97F3AD1}">
      <dgm:prSet/>
      <dgm:spPr/>
      <dgm:t>
        <a:bodyPr/>
        <a:lstStyle/>
        <a:p>
          <a:endParaRPr lang="en-US"/>
        </a:p>
      </dgm:t>
    </dgm:pt>
    <dgm:pt modelId="{E5F65D0B-8BC8-4F5F-8D61-27F97E5C33E7}">
      <dgm:prSet phldrT="[Text]" custT="1"/>
      <dgm:spPr/>
      <dgm:t>
        <a:bodyPr/>
        <a:lstStyle/>
        <a:p>
          <a:r>
            <a:rPr lang="en-GB" sz="1400" b="1" dirty="0">
              <a:solidFill>
                <a:schemeClr val="accent1">
                  <a:lumMod val="50000"/>
                </a:schemeClr>
              </a:solidFill>
              <a:effectLst/>
            </a:rPr>
            <a:t>Ethical Commission</a:t>
          </a:r>
          <a:endParaRPr lang="en-US" sz="14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57403253-0F94-40F1-AAD9-CC93F04D3681}" type="parTrans" cxnId="{FFEBDDD0-98C0-4D1E-B592-71BD7F9824C8}">
      <dgm:prSet/>
      <dgm:spPr/>
      <dgm:t>
        <a:bodyPr/>
        <a:lstStyle/>
        <a:p>
          <a:endParaRPr lang="en-US"/>
        </a:p>
      </dgm:t>
    </dgm:pt>
    <dgm:pt modelId="{CF3538CE-36DF-4576-838E-FEBCF34F6AB0}" type="sibTrans" cxnId="{FFEBDDD0-98C0-4D1E-B592-71BD7F9824C8}">
      <dgm:prSet/>
      <dgm:spPr/>
      <dgm:t>
        <a:bodyPr/>
        <a:lstStyle/>
        <a:p>
          <a:endParaRPr lang="en-US"/>
        </a:p>
      </dgm:t>
    </dgm:pt>
    <dgm:pt modelId="{7FF8E4C1-B5C3-4538-AE3B-678160568B71}" type="pres">
      <dgm:prSet presAssocID="{0E77848B-6AFE-499B-B6F8-7DC50B3DD2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032D4DE-1C40-4973-90FE-39FC81BDC219}" type="pres">
      <dgm:prSet presAssocID="{0E77848B-6AFE-499B-B6F8-7DC50B3DD22C}" presName="children" presStyleCnt="0"/>
      <dgm:spPr/>
    </dgm:pt>
    <dgm:pt modelId="{93B62274-8ED4-4D0E-A757-35A7FC597AB3}" type="pres">
      <dgm:prSet presAssocID="{0E77848B-6AFE-499B-B6F8-7DC50B3DD22C}" presName="child1group" presStyleCnt="0"/>
      <dgm:spPr/>
    </dgm:pt>
    <dgm:pt modelId="{3BA1E4FB-0B88-4963-9932-D1D09F197337}" type="pres">
      <dgm:prSet presAssocID="{0E77848B-6AFE-499B-B6F8-7DC50B3DD22C}" presName="child1" presStyleLbl="bgAcc1" presStyleIdx="0" presStyleCnt="4"/>
      <dgm:spPr/>
    </dgm:pt>
    <dgm:pt modelId="{B813B3DF-2B29-4205-8DED-D5D82F23BA87}" type="pres">
      <dgm:prSet presAssocID="{0E77848B-6AFE-499B-B6F8-7DC50B3DD22C}" presName="child1Text" presStyleLbl="bgAcc1" presStyleIdx="0" presStyleCnt="4">
        <dgm:presLayoutVars>
          <dgm:bulletEnabled val="1"/>
        </dgm:presLayoutVars>
      </dgm:prSet>
      <dgm:spPr/>
    </dgm:pt>
    <dgm:pt modelId="{82A4D2C1-1BD1-4305-BF51-D936CABE9800}" type="pres">
      <dgm:prSet presAssocID="{0E77848B-6AFE-499B-B6F8-7DC50B3DD22C}" presName="child2group" presStyleCnt="0"/>
      <dgm:spPr/>
    </dgm:pt>
    <dgm:pt modelId="{6A439E7B-BC48-440D-8545-D657DD763BA4}" type="pres">
      <dgm:prSet presAssocID="{0E77848B-6AFE-499B-B6F8-7DC50B3DD22C}" presName="child2" presStyleLbl="bgAcc1" presStyleIdx="1" presStyleCnt="4"/>
      <dgm:spPr/>
    </dgm:pt>
    <dgm:pt modelId="{61435022-BB7C-4660-8904-8C7EF335138A}" type="pres">
      <dgm:prSet presAssocID="{0E77848B-6AFE-499B-B6F8-7DC50B3DD22C}" presName="child2Text" presStyleLbl="bgAcc1" presStyleIdx="1" presStyleCnt="4">
        <dgm:presLayoutVars>
          <dgm:bulletEnabled val="1"/>
        </dgm:presLayoutVars>
      </dgm:prSet>
      <dgm:spPr/>
    </dgm:pt>
    <dgm:pt modelId="{201E8051-F8E4-43DB-8665-CF6BEB07A079}" type="pres">
      <dgm:prSet presAssocID="{0E77848B-6AFE-499B-B6F8-7DC50B3DD22C}" presName="child3group" presStyleCnt="0"/>
      <dgm:spPr/>
    </dgm:pt>
    <dgm:pt modelId="{62B8D166-3E10-46AD-9E6A-AD126F2E0135}" type="pres">
      <dgm:prSet presAssocID="{0E77848B-6AFE-499B-B6F8-7DC50B3DD22C}" presName="child3" presStyleLbl="bgAcc1" presStyleIdx="2" presStyleCnt="4"/>
      <dgm:spPr/>
    </dgm:pt>
    <dgm:pt modelId="{6B5937A2-3B09-4EA1-AE99-411BCF98E1F8}" type="pres">
      <dgm:prSet presAssocID="{0E77848B-6AFE-499B-B6F8-7DC50B3DD22C}" presName="child3Text" presStyleLbl="bgAcc1" presStyleIdx="2" presStyleCnt="4">
        <dgm:presLayoutVars>
          <dgm:bulletEnabled val="1"/>
        </dgm:presLayoutVars>
      </dgm:prSet>
      <dgm:spPr/>
    </dgm:pt>
    <dgm:pt modelId="{7796B7F6-4163-4C31-854D-E7D7401E5D64}" type="pres">
      <dgm:prSet presAssocID="{0E77848B-6AFE-499B-B6F8-7DC50B3DD22C}" presName="child4group" presStyleCnt="0"/>
      <dgm:spPr/>
    </dgm:pt>
    <dgm:pt modelId="{88108C99-68E7-4EDE-A2E1-D481ADB31B7D}" type="pres">
      <dgm:prSet presAssocID="{0E77848B-6AFE-499B-B6F8-7DC50B3DD22C}" presName="child4" presStyleLbl="bgAcc1" presStyleIdx="3" presStyleCnt="4"/>
      <dgm:spPr/>
    </dgm:pt>
    <dgm:pt modelId="{430318BA-F419-47EA-93C2-9B960655CEF0}" type="pres">
      <dgm:prSet presAssocID="{0E77848B-6AFE-499B-B6F8-7DC50B3DD22C}" presName="child4Text" presStyleLbl="bgAcc1" presStyleIdx="3" presStyleCnt="4">
        <dgm:presLayoutVars>
          <dgm:bulletEnabled val="1"/>
        </dgm:presLayoutVars>
      </dgm:prSet>
      <dgm:spPr/>
    </dgm:pt>
    <dgm:pt modelId="{C5A7BD86-CB2E-40C0-9311-39BE09C9213A}" type="pres">
      <dgm:prSet presAssocID="{0E77848B-6AFE-499B-B6F8-7DC50B3DD22C}" presName="childPlaceholder" presStyleCnt="0"/>
      <dgm:spPr/>
    </dgm:pt>
    <dgm:pt modelId="{C89033D4-DEC0-4E0E-A09C-BB5A7EB9386B}" type="pres">
      <dgm:prSet presAssocID="{0E77848B-6AFE-499B-B6F8-7DC50B3DD22C}" presName="circle" presStyleCnt="0"/>
      <dgm:spPr/>
    </dgm:pt>
    <dgm:pt modelId="{4781D87F-D075-4B3B-A38B-C2A8D7E7789E}" type="pres">
      <dgm:prSet presAssocID="{0E77848B-6AFE-499B-B6F8-7DC50B3DD22C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DE5D781-9000-4B4E-94A3-0E3AE520210E}" type="pres">
      <dgm:prSet presAssocID="{0E77848B-6AFE-499B-B6F8-7DC50B3DD22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BF63F33-3B5F-4DA2-9A64-95C5845960A6}" type="pres">
      <dgm:prSet presAssocID="{0E77848B-6AFE-499B-B6F8-7DC50B3DD22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320B8FB-104A-4FA1-AF4C-C33D6A4B8891}" type="pres">
      <dgm:prSet presAssocID="{0E77848B-6AFE-499B-B6F8-7DC50B3DD22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D871BA9-B22C-4C19-A044-F7A290E9D5CB}" type="pres">
      <dgm:prSet presAssocID="{0E77848B-6AFE-499B-B6F8-7DC50B3DD22C}" presName="quadrantPlaceholder" presStyleCnt="0"/>
      <dgm:spPr/>
    </dgm:pt>
    <dgm:pt modelId="{AA693896-E9D8-4068-8ED5-F265AE0387C6}" type="pres">
      <dgm:prSet presAssocID="{0E77848B-6AFE-499B-B6F8-7DC50B3DD22C}" presName="center1" presStyleLbl="fgShp" presStyleIdx="0" presStyleCnt="2"/>
      <dgm:spPr/>
    </dgm:pt>
    <dgm:pt modelId="{AD218A7F-FE01-4879-98C5-B638BCC3822B}" type="pres">
      <dgm:prSet presAssocID="{0E77848B-6AFE-499B-B6F8-7DC50B3DD22C}" presName="center2" presStyleLbl="fgShp" presStyleIdx="1" presStyleCnt="2"/>
      <dgm:spPr/>
    </dgm:pt>
  </dgm:ptLst>
  <dgm:cxnLst>
    <dgm:cxn modelId="{76797B08-5F78-4E93-B9C9-E9791B03A1EF}" type="presOf" srcId="{65E74CD0-0C6A-400C-A098-3B6CDF9FEF79}" destId="{6A439E7B-BC48-440D-8545-D657DD763BA4}" srcOrd="0" destOrd="1" presId="urn:microsoft.com/office/officeart/2005/8/layout/cycle4"/>
    <dgm:cxn modelId="{869E5B0B-DB0B-4AED-B450-674884C7BCB3}" srcId="{1BB0BE1C-E58B-4E63-A499-99B4E2B020A6}" destId="{8195EB6A-B219-475C-BB50-E9FC181A2610}" srcOrd="0" destOrd="0" parTransId="{2320A07C-45E4-499C-8E33-FE5A2106218F}" sibTransId="{D025662B-EA7A-4F97-8ED2-6DCA65240B1E}"/>
    <dgm:cxn modelId="{F8A79012-2D46-444A-8A53-E6100BCD08CA}" srcId="{0E77848B-6AFE-499B-B6F8-7DC50B3DD22C}" destId="{4ABDADBE-A980-466F-BCFE-C81AD303312B}" srcOrd="1" destOrd="0" parTransId="{237C1F17-B094-47CC-885D-10F99EBD023E}" sibTransId="{EB17E924-1997-4F7F-B60F-D4E8E7ADC7D3}"/>
    <dgm:cxn modelId="{97D79A13-C272-4D9A-BBC6-E9E0EECB5834}" type="presOf" srcId="{3B962C41-C8A9-4777-9D6A-0D91E51D2532}" destId="{6B5937A2-3B09-4EA1-AE99-411BCF98E1F8}" srcOrd="1" destOrd="1" presId="urn:microsoft.com/office/officeart/2005/8/layout/cycle4"/>
    <dgm:cxn modelId="{5A979119-D6EC-4024-BB09-112B1A80F4AC}" srcId="{4ABDADBE-A980-466F-BCFE-C81AD303312B}" destId="{442F28F7-E956-4BD0-85C5-6EDF7BEF7E45}" srcOrd="0" destOrd="0" parTransId="{D3DAB077-CFF0-4CF7-A9E0-9047F891F57A}" sibTransId="{D445F4B2-986C-47DC-A1D4-56E78B4FB51C}"/>
    <dgm:cxn modelId="{B1854E1D-9F8D-4AC9-9AF1-8D230EDC83D9}" type="presOf" srcId="{E5F65D0B-8BC8-4F5F-8D61-27F97E5C33E7}" destId="{430318BA-F419-47EA-93C2-9B960655CEF0}" srcOrd="1" destOrd="1" presId="urn:microsoft.com/office/officeart/2005/8/layout/cycle4"/>
    <dgm:cxn modelId="{E2645323-3A4D-43EB-9FA8-81F9369D8B15}" srcId="{0E77848B-6AFE-499B-B6F8-7DC50B3DD22C}" destId="{1BB0BE1C-E58B-4E63-A499-99B4E2B020A6}" srcOrd="0" destOrd="0" parTransId="{E24FE12B-C111-48B2-9707-7DD57D308B56}" sibTransId="{D17D4FC3-3035-4B37-9AE9-87B49AA77409}"/>
    <dgm:cxn modelId="{EDFB592F-01EB-4864-9E1A-B7C511132A7C}" srcId="{930716E4-FFFA-4B59-ABC3-44B1F13B3F45}" destId="{3B962C41-C8A9-4777-9D6A-0D91E51D2532}" srcOrd="1" destOrd="0" parTransId="{CE12A2D6-5DF5-472A-B64E-D88F332DAFCF}" sibTransId="{A10D2638-6B7B-40EB-83EB-4AF8B29886B2}"/>
    <dgm:cxn modelId="{EC33D832-AD4B-4F7D-85E1-63F3183C4AE2}" type="presOf" srcId="{8195EB6A-B219-475C-BB50-E9FC181A2610}" destId="{B813B3DF-2B29-4205-8DED-D5D82F23BA87}" srcOrd="1" destOrd="0" presId="urn:microsoft.com/office/officeart/2005/8/layout/cycle4"/>
    <dgm:cxn modelId="{599B703C-1113-4896-AAFE-7EADF97F3AD1}" srcId="{1BB0BE1C-E58B-4E63-A499-99B4E2B020A6}" destId="{BE69C31E-2624-4439-AA1B-CCC34ABEF2CC}" srcOrd="1" destOrd="0" parTransId="{0216011C-7A08-49BA-953C-9BA7A7A0A09D}" sibTransId="{92C61FC1-6A08-47ED-9E45-740DEC9BB914}"/>
    <dgm:cxn modelId="{FD7B0864-C54E-40D6-9F8E-4C2179CAB13D}" type="presOf" srcId="{C4FB12A3-F970-4B0F-8031-3C6BC5CFD789}" destId="{6B5937A2-3B09-4EA1-AE99-411BCF98E1F8}" srcOrd="1" destOrd="0" presId="urn:microsoft.com/office/officeart/2005/8/layout/cycle4"/>
    <dgm:cxn modelId="{07C91264-526C-453E-BB63-E7365731EB0B}" type="presOf" srcId="{B4709DEB-437C-405A-A142-7EA798F7C5E5}" destId="{430318BA-F419-47EA-93C2-9B960655CEF0}" srcOrd="1" destOrd="0" presId="urn:microsoft.com/office/officeart/2005/8/layout/cycle4"/>
    <dgm:cxn modelId="{725BC14F-CA38-431F-AD83-FB805B52CC31}" type="presOf" srcId="{0E77848B-6AFE-499B-B6F8-7DC50B3DD22C}" destId="{7FF8E4C1-B5C3-4538-AE3B-678160568B71}" srcOrd="0" destOrd="0" presId="urn:microsoft.com/office/officeart/2005/8/layout/cycle4"/>
    <dgm:cxn modelId="{FF456D5A-BE7B-4626-B394-F25E6CE60BCB}" type="presOf" srcId="{994405E0-DE78-421D-BF71-AEA32ED23905}" destId="{430318BA-F419-47EA-93C2-9B960655CEF0}" srcOrd="1" destOrd="2" presId="urn:microsoft.com/office/officeart/2005/8/layout/cycle4"/>
    <dgm:cxn modelId="{A9000181-F4DE-412C-82CF-D7802A3687E3}" srcId="{0E77848B-6AFE-499B-B6F8-7DC50B3DD22C}" destId="{930716E4-FFFA-4B59-ABC3-44B1F13B3F45}" srcOrd="2" destOrd="0" parTransId="{1222941E-7485-46C2-B0CB-EF69CA508E94}" sibTransId="{3FF0B444-6B31-4AEB-9E5F-6B7BECFA5732}"/>
    <dgm:cxn modelId="{3721988C-D733-4B89-8F85-2BF0F71FD182}" type="presOf" srcId="{C4FB12A3-F970-4B0F-8031-3C6BC5CFD789}" destId="{62B8D166-3E10-46AD-9E6A-AD126F2E0135}" srcOrd="0" destOrd="0" presId="urn:microsoft.com/office/officeart/2005/8/layout/cycle4"/>
    <dgm:cxn modelId="{083E2092-CD3D-477B-A9B1-EE3A0D667EFA}" type="presOf" srcId="{3B962C41-C8A9-4777-9D6A-0D91E51D2532}" destId="{62B8D166-3E10-46AD-9E6A-AD126F2E0135}" srcOrd="0" destOrd="1" presId="urn:microsoft.com/office/officeart/2005/8/layout/cycle4"/>
    <dgm:cxn modelId="{01BC159A-EE91-40A9-A80E-12A5B5DCF21F}" type="presOf" srcId="{8195EB6A-B219-475C-BB50-E9FC181A2610}" destId="{3BA1E4FB-0B88-4963-9932-D1D09F197337}" srcOrd="0" destOrd="0" presId="urn:microsoft.com/office/officeart/2005/8/layout/cycle4"/>
    <dgm:cxn modelId="{391AA59C-3374-4A7B-8877-9093A5DEB4B6}" srcId="{4ABDADBE-A980-466F-BCFE-C81AD303312B}" destId="{65E74CD0-0C6A-400C-A098-3B6CDF9FEF79}" srcOrd="1" destOrd="0" parTransId="{D50AB1FD-CB24-4A55-B090-E00FCF61801A}" sibTransId="{37B0E7A6-E740-40EB-997C-3D8F359AD234}"/>
    <dgm:cxn modelId="{06DCDD9C-62E5-45FB-8B63-B2F2A5D2B8F1}" type="presOf" srcId="{BE69C31E-2624-4439-AA1B-CCC34ABEF2CC}" destId="{B813B3DF-2B29-4205-8DED-D5D82F23BA87}" srcOrd="1" destOrd="1" presId="urn:microsoft.com/office/officeart/2005/8/layout/cycle4"/>
    <dgm:cxn modelId="{69FB3AA3-9B80-455E-900C-D5F3788A9BEA}" type="presOf" srcId="{0C33DD20-862A-47E3-BD85-BFC566A1C438}" destId="{1320B8FB-104A-4FA1-AF4C-C33D6A4B8891}" srcOrd="0" destOrd="0" presId="urn:microsoft.com/office/officeart/2005/8/layout/cycle4"/>
    <dgm:cxn modelId="{1F67A6A7-85C6-4E85-98F2-C046C84945B1}" srcId="{0C33DD20-862A-47E3-BD85-BFC566A1C438}" destId="{B4709DEB-437C-405A-A142-7EA798F7C5E5}" srcOrd="0" destOrd="0" parTransId="{88D01043-2876-474F-8FE5-571BC8BBA9F5}" sibTransId="{F2C3A264-43F2-46ED-972B-950AA7F52BC7}"/>
    <dgm:cxn modelId="{D5C11BAC-3A10-4424-BFB7-84AC3F1D1BAD}" type="presOf" srcId="{B4709DEB-437C-405A-A142-7EA798F7C5E5}" destId="{88108C99-68E7-4EDE-A2E1-D481ADB31B7D}" srcOrd="0" destOrd="0" presId="urn:microsoft.com/office/officeart/2005/8/layout/cycle4"/>
    <dgm:cxn modelId="{8F5B3CC3-7AE4-4EDD-BD9C-E630C7C34F04}" srcId="{930716E4-FFFA-4B59-ABC3-44B1F13B3F45}" destId="{C4FB12A3-F970-4B0F-8031-3C6BC5CFD789}" srcOrd="0" destOrd="0" parTransId="{B833C8C9-E344-4430-AA48-140E246D3A95}" sibTransId="{5C9C7924-2C73-491D-BCB2-B7DF404285D9}"/>
    <dgm:cxn modelId="{49C8D7C3-5FAB-43D9-9962-61F852DB1774}" type="presOf" srcId="{442F28F7-E956-4BD0-85C5-6EDF7BEF7E45}" destId="{6A439E7B-BC48-440D-8545-D657DD763BA4}" srcOrd="0" destOrd="0" presId="urn:microsoft.com/office/officeart/2005/8/layout/cycle4"/>
    <dgm:cxn modelId="{FFEBDDD0-98C0-4D1E-B592-71BD7F9824C8}" srcId="{0C33DD20-862A-47E3-BD85-BFC566A1C438}" destId="{E5F65D0B-8BC8-4F5F-8D61-27F97E5C33E7}" srcOrd="1" destOrd="0" parTransId="{57403253-0F94-40F1-AAD9-CC93F04D3681}" sibTransId="{CF3538CE-36DF-4576-838E-FEBCF34F6AB0}"/>
    <dgm:cxn modelId="{5FBE62D3-AD83-4033-860B-DB7FF7B2A5EF}" type="presOf" srcId="{65E74CD0-0C6A-400C-A098-3B6CDF9FEF79}" destId="{61435022-BB7C-4660-8904-8C7EF335138A}" srcOrd="1" destOrd="1" presId="urn:microsoft.com/office/officeart/2005/8/layout/cycle4"/>
    <dgm:cxn modelId="{AED3A8D4-38A7-4D80-AF93-93C23CFA5C14}" srcId="{0C33DD20-862A-47E3-BD85-BFC566A1C438}" destId="{994405E0-DE78-421D-BF71-AEA32ED23905}" srcOrd="2" destOrd="0" parTransId="{62A8A24F-74F4-41A8-BCBB-0790E25AE8F1}" sibTransId="{87CFCEA7-B3F0-4CC3-8266-8DE1B49E755B}"/>
    <dgm:cxn modelId="{0603A2DD-EF8A-4F0C-B195-AEF2FFBB16A8}" type="presOf" srcId="{442F28F7-E956-4BD0-85C5-6EDF7BEF7E45}" destId="{61435022-BB7C-4660-8904-8C7EF335138A}" srcOrd="1" destOrd="0" presId="urn:microsoft.com/office/officeart/2005/8/layout/cycle4"/>
    <dgm:cxn modelId="{4AEED2EE-114A-4FF3-8B58-B5601D7EBEE7}" type="presOf" srcId="{930716E4-FFFA-4B59-ABC3-44B1F13B3F45}" destId="{1BF63F33-3B5F-4DA2-9A64-95C5845960A6}" srcOrd="0" destOrd="0" presId="urn:microsoft.com/office/officeart/2005/8/layout/cycle4"/>
    <dgm:cxn modelId="{69F17FEF-52D9-4D88-9C76-56C9A839175D}" type="presOf" srcId="{1BB0BE1C-E58B-4E63-A499-99B4E2B020A6}" destId="{4781D87F-D075-4B3B-A38B-C2A8D7E7789E}" srcOrd="0" destOrd="0" presId="urn:microsoft.com/office/officeart/2005/8/layout/cycle4"/>
    <dgm:cxn modelId="{1C115AF0-86D8-4F5A-9B11-72DFA3A14407}" type="presOf" srcId="{4ABDADBE-A980-466F-BCFE-C81AD303312B}" destId="{1DE5D781-9000-4B4E-94A3-0E3AE520210E}" srcOrd="0" destOrd="0" presId="urn:microsoft.com/office/officeart/2005/8/layout/cycle4"/>
    <dgm:cxn modelId="{2B5806F2-8F54-4703-B163-660B4AC3440B}" srcId="{0E77848B-6AFE-499B-B6F8-7DC50B3DD22C}" destId="{0C33DD20-862A-47E3-BD85-BFC566A1C438}" srcOrd="3" destOrd="0" parTransId="{DD21D997-EB8B-4242-9BF5-D11DA7A68150}" sibTransId="{D3703F82-3F04-4C99-A4AC-1D4E9D4B8B70}"/>
    <dgm:cxn modelId="{E1916AF7-8E0A-422C-927C-EED6BE99A93B}" type="presOf" srcId="{994405E0-DE78-421D-BF71-AEA32ED23905}" destId="{88108C99-68E7-4EDE-A2E1-D481ADB31B7D}" srcOrd="0" destOrd="2" presId="urn:microsoft.com/office/officeart/2005/8/layout/cycle4"/>
    <dgm:cxn modelId="{3AEB9FFD-6C83-4B3F-8473-2E8EFF1B31DC}" type="presOf" srcId="{E5F65D0B-8BC8-4F5F-8D61-27F97E5C33E7}" destId="{88108C99-68E7-4EDE-A2E1-D481ADB31B7D}" srcOrd="0" destOrd="1" presId="urn:microsoft.com/office/officeart/2005/8/layout/cycle4"/>
    <dgm:cxn modelId="{4A825FFE-145F-41CF-935B-EAF6D23285A1}" type="presOf" srcId="{BE69C31E-2624-4439-AA1B-CCC34ABEF2CC}" destId="{3BA1E4FB-0B88-4963-9932-D1D09F197337}" srcOrd="0" destOrd="1" presId="urn:microsoft.com/office/officeart/2005/8/layout/cycle4"/>
    <dgm:cxn modelId="{5DC90A24-4B48-430B-8CFA-736F3D75AB91}" type="presParOf" srcId="{7FF8E4C1-B5C3-4538-AE3B-678160568B71}" destId="{3032D4DE-1C40-4973-90FE-39FC81BDC219}" srcOrd="0" destOrd="0" presId="urn:microsoft.com/office/officeart/2005/8/layout/cycle4"/>
    <dgm:cxn modelId="{CE2C9198-76EA-4FE3-9CEB-F78D0685EDCF}" type="presParOf" srcId="{3032D4DE-1C40-4973-90FE-39FC81BDC219}" destId="{93B62274-8ED4-4D0E-A757-35A7FC597AB3}" srcOrd="0" destOrd="0" presId="urn:microsoft.com/office/officeart/2005/8/layout/cycle4"/>
    <dgm:cxn modelId="{DCDED39B-3909-4E25-9DD7-8B9B57288306}" type="presParOf" srcId="{93B62274-8ED4-4D0E-A757-35A7FC597AB3}" destId="{3BA1E4FB-0B88-4963-9932-D1D09F197337}" srcOrd="0" destOrd="0" presId="urn:microsoft.com/office/officeart/2005/8/layout/cycle4"/>
    <dgm:cxn modelId="{B07C9DF0-9357-4B65-B04C-F86BD7D9F1BB}" type="presParOf" srcId="{93B62274-8ED4-4D0E-A757-35A7FC597AB3}" destId="{B813B3DF-2B29-4205-8DED-D5D82F23BA87}" srcOrd="1" destOrd="0" presId="urn:microsoft.com/office/officeart/2005/8/layout/cycle4"/>
    <dgm:cxn modelId="{309ED28F-6F03-4D34-B2B0-DD1ABD9FEF65}" type="presParOf" srcId="{3032D4DE-1C40-4973-90FE-39FC81BDC219}" destId="{82A4D2C1-1BD1-4305-BF51-D936CABE9800}" srcOrd="1" destOrd="0" presId="urn:microsoft.com/office/officeart/2005/8/layout/cycle4"/>
    <dgm:cxn modelId="{C9FFB444-58FD-40D0-A3E5-F2AEB1645421}" type="presParOf" srcId="{82A4D2C1-1BD1-4305-BF51-D936CABE9800}" destId="{6A439E7B-BC48-440D-8545-D657DD763BA4}" srcOrd="0" destOrd="0" presId="urn:microsoft.com/office/officeart/2005/8/layout/cycle4"/>
    <dgm:cxn modelId="{ED3983EB-9C25-424B-B0C8-72DFE7185024}" type="presParOf" srcId="{82A4D2C1-1BD1-4305-BF51-D936CABE9800}" destId="{61435022-BB7C-4660-8904-8C7EF335138A}" srcOrd="1" destOrd="0" presId="urn:microsoft.com/office/officeart/2005/8/layout/cycle4"/>
    <dgm:cxn modelId="{C8C09492-C97A-4306-84D1-DE3A5F68D87A}" type="presParOf" srcId="{3032D4DE-1C40-4973-90FE-39FC81BDC219}" destId="{201E8051-F8E4-43DB-8665-CF6BEB07A079}" srcOrd="2" destOrd="0" presId="urn:microsoft.com/office/officeart/2005/8/layout/cycle4"/>
    <dgm:cxn modelId="{10248465-02B8-46AC-9AF9-65783E7F399B}" type="presParOf" srcId="{201E8051-F8E4-43DB-8665-CF6BEB07A079}" destId="{62B8D166-3E10-46AD-9E6A-AD126F2E0135}" srcOrd="0" destOrd="0" presId="urn:microsoft.com/office/officeart/2005/8/layout/cycle4"/>
    <dgm:cxn modelId="{A9DF31AA-B476-41F3-BD24-BF3DFC40AF01}" type="presParOf" srcId="{201E8051-F8E4-43DB-8665-CF6BEB07A079}" destId="{6B5937A2-3B09-4EA1-AE99-411BCF98E1F8}" srcOrd="1" destOrd="0" presId="urn:microsoft.com/office/officeart/2005/8/layout/cycle4"/>
    <dgm:cxn modelId="{CD0736D0-0D00-42DB-9026-1232B3E35A84}" type="presParOf" srcId="{3032D4DE-1C40-4973-90FE-39FC81BDC219}" destId="{7796B7F6-4163-4C31-854D-E7D7401E5D64}" srcOrd="3" destOrd="0" presId="urn:microsoft.com/office/officeart/2005/8/layout/cycle4"/>
    <dgm:cxn modelId="{4C3C0AF7-2D61-432C-BFB3-B6A9B8A4D249}" type="presParOf" srcId="{7796B7F6-4163-4C31-854D-E7D7401E5D64}" destId="{88108C99-68E7-4EDE-A2E1-D481ADB31B7D}" srcOrd="0" destOrd="0" presId="urn:microsoft.com/office/officeart/2005/8/layout/cycle4"/>
    <dgm:cxn modelId="{B3084FB0-E1A1-4892-A1DC-E30B6E0BCFB8}" type="presParOf" srcId="{7796B7F6-4163-4C31-854D-E7D7401E5D64}" destId="{430318BA-F419-47EA-93C2-9B960655CEF0}" srcOrd="1" destOrd="0" presId="urn:microsoft.com/office/officeart/2005/8/layout/cycle4"/>
    <dgm:cxn modelId="{FD00B090-B72D-4075-BC3F-2199268040F5}" type="presParOf" srcId="{3032D4DE-1C40-4973-90FE-39FC81BDC219}" destId="{C5A7BD86-CB2E-40C0-9311-39BE09C9213A}" srcOrd="4" destOrd="0" presId="urn:microsoft.com/office/officeart/2005/8/layout/cycle4"/>
    <dgm:cxn modelId="{53353ECA-368B-40CB-B9CB-0E01D8A8DD3A}" type="presParOf" srcId="{7FF8E4C1-B5C3-4538-AE3B-678160568B71}" destId="{C89033D4-DEC0-4E0E-A09C-BB5A7EB9386B}" srcOrd="1" destOrd="0" presId="urn:microsoft.com/office/officeart/2005/8/layout/cycle4"/>
    <dgm:cxn modelId="{CEF5A4D5-32BE-4EB1-A39D-B481A1867D4C}" type="presParOf" srcId="{C89033D4-DEC0-4E0E-A09C-BB5A7EB9386B}" destId="{4781D87F-D075-4B3B-A38B-C2A8D7E7789E}" srcOrd="0" destOrd="0" presId="urn:microsoft.com/office/officeart/2005/8/layout/cycle4"/>
    <dgm:cxn modelId="{00EB23B6-1FCB-4E8C-B2BE-0715FAC1FF4D}" type="presParOf" srcId="{C89033D4-DEC0-4E0E-A09C-BB5A7EB9386B}" destId="{1DE5D781-9000-4B4E-94A3-0E3AE520210E}" srcOrd="1" destOrd="0" presId="urn:microsoft.com/office/officeart/2005/8/layout/cycle4"/>
    <dgm:cxn modelId="{CAC9C003-AC1A-4631-988B-1496BD4108C9}" type="presParOf" srcId="{C89033D4-DEC0-4E0E-A09C-BB5A7EB9386B}" destId="{1BF63F33-3B5F-4DA2-9A64-95C5845960A6}" srcOrd="2" destOrd="0" presId="urn:microsoft.com/office/officeart/2005/8/layout/cycle4"/>
    <dgm:cxn modelId="{A8593A1D-32AA-44CA-AC82-0A7F688B8EEB}" type="presParOf" srcId="{C89033D4-DEC0-4E0E-A09C-BB5A7EB9386B}" destId="{1320B8FB-104A-4FA1-AF4C-C33D6A4B8891}" srcOrd="3" destOrd="0" presId="urn:microsoft.com/office/officeart/2005/8/layout/cycle4"/>
    <dgm:cxn modelId="{4BD4F6F9-299C-4AB9-8ACA-8CF4A8619FC2}" type="presParOf" srcId="{C89033D4-DEC0-4E0E-A09C-BB5A7EB9386B}" destId="{FD871BA9-B22C-4C19-A044-F7A290E9D5CB}" srcOrd="4" destOrd="0" presId="urn:microsoft.com/office/officeart/2005/8/layout/cycle4"/>
    <dgm:cxn modelId="{17682CB1-F57A-4B41-A298-369D92A39B38}" type="presParOf" srcId="{7FF8E4C1-B5C3-4538-AE3B-678160568B71}" destId="{AA693896-E9D8-4068-8ED5-F265AE0387C6}" srcOrd="2" destOrd="0" presId="urn:microsoft.com/office/officeart/2005/8/layout/cycle4"/>
    <dgm:cxn modelId="{F6E06601-2E48-477F-9640-3B0C1EF00AB1}" type="presParOf" srcId="{7FF8E4C1-B5C3-4538-AE3B-678160568B71}" destId="{AD218A7F-FE01-4879-98C5-B638BCC3822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91ADE-0318-4AB2-8BEB-F0657ED7FF6E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7E6197-4BD0-49CA-8B91-D7A3541EA41A}">
      <dgm:prSet phldrT="[Text]" custT="1"/>
      <dgm:spPr/>
      <dgm:t>
        <a:bodyPr/>
        <a:lstStyle/>
        <a:p>
          <a:r>
            <a:rPr lang="en-GB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Baseline assessment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0F28CF-16BE-481D-9077-358DD2C157AA}" type="parTrans" cxnId="{4006D452-7DDE-4603-88C5-D6C22DEAFBE9}">
      <dgm:prSet/>
      <dgm:spPr/>
      <dgm:t>
        <a:bodyPr/>
        <a:lstStyle/>
        <a:p>
          <a:endParaRPr lang="en-US"/>
        </a:p>
      </dgm:t>
    </dgm:pt>
    <dgm:pt modelId="{6EFD4E6E-6BEA-439D-8B3A-B325D27CDECA}" type="sibTrans" cxnId="{4006D452-7DDE-4603-88C5-D6C22DEAFBE9}">
      <dgm:prSet/>
      <dgm:spPr/>
      <dgm:t>
        <a:bodyPr/>
        <a:lstStyle/>
        <a:p>
          <a:endParaRPr lang="en-US"/>
        </a:p>
      </dgm:t>
    </dgm:pt>
    <dgm:pt modelId="{BC86FC25-2D94-4768-AD4A-B472DEBD8C6D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Policy</a:t>
          </a:r>
        </a:p>
        <a:p>
          <a:r>
            <a: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recommendations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7D2A1-ABB2-43C8-9FEE-150408D6B735}" type="parTrans" cxnId="{A7221C41-8C86-479A-B9A6-898B10FF4C26}">
      <dgm:prSet/>
      <dgm:spPr/>
      <dgm:t>
        <a:bodyPr/>
        <a:lstStyle/>
        <a:p>
          <a:endParaRPr lang="en-US"/>
        </a:p>
      </dgm:t>
    </dgm:pt>
    <dgm:pt modelId="{DEDB8ADA-BD64-43F6-AE23-621E2ADF2A2C}" type="sibTrans" cxnId="{A7221C41-8C86-479A-B9A6-898B10FF4C26}">
      <dgm:prSet/>
      <dgm:spPr/>
      <dgm:t>
        <a:bodyPr/>
        <a:lstStyle/>
        <a:p>
          <a:endParaRPr lang="en-US"/>
        </a:p>
      </dgm:t>
    </dgm:pt>
    <dgm:pt modelId="{46BB9AE0-9365-4D1B-A745-C33699A3D4C9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Priorities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5C4566-1090-4B0F-9101-66ACEAC426D5}" type="parTrans" cxnId="{DC135D0A-2969-487C-9E25-C5856F49279D}">
      <dgm:prSet/>
      <dgm:spPr/>
      <dgm:t>
        <a:bodyPr/>
        <a:lstStyle/>
        <a:p>
          <a:endParaRPr lang="en-US"/>
        </a:p>
      </dgm:t>
    </dgm:pt>
    <dgm:pt modelId="{9C34D573-D3ED-4820-937A-93C0EFE88863}" type="sibTrans" cxnId="{DC135D0A-2969-487C-9E25-C5856F49279D}">
      <dgm:prSet/>
      <dgm:spPr/>
      <dgm:t>
        <a:bodyPr/>
        <a:lstStyle/>
        <a:p>
          <a:endParaRPr lang="en-US"/>
        </a:p>
      </dgm:t>
    </dgm:pt>
    <dgm:pt modelId="{EDC96409-BCB6-40CB-9965-C2B10FE3B9DE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Raising awareness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4D379-5D6A-4862-8A7F-29B5CC3F2AB9}" type="parTrans" cxnId="{DE071E12-27CB-4726-9977-FFBB56ABDFA1}">
      <dgm:prSet/>
      <dgm:spPr/>
      <dgm:t>
        <a:bodyPr/>
        <a:lstStyle/>
        <a:p>
          <a:endParaRPr lang="en-US"/>
        </a:p>
      </dgm:t>
    </dgm:pt>
    <dgm:pt modelId="{0B250CBA-0736-4948-9C35-4E6F825DA121}" type="sibTrans" cxnId="{DE071E12-27CB-4726-9977-FFBB56ABDFA1}">
      <dgm:prSet/>
      <dgm:spPr/>
      <dgm:t>
        <a:bodyPr/>
        <a:lstStyle/>
        <a:p>
          <a:endParaRPr lang="en-US"/>
        </a:p>
      </dgm:t>
    </dgm:pt>
    <dgm:pt modelId="{66242E2D-15EC-4E77-AD96-0FD9E2F84B5B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Actions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B0782D-4EE8-4EBC-99A0-E635257A4769}" type="parTrans" cxnId="{CB299D35-1615-498C-A159-ADE7F02A1A16}">
      <dgm:prSet/>
      <dgm:spPr/>
      <dgm:t>
        <a:bodyPr/>
        <a:lstStyle/>
        <a:p>
          <a:endParaRPr lang="en-US"/>
        </a:p>
      </dgm:t>
    </dgm:pt>
    <dgm:pt modelId="{AE8DAA72-DDF6-4766-B588-7BA548ED904E}" type="sibTrans" cxnId="{CB299D35-1615-498C-A159-ADE7F02A1A16}">
      <dgm:prSet/>
      <dgm:spPr/>
      <dgm:t>
        <a:bodyPr/>
        <a:lstStyle/>
        <a:p>
          <a:endParaRPr lang="en-US"/>
        </a:p>
      </dgm:t>
    </dgm:pt>
    <dgm:pt modelId="{2A75B36B-FECE-42BD-ABC5-7A013AA8416E}" type="pres">
      <dgm:prSet presAssocID="{E9D91ADE-0318-4AB2-8BEB-F0657ED7FF6E}" presName="cycle" presStyleCnt="0">
        <dgm:presLayoutVars>
          <dgm:dir/>
          <dgm:resizeHandles val="exact"/>
        </dgm:presLayoutVars>
      </dgm:prSet>
      <dgm:spPr/>
    </dgm:pt>
    <dgm:pt modelId="{56F5B3D0-9B58-4121-9246-48037356305E}" type="pres">
      <dgm:prSet presAssocID="{1F7E6197-4BD0-49CA-8B91-D7A3541EA41A}" presName="node" presStyleLbl="node1" presStyleIdx="0" presStyleCnt="5">
        <dgm:presLayoutVars>
          <dgm:bulletEnabled val="1"/>
        </dgm:presLayoutVars>
      </dgm:prSet>
      <dgm:spPr/>
    </dgm:pt>
    <dgm:pt modelId="{D3520008-DC94-4C92-9ECF-78C7842C7EDC}" type="pres">
      <dgm:prSet presAssocID="{1F7E6197-4BD0-49CA-8B91-D7A3541EA41A}" presName="spNode" presStyleCnt="0"/>
      <dgm:spPr/>
    </dgm:pt>
    <dgm:pt modelId="{72D49E91-4FCC-4A5F-8ABD-82D27BC7A1C2}" type="pres">
      <dgm:prSet presAssocID="{6EFD4E6E-6BEA-439D-8B3A-B325D27CDECA}" presName="sibTrans" presStyleLbl="sibTrans1D1" presStyleIdx="0" presStyleCnt="5"/>
      <dgm:spPr/>
    </dgm:pt>
    <dgm:pt modelId="{B12B4574-3C83-40D7-B442-8210CE21042D}" type="pres">
      <dgm:prSet presAssocID="{BC86FC25-2D94-4768-AD4A-B472DEBD8C6D}" presName="node" presStyleLbl="node1" presStyleIdx="1" presStyleCnt="5">
        <dgm:presLayoutVars>
          <dgm:bulletEnabled val="1"/>
        </dgm:presLayoutVars>
      </dgm:prSet>
      <dgm:spPr/>
    </dgm:pt>
    <dgm:pt modelId="{79BB12AA-BA2B-417A-9928-3A4C82D7D926}" type="pres">
      <dgm:prSet presAssocID="{BC86FC25-2D94-4768-AD4A-B472DEBD8C6D}" presName="spNode" presStyleCnt="0"/>
      <dgm:spPr/>
    </dgm:pt>
    <dgm:pt modelId="{B195335B-562F-45D2-9A51-97C92D4E7002}" type="pres">
      <dgm:prSet presAssocID="{DEDB8ADA-BD64-43F6-AE23-621E2ADF2A2C}" presName="sibTrans" presStyleLbl="sibTrans1D1" presStyleIdx="1" presStyleCnt="5"/>
      <dgm:spPr/>
    </dgm:pt>
    <dgm:pt modelId="{F5113318-CC5F-4785-812D-71245EA6B27A}" type="pres">
      <dgm:prSet presAssocID="{46BB9AE0-9365-4D1B-A745-C33699A3D4C9}" presName="node" presStyleLbl="node1" presStyleIdx="2" presStyleCnt="5">
        <dgm:presLayoutVars>
          <dgm:bulletEnabled val="1"/>
        </dgm:presLayoutVars>
      </dgm:prSet>
      <dgm:spPr/>
    </dgm:pt>
    <dgm:pt modelId="{CFB758C3-821A-4322-9265-16A29FFEF2E3}" type="pres">
      <dgm:prSet presAssocID="{46BB9AE0-9365-4D1B-A745-C33699A3D4C9}" presName="spNode" presStyleCnt="0"/>
      <dgm:spPr/>
    </dgm:pt>
    <dgm:pt modelId="{0720E948-65CC-4201-BC96-FBF63734EA77}" type="pres">
      <dgm:prSet presAssocID="{9C34D573-D3ED-4820-937A-93C0EFE88863}" presName="sibTrans" presStyleLbl="sibTrans1D1" presStyleIdx="2" presStyleCnt="5"/>
      <dgm:spPr/>
    </dgm:pt>
    <dgm:pt modelId="{3123C3E4-86B6-46EF-B429-7C011EF05A64}" type="pres">
      <dgm:prSet presAssocID="{66242E2D-15EC-4E77-AD96-0FD9E2F84B5B}" presName="node" presStyleLbl="node1" presStyleIdx="3" presStyleCnt="5">
        <dgm:presLayoutVars>
          <dgm:bulletEnabled val="1"/>
        </dgm:presLayoutVars>
      </dgm:prSet>
      <dgm:spPr/>
    </dgm:pt>
    <dgm:pt modelId="{A041B988-1CEA-4692-9C49-FA800FCAB3B9}" type="pres">
      <dgm:prSet presAssocID="{66242E2D-15EC-4E77-AD96-0FD9E2F84B5B}" presName="spNode" presStyleCnt="0"/>
      <dgm:spPr/>
    </dgm:pt>
    <dgm:pt modelId="{AD57F6B7-52CC-4051-9B7B-D4812E36F6DC}" type="pres">
      <dgm:prSet presAssocID="{AE8DAA72-DDF6-4766-B588-7BA548ED904E}" presName="sibTrans" presStyleLbl="sibTrans1D1" presStyleIdx="3" presStyleCnt="5"/>
      <dgm:spPr/>
    </dgm:pt>
    <dgm:pt modelId="{32311C25-9901-4EE2-88CD-4BADE550EEB4}" type="pres">
      <dgm:prSet presAssocID="{EDC96409-BCB6-40CB-9965-C2B10FE3B9DE}" presName="node" presStyleLbl="node1" presStyleIdx="4" presStyleCnt="5">
        <dgm:presLayoutVars>
          <dgm:bulletEnabled val="1"/>
        </dgm:presLayoutVars>
      </dgm:prSet>
      <dgm:spPr/>
    </dgm:pt>
    <dgm:pt modelId="{F30FEE73-754C-42AD-931E-926070185F8E}" type="pres">
      <dgm:prSet presAssocID="{EDC96409-BCB6-40CB-9965-C2B10FE3B9DE}" presName="spNode" presStyleCnt="0"/>
      <dgm:spPr/>
    </dgm:pt>
    <dgm:pt modelId="{92E675CC-9830-42B4-9EAC-83F1C2889B86}" type="pres">
      <dgm:prSet presAssocID="{0B250CBA-0736-4948-9C35-4E6F825DA121}" presName="sibTrans" presStyleLbl="sibTrans1D1" presStyleIdx="4" presStyleCnt="5"/>
      <dgm:spPr/>
    </dgm:pt>
  </dgm:ptLst>
  <dgm:cxnLst>
    <dgm:cxn modelId="{DC135D0A-2969-487C-9E25-C5856F49279D}" srcId="{E9D91ADE-0318-4AB2-8BEB-F0657ED7FF6E}" destId="{46BB9AE0-9365-4D1B-A745-C33699A3D4C9}" srcOrd="2" destOrd="0" parTransId="{FC5C4566-1090-4B0F-9101-66ACEAC426D5}" sibTransId="{9C34D573-D3ED-4820-937A-93C0EFE88863}"/>
    <dgm:cxn modelId="{DE071E12-27CB-4726-9977-FFBB56ABDFA1}" srcId="{E9D91ADE-0318-4AB2-8BEB-F0657ED7FF6E}" destId="{EDC96409-BCB6-40CB-9965-C2B10FE3B9DE}" srcOrd="4" destOrd="0" parTransId="{04C4D379-5D6A-4862-8A7F-29B5CC3F2AB9}" sibTransId="{0B250CBA-0736-4948-9C35-4E6F825DA121}"/>
    <dgm:cxn modelId="{5720D332-8ED6-446B-B055-461B7DC43293}" type="presOf" srcId="{E9D91ADE-0318-4AB2-8BEB-F0657ED7FF6E}" destId="{2A75B36B-FECE-42BD-ABC5-7A013AA8416E}" srcOrd="0" destOrd="0" presId="urn:microsoft.com/office/officeart/2005/8/layout/cycle5"/>
    <dgm:cxn modelId="{CB299D35-1615-498C-A159-ADE7F02A1A16}" srcId="{E9D91ADE-0318-4AB2-8BEB-F0657ED7FF6E}" destId="{66242E2D-15EC-4E77-AD96-0FD9E2F84B5B}" srcOrd="3" destOrd="0" parTransId="{AFB0782D-4EE8-4EBC-99A0-E635257A4769}" sibTransId="{AE8DAA72-DDF6-4766-B588-7BA548ED904E}"/>
    <dgm:cxn modelId="{A7221C41-8C86-479A-B9A6-898B10FF4C26}" srcId="{E9D91ADE-0318-4AB2-8BEB-F0657ED7FF6E}" destId="{BC86FC25-2D94-4768-AD4A-B472DEBD8C6D}" srcOrd="1" destOrd="0" parTransId="{F3E7D2A1-ABB2-43C8-9FEE-150408D6B735}" sibTransId="{DEDB8ADA-BD64-43F6-AE23-621E2ADF2A2C}"/>
    <dgm:cxn modelId="{6223FD63-F0E1-4E4B-8F7E-B4BC235E29BF}" type="presOf" srcId="{6EFD4E6E-6BEA-439D-8B3A-B325D27CDECA}" destId="{72D49E91-4FCC-4A5F-8ABD-82D27BC7A1C2}" srcOrd="0" destOrd="0" presId="urn:microsoft.com/office/officeart/2005/8/layout/cycle5"/>
    <dgm:cxn modelId="{F822E869-F5B3-49A2-84AE-71825DA765EB}" type="presOf" srcId="{1F7E6197-4BD0-49CA-8B91-D7A3541EA41A}" destId="{56F5B3D0-9B58-4121-9246-48037356305E}" srcOrd="0" destOrd="0" presId="urn:microsoft.com/office/officeart/2005/8/layout/cycle5"/>
    <dgm:cxn modelId="{50A8CA6C-DA5F-4840-BF98-EF7835B613D5}" type="presOf" srcId="{9C34D573-D3ED-4820-937A-93C0EFE88863}" destId="{0720E948-65CC-4201-BC96-FBF63734EA77}" srcOrd="0" destOrd="0" presId="urn:microsoft.com/office/officeart/2005/8/layout/cycle5"/>
    <dgm:cxn modelId="{4006D452-7DDE-4603-88C5-D6C22DEAFBE9}" srcId="{E9D91ADE-0318-4AB2-8BEB-F0657ED7FF6E}" destId="{1F7E6197-4BD0-49CA-8B91-D7A3541EA41A}" srcOrd="0" destOrd="0" parTransId="{910F28CF-16BE-481D-9077-358DD2C157AA}" sibTransId="{6EFD4E6E-6BEA-439D-8B3A-B325D27CDECA}"/>
    <dgm:cxn modelId="{C206697B-405D-4F91-B3D2-D28E90401FE2}" type="presOf" srcId="{0B250CBA-0736-4948-9C35-4E6F825DA121}" destId="{92E675CC-9830-42B4-9EAC-83F1C2889B86}" srcOrd="0" destOrd="0" presId="urn:microsoft.com/office/officeart/2005/8/layout/cycle5"/>
    <dgm:cxn modelId="{C90C0CA4-3F16-45E5-8DAE-C4B0A69ED656}" type="presOf" srcId="{BC86FC25-2D94-4768-AD4A-B472DEBD8C6D}" destId="{B12B4574-3C83-40D7-B442-8210CE21042D}" srcOrd="0" destOrd="0" presId="urn:microsoft.com/office/officeart/2005/8/layout/cycle5"/>
    <dgm:cxn modelId="{9167DAA4-CAB5-40F0-9441-D0C0A6DD1359}" type="presOf" srcId="{AE8DAA72-DDF6-4766-B588-7BA548ED904E}" destId="{AD57F6B7-52CC-4051-9B7B-D4812E36F6DC}" srcOrd="0" destOrd="0" presId="urn:microsoft.com/office/officeart/2005/8/layout/cycle5"/>
    <dgm:cxn modelId="{369B64B1-288E-450B-844B-9B0486284D2E}" type="presOf" srcId="{66242E2D-15EC-4E77-AD96-0FD9E2F84B5B}" destId="{3123C3E4-86B6-46EF-B429-7C011EF05A64}" srcOrd="0" destOrd="0" presId="urn:microsoft.com/office/officeart/2005/8/layout/cycle5"/>
    <dgm:cxn modelId="{D79E6EBE-D52A-41B9-AAF2-3FBD7A2AE44F}" type="presOf" srcId="{DEDB8ADA-BD64-43F6-AE23-621E2ADF2A2C}" destId="{B195335B-562F-45D2-9A51-97C92D4E7002}" srcOrd="0" destOrd="0" presId="urn:microsoft.com/office/officeart/2005/8/layout/cycle5"/>
    <dgm:cxn modelId="{844DDAC5-0C1F-4B85-AE45-152FB92B3CC6}" type="presOf" srcId="{EDC96409-BCB6-40CB-9965-C2B10FE3B9DE}" destId="{32311C25-9901-4EE2-88CD-4BADE550EEB4}" srcOrd="0" destOrd="0" presId="urn:microsoft.com/office/officeart/2005/8/layout/cycle5"/>
    <dgm:cxn modelId="{78C887D9-5CEB-48A0-9A48-588E65D4CB40}" type="presOf" srcId="{46BB9AE0-9365-4D1B-A745-C33699A3D4C9}" destId="{F5113318-CC5F-4785-812D-71245EA6B27A}" srcOrd="0" destOrd="0" presId="urn:microsoft.com/office/officeart/2005/8/layout/cycle5"/>
    <dgm:cxn modelId="{AD6D08C3-9583-4B37-A9AE-E41750078904}" type="presParOf" srcId="{2A75B36B-FECE-42BD-ABC5-7A013AA8416E}" destId="{56F5B3D0-9B58-4121-9246-48037356305E}" srcOrd="0" destOrd="0" presId="urn:microsoft.com/office/officeart/2005/8/layout/cycle5"/>
    <dgm:cxn modelId="{44194717-73C7-41AF-B0BA-C008FEBE63BF}" type="presParOf" srcId="{2A75B36B-FECE-42BD-ABC5-7A013AA8416E}" destId="{D3520008-DC94-4C92-9ECF-78C7842C7EDC}" srcOrd="1" destOrd="0" presId="urn:microsoft.com/office/officeart/2005/8/layout/cycle5"/>
    <dgm:cxn modelId="{01E05C5F-6E7C-43E3-8959-EE4B09EADB12}" type="presParOf" srcId="{2A75B36B-FECE-42BD-ABC5-7A013AA8416E}" destId="{72D49E91-4FCC-4A5F-8ABD-82D27BC7A1C2}" srcOrd="2" destOrd="0" presId="urn:microsoft.com/office/officeart/2005/8/layout/cycle5"/>
    <dgm:cxn modelId="{28029A3D-7FF1-4CD9-B1AD-2ADD76AB4F83}" type="presParOf" srcId="{2A75B36B-FECE-42BD-ABC5-7A013AA8416E}" destId="{B12B4574-3C83-40D7-B442-8210CE21042D}" srcOrd="3" destOrd="0" presId="urn:microsoft.com/office/officeart/2005/8/layout/cycle5"/>
    <dgm:cxn modelId="{C85D1728-E1E3-42D8-8009-44B6F948A0C5}" type="presParOf" srcId="{2A75B36B-FECE-42BD-ABC5-7A013AA8416E}" destId="{79BB12AA-BA2B-417A-9928-3A4C82D7D926}" srcOrd="4" destOrd="0" presId="urn:microsoft.com/office/officeart/2005/8/layout/cycle5"/>
    <dgm:cxn modelId="{8BCDDB11-055D-4155-96D1-4D0F75A5AAED}" type="presParOf" srcId="{2A75B36B-FECE-42BD-ABC5-7A013AA8416E}" destId="{B195335B-562F-45D2-9A51-97C92D4E7002}" srcOrd="5" destOrd="0" presId="urn:microsoft.com/office/officeart/2005/8/layout/cycle5"/>
    <dgm:cxn modelId="{41917833-45D1-42AD-ACAF-D1C16D1B8D0C}" type="presParOf" srcId="{2A75B36B-FECE-42BD-ABC5-7A013AA8416E}" destId="{F5113318-CC5F-4785-812D-71245EA6B27A}" srcOrd="6" destOrd="0" presId="urn:microsoft.com/office/officeart/2005/8/layout/cycle5"/>
    <dgm:cxn modelId="{F62081E7-9753-48A3-9F1E-27D9A8327F58}" type="presParOf" srcId="{2A75B36B-FECE-42BD-ABC5-7A013AA8416E}" destId="{CFB758C3-821A-4322-9265-16A29FFEF2E3}" srcOrd="7" destOrd="0" presId="urn:microsoft.com/office/officeart/2005/8/layout/cycle5"/>
    <dgm:cxn modelId="{61537AC4-BC15-4923-97FB-9F87197ACCEE}" type="presParOf" srcId="{2A75B36B-FECE-42BD-ABC5-7A013AA8416E}" destId="{0720E948-65CC-4201-BC96-FBF63734EA77}" srcOrd="8" destOrd="0" presId="urn:microsoft.com/office/officeart/2005/8/layout/cycle5"/>
    <dgm:cxn modelId="{9193CC13-1135-4C2C-8711-BE0DC48B06C2}" type="presParOf" srcId="{2A75B36B-FECE-42BD-ABC5-7A013AA8416E}" destId="{3123C3E4-86B6-46EF-B429-7C011EF05A64}" srcOrd="9" destOrd="0" presId="urn:microsoft.com/office/officeart/2005/8/layout/cycle5"/>
    <dgm:cxn modelId="{F6E360C0-5B2A-4151-9E6C-1D082B48EEAF}" type="presParOf" srcId="{2A75B36B-FECE-42BD-ABC5-7A013AA8416E}" destId="{A041B988-1CEA-4692-9C49-FA800FCAB3B9}" srcOrd="10" destOrd="0" presId="urn:microsoft.com/office/officeart/2005/8/layout/cycle5"/>
    <dgm:cxn modelId="{E1C8D040-3FB5-437A-9FE5-7C621BF5A4C7}" type="presParOf" srcId="{2A75B36B-FECE-42BD-ABC5-7A013AA8416E}" destId="{AD57F6B7-52CC-4051-9B7B-D4812E36F6DC}" srcOrd="11" destOrd="0" presId="urn:microsoft.com/office/officeart/2005/8/layout/cycle5"/>
    <dgm:cxn modelId="{F209A90A-87C0-4FB6-A153-3CA5D632CCAF}" type="presParOf" srcId="{2A75B36B-FECE-42BD-ABC5-7A013AA8416E}" destId="{32311C25-9901-4EE2-88CD-4BADE550EEB4}" srcOrd="12" destOrd="0" presId="urn:microsoft.com/office/officeart/2005/8/layout/cycle5"/>
    <dgm:cxn modelId="{BCF04099-46AE-4B33-AD1C-51E2A9FE32AA}" type="presParOf" srcId="{2A75B36B-FECE-42BD-ABC5-7A013AA8416E}" destId="{F30FEE73-754C-42AD-931E-926070185F8E}" srcOrd="13" destOrd="0" presId="urn:microsoft.com/office/officeart/2005/8/layout/cycle5"/>
    <dgm:cxn modelId="{CAEBB539-9AE2-4060-A61F-BF0D69B2DD7C}" type="presParOf" srcId="{2A75B36B-FECE-42BD-ABC5-7A013AA8416E}" destId="{92E675CC-9830-42B4-9EAC-83F1C2889B8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FFF6B8-AA28-4E06-A460-7B04D2CA4F0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B92AF3-8373-40EA-95BC-C65F8AEB7889}">
      <dgm:prSet phldrT="[Text]"/>
      <dgm:spPr/>
      <dgm:t>
        <a:bodyPr/>
        <a:lstStyle/>
        <a:p>
          <a:r>
            <a:rPr lang="en-GB" dirty="0"/>
            <a:t>Law on Academic Integrity</a:t>
          </a:r>
          <a:endParaRPr lang="en-US" dirty="0"/>
        </a:p>
      </dgm:t>
    </dgm:pt>
    <dgm:pt modelId="{CBC72D0D-25F6-49A4-8839-D19A9E07A607}" type="parTrans" cxnId="{1AC6CFF9-D8CF-44E0-9BF4-3B12B7CAF2F4}">
      <dgm:prSet/>
      <dgm:spPr/>
      <dgm:t>
        <a:bodyPr/>
        <a:lstStyle/>
        <a:p>
          <a:endParaRPr lang="en-US"/>
        </a:p>
      </dgm:t>
    </dgm:pt>
    <dgm:pt modelId="{E8F6ED5C-A557-4FEF-B109-E2E001CE1A4C}" type="sibTrans" cxnId="{1AC6CFF9-D8CF-44E0-9BF4-3B12B7CAF2F4}">
      <dgm:prSet/>
      <dgm:spPr/>
      <dgm:t>
        <a:bodyPr/>
        <a:lstStyle/>
        <a:p>
          <a:endParaRPr lang="en-US"/>
        </a:p>
      </dgm:t>
    </dgm:pt>
    <dgm:pt modelId="{A6E22726-7AA6-4C45-BFBA-27618C2540F7}">
      <dgm:prSet phldrT="[Text]"/>
      <dgm:spPr/>
      <dgm:t>
        <a:bodyPr/>
        <a:lstStyle/>
        <a:p>
          <a:r>
            <a:rPr lang="en-GB" dirty="0"/>
            <a:t>Codes of Conduct</a:t>
          </a:r>
          <a:endParaRPr lang="en-US" dirty="0"/>
        </a:p>
      </dgm:t>
    </dgm:pt>
    <dgm:pt modelId="{DC10535C-9D0B-435B-B7DD-147E859506B9}" type="parTrans" cxnId="{7777C406-62A8-461E-B41E-79A4CD46B018}">
      <dgm:prSet/>
      <dgm:spPr/>
      <dgm:t>
        <a:bodyPr/>
        <a:lstStyle/>
        <a:p>
          <a:endParaRPr lang="en-US"/>
        </a:p>
      </dgm:t>
    </dgm:pt>
    <dgm:pt modelId="{5F11F177-D1FE-4C7A-8B01-6A4B4B063B32}" type="sibTrans" cxnId="{7777C406-62A8-461E-B41E-79A4CD46B018}">
      <dgm:prSet/>
      <dgm:spPr/>
      <dgm:t>
        <a:bodyPr/>
        <a:lstStyle/>
        <a:p>
          <a:endParaRPr lang="en-US"/>
        </a:p>
      </dgm:t>
    </dgm:pt>
    <dgm:pt modelId="{A0FC5916-D2B6-4703-9D57-43724672E985}">
      <dgm:prSet phldrT="[Text]"/>
      <dgm:spPr/>
      <dgm:t>
        <a:bodyPr/>
        <a:lstStyle/>
        <a:p>
          <a:r>
            <a:rPr lang="en-GB" dirty="0"/>
            <a:t>Mandatory courses for students</a:t>
          </a:r>
          <a:endParaRPr lang="en-US" dirty="0"/>
        </a:p>
      </dgm:t>
    </dgm:pt>
    <dgm:pt modelId="{2BC94063-CC2C-447A-A8B8-D8C4B5C3EA01}" type="parTrans" cxnId="{65F97CBE-055E-4D11-8150-1773B7553328}">
      <dgm:prSet/>
      <dgm:spPr/>
      <dgm:t>
        <a:bodyPr/>
        <a:lstStyle/>
        <a:p>
          <a:endParaRPr lang="en-US"/>
        </a:p>
      </dgm:t>
    </dgm:pt>
    <dgm:pt modelId="{9955C5F3-B5B5-4F84-88DE-DBB4FEAB5CD2}" type="sibTrans" cxnId="{65F97CBE-055E-4D11-8150-1773B7553328}">
      <dgm:prSet/>
      <dgm:spPr/>
      <dgm:t>
        <a:bodyPr/>
        <a:lstStyle/>
        <a:p>
          <a:endParaRPr lang="en-US"/>
        </a:p>
      </dgm:t>
    </dgm:pt>
    <dgm:pt modelId="{BEA94280-8409-45E1-A796-1E6F0CA7DF35}">
      <dgm:prSet phldrT="[Text]"/>
      <dgm:spPr/>
      <dgm:t>
        <a:bodyPr/>
        <a:lstStyle/>
        <a:p>
          <a:r>
            <a:rPr lang="en-GB" dirty="0"/>
            <a:t>Provisions in the Law on Higher Education</a:t>
          </a:r>
          <a:endParaRPr lang="en-US" dirty="0"/>
        </a:p>
      </dgm:t>
    </dgm:pt>
    <dgm:pt modelId="{70136583-74A0-4953-A486-6E27F557A1A2}" type="parTrans" cxnId="{02346795-5F35-4FFD-9100-BA308BB50213}">
      <dgm:prSet/>
      <dgm:spPr/>
      <dgm:t>
        <a:bodyPr/>
        <a:lstStyle/>
        <a:p>
          <a:endParaRPr lang="en-US"/>
        </a:p>
      </dgm:t>
    </dgm:pt>
    <dgm:pt modelId="{4CA04D95-872B-450E-A953-7EA1EA919C8C}" type="sibTrans" cxnId="{02346795-5F35-4FFD-9100-BA308BB50213}">
      <dgm:prSet/>
      <dgm:spPr/>
      <dgm:t>
        <a:bodyPr/>
        <a:lstStyle/>
        <a:p>
          <a:endParaRPr lang="en-US"/>
        </a:p>
      </dgm:t>
    </dgm:pt>
    <dgm:pt modelId="{E7632FE0-E4A2-4C3F-9701-035505DB80D2}">
      <dgm:prSet phldrT="[Text]"/>
      <dgm:spPr/>
      <dgm:t>
        <a:bodyPr/>
        <a:lstStyle/>
        <a:p>
          <a:r>
            <a:rPr lang="en-GB" dirty="0"/>
            <a:t>Certification of </a:t>
          </a:r>
          <a:r>
            <a:rPr lang="en-GB" dirty="0" err="1"/>
            <a:t>UoM</a:t>
          </a:r>
          <a:endParaRPr lang="en-GB" dirty="0"/>
        </a:p>
        <a:p>
          <a:r>
            <a:rPr lang="en-GB" i="1" dirty="0"/>
            <a:t>“Responsible institution” </a:t>
          </a:r>
          <a:endParaRPr lang="en-US" i="1" dirty="0"/>
        </a:p>
      </dgm:t>
    </dgm:pt>
    <dgm:pt modelId="{0AD89CFE-49AE-4530-B887-948FC5AAFC60}" type="parTrans" cxnId="{D85D1ED0-93C1-4AF0-BF6A-4FEB0CC67210}">
      <dgm:prSet/>
      <dgm:spPr/>
      <dgm:t>
        <a:bodyPr/>
        <a:lstStyle/>
        <a:p>
          <a:endParaRPr lang="en-US"/>
        </a:p>
      </dgm:t>
    </dgm:pt>
    <dgm:pt modelId="{81595F6B-3783-4E9F-B57D-22E86CCC31A5}" type="sibTrans" cxnId="{D85D1ED0-93C1-4AF0-BF6A-4FEB0CC67210}">
      <dgm:prSet/>
      <dgm:spPr/>
      <dgm:t>
        <a:bodyPr/>
        <a:lstStyle/>
        <a:p>
          <a:endParaRPr lang="en-US"/>
        </a:p>
      </dgm:t>
    </dgm:pt>
    <dgm:pt modelId="{0E6B5EA2-5CD8-46FB-8C8A-9E6A7FE1CC47}" type="pres">
      <dgm:prSet presAssocID="{ACFFF6B8-AA28-4E06-A460-7B04D2CA4F09}" presName="diagram" presStyleCnt="0">
        <dgm:presLayoutVars>
          <dgm:dir/>
          <dgm:resizeHandles val="exact"/>
        </dgm:presLayoutVars>
      </dgm:prSet>
      <dgm:spPr/>
    </dgm:pt>
    <dgm:pt modelId="{AA898B4E-9FAC-4581-A083-4B1B3A998D25}" type="pres">
      <dgm:prSet presAssocID="{3BB92AF3-8373-40EA-95BC-C65F8AEB7889}" presName="node" presStyleLbl="node1" presStyleIdx="0" presStyleCnt="5">
        <dgm:presLayoutVars>
          <dgm:bulletEnabled val="1"/>
        </dgm:presLayoutVars>
      </dgm:prSet>
      <dgm:spPr/>
    </dgm:pt>
    <dgm:pt modelId="{D4DBCBD9-D0C1-4801-944B-84BDD5C4D511}" type="pres">
      <dgm:prSet presAssocID="{E8F6ED5C-A557-4FEF-B109-E2E001CE1A4C}" presName="sibTrans" presStyleCnt="0"/>
      <dgm:spPr/>
    </dgm:pt>
    <dgm:pt modelId="{7663D8D9-BA39-4164-B317-477077967981}" type="pres">
      <dgm:prSet presAssocID="{A6E22726-7AA6-4C45-BFBA-27618C2540F7}" presName="node" presStyleLbl="node1" presStyleIdx="1" presStyleCnt="5">
        <dgm:presLayoutVars>
          <dgm:bulletEnabled val="1"/>
        </dgm:presLayoutVars>
      </dgm:prSet>
      <dgm:spPr/>
    </dgm:pt>
    <dgm:pt modelId="{4BF3AC4E-BDDE-439C-B21D-E2BF33C6E2BC}" type="pres">
      <dgm:prSet presAssocID="{5F11F177-D1FE-4C7A-8B01-6A4B4B063B32}" presName="sibTrans" presStyleCnt="0"/>
      <dgm:spPr/>
    </dgm:pt>
    <dgm:pt modelId="{9AE1A711-2029-4394-95BA-4FFAF12F0E3F}" type="pres">
      <dgm:prSet presAssocID="{A0FC5916-D2B6-4703-9D57-43724672E985}" presName="node" presStyleLbl="node1" presStyleIdx="2" presStyleCnt="5">
        <dgm:presLayoutVars>
          <dgm:bulletEnabled val="1"/>
        </dgm:presLayoutVars>
      </dgm:prSet>
      <dgm:spPr/>
    </dgm:pt>
    <dgm:pt modelId="{85AB9ADE-1882-4852-99CA-3E130CCBBBDF}" type="pres">
      <dgm:prSet presAssocID="{9955C5F3-B5B5-4F84-88DE-DBB4FEAB5CD2}" presName="sibTrans" presStyleCnt="0"/>
      <dgm:spPr/>
    </dgm:pt>
    <dgm:pt modelId="{C7EDE230-7B5D-41E6-8813-11A754DB8D57}" type="pres">
      <dgm:prSet presAssocID="{BEA94280-8409-45E1-A796-1E6F0CA7DF35}" presName="node" presStyleLbl="node1" presStyleIdx="3" presStyleCnt="5">
        <dgm:presLayoutVars>
          <dgm:bulletEnabled val="1"/>
        </dgm:presLayoutVars>
      </dgm:prSet>
      <dgm:spPr/>
    </dgm:pt>
    <dgm:pt modelId="{4D2E7F04-3CBB-4E29-BF99-375372260F49}" type="pres">
      <dgm:prSet presAssocID="{4CA04D95-872B-450E-A953-7EA1EA919C8C}" presName="sibTrans" presStyleCnt="0"/>
      <dgm:spPr/>
    </dgm:pt>
    <dgm:pt modelId="{70DC684B-1EBB-4BEA-B704-AAF49BC80B51}" type="pres">
      <dgm:prSet presAssocID="{E7632FE0-E4A2-4C3F-9701-035505DB80D2}" presName="node" presStyleLbl="node1" presStyleIdx="4" presStyleCnt="5">
        <dgm:presLayoutVars>
          <dgm:bulletEnabled val="1"/>
        </dgm:presLayoutVars>
      </dgm:prSet>
      <dgm:spPr/>
    </dgm:pt>
  </dgm:ptLst>
  <dgm:cxnLst>
    <dgm:cxn modelId="{7777C406-62A8-461E-B41E-79A4CD46B018}" srcId="{ACFFF6B8-AA28-4E06-A460-7B04D2CA4F09}" destId="{A6E22726-7AA6-4C45-BFBA-27618C2540F7}" srcOrd="1" destOrd="0" parTransId="{DC10535C-9D0B-435B-B7DD-147E859506B9}" sibTransId="{5F11F177-D1FE-4C7A-8B01-6A4B4B063B32}"/>
    <dgm:cxn modelId="{66DC8B7C-ED60-4170-8432-3CCA508EC50B}" type="presOf" srcId="{A0FC5916-D2B6-4703-9D57-43724672E985}" destId="{9AE1A711-2029-4394-95BA-4FFAF12F0E3F}" srcOrd="0" destOrd="0" presId="urn:microsoft.com/office/officeart/2005/8/layout/default"/>
    <dgm:cxn modelId="{02346795-5F35-4FFD-9100-BA308BB50213}" srcId="{ACFFF6B8-AA28-4E06-A460-7B04D2CA4F09}" destId="{BEA94280-8409-45E1-A796-1E6F0CA7DF35}" srcOrd="3" destOrd="0" parTransId="{70136583-74A0-4953-A486-6E27F557A1A2}" sibTransId="{4CA04D95-872B-450E-A953-7EA1EA919C8C}"/>
    <dgm:cxn modelId="{878465A5-F973-499B-A642-3287E08AC190}" type="presOf" srcId="{A6E22726-7AA6-4C45-BFBA-27618C2540F7}" destId="{7663D8D9-BA39-4164-B317-477077967981}" srcOrd="0" destOrd="0" presId="urn:microsoft.com/office/officeart/2005/8/layout/default"/>
    <dgm:cxn modelId="{2315F9B2-065D-4567-A5B6-F029CC874F9E}" type="presOf" srcId="{ACFFF6B8-AA28-4E06-A460-7B04D2CA4F09}" destId="{0E6B5EA2-5CD8-46FB-8C8A-9E6A7FE1CC47}" srcOrd="0" destOrd="0" presId="urn:microsoft.com/office/officeart/2005/8/layout/default"/>
    <dgm:cxn modelId="{65F97CBE-055E-4D11-8150-1773B7553328}" srcId="{ACFFF6B8-AA28-4E06-A460-7B04D2CA4F09}" destId="{A0FC5916-D2B6-4703-9D57-43724672E985}" srcOrd="2" destOrd="0" parTransId="{2BC94063-CC2C-447A-A8B8-D8C4B5C3EA01}" sibTransId="{9955C5F3-B5B5-4F84-88DE-DBB4FEAB5CD2}"/>
    <dgm:cxn modelId="{6F036BCE-D19B-4466-B32A-9D051D267416}" type="presOf" srcId="{BEA94280-8409-45E1-A796-1E6F0CA7DF35}" destId="{C7EDE230-7B5D-41E6-8813-11A754DB8D57}" srcOrd="0" destOrd="0" presId="urn:microsoft.com/office/officeart/2005/8/layout/default"/>
    <dgm:cxn modelId="{D85D1ED0-93C1-4AF0-BF6A-4FEB0CC67210}" srcId="{ACFFF6B8-AA28-4E06-A460-7B04D2CA4F09}" destId="{E7632FE0-E4A2-4C3F-9701-035505DB80D2}" srcOrd="4" destOrd="0" parTransId="{0AD89CFE-49AE-4530-B887-948FC5AAFC60}" sibTransId="{81595F6B-3783-4E9F-B57D-22E86CCC31A5}"/>
    <dgm:cxn modelId="{AA75D5EA-0C4B-4315-8396-3A0EB0AE202A}" type="presOf" srcId="{E7632FE0-E4A2-4C3F-9701-035505DB80D2}" destId="{70DC684B-1EBB-4BEA-B704-AAF49BC80B51}" srcOrd="0" destOrd="0" presId="urn:microsoft.com/office/officeart/2005/8/layout/default"/>
    <dgm:cxn modelId="{1AC6CFF9-D8CF-44E0-9BF4-3B12B7CAF2F4}" srcId="{ACFFF6B8-AA28-4E06-A460-7B04D2CA4F09}" destId="{3BB92AF3-8373-40EA-95BC-C65F8AEB7889}" srcOrd="0" destOrd="0" parTransId="{CBC72D0D-25F6-49A4-8839-D19A9E07A607}" sibTransId="{E8F6ED5C-A557-4FEF-B109-E2E001CE1A4C}"/>
    <dgm:cxn modelId="{6FBC8FFC-E0A9-4E2F-95DF-2FE28470D882}" type="presOf" srcId="{3BB92AF3-8373-40EA-95BC-C65F8AEB7889}" destId="{AA898B4E-9FAC-4581-A083-4B1B3A998D25}" srcOrd="0" destOrd="0" presId="urn:microsoft.com/office/officeart/2005/8/layout/default"/>
    <dgm:cxn modelId="{14E96CA6-879C-4CE6-AACC-617D301F25EA}" type="presParOf" srcId="{0E6B5EA2-5CD8-46FB-8C8A-9E6A7FE1CC47}" destId="{AA898B4E-9FAC-4581-A083-4B1B3A998D25}" srcOrd="0" destOrd="0" presId="urn:microsoft.com/office/officeart/2005/8/layout/default"/>
    <dgm:cxn modelId="{CB061D93-7BAF-454B-9783-43C261FDFC30}" type="presParOf" srcId="{0E6B5EA2-5CD8-46FB-8C8A-9E6A7FE1CC47}" destId="{D4DBCBD9-D0C1-4801-944B-84BDD5C4D511}" srcOrd="1" destOrd="0" presId="urn:microsoft.com/office/officeart/2005/8/layout/default"/>
    <dgm:cxn modelId="{17EDC928-15BD-4A42-8C74-72D465A23F4B}" type="presParOf" srcId="{0E6B5EA2-5CD8-46FB-8C8A-9E6A7FE1CC47}" destId="{7663D8D9-BA39-4164-B317-477077967981}" srcOrd="2" destOrd="0" presId="urn:microsoft.com/office/officeart/2005/8/layout/default"/>
    <dgm:cxn modelId="{47062D9C-FFD3-43E2-BC34-B99CC249EC4A}" type="presParOf" srcId="{0E6B5EA2-5CD8-46FB-8C8A-9E6A7FE1CC47}" destId="{4BF3AC4E-BDDE-439C-B21D-E2BF33C6E2BC}" srcOrd="3" destOrd="0" presId="urn:microsoft.com/office/officeart/2005/8/layout/default"/>
    <dgm:cxn modelId="{C97CE8F8-B5CA-46CB-9072-95EDC78E854B}" type="presParOf" srcId="{0E6B5EA2-5CD8-46FB-8C8A-9E6A7FE1CC47}" destId="{9AE1A711-2029-4394-95BA-4FFAF12F0E3F}" srcOrd="4" destOrd="0" presId="urn:microsoft.com/office/officeart/2005/8/layout/default"/>
    <dgm:cxn modelId="{A5B2124B-D887-4714-91E8-D6E9A8A1AACC}" type="presParOf" srcId="{0E6B5EA2-5CD8-46FB-8C8A-9E6A7FE1CC47}" destId="{85AB9ADE-1882-4852-99CA-3E130CCBBBDF}" srcOrd="5" destOrd="0" presId="urn:microsoft.com/office/officeart/2005/8/layout/default"/>
    <dgm:cxn modelId="{B7FAD8AF-91ED-4CE0-B22F-E14D51F5A121}" type="presParOf" srcId="{0E6B5EA2-5CD8-46FB-8C8A-9E6A7FE1CC47}" destId="{C7EDE230-7B5D-41E6-8813-11A754DB8D57}" srcOrd="6" destOrd="0" presId="urn:microsoft.com/office/officeart/2005/8/layout/default"/>
    <dgm:cxn modelId="{4ADB2507-BB6E-4154-87D1-226B7F70F8F4}" type="presParOf" srcId="{0E6B5EA2-5CD8-46FB-8C8A-9E6A7FE1CC47}" destId="{4D2E7F04-3CBB-4E29-BF99-375372260F49}" srcOrd="7" destOrd="0" presId="urn:microsoft.com/office/officeart/2005/8/layout/default"/>
    <dgm:cxn modelId="{5F3402F1-CA4D-49F4-B1D2-5A9C515313F7}" type="presParOf" srcId="{0E6B5EA2-5CD8-46FB-8C8A-9E6A7FE1CC47}" destId="{70DC684B-1EBB-4BEA-B704-AAF49BC80B51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8D166-3E10-46AD-9E6A-AD126F2E0135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accent1">
                  <a:lumMod val="50000"/>
                </a:schemeClr>
              </a:solidFill>
              <a:effectLst/>
            </a:rPr>
            <a:t>Students' associations</a:t>
          </a:r>
          <a:endParaRPr lang="en-US" sz="1500" b="1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>
              <a:solidFill>
                <a:schemeClr val="accent1">
                  <a:lumMod val="50000"/>
                </a:schemeClr>
              </a:solidFill>
              <a:effectLst/>
            </a:rPr>
            <a:t>Students’ Parliament</a:t>
          </a:r>
          <a:endParaRPr lang="en-US" sz="15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5523412" y="3471546"/>
        <a:ext cx="1501448" cy="1022601"/>
      </dsp:txXfrm>
    </dsp:sp>
    <dsp:sp modelId="{88108C99-68E7-4EDE-A2E1-D481ADB31B7D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1">
                  <a:lumMod val="50000"/>
                </a:schemeClr>
              </a:solidFill>
              <a:effectLst/>
            </a:rPr>
            <a:t>Council for Higher Education</a:t>
          </a:r>
          <a:endParaRPr lang="en-US" sz="1400" b="1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1">
                  <a:lumMod val="50000"/>
                </a:schemeClr>
              </a:solidFill>
              <a:effectLst/>
            </a:rPr>
            <a:t>Ethical Commission</a:t>
          </a:r>
          <a:endParaRPr lang="en-US" sz="1400" b="1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4739" y="3471546"/>
        <a:ext cx="1501448" cy="1022601"/>
      </dsp:txXfrm>
    </dsp:sp>
    <dsp:sp modelId="{6A439E7B-BC48-440D-8545-D657DD763BA4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effectLst/>
            </a:rPr>
            <a:t>NGOs</a:t>
          </a:r>
          <a:endParaRPr lang="en-US" sz="1600" b="1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effectLst/>
            </a:rPr>
            <a:t>Media</a:t>
          </a:r>
          <a:endParaRPr lang="en-US" sz="16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5523412" y="31815"/>
        <a:ext cx="1501448" cy="1022601"/>
      </dsp:txXfrm>
    </dsp:sp>
    <dsp:sp modelId="{3BA1E4FB-0B88-4963-9932-D1D09F197337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1">
                  <a:lumMod val="50000"/>
                </a:schemeClr>
              </a:solidFill>
              <a:effectLst/>
            </a:rPr>
            <a:t>Anti-Corruption Agency</a:t>
          </a:r>
          <a:endParaRPr lang="en-US" sz="1400" b="1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accent1">
                  <a:lumMod val="50000"/>
                </a:schemeClr>
              </a:solidFill>
              <a:effectLst/>
            </a:rPr>
            <a:t>Quality Insurance Agency</a:t>
          </a:r>
          <a:endParaRPr lang="en-US" sz="14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204739" y="31815"/>
        <a:ext cx="1501448" cy="1022601"/>
      </dsp:txXfrm>
    </dsp:sp>
    <dsp:sp modelId="{4781D87F-D075-4B3B-A38B-C2A8D7E7789E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Ministries of Education</a:t>
          </a:r>
          <a:endParaRPr lang="en-US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3793" y="831974"/>
        <a:ext cx="1385746" cy="1385746"/>
      </dsp:txXfrm>
    </dsp:sp>
    <dsp:sp modelId="{1DE5D781-9000-4B4E-94A3-0E3AE520210E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Rectors and</a:t>
          </a:r>
          <a:r>
            <a:rPr lang="en-GB" sz="16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management </a:t>
          </a:r>
          <a:r>
            <a:rPr lang="en-GB" sz="1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</a:t>
          </a:r>
          <a:endParaRPr lang="en-US" sz="1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60059" y="831974"/>
        <a:ext cx="1385746" cy="1385746"/>
      </dsp:txXfrm>
    </dsp:sp>
    <dsp:sp modelId="{1BF63F33-3B5F-4DA2-9A64-95C5845960A6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Students</a:t>
          </a:r>
          <a:endParaRPr lang="en-US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60059" y="2308241"/>
        <a:ext cx="1385746" cy="1385746"/>
      </dsp:txXfrm>
    </dsp:sp>
    <dsp:sp modelId="{1320B8FB-104A-4FA1-AF4C-C33D6A4B8891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staff</a:t>
          </a:r>
          <a:endParaRPr lang="en-US" sz="20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683793" y="2308241"/>
        <a:ext cx="1385746" cy="1385746"/>
      </dsp:txXfrm>
    </dsp:sp>
    <dsp:sp modelId="{AA693896-E9D8-4068-8ED5-F265AE0387C6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18A7F-FE01-4879-98C5-B638BCC3822B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B3D0-9B58-4121-9246-48037356305E}">
      <dsp:nvSpPr>
        <dsp:cNvPr id="0" name=""/>
        <dsp:cNvSpPr/>
      </dsp:nvSpPr>
      <dsp:spPr>
        <a:xfrm>
          <a:off x="3237458" y="766"/>
          <a:ext cx="1591159" cy="1034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Baseline assessment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7946" y="51254"/>
        <a:ext cx="1490183" cy="933277"/>
      </dsp:txXfrm>
    </dsp:sp>
    <dsp:sp modelId="{72D49E91-4FCC-4A5F-8ABD-82D27BC7A1C2}">
      <dsp:nvSpPr>
        <dsp:cNvPr id="0" name=""/>
        <dsp:cNvSpPr/>
      </dsp:nvSpPr>
      <dsp:spPr>
        <a:xfrm>
          <a:off x="1965011" y="517893"/>
          <a:ext cx="4136052" cy="4136052"/>
        </a:xfrm>
        <a:custGeom>
          <a:avLst/>
          <a:gdLst/>
          <a:ahLst/>
          <a:cxnLst/>
          <a:rect l="0" t="0" r="0" b="0"/>
          <a:pathLst>
            <a:path>
              <a:moveTo>
                <a:pt x="3077182" y="262940"/>
              </a:moveTo>
              <a:arcTo wR="2068026" hR="2068026" stAng="17952476" swAng="121306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B4574-3C83-40D7-B442-8210CE21042D}">
      <dsp:nvSpPr>
        <dsp:cNvPr id="0" name=""/>
        <dsp:cNvSpPr/>
      </dsp:nvSpPr>
      <dsp:spPr>
        <a:xfrm>
          <a:off x="5204267" y="1429737"/>
          <a:ext cx="1591159" cy="1034253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Policy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recommendations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54755" y="1480225"/>
        <a:ext cx="1490183" cy="933277"/>
      </dsp:txXfrm>
    </dsp:sp>
    <dsp:sp modelId="{B195335B-562F-45D2-9A51-97C92D4E7002}">
      <dsp:nvSpPr>
        <dsp:cNvPr id="0" name=""/>
        <dsp:cNvSpPr/>
      </dsp:nvSpPr>
      <dsp:spPr>
        <a:xfrm>
          <a:off x="1965011" y="517893"/>
          <a:ext cx="4136052" cy="4136052"/>
        </a:xfrm>
        <a:custGeom>
          <a:avLst/>
          <a:gdLst/>
          <a:ahLst/>
          <a:cxnLst/>
          <a:rect l="0" t="0" r="0" b="0"/>
          <a:pathLst>
            <a:path>
              <a:moveTo>
                <a:pt x="4131112" y="2210880"/>
              </a:moveTo>
              <a:arcTo wR="2068026" hR="2068026" stAng="21837661" swAng="1360905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13318-CC5F-4785-812D-71245EA6B27A}">
      <dsp:nvSpPr>
        <dsp:cNvPr id="0" name=""/>
        <dsp:cNvSpPr/>
      </dsp:nvSpPr>
      <dsp:spPr>
        <a:xfrm>
          <a:off x="4453013" y="3741861"/>
          <a:ext cx="1591159" cy="103425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Priorities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3501" y="3792349"/>
        <a:ext cx="1490183" cy="933277"/>
      </dsp:txXfrm>
    </dsp:sp>
    <dsp:sp modelId="{0720E948-65CC-4201-BC96-FBF63734EA77}">
      <dsp:nvSpPr>
        <dsp:cNvPr id="0" name=""/>
        <dsp:cNvSpPr/>
      </dsp:nvSpPr>
      <dsp:spPr>
        <a:xfrm>
          <a:off x="1965011" y="517893"/>
          <a:ext cx="4136052" cy="4136052"/>
        </a:xfrm>
        <a:custGeom>
          <a:avLst/>
          <a:gdLst/>
          <a:ahLst/>
          <a:cxnLst/>
          <a:rect l="0" t="0" r="0" b="0"/>
          <a:pathLst>
            <a:path>
              <a:moveTo>
                <a:pt x="2322307" y="4120359"/>
              </a:moveTo>
              <a:arcTo wR="2068026" hR="2068026" stAng="4976227" swAng="847547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3C3E4-86B6-46EF-B429-7C011EF05A64}">
      <dsp:nvSpPr>
        <dsp:cNvPr id="0" name=""/>
        <dsp:cNvSpPr/>
      </dsp:nvSpPr>
      <dsp:spPr>
        <a:xfrm>
          <a:off x="2021902" y="3741861"/>
          <a:ext cx="1591159" cy="103425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Arial" charset="0"/>
            </a:rPr>
            <a:t>Actions</a:t>
          </a:r>
          <a:endParaRPr lang="en-U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2390" y="3792349"/>
        <a:ext cx="1490183" cy="933277"/>
      </dsp:txXfrm>
    </dsp:sp>
    <dsp:sp modelId="{AD57F6B7-52CC-4051-9B7B-D4812E36F6DC}">
      <dsp:nvSpPr>
        <dsp:cNvPr id="0" name=""/>
        <dsp:cNvSpPr/>
      </dsp:nvSpPr>
      <dsp:spPr>
        <a:xfrm>
          <a:off x="1965011" y="517893"/>
          <a:ext cx="4136052" cy="4136052"/>
        </a:xfrm>
        <a:custGeom>
          <a:avLst/>
          <a:gdLst/>
          <a:ahLst/>
          <a:cxnLst/>
          <a:rect l="0" t="0" r="0" b="0"/>
          <a:pathLst>
            <a:path>
              <a:moveTo>
                <a:pt x="219583" y="2995383"/>
              </a:moveTo>
              <a:arcTo wR="2068026" hR="2068026" stAng="9201434" swAng="1360905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11C25-9901-4EE2-88CD-4BADE550EEB4}">
      <dsp:nvSpPr>
        <dsp:cNvPr id="0" name=""/>
        <dsp:cNvSpPr/>
      </dsp:nvSpPr>
      <dsp:spPr>
        <a:xfrm>
          <a:off x="1270648" y="1429737"/>
          <a:ext cx="1591159" cy="10342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Raising awareness</a:t>
          </a:r>
          <a:endParaRPr lang="en-US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1136" y="1480225"/>
        <a:ext cx="1490183" cy="933277"/>
      </dsp:txXfrm>
    </dsp:sp>
    <dsp:sp modelId="{92E675CC-9830-42B4-9EAC-83F1C2889B86}">
      <dsp:nvSpPr>
        <dsp:cNvPr id="0" name=""/>
        <dsp:cNvSpPr/>
      </dsp:nvSpPr>
      <dsp:spPr>
        <a:xfrm>
          <a:off x="1965011" y="517893"/>
          <a:ext cx="4136052" cy="4136052"/>
        </a:xfrm>
        <a:custGeom>
          <a:avLst/>
          <a:gdLst/>
          <a:ahLst/>
          <a:cxnLst/>
          <a:rect l="0" t="0" r="0" b="0"/>
          <a:pathLst>
            <a:path>
              <a:moveTo>
                <a:pt x="497231" y="722910"/>
              </a:moveTo>
              <a:arcTo wR="2068026" hR="2068026" stAng="13234462" swAng="1213062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98B4E-9FAC-4581-A083-4B1B3A998D2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Law on Academic Integrity</a:t>
          </a:r>
          <a:endParaRPr lang="en-US" sz="2200" kern="1200" dirty="0"/>
        </a:p>
      </dsp:txBody>
      <dsp:txXfrm>
        <a:off x="0" y="591343"/>
        <a:ext cx="2571749" cy="1543050"/>
      </dsp:txXfrm>
    </dsp:sp>
    <dsp:sp modelId="{7663D8D9-BA39-4164-B317-47707796798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Codes of Conduct</a:t>
          </a:r>
          <a:endParaRPr lang="en-US" sz="2200" kern="1200" dirty="0"/>
        </a:p>
      </dsp:txBody>
      <dsp:txXfrm>
        <a:off x="2828925" y="591343"/>
        <a:ext cx="2571749" cy="1543050"/>
      </dsp:txXfrm>
    </dsp:sp>
    <dsp:sp modelId="{9AE1A711-2029-4394-95BA-4FFAF12F0E3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Mandatory courses for students</a:t>
          </a:r>
          <a:endParaRPr lang="en-US" sz="2200" kern="1200" dirty="0"/>
        </a:p>
      </dsp:txBody>
      <dsp:txXfrm>
        <a:off x="5657849" y="591343"/>
        <a:ext cx="2571749" cy="1543050"/>
      </dsp:txXfrm>
    </dsp:sp>
    <dsp:sp modelId="{C7EDE230-7B5D-41E6-8813-11A754DB8D57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Provisions in the Law on Higher Education</a:t>
          </a:r>
          <a:endParaRPr lang="en-US" sz="2200" kern="1200" dirty="0"/>
        </a:p>
      </dsp:txBody>
      <dsp:txXfrm>
        <a:off x="1414462" y="2391569"/>
        <a:ext cx="2571749" cy="1543050"/>
      </dsp:txXfrm>
    </dsp:sp>
    <dsp:sp modelId="{70DC684B-1EBB-4BEA-B704-AAF49BC80B51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Certification of </a:t>
          </a:r>
          <a:r>
            <a:rPr lang="en-GB" sz="2200" kern="1200" dirty="0" err="1"/>
            <a:t>UoM</a:t>
          </a: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i="1" kern="1200" dirty="0"/>
            <a:t>“Responsible institution” </a:t>
          </a:r>
          <a:endParaRPr lang="en-US" sz="2200" i="1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3" y="1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3" y="1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26/11/2019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1" y="4711383"/>
            <a:ext cx="5455920" cy="446341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412F851E-3359-4E1F-9FD7-D4071623EB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01F699-0C59-4202-AC01-C321A60C917C}" type="slidenum">
              <a:rPr lang="en-GB" altLang="en-US" sz="1300" smtClean="0">
                <a:ea typeface="Arial Unicode MS" charset="-128"/>
              </a:rPr>
              <a:pPr>
                <a:spcBef>
                  <a:spcPct val="0"/>
                </a:spcBef>
              </a:pPr>
              <a:t>1</a:t>
            </a:fld>
            <a:endParaRPr lang="en-GB" altLang="en-US" sz="1300">
              <a:ea typeface="Arial Unicode MS" charset="-128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ACC9E7C-F484-4765-90E6-AED911338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19113"/>
            <a:ext cx="3408363" cy="255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A014BBB-4BC0-4C0F-B881-4B19389C9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240088"/>
            <a:ext cx="7937500" cy="3068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57D84349-DE30-4442-90FE-D399705B00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90725" algn="l"/>
                <a:tab pos="2654300" algn="l"/>
              </a:tabLst>
              <a:defRPr/>
            </a:pPr>
            <a:fld id="{F86B906E-8362-4530-A928-E0911D416004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charset="-128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575" algn="l"/>
                  <a:tab pos="1327150" algn="l"/>
                  <a:tab pos="1990725" algn="l"/>
                  <a:tab pos="2654300" algn="l"/>
                </a:tabLst>
                <a:defRPr/>
              </a:pPr>
              <a:t>2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5F494572-74FB-4983-B42A-EBF9477B8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19113"/>
            <a:ext cx="3408363" cy="255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2E04487C-1C65-4ABE-A8AF-4D58D530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240088"/>
            <a:ext cx="7937500" cy="3068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/>
          <a:p>
            <a:r>
              <a:rPr lang="fr-FR" altLang="fr-FR">
                <a:latin typeface="Times New Roman" panose="02020603050405020304" pitchFamily="18" charset="0"/>
              </a:rPr>
              <a:t>Albania, Armenia, Austria, Belgium, Bosnia and Herzegovina, Bulgaria, Canada, France, Germany, Greece, Hungary, Italy, Montenegro, Netherlands, </a:t>
            </a:r>
            <a:r>
              <a:rPr lang="en-US" altLang="fr-FR">
                <a:latin typeface="Times New Roman" panose="02020603050405020304" pitchFamily="18" charset="0"/>
              </a:rPr>
              <a:t>North Macedonia, </a:t>
            </a:r>
            <a:r>
              <a:rPr lang="fr-FR" altLang="fr-FR">
                <a:latin typeface="Times New Roman" panose="02020603050405020304" pitchFamily="18" charset="0"/>
              </a:rPr>
              <a:t>Norway, Poland, Republic of Moldova, Romania, Serbia, Slovak Republic, Spain, Turkey, Ukraine, United Kingdom and Kosovo*.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007FB24-E76B-4C30-8F80-D85D0C214D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90725" algn="l"/>
                <a:tab pos="2654300" algn="l"/>
              </a:tabLst>
              <a:defRPr/>
            </a:pPr>
            <a:fld id="{DB1774DB-2B2A-4E11-A969-FFE2610E781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charset="-128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575" algn="l"/>
                  <a:tab pos="1327150" algn="l"/>
                  <a:tab pos="1990725" algn="l"/>
                  <a:tab pos="2654300" algn="l"/>
                </a:tabLst>
                <a:defRPr/>
              </a:pPr>
              <a:t>3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264063FC-F63F-4D78-8813-0E0E335A8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19113"/>
            <a:ext cx="3408363" cy="255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DF816E5-5B06-4D0D-9068-331906C0C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240088"/>
            <a:ext cx="7937500" cy="3068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590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 Approaches to Higher Education : National Strategy, Governance, and the law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Policies on Anti-Corruption and the Anti-Corruption agency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Higher Education Institutions (HEIs): Structural and Quality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Issues; staffing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HR issues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Admission to Higher Education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Public Universities: Integrity Issues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Universities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Commission for Accreditation and Quality Assurance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85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C706B2F5-5DCE-4937-B33D-4133D6B724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3575" algn="l"/>
                <a:tab pos="1327150" algn="l"/>
                <a:tab pos="1990725" algn="l"/>
                <a:tab pos="2654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3575" algn="l"/>
                <a:tab pos="1327150" algn="l"/>
                <a:tab pos="1990725" algn="l"/>
                <a:tab pos="2654300" algn="l"/>
              </a:tabLst>
              <a:defRPr/>
            </a:pPr>
            <a:fld id="{EA17F767-E8C7-4F66-B516-DFBB76AD7AE5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charset="-128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3575" algn="l"/>
                  <a:tab pos="1327150" algn="l"/>
                  <a:tab pos="1990725" algn="l"/>
                  <a:tab pos="2654300" algn="l"/>
                </a:tabLst>
                <a:defRPr/>
              </a:pPr>
              <a:t>8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5394E4D6-BA5D-48DC-9BD1-03C0D1CCE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75" y="519113"/>
            <a:ext cx="3408363" cy="2555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6F0CE4A7-7BF8-4401-8F76-37F74FE74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3240088"/>
            <a:ext cx="7937500" cy="3068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860" tIns="41930" rIns="83860" bIns="41930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26/11/2019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3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D3B713-04A3-4028-9390-FBF43BF3F2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8A04-D277-4A58-8E94-E3B9D14318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88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856E2D-6870-4D57-B750-27F3492F23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D0A95-B5B5-454A-A261-D996006D39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141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A8EB5-4512-486F-9997-1E4E8AF328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B322-990E-4201-8D3A-111D0E4277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364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060575"/>
            <a:ext cx="3703637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060575"/>
            <a:ext cx="3703638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F80E61-4FC5-4672-B70D-416144BB51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4C75-909B-4D2E-9614-8C77E6F0AC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429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27877-A726-4B4E-8224-39E1848DDB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A09D-9D62-4B16-8DF8-05CD40507D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276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153190-3243-43E7-AD63-B45773EABE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F1AB-C11F-44C4-BB36-68CE7B43EF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60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DC1600-79D4-49B3-8FFE-AA588A4F46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FE8F-7193-4EBA-8115-E2578604D4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52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255165-30CE-403B-98DE-A1586E4156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F0636-690C-4D4B-B5F0-88D41D738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599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9C6BA5-6953-424F-9B38-7957097CB5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2876-9A13-48A7-9A6C-31E5190C09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28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B9EFF0-06FA-4D70-8B19-FF14BC399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CB70-207C-45E7-9B93-3947D0EEE5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741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231900"/>
            <a:ext cx="1906587" cy="477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231900"/>
            <a:ext cx="5572125" cy="477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41F755-0C3A-4C77-83C3-F41FDF689C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286D-327B-49E1-B1B0-D7F2DF2E6E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030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2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331B39-A244-41E0-8AD4-D2B3E30011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19DB-CA2F-40D5-9E29-8B8E68AB9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72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603660-5D80-4E7E-B8E3-C906044AEC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E1CE-DC67-43C0-8667-9EE9B41AC7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042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3E7DEF-A8DB-4F1A-8D17-BD343A16A5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67EA-2F89-420A-AED6-C0C2F5E8F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5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1231900"/>
            <a:ext cx="2478088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538" y="1231900"/>
            <a:ext cx="2479675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759E7A-4F13-499D-94F5-9C53DDD5AD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9514-536D-4571-B23E-9240127701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16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9B58B-900F-429B-8439-613AD7C017E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1E71-F785-4D53-8623-05ED37435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3221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1AC7E37-BFD1-4C05-8E34-F1B43EA8D9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7842-C17D-47D1-946A-9A4BDC4D4E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17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54CF1A-11C8-4549-9EE0-DF73F247EE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18/10/18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8C6A8-58AF-4FAA-8861-8638A1E849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ECF58-FC46-4AAC-B0E6-143F66C189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30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AE56B16-40DC-47E8-94D6-A0AC5D63A6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C726-C938-428B-89E9-846BEB9FDD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595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718CA8-01F8-4BD7-ACD6-CE9DA5820A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C729-A693-4DB5-B802-C3E97E7951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545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B72F16-B6BF-412F-94B7-C8A3986EFD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62AA-E954-434D-9985-F7154EF525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759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27FE9-5866-4D14-A80D-5A8B45C8EE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6108-9B67-4F37-969B-7F4793FD63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908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231900"/>
            <a:ext cx="2062163" cy="489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231900"/>
            <a:ext cx="6038850" cy="489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5D2AFB-3522-4B05-B177-A9E02820AA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8E74-187C-4CE5-80AF-A6E38B27D7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734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0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26/11/2019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3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89D2D753-93A1-42C6-BD56-700F89F1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F7144921-1F12-4904-8503-449DA61BB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231900"/>
            <a:ext cx="76311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 titoloClick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F468861-D1AA-424A-8D61-B195D8E3E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60575"/>
            <a:ext cx="755967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0"/>
            <a:r>
              <a:rPr lang="en-GB" altLang="en-US"/>
              <a:t>Nono livello strutturaClick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A3CA0519-66A4-453B-8B85-92A48A3AF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54" name="Text Box 5">
            <a:extLst>
              <a:ext uri="{FF2B5EF4-FFF2-40B4-BE49-F238E27FC236}">
                <a16:creationId xmlns:a16="http://schemas.microsoft.com/office/drawing/2014/main" id="{9296CFB5-2ED0-480D-99B1-00393FF63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10642C5-E9DB-4807-80D6-6F0181F14E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Myriad Pro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0E78A97-F060-44D7-8148-ACC199BA65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1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5pPr>
      <a:lvl6pPr marL="25146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6pPr>
      <a:lvl7pPr marL="29718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7pPr>
      <a:lvl8pPr marL="34290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8pPr>
      <a:lvl9pPr marL="38862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+mn-ea"/>
          <a:cs typeface="Arial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C35705C-2DEF-437F-875D-95D0B231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9FFA96C1-7B27-4B0E-8BA6-C4F61E466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31900"/>
            <a:ext cx="300672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 titoloClick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336C997-B9ED-4C92-B511-5E42F091D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1231900"/>
            <a:ext cx="5110163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Fate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  <a:p>
            <a:pPr lvl="4"/>
            <a:r>
              <a:rPr lang="en-GB" altLang="en-US"/>
              <a:t>Ottavo livello struttura</a:t>
            </a:r>
          </a:p>
          <a:p>
            <a:pPr lvl="0"/>
            <a:r>
              <a:rPr lang="en-GB" altLang="en-US"/>
              <a:t>Nono livello strutturaClick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6C0F26E-ACBA-4558-906A-DC320645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09C68D24-D096-48A6-AB6E-436B5E46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EDF7CADD-88D5-4611-B980-BE35DCC89C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Myriad Pro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6392A58-221C-47CF-A50E-AD094E9B3E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3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Myriad Pro" charset="0"/>
          <a:ea typeface="ＭＳ Ｐゴシック" charset="-128"/>
        </a:defRPr>
      </a:lvl5pPr>
      <a:lvl6pPr marL="25146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6pPr>
      <a:lvl7pPr marL="29718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7pPr>
      <a:lvl8pPr marL="34290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8pPr>
      <a:lvl9pPr marL="3886200" indent="-228600" algn="l" defTabSz="449263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Myriad Pro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  <a:ea typeface="+mn-ea"/>
          <a:cs typeface="Arial" charset="0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33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26/11/2019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ethics-transparency-integrity-in-education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7739DF3-C0A6-463A-987E-8510EC60B4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Arial Unicode MS" panose="020B0604020202020204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Arial Unicode MS" panose="020B0604020202020204" pitchFamily="34" charset="-128"/>
                <a:cs typeface="Arial Unicode MS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Arial Unicode MS" panose="020B0604020202020204" pitchFamily="34" charset="-128"/>
                <a:cs typeface="Arial Unicode MS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Arial Unicode MS" panose="020B0604020202020204" pitchFamily="34" charset="-128"/>
                <a:cs typeface="Arial Unicode MS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charset="0"/>
                <a:ea typeface="Arial Unicode MS" panose="020B0604020202020204" pitchFamily="34" charset="-128"/>
                <a:cs typeface="Arial Unicode M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Fate clic per modificare il formato del testo del titoloClick to edit Master title style</a:t>
            </a:r>
            <a:endParaRPr lang="en-US" altLang="en-US">
              <a:ea typeface="Arial Unicode MS" charset="-128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41708C45-BDE0-45EB-A7C1-B5E19587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E6CD304A-ED8F-4150-BC58-DB503026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6988"/>
            <a:ext cx="9236076" cy="691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47D5B29C-0CAD-4EF9-8DEE-EFE14B1A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125538"/>
            <a:ext cx="7705725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18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>
              <a:solidFill>
                <a:srgbClr val="FFFFFF"/>
              </a:solidFill>
              <a:latin typeface="Myriad Pro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>
              <a:solidFill>
                <a:srgbClr val="FFFFFF"/>
              </a:solidFill>
              <a:latin typeface="Myriad Pro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  <a:latin typeface="Myriad Pro" charset="0"/>
              </a:rPr>
              <a:t>Results from the capacity building programmes in the Western Balkans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14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240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1800">
                <a:solidFill>
                  <a:srgbClr val="FFFFFF"/>
                </a:solidFill>
                <a:latin typeface="Myriad Pro" charset="0"/>
              </a:rPr>
              <a:t>Vesna Atanasova, Programme Manager, Education Department</a:t>
            </a:r>
            <a:br>
              <a:rPr lang="en-GB" altLang="en-US" sz="2000">
                <a:solidFill>
                  <a:srgbClr val="FFFFFF"/>
                </a:solidFill>
                <a:latin typeface="Arial Narrow" panose="020B0606020202030204" pitchFamily="34" charset="0"/>
              </a:rPr>
            </a:br>
            <a:endParaRPr lang="en-GB" altLang="en-US" sz="200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1600">
                <a:solidFill>
                  <a:srgbClr val="FFFFFF"/>
                </a:solidFill>
                <a:latin typeface="Myriad Pro" charset="0"/>
              </a:rPr>
              <a:t>29 November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309863F-ACD6-4D3B-80DC-A277B819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448028"/>
            <a:ext cx="8189912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31800" indent="-323850">
              <a:lnSpc>
                <a:spcPct val="11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Myriad Pro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charset="0"/>
                <a:ea typeface="Arial" charset="0"/>
                <a:cs typeface="Arial" charset="0"/>
              </a:rPr>
              <a:t>Programmes in line with the ETINED  mission: </a:t>
            </a:r>
          </a:p>
          <a:p>
            <a:pPr marL="431800" marR="0" lvl="0" indent="-323850" algn="l" defTabSz="449263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47D"/>
                </a:solidFill>
                <a:effectLst/>
                <a:uLnTx/>
                <a:uFillTx/>
                <a:latin typeface="Myriad Pro" charset="0"/>
                <a:ea typeface="ＭＳ Ｐゴシック" panose="020B0600070205080204" pitchFamily="34" charset="-128"/>
                <a:cs typeface="+mn-cs"/>
              </a:rPr>
              <a:t>Contributing to the development of a culture of democracy and participation in education by promoting ethics, transparency and integrity;</a:t>
            </a:r>
          </a:p>
          <a:p>
            <a:pPr marL="431800" marR="0" lvl="0" indent="-323850" algn="l" defTabSz="449263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47D"/>
                </a:solidFill>
                <a:effectLst/>
                <a:uLnTx/>
                <a:uFillTx/>
                <a:latin typeface="Myriad Pro" charset="0"/>
                <a:ea typeface="ＭＳ Ｐゴシック" panose="020B0600070205080204" pitchFamily="34" charset="-128"/>
                <a:cs typeface="+mn-cs"/>
              </a:rPr>
              <a:t>Rising awareness of the issues of ethics, transparency and integrity in education;</a:t>
            </a:r>
          </a:p>
          <a:p>
            <a:pPr marL="0" marR="0" lvl="0" indent="0" algn="l" defTabSz="449263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D347D"/>
              </a:solidFill>
              <a:effectLst/>
              <a:uLnTx/>
              <a:uFillTx/>
              <a:latin typeface="Myriad Pro" charset="0"/>
              <a:ea typeface="ＭＳ Ｐゴシック" panose="020B0600070205080204" pitchFamily="34" charset="-128"/>
              <a:cs typeface="+mn-cs"/>
            </a:endParaRPr>
          </a:p>
          <a:p>
            <a:pPr marL="431800" marR="0" lvl="0" indent="-323850" algn="l" defTabSz="449263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Arial Unicode MS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C0987-97F2-4D18-8BD4-46267B36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45136" cy="17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2ED144-9BDF-4F60-8DBF-515A47A0B3CA}"/>
              </a:ext>
            </a:extLst>
          </p:cNvPr>
          <p:cNvSpPr/>
          <p:nvPr/>
        </p:nvSpPr>
        <p:spPr>
          <a:xfrm>
            <a:off x="4229472" y="142012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charset="0"/>
              </a:rPr>
              <a:t>No European country is exempt from corruption in education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F7E199EF-FD0F-4FC3-90CE-C456F1B37B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1778000"/>
            <a:ext cx="7632700" cy="504825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br>
              <a:rPr lang="en-US" altLang="en-US" sz="3200" b="1"/>
            </a:br>
            <a:endParaRPr lang="en-US" altLang="en-US" sz="3200" b="1">
              <a:latin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9F4A49-CD36-4437-B9F9-DC6C7A07168C}"/>
              </a:ext>
            </a:extLst>
          </p:cNvPr>
          <p:cNvSpPr/>
          <p:nvPr/>
        </p:nvSpPr>
        <p:spPr bwMode="auto">
          <a:xfrm>
            <a:off x="4963004" y="5616025"/>
            <a:ext cx="935038" cy="936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  Pristina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D9F2B5-7778-4C30-AE91-594CC11B120E}"/>
              </a:ext>
            </a:extLst>
          </p:cNvPr>
          <p:cNvSpPr/>
          <p:nvPr/>
        </p:nvSpPr>
        <p:spPr bwMode="auto">
          <a:xfrm>
            <a:off x="4796410" y="2355902"/>
            <a:ext cx="936625" cy="936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Belgrade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D4BACA-DEEC-4481-8899-447B87D99EA3}"/>
              </a:ext>
            </a:extLst>
          </p:cNvPr>
          <p:cNvSpPr/>
          <p:nvPr/>
        </p:nvSpPr>
        <p:spPr bwMode="auto">
          <a:xfrm>
            <a:off x="2827401" y="2383073"/>
            <a:ext cx="936625" cy="9350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  </a:t>
            </a: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Tirana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106B0-3375-467F-96A6-CDFB52F5B6E7}"/>
              </a:ext>
            </a:extLst>
          </p:cNvPr>
          <p:cNvSpPr/>
          <p:nvPr/>
        </p:nvSpPr>
        <p:spPr bwMode="auto">
          <a:xfrm>
            <a:off x="2795161" y="5514100"/>
            <a:ext cx="935037" cy="936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 Sarajevo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424B57-B5D5-439E-A6AE-DF759C0E8DF8}"/>
              </a:ext>
            </a:extLst>
          </p:cNvPr>
          <p:cNvSpPr/>
          <p:nvPr/>
        </p:nvSpPr>
        <p:spPr bwMode="auto">
          <a:xfrm>
            <a:off x="5773738" y="3860800"/>
            <a:ext cx="935037" cy="936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Podgorica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A33A04-9BE6-4B03-AB77-8785389914EC}"/>
              </a:ext>
            </a:extLst>
          </p:cNvPr>
          <p:cNvSpPr/>
          <p:nvPr/>
        </p:nvSpPr>
        <p:spPr bwMode="auto">
          <a:xfrm>
            <a:off x="1908175" y="3944938"/>
            <a:ext cx="935038" cy="936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  Skopje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7E8C2A-AAB5-4B69-8929-F3C573E00F42}"/>
              </a:ext>
            </a:extLst>
          </p:cNvPr>
          <p:cNvSpPr/>
          <p:nvPr/>
        </p:nvSpPr>
        <p:spPr bwMode="auto">
          <a:xfrm>
            <a:off x="3403600" y="3416300"/>
            <a:ext cx="1895475" cy="17938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Strasbourg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charset="-128"/>
                <a:cs typeface="Arial Unicode MS" charset="0"/>
              </a:rPr>
              <a:t>(HQ)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FBD8591-C540-4985-94CD-027DE125FC67}"/>
              </a:ext>
            </a:extLst>
          </p:cNvPr>
          <p:cNvSpPr/>
          <p:nvPr/>
        </p:nvSpPr>
        <p:spPr bwMode="auto">
          <a:xfrm rot="3039648">
            <a:off x="3620357" y="5224819"/>
            <a:ext cx="287338" cy="274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A0920FD-592D-4325-9AFD-6365AF748DE9}"/>
              </a:ext>
            </a:extLst>
          </p:cNvPr>
          <p:cNvSpPr/>
          <p:nvPr/>
        </p:nvSpPr>
        <p:spPr bwMode="auto">
          <a:xfrm rot="5171245">
            <a:off x="2955456" y="4265735"/>
            <a:ext cx="287337" cy="274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DF986D3-82F1-4FBC-86CD-F40D341D997E}"/>
              </a:ext>
            </a:extLst>
          </p:cNvPr>
          <p:cNvSpPr/>
          <p:nvPr/>
        </p:nvSpPr>
        <p:spPr bwMode="auto">
          <a:xfrm rot="7500607">
            <a:off x="3662193" y="3206716"/>
            <a:ext cx="288925" cy="2730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63ADA63-632E-44F4-A3D6-A17D2E951F47}"/>
              </a:ext>
            </a:extLst>
          </p:cNvPr>
          <p:cNvSpPr/>
          <p:nvPr/>
        </p:nvSpPr>
        <p:spPr bwMode="auto">
          <a:xfrm rot="13977788">
            <a:off x="4874738" y="3274702"/>
            <a:ext cx="288925" cy="274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5D41F4F-ADC4-43E1-9253-EBC284315015}"/>
              </a:ext>
            </a:extLst>
          </p:cNvPr>
          <p:cNvSpPr/>
          <p:nvPr/>
        </p:nvSpPr>
        <p:spPr bwMode="auto">
          <a:xfrm rot="18789082">
            <a:off x="4787411" y="5272166"/>
            <a:ext cx="288925" cy="274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061A135D-B595-49C5-A1AE-B1F2170D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4963" y="1127125"/>
            <a:ext cx="9828213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5pPr>
            <a:lvl6pPr marL="25146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6pPr>
            <a:lvl7pPr marL="29718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7pPr>
            <a:lvl8pPr marL="34290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8pPr>
            <a:lvl9pPr marL="38862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Myriad Pro"/>
                <a:ea typeface="Arial Unicode MS" charset="-128"/>
                <a:cs typeface="+mj-cs"/>
              </a:rPr>
              <a:t>In co-operation with the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Myriad Pro"/>
                <a:ea typeface="Arial Unicode MS" charset="-128"/>
                <a:cs typeface="+mj-cs"/>
              </a:rPr>
              <a:t>CoE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Myriad Pro"/>
                <a:ea typeface="Arial Unicode MS" charset="-128"/>
                <a:cs typeface="+mj-cs"/>
              </a:rPr>
              <a:t> Field Offices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E0C1F31-3749-480A-9832-6AC8713D3E22}"/>
              </a:ext>
            </a:extLst>
          </p:cNvPr>
          <p:cNvSpPr/>
          <p:nvPr/>
        </p:nvSpPr>
        <p:spPr bwMode="auto">
          <a:xfrm rot="13977788">
            <a:off x="5423032" y="4311281"/>
            <a:ext cx="288925" cy="2746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charset="-128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301462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010793" y="121663"/>
            <a:ext cx="7239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ea typeface="Calibri"/>
                <a:cs typeface="Arial"/>
              </a:rPr>
              <a:t>“</a:t>
            </a:r>
            <a:r>
              <a:rPr lang="en-GB" sz="2000" b="1" dirty="0">
                <a:solidFill>
                  <a:srgbClr val="002060"/>
                </a:solidFill>
                <a:ea typeface="Calibri"/>
                <a:cs typeface="Arial"/>
              </a:rPr>
              <a:t>Strengthen integrity and combat corruption in higher education”</a:t>
            </a:r>
            <a:br>
              <a:rPr lang="en-GB" sz="2000" b="1" dirty="0">
                <a:solidFill>
                  <a:srgbClr val="002060"/>
                </a:solidFill>
                <a:ea typeface="Calibri"/>
                <a:cs typeface="Arial"/>
              </a:rPr>
            </a:br>
            <a:r>
              <a:rPr lang="en-GB" sz="2000" b="1" dirty="0">
                <a:solidFill>
                  <a:srgbClr val="002060"/>
                </a:solidFill>
                <a:ea typeface="Calibri"/>
                <a:cs typeface="Arial"/>
              </a:rPr>
              <a:t>                                                            Montenegro, Serbia and Kosovo*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DD95A-C203-444E-98B3-2E4AF8F16D14}"/>
              </a:ext>
            </a:extLst>
          </p:cNvPr>
          <p:cNvSpPr/>
          <p:nvPr/>
        </p:nvSpPr>
        <p:spPr>
          <a:xfrm>
            <a:off x="457200" y="5536007"/>
            <a:ext cx="8551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i="1" dirty="0">
                <a:ea typeface="Calibri"/>
                <a:cs typeface="Times New Roman"/>
              </a:rPr>
            </a:br>
            <a:r>
              <a:rPr lang="en-US" sz="1200" baseline="30000" dirty="0"/>
              <a:t>*</a:t>
            </a:r>
            <a:r>
              <a:rPr lang="en-GB" sz="1200" dirty="0"/>
              <a:t>This designation is without prejudice to positions on status and is in line with UNSCR 1244 and the ICJ opinion on the Kosovo Declaration of Independence.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3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75581"/>
              </p:ext>
            </p:extLst>
          </p:nvPr>
        </p:nvGraphicFramePr>
        <p:xfrm>
          <a:off x="457200" y="1261472"/>
          <a:ext cx="8066076" cy="484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272651" y="680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IMPLEMENTATION APPROACH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(2016-2019)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9086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472885" y="169571"/>
            <a:ext cx="4572000" cy="619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60"/>
              </a:lnSpc>
            </a:pPr>
            <a:r>
              <a:rPr lang="en-GB" sz="2000" b="1" dirty="0">
                <a:solidFill>
                  <a:srgbClr val="002060"/>
                </a:solidFill>
                <a:ea typeface="Calibri"/>
                <a:cs typeface="Arial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Some results and mechanisms to strengthen academic integrity</a:t>
            </a:r>
            <a:endParaRPr 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Picture 4" descr="E:\Horisontal facility\photos\1 (62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221"/>
            <a:ext cx="2362970" cy="150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:\Horisontal facility\photos\7O8A7155 (2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41" y="941099"/>
            <a:ext cx="2649759" cy="15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P:\_coe-settings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6283"/>
            <a:ext cx="2520440" cy="14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:\_coe-settings\desktop\untitle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72" y="5334890"/>
            <a:ext cx="2709828" cy="15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B76A-D2E1-4F82-9C79-E6DF34521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239" y="1278172"/>
            <a:ext cx="4969080" cy="4301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On-line courses for students on Academic Integrity and Plagiarism </a:t>
            </a:r>
            <a:r>
              <a:rPr lang="en-US" alt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– Montenegro and Serbia</a:t>
            </a:r>
            <a:endParaRPr lang="en-US" alt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Courses to be decontextualized and added to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CoE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 self-learning courses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B9651FE-C815-414A-A64B-7345E0FF1E47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1196975"/>
            <a:ext cx="7632700" cy="5048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en-US" sz="3200" b="1" u="sng" dirty="0">
              <a:latin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E7C5B27-1C24-4B83-8294-6AA248E5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2" y="1130033"/>
            <a:ext cx="7632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5pPr>
            <a:lvl6pPr marL="25146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6pPr>
            <a:lvl7pPr marL="29718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7pPr>
            <a:lvl8pPr marL="34290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8pPr>
            <a:lvl9pPr marL="3886200" indent="-228600" algn="l" defTabSz="449263" rtl="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Myriad Pro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altLang="en-US" sz="3200" b="1" u="sng" kern="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D4B67544-1F01-4AF3-9EA7-926A4035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24645" cy="246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AA04DF7-8B46-43DA-980E-2C1CA0D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b="4349"/>
          <a:stretch>
            <a:fillRect/>
          </a:stretch>
        </p:blipFill>
        <p:spPr bwMode="auto">
          <a:xfrm>
            <a:off x="171146" y="1205007"/>
            <a:ext cx="3778692" cy="2120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C8552F9-8598-40C7-983B-7903320F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2597" r="903"/>
          <a:stretch>
            <a:fillRect/>
          </a:stretch>
        </p:blipFill>
        <p:spPr bwMode="auto">
          <a:xfrm>
            <a:off x="511336" y="3429000"/>
            <a:ext cx="3778692" cy="26299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96C927-121D-4026-B553-4A964F1E4789}"/>
              </a:ext>
            </a:extLst>
          </p:cNvPr>
          <p:cNvSpPr/>
          <p:nvPr/>
        </p:nvSpPr>
        <p:spPr>
          <a:xfrm>
            <a:off x="3400147" y="212023"/>
            <a:ext cx="6959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/>
              </a:rPr>
              <a:t>Online courses for students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380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EE772AAE-C5C3-4F07-94E3-46E40356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1484313"/>
            <a:ext cx="5868988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1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D2DB9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5CC1DFF5-8F2E-4D89-9842-BD6C5189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191" y="2098964"/>
            <a:ext cx="5993534" cy="45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1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Myriad Pro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charset="-128"/>
                <a:cs typeface="+mn-cs"/>
              </a:rPr>
              <a:t>Quality Education for All – Montenegro</a:t>
            </a:r>
          </a:p>
          <a:p>
            <a:pPr marL="800100" lvl="1" indent="-342900" defTabSz="449263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 Unicode MS" charset="-128"/>
                <a:cs typeface="+mn-cs"/>
              </a:rPr>
              <a:t>Implementation of the Law on Integrity</a:t>
            </a:r>
          </a:p>
          <a:p>
            <a:pPr marL="800100" lvl="1" indent="-342900" defTabSz="449263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GB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charset="-128"/>
                <a:cs typeface="+mn-cs"/>
              </a:rPr>
              <a:t>National Ethical Commission</a:t>
            </a:r>
          </a:p>
          <a:p>
            <a:pPr marL="800100" lvl="1" indent="-342900" defTabSz="449263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 Unicode MS" charset="-128"/>
                <a:cs typeface="+mn-cs"/>
              </a:rPr>
              <a:t>University of Montenegro</a:t>
            </a:r>
            <a:endParaRPr kumimoji="0" lang="en-GB" altLang="en-US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charset="-128"/>
                <a:cs typeface="+mn-cs"/>
              </a:rPr>
              <a:t>Baseline studies on integrity in Higher Education</a:t>
            </a:r>
          </a:p>
          <a:p>
            <a:pPr marL="800100" lvl="1" indent="-342900" defTabSz="449263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charset="-128"/>
                <a:cs typeface="+mn-cs"/>
              </a:rPr>
              <a:t>North Macedonia (October 2019)</a:t>
            </a:r>
          </a:p>
          <a:p>
            <a:pPr marL="800100" lvl="1" indent="-342900" defTabSz="449263" fontAlgn="base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charset="-128"/>
                <a:cs typeface="+mn-cs"/>
              </a:rPr>
              <a:t>Bosnia &amp; Herzegovina (October 2019)</a:t>
            </a: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342900" marR="0" lvl="0" indent="-34290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 Unicode MS" charset="-128"/>
              <a:cs typeface="+mn-cs"/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37B40542-F816-432C-A7E5-88786D64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417638"/>
            <a:ext cx="3008313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4" name="AutoShape 10" descr="https://www.coe.int/documents/18141512/18396915/Logo.jpg/9ee6c220-01ae-433e-9732-d4034221e329?t=1467721850000">
            <a:extLst>
              <a:ext uri="{FF2B5EF4-FFF2-40B4-BE49-F238E27FC236}">
                <a16:creationId xmlns:a16="http://schemas.microsoft.com/office/drawing/2014/main" id="{0FF489DB-E391-45F8-B72F-831679212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1511" name="Picture 11">
            <a:extLst>
              <a:ext uri="{FF2B5EF4-FFF2-40B4-BE49-F238E27FC236}">
                <a16:creationId xmlns:a16="http://schemas.microsoft.com/office/drawing/2014/main" id="{F9421764-2BB0-4646-9C7C-93D37946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46440"/>
            <a:ext cx="2649648" cy="1800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F4F0C7E-D253-4949-A030-B4242C8B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02"/>
            <a:ext cx="737754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6B8879-D506-4ED8-97C4-0F4BB4DEC350}"/>
              </a:ext>
            </a:extLst>
          </p:cNvPr>
          <p:cNvSpPr/>
          <p:nvPr/>
        </p:nvSpPr>
        <p:spPr>
          <a:xfrm>
            <a:off x="2286000" y="2768851"/>
            <a:ext cx="4572000" cy="1390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https://www.coe.int/en/web/ethics-transparency-integrity-in-education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361158"/>
      </p:ext>
    </p:extLst>
  </p:cSld>
  <p:clrMapOvr>
    <a:masterClrMapping/>
  </p:clrMapOvr>
</p:sld>
</file>

<file path=ppt/theme/theme1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051494A70A94C93695089DBE52ED9" ma:contentTypeVersion="0" ma:contentTypeDescription="Create a new document." ma:contentTypeScope="" ma:versionID="8d911629fd4ca0764f1f5efa23e847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459741-9407-4E7D-9957-83027B0113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4B1E4-D71C-4C86-B001-EA07E98D7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5BD149-F3B9-4DDC-9EBE-031A96325A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On-screen Show (4:3)</PresentationFormat>
  <Paragraphs>97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Century Gothic</vt:lpstr>
      <vt:lpstr>Myriad Pro</vt:lpstr>
      <vt:lpstr>Times New Roman</vt:lpstr>
      <vt:lpstr>Wingdings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9_Conception personnalisée</vt:lpstr>
      <vt:lpstr>10_Conception personnalisée</vt:lpstr>
      <vt:lpstr>11_Conception personnalisée</vt:lpstr>
      <vt:lpstr>12_Conception personnalisée</vt:lpstr>
      <vt:lpstr>13_Conception personnalisée</vt:lpstr>
      <vt:lpstr>1_Office Theme</vt:lpstr>
      <vt:lpstr>2_Office Theme</vt:lpstr>
      <vt:lpstr>Fate clic per modificare il formato del testo del titoloClick to edit Master title style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2019-11-26T18:08:32Z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0x010100D68051494A70A94C93695089DBE52ED9</vt:lpwstr>
  </property>
</Properties>
</file>