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ulli" id="{2CD8423E-0CCD-48E0-A715-3EC094151D76}">
          <p14:sldIdLst>
            <p14:sldId id="418"/>
          </p14:sldIdLst>
        </p14:section>
        <p14:section name="Seksioni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Konkluzione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196" autoAdjust="0"/>
  </p:normalViewPr>
  <p:slideViewPr>
    <p:cSldViewPr snapToGrid="0">
      <p:cViewPr varScale="1">
        <p:scale>
          <a:sx n="95" d="100"/>
          <a:sy n="95" d="100"/>
        </p:scale>
        <p:origin x="20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Kjo seancë është e gjatë 90 minuta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22/10/2020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19 -23 tetor 2020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1600" b="1">
                <a:latin typeface="+mn-lt"/>
              </a:rPr>
              <a:t>Trajnim hyrës gjyqësor për krimin kibernetik dhe provat elektronike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3600" b="1"/>
              <a:t>REZULTATET E PARA DHE PAS TESTIT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25</a:t>
            </a:r>
            <a:r>
              <a:rPr lang="sq-AL" dirty="1" sz="4000"/>
              <a:t> DEKLARATA TË VËRTETA APO TË PAVËRTETA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38</a:t>
            </a:r>
            <a:r>
              <a:rPr lang="sq-AL" dirty="1" sz="4000"/>
              <a:t> RESPODENTË TË ANKETËS PARA TESTIT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sz="3800"/>
              <a:t>PIKËT E KALIMIT:</a:t>
            </a:r>
            <a:r>
              <a:rPr lang="sq-AL" dirty="1" sz="3800"/>
              <a:t> </a:t>
            </a:r>
            <a:r>
              <a:rPr lang="sq-AL" dirty="1" b="1" sz="380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q-AL" dirty="1" sz="3800"/>
              <a:t>NGA </a:t>
            </a:r>
            <a:r>
              <a:rPr lang="sq-AL" dirty="1" b="1" sz="3800"/>
              <a:t>38</a:t>
            </a:r>
            <a:r>
              <a:rPr lang="sq-AL" dirty="1" sz="3800"/>
              <a:t> RESPODENTË,</a:t>
            </a:r>
            <a:r>
              <a:rPr lang="sq-AL" dirty="1" sz="3800"/>
              <a:t>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sq-AL" dirty="1" sz="3800"/>
              <a:t>  </a:t>
            </a:r>
            <a:r>
              <a:rPr lang="sq-AL" dirty="1" b="1" sz="3800"/>
              <a:t>34</a:t>
            </a:r>
            <a:r>
              <a:rPr lang="sq-AL" dirty="1" sz="3800"/>
              <a:t> KANË MARRË PIKË PREJ 13 APO MË LART</a:t>
            </a:r>
            <a:r>
              <a:rPr lang="sq-AL" dirty="1" sz="3800"/>
              <a:t>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500">
                <a:solidFill>
                  <a:srgbClr val="C00000"/>
                </a:solidFill>
              </a:rPr>
              <a:t>89%</a:t>
            </a:r>
            <a:r>
              <a:rPr lang="sq-AL" dirty="1" sz="4500">
                <a:solidFill>
                  <a:srgbClr val="C00000"/>
                </a:solidFill>
              </a:rPr>
              <a:t> </a:t>
            </a:r>
            <a:r>
              <a:rPr lang="sq-AL" dirty="1" sz="4500"/>
              <a:t>E RESPODENTËVE KANË KALUAR</a:t>
            </a:r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25</a:t>
            </a:r>
            <a:r>
              <a:rPr lang="sq-AL" dirty="1" sz="4000"/>
              <a:t> DEKLARATA TË VËRTETA APO TË PAVËRTETA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000"/>
              <a:t>38</a:t>
            </a:r>
            <a:r>
              <a:rPr lang="sq-AL" dirty="1" sz="4000"/>
              <a:t> RESPODENTË TË ANKETËS PARA TESTIT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sz="3800"/>
              <a:t>PIKËT E KALIMIT:</a:t>
            </a:r>
            <a:r>
              <a:rPr lang="sq-AL" dirty="1" sz="3800"/>
              <a:t> </a:t>
            </a:r>
            <a:r>
              <a:rPr lang="sq-AL" dirty="1" b="1" sz="380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q-AL" dirty="1" sz="3800"/>
              <a:t>NGA </a:t>
            </a:r>
            <a:r>
              <a:rPr lang="sq-AL" dirty="1" b="1" sz="3800"/>
              <a:t>38</a:t>
            </a:r>
            <a:r>
              <a:rPr lang="sq-AL" dirty="1" sz="3800"/>
              <a:t> RESPODENTË,</a:t>
            </a:r>
            <a:r>
              <a:rPr lang="sq-AL" dirty="1" sz="3800"/>
              <a:t>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sq-AL" dirty="1" sz="3800"/>
              <a:t>  </a:t>
            </a:r>
            <a:r>
              <a:rPr lang="sq-AL" dirty="1" b="1" sz="3800"/>
              <a:t>X</a:t>
            </a:r>
            <a:r>
              <a:rPr lang="sq-AL" dirty="1" sz="3800"/>
              <a:t> KANË MARRË PIKË PREJ 13 APO MË LART</a:t>
            </a:r>
            <a:r>
              <a:rPr lang="sq-AL" dirty="1" sz="3800"/>
              <a:t>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q-AL" dirty="1" b="1" sz="4500">
                <a:solidFill>
                  <a:srgbClr val="C00000"/>
                </a:solidFill>
              </a:rPr>
              <a:t>X%</a:t>
            </a:r>
            <a:r>
              <a:rPr lang="sq-AL" dirty="1" sz="4500">
                <a:solidFill>
                  <a:srgbClr val="C00000"/>
                </a:solidFill>
              </a:rPr>
              <a:t> </a:t>
            </a:r>
            <a:r>
              <a:rPr lang="sq-AL" dirty="1" sz="4500"/>
              <a:t>E RESPODENTËVE KANË KALUAR</a:t>
            </a:r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LARTA = </a:t>
            </a:r>
            <a:r>
              <a:rPr lang="sq-AL" dirty="1" sz="3600" b="1">
                <a:solidFill>
                  <a:srgbClr val="C00000"/>
                </a:solidFill>
              </a:rPr>
              <a:t>22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ULËTA = </a:t>
            </a:r>
            <a:r>
              <a:rPr lang="sq-AL" dirty="1" sz="3600" b="1">
                <a:solidFill>
                  <a:srgbClr val="C00000"/>
                </a:solidFill>
              </a:rPr>
              <a:t>3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MESATARE TË </a:t>
            </a:r>
            <a:r>
              <a:rPr lang="sq-AL" dirty="1" b="1" sz="2800"/>
              <a:t>38</a:t>
            </a:r>
            <a:r>
              <a:rPr lang="sq-AL" dirty="1" sz="2800"/>
              <a:t> TË ANKETUARVE: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  <a:r>
              <a:rPr lang="sq-AL" dirty="1" sz="3900" b="1">
                <a:solidFill>
                  <a:srgbClr val="C00000"/>
                </a:solidFill>
              </a:rPr>
              <a:t>16</a:t>
            </a:r>
            <a:r>
              <a:rPr lang="sq-AL" dirty="1" b="1"/>
              <a:t>/25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44093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sq-AL" dirty="1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3691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q-AL" dirty="1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q-AL" dirty="1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LARTA = </a:t>
            </a:r>
            <a:r>
              <a:rPr lang="sq-AL" dirty="1" sz="3600" b="1">
                <a:solidFill>
                  <a:srgbClr val="C00000"/>
                </a:solidFill>
              </a:rPr>
              <a:t>X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MË TË ULËTA = </a:t>
            </a:r>
            <a:r>
              <a:rPr lang="sq-AL" dirty="1" sz="3600" b="1">
                <a:solidFill>
                  <a:srgbClr val="C00000"/>
                </a:solidFill>
              </a:rPr>
              <a:t>X</a:t>
            </a:r>
            <a:r>
              <a:rPr lang="sq-AL" dirty="1" sz="2800" b="1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q-AL" dirty="1" sz="2800"/>
              <a:t>PIKËT MESATARE TË </a:t>
            </a:r>
            <a:r>
              <a:rPr lang="sq-AL" dirty="1" b="1" sz="2800"/>
              <a:t>38</a:t>
            </a:r>
            <a:r>
              <a:rPr lang="sq-AL" dirty="1" sz="2800"/>
              <a:t> TË ANKETUARVE: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  <a:r>
              <a:rPr lang="sq-AL" dirty="1" sz="3900" b="1">
                <a:solidFill>
                  <a:srgbClr val="C00000"/>
                </a:solidFill>
              </a:rPr>
              <a:t>X</a:t>
            </a:r>
            <a:r>
              <a:rPr lang="sq-AL" dirty="1" b="1"/>
              <a:t>/25</a:t>
            </a:r>
            <a:r>
              <a:rPr lang="sq-AL" dirty="1" sz="2800">
                <a:solidFill>
                  <a:srgbClr val="FF00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/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/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PIKËT</a:t>
                      </a:r>
                    </a:p>
                    <a:p>
                      <a:pPr algn="ctr"/>
                      <a:r>
                        <a:rPr lang="sq-AL" dirty="1"/>
                        <a:t>(total = 25)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Nr. i të anketuarve që morën rezultatin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para testimit </a:t>
            </a:r>
            <a:r>
              <a:rPr lang="sq-AL" dirty="1" b="1"/>
              <a:t>DEKLARATA #24</a:t>
            </a:r>
            <a:r>
              <a:rPr lang="sq-AL" dirty="1"/>
              <a:t> ishte deklarata më e lehtë për t'u përgjigjur pasi </a:t>
            </a:r>
            <a:r>
              <a:rPr lang="sq-AL" dirty="1" b="1"/>
              <a:t>36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para testimit </a:t>
            </a:r>
            <a:r>
              <a:rPr lang="sq-AL" dirty="1" b="1"/>
              <a:t>DEKLARATA #12</a:t>
            </a:r>
            <a:r>
              <a:rPr lang="sq-AL" dirty="1"/>
              <a:t> ishte deklarata më e vështirë për t'u përgjigjur pasi </a:t>
            </a:r>
            <a:r>
              <a:rPr lang="sq-AL" dirty="1" b="1"/>
              <a:t>1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para trajnimit</a:t>
            </a: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pas testimit </a:t>
            </a:r>
            <a:r>
              <a:rPr lang="sq-AL" dirty="1" b="1"/>
              <a:t>DEKLARATA # X</a:t>
            </a:r>
            <a:r>
              <a:rPr lang="sq-AL" dirty="1"/>
              <a:t> ishte deklarata më e lehtë për t'u përgjigjur pasi </a:t>
            </a:r>
            <a:r>
              <a:rPr lang="sq-AL" dirty="1" b="1"/>
              <a:t>X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q-AL" dirty="1"/>
              <a:t>Për të anketuarit pas testimit </a:t>
            </a:r>
            <a:r>
              <a:rPr lang="sq-AL" dirty="1" b="1"/>
              <a:t>DEKLARATA # X</a:t>
            </a:r>
            <a:r>
              <a:rPr lang="sq-AL" dirty="1"/>
              <a:t> ishte deklarata më e vështirë për t'u përgjigjur pasi </a:t>
            </a:r>
            <a:r>
              <a:rPr lang="sq-AL" dirty="1" b="1"/>
              <a:t>X nga 38</a:t>
            </a:r>
            <a:r>
              <a:rPr lang="sq-AL" dirty="1"/>
              <a:t> </a:t>
            </a:r>
            <a:r>
              <a:rPr lang="sq-AL" dirty="1" b="1"/>
              <a:t>të anketuarit</a:t>
            </a:r>
            <a:r>
              <a:rPr lang="sq-AL" dirty="1"/>
              <a:t> dhanë përgjigjen e saktë.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anketës pas trajnimit</a:t>
            </a: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79077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Anketa para trajnimit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/>
                        <a:t>Anketa pas trajnimit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q-AL" dirty="1"/>
                        <a:t>Pikët më të larta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q-AL" dirty="1"/>
                        <a:t>Pikët më të ulëta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% e të anketuarve që kanë kaluar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89%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Rezultati mesatar i pjesëmarrësve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sq-AL" dirty="1" b="1"/>
                        <a:t>/25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q-AL" dirty="1"/>
                        <a:t>Deklarata më e lehtë për t'u përgjigjur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/>
                        <a:t>#24</a:t>
                      </a:r>
                    </a:p>
                    <a:p>
                      <a:pPr algn="ctr"/>
                      <a:r>
                        <a:rPr lang="sq-AL" dirty="1" b="1"/>
                        <a:t>36 nga 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r>
                        <a:rPr lang="sq-AL" dirty="1"/>
                        <a:t>Deklarata më e vështirë për t'u përgjigjur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q-AL" dirty="1" b="1"/>
                        <a:t>#12</a:t>
                      </a:r>
                    </a:p>
                    <a:p>
                      <a:pPr algn="ctr"/>
                      <a:r>
                        <a:rPr lang="sq-AL" dirty="1" b="1"/>
                        <a:t>1 nga 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Rezultatet e para dhe pas testit</a:t>
            </a: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3600" b="1">
                <a:latin typeface="Verdana" panose="020B0604030504040204" pitchFamily="34" charset="0"/>
              </a:rPr>
              <a:t>Ju faleminderit!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1400" b="1">
                <a:latin typeface="Verdana" panose="020B0604030504040204" pitchFamily="34" charset="0"/>
              </a:rPr>
              <a:t>Trajnim hyrës gjyqësor për krimin kibernetik dhe provat elektronike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sq-AL" dirty="1" sz="1400" b="1"/>
              <a:t>19 -23 tetor 2020</a:t>
            </a: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</TotalTime>
  <Words>380</Words>
  <Application>Microsoft Office PowerPoint</Application>
  <PresentationFormat>On-screen Show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(heading)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CANDREA Andrei-Stefan</cp:lastModifiedBy>
  <cp:revision>119</cp:revision>
  <dcterms:created xsi:type="dcterms:W3CDTF">2020-10-07T11:36:01Z</dcterms:created>
  <dcterms:modified xsi:type="dcterms:W3CDTF">2020-10-22T09:50:48Z</dcterms:modified>
</cp:coreProperties>
</file>