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7" r:id="rId2"/>
    <p:sldId id="260" r:id="rId3"/>
    <p:sldId id="302" r:id="rId4"/>
    <p:sldId id="303" r:id="rId5"/>
    <p:sldId id="304" r:id="rId6"/>
    <p:sldId id="305" r:id="rId7"/>
    <p:sldId id="306" r:id="rId8"/>
    <p:sldId id="307" r:id="rId9"/>
    <p:sldId id="308" r:id="rId10"/>
    <p:sldId id="309" r:id="rId11"/>
    <p:sldId id="313" r:id="rId12"/>
    <p:sldId id="310" r:id="rId13"/>
    <p:sldId id="311" r:id="rId14"/>
    <p:sldId id="312" r:id="rId15"/>
    <p:sldId id="314" r:id="rId16"/>
    <p:sldId id="315" r:id="rId17"/>
    <p:sldId id="316" r:id="rId18"/>
    <p:sldId id="324" r:id="rId19"/>
    <p:sldId id="317" r:id="rId20"/>
    <p:sldId id="318" r:id="rId21"/>
    <p:sldId id="319" r:id="rId22"/>
    <p:sldId id="320" r:id="rId23"/>
    <p:sldId id="321" r:id="rId24"/>
    <p:sldId id="322" r:id="rId25"/>
    <p:sldId id="273" r:id="rId26"/>
    <p:sldId id="284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9" autoAdjust="0"/>
    <p:restoredTop sz="75871" autoAdjust="0"/>
  </p:normalViewPr>
  <p:slideViewPr>
    <p:cSldViewPr snapToGrid="0" snapToObjects="1">
      <p:cViewPr>
        <p:scale>
          <a:sx n="40" d="100"/>
          <a:sy n="40" d="100"/>
        </p:scale>
        <p:origin x="-2256" y="-4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C1F2E8-B2B0-0047-A630-5036FB7BC153}" type="datetimeFigureOut">
              <a:rPr lang="en-US" smtClean="0"/>
              <a:pPr/>
              <a:t>9/11/2013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7260C-95DC-194B-88B2-0B241DEC43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24522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 algn="just"/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Hyrje për trajnerët:</a:t>
            </a:r>
          </a:p>
          <a:p>
            <a:pPr algn="just"/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Mbas kontrollit të ambienteve të të dyshuarit, kompjuteri i tij u sekuestrua dhe është gati për analizën kriminalistike. Në këtë sesion ju si trajner mund të demonstroni se u gjetën provat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dixhitale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gjatë hetimit. Keni zgjedhjen ose të demonstroni “direkt” se çfarë provash u gjetën në kompjuterin e të dyshuarit ose mund të përdorni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slajdet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ku jepen pamje të provave të gjetura. Pjesa e parë e këtij prezantimi tregon provat nga këndvështrimi i analizës kriminalistike me kompjuter të fikur, ndërsa pjesa e dytë tregon provat nga “këndvështrimi i të dyshuarit” brenda një makine virtuale.  </a:t>
            </a:r>
          </a:p>
          <a:p>
            <a:pPr algn="just"/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Nëse vendosni të paraqitni provat me ndihmën e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slajdeve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të gjitha ato që do ju nevojiten janë përfshin në prezantim. Nëse jeni me përvojë në ekzaminimet e kriminalistikës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dixhitale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dhe preferoni të bëni një demonstrim direkt, keni nevojë për të mëposhtmet:</a:t>
            </a:r>
          </a:p>
          <a:p>
            <a:pPr lvl="0" algn="just"/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Një vend pune me instrumentet e kriminalistikës të instaluara (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preferueshmërisht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instrumentet të cilat i përdor me lehtësi).</a:t>
            </a:r>
          </a:p>
          <a:p>
            <a:pPr lvl="0" algn="just"/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Programi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VirtualBox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si program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virtualizimi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algn="just"/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Provat në ekzaminimin me kompjuter të fikur:</a:t>
            </a:r>
          </a:p>
          <a:p>
            <a:pPr algn="just"/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Për të treguar provat me programin tuaj kriminalistik, vendoseni imazhin e kompjuterit të të dyshuarit në programin tuaj. Mund të përdorni skedarin .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vdi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nëse programi juaj e lejon hedhjen në të të imazheve Virtual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Box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Mbas hapjes së imazhit, mund ta prezantoni instrumentin kriminalistik tek audienca, duke shpjeguar se çfarë mund të shohin pjesëmarrësit në ekran (p.sh. struktura e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direktorisë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së diskut të të dyshuarit, imazhi i programit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editor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hex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imazhi i galerisë, etj).</a:t>
            </a:r>
          </a:p>
          <a:p>
            <a:pPr algn="just"/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Nëse instrumenti juaj kriminalistik iu ofron mundësinë për të treguar në mënyrë rekursive të gjitha imazhet në një galeri, ju mund të tregoni të gjitha fotot e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direktorisë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së përdoruesit „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Ralf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 (C:\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Users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\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Ralph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\) dhe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nëndirektoritë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Do të shihni foton e një makine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Mercedes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Benz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në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folderin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„C:\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Users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\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Ralph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\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Documents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\humor\“ si dhe në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folderin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„C:\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Users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\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Ralph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\Do</a:t>
            </a:r>
            <a:r>
              <a:rPr lang="en-US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nloads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\“ </a:t>
            </a:r>
          </a:p>
          <a:p>
            <a:pPr algn="just"/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Në historinë e Internetit të programit shfletues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Firefox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ju mund të dalloni gjurmë nga historia e përdoruesit të vizitave në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uebsajte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të ndryshme. Skedarët ruhen në formën e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databazave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sqlite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dhe mund të shihen ose me programin tuaj kriminalistik ose me një program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sqlite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(p.sh. Programi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SQLite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Manager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për Programin Shfletues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Firefox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 Në skedarin „C:\Users\Ralph\AppData\Roaming\Mozilla\Firefox\Profiles\fgu58ymm.default\formhistory.sqlite“, do të gjeni gjurmë për llogarinë e përdoruesit në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uebsajtin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hushmail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me emër „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00007@hushmail.com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“, si dhe frazat e shkruara për kërkim „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</a:t>
            </a:r>
            <a:r>
              <a:rPr lang="en-US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ddos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“, „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steganography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 dhe „tor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</a:t>
            </a:r>
            <a:r>
              <a:rPr lang="en-US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ser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“. Në skedarin „C:\Users\Ralph\AppData\Roaming\Mozilla\Firefox\Profiles\fgu58ymm.default\places.sqlite“, ju mund të gjeni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uebsajtet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 vizituara nga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hushmail.com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 algn="just"/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Një program tjetër shfletues i Internetit, Programi TOR, është përdorur për të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aksesuar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llogarinë safe-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mail.net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Është shumë e nevojshme të tregohen mesazhet elektronike nga llogaria safe-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mail.net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duke hyrë konkretisht në llogari me anë të makinës virtuale, sepse programi shfletues nuk regjistron të dhëna provuese.</a:t>
            </a:r>
          </a:p>
          <a:p>
            <a:pPr algn="just"/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Makina Virtuale:</a:t>
            </a:r>
          </a:p>
          <a:p>
            <a:pPr algn="just"/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Për të filluar makinën virtuale thjesht klikoni dy herë skedarin „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CoE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-IPA-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Advanced.vbox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“. Sigurohuni që programi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VirtualBox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është i instaluar në sistemin tuaj. Fjalëkalimi për llogarinë e përdoruesit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Ralf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është „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secret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“. Ky fjalëkalim mund të merret duke përdorur skedarët SAM dhe SYSTEM të nxjerrë nga imazhi në „C:\</a:t>
            </a:r>
            <a:r>
              <a:rPr lang="en-US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indo</a:t>
            </a:r>
            <a:r>
              <a:rPr lang="en-US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s\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system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\“ me programin kompjuterik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Ophcrack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„http://ophcrack.sourceforge.net/“.</a:t>
            </a:r>
          </a:p>
          <a:p>
            <a:pPr algn="just"/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Në makinën virtuale,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desktop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-i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përdoruesit duke përfshirë ikonat për programet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OpenStego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dhe shfletuesin TOR mund të mbyllen. Programi shfletues TOR mund të përdoret për të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aksesuar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llogarinë safe-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mail.net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Emri i përdoruesit për këtë llogari është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00007security@hushmail.com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fjalëkalimi është „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secret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“. Mund të përmendni se shpesh përdoruesit priren të përdorin të njëjtin fjalëkalim për qëllime të ndryshme. Mund të tregohen mesazhet elektronike që ruhen në serverë (gjithashtu të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disponueshëm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në paketën e trajnimit).</a:t>
            </a:r>
          </a:p>
          <a:p>
            <a:pPr algn="just"/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Në makinën virtuale, mund të demonstrohet përdorimi nga të dyshuarit i programit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OpenStego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për të treguar sesi i dyshuari e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ç’kodoi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foton që viktima kishte vendosur në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uebsajtin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me reklama. Filloni programin nga ikona në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Desktop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dhe zgjidhni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tabin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„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Extract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“. Fotoja e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steganizuar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/fshehur mund të gjendet në „C:\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Users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\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Ralph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\Do</a:t>
            </a:r>
            <a:r>
              <a:rPr lang="en-US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nloads\192790683.png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“. Ju mund ta përcaktoni </a:t>
            </a:r>
            <a:r>
              <a:rPr lang="sq-AL" sz="1200" kern="120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folderin</a:t>
            </a:r>
            <a:r>
              <a:rPr lang="sq-AL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 produktit skedarin e mesazhit si të dëshironi. Fjalëkalimi për nxjerrjen e skedarit me tekstin e kartës së kreditit është ai që përmendet në mesazhin elektronik për viktimën.</a:t>
            </a:r>
            <a:endParaRPr lang="sq-AL" sz="1200" kern="12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082769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sq-AL" noProof="0" dirty="0" smtClean="0"/>
              <a:t>Në të gjitha rastet që kanë të bëjnë me </a:t>
            </a:r>
            <a:r>
              <a:rPr lang="sq-AL" noProof="0" dirty="0" err="1" smtClean="0"/>
              <a:t>uebsajte</a:t>
            </a:r>
            <a:r>
              <a:rPr lang="sq-AL" noProof="0" dirty="0" smtClean="0"/>
              <a:t> të inkriminuara ose posta</a:t>
            </a:r>
            <a:r>
              <a:rPr lang="sq-AL" baseline="0" noProof="0" dirty="0" smtClean="0"/>
              <a:t> elektronike në Internet, historia e programit të shfletimit në Internet është me rëndësi të madhe. Në rastin tonë, i dyshuari ka përdorur programin </a:t>
            </a:r>
            <a:r>
              <a:rPr lang="sq-AL" baseline="0" noProof="0" dirty="0" err="1" smtClean="0"/>
              <a:t>Firefox</a:t>
            </a:r>
            <a:r>
              <a:rPr lang="sq-AL" baseline="0" noProof="0" dirty="0" smtClean="0"/>
              <a:t> që e ruan të gjithë historinë e shfletimit të Internetit në </a:t>
            </a:r>
            <a:r>
              <a:rPr lang="sq-AL" baseline="0" noProof="0" dirty="0" err="1" smtClean="0"/>
              <a:t>databazën</a:t>
            </a:r>
            <a:r>
              <a:rPr lang="sq-AL" baseline="0" noProof="0" dirty="0" smtClean="0"/>
              <a:t> e tij. Këto </a:t>
            </a:r>
            <a:r>
              <a:rPr lang="sq-AL" baseline="0" noProof="0" dirty="0" err="1" smtClean="0"/>
              <a:t>databaza</a:t>
            </a:r>
            <a:r>
              <a:rPr lang="sq-AL" baseline="0" noProof="0" dirty="0" smtClean="0"/>
              <a:t> mund të analizohen siç tregohet në ekran. Në shikoni mirë, mund të shohim vizita tek </a:t>
            </a:r>
            <a:r>
              <a:rPr lang="sq-AL" baseline="0" noProof="0" dirty="0" err="1" smtClean="0"/>
              <a:t>uebsajti</a:t>
            </a:r>
            <a:r>
              <a:rPr lang="sq-AL" baseline="0" noProof="0" dirty="0" smtClean="0"/>
              <a:t> </a:t>
            </a:r>
            <a:r>
              <a:rPr lang="sq-AL" baseline="0" noProof="0" dirty="0" err="1" smtClean="0"/>
              <a:t>google.de</a:t>
            </a:r>
            <a:r>
              <a:rPr lang="sq-AL" baseline="0" noProof="0" dirty="0" smtClean="0"/>
              <a:t> ku është përdorur termi „</a:t>
            </a:r>
            <a:r>
              <a:rPr lang="sq-AL" baseline="0" noProof="0" dirty="0" err="1" smtClean="0"/>
              <a:t>steganopraghy</a:t>
            </a:r>
            <a:r>
              <a:rPr lang="sq-AL" baseline="0" noProof="0" dirty="0" smtClean="0"/>
              <a:t>“ për kërkim. Mund të shihni gjithashtu vizita tek </a:t>
            </a:r>
            <a:r>
              <a:rPr lang="sq-AL" baseline="0" noProof="0" dirty="0" err="1" smtClean="0"/>
              <a:t>uebsajti</a:t>
            </a:r>
            <a:r>
              <a:rPr lang="sq-AL" baseline="0" noProof="0" dirty="0" smtClean="0"/>
              <a:t> </a:t>
            </a:r>
            <a:r>
              <a:rPr lang="sq-AL" baseline="0" noProof="0" dirty="0" err="1" smtClean="0"/>
              <a:t>hushmail.com</a:t>
            </a:r>
            <a:r>
              <a:rPr lang="sq-AL" baseline="0" noProof="0" dirty="0" smtClean="0"/>
              <a:t> dhe madje dhe emrin e llogarisë „</a:t>
            </a:r>
            <a:r>
              <a:rPr lang="sq-AL" baseline="0" noProof="0" dirty="0" err="1" smtClean="0"/>
              <a:t>00007@hushmail.com</a:t>
            </a:r>
            <a:r>
              <a:rPr lang="sq-AL" baseline="0" noProof="0" dirty="0" smtClean="0"/>
              <a:t>“ që është përdorur si dhe titullin e mesazhit elektronik „Re: </a:t>
            </a:r>
            <a:r>
              <a:rPr lang="sq-AL" baseline="0" noProof="0" dirty="0" err="1" smtClean="0"/>
              <a:t>This</a:t>
            </a:r>
            <a:r>
              <a:rPr lang="sq-AL" baseline="0" noProof="0" dirty="0" smtClean="0"/>
              <a:t> </a:t>
            </a:r>
            <a:r>
              <a:rPr lang="sq-AL" baseline="0" noProof="0" dirty="0" err="1" smtClean="0"/>
              <a:t>is</a:t>
            </a:r>
            <a:r>
              <a:rPr lang="sq-AL" baseline="0" noProof="0" dirty="0" smtClean="0"/>
              <a:t> the </a:t>
            </a:r>
            <a:r>
              <a:rPr lang="sq-AL" baseline="0" noProof="0" dirty="0" err="1" smtClean="0"/>
              <a:t>offer</a:t>
            </a:r>
            <a:r>
              <a:rPr lang="sq-AL" baseline="0" noProof="0" dirty="0" smtClean="0"/>
              <a:t> </a:t>
            </a:r>
            <a:r>
              <a:rPr lang="sq-AL" baseline="0" noProof="0" dirty="0" err="1" smtClean="0"/>
              <a:t>you</a:t>
            </a:r>
            <a:r>
              <a:rPr lang="sq-AL" baseline="0" noProof="0" dirty="0" smtClean="0"/>
              <a:t> </a:t>
            </a:r>
            <a:r>
              <a:rPr lang="sq-AL" baseline="0" noProof="0" dirty="0" err="1" smtClean="0"/>
              <a:t>really</a:t>
            </a:r>
            <a:r>
              <a:rPr lang="sq-AL" baseline="0" noProof="0" dirty="0" smtClean="0"/>
              <a:t> </a:t>
            </a:r>
            <a:r>
              <a:rPr lang="sq-AL" baseline="0" noProof="0" dirty="0" err="1" smtClean="0"/>
              <a:t>should</a:t>
            </a:r>
            <a:r>
              <a:rPr lang="sq-AL" baseline="0" noProof="0" dirty="0" smtClean="0"/>
              <a:t> not </a:t>
            </a:r>
            <a:r>
              <a:rPr lang="sq-AL" baseline="0" noProof="0" dirty="0" err="1" smtClean="0"/>
              <a:t>have</a:t>
            </a:r>
            <a:r>
              <a:rPr lang="sq-AL" baseline="0" noProof="0" dirty="0" smtClean="0"/>
              <a:t> </a:t>
            </a:r>
            <a:r>
              <a:rPr lang="sq-AL" baseline="0" noProof="0" dirty="0" err="1" smtClean="0"/>
              <a:t>refused</a:t>
            </a:r>
            <a:r>
              <a:rPr lang="sq-AL" baseline="0" noProof="0" dirty="0" smtClean="0"/>
              <a:t> – 00007@h..“ .</a:t>
            </a:r>
            <a:endParaRPr lang="sq-AL" noProof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Ndizni sistemin e operimit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është krijuar një llogari për një përdorues të vetëm „Ralph“</a:t>
            </a:r>
            <a:r>
              <a:rPr lang="de-DE" baseline="0" dirty="0" smtClean="0"/>
              <a:t>. Mbrohet me fjalëkalim.</a:t>
            </a:r>
          </a:p>
          <a:p>
            <a:endParaRPr lang="de-DE" baseline="0" dirty="0" smtClean="0"/>
          </a:p>
          <a:p>
            <a:r>
              <a:rPr lang="de-DE" dirty="0" smtClean="0"/>
              <a:t>Fjalëkalimi i llogarisë së përdoruesit mund të kalohet duke përdorur teknika të posaçme.</a:t>
            </a:r>
            <a:r>
              <a:rPr lang="de-DE" baseline="0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aseline="0" dirty="0" smtClean="0"/>
              <a:t>Pamja e </a:t>
            </a:r>
            <a:r>
              <a:rPr lang="de-DE" dirty="0" smtClean="0"/>
              <a:t>desktopit të përdoruesit që tregon ikonat</a:t>
            </a:r>
            <a:r>
              <a:rPr lang="de-DE" baseline="0" dirty="0" smtClean="0"/>
              <a:t> e programit të Internetit si dhe të programit OpenStego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Llogaria</a:t>
            </a:r>
            <a:r>
              <a:rPr lang="de-DE" baseline="0" dirty="0" smtClean="0"/>
              <a:t> në uebsajtin Safe-Mail që përdoret në programin TorBrowser.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Përdoruesi i futur në llogari </a:t>
            </a:r>
            <a:r>
              <a:rPr lang="de-DE" baseline="0" dirty="0" smtClean="0"/>
              <a:t>00007@safe-mail.net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Kutia e postës së përdoruesit </a:t>
            </a:r>
            <a:r>
              <a:rPr lang="de-DE" baseline="0" dirty="0" smtClean="0"/>
              <a:t>00007@safe-mail.net që tregon disa mesazhe elektronike që mund të merren si prova.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Një vështrim më nga</a:t>
            </a:r>
            <a:r>
              <a:rPr lang="de-DE" baseline="0" dirty="0" smtClean="0"/>
              <a:t> afër i kutisë së postës së përdoruesit 00007@safe-mail.net që tregon disa mesazhe elektronike si prova.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Një mesazh elektronik si shembull nga kutia postare e përdoruesit </a:t>
            </a:r>
            <a:r>
              <a:rPr lang="de-DE" baseline="0" dirty="0" smtClean="0"/>
              <a:t>00007@safe-mail.net.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Mesazhet e dërguara nga përdoruesi </a:t>
            </a:r>
            <a:r>
              <a:rPr lang="de-DE" baseline="0" dirty="0" smtClean="0"/>
              <a:t>00007@safe-mail.net që tregojnë disa mesazhe që mund të merren si prova.</a:t>
            </a:r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Nje mesazh</a:t>
            </a:r>
            <a:r>
              <a:rPr lang="de-DE" baseline="0" dirty="0" smtClean="0"/>
              <a:t> elektronik provë i hapur nga mesazhet e dërguara nga kjo llogari.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Nje mesazh</a:t>
            </a:r>
            <a:r>
              <a:rPr lang="de-DE" baseline="0" dirty="0" smtClean="0"/>
              <a:t> tjetër elektronik i hapur nga mesazhet e dërguara.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Nje mesazh</a:t>
            </a:r>
            <a:r>
              <a:rPr lang="de-DE" baseline="0" dirty="0" smtClean="0"/>
              <a:t> tjetër elektronik i hapur nga mesazhet e dërguara.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Programi OpenStego i përdorur për nxjerrjen</a:t>
            </a:r>
            <a:r>
              <a:rPr lang="de-DE" baseline="0" dirty="0" smtClean="0"/>
              <a:t> e të dhënave të fshehura të kartës së kreditit.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Ok, le</a:t>
            </a:r>
            <a:r>
              <a:rPr lang="de-DE" baseline="0" dirty="0" smtClean="0"/>
              <a:t> të përsërisim se çfarë mësuam në këtë sesion.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499928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q-AL" noProof="0" dirty="0" smtClean="0"/>
              <a:t>Keni pyetje ?!</a:t>
            </a:r>
          </a:p>
          <a:p>
            <a:endParaRPr lang="sq-AL" noProof="0" dirty="0" smtClean="0"/>
          </a:p>
          <a:p>
            <a:r>
              <a:rPr lang="sq-AL" noProof="0" dirty="0" smtClean="0"/>
              <a:t>…</a:t>
            </a:r>
          </a:p>
          <a:p>
            <a:r>
              <a:rPr lang="sq-AL" noProof="0" dirty="0" smtClean="0"/>
              <a:t>Shumë</a:t>
            </a:r>
            <a:r>
              <a:rPr lang="sq-AL" baseline="0" noProof="0" dirty="0" smtClean="0"/>
              <a:t> faleminderit për vëmendjen tuaj</a:t>
            </a:r>
            <a:r>
              <a:rPr lang="sq-AL" noProof="0" dirty="0" smtClean="0"/>
              <a:t>.</a:t>
            </a:r>
            <a:endParaRPr lang="sq-AL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04A11-3BA0-4461-A1C5-454F02F9540C}" type="slidenum">
              <a:rPr lang="en-GB" smtClean="0"/>
              <a:pPr/>
              <a:t>26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600" dirty="0" smtClean="0"/>
              <a:t>Pamja e Diskut n</a:t>
            </a:r>
            <a:r>
              <a:rPr lang="sq-AL" sz="9600" dirty="0" smtClean="0"/>
              <a:t>ë</a:t>
            </a:r>
            <a:r>
              <a:rPr lang="en-US" sz="9600" dirty="0" smtClean="0"/>
              <a:t> nj</a:t>
            </a:r>
            <a:r>
              <a:rPr lang="sq-AL" sz="9600" dirty="0" smtClean="0"/>
              <a:t>ë</a:t>
            </a:r>
            <a:r>
              <a:rPr lang="en-US" sz="9600" dirty="0" smtClean="0"/>
              <a:t> Program t</a:t>
            </a:r>
            <a:r>
              <a:rPr lang="sq-AL" sz="9600" dirty="0" smtClean="0"/>
              <a:t>ë</a:t>
            </a:r>
            <a:r>
              <a:rPr lang="en-US" sz="9600" dirty="0" smtClean="0"/>
              <a:t> Kriminalistik</a:t>
            </a:r>
            <a:r>
              <a:rPr lang="sq-AL" sz="9600" dirty="0" smtClean="0"/>
              <a:t>ë</a:t>
            </a:r>
            <a:r>
              <a:rPr lang="en-US" sz="9600" dirty="0" smtClean="0"/>
              <a:t>s</a:t>
            </a:r>
            <a:r>
              <a:rPr lang="en-GB" sz="9600" baseline="0" dirty="0" smtClean="0"/>
              <a:t> </a:t>
            </a:r>
            <a:r>
              <a:rPr lang="en-GB" sz="9600" dirty="0" smtClean="0"/>
              <a:t>(n</a:t>
            </a:r>
            <a:r>
              <a:rPr lang="sq-AL" sz="9600" dirty="0" smtClean="0"/>
              <a:t>ë</a:t>
            </a:r>
            <a:r>
              <a:rPr lang="en-US" sz="9600" dirty="0" smtClean="0"/>
              <a:t> k</a:t>
            </a:r>
            <a:r>
              <a:rPr lang="sq-AL" sz="9600" dirty="0" smtClean="0"/>
              <a:t>ë</a:t>
            </a:r>
            <a:r>
              <a:rPr lang="en-US" sz="9600" dirty="0" smtClean="0"/>
              <a:t>t</a:t>
            </a:r>
            <a:r>
              <a:rPr lang="sq-AL" sz="9600" dirty="0" smtClean="0"/>
              <a:t>ë</a:t>
            </a:r>
            <a:r>
              <a:rPr lang="en-US" sz="9600" dirty="0" smtClean="0"/>
              <a:t> rast </a:t>
            </a:r>
            <a:r>
              <a:rPr lang="sq-AL" sz="9600" dirty="0" smtClean="0"/>
              <a:t>ë</a:t>
            </a:r>
            <a:r>
              <a:rPr lang="en-US" sz="9600" dirty="0" smtClean="0"/>
              <a:t>sht</a:t>
            </a:r>
            <a:r>
              <a:rPr lang="sq-AL" sz="9600" dirty="0" smtClean="0"/>
              <a:t>ë</a:t>
            </a:r>
            <a:r>
              <a:rPr lang="en-US" sz="9600" dirty="0" smtClean="0"/>
              <a:t> programi </a:t>
            </a:r>
            <a:r>
              <a:rPr lang="en-GB" sz="9600" baseline="0" dirty="0" smtClean="0"/>
              <a:t>“EnCase” nga Kompania Guidance Software)</a:t>
            </a:r>
            <a:endParaRPr lang="en-GB" sz="9600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600" dirty="0" smtClean="0"/>
              <a:t>Kjo është mënyra sesi eksperti</a:t>
            </a:r>
            <a:r>
              <a:rPr lang="en-GB" sz="9600" baseline="0" dirty="0" smtClean="0"/>
              <a:t> kriminalistik mund t</a:t>
            </a:r>
            <a:r>
              <a:rPr lang="en-GB" sz="9600" dirty="0" smtClean="0"/>
              <a:t>ë ekzaminojë memorien cache</a:t>
            </a:r>
            <a:r>
              <a:rPr lang="en-GB" sz="9600" baseline="0" dirty="0" smtClean="0"/>
              <a:t> t</a:t>
            </a:r>
            <a:r>
              <a:rPr lang="en-GB" sz="9600" dirty="0" smtClean="0"/>
              <a:t>ë Internetit në pamjen galeri për të gjetur foto provuese</a:t>
            </a:r>
            <a:r>
              <a:rPr lang="en-GB" sz="9600" baseline="0" dirty="0" smtClean="0"/>
              <a:t>.</a:t>
            </a:r>
            <a:endParaRPr lang="en-GB" sz="9600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600" dirty="0" smtClean="0"/>
              <a:t>Skedarët</a:t>
            </a:r>
            <a:r>
              <a:rPr lang="en-GB" sz="9600" baseline="0" dirty="0" smtClean="0"/>
              <a:t> brenda folderit personal t</a:t>
            </a:r>
            <a:r>
              <a:rPr lang="en-GB" sz="9600" dirty="0" smtClean="0"/>
              <a:t>ë llogarisë së një përdoruesi janë zakonisht vendet që janë interesante</a:t>
            </a:r>
            <a:r>
              <a:rPr lang="en-GB" sz="9600" baseline="0" dirty="0" smtClean="0"/>
              <a:t> p</a:t>
            </a:r>
            <a:r>
              <a:rPr lang="en-GB" sz="9600" dirty="0" smtClean="0"/>
              <a:t>ër ekzaminuesit e kriminalistikës. Këtu mund të shihen skedarët provues të veprimeve në direktorinë personale të përdoruesit Ralf.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en-GB" sz="9600" dirty="0" smtClean="0"/>
              <a:t>Folderi download</a:t>
            </a:r>
            <a:r>
              <a:rPr lang="en-GB" sz="9600" baseline="0" dirty="0" smtClean="0"/>
              <a:t> zakonisht përmban skedarë që janë shkarkuar nga një program shfletues Interneti. Fotoja e steganizuar nga reklama mund të gjendet këtu (shënim: fakti që skedari është shkarkuar nga Interneti mund të nënvizohet nga hyrja e të dhënave alternative “Zone Identifier” që tregon një Identitet Zone 3, që do të thotë se ky skedar është shkarkuar nga një zonë në Internet; gjurmë të tjera për ta nënvizuar këtë fakt mund të gjenden në historinë e shkarkimeve të programi shfletues të Internetit). </a:t>
            </a:r>
            <a:endParaRPr lang="en-GB" sz="9600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pPr marL="0" marR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600" dirty="0" smtClean="0"/>
              <a:t>Një vend i mirë për të kontrolluar për gjurmë</a:t>
            </a:r>
            <a:r>
              <a:rPr lang="en-GB" sz="9600" baseline="0" dirty="0" smtClean="0"/>
              <a:t> të tjera është historia e të dhënave të programit të Internetit. Historia e të dhënave të programit ruan </a:t>
            </a:r>
            <a:r>
              <a:rPr lang="en-GB" sz="9600" dirty="0" smtClean="0"/>
              <a:t>informacionin e futur nga përdoruesi</a:t>
            </a:r>
            <a:r>
              <a:rPr lang="en-GB" sz="9600" baseline="0" dirty="0" smtClean="0"/>
              <a:t> në program (p.sh. Fjalët e kërkimeve, emrin e përdoruesit) që përdoruesi ka shtypur në uebsajtet e shfaqura nga programi.</a:t>
            </a:r>
            <a:endParaRPr lang="en-GB" sz="9600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32500" lnSpcReduction="20000"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600" dirty="0" smtClean="0"/>
              <a:t>Një teknikë e zakonshme për kërkimin e sasive të mëdha</a:t>
            </a:r>
            <a:r>
              <a:rPr lang="en-GB" sz="9600" baseline="0" dirty="0" smtClean="0"/>
              <a:t> të të dhënave për prova specifike është kërkimi me një fjalë ky</a:t>
            </a:r>
            <a:r>
              <a:rPr lang="en-US" sz="9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ç</a:t>
            </a:r>
            <a:r>
              <a:rPr lang="en-GB" sz="9600" baseline="0" dirty="0" smtClean="0"/>
              <a:t>. Një konsultim me oficerin e cështjes mund të ndihmojë në gjetjen e fjalëve ky</a:t>
            </a:r>
            <a:r>
              <a:rPr lang="en-US" sz="9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ç</a:t>
            </a:r>
            <a:r>
              <a:rPr lang="en-GB" sz="9600" baseline="0" dirty="0" smtClean="0"/>
              <a:t>e të mira specifike për </a:t>
            </a:r>
            <a:r>
              <a:rPr lang="en-US" sz="9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ç</a:t>
            </a:r>
            <a:r>
              <a:rPr lang="en-GB" sz="9600" baseline="0" dirty="0" smtClean="0"/>
              <a:t>ështjen. Në këtë rast: cilat do të ishin disa fjalë të mira ky</a:t>
            </a:r>
            <a:r>
              <a:rPr lang="en-US" sz="9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ç</a:t>
            </a:r>
            <a:r>
              <a:rPr lang="en-GB" sz="9600" baseline="0" dirty="0" smtClean="0"/>
              <a:t>e për kërkim?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444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9/11/2013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9/11/2013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9/11/2013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9/11/2013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9/11/2013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9/11/2013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3875C-D206-EB44-B59F-1EDFAD2C5F06}" type="datetimeFigureOut">
              <a:rPr lang="en-US" smtClean="0"/>
              <a:pPr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hyperlink" Target="http://www.clker.com/clipart-10842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7557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Trajnim i Përparuar për Krimin Kibernetik për Gjyqtarët dhe Prokurorët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79494"/>
            <a:ext cx="6400800" cy="125930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Sesioni 2.1.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Kriminalistika Dixhitale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 descr="CO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7650" y="552450"/>
            <a:ext cx="6108700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844" y="5917974"/>
            <a:ext cx="8811155" cy="841267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endParaRPr lang="en-GB" sz="2600" dirty="0" smtClean="0"/>
          </a:p>
          <a:p>
            <a:pPr algn="ctr">
              <a:buNone/>
            </a:pPr>
            <a:r>
              <a:rPr lang="en-GB" sz="11200" dirty="0" smtClean="0"/>
              <a:t>Historia e shfletimit të uebsajteve në Internet</a:t>
            </a:r>
            <a:endParaRPr lang="en-GB" sz="112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Ekzaminimi i Diskut t</a:t>
            </a:r>
            <a:r>
              <a:rPr lang="sq-AL" b="1" dirty="0" smtClean="0"/>
              <a:t>ë</a:t>
            </a:r>
            <a:r>
              <a:rPr lang="en-US" b="1" dirty="0" smtClean="0"/>
              <a:t> Ngurt</a:t>
            </a:r>
            <a:r>
              <a:rPr lang="sq-AL" b="1" dirty="0" smtClean="0"/>
              <a:t>ë</a:t>
            </a:r>
            <a:r>
              <a:rPr lang="en-US" b="1" dirty="0" smtClean="0"/>
              <a:t> t</a:t>
            </a:r>
            <a:r>
              <a:rPr lang="sq-AL" b="1" dirty="0" smtClean="0"/>
              <a:t>ë</a:t>
            </a:r>
            <a:r>
              <a:rPr lang="en-US" b="1" dirty="0" smtClean="0"/>
              <a:t> t</a:t>
            </a:r>
            <a:r>
              <a:rPr lang="sq-AL" b="1" dirty="0" smtClean="0"/>
              <a:t>ë</a:t>
            </a:r>
            <a:r>
              <a:rPr lang="en-US" b="1" dirty="0" smtClean="0"/>
              <a:t> Dyshuarit</a:t>
            </a:r>
            <a:endParaRPr lang="en-US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045" y="1371601"/>
            <a:ext cx="7601479" cy="4660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0958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3266"/>
          </a:xfrm>
        </p:spPr>
        <p:txBody>
          <a:bodyPr/>
          <a:lstStyle/>
          <a:p>
            <a:r>
              <a:rPr lang="en-US" b="1" dirty="0" smtClean="0"/>
              <a:t>Makinat Virtuale</a:t>
            </a:r>
            <a:endParaRPr lang="en-US" b="1" dirty="0"/>
          </a:p>
        </p:txBody>
      </p:sp>
      <p:grpSp>
        <p:nvGrpSpPr>
          <p:cNvPr id="5" name="Group 2"/>
          <p:cNvGrpSpPr>
            <a:grpSpLocks noChangeAspect="1"/>
          </p:cNvGrpSpPr>
          <p:nvPr/>
        </p:nvGrpSpPr>
        <p:grpSpPr bwMode="auto">
          <a:xfrm>
            <a:off x="2735264" y="934011"/>
            <a:ext cx="3370178" cy="5483457"/>
            <a:chOff x="1338" y="255"/>
            <a:chExt cx="3192" cy="3900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338" y="255"/>
              <a:ext cx="3192" cy="3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7" name="AutoShape 4"/>
            <p:cNvSpPr>
              <a:spLocks noChangeArrowheads="1"/>
            </p:cNvSpPr>
            <p:nvPr/>
          </p:nvSpPr>
          <p:spPr bwMode="auto">
            <a:xfrm>
              <a:off x="1338" y="526"/>
              <a:ext cx="3188" cy="3618"/>
            </a:xfrm>
            <a:prstGeom prst="roundRect">
              <a:avLst>
                <a:gd name="adj" fmla="val 2463"/>
              </a:avLst>
            </a:pr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1419" y="526"/>
              <a:ext cx="3053" cy="3585"/>
            </a:xfrm>
            <a:prstGeom prst="roundRect">
              <a:avLst>
                <a:gd name="adj" fmla="val 2500"/>
              </a:avLst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419" y="526"/>
              <a:ext cx="3047" cy="119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13" y="77"/>
                </a:cxn>
                <a:cxn ang="0">
                  <a:pos x="45" y="37"/>
                </a:cxn>
                <a:cxn ang="0">
                  <a:pos x="94" y="11"/>
                </a:cxn>
                <a:cxn ang="0">
                  <a:pos x="152" y="0"/>
                </a:cxn>
                <a:cxn ang="0">
                  <a:pos x="2896" y="0"/>
                </a:cxn>
                <a:cxn ang="0">
                  <a:pos x="2954" y="11"/>
                </a:cxn>
                <a:cxn ang="0">
                  <a:pos x="3003" y="37"/>
                </a:cxn>
                <a:cxn ang="0">
                  <a:pos x="3035" y="77"/>
                </a:cxn>
                <a:cxn ang="0">
                  <a:pos x="3048" y="124"/>
                </a:cxn>
                <a:cxn ang="0">
                  <a:pos x="2913" y="62"/>
                </a:cxn>
                <a:cxn ang="0">
                  <a:pos x="112" y="62"/>
                </a:cxn>
                <a:cxn ang="0">
                  <a:pos x="0" y="124"/>
                </a:cxn>
              </a:cxnLst>
              <a:rect l="0" t="0" r="r" b="b"/>
              <a:pathLst>
                <a:path w="3048" h="124">
                  <a:moveTo>
                    <a:pt x="0" y="124"/>
                  </a:moveTo>
                  <a:lnTo>
                    <a:pt x="13" y="77"/>
                  </a:lnTo>
                  <a:lnTo>
                    <a:pt x="45" y="37"/>
                  </a:lnTo>
                  <a:lnTo>
                    <a:pt x="94" y="11"/>
                  </a:lnTo>
                  <a:lnTo>
                    <a:pt x="152" y="0"/>
                  </a:lnTo>
                  <a:lnTo>
                    <a:pt x="2896" y="0"/>
                  </a:lnTo>
                  <a:lnTo>
                    <a:pt x="2954" y="11"/>
                  </a:lnTo>
                  <a:lnTo>
                    <a:pt x="3003" y="37"/>
                  </a:lnTo>
                  <a:lnTo>
                    <a:pt x="3035" y="77"/>
                  </a:lnTo>
                  <a:lnTo>
                    <a:pt x="3048" y="124"/>
                  </a:lnTo>
                  <a:lnTo>
                    <a:pt x="2913" y="62"/>
                  </a:lnTo>
                  <a:lnTo>
                    <a:pt x="112" y="6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612" y="856"/>
              <a:ext cx="2667" cy="30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/>
              <a:endParaRPr lang="en-GB" b="1" dirty="0" smtClean="0">
                <a:latin typeface="Calibri" pitchFamily="34" charset="0"/>
              </a:endParaRPr>
            </a:p>
            <a:p>
              <a:pPr algn="ctr"/>
              <a:endParaRPr lang="en-GB" b="1" dirty="0">
                <a:latin typeface="Calibri" pitchFamily="34" charset="0"/>
              </a:endParaRPr>
            </a:p>
            <a:p>
              <a:pPr algn="ctr"/>
              <a:r>
                <a:rPr lang="en-GB" sz="3600" b="1" dirty="0" smtClean="0">
                  <a:latin typeface="Calibri" pitchFamily="34" charset="0"/>
                </a:rPr>
                <a:t>Si duken provat në një Makinë Virtuale</a:t>
              </a:r>
              <a:endParaRPr lang="en-GB" sz="3600" b="1" dirty="0">
                <a:latin typeface="Calibri" pitchFamily="34" charset="0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402" y="380"/>
              <a:ext cx="1073" cy="421"/>
            </a:xfrm>
            <a:custGeom>
              <a:avLst/>
              <a:gdLst>
                <a:gd name="T0" fmla="*/ 359 w 1073"/>
                <a:gd name="T1" fmla="*/ 0 h 421"/>
                <a:gd name="T2" fmla="*/ 292 w 1073"/>
                <a:gd name="T3" fmla="*/ 7 h 421"/>
                <a:gd name="T4" fmla="*/ 224 w 1073"/>
                <a:gd name="T5" fmla="*/ 32 h 421"/>
                <a:gd name="T6" fmla="*/ 166 w 1073"/>
                <a:gd name="T7" fmla="*/ 65 h 421"/>
                <a:gd name="T8" fmla="*/ 112 w 1073"/>
                <a:gd name="T9" fmla="*/ 109 h 421"/>
                <a:gd name="T10" fmla="*/ 67 w 1073"/>
                <a:gd name="T11" fmla="*/ 157 h 421"/>
                <a:gd name="T12" fmla="*/ 31 w 1073"/>
                <a:gd name="T13" fmla="*/ 205 h 421"/>
                <a:gd name="T14" fmla="*/ 9 w 1073"/>
                <a:gd name="T15" fmla="*/ 252 h 421"/>
                <a:gd name="T16" fmla="*/ 0 w 1073"/>
                <a:gd name="T17" fmla="*/ 292 h 421"/>
                <a:gd name="T18" fmla="*/ 13 w 1073"/>
                <a:gd name="T19" fmla="*/ 340 h 421"/>
                <a:gd name="T20" fmla="*/ 45 w 1073"/>
                <a:gd name="T21" fmla="*/ 384 h 421"/>
                <a:gd name="T22" fmla="*/ 94 w 1073"/>
                <a:gd name="T23" fmla="*/ 410 h 421"/>
                <a:gd name="T24" fmla="*/ 126 w 1073"/>
                <a:gd name="T25" fmla="*/ 417 h 421"/>
                <a:gd name="T26" fmla="*/ 157 w 1073"/>
                <a:gd name="T27" fmla="*/ 421 h 421"/>
                <a:gd name="T28" fmla="*/ 916 w 1073"/>
                <a:gd name="T29" fmla="*/ 421 h 421"/>
                <a:gd name="T30" fmla="*/ 947 w 1073"/>
                <a:gd name="T31" fmla="*/ 417 h 421"/>
                <a:gd name="T32" fmla="*/ 974 w 1073"/>
                <a:gd name="T33" fmla="*/ 410 h 421"/>
                <a:gd name="T34" fmla="*/ 1028 w 1073"/>
                <a:gd name="T35" fmla="*/ 384 h 421"/>
                <a:gd name="T36" fmla="*/ 1060 w 1073"/>
                <a:gd name="T37" fmla="*/ 340 h 421"/>
                <a:gd name="T38" fmla="*/ 1068 w 1073"/>
                <a:gd name="T39" fmla="*/ 318 h 421"/>
                <a:gd name="T40" fmla="*/ 1073 w 1073"/>
                <a:gd name="T41" fmla="*/ 292 h 421"/>
                <a:gd name="T42" fmla="*/ 1064 w 1073"/>
                <a:gd name="T43" fmla="*/ 252 h 421"/>
                <a:gd name="T44" fmla="*/ 1037 w 1073"/>
                <a:gd name="T45" fmla="*/ 205 h 421"/>
                <a:gd name="T46" fmla="*/ 1001 w 1073"/>
                <a:gd name="T47" fmla="*/ 157 h 421"/>
                <a:gd name="T48" fmla="*/ 947 w 1073"/>
                <a:gd name="T49" fmla="*/ 109 h 421"/>
                <a:gd name="T50" fmla="*/ 889 w 1073"/>
                <a:gd name="T51" fmla="*/ 65 h 421"/>
                <a:gd name="T52" fmla="*/ 826 w 1073"/>
                <a:gd name="T53" fmla="*/ 32 h 421"/>
                <a:gd name="T54" fmla="*/ 754 w 1073"/>
                <a:gd name="T55" fmla="*/ 7 h 421"/>
                <a:gd name="T56" fmla="*/ 687 w 1073"/>
                <a:gd name="T57" fmla="*/ 0 h 421"/>
                <a:gd name="T58" fmla="*/ 359 w 1073"/>
                <a:gd name="T59" fmla="*/ 0 h 4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73"/>
                <a:gd name="T91" fmla="*/ 0 h 421"/>
                <a:gd name="T92" fmla="*/ 1073 w 1073"/>
                <a:gd name="T93" fmla="*/ 421 h 4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73" h="421">
                  <a:moveTo>
                    <a:pt x="359" y="0"/>
                  </a:moveTo>
                  <a:lnTo>
                    <a:pt x="292" y="7"/>
                  </a:lnTo>
                  <a:lnTo>
                    <a:pt x="224" y="32"/>
                  </a:lnTo>
                  <a:lnTo>
                    <a:pt x="166" y="65"/>
                  </a:lnTo>
                  <a:lnTo>
                    <a:pt x="112" y="109"/>
                  </a:lnTo>
                  <a:lnTo>
                    <a:pt x="67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6" y="417"/>
                  </a:lnTo>
                  <a:lnTo>
                    <a:pt x="157" y="421"/>
                  </a:lnTo>
                  <a:lnTo>
                    <a:pt x="916" y="421"/>
                  </a:lnTo>
                  <a:lnTo>
                    <a:pt x="947" y="417"/>
                  </a:lnTo>
                  <a:lnTo>
                    <a:pt x="974" y="410"/>
                  </a:lnTo>
                  <a:lnTo>
                    <a:pt x="1028" y="384"/>
                  </a:lnTo>
                  <a:lnTo>
                    <a:pt x="1060" y="340"/>
                  </a:lnTo>
                  <a:lnTo>
                    <a:pt x="1068" y="318"/>
                  </a:lnTo>
                  <a:lnTo>
                    <a:pt x="1073" y="292"/>
                  </a:lnTo>
                  <a:lnTo>
                    <a:pt x="1064" y="252"/>
                  </a:lnTo>
                  <a:lnTo>
                    <a:pt x="1037" y="205"/>
                  </a:lnTo>
                  <a:lnTo>
                    <a:pt x="1001" y="157"/>
                  </a:lnTo>
                  <a:lnTo>
                    <a:pt x="947" y="109"/>
                  </a:lnTo>
                  <a:lnTo>
                    <a:pt x="889" y="65"/>
                  </a:lnTo>
                  <a:lnTo>
                    <a:pt x="826" y="32"/>
                  </a:lnTo>
                  <a:lnTo>
                    <a:pt x="754" y="7"/>
                  </a:lnTo>
                  <a:lnTo>
                    <a:pt x="687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411" y="380"/>
              <a:ext cx="1051" cy="421"/>
            </a:xfrm>
            <a:custGeom>
              <a:avLst/>
              <a:gdLst>
                <a:gd name="T0" fmla="*/ 355 w 1051"/>
                <a:gd name="T1" fmla="*/ 0 h 421"/>
                <a:gd name="T2" fmla="*/ 287 w 1051"/>
                <a:gd name="T3" fmla="*/ 7 h 421"/>
                <a:gd name="T4" fmla="*/ 220 w 1051"/>
                <a:gd name="T5" fmla="*/ 32 h 421"/>
                <a:gd name="T6" fmla="*/ 162 w 1051"/>
                <a:gd name="T7" fmla="*/ 65 h 421"/>
                <a:gd name="T8" fmla="*/ 108 w 1051"/>
                <a:gd name="T9" fmla="*/ 109 h 421"/>
                <a:gd name="T10" fmla="*/ 63 w 1051"/>
                <a:gd name="T11" fmla="*/ 157 h 421"/>
                <a:gd name="T12" fmla="*/ 31 w 1051"/>
                <a:gd name="T13" fmla="*/ 205 h 421"/>
                <a:gd name="T14" fmla="*/ 9 w 1051"/>
                <a:gd name="T15" fmla="*/ 252 h 421"/>
                <a:gd name="T16" fmla="*/ 0 w 1051"/>
                <a:gd name="T17" fmla="*/ 292 h 421"/>
                <a:gd name="T18" fmla="*/ 13 w 1051"/>
                <a:gd name="T19" fmla="*/ 340 h 421"/>
                <a:gd name="T20" fmla="*/ 45 w 1051"/>
                <a:gd name="T21" fmla="*/ 384 h 421"/>
                <a:gd name="T22" fmla="*/ 94 w 1051"/>
                <a:gd name="T23" fmla="*/ 410 h 421"/>
                <a:gd name="T24" fmla="*/ 121 w 1051"/>
                <a:gd name="T25" fmla="*/ 417 h 421"/>
                <a:gd name="T26" fmla="*/ 153 w 1051"/>
                <a:gd name="T27" fmla="*/ 421 h 421"/>
                <a:gd name="T28" fmla="*/ 898 w 1051"/>
                <a:gd name="T29" fmla="*/ 421 h 421"/>
                <a:gd name="T30" fmla="*/ 929 w 1051"/>
                <a:gd name="T31" fmla="*/ 417 h 421"/>
                <a:gd name="T32" fmla="*/ 956 w 1051"/>
                <a:gd name="T33" fmla="*/ 410 h 421"/>
                <a:gd name="T34" fmla="*/ 1006 w 1051"/>
                <a:gd name="T35" fmla="*/ 384 h 421"/>
                <a:gd name="T36" fmla="*/ 1037 w 1051"/>
                <a:gd name="T37" fmla="*/ 340 h 421"/>
                <a:gd name="T38" fmla="*/ 1051 w 1051"/>
                <a:gd name="T39" fmla="*/ 292 h 421"/>
                <a:gd name="T40" fmla="*/ 1042 w 1051"/>
                <a:gd name="T41" fmla="*/ 252 h 421"/>
                <a:gd name="T42" fmla="*/ 1019 w 1051"/>
                <a:gd name="T43" fmla="*/ 205 h 421"/>
                <a:gd name="T44" fmla="*/ 979 w 1051"/>
                <a:gd name="T45" fmla="*/ 157 h 421"/>
                <a:gd name="T46" fmla="*/ 929 w 1051"/>
                <a:gd name="T47" fmla="*/ 109 h 421"/>
                <a:gd name="T48" fmla="*/ 875 w 1051"/>
                <a:gd name="T49" fmla="*/ 65 h 421"/>
                <a:gd name="T50" fmla="*/ 808 w 1051"/>
                <a:gd name="T51" fmla="*/ 32 h 421"/>
                <a:gd name="T52" fmla="*/ 741 w 1051"/>
                <a:gd name="T53" fmla="*/ 7 h 421"/>
                <a:gd name="T54" fmla="*/ 673 w 1051"/>
                <a:gd name="T55" fmla="*/ 0 h 421"/>
                <a:gd name="T56" fmla="*/ 355 w 105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51"/>
                <a:gd name="T88" fmla="*/ 0 h 421"/>
                <a:gd name="T89" fmla="*/ 1051 w 105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51" h="421">
                  <a:moveTo>
                    <a:pt x="355" y="0"/>
                  </a:moveTo>
                  <a:lnTo>
                    <a:pt x="287" y="7"/>
                  </a:lnTo>
                  <a:lnTo>
                    <a:pt x="220" y="32"/>
                  </a:lnTo>
                  <a:lnTo>
                    <a:pt x="162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98" y="421"/>
                  </a:lnTo>
                  <a:lnTo>
                    <a:pt x="929" y="417"/>
                  </a:lnTo>
                  <a:lnTo>
                    <a:pt x="956" y="410"/>
                  </a:lnTo>
                  <a:lnTo>
                    <a:pt x="1006" y="384"/>
                  </a:lnTo>
                  <a:lnTo>
                    <a:pt x="1037" y="340"/>
                  </a:lnTo>
                  <a:lnTo>
                    <a:pt x="1051" y="292"/>
                  </a:lnTo>
                  <a:lnTo>
                    <a:pt x="1042" y="252"/>
                  </a:lnTo>
                  <a:lnTo>
                    <a:pt x="1019" y="205"/>
                  </a:lnTo>
                  <a:lnTo>
                    <a:pt x="979" y="157"/>
                  </a:lnTo>
                  <a:lnTo>
                    <a:pt x="929" y="109"/>
                  </a:lnTo>
                  <a:lnTo>
                    <a:pt x="875" y="65"/>
                  </a:lnTo>
                  <a:lnTo>
                    <a:pt x="808" y="32"/>
                  </a:lnTo>
                  <a:lnTo>
                    <a:pt x="741" y="7"/>
                  </a:lnTo>
                  <a:lnTo>
                    <a:pt x="673" y="0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2420" y="380"/>
              <a:ext cx="1033" cy="421"/>
            </a:xfrm>
            <a:custGeom>
              <a:avLst/>
              <a:gdLst>
                <a:gd name="T0" fmla="*/ 346 w 1033"/>
                <a:gd name="T1" fmla="*/ 0 h 421"/>
                <a:gd name="T2" fmla="*/ 278 w 1033"/>
                <a:gd name="T3" fmla="*/ 7 h 421"/>
                <a:gd name="T4" fmla="*/ 215 w 1033"/>
                <a:gd name="T5" fmla="*/ 32 h 421"/>
                <a:gd name="T6" fmla="*/ 157 w 1033"/>
                <a:gd name="T7" fmla="*/ 65 h 421"/>
                <a:gd name="T8" fmla="*/ 108 w 1033"/>
                <a:gd name="T9" fmla="*/ 109 h 421"/>
                <a:gd name="T10" fmla="*/ 63 w 1033"/>
                <a:gd name="T11" fmla="*/ 157 h 421"/>
                <a:gd name="T12" fmla="*/ 27 w 1033"/>
                <a:gd name="T13" fmla="*/ 205 h 421"/>
                <a:gd name="T14" fmla="*/ 9 w 1033"/>
                <a:gd name="T15" fmla="*/ 252 h 421"/>
                <a:gd name="T16" fmla="*/ 0 w 1033"/>
                <a:gd name="T17" fmla="*/ 292 h 421"/>
                <a:gd name="T18" fmla="*/ 13 w 1033"/>
                <a:gd name="T19" fmla="*/ 340 h 421"/>
                <a:gd name="T20" fmla="*/ 45 w 1033"/>
                <a:gd name="T21" fmla="*/ 384 h 421"/>
                <a:gd name="T22" fmla="*/ 94 w 1033"/>
                <a:gd name="T23" fmla="*/ 410 h 421"/>
                <a:gd name="T24" fmla="*/ 121 w 1033"/>
                <a:gd name="T25" fmla="*/ 417 h 421"/>
                <a:gd name="T26" fmla="*/ 153 w 1033"/>
                <a:gd name="T27" fmla="*/ 421 h 421"/>
                <a:gd name="T28" fmla="*/ 880 w 1033"/>
                <a:gd name="T29" fmla="*/ 421 h 421"/>
                <a:gd name="T30" fmla="*/ 911 w 1033"/>
                <a:gd name="T31" fmla="*/ 417 h 421"/>
                <a:gd name="T32" fmla="*/ 938 w 1033"/>
                <a:gd name="T33" fmla="*/ 410 h 421"/>
                <a:gd name="T34" fmla="*/ 988 w 1033"/>
                <a:gd name="T35" fmla="*/ 384 h 421"/>
                <a:gd name="T36" fmla="*/ 1019 w 1033"/>
                <a:gd name="T37" fmla="*/ 340 h 421"/>
                <a:gd name="T38" fmla="*/ 1033 w 1033"/>
                <a:gd name="T39" fmla="*/ 292 h 421"/>
                <a:gd name="T40" fmla="*/ 1024 w 1033"/>
                <a:gd name="T41" fmla="*/ 252 h 421"/>
                <a:gd name="T42" fmla="*/ 1001 w 1033"/>
                <a:gd name="T43" fmla="*/ 205 h 421"/>
                <a:gd name="T44" fmla="*/ 961 w 1033"/>
                <a:gd name="T45" fmla="*/ 157 h 421"/>
                <a:gd name="T46" fmla="*/ 916 w 1033"/>
                <a:gd name="T47" fmla="*/ 109 h 421"/>
                <a:gd name="T48" fmla="*/ 857 w 1033"/>
                <a:gd name="T49" fmla="*/ 65 h 421"/>
                <a:gd name="T50" fmla="*/ 795 w 1033"/>
                <a:gd name="T51" fmla="*/ 32 h 421"/>
                <a:gd name="T52" fmla="*/ 727 w 1033"/>
                <a:gd name="T53" fmla="*/ 7 h 421"/>
                <a:gd name="T54" fmla="*/ 660 w 1033"/>
                <a:gd name="T55" fmla="*/ 0 h 421"/>
                <a:gd name="T56" fmla="*/ 346 w 1033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33"/>
                <a:gd name="T88" fmla="*/ 0 h 421"/>
                <a:gd name="T89" fmla="*/ 1033 w 1033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33" h="421">
                  <a:moveTo>
                    <a:pt x="346" y="0"/>
                  </a:moveTo>
                  <a:lnTo>
                    <a:pt x="278" y="7"/>
                  </a:lnTo>
                  <a:lnTo>
                    <a:pt x="215" y="32"/>
                  </a:lnTo>
                  <a:lnTo>
                    <a:pt x="157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80" y="421"/>
                  </a:lnTo>
                  <a:lnTo>
                    <a:pt x="911" y="417"/>
                  </a:lnTo>
                  <a:lnTo>
                    <a:pt x="938" y="410"/>
                  </a:lnTo>
                  <a:lnTo>
                    <a:pt x="988" y="384"/>
                  </a:lnTo>
                  <a:lnTo>
                    <a:pt x="1019" y="340"/>
                  </a:lnTo>
                  <a:lnTo>
                    <a:pt x="1033" y="292"/>
                  </a:lnTo>
                  <a:lnTo>
                    <a:pt x="1024" y="252"/>
                  </a:lnTo>
                  <a:lnTo>
                    <a:pt x="1001" y="205"/>
                  </a:lnTo>
                  <a:lnTo>
                    <a:pt x="961" y="157"/>
                  </a:lnTo>
                  <a:lnTo>
                    <a:pt x="916" y="109"/>
                  </a:lnTo>
                  <a:lnTo>
                    <a:pt x="857" y="65"/>
                  </a:lnTo>
                  <a:lnTo>
                    <a:pt x="795" y="32"/>
                  </a:lnTo>
                  <a:lnTo>
                    <a:pt x="727" y="7"/>
                  </a:lnTo>
                  <a:lnTo>
                    <a:pt x="660" y="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92929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2424" y="380"/>
              <a:ext cx="1020" cy="421"/>
            </a:xfrm>
            <a:custGeom>
              <a:avLst/>
              <a:gdLst>
                <a:gd name="T0" fmla="*/ 342 w 1020"/>
                <a:gd name="T1" fmla="*/ 0 h 421"/>
                <a:gd name="T2" fmla="*/ 279 w 1020"/>
                <a:gd name="T3" fmla="*/ 7 h 421"/>
                <a:gd name="T4" fmla="*/ 216 w 1020"/>
                <a:gd name="T5" fmla="*/ 32 h 421"/>
                <a:gd name="T6" fmla="*/ 158 w 1020"/>
                <a:gd name="T7" fmla="*/ 65 h 421"/>
                <a:gd name="T8" fmla="*/ 104 w 1020"/>
                <a:gd name="T9" fmla="*/ 109 h 421"/>
                <a:gd name="T10" fmla="*/ 63 w 1020"/>
                <a:gd name="T11" fmla="*/ 157 h 421"/>
                <a:gd name="T12" fmla="*/ 27 w 1020"/>
                <a:gd name="T13" fmla="*/ 205 h 421"/>
                <a:gd name="T14" fmla="*/ 9 w 1020"/>
                <a:gd name="T15" fmla="*/ 252 h 421"/>
                <a:gd name="T16" fmla="*/ 0 w 1020"/>
                <a:gd name="T17" fmla="*/ 292 h 421"/>
                <a:gd name="T18" fmla="*/ 14 w 1020"/>
                <a:gd name="T19" fmla="*/ 340 h 421"/>
                <a:gd name="T20" fmla="*/ 45 w 1020"/>
                <a:gd name="T21" fmla="*/ 384 h 421"/>
                <a:gd name="T22" fmla="*/ 95 w 1020"/>
                <a:gd name="T23" fmla="*/ 410 h 421"/>
                <a:gd name="T24" fmla="*/ 122 w 1020"/>
                <a:gd name="T25" fmla="*/ 417 h 421"/>
                <a:gd name="T26" fmla="*/ 153 w 1020"/>
                <a:gd name="T27" fmla="*/ 421 h 421"/>
                <a:gd name="T28" fmla="*/ 867 w 1020"/>
                <a:gd name="T29" fmla="*/ 421 h 421"/>
                <a:gd name="T30" fmla="*/ 898 w 1020"/>
                <a:gd name="T31" fmla="*/ 417 h 421"/>
                <a:gd name="T32" fmla="*/ 925 w 1020"/>
                <a:gd name="T33" fmla="*/ 410 h 421"/>
                <a:gd name="T34" fmla="*/ 975 w 1020"/>
                <a:gd name="T35" fmla="*/ 384 h 421"/>
                <a:gd name="T36" fmla="*/ 1006 w 1020"/>
                <a:gd name="T37" fmla="*/ 340 h 421"/>
                <a:gd name="T38" fmla="*/ 1020 w 1020"/>
                <a:gd name="T39" fmla="*/ 292 h 421"/>
                <a:gd name="T40" fmla="*/ 1011 w 1020"/>
                <a:gd name="T41" fmla="*/ 252 h 421"/>
                <a:gd name="T42" fmla="*/ 988 w 1020"/>
                <a:gd name="T43" fmla="*/ 205 h 421"/>
                <a:gd name="T44" fmla="*/ 948 w 1020"/>
                <a:gd name="T45" fmla="*/ 157 h 421"/>
                <a:gd name="T46" fmla="*/ 903 w 1020"/>
                <a:gd name="T47" fmla="*/ 109 h 421"/>
                <a:gd name="T48" fmla="*/ 844 w 1020"/>
                <a:gd name="T49" fmla="*/ 65 h 421"/>
                <a:gd name="T50" fmla="*/ 782 w 1020"/>
                <a:gd name="T51" fmla="*/ 32 h 421"/>
                <a:gd name="T52" fmla="*/ 719 w 1020"/>
                <a:gd name="T53" fmla="*/ 7 h 421"/>
                <a:gd name="T54" fmla="*/ 651 w 1020"/>
                <a:gd name="T55" fmla="*/ 0 h 421"/>
                <a:gd name="T56" fmla="*/ 342 w 1020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20"/>
                <a:gd name="T88" fmla="*/ 0 h 421"/>
                <a:gd name="T89" fmla="*/ 1020 w 1020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20" h="421">
                  <a:moveTo>
                    <a:pt x="342" y="0"/>
                  </a:moveTo>
                  <a:lnTo>
                    <a:pt x="279" y="7"/>
                  </a:lnTo>
                  <a:lnTo>
                    <a:pt x="216" y="32"/>
                  </a:lnTo>
                  <a:lnTo>
                    <a:pt x="158" y="65"/>
                  </a:lnTo>
                  <a:lnTo>
                    <a:pt x="104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5" y="410"/>
                  </a:lnTo>
                  <a:lnTo>
                    <a:pt x="122" y="417"/>
                  </a:lnTo>
                  <a:lnTo>
                    <a:pt x="153" y="421"/>
                  </a:lnTo>
                  <a:lnTo>
                    <a:pt x="867" y="421"/>
                  </a:lnTo>
                  <a:lnTo>
                    <a:pt x="898" y="417"/>
                  </a:lnTo>
                  <a:lnTo>
                    <a:pt x="925" y="410"/>
                  </a:lnTo>
                  <a:lnTo>
                    <a:pt x="975" y="384"/>
                  </a:lnTo>
                  <a:lnTo>
                    <a:pt x="1006" y="340"/>
                  </a:lnTo>
                  <a:lnTo>
                    <a:pt x="1020" y="292"/>
                  </a:lnTo>
                  <a:lnTo>
                    <a:pt x="1011" y="252"/>
                  </a:lnTo>
                  <a:lnTo>
                    <a:pt x="988" y="205"/>
                  </a:lnTo>
                  <a:lnTo>
                    <a:pt x="948" y="157"/>
                  </a:lnTo>
                  <a:lnTo>
                    <a:pt x="903" y="109"/>
                  </a:lnTo>
                  <a:lnTo>
                    <a:pt x="844" y="65"/>
                  </a:lnTo>
                  <a:lnTo>
                    <a:pt x="782" y="32"/>
                  </a:lnTo>
                  <a:lnTo>
                    <a:pt x="719" y="7"/>
                  </a:lnTo>
                  <a:lnTo>
                    <a:pt x="651" y="0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9B9B9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2433" y="380"/>
              <a:ext cx="997" cy="421"/>
            </a:xfrm>
            <a:custGeom>
              <a:avLst/>
              <a:gdLst>
                <a:gd name="T0" fmla="*/ 337 w 997"/>
                <a:gd name="T1" fmla="*/ 0 h 421"/>
                <a:gd name="T2" fmla="*/ 274 w 997"/>
                <a:gd name="T3" fmla="*/ 7 h 421"/>
                <a:gd name="T4" fmla="*/ 211 w 997"/>
                <a:gd name="T5" fmla="*/ 32 h 421"/>
                <a:gd name="T6" fmla="*/ 153 w 997"/>
                <a:gd name="T7" fmla="*/ 65 h 421"/>
                <a:gd name="T8" fmla="*/ 104 w 997"/>
                <a:gd name="T9" fmla="*/ 109 h 421"/>
                <a:gd name="T10" fmla="*/ 59 w 997"/>
                <a:gd name="T11" fmla="*/ 157 h 421"/>
                <a:gd name="T12" fmla="*/ 27 w 997"/>
                <a:gd name="T13" fmla="*/ 205 h 421"/>
                <a:gd name="T14" fmla="*/ 9 w 997"/>
                <a:gd name="T15" fmla="*/ 252 h 421"/>
                <a:gd name="T16" fmla="*/ 0 w 997"/>
                <a:gd name="T17" fmla="*/ 292 h 421"/>
                <a:gd name="T18" fmla="*/ 14 w 997"/>
                <a:gd name="T19" fmla="*/ 340 h 421"/>
                <a:gd name="T20" fmla="*/ 45 w 997"/>
                <a:gd name="T21" fmla="*/ 384 h 421"/>
                <a:gd name="T22" fmla="*/ 90 w 997"/>
                <a:gd name="T23" fmla="*/ 410 h 421"/>
                <a:gd name="T24" fmla="*/ 117 w 997"/>
                <a:gd name="T25" fmla="*/ 417 h 421"/>
                <a:gd name="T26" fmla="*/ 149 w 997"/>
                <a:gd name="T27" fmla="*/ 421 h 421"/>
                <a:gd name="T28" fmla="*/ 853 w 997"/>
                <a:gd name="T29" fmla="*/ 421 h 421"/>
                <a:gd name="T30" fmla="*/ 885 w 997"/>
                <a:gd name="T31" fmla="*/ 417 h 421"/>
                <a:gd name="T32" fmla="*/ 912 w 997"/>
                <a:gd name="T33" fmla="*/ 410 h 421"/>
                <a:gd name="T34" fmla="*/ 957 w 997"/>
                <a:gd name="T35" fmla="*/ 384 h 421"/>
                <a:gd name="T36" fmla="*/ 988 w 997"/>
                <a:gd name="T37" fmla="*/ 340 h 421"/>
                <a:gd name="T38" fmla="*/ 997 w 997"/>
                <a:gd name="T39" fmla="*/ 292 h 421"/>
                <a:gd name="T40" fmla="*/ 988 w 997"/>
                <a:gd name="T41" fmla="*/ 252 h 421"/>
                <a:gd name="T42" fmla="*/ 966 w 997"/>
                <a:gd name="T43" fmla="*/ 205 h 421"/>
                <a:gd name="T44" fmla="*/ 930 w 997"/>
                <a:gd name="T45" fmla="*/ 157 h 421"/>
                <a:gd name="T46" fmla="*/ 885 w 997"/>
                <a:gd name="T47" fmla="*/ 109 h 421"/>
                <a:gd name="T48" fmla="*/ 831 w 997"/>
                <a:gd name="T49" fmla="*/ 65 h 421"/>
                <a:gd name="T50" fmla="*/ 768 w 997"/>
                <a:gd name="T51" fmla="*/ 32 h 421"/>
                <a:gd name="T52" fmla="*/ 705 w 997"/>
                <a:gd name="T53" fmla="*/ 7 h 421"/>
                <a:gd name="T54" fmla="*/ 642 w 997"/>
                <a:gd name="T55" fmla="*/ 0 h 421"/>
                <a:gd name="T56" fmla="*/ 337 w 997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97"/>
                <a:gd name="T88" fmla="*/ 0 h 421"/>
                <a:gd name="T89" fmla="*/ 997 w 997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97" h="421">
                  <a:moveTo>
                    <a:pt x="337" y="0"/>
                  </a:moveTo>
                  <a:lnTo>
                    <a:pt x="274" y="7"/>
                  </a:lnTo>
                  <a:lnTo>
                    <a:pt x="211" y="32"/>
                  </a:lnTo>
                  <a:lnTo>
                    <a:pt x="153" y="65"/>
                  </a:lnTo>
                  <a:lnTo>
                    <a:pt x="104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0" y="410"/>
                  </a:lnTo>
                  <a:lnTo>
                    <a:pt x="117" y="417"/>
                  </a:lnTo>
                  <a:lnTo>
                    <a:pt x="149" y="421"/>
                  </a:lnTo>
                  <a:lnTo>
                    <a:pt x="853" y="421"/>
                  </a:lnTo>
                  <a:lnTo>
                    <a:pt x="885" y="417"/>
                  </a:lnTo>
                  <a:lnTo>
                    <a:pt x="912" y="410"/>
                  </a:lnTo>
                  <a:lnTo>
                    <a:pt x="957" y="384"/>
                  </a:lnTo>
                  <a:lnTo>
                    <a:pt x="988" y="340"/>
                  </a:lnTo>
                  <a:lnTo>
                    <a:pt x="997" y="292"/>
                  </a:lnTo>
                  <a:lnTo>
                    <a:pt x="988" y="252"/>
                  </a:lnTo>
                  <a:lnTo>
                    <a:pt x="966" y="205"/>
                  </a:lnTo>
                  <a:lnTo>
                    <a:pt x="930" y="157"/>
                  </a:lnTo>
                  <a:lnTo>
                    <a:pt x="885" y="109"/>
                  </a:lnTo>
                  <a:lnTo>
                    <a:pt x="831" y="65"/>
                  </a:lnTo>
                  <a:lnTo>
                    <a:pt x="768" y="32"/>
                  </a:lnTo>
                  <a:lnTo>
                    <a:pt x="705" y="7"/>
                  </a:lnTo>
                  <a:lnTo>
                    <a:pt x="642" y="0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442" y="380"/>
              <a:ext cx="979" cy="421"/>
            </a:xfrm>
            <a:custGeom>
              <a:avLst/>
              <a:gdLst>
                <a:gd name="T0" fmla="*/ 328 w 979"/>
                <a:gd name="T1" fmla="*/ 0 h 421"/>
                <a:gd name="T2" fmla="*/ 265 w 979"/>
                <a:gd name="T3" fmla="*/ 7 h 421"/>
                <a:gd name="T4" fmla="*/ 207 w 979"/>
                <a:gd name="T5" fmla="*/ 32 h 421"/>
                <a:gd name="T6" fmla="*/ 149 w 979"/>
                <a:gd name="T7" fmla="*/ 65 h 421"/>
                <a:gd name="T8" fmla="*/ 99 w 979"/>
                <a:gd name="T9" fmla="*/ 109 h 421"/>
                <a:gd name="T10" fmla="*/ 59 w 979"/>
                <a:gd name="T11" fmla="*/ 157 h 421"/>
                <a:gd name="T12" fmla="*/ 27 w 979"/>
                <a:gd name="T13" fmla="*/ 205 h 421"/>
                <a:gd name="T14" fmla="*/ 9 w 979"/>
                <a:gd name="T15" fmla="*/ 252 h 421"/>
                <a:gd name="T16" fmla="*/ 0 w 979"/>
                <a:gd name="T17" fmla="*/ 292 h 421"/>
                <a:gd name="T18" fmla="*/ 9 w 979"/>
                <a:gd name="T19" fmla="*/ 340 h 421"/>
                <a:gd name="T20" fmla="*/ 41 w 979"/>
                <a:gd name="T21" fmla="*/ 384 h 421"/>
                <a:gd name="T22" fmla="*/ 86 w 979"/>
                <a:gd name="T23" fmla="*/ 410 h 421"/>
                <a:gd name="T24" fmla="*/ 113 w 979"/>
                <a:gd name="T25" fmla="*/ 417 h 421"/>
                <a:gd name="T26" fmla="*/ 144 w 979"/>
                <a:gd name="T27" fmla="*/ 421 h 421"/>
                <a:gd name="T28" fmla="*/ 835 w 979"/>
                <a:gd name="T29" fmla="*/ 421 h 421"/>
                <a:gd name="T30" fmla="*/ 889 w 979"/>
                <a:gd name="T31" fmla="*/ 410 h 421"/>
                <a:gd name="T32" fmla="*/ 934 w 979"/>
                <a:gd name="T33" fmla="*/ 384 h 421"/>
                <a:gd name="T34" fmla="*/ 966 w 979"/>
                <a:gd name="T35" fmla="*/ 340 h 421"/>
                <a:gd name="T36" fmla="*/ 979 w 979"/>
                <a:gd name="T37" fmla="*/ 292 h 421"/>
                <a:gd name="T38" fmla="*/ 970 w 979"/>
                <a:gd name="T39" fmla="*/ 252 h 421"/>
                <a:gd name="T40" fmla="*/ 948 w 979"/>
                <a:gd name="T41" fmla="*/ 205 h 421"/>
                <a:gd name="T42" fmla="*/ 912 w 979"/>
                <a:gd name="T43" fmla="*/ 157 h 421"/>
                <a:gd name="T44" fmla="*/ 867 w 979"/>
                <a:gd name="T45" fmla="*/ 109 h 421"/>
                <a:gd name="T46" fmla="*/ 813 w 979"/>
                <a:gd name="T47" fmla="*/ 65 h 421"/>
                <a:gd name="T48" fmla="*/ 755 w 979"/>
                <a:gd name="T49" fmla="*/ 32 h 421"/>
                <a:gd name="T50" fmla="*/ 692 w 979"/>
                <a:gd name="T51" fmla="*/ 7 h 421"/>
                <a:gd name="T52" fmla="*/ 629 w 979"/>
                <a:gd name="T53" fmla="*/ 0 h 421"/>
                <a:gd name="T54" fmla="*/ 328 w 979"/>
                <a:gd name="T55" fmla="*/ 0 h 42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79"/>
                <a:gd name="T85" fmla="*/ 0 h 421"/>
                <a:gd name="T86" fmla="*/ 979 w 979"/>
                <a:gd name="T87" fmla="*/ 421 h 42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79" h="421">
                  <a:moveTo>
                    <a:pt x="328" y="0"/>
                  </a:moveTo>
                  <a:lnTo>
                    <a:pt x="265" y="7"/>
                  </a:lnTo>
                  <a:lnTo>
                    <a:pt x="207" y="32"/>
                  </a:lnTo>
                  <a:lnTo>
                    <a:pt x="149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4" y="421"/>
                  </a:lnTo>
                  <a:lnTo>
                    <a:pt x="835" y="421"/>
                  </a:lnTo>
                  <a:lnTo>
                    <a:pt x="889" y="410"/>
                  </a:lnTo>
                  <a:lnTo>
                    <a:pt x="934" y="384"/>
                  </a:lnTo>
                  <a:lnTo>
                    <a:pt x="966" y="340"/>
                  </a:lnTo>
                  <a:lnTo>
                    <a:pt x="979" y="292"/>
                  </a:lnTo>
                  <a:lnTo>
                    <a:pt x="970" y="252"/>
                  </a:lnTo>
                  <a:lnTo>
                    <a:pt x="948" y="205"/>
                  </a:lnTo>
                  <a:lnTo>
                    <a:pt x="912" y="157"/>
                  </a:lnTo>
                  <a:lnTo>
                    <a:pt x="867" y="109"/>
                  </a:lnTo>
                  <a:lnTo>
                    <a:pt x="813" y="65"/>
                  </a:lnTo>
                  <a:lnTo>
                    <a:pt x="755" y="32"/>
                  </a:lnTo>
                  <a:lnTo>
                    <a:pt x="692" y="7"/>
                  </a:lnTo>
                  <a:lnTo>
                    <a:pt x="629" y="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2451" y="380"/>
              <a:ext cx="961" cy="421"/>
            </a:xfrm>
            <a:custGeom>
              <a:avLst/>
              <a:gdLst>
                <a:gd name="T0" fmla="*/ 319 w 961"/>
                <a:gd name="T1" fmla="*/ 0 h 421"/>
                <a:gd name="T2" fmla="*/ 256 w 961"/>
                <a:gd name="T3" fmla="*/ 7 h 421"/>
                <a:gd name="T4" fmla="*/ 198 w 961"/>
                <a:gd name="T5" fmla="*/ 32 h 421"/>
                <a:gd name="T6" fmla="*/ 144 w 961"/>
                <a:gd name="T7" fmla="*/ 65 h 421"/>
                <a:gd name="T8" fmla="*/ 99 w 961"/>
                <a:gd name="T9" fmla="*/ 109 h 421"/>
                <a:gd name="T10" fmla="*/ 59 w 961"/>
                <a:gd name="T11" fmla="*/ 157 h 421"/>
                <a:gd name="T12" fmla="*/ 27 w 961"/>
                <a:gd name="T13" fmla="*/ 205 h 421"/>
                <a:gd name="T14" fmla="*/ 9 w 961"/>
                <a:gd name="T15" fmla="*/ 252 h 421"/>
                <a:gd name="T16" fmla="*/ 0 w 961"/>
                <a:gd name="T17" fmla="*/ 292 h 421"/>
                <a:gd name="T18" fmla="*/ 9 w 961"/>
                <a:gd name="T19" fmla="*/ 340 h 421"/>
                <a:gd name="T20" fmla="*/ 41 w 961"/>
                <a:gd name="T21" fmla="*/ 384 h 421"/>
                <a:gd name="T22" fmla="*/ 86 w 961"/>
                <a:gd name="T23" fmla="*/ 410 h 421"/>
                <a:gd name="T24" fmla="*/ 113 w 961"/>
                <a:gd name="T25" fmla="*/ 417 h 421"/>
                <a:gd name="T26" fmla="*/ 140 w 961"/>
                <a:gd name="T27" fmla="*/ 421 h 421"/>
                <a:gd name="T28" fmla="*/ 817 w 961"/>
                <a:gd name="T29" fmla="*/ 421 h 421"/>
                <a:gd name="T30" fmla="*/ 849 w 961"/>
                <a:gd name="T31" fmla="*/ 417 h 421"/>
                <a:gd name="T32" fmla="*/ 876 w 961"/>
                <a:gd name="T33" fmla="*/ 410 h 421"/>
                <a:gd name="T34" fmla="*/ 921 w 961"/>
                <a:gd name="T35" fmla="*/ 384 h 421"/>
                <a:gd name="T36" fmla="*/ 952 w 961"/>
                <a:gd name="T37" fmla="*/ 340 h 421"/>
                <a:gd name="T38" fmla="*/ 961 w 961"/>
                <a:gd name="T39" fmla="*/ 292 h 421"/>
                <a:gd name="T40" fmla="*/ 952 w 961"/>
                <a:gd name="T41" fmla="*/ 252 h 421"/>
                <a:gd name="T42" fmla="*/ 930 w 961"/>
                <a:gd name="T43" fmla="*/ 205 h 421"/>
                <a:gd name="T44" fmla="*/ 894 w 961"/>
                <a:gd name="T45" fmla="*/ 157 h 421"/>
                <a:gd name="T46" fmla="*/ 849 w 961"/>
                <a:gd name="T47" fmla="*/ 109 h 421"/>
                <a:gd name="T48" fmla="*/ 800 w 961"/>
                <a:gd name="T49" fmla="*/ 65 h 421"/>
                <a:gd name="T50" fmla="*/ 741 w 961"/>
                <a:gd name="T51" fmla="*/ 32 h 421"/>
                <a:gd name="T52" fmla="*/ 678 w 961"/>
                <a:gd name="T53" fmla="*/ 7 h 421"/>
                <a:gd name="T54" fmla="*/ 615 w 961"/>
                <a:gd name="T55" fmla="*/ 0 h 421"/>
                <a:gd name="T56" fmla="*/ 319 w 96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1"/>
                <a:gd name="T88" fmla="*/ 0 h 421"/>
                <a:gd name="T89" fmla="*/ 961 w 96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1" h="421">
                  <a:moveTo>
                    <a:pt x="319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0" y="421"/>
                  </a:lnTo>
                  <a:lnTo>
                    <a:pt x="817" y="421"/>
                  </a:lnTo>
                  <a:lnTo>
                    <a:pt x="849" y="417"/>
                  </a:lnTo>
                  <a:lnTo>
                    <a:pt x="876" y="410"/>
                  </a:lnTo>
                  <a:lnTo>
                    <a:pt x="921" y="384"/>
                  </a:lnTo>
                  <a:lnTo>
                    <a:pt x="952" y="340"/>
                  </a:lnTo>
                  <a:lnTo>
                    <a:pt x="961" y="292"/>
                  </a:lnTo>
                  <a:lnTo>
                    <a:pt x="952" y="252"/>
                  </a:lnTo>
                  <a:lnTo>
                    <a:pt x="930" y="205"/>
                  </a:lnTo>
                  <a:lnTo>
                    <a:pt x="894" y="157"/>
                  </a:lnTo>
                  <a:lnTo>
                    <a:pt x="849" y="109"/>
                  </a:lnTo>
                  <a:lnTo>
                    <a:pt x="800" y="65"/>
                  </a:lnTo>
                  <a:lnTo>
                    <a:pt x="741" y="32"/>
                  </a:lnTo>
                  <a:lnTo>
                    <a:pt x="678" y="7"/>
                  </a:lnTo>
                  <a:lnTo>
                    <a:pt x="615" y="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2460" y="380"/>
              <a:ext cx="939" cy="421"/>
            </a:xfrm>
            <a:custGeom>
              <a:avLst/>
              <a:gdLst>
                <a:gd name="T0" fmla="*/ 315 w 939"/>
                <a:gd name="T1" fmla="*/ 0 h 421"/>
                <a:gd name="T2" fmla="*/ 256 w 939"/>
                <a:gd name="T3" fmla="*/ 7 h 421"/>
                <a:gd name="T4" fmla="*/ 198 w 939"/>
                <a:gd name="T5" fmla="*/ 32 h 421"/>
                <a:gd name="T6" fmla="*/ 144 w 939"/>
                <a:gd name="T7" fmla="*/ 65 h 421"/>
                <a:gd name="T8" fmla="*/ 99 w 939"/>
                <a:gd name="T9" fmla="*/ 109 h 421"/>
                <a:gd name="T10" fmla="*/ 59 w 939"/>
                <a:gd name="T11" fmla="*/ 157 h 421"/>
                <a:gd name="T12" fmla="*/ 27 w 939"/>
                <a:gd name="T13" fmla="*/ 205 h 421"/>
                <a:gd name="T14" fmla="*/ 9 w 939"/>
                <a:gd name="T15" fmla="*/ 252 h 421"/>
                <a:gd name="T16" fmla="*/ 0 w 939"/>
                <a:gd name="T17" fmla="*/ 292 h 421"/>
                <a:gd name="T18" fmla="*/ 9 w 939"/>
                <a:gd name="T19" fmla="*/ 340 h 421"/>
                <a:gd name="T20" fmla="*/ 41 w 939"/>
                <a:gd name="T21" fmla="*/ 384 h 421"/>
                <a:gd name="T22" fmla="*/ 81 w 939"/>
                <a:gd name="T23" fmla="*/ 410 h 421"/>
                <a:gd name="T24" fmla="*/ 108 w 939"/>
                <a:gd name="T25" fmla="*/ 417 h 421"/>
                <a:gd name="T26" fmla="*/ 135 w 939"/>
                <a:gd name="T27" fmla="*/ 421 h 421"/>
                <a:gd name="T28" fmla="*/ 804 w 939"/>
                <a:gd name="T29" fmla="*/ 421 h 421"/>
                <a:gd name="T30" fmla="*/ 831 w 939"/>
                <a:gd name="T31" fmla="*/ 417 h 421"/>
                <a:gd name="T32" fmla="*/ 858 w 939"/>
                <a:gd name="T33" fmla="*/ 410 h 421"/>
                <a:gd name="T34" fmla="*/ 898 w 939"/>
                <a:gd name="T35" fmla="*/ 384 h 421"/>
                <a:gd name="T36" fmla="*/ 930 w 939"/>
                <a:gd name="T37" fmla="*/ 340 h 421"/>
                <a:gd name="T38" fmla="*/ 939 w 939"/>
                <a:gd name="T39" fmla="*/ 292 h 421"/>
                <a:gd name="T40" fmla="*/ 930 w 939"/>
                <a:gd name="T41" fmla="*/ 252 h 421"/>
                <a:gd name="T42" fmla="*/ 907 w 939"/>
                <a:gd name="T43" fmla="*/ 205 h 421"/>
                <a:gd name="T44" fmla="*/ 876 w 939"/>
                <a:gd name="T45" fmla="*/ 157 h 421"/>
                <a:gd name="T46" fmla="*/ 831 w 939"/>
                <a:gd name="T47" fmla="*/ 109 h 421"/>
                <a:gd name="T48" fmla="*/ 782 w 939"/>
                <a:gd name="T49" fmla="*/ 65 h 421"/>
                <a:gd name="T50" fmla="*/ 723 w 939"/>
                <a:gd name="T51" fmla="*/ 32 h 421"/>
                <a:gd name="T52" fmla="*/ 665 w 939"/>
                <a:gd name="T53" fmla="*/ 7 h 421"/>
                <a:gd name="T54" fmla="*/ 602 w 939"/>
                <a:gd name="T55" fmla="*/ 0 h 421"/>
                <a:gd name="T56" fmla="*/ 315 w 939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39"/>
                <a:gd name="T88" fmla="*/ 0 h 421"/>
                <a:gd name="T89" fmla="*/ 939 w 939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39" h="421">
                  <a:moveTo>
                    <a:pt x="315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1" y="410"/>
                  </a:lnTo>
                  <a:lnTo>
                    <a:pt x="108" y="417"/>
                  </a:lnTo>
                  <a:lnTo>
                    <a:pt x="135" y="421"/>
                  </a:lnTo>
                  <a:lnTo>
                    <a:pt x="804" y="421"/>
                  </a:lnTo>
                  <a:lnTo>
                    <a:pt x="831" y="417"/>
                  </a:lnTo>
                  <a:lnTo>
                    <a:pt x="858" y="410"/>
                  </a:lnTo>
                  <a:lnTo>
                    <a:pt x="898" y="384"/>
                  </a:lnTo>
                  <a:lnTo>
                    <a:pt x="930" y="340"/>
                  </a:lnTo>
                  <a:lnTo>
                    <a:pt x="939" y="292"/>
                  </a:lnTo>
                  <a:lnTo>
                    <a:pt x="930" y="252"/>
                  </a:lnTo>
                  <a:lnTo>
                    <a:pt x="907" y="205"/>
                  </a:lnTo>
                  <a:lnTo>
                    <a:pt x="876" y="157"/>
                  </a:lnTo>
                  <a:lnTo>
                    <a:pt x="831" y="109"/>
                  </a:lnTo>
                  <a:lnTo>
                    <a:pt x="782" y="65"/>
                  </a:lnTo>
                  <a:lnTo>
                    <a:pt x="723" y="32"/>
                  </a:lnTo>
                  <a:lnTo>
                    <a:pt x="665" y="7"/>
                  </a:lnTo>
                  <a:lnTo>
                    <a:pt x="602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2460" y="629"/>
              <a:ext cx="135" cy="1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2460" y="632"/>
              <a:ext cx="135" cy="106"/>
            </a:xfrm>
            <a:prstGeom prst="ellipse">
              <a:avLst/>
            </a:pr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auto">
            <a:xfrm>
              <a:off x="2460" y="632"/>
              <a:ext cx="126" cy="103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2" name="Oval 19"/>
            <p:cNvSpPr>
              <a:spLocks noChangeArrowheads="1"/>
            </p:cNvSpPr>
            <p:nvPr/>
          </p:nvSpPr>
          <p:spPr bwMode="auto">
            <a:xfrm>
              <a:off x="2465" y="632"/>
              <a:ext cx="121" cy="99"/>
            </a:xfrm>
            <a:prstGeom prst="ellipse">
              <a:avLst/>
            </a:pr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3" name="Oval 20"/>
            <p:cNvSpPr>
              <a:spLocks noChangeArrowheads="1"/>
            </p:cNvSpPr>
            <p:nvPr/>
          </p:nvSpPr>
          <p:spPr bwMode="auto">
            <a:xfrm>
              <a:off x="2465" y="632"/>
              <a:ext cx="117" cy="95"/>
            </a:xfrm>
            <a:prstGeom prst="ellipse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4" name="Oval 21"/>
            <p:cNvSpPr>
              <a:spLocks noChangeArrowheads="1"/>
            </p:cNvSpPr>
            <p:nvPr/>
          </p:nvSpPr>
          <p:spPr bwMode="auto">
            <a:xfrm>
              <a:off x="2465" y="632"/>
              <a:ext cx="112" cy="92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" name="Oval 22"/>
            <p:cNvSpPr>
              <a:spLocks noChangeArrowheads="1"/>
            </p:cNvSpPr>
            <p:nvPr/>
          </p:nvSpPr>
          <p:spPr bwMode="auto">
            <a:xfrm>
              <a:off x="2465" y="632"/>
              <a:ext cx="108" cy="88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6" name="Oval 23"/>
            <p:cNvSpPr>
              <a:spLocks noChangeArrowheads="1"/>
            </p:cNvSpPr>
            <p:nvPr/>
          </p:nvSpPr>
          <p:spPr bwMode="auto">
            <a:xfrm>
              <a:off x="2469" y="636"/>
              <a:ext cx="95" cy="7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7" name="Oval 24"/>
            <p:cNvSpPr>
              <a:spLocks noChangeArrowheads="1"/>
            </p:cNvSpPr>
            <p:nvPr/>
          </p:nvSpPr>
          <p:spPr bwMode="auto">
            <a:xfrm>
              <a:off x="3304" y="629"/>
              <a:ext cx="140" cy="1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8" name="Oval 25"/>
            <p:cNvSpPr>
              <a:spLocks noChangeArrowheads="1"/>
            </p:cNvSpPr>
            <p:nvPr/>
          </p:nvSpPr>
          <p:spPr bwMode="auto">
            <a:xfrm>
              <a:off x="3304" y="632"/>
              <a:ext cx="131" cy="106"/>
            </a:xfrm>
            <a:prstGeom prst="ellipse">
              <a:avLst/>
            </a:pr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9" name="Oval 26"/>
            <p:cNvSpPr>
              <a:spLocks noChangeArrowheads="1"/>
            </p:cNvSpPr>
            <p:nvPr/>
          </p:nvSpPr>
          <p:spPr bwMode="auto">
            <a:xfrm>
              <a:off x="3309" y="632"/>
              <a:ext cx="126" cy="103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0" name="Oval 27"/>
            <p:cNvSpPr>
              <a:spLocks noChangeArrowheads="1"/>
            </p:cNvSpPr>
            <p:nvPr/>
          </p:nvSpPr>
          <p:spPr bwMode="auto">
            <a:xfrm>
              <a:off x="3309" y="632"/>
              <a:ext cx="121" cy="99"/>
            </a:xfrm>
            <a:prstGeom prst="ellipse">
              <a:avLst/>
            </a:pr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1" name="Oval 28"/>
            <p:cNvSpPr>
              <a:spLocks noChangeArrowheads="1"/>
            </p:cNvSpPr>
            <p:nvPr/>
          </p:nvSpPr>
          <p:spPr bwMode="auto">
            <a:xfrm>
              <a:off x="3309" y="632"/>
              <a:ext cx="117" cy="95"/>
            </a:xfrm>
            <a:prstGeom prst="ellipse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2" name="Oval 29"/>
            <p:cNvSpPr>
              <a:spLocks noChangeArrowheads="1"/>
            </p:cNvSpPr>
            <p:nvPr/>
          </p:nvSpPr>
          <p:spPr bwMode="auto">
            <a:xfrm>
              <a:off x="3313" y="632"/>
              <a:ext cx="104" cy="92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3" name="Oval 30"/>
            <p:cNvSpPr>
              <a:spLocks noChangeArrowheads="1"/>
            </p:cNvSpPr>
            <p:nvPr/>
          </p:nvSpPr>
          <p:spPr bwMode="auto">
            <a:xfrm>
              <a:off x="3313" y="632"/>
              <a:ext cx="104" cy="88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4" name="Oval 31"/>
            <p:cNvSpPr>
              <a:spLocks noChangeArrowheads="1"/>
            </p:cNvSpPr>
            <p:nvPr/>
          </p:nvSpPr>
          <p:spPr bwMode="auto">
            <a:xfrm>
              <a:off x="3313" y="636"/>
              <a:ext cx="99" cy="7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2151" y="255"/>
              <a:ext cx="1562" cy="666"/>
            </a:xfrm>
            <a:custGeom>
              <a:avLst/>
              <a:gdLst>
                <a:gd name="T0" fmla="*/ 601 w 1562"/>
                <a:gd name="T1" fmla="*/ 0 h 666"/>
                <a:gd name="T2" fmla="*/ 493 w 1562"/>
                <a:gd name="T3" fmla="*/ 297 h 666"/>
                <a:gd name="T4" fmla="*/ 525 w 1562"/>
                <a:gd name="T5" fmla="*/ 527 h 666"/>
                <a:gd name="T6" fmla="*/ 49 w 1562"/>
                <a:gd name="T7" fmla="*/ 527 h 666"/>
                <a:gd name="T8" fmla="*/ 0 w 1562"/>
                <a:gd name="T9" fmla="*/ 666 h 666"/>
                <a:gd name="T10" fmla="*/ 1562 w 1562"/>
                <a:gd name="T11" fmla="*/ 666 h 666"/>
                <a:gd name="T12" fmla="*/ 1535 w 1562"/>
                <a:gd name="T13" fmla="*/ 527 h 666"/>
                <a:gd name="T14" fmla="*/ 1055 w 1562"/>
                <a:gd name="T15" fmla="*/ 527 h 666"/>
                <a:gd name="T16" fmla="*/ 1086 w 1562"/>
                <a:gd name="T17" fmla="*/ 297 h 666"/>
                <a:gd name="T18" fmla="*/ 974 w 1562"/>
                <a:gd name="T19" fmla="*/ 0 h 666"/>
                <a:gd name="T20" fmla="*/ 601 w 1562"/>
                <a:gd name="T21" fmla="*/ 0 h 6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62"/>
                <a:gd name="T34" fmla="*/ 0 h 666"/>
                <a:gd name="T35" fmla="*/ 1562 w 1562"/>
                <a:gd name="T36" fmla="*/ 666 h 6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62" h="666">
                  <a:moveTo>
                    <a:pt x="601" y="0"/>
                  </a:moveTo>
                  <a:lnTo>
                    <a:pt x="493" y="297"/>
                  </a:lnTo>
                  <a:lnTo>
                    <a:pt x="525" y="527"/>
                  </a:lnTo>
                  <a:lnTo>
                    <a:pt x="49" y="527"/>
                  </a:lnTo>
                  <a:lnTo>
                    <a:pt x="0" y="666"/>
                  </a:lnTo>
                  <a:lnTo>
                    <a:pt x="1562" y="666"/>
                  </a:lnTo>
                  <a:lnTo>
                    <a:pt x="1535" y="527"/>
                  </a:lnTo>
                  <a:lnTo>
                    <a:pt x="1055" y="527"/>
                  </a:lnTo>
                  <a:lnTo>
                    <a:pt x="1086" y="297"/>
                  </a:lnTo>
                  <a:lnTo>
                    <a:pt x="974" y="0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6" name="Rectangle 33"/>
            <p:cNvSpPr>
              <a:spLocks noChangeArrowheads="1"/>
            </p:cNvSpPr>
            <p:nvPr/>
          </p:nvSpPr>
          <p:spPr bwMode="auto">
            <a:xfrm>
              <a:off x="2142" y="914"/>
              <a:ext cx="1584" cy="44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2689" y="277"/>
              <a:ext cx="517" cy="286"/>
            </a:xfrm>
            <a:custGeom>
              <a:avLst/>
              <a:gdLst>
                <a:gd name="T0" fmla="*/ 0 w 517"/>
                <a:gd name="T1" fmla="*/ 286 h 286"/>
                <a:gd name="T2" fmla="*/ 95 w 517"/>
                <a:gd name="T3" fmla="*/ 0 h 286"/>
                <a:gd name="T4" fmla="*/ 427 w 517"/>
                <a:gd name="T5" fmla="*/ 4 h 286"/>
                <a:gd name="T6" fmla="*/ 517 w 517"/>
                <a:gd name="T7" fmla="*/ 282 h 286"/>
                <a:gd name="T8" fmla="*/ 395 w 517"/>
                <a:gd name="T9" fmla="*/ 44 h 286"/>
                <a:gd name="T10" fmla="*/ 113 w 517"/>
                <a:gd name="T11" fmla="*/ 44 h 286"/>
                <a:gd name="T12" fmla="*/ 0 w 517"/>
                <a:gd name="T13" fmla="*/ 286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7"/>
                <a:gd name="T22" fmla="*/ 0 h 286"/>
                <a:gd name="T23" fmla="*/ 517 w 517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7" h="286">
                  <a:moveTo>
                    <a:pt x="0" y="286"/>
                  </a:moveTo>
                  <a:lnTo>
                    <a:pt x="95" y="0"/>
                  </a:lnTo>
                  <a:lnTo>
                    <a:pt x="427" y="4"/>
                  </a:lnTo>
                  <a:lnTo>
                    <a:pt x="517" y="282"/>
                  </a:lnTo>
                  <a:lnTo>
                    <a:pt x="395" y="44"/>
                  </a:lnTo>
                  <a:lnTo>
                    <a:pt x="113" y="44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8" name="AutoShape 35"/>
            <p:cNvSpPr>
              <a:spLocks noChangeArrowheads="1"/>
            </p:cNvSpPr>
            <p:nvPr/>
          </p:nvSpPr>
          <p:spPr bwMode="auto">
            <a:xfrm>
              <a:off x="2797" y="369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9" name="AutoShape 36"/>
            <p:cNvSpPr>
              <a:spLocks noChangeArrowheads="1"/>
            </p:cNvSpPr>
            <p:nvPr/>
          </p:nvSpPr>
          <p:spPr bwMode="auto">
            <a:xfrm>
              <a:off x="2797" y="376"/>
              <a:ext cx="310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0" name="AutoShape 37"/>
            <p:cNvSpPr>
              <a:spLocks noChangeArrowheads="1"/>
            </p:cNvSpPr>
            <p:nvPr/>
          </p:nvSpPr>
          <p:spPr bwMode="auto">
            <a:xfrm>
              <a:off x="2797" y="416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1" name="AutoShape 38"/>
            <p:cNvSpPr>
              <a:spLocks noChangeArrowheads="1"/>
            </p:cNvSpPr>
            <p:nvPr/>
          </p:nvSpPr>
          <p:spPr bwMode="auto">
            <a:xfrm>
              <a:off x="2797" y="423"/>
              <a:ext cx="310" cy="19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2" name="AutoShape 39"/>
            <p:cNvSpPr>
              <a:spLocks noChangeArrowheads="1"/>
            </p:cNvSpPr>
            <p:nvPr/>
          </p:nvSpPr>
          <p:spPr bwMode="auto">
            <a:xfrm>
              <a:off x="2797" y="467"/>
              <a:ext cx="310" cy="30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3" name="AutoShape 40"/>
            <p:cNvSpPr>
              <a:spLocks noChangeArrowheads="1"/>
            </p:cNvSpPr>
            <p:nvPr/>
          </p:nvSpPr>
          <p:spPr bwMode="auto">
            <a:xfrm>
              <a:off x="2797" y="475"/>
              <a:ext cx="310" cy="25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4" name="AutoShape 41"/>
            <p:cNvSpPr>
              <a:spLocks noChangeArrowheads="1"/>
            </p:cNvSpPr>
            <p:nvPr/>
          </p:nvSpPr>
          <p:spPr bwMode="auto">
            <a:xfrm>
              <a:off x="2734" y="519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" name="AutoShape 42"/>
            <p:cNvSpPr>
              <a:spLocks noChangeArrowheads="1"/>
            </p:cNvSpPr>
            <p:nvPr/>
          </p:nvSpPr>
          <p:spPr bwMode="auto">
            <a:xfrm>
              <a:off x="2734" y="526"/>
              <a:ext cx="431" cy="26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6" name="AutoShape 43"/>
            <p:cNvSpPr>
              <a:spLocks noChangeArrowheads="1"/>
            </p:cNvSpPr>
            <p:nvPr/>
          </p:nvSpPr>
          <p:spPr bwMode="auto">
            <a:xfrm>
              <a:off x="2734" y="577"/>
              <a:ext cx="431" cy="26"/>
            </a:xfrm>
            <a:prstGeom prst="roundRect">
              <a:avLst>
                <a:gd name="adj" fmla="val 42856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7" name="AutoShape 44"/>
            <p:cNvSpPr>
              <a:spLocks noChangeArrowheads="1"/>
            </p:cNvSpPr>
            <p:nvPr/>
          </p:nvSpPr>
          <p:spPr bwMode="auto">
            <a:xfrm>
              <a:off x="2734" y="585"/>
              <a:ext cx="431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8" name="AutoShape 45"/>
            <p:cNvSpPr>
              <a:spLocks noChangeArrowheads="1"/>
            </p:cNvSpPr>
            <p:nvPr/>
          </p:nvSpPr>
          <p:spPr bwMode="auto">
            <a:xfrm>
              <a:off x="2734" y="625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9" name="AutoShape 46"/>
            <p:cNvSpPr>
              <a:spLocks noChangeArrowheads="1"/>
            </p:cNvSpPr>
            <p:nvPr/>
          </p:nvSpPr>
          <p:spPr bwMode="auto">
            <a:xfrm>
              <a:off x="2734" y="632"/>
              <a:ext cx="431" cy="22"/>
            </a:xfrm>
            <a:prstGeom prst="roundRect">
              <a:avLst>
                <a:gd name="adj" fmla="val 41667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1663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845" y="5917974"/>
            <a:ext cx="8512512" cy="841267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endParaRPr lang="en-GB" sz="2600" dirty="0" smtClean="0"/>
          </a:p>
          <a:p>
            <a:pPr algn="ctr">
              <a:buNone/>
            </a:pPr>
            <a:r>
              <a:rPr lang="en-GB" sz="11200" dirty="0" smtClean="0"/>
              <a:t>Start of the operation system</a:t>
            </a:r>
            <a:endParaRPr lang="en-GB" sz="112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3266"/>
          </a:xfrm>
        </p:spPr>
        <p:txBody>
          <a:bodyPr/>
          <a:lstStyle/>
          <a:p>
            <a:r>
              <a:rPr lang="en-US" b="1" dirty="0" smtClean="0"/>
              <a:t>Examining the suspects hard disk</a:t>
            </a:r>
            <a:endParaRPr lang="en-US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44075" cy="729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1009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845" y="5917974"/>
            <a:ext cx="8512512" cy="841267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endParaRPr lang="en-GB" sz="2600" dirty="0" smtClean="0"/>
          </a:p>
          <a:p>
            <a:pPr algn="ctr">
              <a:buNone/>
            </a:pPr>
            <a:r>
              <a:rPr lang="en-GB" sz="11200" dirty="0" smtClean="0"/>
              <a:t>Vieë of the hard </a:t>
            </a:r>
            <a:r>
              <a:rPr lang="en-GB" sz="11200" dirty="0"/>
              <a:t>d</a:t>
            </a:r>
            <a:r>
              <a:rPr lang="en-GB" sz="11200" dirty="0" smtClean="0"/>
              <a:t>isk in a Forensics tool</a:t>
            </a:r>
            <a:endParaRPr lang="en-GB" sz="112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3266"/>
          </a:xfrm>
        </p:spPr>
        <p:txBody>
          <a:bodyPr/>
          <a:lstStyle/>
          <a:p>
            <a:r>
              <a:rPr lang="en-US" b="1" dirty="0" smtClean="0"/>
              <a:t>Examining the suspects hard disk</a:t>
            </a:r>
            <a:endParaRPr lang="en-US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47124"/>
            <a:ext cx="9220200" cy="6896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2985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845" y="5917974"/>
            <a:ext cx="8512512" cy="841267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endParaRPr lang="en-GB" sz="2600" dirty="0" smtClean="0"/>
          </a:p>
          <a:p>
            <a:pPr algn="ctr">
              <a:buNone/>
            </a:pPr>
            <a:r>
              <a:rPr lang="en-GB" sz="11200" dirty="0" smtClean="0"/>
              <a:t>Vieë of the hard </a:t>
            </a:r>
            <a:r>
              <a:rPr lang="en-GB" sz="11200" dirty="0"/>
              <a:t>d</a:t>
            </a:r>
            <a:r>
              <a:rPr lang="en-GB" sz="11200" dirty="0" smtClean="0"/>
              <a:t>isk in a Forensics tool</a:t>
            </a:r>
            <a:endParaRPr lang="en-GB" sz="112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3266"/>
          </a:xfrm>
        </p:spPr>
        <p:txBody>
          <a:bodyPr/>
          <a:lstStyle/>
          <a:p>
            <a:r>
              <a:rPr lang="en-US" b="1" dirty="0" smtClean="0"/>
              <a:t>Examining the suspects hard disk</a:t>
            </a:r>
            <a:endParaRPr lang="en-US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78194"/>
            <a:ext cx="9067800" cy="6759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8122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73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1700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961"/>
            <a:ext cx="9144000" cy="6885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2047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4444"/>
            <a:ext cx="9143999" cy="6888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8851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8766"/>
            <a:ext cx="9144000" cy="689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708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4444"/>
            <a:ext cx="9143999" cy="6888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1813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3266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Kriminalistika Dixhitale në praktikë</a:t>
            </a:r>
            <a:endParaRPr lang="en-US" b="1" dirty="0"/>
          </a:p>
        </p:txBody>
      </p:sp>
      <p:grpSp>
        <p:nvGrpSpPr>
          <p:cNvPr id="5" name="Group 2"/>
          <p:cNvGrpSpPr>
            <a:grpSpLocks noChangeAspect="1"/>
          </p:cNvGrpSpPr>
          <p:nvPr/>
        </p:nvGrpSpPr>
        <p:grpSpPr bwMode="auto">
          <a:xfrm>
            <a:off x="2735264" y="934011"/>
            <a:ext cx="3370178" cy="5483457"/>
            <a:chOff x="1338" y="255"/>
            <a:chExt cx="3192" cy="3900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338" y="255"/>
              <a:ext cx="3192" cy="3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7" name="AutoShape 4"/>
            <p:cNvSpPr>
              <a:spLocks noChangeArrowheads="1"/>
            </p:cNvSpPr>
            <p:nvPr/>
          </p:nvSpPr>
          <p:spPr bwMode="auto">
            <a:xfrm>
              <a:off x="1338" y="526"/>
              <a:ext cx="3188" cy="3618"/>
            </a:xfrm>
            <a:prstGeom prst="roundRect">
              <a:avLst>
                <a:gd name="adj" fmla="val 2463"/>
              </a:avLst>
            </a:pr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1419" y="526"/>
              <a:ext cx="3053" cy="3585"/>
            </a:xfrm>
            <a:prstGeom prst="roundRect">
              <a:avLst>
                <a:gd name="adj" fmla="val 2500"/>
              </a:avLst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419" y="526"/>
              <a:ext cx="3047" cy="119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13" y="77"/>
                </a:cxn>
                <a:cxn ang="0">
                  <a:pos x="45" y="37"/>
                </a:cxn>
                <a:cxn ang="0">
                  <a:pos x="94" y="11"/>
                </a:cxn>
                <a:cxn ang="0">
                  <a:pos x="152" y="0"/>
                </a:cxn>
                <a:cxn ang="0">
                  <a:pos x="2896" y="0"/>
                </a:cxn>
                <a:cxn ang="0">
                  <a:pos x="2954" y="11"/>
                </a:cxn>
                <a:cxn ang="0">
                  <a:pos x="3003" y="37"/>
                </a:cxn>
                <a:cxn ang="0">
                  <a:pos x="3035" y="77"/>
                </a:cxn>
                <a:cxn ang="0">
                  <a:pos x="3048" y="124"/>
                </a:cxn>
                <a:cxn ang="0">
                  <a:pos x="2913" y="62"/>
                </a:cxn>
                <a:cxn ang="0">
                  <a:pos x="112" y="62"/>
                </a:cxn>
                <a:cxn ang="0">
                  <a:pos x="0" y="124"/>
                </a:cxn>
              </a:cxnLst>
              <a:rect l="0" t="0" r="r" b="b"/>
              <a:pathLst>
                <a:path w="3048" h="124">
                  <a:moveTo>
                    <a:pt x="0" y="124"/>
                  </a:moveTo>
                  <a:lnTo>
                    <a:pt x="13" y="77"/>
                  </a:lnTo>
                  <a:lnTo>
                    <a:pt x="45" y="37"/>
                  </a:lnTo>
                  <a:lnTo>
                    <a:pt x="94" y="11"/>
                  </a:lnTo>
                  <a:lnTo>
                    <a:pt x="152" y="0"/>
                  </a:lnTo>
                  <a:lnTo>
                    <a:pt x="2896" y="0"/>
                  </a:lnTo>
                  <a:lnTo>
                    <a:pt x="2954" y="11"/>
                  </a:lnTo>
                  <a:lnTo>
                    <a:pt x="3003" y="37"/>
                  </a:lnTo>
                  <a:lnTo>
                    <a:pt x="3035" y="77"/>
                  </a:lnTo>
                  <a:lnTo>
                    <a:pt x="3048" y="124"/>
                  </a:lnTo>
                  <a:lnTo>
                    <a:pt x="2913" y="62"/>
                  </a:lnTo>
                  <a:lnTo>
                    <a:pt x="112" y="6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612" y="856"/>
              <a:ext cx="2667" cy="30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/>
              <a:endParaRPr lang="en-GB" b="1" dirty="0">
                <a:latin typeface="Calibri" pitchFamily="34" charset="0"/>
              </a:endParaRPr>
            </a:p>
            <a:p>
              <a:pPr algn="ctr"/>
              <a:r>
                <a:rPr lang="en-GB" sz="3600" b="1" dirty="0" smtClean="0">
                  <a:latin typeface="+mj-lt"/>
                </a:rPr>
                <a:t>Le t</a:t>
              </a:r>
              <a:r>
                <a:rPr lang="en-US" sz="3600" b="1" dirty="0" smtClean="0">
                  <a:latin typeface="+mj-lt"/>
                </a:rPr>
                <a:t>ë shohim sesi Kriminalistika Dixhitale na ndihmon në çështjen tonë</a:t>
              </a:r>
              <a:endParaRPr lang="en-GB" sz="3600" b="1" dirty="0">
                <a:latin typeface="+mj-lt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402" y="380"/>
              <a:ext cx="1073" cy="421"/>
            </a:xfrm>
            <a:custGeom>
              <a:avLst/>
              <a:gdLst>
                <a:gd name="T0" fmla="*/ 359 w 1073"/>
                <a:gd name="T1" fmla="*/ 0 h 421"/>
                <a:gd name="T2" fmla="*/ 292 w 1073"/>
                <a:gd name="T3" fmla="*/ 7 h 421"/>
                <a:gd name="T4" fmla="*/ 224 w 1073"/>
                <a:gd name="T5" fmla="*/ 32 h 421"/>
                <a:gd name="T6" fmla="*/ 166 w 1073"/>
                <a:gd name="T7" fmla="*/ 65 h 421"/>
                <a:gd name="T8" fmla="*/ 112 w 1073"/>
                <a:gd name="T9" fmla="*/ 109 h 421"/>
                <a:gd name="T10" fmla="*/ 67 w 1073"/>
                <a:gd name="T11" fmla="*/ 157 h 421"/>
                <a:gd name="T12" fmla="*/ 31 w 1073"/>
                <a:gd name="T13" fmla="*/ 205 h 421"/>
                <a:gd name="T14" fmla="*/ 9 w 1073"/>
                <a:gd name="T15" fmla="*/ 252 h 421"/>
                <a:gd name="T16" fmla="*/ 0 w 1073"/>
                <a:gd name="T17" fmla="*/ 292 h 421"/>
                <a:gd name="T18" fmla="*/ 13 w 1073"/>
                <a:gd name="T19" fmla="*/ 340 h 421"/>
                <a:gd name="T20" fmla="*/ 45 w 1073"/>
                <a:gd name="T21" fmla="*/ 384 h 421"/>
                <a:gd name="T22" fmla="*/ 94 w 1073"/>
                <a:gd name="T23" fmla="*/ 410 h 421"/>
                <a:gd name="T24" fmla="*/ 126 w 1073"/>
                <a:gd name="T25" fmla="*/ 417 h 421"/>
                <a:gd name="T26" fmla="*/ 157 w 1073"/>
                <a:gd name="T27" fmla="*/ 421 h 421"/>
                <a:gd name="T28" fmla="*/ 916 w 1073"/>
                <a:gd name="T29" fmla="*/ 421 h 421"/>
                <a:gd name="T30" fmla="*/ 947 w 1073"/>
                <a:gd name="T31" fmla="*/ 417 h 421"/>
                <a:gd name="T32" fmla="*/ 974 w 1073"/>
                <a:gd name="T33" fmla="*/ 410 h 421"/>
                <a:gd name="T34" fmla="*/ 1028 w 1073"/>
                <a:gd name="T35" fmla="*/ 384 h 421"/>
                <a:gd name="T36" fmla="*/ 1060 w 1073"/>
                <a:gd name="T37" fmla="*/ 340 h 421"/>
                <a:gd name="T38" fmla="*/ 1068 w 1073"/>
                <a:gd name="T39" fmla="*/ 318 h 421"/>
                <a:gd name="T40" fmla="*/ 1073 w 1073"/>
                <a:gd name="T41" fmla="*/ 292 h 421"/>
                <a:gd name="T42" fmla="*/ 1064 w 1073"/>
                <a:gd name="T43" fmla="*/ 252 h 421"/>
                <a:gd name="T44" fmla="*/ 1037 w 1073"/>
                <a:gd name="T45" fmla="*/ 205 h 421"/>
                <a:gd name="T46" fmla="*/ 1001 w 1073"/>
                <a:gd name="T47" fmla="*/ 157 h 421"/>
                <a:gd name="T48" fmla="*/ 947 w 1073"/>
                <a:gd name="T49" fmla="*/ 109 h 421"/>
                <a:gd name="T50" fmla="*/ 889 w 1073"/>
                <a:gd name="T51" fmla="*/ 65 h 421"/>
                <a:gd name="T52" fmla="*/ 826 w 1073"/>
                <a:gd name="T53" fmla="*/ 32 h 421"/>
                <a:gd name="T54" fmla="*/ 754 w 1073"/>
                <a:gd name="T55" fmla="*/ 7 h 421"/>
                <a:gd name="T56" fmla="*/ 687 w 1073"/>
                <a:gd name="T57" fmla="*/ 0 h 421"/>
                <a:gd name="T58" fmla="*/ 359 w 1073"/>
                <a:gd name="T59" fmla="*/ 0 h 4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73"/>
                <a:gd name="T91" fmla="*/ 0 h 421"/>
                <a:gd name="T92" fmla="*/ 1073 w 1073"/>
                <a:gd name="T93" fmla="*/ 421 h 4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73" h="421">
                  <a:moveTo>
                    <a:pt x="359" y="0"/>
                  </a:moveTo>
                  <a:lnTo>
                    <a:pt x="292" y="7"/>
                  </a:lnTo>
                  <a:lnTo>
                    <a:pt x="224" y="32"/>
                  </a:lnTo>
                  <a:lnTo>
                    <a:pt x="166" y="65"/>
                  </a:lnTo>
                  <a:lnTo>
                    <a:pt x="112" y="109"/>
                  </a:lnTo>
                  <a:lnTo>
                    <a:pt x="67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6" y="417"/>
                  </a:lnTo>
                  <a:lnTo>
                    <a:pt x="157" y="421"/>
                  </a:lnTo>
                  <a:lnTo>
                    <a:pt x="916" y="421"/>
                  </a:lnTo>
                  <a:lnTo>
                    <a:pt x="947" y="417"/>
                  </a:lnTo>
                  <a:lnTo>
                    <a:pt x="974" y="410"/>
                  </a:lnTo>
                  <a:lnTo>
                    <a:pt x="1028" y="384"/>
                  </a:lnTo>
                  <a:lnTo>
                    <a:pt x="1060" y="340"/>
                  </a:lnTo>
                  <a:lnTo>
                    <a:pt x="1068" y="318"/>
                  </a:lnTo>
                  <a:lnTo>
                    <a:pt x="1073" y="292"/>
                  </a:lnTo>
                  <a:lnTo>
                    <a:pt x="1064" y="252"/>
                  </a:lnTo>
                  <a:lnTo>
                    <a:pt x="1037" y="205"/>
                  </a:lnTo>
                  <a:lnTo>
                    <a:pt x="1001" y="157"/>
                  </a:lnTo>
                  <a:lnTo>
                    <a:pt x="947" y="109"/>
                  </a:lnTo>
                  <a:lnTo>
                    <a:pt x="889" y="65"/>
                  </a:lnTo>
                  <a:lnTo>
                    <a:pt x="826" y="32"/>
                  </a:lnTo>
                  <a:lnTo>
                    <a:pt x="754" y="7"/>
                  </a:lnTo>
                  <a:lnTo>
                    <a:pt x="687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411" y="380"/>
              <a:ext cx="1051" cy="421"/>
            </a:xfrm>
            <a:custGeom>
              <a:avLst/>
              <a:gdLst>
                <a:gd name="T0" fmla="*/ 355 w 1051"/>
                <a:gd name="T1" fmla="*/ 0 h 421"/>
                <a:gd name="T2" fmla="*/ 287 w 1051"/>
                <a:gd name="T3" fmla="*/ 7 h 421"/>
                <a:gd name="T4" fmla="*/ 220 w 1051"/>
                <a:gd name="T5" fmla="*/ 32 h 421"/>
                <a:gd name="T6" fmla="*/ 162 w 1051"/>
                <a:gd name="T7" fmla="*/ 65 h 421"/>
                <a:gd name="T8" fmla="*/ 108 w 1051"/>
                <a:gd name="T9" fmla="*/ 109 h 421"/>
                <a:gd name="T10" fmla="*/ 63 w 1051"/>
                <a:gd name="T11" fmla="*/ 157 h 421"/>
                <a:gd name="T12" fmla="*/ 31 w 1051"/>
                <a:gd name="T13" fmla="*/ 205 h 421"/>
                <a:gd name="T14" fmla="*/ 9 w 1051"/>
                <a:gd name="T15" fmla="*/ 252 h 421"/>
                <a:gd name="T16" fmla="*/ 0 w 1051"/>
                <a:gd name="T17" fmla="*/ 292 h 421"/>
                <a:gd name="T18" fmla="*/ 13 w 1051"/>
                <a:gd name="T19" fmla="*/ 340 h 421"/>
                <a:gd name="T20" fmla="*/ 45 w 1051"/>
                <a:gd name="T21" fmla="*/ 384 h 421"/>
                <a:gd name="T22" fmla="*/ 94 w 1051"/>
                <a:gd name="T23" fmla="*/ 410 h 421"/>
                <a:gd name="T24" fmla="*/ 121 w 1051"/>
                <a:gd name="T25" fmla="*/ 417 h 421"/>
                <a:gd name="T26" fmla="*/ 153 w 1051"/>
                <a:gd name="T27" fmla="*/ 421 h 421"/>
                <a:gd name="T28" fmla="*/ 898 w 1051"/>
                <a:gd name="T29" fmla="*/ 421 h 421"/>
                <a:gd name="T30" fmla="*/ 929 w 1051"/>
                <a:gd name="T31" fmla="*/ 417 h 421"/>
                <a:gd name="T32" fmla="*/ 956 w 1051"/>
                <a:gd name="T33" fmla="*/ 410 h 421"/>
                <a:gd name="T34" fmla="*/ 1006 w 1051"/>
                <a:gd name="T35" fmla="*/ 384 h 421"/>
                <a:gd name="T36" fmla="*/ 1037 w 1051"/>
                <a:gd name="T37" fmla="*/ 340 h 421"/>
                <a:gd name="T38" fmla="*/ 1051 w 1051"/>
                <a:gd name="T39" fmla="*/ 292 h 421"/>
                <a:gd name="T40" fmla="*/ 1042 w 1051"/>
                <a:gd name="T41" fmla="*/ 252 h 421"/>
                <a:gd name="T42" fmla="*/ 1019 w 1051"/>
                <a:gd name="T43" fmla="*/ 205 h 421"/>
                <a:gd name="T44" fmla="*/ 979 w 1051"/>
                <a:gd name="T45" fmla="*/ 157 h 421"/>
                <a:gd name="T46" fmla="*/ 929 w 1051"/>
                <a:gd name="T47" fmla="*/ 109 h 421"/>
                <a:gd name="T48" fmla="*/ 875 w 1051"/>
                <a:gd name="T49" fmla="*/ 65 h 421"/>
                <a:gd name="T50" fmla="*/ 808 w 1051"/>
                <a:gd name="T51" fmla="*/ 32 h 421"/>
                <a:gd name="T52" fmla="*/ 741 w 1051"/>
                <a:gd name="T53" fmla="*/ 7 h 421"/>
                <a:gd name="T54" fmla="*/ 673 w 1051"/>
                <a:gd name="T55" fmla="*/ 0 h 421"/>
                <a:gd name="T56" fmla="*/ 355 w 105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51"/>
                <a:gd name="T88" fmla="*/ 0 h 421"/>
                <a:gd name="T89" fmla="*/ 1051 w 105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51" h="421">
                  <a:moveTo>
                    <a:pt x="355" y="0"/>
                  </a:moveTo>
                  <a:lnTo>
                    <a:pt x="287" y="7"/>
                  </a:lnTo>
                  <a:lnTo>
                    <a:pt x="220" y="32"/>
                  </a:lnTo>
                  <a:lnTo>
                    <a:pt x="162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98" y="421"/>
                  </a:lnTo>
                  <a:lnTo>
                    <a:pt x="929" y="417"/>
                  </a:lnTo>
                  <a:lnTo>
                    <a:pt x="956" y="410"/>
                  </a:lnTo>
                  <a:lnTo>
                    <a:pt x="1006" y="384"/>
                  </a:lnTo>
                  <a:lnTo>
                    <a:pt x="1037" y="340"/>
                  </a:lnTo>
                  <a:lnTo>
                    <a:pt x="1051" y="292"/>
                  </a:lnTo>
                  <a:lnTo>
                    <a:pt x="1042" y="252"/>
                  </a:lnTo>
                  <a:lnTo>
                    <a:pt x="1019" y="205"/>
                  </a:lnTo>
                  <a:lnTo>
                    <a:pt x="979" y="157"/>
                  </a:lnTo>
                  <a:lnTo>
                    <a:pt x="929" y="109"/>
                  </a:lnTo>
                  <a:lnTo>
                    <a:pt x="875" y="65"/>
                  </a:lnTo>
                  <a:lnTo>
                    <a:pt x="808" y="32"/>
                  </a:lnTo>
                  <a:lnTo>
                    <a:pt x="741" y="7"/>
                  </a:lnTo>
                  <a:lnTo>
                    <a:pt x="673" y="0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2420" y="380"/>
              <a:ext cx="1033" cy="421"/>
            </a:xfrm>
            <a:custGeom>
              <a:avLst/>
              <a:gdLst>
                <a:gd name="T0" fmla="*/ 346 w 1033"/>
                <a:gd name="T1" fmla="*/ 0 h 421"/>
                <a:gd name="T2" fmla="*/ 278 w 1033"/>
                <a:gd name="T3" fmla="*/ 7 h 421"/>
                <a:gd name="T4" fmla="*/ 215 w 1033"/>
                <a:gd name="T5" fmla="*/ 32 h 421"/>
                <a:gd name="T6" fmla="*/ 157 w 1033"/>
                <a:gd name="T7" fmla="*/ 65 h 421"/>
                <a:gd name="T8" fmla="*/ 108 w 1033"/>
                <a:gd name="T9" fmla="*/ 109 h 421"/>
                <a:gd name="T10" fmla="*/ 63 w 1033"/>
                <a:gd name="T11" fmla="*/ 157 h 421"/>
                <a:gd name="T12" fmla="*/ 27 w 1033"/>
                <a:gd name="T13" fmla="*/ 205 h 421"/>
                <a:gd name="T14" fmla="*/ 9 w 1033"/>
                <a:gd name="T15" fmla="*/ 252 h 421"/>
                <a:gd name="T16" fmla="*/ 0 w 1033"/>
                <a:gd name="T17" fmla="*/ 292 h 421"/>
                <a:gd name="T18" fmla="*/ 13 w 1033"/>
                <a:gd name="T19" fmla="*/ 340 h 421"/>
                <a:gd name="T20" fmla="*/ 45 w 1033"/>
                <a:gd name="T21" fmla="*/ 384 h 421"/>
                <a:gd name="T22" fmla="*/ 94 w 1033"/>
                <a:gd name="T23" fmla="*/ 410 h 421"/>
                <a:gd name="T24" fmla="*/ 121 w 1033"/>
                <a:gd name="T25" fmla="*/ 417 h 421"/>
                <a:gd name="T26" fmla="*/ 153 w 1033"/>
                <a:gd name="T27" fmla="*/ 421 h 421"/>
                <a:gd name="T28" fmla="*/ 880 w 1033"/>
                <a:gd name="T29" fmla="*/ 421 h 421"/>
                <a:gd name="T30" fmla="*/ 911 w 1033"/>
                <a:gd name="T31" fmla="*/ 417 h 421"/>
                <a:gd name="T32" fmla="*/ 938 w 1033"/>
                <a:gd name="T33" fmla="*/ 410 h 421"/>
                <a:gd name="T34" fmla="*/ 988 w 1033"/>
                <a:gd name="T35" fmla="*/ 384 h 421"/>
                <a:gd name="T36" fmla="*/ 1019 w 1033"/>
                <a:gd name="T37" fmla="*/ 340 h 421"/>
                <a:gd name="T38" fmla="*/ 1033 w 1033"/>
                <a:gd name="T39" fmla="*/ 292 h 421"/>
                <a:gd name="T40" fmla="*/ 1024 w 1033"/>
                <a:gd name="T41" fmla="*/ 252 h 421"/>
                <a:gd name="T42" fmla="*/ 1001 w 1033"/>
                <a:gd name="T43" fmla="*/ 205 h 421"/>
                <a:gd name="T44" fmla="*/ 961 w 1033"/>
                <a:gd name="T45" fmla="*/ 157 h 421"/>
                <a:gd name="T46" fmla="*/ 916 w 1033"/>
                <a:gd name="T47" fmla="*/ 109 h 421"/>
                <a:gd name="T48" fmla="*/ 857 w 1033"/>
                <a:gd name="T49" fmla="*/ 65 h 421"/>
                <a:gd name="T50" fmla="*/ 795 w 1033"/>
                <a:gd name="T51" fmla="*/ 32 h 421"/>
                <a:gd name="T52" fmla="*/ 727 w 1033"/>
                <a:gd name="T53" fmla="*/ 7 h 421"/>
                <a:gd name="T54" fmla="*/ 660 w 1033"/>
                <a:gd name="T55" fmla="*/ 0 h 421"/>
                <a:gd name="T56" fmla="*/ 346 w 1033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33"/>
                <a:gd name="T88" fmla="*/ 0 h 421"/>
                <a:gd name="T89" fmla="*/ 1033 w 1033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33" h="421">
                  <a:moveTo>
                    <a:pt x="346" y="0"/>
                  </a:moveTo>
                  <a:lnTo>
                    <a:pt x="278" y="7"/>
                  </a:lnTo>
                  <a:lnTo>
                    <a:pt x="215" y="32"/>
                  </a:lnTo>
                  <a:lnTo>
                    <a:pt x="157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80" y="421"/>
                  </a:lnTo>
                  <a:lnTo>
                    <a:pt x="911" y="417"/>
                  </a:lnTo>
                  <a:lnTo>
                    <a:pt x="938" y="410"/>
                  </a:lnTo>
                  <a:lnTo>
                    <a:pt x="988" y="384"/>
                  </a:lnTo>
                  <a:lnTo>
                    <a:pt x="1019" y="340"/>
                  </a:lnTo>
                  <a:lnTo>
                    <a:pt x="1033" y="292"/>
                  </a:lnTo>
                  <a:lnTo>
                    <a:pt x="1024" y="252"/>
                  </a:lnTo>
                  <a:lnTo>
                    <a:pt x="1001" y="205"/>
                  </a:lnTo>
                  <a:lnTo>
                    <a:pt x="961" y="157"/>
                  </a:lnTo>
                  <a:lnTo>
                    <a:pt x="916" y="109"/>
                  </a:lnTo>
                  <a:lnTo>
                    <a:pt x="857" y="65"/>
                  </a:lnTo>
                  <a:lnTo>
                    <a:pt x="795" y="32"/>
                  </a:lnTo>
                  <a:lnTo>
                    <a:pt x="727" y="7"/>
                  </a:lnTo>
                  <a:lnTo>
                    <a:pt x="660" y="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92929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2424" y="380"/>
              <a:ext cx="1020" cy="421"/>
            </a:xfrm>
            <a:custGeom>
              <a:avLst/>
              <a:gdLst>
                <a:gd name="T0" fmla="*/ 342 w 1020"/>
                <a:gd name="T1" fmla="*/ 0 h 421"/>
                <a:gd name="T2" fmla="*/ 279 w 1020"/>
                <a:gd name="T3" fmla="*/ 7 h 421"/>
                <a:gd name="T4" fmla="*/ 216 w 1020"/>
                <a:gd name="T5" fmla="*/ 32 h 421"/>
                <a:gd name="T6" fmla="*/ 158 w 1020"/>
                <a:gd name="T7" fmla="*/ 65 h 421"/>
                <a:gd name="T8" fmla="*/ 104 w 1020"/>
                <a:gd name="T9" fmla="*/ 109 h 421"/>
                <a:gd name="T10" fmla="*/ 63 w 1020"/>
                <a:gd name="T11" fmla="*/ 157 h 421"/>
                <a:gd name="T12" fmla="*/ 27 w 1020"/>
                <a:gd name="T13" fmla="*/ 205 h 421"/>
                <a:gd name="T14" fmla="*/ 9 w 1020"/>
                <a:gd name="T15" fmla="*/ 252 h 421"/>
                <a:gd name="T16" fmla="*/ 0 w 1020"/>
                <a:gd name="T17" fmla="*/ 292 h 421"/>
                <a:gd name="T18" fmla="*/ 14 w 1020"/>
                <a:gd name="T19" fmla="*/ 340 h 421"/>
                <a:gd name="T20" fmla="*/ 45 w 1020"/>
                <a:gd name="T21" fmla="*/ 384 h 421"/>
                <a:gd name="T22" fmla="*/ 95 w 1020"/>
                <a:gd name="T23" fmla="*/ 410 h 421"/>
                <a:gd name="T24" fmla="*/ 122 w 1020"/>
                <a:gd name="T25" fmla="*/ 417 h 421"/>
                <a:gd name="T26" fmla="*/ 153 w 1020"/>
                <a:gd name="T27" fmla="*/ 421 h 421"/>
                <a:gd name="T28" fmla="*/ 867 w 1020"/>
                <a:gd name="T29" fmla="*/ 421 h 421"/>
                <a:gd name="T30" fmla="*/ 898 w 1020"/>
                <a:gd name="T31" fmla="*/ 417 h 421"/>
                <a:gd name="T32" fmla="*/ 925 w 1020"/>
                <a:gd name="T33" fmla="*/ 410 h 421"/>
                <a:gd name="T34" fmla="*/ 975 w 1020"/>
                <a:gd name="T35" fmla="*/ 384 h 421"/>
                <a:gd name="T36" fmla="*/ 1006 w 1020"/>
                <a:gd name="T37" fmla="*/ 340 h 421"/>
                <a:gd name="T38" fmla="*/ 1020 w 1020"/>
                <a:gd name="T39" fmla="*/ 292 h 421"/>
                <a:gd name="T40" fmla="*/ 1011 w 1020"/>
                <a:gd name="T41" fmla="*/ 252 h 421"/>
                <a:gd name="T42" fmla="*/ 988 w 1020"/>
                <a:gd name="T43" fmla="*/ 205 h 421"/>
                <a:gd name="T44" fmla="*/ 948 w 1020"/>
                <a:gd name="T45" fmla="*/ 157 h 421"/>
                <a:gd name="T46" fmla="*/ 903 w 1020"/>
                <a:gd name="T47" fmla="*/ 109 h 421"/>
                <a:gd name="T48" fmla="*/ 844 w 1020"/>
                <a:gd name="T49" fmla="*/ 65 h 421"/>
                <a:gd name="T50" fmla="*/ 782 w 1020"/>
                <a:gd name="T51" fmla="*/ 32 h 421"/>
                <a:gd name="T52" fmla="*/ 719 w 1020"/>
                <a:gd name="T53" fmla="*/ 7 h 421"/>
                <a:gd name="T54" fmla="*/ 651 w 1020"/>
                <a:gd name="T55" fmla="*/ 0 h 421"/>
                <a:gd name="T56" fmla="*/ 342 w 1020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20"/>
                <a:gd name="T88" fmla="*/ 0 h 421"/>
                <a:gd name="T89" fmla="*/ 1020 w 1020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20" h="421">
                  <a:moveTo>
                    <a:pt x="342" y="0"/>
                  </a:moveTo>
                  <a:lnTo>
                    <a:pt x="279" y="7"/>
                  </a:lnTo>
                  <a:lnTo>
                    <a:pt x="216" y="32"/>
                  </a:lnTo>
                  <a:lnTo>
                    <a:pt x="158" y="65"/>
                  </a:lnTo>
                  <a:lnTo>
                    <a:pt x="104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5" y="410"/>
                  </a:lnTo>
                  <a:lnTo>
                    <a:pt x="122" y="417"/>
                  </a:lnTo>
                  <a:lnTo>
                    <a:pt x="153" y="421"/>
                  </a:lnTo>
                  <a:lnTo>
                    <a:pt x="867" y="421"/>
                  </a:lnTo>
                  <a:lnTo>
                    <a:pt x="898" y="417"/>
                  </a:lnTo>
                  <a:lnTo>
                    <a:pt x="925" y="410"/>
                  </a:lnTo>
                  <a:lnTo>
                    <a:pt x="975" y="384"/>
                  </a:lnTo>
                  <a:lnTo>
                    <a:pt x="1006" y="340"/>
                  </a:lnTo>
                  <a:lnTo>
                    <a:pt x="1020" y="292"/>
                  </a:lnTo>
                  <a:lnTo>
                    <a:pt x="1011" y="252"/>
                  </a:lnTo>
                  <a:lnTo>
                    <a:pt x="988" y="205"/>
                  </a:lnTo>
                  <a:lnTo>
                    <a:pt x="948" y="157"/>
                  </a:lnTo>
                  <a:lnTo>
                    <a:pt x="903" y="109"/>
                  </a:lnTo>
                  <a:lnTo>
                    <a:pt x="844" y="65"/>
                  </a:lnTo>
                  <a:lnTo>
                    <a:pt x="782" y="32"/>
                  </a:lnTo>
                  <a:lnTo>
                    <a:pt x="719" y="7"/>
                  </a:lnTo>
                  <a:lnTo>
                    <a:pt x="651" y="0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9B9B9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2433" y="380"/>
              <a:ext cx="997" cy="421"/>
            </a:xfrm>
            <a:custGeom>
              <a:avLst/>
              <a:gdLst>
                <a:gd name="T0" fmla="*/ 337 w 997"/>
                <a:gd name="T1" fmla="*/ 0 h 421"/>
                <a:gd name="T2" fmla="*/ 274 w 997"/>
                <a:gd name="T3" fmla="*/ 7 h 421"/>
                <a:gd name="T4" fmla="*/ 211 w 997"/>
                <a:gd name="T5" fmla="*/ 32 h 421"/>
                <a:gd name="T6" fmla="*/ 153 w 997"/>
                <a:gd name="T7" fmla="*/ 65 h 421"/>
                <a:gd name="T8" fmla="*/ 104 w 997"/>
                <a:gd name="T9" fmla="*/ 109 h 421"/>
                <a:gd name="T10" fmla="*/ 59 w 997"/>
                <a:gd name="T11" fmla="*/ 157 h 421"/>
                <a:gd name="T12" fmla="*/ 27 w 997"/>
                <a:gd name="T13" fmla="*/ 205 h 421"/>
                <a:gd name="T14" fmla="*/ 9 w 997"/>
                <a:gd name="T15" fmla="*/ 252 h 421"/>
                <a:gd name="T16" fmla="*/ 0 w 997"/>
                <a:gd name="T17" fmla="*/ 292 h 421"/>
                <a:gd name="T18" fmla="*/ 14 w 997"/>
                <a:gd name="T19" fmla="*/ 340 h 421"/>
                <a:gd name="T20" fmla="*/ 45 w 997"/>
                <a:gd name="T21" fmla="*/ 384 h 421"/>
                <a:gd name="T22" fmla="*/ 90 w 997"/>
                <a:gd name="T23" fmla="*/ 410 h 421"/>
                <a:gd name="T24" fmla="*/ 117 w 997"/>
                <a:gd name="T25" fmla="*/ 417 h 421"/>
                <a:gd name="T26" fmla="*/ 149 w 997"/>
                <a:gd name="T27" fmla="*/ 421 h 421"/>
                <a:gd name="T28" fmla="*/ 853 w 997"/>
                <a:gd name="T29" fmla="*/ 421 h 421"/>
                <a:gd name="T30" fmla="*/ 885 w 997"/>
                <a:gd name="T31" fmla="*/ 417 h 421"/>
                <a:gd name="T32" fmla="*/ 912 w 997"/>
                <a:gd name="T33" fmla="*/ 410 h 421"/>
                <a:gd name="T34" fmla="*/ 957 w 997"/>
                <a:gd name="T35" fmla="*/ 384 h 421"/>
                <a:gd name="T36" fmla="*/ 988 w 997"/>
                <a:gd name="T37" fmla="*/ 340 h 421"/>
                <a:gd name="T38" fmla="*/ 997 w 997"/>
                <a:gd name="T39" fmla="*/ 292 h 421"/>
                <a:gd name="T40" fmla="*/ 988 w 997"/>
                <a:gd name="T41" fmla="*/ 252 h 421"/>
                <a:gd name="T42" fmla="*/ 966 w 997"/>
                <a:gd name="T43" fmla="*/ 205 h 421"/>
                <a:gd name="T44" fmla="*/ 930 w 997"/>
                <a:gd name="T45" fmla="*/ 157 h 421"/>
                <a:gd name="T46" fmla="*/ 885 w 997"/>
                <a:gd name="T47" fmla="*/ 109 h 421"/>
                <a:gd name="T48" fmla="*/ 831 w 997"/>
                <a:gd name="T49" fmla="*/ 65 h 421"/>
                <a:gd name="T50" fmla="*/ 768 w 997"/>
                <a:gd name="T51" fmla="*/ 32 h 421"/>
                <a:gd name="T52" fmla="*/ 705 w 997"/>
                <a:gd name="T53" fmla="*/ 7 h 421"/>
                <a:gd name="T54" fmla="*/ 642 w 997"/>
                <a:gd name="T55" fmla="*/ 0 h 421"/>
                <a:gd name="T56" fmla="*/ 337 w 997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97"/>
                <a:gd name="T88" fmla="*/ 0 h 421"/>
                <a:gd name="T89" fmla="*/ 997 w 997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97" h="421">
                  <a:moveTo>
                    <a:pt x="337" y="0"/>
                  </a:moveTo>
                  <a:lnTo>
                    <a:pt x="274" y="7"/>
                  </a:lnTo>
                  <a:lnTo>
                    <a:pt x="211" y="32"/>
                  </a:lnTo>
                  <a:lnTo>
                    <a:pt x="153" y="65"/>
                  </a:lnTo>
                  <a:lnTo>
                    <a:pt x="104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0" y="410"/>
                  </a:lnTo>
                  <a:lnTo>
                    <a:pt x="117" y="417"/>
                  </a:lnTo>
                  <a:lnTo>
                    <a:pt x="149" y="421"/>
                  </a:lnTo>
                  <a:lnTo>
                    <a:pt x="853" y="421"/>
                  </a:lnTo>
                  <a:lnTo>
                    <a:pt x="885" y="417"/>
                  </a:lnTo>
                  <a:lnTo>
                    <a:pt x="912" y="410"/>
                  </a:lnTo>
                  <a:lnTo>
                    <a:pt x="957" y="384"/>
                  </a:lnTo>
                  <a:lnTo>
                    <a:pt x="988" y="340"/>
                  </a:lnTo>
                  <a:lnTo>
                    <a:pt x="997" y="292"/>
                  </a:lnTo>
                  <a:lnTo>
                    <a:pt x="988" y="252"/>
                  </a:lnTo>
                  <a:lnTo>
                    <a:pt x="966" y="205"/>
                  </a:lnTo>
                  <a:lnTo>
                    <a:pt x="930" y="157"/>
                  </a:lnTo>
                  <a:lnTo>
                    <a:pt x="885" y="109"/>
                  </a:lnTo>
                  <a:lnTo>
                    <a:pt x="831" y="65"/>
                  </a:lnTo>
                  <a:lnTo>
                    <a:pt x="768" y="32"/>
                  </a:lnTo>
                  <a:lnTo>
                    <a:pt x="705" y="7"/>
                  </a:lnTo>
                  <a:lnTo>
                    <a:pt x="642" y="0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442" y="380"/>
              <a:ext cx="979" cy="421"/>
            </a:xfrm>
            <a:custGeom>
              <a:avLst/>
              <a:gdLst>
                <a:gd name="T0" fmla="*/ 328 w 979"/>
                <a:gd name="T1" fmla="*/ 0 h 421"/>
                <a:gd name="T2" fmla="*/ 265 w 979"/>
                <a:gd name="T3" fmla="*/ 7 h 421"/>
                <a:gd name="T4" fmla="*/ 207 w 979"/>
                <a:gd name="T5" fmla="*/ 32 h 421"/>
                <a:gd name="T6" fmla="*/ 149 w 979"/>
                <a:gd name="T7" fmla="*/ 65 h 421"/>
                <a:gd name="T8" fmla="*/ 99 w 979"/>
                <a:gd name="T9" fmla="*/ 109 h 421"/>
                <a:gd name="T10" fmla="*/ 59 w 979"/>
                <a:gd name="T11" fmla="*/ 157 h 421"/>
                <a:gd name="T12" fmla="*/ 27 w 979"/>
                <a:gd name="T13" fmla="*/ 205 h 421"/>
                <a:gd name="T14" fmla="*/ 9 w 979"/>
                <a:gd name="T15" fmla="*/ 252 h 421"/>
                <a:gd name="T16" fmla="*/ 0 w 979"/>
                <a:gd name="T17" fmla="*/ 292 h 421"/>
                <a:gd name="T18" fmla="*/ 9 w 979"/>
                <a:gd name="T19" fmla="*/ 340 h 421"/>
                <a:gd name="T20" fmla="*/ 41 w 979"/>
                <a:gd name="T21" fmla="*/ 384 h 421"/>
                <a:gd name="T22" fmla="*/ 86 w 979"/>
                <a:gd name="T23" fmla="*/ 410 h 421"/>
                <a:gd name="T24" fmla="*/ 113 w 979"/>
                <a:gd name="T25" fmla="*/ 417 h 421"/>
                <a:gd name="T26" fmla="*/ 144 w 979"/>
                <a:gd name="T27" fmla="*/ 421 h 421"/>
                <a:gd name="T28" fmla="*/ 835 w 979"/>
                <a:gd name="T29" fmla="*/ 421 h 421"/>
                <a:gd name="T30" fmla="*/ 889 w 979"/>
                <a:gd name="T31" fmla="*/ 410 h 421"/>
                <a:gd name="T32" fmla="*/ 934 w 979"/>
                <a:gd name="T33" fmla="*/ 384 h 421"/>
                <a:gd name="T34" fmla="*/ 966 w 979"/>
                <a:gd name="T35" fmla="*/ 340 h 421"/>
                <a:gd name="T36" fmla="*/ 979 w 979"/>
                <a:gd name="T37" fmla="*/ 292 h 421"/>
                <a:gd name="T38" fmla="*/ 970 w 979"/>
                <a:gd name="T39" fmla="*/ 252 h 421"/>
                <a:gd name="T40" fmla="*/ 948 w 979"/>
                <a:gd name="T41" fmla="*/ 205 h 421"/>
                <a:gd name="T42" fmla="*/ 912 w 979"/>
                <a:gd name="T43" fmla="*/ 157 h 421"/>
                <a:gd name="T44" fmla="*/ 867 w 979"/>
                <a:gd name="T45" fmla="*/ 109 h 421"/>
                <a:gd name="T46" fmla="*/ 813 w 979"/>
                <a:gd name="T47" fmla="*/ 65 h 421"/>
                <a:gd name="T48" fmla="*/ 755 w 979"/>
                <a:gd name="T49" fmla="*/ 32 h 421"/>
                <a:gd name="T50" fmla="*/ 692 w 979"/>
                <a:gd name="T51" fmla="*/ 7 h 421"/>
                <a:gd name="T52" fmla="*/ 629 w 979"/>
                <a:gd name="T53" fmla="*/ 0 h 421"/>
                <a:gd name="T54" fmla="*/ 328 w 979"/>
                <a:gd name="T55" fmla="*/ 0 h 42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79"/>
                <a:gd name="T85" fmla="*/ 0 h 421"/>
                <a:gd name="T86" fmla="*/ 979 w 979"/>
                <a:gd name="T87" fmla="*/ 421 h 42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79" h="421">
                  <a:moveTo>
                    <a:pt x="328" y="0"/>
                  </a:moveTo>
                  <a:lnTo>
                    <a:pt x="265" y="7"/>
                  </a:lnTo>
                  <a:lnTo>
                    <a:pt x="207" y="32"/>
                  </a:lnTo>
                  <a:lnTo>
                    <a:pt x="149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4" y="421"/>
                  </a:lnTo>
                  <a:lnTo>
                    <a:pt x="835" y="421"/>
                  </a:lnTo>
                  <a:lnTo>
                    <a:pt x="889" y="410"/>
                  </a:lnTo>
                  <a:lnTo>
                    <a:pt x="934" y="384"/>
                  </a:lnTo>
                  <a:lnTo>
                    <a:pt x="966" y="340"/>
                  </a:lnTo>
                  <a:lnTo>
                    <a:pt x="979" y="292"/>
                  </a:lnTo>
                  <a:lnTo>
                    <a:pt x="970" y="252"/>
                  </a:lnTo>
                  <a:lnTo>
                    <a:pt x="948" y="205"/>
                  </a:lnTo>
                  <a:lnTo>
                    <a:pt x="912" y="157"/>
                  </a:lnTo>
                  <a:lnTo>
                    <a:pt x="867" y="109"/>
                  </a:lnTo>
                  <a:lnTo>
                    <a:pt x="813" y="65"/>
                  </a:lnTo>
                  <a:lnTo>
                    <a:pt x="755" y="32"/>
                  </a:lnTo>
                  <a:lnTo>
                    <a:pt x="692" y="7"/>
                  </a:lnTo>
                  <a:lnTo>
                    <a:pt x="629" y="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2451" y="380"/>
              <a:ext cx="961" cy="421"/>
            </a:xfrm>
            <a:custGeom>
              <a:avLst/>
              <a:gdLst>
                <a:gd name="T0" fmla="*/ 319 w 961"/>
                <a:gd name="T1" fmla="*/ 0 h 421"/>
                <a:gd name="T2" fmla="*/ 256 w 961"/>
                <a:gd name="T3" fmla="*/ 7 h 421"/>
                <a:gd name="T4" fmla="*/ 198 w 961"/>
                <a:gd name="T5" fmla="*/ 32 h 421"/>
                <a:gd name="T6" fmla="*/ 144 w 961"/>
                <a:gd name="T7" fmla="*/ 65 h 421"/>
                <a:gd name="T8" fmla="*/ 99 w 961"/>
                <a:gd name="T9" fmla="*/ 109 h 421"/>
                <a:gd name="T10" fmla="*/ 59 w 961"/>
                <a:gd name="T11" fmla="*/ 157 h 421"/>
                <a:gd name="T12" fmla="*/ 27 w 961"/>
                <a:gd name="T13" fmla="*/ 205 h 421"/>
                <a:gd name="T14" fmla="*/ 9 w 961"/>
                <a:gd name="T15" fmla="*/ 252 h 421"/>
                <a:gd name="T16" fmla="*/ 0 w 961"/>
                <a:gd name="T17" fmla="*/ 292 h 421"/>
                <a:gd name="T18" fmla="*/ 9 w 961"/>
                <a:gd name="T19" fmla="*/ 340 h 421"/>
                <a:gd name="T20" fmla="*/ 41 w 961"/>
                <a:gd name="T21" fmla="*/ 384 h 421"/>
                <a:gd name="T22" fmla="*/ 86 w 961"/>
                <a:gd name="T23" fmla="*/ 410 h 421"/>
                <a:gd name="T24" fmla="*/ 113 w 961"/>
                <a:gd name="T25" fmla="*/ 417 h 421"/>
                <a:gd name="T26" fmla="*/ 140 w 961"/>
                <a:gd name="T27" fmla="*/ 421 h 421"/>
                <a:gd name="T28" fmla="*/ 817 w 961"/>
                <a:gd name="T29" fmla="*/ 421 h 421"/>
                <a:gd name="T30" fmla="*/ 849 w 961"/>
                <a:gd name="T31" fmla="*/ 417 h 421"/>
                <a:gd name="T32" fmla="*/ 876 w 961"/>
                <a:gd name="T33" fmla="*/ 410 h 421"/>
                <a:gd name="T34" fmla="*/ 921 w 961"/>
                <a:gd name="T35" fmla="*/ 384 h 421"/>
                <a:gd name="T36" fmla="*/ 952 w 961"/>
                <a:gd name="T37" fmla="*/ 340 h 421"/>
                <a:gd name="T38" fmla="*/ 961 w 961"/>
                <a:gd name="T39" fmla="*/ 292 h 421"/>
                <a:gd name="T40" fmla="*/ 952 w 961"/>
                <a:gd name="T41" fmla="*/ 252 h 421"/>
                <a:gd name="T42" fmla="*/ 930 w 961"/>
                <a:gd name="T43" fmla="*/ 205 h 421"/>
                <a:gd name="T44" fmla="*/ 894 w 961"/>
                <a:gd name="T45" fmla="*/ 157 h 421"/>
                <a:gd name="T46" fmla="*/ 849 w 961"/>
                <a:gd name="T47" fmla="*/ 109 h 421"/>
                <a:gd name="T48" fmla="*/ 800 w 961"/>
                <a:gd name="T49" fmla="*/ 65 h 421"/>
                <a:gd name="T50" fmla="*/ 741 w 961"/>
                <a:gd name="T51" fmla="*/ 32 h 421"/>
                <a:gd name="T52" fmla="*/ 678 w 961"/>
                <a:gd name="T53" fmla="*/ 7 h 421"/>
                <a:gd name="T54" fmla="*/ 615 w 961"/>
                <a:gd name="T55" fmla="*/ 0 h 421"/>
                <a:gd name="T56" fmla="*/ 319 w 96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1"/>
                <a:gd name="T88" fmla="*/ 0 h 421"/>
                <a:gd name="T89" fmla="*/ 961 w 96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1" h="421">
                  <a:moveTo>
                    <a:pt x="319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0" y="421"/>
                  </a:lnTo>
                  <a:lnTo>
                    <a:pt x="817" y="421"/>
                  </a:lnTo>
                  <a:lnTo>
                    <a:pt x="849" y="417"/>
                  </a:lnTo>
                  <a:lnTo>
                    <a:pt x="876" y="410"/>
                  </a:lnTo>
                  <a:lnTo>
                    <a:pt x="921" y="384"/>
                  </a:lnTo>
                  <a:lnTo>
                    <a:pt x="952" y="340"/>
                  </a:lnTo>
                  <a:lnTo>
                    <a:pt x="961" y="292"/>
                  </a:lnTo>
                  <a:lnTo>
                    <a:pt x="952" y="252"/>
                  </a:lnTo>
                  <a:lnTo>
                    <a:pt x="930" y="205"/>
                  </a:lnTo>
                  <a:lnTo>
                    <a:pt x="894" y="157"/>
                  </a:lnTo>
                  <a:lnTo>
                    <a:pt x="849" y="109"/>
                  </a:lnTo>
                  <a:lnTo>
                    <a:pt x="800" y="65"/>
                  </a:lnTo>
                  <a:lnTo>
                    <a:pt x="741" y="32"/>
                  </a:lnTo>
                  <a:lnTo>
                    <a:pt x="678" y="7"/>
                  </a:lnTo>
                  <a:lnTo>
                    <a:pt x="615" y="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2460" y="380"/>
              <a:ext cx="939" cy="421"/>
            </a:xfrm>
            <a:custGeom>
              <a:avLst/>
              <a:gdLst>
                <a:gd name="T0" fmla="*/ 315 w 939"/>
                <a:gd name="T1" fmla="*/ 0 h 421"/>
                <a:gd name="T2" fmla="*/ 256 w 939"/>
                <a:gd name="T3" fmla="*/ 7 h 421"/>
                <a:gd name="T4" fmla="*/ 198 w 939"/>
                <a:gd name="T5" fmla="*/ 32 h 421"/>
                <a:gd name="T6" fmla="*/ 144 w 939"/>
                <a:gd name="T7" fmla="*/ 65 h 421"/>
                <a:gd name="T8" fmla="*/ 99 w 939"/>
                <a:gd name="T9" fmla="*/ 109 h 421"/>
                <a:gd name="T10" fmla="*/ 59 w 939"/>
                <a:gd name="T11" fmla="*/ 157 h 421"/>
                <a:gd name="T12" fmla="*/ 27 w 939"/>
                <a:gd name="T13" fmla="*/ 205 h 421"/>
                <a:gd name="T14" fmla="*/ 9 w 939"/>
                <a:gd name="T15" fmla="*/ 252 h 421"/>
                <a:gd name="T16" fmla="*/ 0 w 939"/>
                <a:gd name="T17" fmla="*/ 292 h 421"/>
                <a:gd name="T18" fmla="*/ 9 w 939"/>
                <a:gd name="T19" fmla="*/ 340 h 421"/>
                <a:gd name="T20" fmla="*/ 41 w 939"/>
                <a:gd name="T21" fmla="*/ 384 h 421"/>
                <a:gd name="T22" fmla="*/ 81 w 939"/>
                <a:gd name="T23" fmla="*/ 410 h 421"/>
                <a:gd name="T24" fmla="*/ 108 w 939"/>
                <a:gd name="T25" fmla="*/ 417 h 421"/>
                <a:gd name="T26" fmla="*/ 135 w 939"/>
                <a:gd name="T27" fmla="*/ 421 h 421"/>
                <a:gd name="T28" fmla="*/ 804 w 939"/>
                <a:gd name="T29" fmla="*/ 421 h 421"/>
                <a:gd name="T30" fmla="*/ 831 w 939"/>
                <a:gd name="T31" fmla="*/ 417 h 421"/>
                <a:gd name="T32" fmla="*/ 858 w 939"/>
                <a:gd name="T33" fmla="*/ 410 h 421"/>
                <a:gd name="T34" fmla="*/ 898 w 939"/>
                <a:gd name="T35" fmla="*/ 384 h 421"/>
                <a:gd name="T36" fmla="*/ 930 w 939"/>
                <a:gd name="T37" fmla="*/ 340 h 421"/>
                <a:gd name="T38" fmla="*/ 939 w 939"/>
                <a:gd name="T39" fmla="*/ 292 h 421"/>
                <a:gd name="T40" fmla="*/ 930 w 939"/>
                <a:gd name="T41" fmla="*/ 252 h 421"/>
                <a:gd name="T42" fmla="*/ 907 w 939"/>
                <a:gd name="T43" fmla="*/ 205 h 421"/>
                <a:gd name="T44" fmla="*/ 876 w 939"/>
                <a:gd name="T45" fmla="*/ 157 h 421"/>
                <a:gd name="T46" fmla="*/ 831 w 939"/>
                <a:gd name="T47" fmla="*/ 109 h 421"/>
                <a:gd name="T48" fmla="*/ 782 w 939"/>
                <a:gd name="T49" fmla="*/ 65 h 421"/>
                <a:gd name="T50" fmla="*/ 723 w 939"/>
                <a:gd name="T51" fmla="*/ 32 h 421"/>
                <a:gd name="T52" fmla="*/ 665 w 939"/>
                <a:gd name="T53" fmla="*/ 7 h 421"/>
                <a:gd name="T54" fmla="*/ 602 w 939"/>
                <a:gd name="T55" fmla="*/ 0 h 421"/>
                <a:gd name="T56" fmla="*/ 315 w 939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39"/>
                <a:gd name="T88" fmla="*/ 0 h 421"/>
                <a:gd name="T89" fmla="*/ 939 w 939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39" h="421">
                  <a:moveTo>
                    <a:pt x="315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1" y="410"/>
                  </a:lnTo>
                  <a:lnTo>
                    <a:pt x="108" y="417"/>
                  </a:lnTo>
                  <a:lnTo>
                    <a:pt x="135" y="421"/>
                  </a:lnTo>
                  <a:lnTo>
                    <a:pt x="804" y="421"/>
                  </a:lnTo>
                  <a:lnTo>
                    <a:pt x="831" y="417"/>
                  </a:lnTo>
                  <a:lnTo>
                    <a:pt x="858" y="410"/>
                  </a:lnTo>
                  <a:lnTo>
                    <a:pt x="898" y="384"/>
                  </a:lnTo>
                  <a:lnTo>
                    <a:pt x="930" y="340"/>
                  </a:lnTo>
                  <a:lnTo>
                    <a:pt x="939" y="292"/>
                  </a:lnTo>
                  <a:lnTo>
                    <a:pt x="930" y="252"/>
                  </a:lnTo>
                  <a:lnTo>
                    <a:pt x="907" y="205"/>
                  </a:lnTo>
                  <a:lnTo>
                    <a:pt x="876" y="157"/>
                  </a:lnTo>
                  <a:lnTo>
                    <a:pt x="831" y="109"/>
                  </a:lnTo>
                  <a:lnTo>
                    <a:pt x="782" y="65"/>
                  </a:lnTo>
                  <a:lnTo>
                    <a:pt x="723" y="32"/>
                  </a:lnTo>
                  <a:lnTo>
                    <a:pt x="665" y="7"/>
                  </a:lnTo>
                  <a:lnTo>
                    <a:pt x="602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2460" y="629"/>
              <a:ext cx="135" cy="1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2460" y="632"/>
              <a:ext cx="135" cy="106"/>
            </a:xfrm>
            <a:prstGeom prst="ellipse">
              <a:avLst/>
            </a:pr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auto">
            <a:xfrm>
              <a:off x="2460" y="632"/>
              <a:ext cx="126" cy="103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2" name="Oval 19"/>
            <p:cNvSpPr>
              <a:spLocks noChangeArrowheads="1"/>
            </p:cNvSpPr>
            <p:nvPr/>
          </p:nvSpPr>
          <p:spPr bwMode="auto">
            <a:xfrm>
              <a:off x="2465" y="632"/>
              <a:ext cx="121" cy="99"/>
            </a:xfrm>
            <a:prstGeom prst="ellipse">
              <a:avLst/>
            </a:pr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3" name="Oval 20"/>
            <p:cNvSpPr>
              <a:spLocks noChangeArrowheads="1"/>
            </p:cNvSpPr>
            <p:nvPr/>
          </p:nvSpPr>
          <p:spPr bwMode="auto">
            <a:xfrm>
              <a:off x="2465" y="632"/>
              <a:ext cx="117" cy="95"/>
            </a:xfrm>
            <a:prstGeom prst="ellipse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4" name="Oval 21"/>
            <p:cNvSpPr>
              <a:spLocks noChangeArrowheads="1"/>
            </p:cNvSpPr>
            <p:nvPr/>
          </p:nvSpPr>
          <p:spPr bwMode="auto">
            <a:xfrm>
              <a:off x="2465" y="632"/>
              <a:ext cx="112" cy="92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5" name="Oval 22"/>
            <p:cNvSpPr>
              <a:spLocks noChangeArrowheads="1"/>
            </p:cNvSpPr>
            <p:nvPr/>
          </p:nvSpPr>
          <p:spPr bwMode="auto">
            <a:xfrm>
              <a:off x="2465" y="632"/>
              <a:ext cx="108" cy="88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6" name="Oval 23"/>
            <p:cNvSpPr>
              <a:spLocks noChangeArrowheads="1"/>
            </p:cNvSpPr>
            <p:nvPr/>
          </p:nvSpPr>
          <p:spPr bwMode="auto">
            <a:xfrm>
              <a:off x="2469" y="636"/>
              <a:ext cx="95" cy="7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7" name="Oval 24"/>
            <p:cNvSpPr>
              <a:spLocks noChangeArrowheads="1"/>
            </p:cNvSpPr>
            <p:nvPr/>
          </p:nvSpPr>
          <p:spPr bwMode="auto">
            <a:xfrm>
              <a:off x="3304" y="629"/>
              <a:ext cx="140" cy="1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8" name="Oval 25"/>
            <p:cNvSpPr>
              <a:spLocks noChangeArrowheads="1"/>
            </p:cNvSpPr>
            <p:nvPr/>
          </p:nvSpPr>
          <p:spPr bwMode="auto">
            <a:xfrm>
              <a:off x="3304" y="632"/>
              <a:ext cx="131" cy="106"/>
            </a:xfrm>
            <a:prstGeom prst="ellipse">
              <a:avLst/>
            </a:pr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29" name="Oval 26"/>
            <p:cNvSpPr>
              <a:spLocks noChangeArrowheads="1"/>
            </p:cNvSpPr>
            <p:nvPr/>
          </p:nvSpPr>
          <p:spPr bwMode="auto">
            <a:xfrm>
              <a:off x="3309" y="632"/>
              <a:ext cx="126" cy="103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0" name="Oval 27"/>
            <p:cNvSpPr>
              <a:spLocks noChangeArrowheads="1"/>
            </p:cNvSpPr>
            <p:nvPr/>
          </p:nvSpPr>
          <p:spPr bwMode="auto">
            <a:xfrm>
              <a:off x="3309" y="632"/>
              <a:ext cx="121" cy="99"/>
            </a:xfrm>
            <a:prstGeom prst="ellipse">
              <a:avLst/>
            </a:pr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1" name="Oval 28"/>
            <p:cNvSpPr>
              <a:spLocks noChangeArrowheads="1"/>
            </p:cNvSpPr>
            <p:nvPr/>
          </p:nvSpPr>
          <p:spPr bwMode="auto">
            <a:xfrm>
              <a:off x="3309" y="632"/>
              <a:ext cx="117" cy="95"/>
            </a:xfrm>
            <a:prstGeom prst="ellipse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2" name="Oval 29"/>
            <p:cNvSpPr>
              <a:spLocks noChangeArrowheads="1"/>
            </p:cNvSpPr>
            <p:nvPr/>
          </p:nvSpPr>
          <p:spPr bwMode="auto">
            <a:xfrm>
              <a:off x="3313" y="632"/>
              <a:ext cx="104" cy="92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3" name="Oval 30"/>
            <p:cNvSpPr>
              <a:spLocks noChangeArrowheads="1"/>
            </p:cNvSpPr>
            <p:nvPr/>
          </p:nvSpPr>
          <p:spPr bwMode="auto">
            <a:xfrm>
              <a:off x="3313" y="632"/>
              <a:ext cx="104" cy="88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4" name="Oval 31"/>
            <p:cNvSpPr>
              <a:spLocks noChangeArrowheads="1"/>
            </p:cNvSpPr>
            <p:nvPr/>
          </p:nvSpPr>
          <p:spPr bwMode="auto">
            <a:xfrm>
              <a:off x="3313" y="636"/>
              <a:ext cx="99" cy="7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2151" y="255"/>
              <a:ext cx="1562" cy="666"/>
            </a:xfrm>
            <a:custGeom>
              <a:avLst/>
              <a:gdLst>
                <a:gd name="T0" fmla="*/ 601 w 1562"/>
                <a:gd name="T1" fmla="*/ 0 h 666"/>
                <a:gd name="T2" fmla="*/ 493 w 1562"/>
                <a:gd name="T3" fmla="*/ 297 h 666"/>
                <a:gd name="T4" fmla="*/ 525 w 1562"/>
                <a:gd name="T5" fmla="*/ 527 h 666"/>
                <a:gd name="T6" fmla="*/ 49 w 1562"/>
                <a:gd name="T7" fmla="*/ 527 h 666"/>
                <a:gd name="T8" fmla="*/ 0 w 1562"/>
                <a:gd name="T9" fmla="*/ 666 h 666"/>
                <a:gd name="T10" fmla="*/ 1562 w 1562"/>
                <a:gd name="T11" fmla="*/ 666 h 666"/>
                <a:gd name="T12" fmla="*/ 1535 w 1562"/>
                <a:gd name="T13" fmla="*/ 527 h 666"/>
                <a:gd name="T14" fmla="*/ 1055 w 1562"/>
                <a:gd name="T15" fmla="*/ 527 h 666"/>
                <a:gd name="T16" fmla="*/ 1086 w 1562"/>
                <a:gd name="T17" fmla="*/ 297 h 666"/>
                <a:gd name="T18" fmla="*/ 974 w 1562"/>
                <a:gd name="T19" fmla="*/ 0 h 666"/>
                <a:gd name="T20" fmla="*/ 601 w 1562"/>
                <a:gd name="T21" fmla="*/ 0 h 6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62"/>
                <a:gd name="T34" fmla="*/ 0 h 666"/>
                <a:gd name="T35" fmla="*/ 1562 w 1562"/>
                <a:gd name="T36" fmla="*/ 666 h 6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62" h="666">
                  <a:moveTo>
                    <a:pt x="601" y="0"/>
                  </a:moveTo>
                  <a:lnTo>
                    <a:pt x="493" y="297"/>
                  </a:lnTo>
                  <a:lnTo>
                    <a:pt x="525" y="527"/>
                  </a:lnTo>
                  <a:lnTo>
                    <a:pt x="49" y="527"/>
                  </a:lnTo>
                  <a:lnTo>
                    <a:pt x="0" y="666"/>
                  </a:lnTo>
                  <a:lnTo>
                    <a:pt x="1562" y="666"/>
                  </a:lnTo>
                  <a:lnTo>
                    <a:pt x="1535" y="527"/>
                  </a:lnTo>
                  <a:lnTo>
                    <a:pt x="1055" y="527"/>
                  </a:lnTo>
                  <a:lnTo>
                    <a:pt x="1086" y="297"/>
                  </a:lnTo>
                  <a:lnTo>
                    <a:pt x="974" y="0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6" name="Rectangle 33"/>
            <p:cNvSpPr>
              <a:spLocks noChangeArrowheads="1"/>
            </p:cNvSpPr>
            <p:nvPr/>
          </p:nvSpPr>
          <p:spPr bwMode="auto">
            <a:xfrm>
              <a:off x="2142" y="914"/>
              <a:ext cx="1584" cy="44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2689" y="277"/>
              <a:ext cx="517" cy="286"/>
            </a:xfrm>
            <a:custGeom>
              <a:avLst/>
              <a:gdLst>
                <a:gd name="T0" fmla="*/ 0 w 517"/>
                <a:gd name="T1" fmla="*/ 286 h 286"/>
                <a:gd name="T2" fmla="*/ 95 w 517"/>
                <a:gd name="T3" fmla="*/ 0 h 286"/>
                <a:gd name="T4" fmla="*/ 427 w 517"/>
                <a:gd name="T5" fmla="*/ 4 h 286"/>
                <a:gd name="T6" fmla="*/ 517 w 517"/>
                <a:gd name="T7" fmla="*/ 282 h 286"/>
                <a:gd name="T8" fmla="*/ 395 w 517"/>
                <a:gd name="T9" fmla="*/ 44 h 286"/>
                <a:gd name="T10" fmla="*/ 113 w 517"/>
                <a:gd name="T11" fmla="*/ 44 h 286"/>
                <a:gd name="T12" fmla="*/ 0 w 517"/>
                <a:gd name="T13" fmla="*/ 286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7"/>
                <a:gd name="T22" fmla="*/ 0 h 286"/>
                <a:gd name="T23" fmla="*/ 517 w 517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7" h="286">
                  <a:moveTo>
                    <a:pt x="0" y="286"/>
                  </a:moveTo>
                  <a:lnTo>
                    <a:pt x="95" y="0"/>
                  </a:lnTo>
                  <a:lnTo>
                    <a:pt x="427" y="4"/>
                  </a:lnTo>
                  <a:lnTo>
                    <a:pt x="517" y="282"/>
                  </a:lnTo>
                  <a:lnTo>
                    <a:pt x="395" y="44"/>
                  </a:lnTo>
                  <a:lnTo>
                    <a:pt x="113" y="44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8" name="AutoShape 35"/>
            <p:cNvSpPr>
              <a:spLocks noChangeArrowheads="1"/>
            </p:cNvSpPr>
            <p:nvPr/>
          </p:nvSpPr>
          <p:spPr bwMode="auto">
            <a:xfrm>
              <a:off x="2797" y="369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9" name="AutoShape 36"/>
            <p:cNvSpPr>
              <a:spLocks noChangeArrowheads="1"/>
            </p:cNvSpPr>
            <p:nvPr/>
          </p:nvSpPr>
          <p:spPr bwMode="auto">
            <a:xfrm>
              <a:off x="2797" y="376"/>
              <a:ext cx="310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0" name="AutoShape 37"/>
            <p:cNvSpPr>
              <a:spLocks noChangeArrowheads="1"/>
            </p:cNvSpPr>
            <p:nvPr/>
          </p:nvSpPr>
          <p:spPr bwMode="auto">
            <a:xfrm>
              <a:off x="2797" y="416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1" name="AutoShape 38"/>
            <p:cNvSpPr>
              <a:spLocks noChangeArrowheads="1"/>
            </p:cNvSpPr>
            <p:nvPr/>
          </p:nvSpPr>
          <p:spPr bwMode="auto">
            <a:xfrm>
              <a:off x="2797" y="423"/>
              <a:ext cx="310" cy="19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2" name="AutoShape 39"/>
            <p:cNvSpPr>
              <a:spLocks noChangeArrowheads="1"/>
            </p:cNvSpPr>
            <p:nvPr/>
          </p:nvSpPr>
          <p:spPr bwMode="auto">
            <a:xfrm>
              <a:off x="2797" y="467"/>
              <a:ext cx="310" cy="30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3" name="AutoShape 40"/>
            <p:cNvSpPr>
              <a:spLocks noChangeArrowheads="1"/>
            </p:cNvSpPr>
            <p:nvPr/>
          </p:nvSpPr>
          <p:spPr bwMode="auto">
            <a:xfrm>
              <a:off x="2797" y="475"/>
              <a:ext cx="310" cy="25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4" name="AutoShape 41"/>
            <p:cNvSpPr>
              <a:spLocks noChangeArrowheads="1"/>
            </p:cNvSpPr>
            <p:nvPr/>
          </p:nvSpPr>
          <p:spPr bwMode="auto">
            <a:xfrm>
              <a:off x="2734" y="519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5" name="AutoShape 42"/>
            <p:cNvSpPr>
              <a:spLocks noChangeArrowheads="1"/>
            </p:cNvSpPr>
            <p:nvPr/>
          </p:nvSpPr>
          <p:spPr bwMode="auto">
            <a:xfrm>
              <a:off x="2734" y="526"/>
              <a:ext cx="431" cy="26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6" name="AutoShape 43"/>
            <p:cNvSpPr>
              <a:spLocks noChangeArrowheads="1"/>
            </p:cNvSpPr>
            <p:nvPr/>
          </p:nvSpPr>
          <p:spPr bwMode="auto">
            <a:xfrm>
              <a:off x="2734" y="577"/>
              <a:ext cx="431" cy="26"/>
            </a:xfrm>
            <a:prstGeom prst="roundRect">
              <a:avLst>
                <a:gd name="adj" fmla="val 42856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7" name="AutoShape 44"/>
            <p:cNvSpPr>
              <a:spLocks noChangeArrowheads="1"/>
            </p:cNvSpPr>
            <p:nvPr/>
          </p:nvSpPr>
          <p:spPr bwMode="auto">
            <a:xfrm>
              <a:off x="2734" y="585"/>
              <a:ext cx="431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8" name="AutoShape 45"/>
            <p:cNvSpPr>
              <a:spLocks noChangeArrowheads="1"/>
            </p:cNvSpPr>
            <p:nvPr/>
          </p:nvSpPr>
          <p:spPr bwMode="auto">
            <a:xfrm>
              <a:off x="2734" y="625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49" name="AutoShape 46"/>
            <p:cNvSpPr>
              <a:spLocks noChangeArrowheads="1"/>
            </p:cNvSpPr>
            <p:nvPr/>
          </p:nvSpPr>
          <p:spPr bwMode="auto">
            <a:xfrm>
              <a:off x="2734" y="632"/>
              <a:ext cx="431" cy="22"/>
            </a:xfrm>
            <a:prstGeom prst="roundRect">
              <a:avLst>
                <a:gd name="adj" fmla="val 41667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GB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1243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71"/>
            <a:ext cx="9155609" cy="6848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3397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62"/>
            <a:ext cx="9147969" cy="685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5903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413"/>
            <a:ext cx="9143999" cy="6868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9007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8715"/>
            <a:ext cx="9143999" cy="6876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5955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4396"/>
            <a:ext cx="8512512" cy="489176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sq-AL" sz="2800" dirty="0" smtClean="0"/>
              <a:t>Në përfundim të këtij sesioni pjesëmarrësit do të jenë në gjendje të</a:t>
            </a:r>
            <a:r>
              <a:rPr lang="sq-AL" sz="2800" dirty="0" smtClean="0"/>
              <a:t>:</a:t>
            </a:r>
          </a:p>
          <a:p>
            <a:pPr lvl="0" algn="just"/>
            <a:r>
              <a:rPr lang="sq-AL" sz="2800" dirty="0" smtClean="0"/>
              <a:t>Zbatojnë teorinë e Kriminalistikës </a:t>
            </a:r>
            <a:r>
              <a:rPr lang="sq-AL" sz="2800" dirty="0" err="1" smtClean="0"/>
              <a:t>Dixhitale</a:t>
            </a:r>
            <a:r>
              <a:rPr lang="sq-AL" sz="2800" dirty="0" smtClean="0"/>
              <a:t> në një skenar </a:t>
            </a:r>
            <a:r>
              <a:rPr lang="sq-AL" sz="2800" dirty="0" err="1" smtClean="0"/>
              <a:t>pratik</a:t>
            </a:r>
            <a:endParaRPr lang="sq-AL" sz="2800" dirty="0" smtClean="0"/>
          </a:p>
          <a:p>
            <a:pPr lvl="0" algn="just"/>
            <a:r>
              <a:rPr lang="sq-AL" sz="2800" dirty="0" smtClean="0"/>
              <a:t>Identifikojnë përfitimet e ekzaminimit të Kriminalistikës </a:t>
            </a:r>
            <a:r>
              <a:rPr lang="sq-AL" sz="2800" dirty="0" err="1" smtClean="0"/>
              <a:t>Dixhitale</a:t>
            </a:r>
            <a:endParaRPr lang="sq-AL" sz="2800" dirty="0" smtClean="0"/>
          </a:p>
          <a:p>
            <a:pPr algn="just"/>
            <a:r>
              <a:rPr lang="sq-AL" sz="2800" dirty="0" smtClean="0"/>
              <a:t>Përshkruajnë sesi </a:t>
            </a:r>
            <a:r>
              <a:rPr lang="sq-AL" sz="2800" dirty="0" err="1" smtClean="0"/>
              <a:t>Virtualizimi</a:t>
            </a:r>
            <a:r>
              <a:rPr lang="sq-AL" sz="2800" dirty="0" smtClean="0"/>
              <a:t> mund të ndihmojë në Kriminalistikën </a:t>
            </a:r>
            <a:r>
              <a:rPr lang="sq-AL" sz="2800" dirty="0" err="1" smtClean="0"/>
              <a:t>Dixhitale</a:t>
            </a:r>
            <a:endParaRPr lang="sq-AL" sz="2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5975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Përmbledhje e Objektivave të Sesionit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2104" y="-691993"/>
            <a:ext cx="9642803" cy="6783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Question Mark Clip Art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7011" y="5621457"/>
            <a:ext cx="1194844" cy="11948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39654" y="5699282"/>
            <a:ext cx="29370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dirty="0" smtClean="0"/>
              <a:t> P y e t j e</a:t>
            </a:r>
            <a:endParaRPr lang="en-GB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4396"/>
            <a:ext cx="8512512" cy="489176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sq-AL" sz="2800" dirty="0" smtClean="0"/>
              <a:t>Në përfundim të këtij sesioni pjesëmarrësit do të jenë në gjendje të</a:t>
            </a:r>
            <a:r>
              <a:rPr lang="sq-AL" sz="2800" dirty="0" smtClean="0"/>
              <a:t>:</a:t>
            </a:r>
          </a:p>
          <a:p>
            <a:pPr lvl="0" algn="just"/>
            <a:r>
              <a:rPr lang="sq-AL" sz="2800" dirty="0" smtClean="0"/>
              <a:t>Zbatojnë teorinë e Kriminalistikës </a:t>
            </a:r>
            <a:r>
              <a:rPr lang="sq-AL" sz="2800" dirty="0" err="1" smtClean="0"/>
              <a:t>Dixhitale</a:t>
            </a:r>
            <a:r>
              <a:rPr lang="sq-AL" sz="2800" dirty="0" smtClean="0"/>
              <a:t> në një skenar </a:t>
            </a:r>
            <a:r>
              <a:rPr lang="sq-AL" sz="2800" dirty="0" err="1" smtClean="0"/>
              <a:t>pratik</a:t>
            </a:r>
            <a:endParaRPr lang="sq-AL" sz="2800" dirty="0" smtClean="0"/>
          </a:p>
          <a:p>
            <a:pPr lvl="0" algn="just"/>
            <a:r>
              <a:rPr lang="sq-AL" sz="2800" dirty="0" smtClean="0"/>
              <a:t>Identifikojnë përfitimet e ekzaminimit të Kriminalistikës </a:t>
            </a:r>
            <a:r>
              <a:rPr lang="sq-AL" sz="2800" dirty="0" err="1" smtClean="0"/>
              <a:t>Dixhitale</a:t>
            </a:r>
            <a:endParaRPr lang="sq-AL" sz="2800" dirty="0" smtClean="0"/>
          </a:p>
          <a:p>
            <a:pPr algn="just"/>
            <a:r>
              <a:rPr lang="sq-AL" sz="2800" dirty="0" smtClean="0"/>
              <a:t>Përshkruajnë sesi </a:t>
            </a:r>
            <a:r>
              <a:rPr lang="sq-AL" sz="2800" dirty="0" err="1" smtClean="0"/>
              <a:t>Virtualizimi</a:t>
            </a:r>
            <a:r>
              <a:rPr lang="sq-AL" sz="2800" dirty="0" smtClean="0"/>
              <a:t> mund të ndihmojë në Kriminalistikën </a:t>
            </a:r>
            <a:r>
              <a:rPr lang="sq-AL" sz="2800" dirty="0" err="1" smtClean="0"/>
              <a:t>Dixhitale</a:t>
            </a:r>
            <a:endParaRPr lang="sq-AL" sz="2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3266"/>
          </a:xfrm>
        </p:spPr>
        <p:txBody>
          <a:bodyPr/>
          <a:lstStyle/>
          <a:p>
            <a:r>
              <a:rPr lang="en-US" b="1" dirty="0" smtClean="0"/>
              <a:t>Objektivat e Sesionit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410083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845" y="5917974"/>
            <a:ext cx="8512512" cy="841267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endParaRPr lang="en-GB" sz="2600" dirty="0" smtClean="0"/>
          </a:p>
          <a:p>
            <a:pPr algn="ctr">
              <a:buNone/>
            </a:pPr>
            <a:r>
              <a:rPr lang="en-GB" sz="9800" dirty="0" smtClean="0"/>
              <a:t>Pamja e Diskut n</a:t>
            </a:r>
            <a:r>
              <a:rPr lang="sq-AL" sz="9800" dirty="0" smtClean="0"/>
              <a:t>ë</a:t>
            </a:r>
            <a:r>
              <a:rPr lang="en-US" sz="9800" dirty="0" smtClean="0"/>
              <a:t> nj</a:t>
            </a:r>
            <a:r>
              <a:rPr lang="sq-AL" sz="9800" dirty="0" smtClean="0"/>
              <a:t>ë</a:t>
            </a:r>
            <a:r>
              <a:rPr lang="en-US" sz="9800" dirty="0" smtClean="0"/>
              <a:t> Program t</a:t>
            </a:r>
            <a:r>
              <a:rPr lang="sq-AL" sz="9800" dirty="0" smtClean="0"/>
              <a:t>ë</a:t>
            </a:r>
            <a:r>
              <a:rPr lang="en-US" sz="9800" dirty="0" smtClean="0"/>
              <a:t> Kriminalistik</a:t>
            </a:r>
            <a:r>
              <a:rPr lang="sq-AL" sz="9800" dirty="0" smtClean="0"/>
              <a:t>ë</a:t>
            </a:r>
            <a:r>
              <a:rPr lang="en-US" sz="9800" dirty="0" smtClean="0"/>
              <a:t>s</a:t>
            </a:r>
            <a:endParaRPr lang="en-GB" sz="9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072899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Ekzaminimi i Diskut t</a:t>
            </a:r>
            <a:r>
              <a:rPr lang="sq-AL" b="1" dirty="0" smtClean="0"/>
              <a:t>ë</a:t>
            </a:r>
            <a:r>
              <a:rPr lang="en-US" b="1" dirty="0" smtClean="0"/>
              <a:t> Ngurt</a:t>
            </a:r>
            <a:r>
              <a:rPr lang="sq-AL" b="1" dirty="0" smtClean="0"/>
              <a:t>ë</a:t>
            </a:r>
            <a:r>
              <a:rPr lang="en-US" b="1" dirty="0" smtClean="0"/>
              <a:t> t</a:t>
            </a:r>
            <a:r>
              <a:rPr lang="sq-AL" b="1" dirty="0" smtClean="0"/>
              <a:t>ë</a:t>
            </a:r>
            <a:r>
              <a:rPr lang="en-US" b="1" dirty="0" smtClean="0"/>
              <a:t> t</a:t>
            </a:r>
            <a:r>
              <a:rPr lang="sq-AL" b="1" dirty="0" smtClean="0"/>
              <a:t>ë</a:t>
            </a:r>
            <a:r>
              <a:rPr lang="en-US" b="1" dirty="0" smtClean="0"/>
              <a:t> Dyshuarit</a:t>
            </a:r>
            <a:endParaRPr 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4261" y="1708484"/>
            <a:ext cx="6368126" cy="4323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4057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845" y="5917974"/>
            <a:ext cx="8512512" cy="841267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endParaRPr lang="en-GB" sz="2600" dirty="0" smtClean="0"/>
          </a:p>
          <a:p>
            <a:pPr algn="ctr">
              <a:buNone/>
            </a:pPr>
            <a:r>
              <a:rPr lang="en-GB" sz="11200" dirty="0" smtClean="0"/>
              <a:t>Memoria cache e Internetit në pamjen galeri</a:t>
            </a:r>
            <a:endParaRPr lang="en-GB" sz="112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072899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Ekzaminimi i Diskut t</a:t>
            </a:r>
            <a:r>
              <a:rPr lang="sq-AL" b="1" dirty="0" smtClean="0"/>
              <a:t>ë</a:t>
            </a:r>
            <a:r>
              <a:rPr lang="en-US" b="1" dirty="0" smtClean="0"/>
              <a:t> Ngurt</a:t>
            </a:r>
            <a:r>
              <a:rPr lang="sq-AL" b="1" dirty="0" smtClean="0"/>
              <a:t>ë</a:t>
            </a:r>
            <a:r>
              <a:rPr lang="en-US" b="1" dirty="0" smtClean="0"/>
              <a:t> t</a:t>
            </a:r>
            <a:r>
              <a:rPr lang="sq-AL" b="1" dirty="0" smtClean="0"/>
              <a:t>ë</a:t>
            </a:r>
            <a:r>
              <a:rPr lang="en-US" b="1" dirty="0" smtClean="0"/>
              <a:t> t</a:t>
            </a:r>
            <a:r>
              <a:rPr lang="sq-AL" b="1" dirty="0" smtClean="0"/>
              <a:t>ë</a:t>
            </a:r>
            <a:r>
              <a:rPr lang="en-US" b="1" dirty="0" smtClean="0"/>
              <a:t> Dyshuarit</a:t>
            </a:r>
            <a:endParaRPr 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76" y="1636295"/>
            <a:ext cx="6486524" cy="4484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8911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845" y="5917974"/>
            <a:ext cx="8512512" cy="841267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en-GB" sz="2600" dirty="0" smtClean="0"/>
          </a:p>
          <a:p>
            <a:pPr algn="ctr">
              <a:buNone/>
            </a:pPr>
            <a:r>
              <a:rPr lang="en-GB" sz="11200" dirty="0" smtClean="0"/>
              <a:t>Skedarët provues në folderin personal të përdoruesit Ralf</a:t>
            </a:r>
            <a:endParaRPr lang="en-GB" sz="112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241341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Ekzaminimi i Diskut t</a:t>
            </a:r>
            <a:r>
              <a:rPr lang="sq-AL" b="1" dirty="0" smtClean="0"/>
              <a:t>ë</a:t>
            </a:r>
            <a:r>
              <a:rPr lang="en-US" b="1" dirty="0" smtClean="0"/>
              <a:t> Ngurt</a:t>
            </a:r>
            <a:r>
              <a:rPr lang="sq-AL" b="1" dirty="0" smtClean="0"/>
              <a:t>ë</a:t>
            </a:r>
            <a:r>
              <a:rPr lang="en-US" b="1" dirty="0" smtClean="0"/>
              <a:t> t</a:t>
            </a:r>
            <a:r>
              <a:rPr lang="sq-AL" b="1" dirty="0" smtClean="0"/>
              <a:t>ë</a:t>
            </a:r>
            <a:r>
              <a:rPr lang="en-US" b="1" dirty="0" smtClean="0"/>
              <a:t> t</a:t>
            </a:r>
            <a:r>
              <a:rPr lang="sq-AL" b="1" dirty="0" smtClean="0"/>
              <a:t>ë</a:t>
            </a:r>
            <a:r>
              <a:rPr lang="en-US" b="1" dirty="0" smtClean="0"/>
              <a:t> Dyshuarit</a:t>
            </a:r>
            <a:endParaRPr lang="en-US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3975" y="1515979"/>
            <a:ext cx="6324600" cy="448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007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845" y="5822724"/>
            <a:ext cx="8512512" cy="841267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en-GB" sz="2600" dirty="0" smtClean="0"/>
          </a:p>
          <a:p>
            <a:pPr algn="ctr">
              <a:buNone/>
            </a:pPr>
            <a:r>
              <a:rPr lang="en-GB" sz="11200" dirty="0" smtClean="0"/>
              <a:t>Fotoja e steganizuar në folderin “download” të përdoruesit Ralf</a:t>
            </a:r>
            <a:endParaRPr lang="en-GB" sz="112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37594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Ekzaminimi i Diskut t</a:t>
            </a:r>
            <a:r>
              <a:rPr lang="sq-AL" b="1" dirty="0" smtClean="0"/>
              <a:t>ë</a:t>
            </a:r>
            <a:r>
              <a:rPr lang="en-US" b="1" dirty="0" smtClean="0"/>
              <a:t> Ngurt</a:t>
            </a:r>
            <a:r>
              <a:rPr lang="sq-AL" b="1" dirty="0" smtClean="0"/>
              <a:t>ë</a:t>
            </a:r>
            <a:r>
              <a:rPr lang="en-US" b="1" dirty="0" smtClean="0"/>
              <a:t> t</a:t>
            </a:r>
            <a:r>
              <a:rPr lang="sq-AL" b="1" dirty="0" smtClean="0"/>
              <a:t>ë</a:t>
            </a:r>
            <a:r>
              <a:rPr lang="en-US" b="1" dirty="0" smtClean="0"/>
              <a:t> t</a:t>
            </a:r>
            <a:r>
              <a:rPr lang="sq-AL" b="1" dirty="0" smtClean="0"/>
              <a:t>ë</a:t>
            </a:r>
            <a:r>
              <a:rPr lang="en-US" b="1" dirty="0" smtClean="0"/>
              <a:t> Dyshuarit</a:t>
            </a:r>
            <a:endParaRPr lang="en-US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1612232"/>
            <a:ext cx="6346025" cy="4407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1380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845" y="5917974"/>
            <a:ext cx="8512512" cy="841267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en-GB" sz="2600" dirty="0" smtClean="0"/>
          </a:p>
          <a:p>
            <a:pPr algn="ctr">
              <a:buNone/>
            </a:pPr>
            <a:r>
              <a:rPr lang="en-GB" sz="11200" dirty="0" smtClean="0"/>
              <a:t>Të dhënat në formë provash nga Programi Shfletues i Internetit Firefox</a:t>
            </a:r>
            <a:endParaRPr lang="en-GB" sz="112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316037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Ekzaminimi i Diskut t</a:t>
            </a:r>
            <a:r>
              <a:rPr lang="sq-AL" b="1" dirty="0" smtClean="0"/>
              <a:t>ë</a:t>
            </a:r>
            <a:r>
              <a:rPr lang="en-US" b="1" dirty="0" smtClean="0"/>
              <a:t> Ngurt</a:t>
            </a:r>
            <a:r>
              <a:rPr lang="sq-AL" b="1" dirty="0" smtClean="0"/>
              <a:t>ë</a:t>
            </a:r>
            <a:r>
              <a:rPr lang="en-US" b="1" dirty="0" smtClean="0"/>
              <a:t> t</a:t>
            </a:r>
            <a:r>
              <a:rPr lang="sq-AL" b="1" dirty="0" smtClean="0"/>
              <a:t>ë</a:t>
            </a:r>
            <a:r>
              <a:rPr lang="en-US" b="1" dirty="0" smtClean="0"/>
              <a:t> t</a:t>
            </a:r>
            <a:r>
              <a:rPr lang="sq-AL" b="1" dirty="0" smtClean="0"/>
              <a:t>ë</a:t>
            </a:r>
            <a:r>
              <a:rPr lang="en-US" b="1" dirty="0" smtClean="0"/>
              <a:t> Dyshuarit</a:t>
            </a:r>
            <a:endParaRPr lang="en-US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9676" y="1590675"/>
            <a:ext cx="6401044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hteck 1"/>
          <p:cNvSpPr/>
          <p:nvPr/>
        </p:nvSpPr>
        <p:spPr>
          <a:xfrm>
            <a:off x="5514975" y="1590675"/>
            <a:ext cx="1809750" cy="10001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4875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845" y="5917974"/>
            <a:ext cx="8512512" cy="841267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endParaRPr lang="en-GB" sz="2600" dirty="0" smtClean="0"/>
          </a:p>
          <a:p>
            <a:pPr algn="ctr">
              <a:buNone/>
            </a:pPr>
            <a:r>
              <a:rPr lang="en-GB" sz="11100" dirty="0" smtClean="0">
                <a:latin typeface="+mj-lt"/>
              </a:rPr>
              <a:t>Rezultatet e kërkimit me një fjalë ky</a:t>
            </a:r>
            <a:r>
              <a:rPr lang="en-US" sz="11100" dirty="0" smtClean="0">
                <a:latin typeface="+mj-lt"/>
              </a:rPr>
              <a:t>ç</a:t>
            </a:r>
            <a:r>
              <a:rPr lang="en-GB" sz="11100" dirty="0" smtClean="0">
                <a:latin typeface="+mj-lt"/>
              </a:rPr>
              <a:t>e</a:t>
            </a:r>
            <a:endParaRPr lang="en-GB" sz="11100" dirty="0">
              <a:latin typeface="+mj-lt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32845" y="274637"/>
            <a:ext cx="8229600" cy="1072899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Ekzaminimi i Diskut t</a:t>
            </a:r>
            <a:r>
              <a:rPr lang="sq-AL" b="1" dirty="0" smtClean="0"/>
              <a:t>ë</a:t>
            </a:r>
            <a:r>
              <a:rPr lang="en-US" b="1" dirty="0" smtClean="0"/>
              <a:t> Ngurt</a:t>
            </a:r>
            <a:r>
              <a:rPr lang="sq-AL" b="1" dirty="0" smtClean="0"/>
              <a:t>ë</a:t>
            </a:r>
            <a:r>
              <a:rPr lang="en-US" b="1" dirty="0" smtClean="0"/>
              <a:t> t</a:t>
            </a:r>
            <a:r>
              <a:rPr lang="sq-AL" b="1" dirty="0" smtClean="0"/>
              <a:t>ë</a:t>
            </a:r>
            <a:r>
              <a:rPr lang="en-US" b="1" dirty="0" smtClean="0"/>
              <a:t> t</a:t>
            </a:r>
            <a:r>
              <a:rPr lang="sq-AL" b="1" dirty="0" smtClean="0"/>
              <a:t>ë</a:t>
            </a:r>
            <a:r>
              <a:rPr lang="en-US" b="1" dirty="0" smtClean="0"/>
              <a:t> Dyshuarit</a:t>
            </a:r>
            <a:endParaRPr lang="en-US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7776" y="2062163"/>
            <a:ext cx="6640810" cy="4005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hteck 4"/>
          <p:cNvSpPr/>
          <p:nvPr/>
        </p:nvSpPr>
        <p:spPr>
          <a:xfrm>
            <a:off x="1504949" y="2062163"/>
            <a:ext cx="1400175" cy="79533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05331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1739</Words>
  <Application>Microsoft Office PowerPoint</Application>
  <PresentationFormat>On-screen Show (4:3)</PresentationFormat>
  <Paragraphs>118</Paragraphs>
  <Slides>26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Trajnim i Përparuar për Krimin Kibernetik për Gjyqtarët dhe Prokurorët</vt:lpstr>
      <vt:lpstr>Kriminalistika Dixhitale në praktikë</vt:lpstr>
      <vt:lpstr>Objektivat e Sesionit</vt:lpstr>
      <vt:lpstr>Ekzaminimi i Diskut të Ngurtë të të Dyshuarit</vt:lpstr>
      <vt:lpstr>Ekzaminimi i Diskut të Ngurtë të të Dyshuarit</vt:lpstr>
      <vt:lpstr>Ekzaminimi i Diskut të Ngurtë të të Dyshuarit</vt:lpstr>
      <vt:lpstr>Ekzaminimi i Diskut të Ngurtë të të Dyshuarit</vt:lpstr>
      <vt:lpstr>Ekzaminimi i Diskut të Ngurtë të të Dyshuarit</vt:lpstr>
      <vt:lpstr>Ekzaminimi i Diskut të Ngurtë të të Dyshuarit</vt:lpstr>
      <vt:lpstr>Ekzaminimi i Diskut të Ngurtë të të Dyshuarit</vt:lpstr>
      <vt:lpstr>Makinat Virtuale</vt:lpstr>
      <vt:lpstr>Examining the suspects hard disk</vt:lpstr>
      <vt:lpstr>Examining the suspects hard disk</vt:lpstr>
      <vt:lpstr>Examining the suspects hard disk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Përmbledhje e Objektivave të Sesionit</vt:lpstr>
      <vt:lpstr>Slide 26</vt:lpstr>
    </vt:vector>
  </TitlesOfParts>
  <Company>Technology Risk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Cybercrime Training for Judges and Prosecutors</dc:title>
  <dc:creator>Nigel Jones</dc:creator>
  <cp:lastModifiedBy>perdorues</cp:lastModifiedBy>
  <cp:revision>137</cp:revision>
  <dcterms:created xsi:type="dcterms:W3CDTF">2012-01-27T12:20:24Z</dcterms:created>
  <dcterms:modified xsi:type="dcterms:W3CDTF">2013-09-11T08:40:56Z</dcterms:modified>
</cp:coreProperties>
</file>