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tiff" ContentType="image/tif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media/audio1.bin" ContentType="audio/unknown"/>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72"/>
  </p:notesMasterIdLst>
  <p:sldIdLst>
    <p:sldId id="276" r:id="rId2"/>
    <p:sldId id="277" r:id="rId3"/>
    <p:sldId id="258" r:id="rId4"/>
    <p:sldId id="579" r:id="rId5"/>
    <p:sldId id="286" r:id="rId6"/>
    <p:sldId id="310" r:id="rId7"/>
    <p:sldId id="311" r:id="rId8"/>
    <p:sldId id="568" r:id="rId9"/>
    <p:sldId id="561" r:id="rId10"/>
    <p:sldId id="569" r:id="rId11"/>
    <p:sldId id="562" r:id="rId12"/>
    <p:sldId id="563" r:id="rId13"/>
    <p:sldId id="559" r:id="rId14"/>
    <p:sldId id="510" r:id="rId15"/>
    <p:sldId id="581" r:id="rId16"/>
    <p:sldId id="582" r:id="rId17"/>
    <p:sldId id="583" r:id="rId18"/>
    <p:sldId id="584" r:id="rId19"/>
    <p:sldId id="585" r:id="rId20"/>
    <p:sldId id="586" r:id="rId21"/>
    <p:sldId id="592" r:id="rId22"/>
    <p:sldId id="587" r:id="rId23"/>
    <p:sldId id="591" r:id="rId24"/>
    <p:sldId id="590" r:id="rId25"/>
    <p:sldId id="588" r:id="rId26"/>
    <p:sldId id="600" r:id="rId27"/>
    <p:sldId id="589" r:id="rId28"/>
    <p:sldId id="593" r:id="rId29"/>
    <p:sldId id="594" r:id="rId30"/>
    <p:sldId id="595" r:id="rId31"/>
    <p:sldId id="596" r:id="rId32"/>
    <p:sldId id="597" r:id="rId33"/>
    <p:sldId id="598" r:id="rId34"/>
    <p:sldId id="599" r:id="rId35"/>
    <p:sldId id="602" r:id="rId36"/>
    <p:sldId id="603" r:id="rId37"/>
    <p:sldId id="604" r:id="rId38"/>
    <p:sldId id="605" r:id="rId39"/>
    <p:sldId id="606" r:id="rId40"/>
    <p:sldId id="607" r:id="rId41"/>
    <p:sldId id="608" r:id="rId42"/>
    <p:sldId id="609" r:id="rId43"/>
    <p:sldId id="601" r:id="rId44"/>
    <p:sldId id="565" r:id="rId45"/>
    <p:sldId id="566" r:id="rId46"/>
    <p:sldId id="513" r:id="rId47"/>
    <p:sldId id="514" r:id="rId48"/>
    <p:sldId id="526" r:id="rId49"/>
    <p:sldId id="571" r:id="rId50"/>
    <p:sldId id="528" r:id="rId51"/>
    <p:sldId id="530" r:id="rId52"/>
    <p:sldId id="572" r:id="rId53"/>
    <p:sldId id="573" r:id="rId54"/>
    <p:sldId id="574" r:id="rId55"/>
    <p:sldId id="575" r:id="rId56"/>
    <p:sldId id="576" r:id="rId57"/>
    <p:sldId id="532" r:id="rId58"/>
    <p:sldId id="570" r:id="rId59"/>
    <p:sldId id="535" r:id="rId60"/>
    <p:sldId id="383" r:id="rId61"/>
    <p:sldId id="384" r:id="rId62"/>
    <p:sldId id="385" r:id="rId63"/>
    <p:sldId id="578" r:id="rId64"/>
    <p:sldId id="577" r:id="rId65"/>
    <p:sldId id="396" r:id="rId66"/>
    <p:sldId id="397" r:id="rId67"/>
    <p:sldId id="398" r:id="rId68"/>
    <p:sldId id="399" r:id="rId69"/>
    <p:sldId id="400" r:id="rId70"/>
    <p:sldId id="580" r:id="rId71"/>
    <p:sldId id="560" r:id="rId72"/>
    <p:sldId id="406" r:id="rId73"/>
    <p:sldId id="615" r:id="rId74"/>
    <p:sldId id="610" r:id="rId75"/>
    <p:sldId id="611" r:id="rId76"/>
    <p:sldId id="639" r:id="rId77"/>
    <p:sldId id="612" r:id="rId78"/>
    <p:sldId id="613" r:id="rId79"/>
    <p:sldId id="640" r:id="rId80"/>
    <p:sldId id="614" r:id="rId81"/>
    <p:sldId id="409" r:id="rId82"/>
    <p:sldId id="411" r:id="rId83"/>
    <p:sldId id="412" r:id="rId84"/>
    <p:sldId id="413" r:id="rId85"/>
    <p:sldId id="414" r:id="rId86"/>
    <p:sldId id="415" r:id="rId87"/>
    <p:sldId id="416" r:id="rId88"/>
    <p:sldId id="417" r:id="rId89"/>
    <p:sldId id="616" r:id="rId90"/>
    <p:sldId id="419" r:id="rId91"/>
    <p:sldId id="420" r:id="rId92"/>
    <p:sldId id="421" r:id="rId93"/>
    <p:sldId id="422" r:id="rId94"/>
    <p:sldId id="423" r:id="rId95"/>
    <p:sldId id="424" r:id="rId96"/>
    <p:sldId id="617" r:id="rId97"/>
    <p:sldId id="425" r:id="rId98"/>
    <p:sldId id="426" r:id="rId99"/>
    <p:sldId id="618" r:id="rId100"/>
    <p:sldId id="428" r:id="rId101"/>
    <p:sldId id="429" r:id="rId102"/>
    <p:sldId id="430" r:id="rId103"/>
    <p:sldId id="431" r:id="rId104"/>
    <p:sldId id="432" r:id="rId105"/>
    <p:sldId id="620" r:id="rId106"/>
    <p:sldId id="433" r:id="rId107"/>
    <p:sldId id="434" r:id="rId108"/>
    <p:sldId id="436" r:id="rId109"/>
    <p:sldId id="437" r:id="rId110"/>
    <p:sldId id="641" r:id="rId111"/>
    <p:sldId id="642" r:id="rId112"/>
    <p:sldId id="643" r:id="rId113"/>
    <p:sldId id="645" r:id="rId114"/>
    <p:sldId id="647" r:id="rId115"/>
    <p:sldId id="648" r:id="rId116"/>
    <p:sldId id="649" r:id="rId117"/>
    <p:sldId id="650" r:id="rId118"/>
    <p:sldId id="651" r:id="rId119"/>
    <p:sldId id="652" r:id="rId120"/>
    <p:sldId id="653" r:id="rId121"/>
    <p:sldId id="654" r:id="rId122"/>
    <p:sldId id="655" r:id="rId123"/>
    <p:sldId id="656" r:id="rId124"/>
    <p:sldId id="657" r:id="rId125"/>
    <p:sldId id="694" r:id="rId126"/>
    <p:sldId id="695" r:id="rId127"/>
    <p:sldId id="696" r:id="rId128"/>
    <p:sldId id="665" r:id="rId129"/>
    <p:sldId id="666" r:id="rId130"/>
    <p:sldId id="668" r:id="rId131"/>
    <p:sldId id="669" r:id="rId132"/>
    <p:sldId id="670" r:id="rId133"/>
    <p:sldId id="686" r:id="rId134"/>
    <p:sldId id="687" r:id="rId135"/>
    <p:sldId id="688" r:id="rId136"/>
    <p:sldId id="689" r:id="rId137"/>
    <p:sldId id="690" r:id="rId138"/>
    <p:sldId id="691" r:id="rId139"/>
    <p:sldId id="693" r:id="rId140"/>
    <p:sldId id="697" r:id="rId141"/>
    <p:sldId id="633" r:id="rId142"/>
    <p:sldId id="638" r:id="rId143"/>
    <p:sldId id="634" r:id="rId144"/>
    <p:sldId id="635" r:id="rId145"/>
    <p:sldId id="636" r:id="rId146"/>
    <p:sldId id="637" r:id="rId147"/>
    <p:sldId id="366" r:id="rId148"/>
    <p:sldId id="631" r:id="rId149"/>
    <p:sldId id="624" r:id="rId150"/>
    <p:sldId id="538" r:id="rId151"/>
    <p:sldId id="539" r:id="rId152"/>
    <p:sldId id="540" r:id="rId153"/>
    <p:sldId id="541" r:id="rId154"/>
    <p:sldId id="542" r:id="rId155"/>
    <p:sldId id="625" r:id="rId156"/>
    <p:sldId id="544" r:id="rId157"/>
    <p:sldId id="545" r:id="rId158"/>
    <p:sldId id="546" r:id="rId159"/>
    <p:sldId id="626" r:id="rId160"/>
    <p:sldId id="548" r:id="rId161"/>
    <p:sldId id="549" r:id="rId162"/>
    <p:sldId id="550" r:id="rId163"/>
    <p:sldId id="551" r:id="rId164"/>
    <p:sldId id="552" r:id="rId165"/>
    <p:sldId id="627" r:id="rId166"/>
    <p:sldId id="628" r:id="rId167"/>
    <p:sldId id="700" r:id="rId168"/>
    <p:sldId id="698" r:id="rId169"/>
    <p:sldId id="699" r:id="rId170"/>
    <p:sldId id="356" r:id="rId17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71298" autoAdjust="0"/>
  </p:normalViewPr>
  <p:slideViewPr>
    <p:cSldViewPr snapToGrid="0" snapToObjects="1">
      <p:cViewPr>
        <p:scale>
          <a:sx n="70" d="100"/>
          <a:sy n="70" d="100"/>
        </p:scale>
        <p:origin x="-870" y="-24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576"/>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2" Type="http://schemas.openxmlformats.org/officeDocument/2006/relationships/notesMaster" Target="notesMasters/notesMaster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viewProps" Target="viewProp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theme" Target="theme/theme1.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tableStyles" Target="tableStyles.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EF5C0A3-2857-451B-97FC-E5DDB73F47C5}"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de-DE"/>
        </a:p>
      </dgm:t>
    </dgm:pt>
    <dgm:pt modelId="{031314DA-2242-4CAA-B6B3-A6FD2279EA8E}">
      <dgm:prSet phldrT="[Text]" custT="1"/>
      <dgm:spPr>
        <a:solidFill>
          <a:schemeClr val="tx2">
            <a:lumMod val="75000"/>
          </a:schemeClr>
        </a:solidFill>
      </dgm:spPr>
      <dgm:t>
        <a:bodyPr/>
        <a:lstStyle/>
        <a:p>
          <a:r>
            <a:rPr lang="en-GB" sz="2400" b="1" smtClean="0"/>
            <a:t>Digital Forensics</a:t>
          </a:r>
          <a:endParaRPr lang="en-GB" sz="2400" b="1" dirty="0"/>
        </a:p>
      </dgm:t>
    </dgm:pt>
    <dgm:pt modelId="{2D82FDBC-9467-4FB4-A1BE-4CB049D1C333}" type="parTrans" cxnId="{F9D42539-0231-4BAB-AF64-31D02472148C}">
      <dgm:prSet/>
      <dgm:spPr/>
      <dgm:t>
        <a:bodyPr/>
        <a:lstStyle/>
        <a:p>
          <a:endParaRPr lang="en-GB" dirty="0"/>
        </a:p>
      </dgm:t>
    </dgm:pt>
    <dgm:pt modelId="{24C2A7B5-7230-4BD6-A213-EF2AAFB0329A}" type="sibTrans" cxnId="{F9D42539-0231-4BAB-AF64-31D02472148C}">
      <dgm:prSet/>
      <dgm:spPr/>
      <dgm:t>
        <a:bodyPr/>
        <a:lstStyle/>
        <a:p>
          <a:endParaRPr lang="en-GB" dirty="0"/>
        </a:p>
      </dgm:t>
    </dgm:pt>
    <dgm:pt modelId="{D6E64C49-15F3-4EA9-A76D-C561CF2C2115}">
      <dgm:prSet phldrT="[Text]" custT="1"/>
      <dgm:spPr/>
      <dgm:t>
        <a:bodyPr/>
        <a:lstStyle/>
        <a:p>
          <a:r>
            <a:rPr lang="en-GB" sz="1400" b="1" smtClean="0"/>
            <a:t>Computer Forensics</a:t>
          </a:r>
          <a:endParaRPr lang="en-GB" sz="1400" b="1" dirty="0"/>
        </a:p>
      </dgm:t>
    </dgm:pt>
    <dgm:pt modelId="{0604D3C0-8608-464B-ACF3-9AF66E787A98}" type="parTrans" cxnId="{967D6447-9C5F-4EAF-9828-606CBB393B9D}">
      <dgm:prSet/>
      <dgm:spPr/>
      <dgm:t>
        <a:bodyPr/>
        <a:lstStyle/>
        <a:p>
          <a:endParaRPr lang="en-GB" dirty="0"/>
        </a:p>
      </dgm:t>
    </dgm:pt>
    <dgm:pt modelId="{CC214FF3-0526-4391-BA79-F517A920629D}" type="sibTrans" cxnId="{967D6447-9C5F-4EAF-9828-606CBB393B9D}">
      <dgm:prSet/>
      <dgm:spPr/>
      <dgm:t>
        <a:bodyPr/>
        <a:lstStyle/>
        <a:p>
          <a:endParaRPr lang="en-GB" dirty="0"/>
        </a:p>
      </dgm:t>
    </dgm:pt>
    <dgm:pt modelId="{3E1273AC-8F38-4BEF-AA98-95541B3D403A}">
      <dgm:prSet phldrT="[Text]" custT="1"/>
      <dgm:spPr>
        <a:solidFill>
          <a:schemeClr val="accent1">
            <a:lumMod val="60000"/>
            <a:lumOff val="40000"/>
          </a:schemeClr>
        </a:solidFill>
      </dgm:spPr>
      <dgm:t>
        <a:bodyPr/>
        <a:lstStyle/>
        <a:p>
          <a:r>
            <a:rPr lang="en-GB" sz="1400" b="1" dirty="0" smtClean="0"/>
            <a:t>Mobile </a:t>
          </a:r>
          <a:r>
            <a:rPr lang="en-GB" sz="1400" b="1" noProof="0" dirty="0" smtClean="0"/>
            <a:t>Forensics</a:t>
          </a:r>
          <a:endParaRPr lang="en-GB" sz="1400" b="1" noProof="0" dirty="0"/>
        </a:p>
      </dgm:t>
    </dgm:pt>
    <dgm:pt modelId="{25E89F94-31F1-4B18-BD71-47E105F0BD7E}" type="parTrans" cxnId="{2E9948BD-34DF-4C76-871E-78276D0143B0}">
      <dgm:prSet/>
      <dgm:spPr/>
      <dgm:t>
        <a:bodyPr/>
        <a:lstStyle/>
        <a:p>
          <a:endParaRPr lang="en-GB" dirty="0"/>
        </a:p>
      </dgm:t>
    </dgm:pt>
    <dgm:pt modelId="{8511B60F-EEC9-49D7-AF51-44320E0C4575}" type="sibTrans" cxnId="{2E9948BD-34DF-4C76-871E-78276D0143B0}">
      <dgm:prSet/>
      <dgm:spPr/>
      <dgm:t>
        <a:bodyPr/>
        <a:lstStyle/>
        <a:p>
          <a:endParaRPr lang="en-GB" dirty="0"/>
        </a:p>
      </dgm:t>
    </dgm:pt>
    <dgm:pt modelId="{A32329E3-9939-4C91-8A51-A1D8883F91B2}">
      <dgm:prSet phldrT="[Text]" custT="1"/>
      <dgm:spPr>
        <a:solidFill>
          <a:schemeClr val="accent1">
            <a:lumMod val="75000"/>
          </a:schemeClr>
        </a:solidFill>
      </dgm:spPr>
      <dgm:t>
        <a:bodyPr/>
        <a:lstStyle/>
        <a:p>
          <a:r>
            <a:rPr lang="en-GB" sz="1400" b="1" dirty="0" smtClean="0"/>
            <a:t>Network Forensics</a:t>
          </a:r>
          <a:endParaRPr lang="en-GB" sz="1400" b="1" dirty="0"/>
        </a:p>
      </dgm:t>
    </dgm:pt>
    <dgm:pt modelId="{C005ABB9-7D32-4071-AD9F-E08265B8E7ED}" type="parTrans" cxnId="{24EEEA58-60F8-48D1-8C73-0BF2360914D6}">
      <dgm:prSet/>
      <dgm:spPr/>
      <dgm:t>
        <a:bodyPr/>
        <a:lstStyle/>
        <a:p>
          <a:endParaRPr lang="en-GB" dirty="0"/>
        </a:p>
      </dgm:t>
    </dgm:pt>
    <dgm:pt modelId="{DE8085CB-B247-458B-9FF5-4F750410FE78}" type="sibTrans" cxnId="{24EEEA58-60F8-48D1-8C73-0BF2360914D6}">
      <dgm:prSet/>
      <dgm:spPr/>
      <dgm:t>
        <a:bodyPr/>
        <a:lstStyle/>
        <a:p>
          <a:endParaRPr lang="en-GB" dirty="0"/>
        </a:p>
      </dgm:t>
    </dgm:pt>
    <dgm:pt modelId="{A1719268-082B-4CDA-8044-D21A24474971}">
      <dgm:prSet custT="1"/>
      <dgm:spPr/>
      <dgm:t>
        <a:bodyPr/>
        <a:lstStyle/>
        <a:p>
          <a:r>
            <a:rPr lang="en-GB" sz="1400" smtClean="0"/>
            <a:t>Post </a:t>
          </a:r>
          <a:r>
            <a:rPr lang="en-GB" sz="1400" noProof="0" smtClean="0"/>
            <a:t>Mortem</a:t>
          </a:r>
          <a:r>
            <a:rPr lang="en-GB" sz="1400" smtClean="0"/>
            <a:t> </a:t>
          </a:r>
          <a:br>
            <a:rPr lang="en-GB" sz="1400" smtClean="0"/>
          </a:br>
          <a:r>
            <a:rPr lang="en-GB" sz="1400" smtClean="0"/>
            <a:t>Forensics</a:t>
          </a:r>
          <a:endParaRPr lang="en-GB" sz="1400" dirty="0"/>
        </a:p>
      </dgm:t>
    </dgm:pt>
    <dgm:pt modelId="{C160EAED-1AFB-423E-930D-9E9D02939C49}" type="parTrans" cxnId="{899C644A-D1F8-41FF-A08C-B3D8DF0BCACF}">
      <dgm:prSet/>
      <dgm:spPr/>
      <dgm:t>
        <a:bodyPr/>
        <a:lstStyle/>
        <a:p>
          <a:endParaRPr lang="en-GB" dirty="0"/>
        </a:p>
      </dgm:t>
    </dgm:pt>
    <dgm:pt modelId="{E68E00AA-2102-49FE-A773-97BFF377D6FA}" type="sibTrans" cxnId="{899C644A-D1F8-41FF-A08C-B3D8DF0BCACF}">
      <dgm:prSet/>
      <dgm:spPr/>
      <dgm:t>
        <a:bodyPr/>
        <a:lstStyle/>
        <a:p>
          <a:endParaRPr lang="en-GB" dirty="0"/>
        </a:p>
      </dgm:t>
    </dgm:pt>
    <dgm:pt modelId="{E4A61699-DC44-4145-80AC-CE34858D8C90}">
      <dgm:prSet custT="1"/>
      <dgm:spPr/>
      <dgm:t>
        <a:bodyPr/>
        <a:lstStyle/>
        <a:p>
          <a:r>
            <a:rPr lang="en-GB" sz="1400" smtClean="0"/>
            <a:t>Live </a:t>
          </a:r>
          <a:r>
            <a:rPr lang="en-GB" sz="1400" noProof="0" smtClean="0"/>
            <a:t>Forensics</a:t>
          </a:r>
          <a:endParaRPr lang="en-GB" sz="1400" noProof="0" dirty="0"/>
        </a:p>
      </dgm:t>
    </dgm:pt>
    <dgm:pt modelId="{EDF38529-DC77-4102-8EC0-08728CE52C11}" type="parTrans" cxnId="{9141E11F-7338-4017-AE8E-76747FA0F34B}">
      <dgm:prSet/>
      <dgm:spPr/>
      <dgm:t>
        <a:bodyPr/>
        <a:lstStyle/>
        <a:p>
          <a:endParaRPr lang="en-GB" dirty="0"/>
        </a:p>
      </dgm:t>
    </dgm:pt>
    <dgm:pt modelId="{84240134-5350-47EF-8949-54E8CFE140F9}" type="sibTrans" cxnId="{9141E11F-7338-4017-AE8E-76747FA0F34B}">
      <dgm:prSet/>
      <dgm:spPr/>
      <dgm:t>
        <a:bodyPr/>
        <a:lstStyle/>
        <a:p>
          <a:endParaRPr lang="en-GB" dirty="0"/>
        </a:p>
      </dgm:t>
    </dgm:pt>
    <dgm:pt modelId="{CDF5D6EC-E797-414D-8734-6644507AFCEF}">
      <dgm:prSet custT="1"/>
      <dgm:spPr/>
      <dgm:t>
        <a:bodyPr/>
        <a:lstStyle/>
        <a:p>
          <a:r>
            <a:rPr lang="en-GB" sz="1400" noProof="0" dirty="0" smtClean="0"/>
            <a:t>Application Forensics</a:t>
          </a:r>
          <a:endParaRPr lang="en-GB" sz="1400" noProof="0" dirty="0"/>
        </a:p>
      </dgm:t>
    </dgm:pt>
    <dgm:pt modelId="{178DCBB6-8F1D-415D-8FCF-9A7CF3A37F5F}" type="parTrans" cxnId="{368A974C-67B6-48BA-9999-947AEF83390A}">
      <dgm:prSet/>
      <dgm:spPr/>
      <dgm:t>
        <a:bodyPr/>
        <a:lstStyle/>
        <a:p>
          <a:endParaRPr lang="en-GB" dirty="0"/>
        </a:p>
      </dgm:t>
    </dgm:pt>
    <dgm:pt modelId="{645B8D76-E9E4-4671-8687-BD64A130F6E3}" type="sibTrans" cxnId="{368A974C-67B6-48BA-9999-947AEF83390A}">
      <dgm:prSet/>
      <dgm:spPr/>
      <dgm:t>
        <a:bodyPr/>
        <a:lstStyle/>
        <a:p>
          <a:endParaRPr lang="en-GB" dirty="0"/>
        </a:p>
      </dgm:t>
    </dgm:pt>
    <dgm:pt modelId="{5090F348-D384-493D-A6CF-1215841E8AA8}">
      <dgm:prSet custT="1"/>
      <dgm:spPr>
        <a:solidFill>
          <a:schemeClr val="accent1">
            <a:lumMod val="60000"/>
            <a:lumOff val="40000"/>
          </a:schemeClr>
        </a:solidFill>
      </dgm:spPr>
      <dgm:t>
        <a:bodyPr/>
        <a:lstStyle/>
        <a:p>
          <a:r>
            <a:rPr lang="en-GB" sz="1400" dirty="0" smtClean="0"/>
            <a:t>Android Forensics</a:t>
          </a:r>
          <a:endParaRPr lang="en-GB" sz="1400" dirty="0"/>
        </a:p>
      </dgm:t>
    </dgm:pt>
    <dgm:pt modelId="{B306FA57-4221-4B33-91B4-588A574D9E89}" type="parTrans" cxnId="{B3849E74-29CA-48B6-94C3-C3A9CCC193B6}">
      <dgm:prSet/>
      <dgm:spPr>
        <a:ln>
          <a:solidFill>
            <a:schemeClr val="accent1">
              <a:lumMod val="60000"/>
              <a:lumOff val="40000"/>
            </a:schemeClr>
          </a:solidFill>
        </a:ln>
      </dgm:spPr>
      <dgm:t>
        <a:bodyPr/>
        <a:lstStyle/>
        <a:p>
          <a:endParaRPr lang="en-GB" dirty="0"/>
        </a:p>
      </dgm:t>
    </dgm:pt>
    <dgm:pt modelId="{4AE58CE3-C73D-4A68-9799-8B58779065CE}" type="sibTrans" cxnId="{B3849E74-29CA-48B6-94C3-C3A9CCC193B6}">
      <dgm:prSet/>
      <dgm:spPr/>
      <dgm:t>
        <a:bodyPr/>
        <a:lstStyle/>
        <a:p>
          <a:endParaRPr lang="en-GB" dirty="0"/>
        </a:p>
      </dgm:t>
    </dgm:pt>
    <dgm:pt modelId="{0007B8E5-41CA-4FCC-87A4-C99A572B3782}">
      <dgm:prSet custT="1"/>
      <dgm:spPr>
        <a:solidFill>
          <a:schemeClr val="accent1">
            <a:lumMod val="60000"/>
            <a:lumOff val="40000"/>
          </a:schemeClr>
        </a:solidFill>
      </dgm:spPr>
      <dgm:t>
        <a:bodyPr/>
        <a:lstStyle/>
        <a:p>
          <a:r>
            <a:rPr lang="en-GB" sz="1400" dirty="0" smtClean="0"/>
            <a:t>iOS Forensics</a:t>
          </a:r>
          <a:endParaRPr lang="en-GB" sz="1400" dirty="0"/>
        </a:p>
      </dgm:t>
    </dgm:pt>
    <dgm:pt modelId="{38C928CE-2A05-4A8A-AAA6-7C05EAF92D42}" type="parTrans" cxnId="{850EDA6E-2186-47AD-89DE-02FC63EBA27F}">
      <dgm:prSet/>
      <dgm:spPr>
        <a:ln>
          <a:solidFill>
            <a:schemeClr val="accent1">
              <a:lumMod val="60000"/>
              <a:lumOff val="40000"/>
            </a:schemeClr>
          </a:solidFill>
        </a:ln>
      </dgm:spPr>
      <dgm:t>
        <a:bodyPr/>
        <a:lstStyle/>
        <a:p>
          <a:endParaRPr lang="en-GB" dirty="0"/>
        </a:p>
      </dgm:t>
    </dgm:pt>
    <dgm:pt modelId="{CE0B5108-A855-400B-A437-94583857E3CB}" type="sibTrans" cxnId="{850EDA6E-2186-47AD-89DE-02FC63EBA27F}">
      <dgm:prSet/>
      <dgm:spPr/>
      <dgm:t>
        <a:bodyPr/>
        <a:lstStyle/>
        <a:p>
          <a:endParaRPr lang="en-GB" dirty="0"/>
        </a:p>
      </dgm:t>
    </dgm:pt>
    <dgm:pt modelId="{310E6EB5-1D9F-41C4-A325-A57C8CFC7711}">
      <dgm:prSet custT="1"/>
      <dgm:spPr>
        <a:solidFill>
          <a:schemeClr val="accent1">
            <a:lumMod val="60000"/>
            <a:lumOff val="40000"/>
          </a:schemeClr>
        </a:solidFill>
      </dgm:spPr>
      <dgm:t>
        <a:bodyPr/>
        <a:lstStyle/>
        <a:p>
          <a:r>
            <a:rPr lang="en-GB" sz="1400" dirty="0" smtClean="0"/>
            <a:t>Windows Phone/ Symbian/others</a:t>
          </a:r>
          <a:endParaRPr lang="en-GB" sz="1400" dirty="0"/>
        </a:p>
      </dgm:t>
    </dgm:pt>
    <dgm:pt modelId="{B95A273E-6E8D-4F23-A1B6-A235BB0307C1}" type="parTrans" cxnId="{4C651151-45E6-4D7B-9531-C297CAFCB4B5}">
      <dgm:prSet/>
      <dgm:spPr>
        <a:ln>
          <a:solidFill>
            <a:schemeClr val="accent1">
              <a:lumMod val="60000"/>
              <a:lumOff val="40000"/>
            </a:schemeClr>
          </a:solidFill>
        </a:ln>
      </dgm:spPr>
      <dgm:t>
        <a:bodyPr/>
        <a:lstStyle/>
        <a:p>
          <a:endParaRPr lang="en-GB" dirty="0"/>
        </a:p>
      </dgm:t>
    </dgm:pt>
    <dgm:pt modelId="{08110150-9D60-449E-A793-A73916035ED8}" type="sibTrans" cxnId="{4C651151-45E6-4D7B-9531-C297CAFCB4B5}">
      <dgm:prSet/>
      <dgm:spPr/>
      <dgm:t>
        <a:bodyPr/>
        <a:lstStyle/>
        <a:p>
          <a:endParaRPr lang="en-GB" dirty="0"/>
        </a:p>
      </dgm:t>
    </dgm:pt>
    <dgm:pt modelId="{773C9007-FC53-49BB-9EC0-FA8254F9F219}">
      <dgm:prSet custT="1"/>
      <dgm:spPr>
        <a:solidFill>
          <a:schemeClr val="accent1">
            <a:lumMod val="75000"/>
          </a:schemeClr>
        </a:solidFill>
      </dgm:spPr>
      <dgm:t>
        <a:bodyPr/>
        <a:lstStyle/>
        <a:p>
          <a:r>
            <a:rPr lang="en-GB" sz="1400" dirty="0" smtClean="0"/>
            <a:t>Live Network Forensics</a:t>
          </a:r>
          <a:endParaRPr lang="en-GB" sz="1400" dirty="0"/>
        </a:p>
      </dgm:t>
    </dgm:pt>
    <dgm:pt modelId="{2593641B-5A80-4F1E-A4A1-07A0D80F0BAA}" type="parTrans" cxnId="{592B542E-8873-40A1-BB7E-E85A38DB80C0}">
      <dgm:prSet/>
      <dgm:spPr>
        <a:ln>
          <a:solidFill>
            <a:schemeClr val="accent1">
              <a:lumMod val="75000"/>
            </a:schemeClr>
          </a:solidFill>
        </a:ln>
      </dgm:spPr>
      <dgm:t>
        <a:bodyPr/>
        <a:lstStyle/>
        <a:p>
          <a:endParaRPr lang="en-GB" dirty="0"/>
        </a:p>
      </dgm:t>
    </dgm:pt>
    <dgm:pt modelId="{C89F31D6-BEDD-4F8E-B4B4-E3F4E996D05D}" type="sibTrans" cxnId="{592B542E-8873-40A1-BB7E-E85A38DB80C0}">
      <dgm:prSet/>
      <dgm:spPr/>
      <dgm:t>
        <a:bodyPr/>
        <a:lstStyle/>
        <a:p>
          <a:endParaRPr lang="en-GB" dirty="0"/>
        </a:p>
      </dgm:t>
    </dgm:pt>
    <dgm:pt modelId="{1E008C64-E418-48F2-AF62-BD8766C2B2AE}">
      <dgm:prSet custT="1"/>
      <dgm:spPr>
        <a:solidFill>
          <a:schemeClr val="accent1">
            <a:lumMod val="75000"/>
          </a:schemeClr>
        </a:solidFill>
      </dgm:spPr>
      <dgm:t>
        <a:bodyPr/>
        <a:lstStyle/>
        <a:p>
          <a:r>
            <a:rPr lang="en-GB" sz="1400" dirty="0" smtClean="0"/>
            <a:t>Captured Packets Forensics</a:t>
          </a:r>
          <a:endParaRPr lang="en-GB" sz="1400" dirty="0"/>
        </a:p>
      </dgm:t>
    </dgm:pt>
    <dgm:pt modelId="{EFBFFCF8-491F-4346-8299-85F8ED40882A}" type="parTrans" cxnId="{B8F59506-CE20-4404-A016-877D127D3FD9}">
      <dgm:prSet/>
      <dgm:spPr>
        <a:ln>
          <a:solidFill>
            <a:schemeClr val="accent1">
              <a:lumMod val="75000"/>
            </a:schemeClr>
          </a:solidFill>
        </a:ln>
      </dgm:spPr>
      <dgm:t>
        <a:bodyPr/>
        <a:lstStyle/>
        <a:p>
          <a:endParaRPr lang="en-GB" dirty="0"/>
        </a:p>
      </dgm:t>
    </dgm:pt>
    <dgm:pt modelId="{CEC8676D-C000-4EC8-A203-7E93B2728488}" type="sibTrans" cxnId="{B8F59506-CE20-4404-A016-877D127D3FD9}">
      <dgm:prSet/>
      <dgm:spPr/>
      <dgm:t>
        <a:bodyPr/>
        <a:lstStyle/>
        <a:p>
          <a:endParaRPr lang="en-GB" dirty="0"/>
        </a:p>
      </dgm:t>
    </dgm:pt>
    <dgm:pt modelId="{629BDA9D-4AEF-4A69-90B4-C6C9E18DA307}">
      <dgm:prSet/>
      <dgm:spPr>
        <a:solidFill>
          <a:schemeClr val="accent1">
            <a:lumMod val="60000"/>
            <a:lumOff val="40000"/>
          </a:schemeClr>
        </a:solidFill>
      </dgm:spPr>
      <dgm:t>
        <a:bodyPr/>
        <a:lstStyle/>
        <a:p>
          <a:r>
            <a:rPr lang="en-GB" dirty="0" smtClean="0"/>
            <a:t>Others, </a:t>
          </a:r>
          <a:r>
            <a:rPr lang="en-GB" dirty="0" err="1" smtClean="0"/>
            <a:t>eg</a:t>
          </a:r>
          <a:r>
            <a:rPr lang="en-GB" dirty="0" smtClean="0"/>
            <a:t>. Satnav.</a:t>
          </a:r>
          <a:endParaRPr lang="en-GB" dirty="0"/>
        </a:p>
      </dgm:t>
    </dgm:pt>
    <dgm:pt modelId="{7C81572A-7A88-4CF9-9ACB-56B4A040545E}" type="parTrans" cxnId="{6E39D18A-C85B-4F9F-ACCE-2139164E7191}">
      <dgm:prSet/>
      <dgm:spPr>
        <a:ln>
          <a:solidFill>
            <a:schemeClr val="accent1">
              <a:lumMod val="60000"/>
              <a:lumOff val="40000"/>
            </a:schemeClr>
          </a:solidFill>
        </a:ln>
      </dgm:spPr>
      <dgm:t>
        <a:bodyPr/>
        <a:lstStyle/>
        <a:p>
          <a:endParaRPr lang="en-GB" dirty="0"/>
        </a:p>
      </dgm:t>
    </dgm:pt>
    <dgm:pt modelId="{A3671FEA-A319-415D-9BCE-0C1B07DDCB24}" type="sibTrans" cxnId="{6E39D18A-C85B-4F9F-ACCE-2139164E7191}">
      <dgm:prSet/>
      <dgm:spPr/>
      <dgm:t>
        <a:bodyPr/>
        <a:lstStyle/>
        <a:p>
          <a:endParaRPr lang="en-GB" dirty="0"/>
        </a:p>
      </dgm:t>
    </dgm:pt>
    <dgm:pt modelId="{EF126347-4095-4D31-9C97-638E5C138575}">
      <dgm:prSet/>
      <dgm:spPr>
        <a:solidFill>
          <a:schemeClr val="accent1">
            <a:lumMod val="75000"/>
          </a:schemeClr>
        </a:solidFill>
      </dgm:spPr>
      <dgm:t>
        <a:bodyPr/>
        <a:lstStyle/>
        <a:p>
          <a:r>
            <a:rPr lang="en-GB" dirty="0" smtClean="0"/>
            <a:t>Malware Analysis</a:t>
          </a:r>
          <a:endParaRPr lang="en-GB" dirty="0"/>
        </a:p>
      </dgm:t>
    </dgm:pt>
    <dgm:pt modelId="{EECCD84F-4E27-4DA1-B51D-55E7C0D734EB}" type="parTrans" cxnId="{C37C171C-3BEC-4597-897C-9896E9F02878}">
      <dgm:prSet/>
      <dgm:spPr/>
      <dgm:t>
        <a:bodyPr/>
        <a:lstStyle/>
        <a:p>
          <a:endParaRPr lang="en-GB" dirty="0"/>
        </a:p>
      </dgm:t>
    </dgm:pt>
    <dgm:pt modelId="{AD78A869-18CD-4F8C-A692-5CDFFCDF859A}" type="sibTrans" cxnId="{C37C171C-3BEC-4597-897C-9896E9F02878}">
      <dgm:prSet/>
      <dgm:spPr/>
      <dgm:t>
        <a:bodyPr/>
        <a:lstStyle/>
        <a:p>
          <a:endParaRPr lang="en-GB" dirty="0"/>
        </a:p>
      </dgm:t>
    </dgm:pt>
    <dgm:pt modelId="{D4C873C4-2209-4561-9C4F-5908425B0E66}">
      <dgm:prSet/>
      <dgm:spPr/>
      <dgm:t>
        <a:bodyPr/>
        <a:lstStyle/>
        <a:p>
          <a:r>
            <a:rPr lang="en-GB" dirty="0" smtClean="0"/>
            <a:t>Other Devices Forensics: DVR, routers, game consoles, </a:t>
          </a:r>
          <a:r>
            <a:rPr lang="en-GB" noProof="0" dirty="0" smtClean="0"/>
            <a:t>skimming</a:t>
          </a:r>
          <a:r>
            <a:rPr lang="en-GB" dirty="0" smtClean="0"/>
            <a:t> devices, etc.</a:t>
          </a:r>
          <a:endParaRPr lang="en-GB" dirty="0"/>
        </a:p>
      </dgm:t>
    </dgm:pt>
    <dgm:pt modelId="{C377A381-A42B-40DF-B36B-100A2722C927}" type="parTrans" cxnId="{B076AF8B-FAFC-4251-B8AC-3A73142F9B3C}">
      <dgm:prSet/>
      <dgm:spPr/>
      <dgm:t>
        <a:bodyPr/>
        <a:lstStyle/>
        <a:p>
          <a:endParaRPr lang="en-GB" dirty="0"/>
        </a:p>
      </dgm:t>
    </dgm:pt>
    <dgm:pt modelId="{891528D1-D9D5-47EB-85D6-E91745AF1653}" type="sibTrans" cxnId="{B076AF8B-FAFC-4251-B8AC-3A73142F9B3C}">
      <dgm:prSet/>
      <dgm:spPr/>
      <dgm:t>
        <a:bodyPr/>
        <a:lstStyle/>
        <a:p>
          <a:endParaRPr lang="en-GB" dirty="0"/>
        </a:p>
      </dgm:t>
    </dgm:pt>
    <dgm:pt modelId="{A5C46A2C-9532-4FFD-B706-BA93C12F160B}" type="pres">
      <dgm:prSet presAssocID="{7EF5C0A3-2857-451B-97FC-E5DDB73F47C5}" presName="hierChild1" presStyleCnt="0">
        <dgm:presLayoutVars>
          <dgm:orgChart val="1"/>
          <dgm:chPref val="1"/>
          <dgm:dir/>
          <dgm:animOne val="branch"/>
          <dgm:animLvl val="lvl"/>
          <dgm:resizeHandles/>
        </dgm:presLayoutVars>
      </dgm:prSet>
      <dgm:spPr/>
      <dgm:t>
        <a:bodyPr/>
        <a:lstStyle/>
        <a:p>
          <a:endParaRPr lang="de-DE"/>
        </a:p>
      </dgm:t>
    </dgm:pt>
    <dgm:pt modelId="{2D467B90-398B-4410-A422-BD7C194E9A26}" type="pres">
      <dgm:prSet presAssocID="{031314DA-2242-4CAA-B6B3-A6FD2279EA8E}" presName="hierRoot1" presStyleCnt="0">
        <dgm:presLayoutVars>
          <dgm:hierBranch val="init"/>
        </dgm:presLayoutVars>
      </dgm:prSet>
      <dgm:spPr/>
    </dgm:pt>
    <dgm:pt modelId="{222E58DD-BB08-4415-8937-E1256BFECF1F}" type="pres">
      <dgm:prSet presAssocID="{031314DA-2242-4CAA-B6B3-A6FD2279EA8E}" presName="rootComposite1" presStyleCnt="0"/>
      <dgm:spPr/>
    </dgm:pt>
    <dgm:pt modelId="{AE6E1A79-ACC2-4B43-9252-888CB64F0709}" type="pres">
      <dgm:prSet presAssocID="{031314DA-2242-4CAA-B6B3-A6FD2279EA8E}" presName="rootText1" presStyleLbl="node0" presStyleIdx="0" presStyleCnt="1" custScaleX="145645" custScaleY="76647">
        <dgm:presLayoutVars>
          <dgm:chPref val="3"/>
        </dgm:presLayoutVars>
      </dgm:prSet>
      <dgm:spPr/>
      <dgm:t>
        <a:bodyPr/>
        <a:lstStyle/>
        <a:p>
          <a:endParaRPr lang="de-DE"/>
        </a:p>
      </dgm:t>
    </dgm:pt>
    <dgm:pt modelId="{D0C737AD-9600-4B4C-8287-DBA7A3A656CB}" type="pres">
      <dgm:prSet presAssocID="{031314DA-2242-4CAA-B6B3-A6FD2279EA8E}" presName="rootConnector1" presStyleLbl="node1" presStyleIdx="0" presStyleCnt="0"/>
      <dgm:spPr/>
      <dgm:t>
        <a:bodyPr/>
        <a:lstStyle/>
        <a:p>
          <a:endParaRPr lang="de-DE"/>
        </a:p>
      </dgm:t>
    </dgm:pt>
    <dgm:pt modelId="{3F83F39D-426D-427B-8510-8AC1298E67B8}" type="pres">
      <dgm:prSet presAssocID="{031314DA-2242-4CAA-B6B3-A6FD2279EA8E}" presName="hierChild2" presStyleCnt="0"/>
      <dgm:spPr/>
    </dgm:pt>
    <dgm:pt modelId="{E3E6EC51-3ED1-4337-B5C5-B226D7EA5C59}" type="pres">
      <dgm:prSet presAssocID="{0604D3C0-8608-464B-ACF3-9AF66E787A98}" presName="Name37" presStyleLbl="parChTrans1D2" presStyleIdx="0" presStyleCnt="3"/>
      <dgm:spPr/>
      <dgm:t>
        <a:bodyPr/>
        <a:lstStyle/>
        <a:p>
          <a:endParaRPr lang="de-DE"/>
        </a:p>
      </dgm:t>
    </dgm:pt>
    <dgm:pt modelId="{0E76AF4B-E128-4921-A857-32E190A936C3}" type="pres">
      <dgm:prSet presAssocID="{D6E64C49-15F3-4EA9-A76D-C561CF2C2115}" presName="hierRoot2" presStyleCnt="0">
        <dgm:presLayoutVars>
          <dgm:hierBranch val="init"/>
        </dgm:presLayoutVars>
      </dgm:prSet>
      <dgm:spPr/>
    </dgm:pt>
    <dgm:pt modelId="{E3BE72C4-234B-40A5-9D00-FF3DB4F3066F}" type="pres">
      <dgm:prSet presAssocID="{D6E64C49-15F3-4EA9-A76D-C561CF2C2115}" presName="rootComposite" presStyleCnt="0"/>
      <dgm:spPr/>
    </dgm:pt>
    <dgm:pt modelId="{1108FBA0-E998-455D-9E8A-6A59BA651442}" type="pres">
      <dgm:prSet presAssocID="{D6E64C49-15F3-4EA9-A76D-C561CF2C2115}" presName="rootText" presStyleLbl="node2" presStyleIdx="0" presStyleCnt="3" custScaleY="52477" custLinFactNeighborX="-35943" custLinFactNeighborY="-3126">
        <dgm:presLayoutVars>
          <dgm:chPref val="3"/>
        </dgm:presLayoutVars>
      </dgm:prSet>
      <dgm:spPr/>
      <dgm:t>
        <a:bodyPr/>
        <a:lstStyle/>
        <a:p>
          <a:endParaRPr lang="de-DE"/>
        </a:p>
      </dgm:t>
    </dgm:pt>
    <dgm:pt modelId="{035EBF1B-01A2-42DF-A85C-9EE335465D40}" type="pres">
      <dgm:prSet presAssocID="{D6E64C49-15F3-4EA9-A76D-C561CF2C2115}" presName="rootConnector" presStyleLbl="node2" presStyleIdx="0" presStyleCnt="3"/>
      <dgm:spPr/>
      <dgm:t>
        <a:bodyPr/>
        <a:lstStyle/>
        <a:p>
          <a:endParaRPr lang="de-DE"/>
        </a:p>
      </dgm:t>
    </dgm:pt>
    <dgm:pt modelId="{693E643D-3C04-4DD0-8990-56110E958AFC}" type="pres">
      <dgm:prSet presAssocID="{D6E64C49-15F3-4EA9-A76D-C561CF2C2115}" presName="hierChild4" presStyleCnt="0"/>
      <dgm:spPr/>
    </dgm:pt>
    <dgm:pt modelId="{0D57FD57-F1FF-49D2-8216-62643AE51EA5}" type="pres">
      <dgm:prSet presAssocID="{C160EAED-1AFB-423E-930D-9E9D02939C49}" presName="Name37" presStyleLbl="parChTrans1D3" presStyleIdx="0" presStyleCnt="11"/>
      <dgm:spPr/>
      <dgm:t>
        <a:bodyPr/>
        <a:lstStyle/>
        <a:p>
          <a:endParaRPr lang="de-DE"/>
        </a:p>
      </dgm:t>
    </dgm:pt>
    <dgm:pt modelId="{F0F650DC-2B33-470B-BC20-C9FCF03509BA}" type="pres">
      <dgm:prSet presAssocID="{A1719268-082B-4CDA-8044-D21A24474971}" presName="hierRoot2" presStyleCnt="0">
        <dgm:presLayoutVars>
          <dgm:hierBranch val="init"/>
        </dgm:presLayoutVars>
      </dgm:prSet>
      <dgm:spPr/>
    </dgm:pt>
    <dgm:pt modelId="{E140BDF1-6CDF-43EC-9810-71E700467FCE}" type="pres">
      <dgm:prSet presAssocID="{A1719268-082B-4CDA-8044-D21A24474971}" presName="rootComposite" presStyleCnt="0"/>
      <dgm:spPr/>
    </dgm:pt>
    <dgm:pt modelId="{BCFDE1FA-F5EB-4C9A-92F3-E7188BC5217F}" type="pres">
      <dgm:prSet presAssocID="{A1719268-082B-4CDA-8044-D21A24474971}" presName="rootText" presStyleLbl="node3" presStyleIdx="0" presStyleCnt="11" custScaleX="101547" custScaleY="73567" custLinFactNeighborX="-36486" custLinFactNeighborY="-36280">
        <dgm:presLayoutVars>
          <dgm:chPref val="3"/>
        </dgm:presLayoutVars>
      </dgm:prSet>
      <dgm:spPr/>
      <dgm:t>
        <a:bodyPr/>
        <a:lstStyle/>
        <a:p>
          <a:endParaRPr lang="de-DE"/>
        </a:p>
      </dgm:t>
    </dgm:pt>
    <dgm:pt modelId="{04A545E0-4A3E-49E1-B8C9-167787EDC744}" type="pres">
      <dgm:prSet presAssocID="{A1719268-082B-4CDA-8044-D21A24474971}" presName="rootConnector" presStyleLbl="node3" presStyleIdx="0" presStyleCnt="11"/>
      <dgm:spPr/>
      <dgm:t>
        <a:bodyPr/>
        <a:lstStyle/>
        <a:p>
          <a:endParaRPr lang="de-DE"/>
        </a:p>
      </dgm:t>
    </dgm:pt>
    <dgm:pt modelId="{5B0A5E1B-7C14-4CD6-AB1E-482126326598}" type="pres">
      <dgm:prSet presAssocID="{A1719268-082B-4CDA-8044-D21A24474971}" presName="hierChild4" presStyleCnt="0"/>
      <dgm:spPr/>
    </dgm:pt>
    <dgm:pt modelId="{8A75DBEF-A579-4556-920A-749394D924BC}" type="pres">
      <dgm:prSet presAssocID="{A1719268-082B-4CDA-8044-D21A24474971}" presName="hierChild5" presStyleCnt="0"/>
      <dgm:spPr/>
    </dgm:pt>
    <dgm:pt modelId="{29DC2D7F-AE93-4BDD-98B7-D7B1597529D9}" type="pres">
      <dgm:prSet presAssocID="{EDF38529-DC77-4102-8EC0-08728CE52C11}" presName="Name37" presStyleLbl="parChTrans1D3" presStyleIdx="1" presStyleCnt="11"/>
      <dgm:spPr/>
      <dgm:t>
        <a:bodyPr/>
        <a:lstStyle/>
        <a:p>
          <a:endParaRPr lang="de-DE"/>
        </a:p>
      </dgm:t>
    </dgm:pt>
    <dgm:pt modelId="{F523A4E9-0743-48CF-8060-1B015AFC25DA}" type="pres">
      <dgm:prSet presAssocID="{E4A61699-DC44-4145-80AC-CE34858D8C90}" presName="hierRoot2" presStyleCnt="0">
        <dgm:presLayoutVars>
          <dgm:hierBranch val="init"/>
        </dgm:presLayoutVars>
      </dgm:prSet>
      <dgm:spPr/>
    </dgm:pt>
    <dgm:pt modelId="{BCF53456-4364-43DD-8287-F780B1E3C622}" type="pres">
      <dgm:prSet presAssocID="{E4A61699-DC44-4145-80AC-CE34858D8C90}" presName="rootComposite" presStyleCnt="0"/>
      <dgm:spPr/>
    </dgm:pt>
    <dgm:pt modelId="{B1505D27-7393-46A8-94B8-A780B39F4649}" type="pres">
      <dgm:prSet presAssocID="{E4A61699-DC44-4145-80AC-CE34858D8C90}" presName="rootText" presStyleLbl="node3" presStyleIdx="1" presStyleCnt="11" custScaleX="101547" custScaleY="74501" custLinFactNeighborX="-36486" custLinFactNeighborY="-70713">
        <dgm:presLayoutVars>
          <dgm:chPref val="3"/>
        </dgm:presLayoutVars>
      </dgm:prSet>
      <dgm:spPr/>
      <dgm:t>
        <a:bodyPr/>
        <a:lstStyle/>
        <a:p>
          <a:endParaRPr lang="de-DE"/>
        </a:p>
      </dgm:t>
    </dgm:pt>
    <dgm:pt modelId="{AAF39A7A-75AB-462B-9331-DE6FE54A4485}" type="pres">
      <dgm:prSet presAssocID="{E4A61699-DC44-4145-80AC-CE34858D8C90}" presName="rootConnector" presStyleLbl="node3" presStyleIdx="1" presStyleCnt="11"/>
      <dgm:spPr/>
      <dgm:t>
        <a:bodyPr/>
        <a:lstStyle/>
        <a:p>
          <a:endParaRPr lang="de-DE"/>
        </a:p>
      </dgm:t>
    </dgm:pt>
    <dgm:pt modelId="{49EA0897-BE45-4C09-9710-FE3A68E407D0}" type="pres">
      <dgm:prSet presAssocID="{E4A61699-DC44-4145-80AC-CE34858D8C90}" presName="hierChild4" presStyleCnt="0"/>
      <dgm:spPr/>
    </dgm:pt>
    <dgm:pt modelId="{C1C6BD72-33FF-4CBC-A995-369114423B13}" type="pres">
      <dgm:prSet presAssocID="{E4A61699-DC44-4145-80AC-CE34858D8C90}" presName="hierChild5" presStyleCnt="0"/>
      <dgm:spPr/>
    </dgm:pt>
    <dgm:pt modelId="{3A5B5904-2F25-46A1-8850-9C62CF2AD841}" type="pres">
      <dgm:prSet presAssocID="{178DCBB6-8F1D-415D-8FCF-9A7CF3A37F5F}" presName="Name37" presStyleLbl="parChTrans1D3" presStyleIdx="2" presStyleCnt="11"/>
      <dgm:spPr/>
      <dgm:t>
        <a:bodyPr/>
        <a:lstStyle/>
        <a:p>
          <a:endParaRPr lang="de-DE"/>
        </a:p>
      </dgm:t>
    </dgm:pt>
    <dgm:pt modelId="{D041CD4D-13C8-441A-9CB0-9A0AE2D5AC8F}" type="pres">
      <dgm:prSet presAssocID="{CDF5D6EC-E797-414D-8734-6644507AFCEF}" presName="hierRoot2" presStyleCnt="0">
        <dgm:presLayoutVars>
          <dgm:hierBranch val="init"/>
        </dgm:presLayoutVars>
      </dgm:prSet>
      <dgm:spPr/>
    </dgm:pt>
    <dgm:pt modelId="{46C26408-1D3D-46BD-B879-F26F049F71E2}" type="pres">
      <dgm:prSet presAssocID="{CDF5D6EC-E797-414D-8734-6644507AFCEF}" presName="rootComposite" presStyleCnt="0"/>
      <dgm:spPr/>
    </dgm:pt>
    <dgm:pt modelId="{780D3687-CEFE-46A7-B8E3-9EE0EA6B234E}" type="pres">
      <dgm:prSet presAssocID="{CDF5D6EC-E797-414D-8734-6644507AFCEF}" presName="rootText" presStyleLbl="node3" presStyleIdx="2" presStyleCnt="11" custScaleX="102650" custScaleY="74501" custLinFactY="-6270" custLinFactNeighborX="-36486" custLinFactNeighborY="-100000">
        <dgm:presLayoutVars>
          <dgm:chPref val="3"/>
        </dgm:presLayoutVars>
      </dgm:prSet>
      <dgm:spPr/>
      <dgm:t>
        <a:bodyPr/>
        <a:lstStyle/>
        <a:p>
          <a:endParaRPr lang="de-DE"/>
        </a:p>
      </dgm:t>
    </dgm:pt>
    <dgm:pt modelId="{6EDE97B6-8406-4090-B787-710F7C435AC6}" type="pres">
      <dgm:prSet presAssocID="{CDF5D6EC-E797-414D-8734-6644507AFCEF}" presName="rootConnector" presStyleLbl="node3" presStyleIdx="2" presStyleCnt="11"/>
      <dgm:spPr/>
      <dgm:t>
        <a:bodyPr/>
        <a:lstStyle/>
        <a:p>
          <a:endParaRPr lang="de-DE"/>
        </a:p>
      </dgm:t>
    </dgm:pt>
    <dgm:pt modelId="{28456462-9839-4825-9DD9-296F79306582}" type="pres">
      <dgm:prSet presAssocID="{CDF5D6EC-E797-414D-8734-6644507AFCEF}" presName="hierChild4" presStyleCnt="0"/>
      <dgm:spPr/>
    </dgm:pt>
    <dgm:pt modelId="{E9792C64-CE32-4D0B-A505-0311B37FAB2E}" type="pres">
      <dgm:prSet presAssocID="{CDF5D6EC-E797-414D-8734-6644507AFCEF}" presName="hierChild5" presStyleCnt="0"/>
      <dgm:spPr/>
    </dgm:pt>
    <dgm:pt modelId="{64D1CD5B-1EE2-47FC-8EA0-5BDAC2C236B9}" type="pres">
      <dgm:prSet presAssocID="{C377A381-A42B-40DF-B36B-100A2722C927}" presName="Name37" presStyleLbl="parChTrans1D3" presStyleIdx="3" presStyleCnt="11"/>
      <dgm:spPr/>
      <dgm:t>
        <a:bodyPr/>
        <a:lstStyle/>
        <a:p>
          <a:endParaRPr lang="de-DE"/>
        </a:p>
      </dgm:t>
    </dgm:pt>
    <dgm:pt modelId="{D00CFD78-75BA-4813-AABE-75BE62E94C7C}" type="pres">
      <dgm:prSet presAssocID="{D4C873C4-2209-4561-9C4F-5908425B0E66}" presName="hierRoot2" presStyleCnt="0">
        <dgm:presLayoutVars>
          <dgm:hierBranch val="init"/>
        </dgm:presLayoutVars>
      </dgm:prSet>
      <dgm:spPr/>
    </dgm:pt>
    <dgm:pt modelId="{8B070A18-9D7D-403F-B356-A1AC3977E683}" type="pres">
      <dgm:prSet presAssocID="{D4C873C4-2209-4561-9C4F-5908425B0E66}" presName="rootComposite" presStyleCnt="0"/>
      <dgm:spPr/>
    </dgm:pt>
    <dgm:pt modelId="{40CDE946-0848-460B-A821-854D87DADFFD}" type="pres">
      <dgm:prSet presAssocID="{D4C873C4-2209-4561-9C4F-5908425B0E66}" presName="rootText" presStyleLbl="node3" presStyleIdx="3" presStyleCnt="11" custScaleX="104558" custLinFactY="-32171" custLinFactNeighborX="-38035" custLinFactNeighborY="-100000">
        <dgm:presLayoutVars>
          <dgm:chPref val="3"/>
        </dgm:presLayoutVars>
      </dgm:prSet>
      <dgm:spPr/>
      <dgm:t>
        <a:bodyPr/>
        <a:lstStyle/>
        <a:p>
          <a:endParaRPr lang="de-DE"/>
        </a:p>
      </dgm:t>
    </dgm:pt>
    <dgm:pt modelId="{AB481D8E-CBE0-4439-AAC1-15EBCADA89F7}" type="pres">
      <dgm:prSet presAssocID="{D4C873C4-2209-4561-9C4F-5908425B0E66}" presName="rootConnector" presStyleLbl="node3" presStyleIdx="3" presStyleCnt="11"/>
      <dgm:spPr/>
      <dgm:t>
        <a:bodyPr/>
        <a:lstStyle/>
        <a:p>
          <a:endParaRPr lang="de-DE"/>
        </a:p>
      </dgm:t>
    </dgm:pt>
    <dgm:pt modelId="{85EA00BD-4D47-4F4F-ABEF-B4971DAF68A0}" type="pres">
      <dgm:prSet presAssocID="{D4C873C4-2209-4561-9C4F-5908425B0E66}" presName="hierChild4" presStyleCnt="0"/>
      <dgm:spPr/>
    </dgm:pt>
    <dgm:pt modelId="{D83EBFE5-AD77-4CDE-906E-55837687F569}" type="pres">
      <dgm:prSet presAssocID="{D4C873C4-2209-4561-9C4F-5908425B0E66}" presName="hierChild5" presStyleCnt="0"/>
      <dgm:spPr/>
    </dgm:pt>
    <dgm:pt modelId="{69489D3A-C101-4771-A116-1BB533B28926}" type="pres">
      <dgm:prSet presAssocID="{D6E64C49-15F3-4EA9-A76D-C561CF2C2115}" presName="hierChild5" presStyleCnt="0"/>
      <dgm:spPr/>
    </dgm:pt>
    <dgm:pt modelId="{6BB3E314-D2CC-4B49-AEA2-9E73D9C443DF}" type="pres">
      <dgm:prSet presAssocID="{25E89F94-31F1-4B18-BD71-47E105F0BD7E}" presName="Name37" presStyleLbl="parChTrans1D2" presStyleIdx="1" presStyleCnt="3"/>
      <dgm:spPr/>
      <dgm:t>
        <a:bodyPr/>
        <a:lstStyle/>
        <a:p>
          <a:endParaRPr lang="de-DE"/>
        </a:p>
      </dgm:t>
    </dgm:pt>
    <dgm:pt modelId="{0AF9B972-6A8E-48DE-B8D6-6597690ED8BF}" type="pres">
      <dgm:prSet presAssocID="{3E1273AC-8F38-4BEF-AA98-95541B3D403A}" presName="hierRoot2" presStyleCnt="0">
        <dgm:presLayoutVars>
          <dgm:hierBranch val="init"/>
        </dgm:presLayoutVars>
      </dgm:prSet>
      <dgm:spPr/>
    </dgm:pt>
    <dgm:pt modelId="{97BAE54F-A0D3-4092-81A1-169B3B14DD23}" type="pres">
      <dgm:prSet presAssocID="{3E1273AC-8F38-4BEF-AA98-95541B3D403A}" presName="rootComposite" presStyleCnt="0"/>
      <dgm:spPr/>
    </dgm:pt>
    <dgm:pt modelId="{E55EC117-E706-4B1F-8DA3-6F803617C1BE}" type="pres">
      <dgm:prSet presAssocID="{3E1273AC-8F38-4BEF-AA98-95541B3D403A}" presName="rootText" presStyleLbl="node2" presStyleIdx="1" presStyleCnt="3" custScaleY="52397" custLinFactNeighborX="-1102" custLinFactNeighborY="-765">
        <dgm:presLayoutVars>
          <dgm:chPref val="3"/>
        </dgm:presLayoutVars>
      </dgm:prSet>
      <dgm:spPr/>
      <dgm:t>
        <a:bodyPr/>
        <a:lstStyle/>
        <a:p>
          <a:endParaRPr lang="de-DE"/>
        </a:p>
      </dgm:t>
    </dgm:pt>
    <dgm:pt modelId="{F5F5EEEF-B445-4176-8E1F-2019F7DBDCEC}" type="pres">
      <dgm:prSet presAssocID="{3E1273AC-8F38-4BEF-AA98-95541B3D403A}" presName="rootConnector" presStyleLbl="node2" presStyleIdx="1" presStyleCnt="3"/>
      <dgm:spPr/>
      <dgm:t>
        <a:bodyPr/>
        <a:lstStyle/>
        <a:p>
          <a:endParaRPr lang="de-DE"/>
        </a:p>
      </dgm:t>
    </dgm:pt>
    <dgm:pt modelId="{D6AD3F78-6A8D-46EA-A233-9AE0DD54D5AB}" type="pres">
      <dgm:prSet presAssocID="{3E1273AC-8F38-4BEF-AA98-95541B3D403A}" presName="hierChild4" presStyleCnt="0"/>
      <dgm:spPr/>
    </dgm:pt>
    <dgm:pt modelId="{FF2EAA7A-0C72-47B8-9B09-C9B44BDA18FE}" type="pres">
      <dgm:prSet presAssocID="{B306FA57-4221-4B33-91B4-588A574D9E89}" presName="Name37" presStyleLbl="parChTrans1D3" presStyleIdx="4" presStyleCnt="11"/>
      <dgm:spPr/>
      <dgm:t>
        <a:bodyPr/>
        <a:lstStyle/>
        <a:p>
          <a:endParaRPr lang="de-DE"/>
        </a:p>
      </dgm:t>
    </dgm:pt>
    <dgm:pt modelId="{9679CF58-635C-4DFF-BCCE-B9DF190C967A}" type="pres">
      <dgm:prSet presAssocID="{5090F348-D384-493D-A6CF-1215841E8AA8}" presName="hierRoot2" presStyleCnt="0">
        <dgm:presLayoutVars>
          <dgm:hierBranch val="init"/>
        </dgm:presLayoutVars>
      </dgm:prSet>
      <dgm:spPr/>
    </dgm:pt>
    <dgm:pt modelId="{E8190501-55A1-4E40-AC65-54F0FE16EA07}" type="pres">
      <dgm:prSet presAssocID="{5090F348-D384-493D-A6CF-1215841E8AA8}" presName="rootComposite" presStyleCnt="0"/>
      <dgm:spPr/>
    </dgm:pt>
    <dgm:pt modelId="{5E736E1D-85CF-422A-871E-0D4D19E5EEED}" type="pres">
      <dgm:prSet presAssocID="{5090F348-D384-493D-A6CF-1215841E8AA8}" presName="rootText" presStyleLbl="node3" presStyleIdx="4" presStyleCnt="11" custScaleX="85907" custScaleY="45337" custLinFactNeighborX="-1532" custLinFactNeighborY="-35198">
        <dgm:presLayoutVars>
          <dgm:chPref val="3"/>
        </dgm:presLayoutVars>
      </dgm:prSet>
      <dgm:spPr/>
      <dgm:t>
        <a:bodyPr/>
        <a:lstStyle/>
        <a:p>
          <a:endParaRPr lang="de-DE"/>
        </a:p>
      </dgm:t>
    </dgm:pt>
    <dgm:pt modelId="{5F8B0443-503B-4DEE-86A3-A72FB9A0006A}" type="pres">
      <dgm:prSet presAssocID="{5090F348-D384-493D-A6CF-1215841E8AA8}" presName="rootConnector" presStyleLbl="node3" presStyleIdx="4" presStyleCnt="11"/>
      <dgm:spPr/>
      <dgm:t>
        <a:bodyPr/>
        <a:lstStyle/>
        <a:p>
          <a:endParaRPr lang="de-DE"/>
        </a:p>
      </dgm:t>
    </dgm:pt>
    <dgm:pt modelId="{B3527705-B2B4-4639-BECD-70A164D4E170}" type="pres">
      <dgm:prSet presAssocID="{5090F348-D384-493D-A6CF-1215841E8AA8}" presName="hierChild4" presStyleCnt="0"/>
      <dgm:spPr/>
    </dgm:pt>
    <dgm:pt modelId="{68E68046-50D5-40BF-BC98-3EEBA53E6AE3}" type="pres">
      <dgm:prSet presAssocID="{5090F348-D384-493D-A6CF-1215841E8AA8}" presName="hierChild5" presStyleCnt="0"/>
      <dgm:spPr/>
    </dgm:pt>
    <dgm:pt modelId="{090BC93C-69B3-46AC-8DC6-3D89CB948BBC}" type="pres">
      <dgm:prSet presAssocID="{38C928CE-2A05-4A8A-AAA6-7C05EAF92D42}" presName="Name37" presStyleLbl="parChTrans1D3" presStyleIdx="5" presStyleCnt="11"/>
      <dgm:spPr/>
      <dgm:t>
        <a:bodyPr/>
        <a:lstStyle/>
        <a:p>
          <a:endParaRPr lang="de-DE"/>
        </a:p>
      </dgm:t>
    </dgm:pt>
    <dgm:pt modelId="{9DCC59EA-4092-4DA2-9491-41E4C5531849}" type="pres">
      <dgm:prSet presAssocID="{0007B8E5-41CA-4FCC-87A4-C99A572B3782}" presName="hierRoot2" presStyleCnt="0">
        <dgm:presLayoutVars>
          <dgm:hierBranch val="init"/>
        </dgm:presLayoutVars>
      </dgm:prSet>
      <dgm:spPr/>
    </dgm:pt>
    <dgm:pt modelId="{2B09FE22-43FA-4B37-8DB5-415362D375E8}" type="pres">
      <dgm:prSet presAssocID="{0007B8E5-41CA-4FCC-87A4-C99A572B3782}" presName="rootComposite" presStyleCnt="0"/>
      <dgm:spPr/>
    </dgm:pt>
    <dgm:pt modelId="{500CD307-C0E4-4017-99BC-D8FA52224E27}" type="pres">
      <dgm:prSet presAssocID="{0007B8E5-41CA-4FCC-87A4-C99A572B3782}" presName="rootText" presStyleLbl="node3" presStyleIdx="5" presStyleCnt="11" custScaleX="85907" custScaleY="45337" custLinFactNeighborX="-1531" custLinFactNeighborY="-66569">
        <dgm:presLayoutVars>
          <dgm:chPref val="3"/>
        </dgm:presLayoutVars>
      </dgm:prSet>
      <dgm:spPr/>
      <dgm:t>
        <a:bodyPr/>
        <a:lstStyle/>
        <a:p>
          <a:endParaRPr lang="de-DE"/>
        </a:p>
      </dgm:t>
    </dgm:pt>
    <dgm:pt modelId="{81F2813E-FFFC-4E7D-8546-6A60C4A18C51}" type="pres">
      <dgm:prSet presAssocID="{0007B8E5-41CA-4FCC-87A4-C99A572B3782}" presName="rootConnector" presStyleLbl="node3" presStyleIdx="5" presStyleCnt="11"/>
      <dgm:spPr/>
      <dgm:t>
        <a:bodyPr/>
        <a:lstStyle/>
        <a:p>
          <a:endParaRPr lang="de-DE"/>
        </a:p>
      </dgm:t>
    </dgm:pt>
    <dgm:pt modelId="{27ACED85-6F36-47EC-B8D1-466C48EEE8A0}" type="pres">
      <dgm:prSet presAssocID="{0007B8E5-41CA-4FCC-87A4-C99A572B3782}" presName="hierChild4" presStyleCnt="0"/>
      <dgm:spPr/>
    </dgm:pt>
    <dgm:pt modelId="{87A482EC-A55A-4F58-B112-E7E0D469228A}" type="pres">
      <dgm:prSet presAssocID="{0007B8E5-41CA-4FCC-87A4-C99A572B3782}" presName="hierChild5" presStyleCnt="0"/>
      <dgm:spPr/>
    </dgm:pt>
    <dgm:pt modelId="{E2571495-7184-4A93-85D3-7247B0E25DDD}" type="pres">
      <dgm:prSet presAssocID="{B95A273E-6E8D-4F23-A1B6-A235BB0307C1}" presName="Name37" presStyleLbl="parChTrans1D3" presStyleIdx="6" presStyleCnt="11"/>
      <dgm:spPr/>
      <dgm:t>
        <a:bodyPr/>
        <a:lstStyle/>
        <a:p>
          <a:endParaRPr lang="de-DE"/>
        </a:p>
      </dgm:t>
    </dgm:pt>
    <dgm:pt modelId="{E45F0ADE-64A0-4AD4-B7D4-C648EBA89BF1}" type="pres">
      <dgm:prSet presAssocID="{310E6EB5-1D9F-41C4-A325-A57C8CFC7711}" presName="hierRoot2" presStyleCnt="0">
        <dgm:presLayoutVars>
          <dgm:hierBranch val="init"/>
        </dgm:presLayoutVars>
      </dgm:prSet>
      <dgm:spPr/>
    </dgm:pt>
    <dgm:pt modelId="{D0F1E18F-F7CF-4EA2-BE83-2AD32AE60EA3}" type="pres">
      <dgm:prSet presAssocID="{310E6EB5-1D9F-41C4-A325-A57C8CFC7711}" presName="rootComposite" presStyleCnt="0"/>
      <dgm:spPr/>
    </dgm:pt>
    <dgm:pt modelId="{8D5E0606-D3F0-4054-AB3C-53C918A74826}" type="pres">
      <dgm:prSet presAssocID="{310E6EB5-1D9F-41C4-A325-A57C8CFC7711}" presName="rootText" presStyleLbl="node3" presStyleIdx="6" presStyleCnt="11" custScaleX="85907" custScaleY="65299" custLinFactNeighborX="-1506" custLinFactNeighborY="-97176">
        <dgm:presLayoutVars>
          <dgm:chPref val="3"/>
        </dgm:presLayoutVars>
      </dgm:prSet>
      <dgm:spPr/>
      <dgm:t>
        <a:bodyPr/>
        <a:lstStyle/>
        <a:p>
          <a:endParaRPr lang="de-DE"/>
        </a:p>
      </dgm:t>
    </dgm:pt>
    <dgm:pt modelId="{867D9A73-CB57-4C59-BD46-D190F3FEDDCB}" type="pres">
      <dgm:prSet presAssocID="{310E6EB5-1D9F-41C4-A325-A57C8CFC7711}" presName="rootConnector" presStyleLbl="node3" presStyleIdx="6" presStyleCnt="11"/>
      <dgm:spPr/>
      <dgm:t>
        <a:bodyPr/>
        <a:lstStyle/>
        <a:p>
          <a:endParaRPr lang="de-DE"/>
        </a:p>
      </dgm:t>
    </dgm:pt>
    <dgm:pt modelId="{298C103F-089A-4472-A8BD-443FA512D049}" type="pres">
      <dgm:prSet presAssocID="{310E6EB5-1D9F-41C4-A325-A57C8CFC7711}" presName="hierChild4" presStyleCnt="0"/>
      <dgm:spPr/>
    </dgm:pt>
    <dgm:pt modelId="{8580A49E-69EF-41E8-BC7D-8A603895E425}" type="pres">
      <dgm:prSet presAssocID="{310E6EB5-1D9F-41C4-A325-A57C8CFC7711}" presName="hierChild5" presStyleCnt="0"/>
      <dgm:spPr/>
    </dgm:pt>
    <dgm:pt modelId="{3F3151E0-169C-41D6-8CE0-24AB5571C972}" type="pres">
      <dgm:prSet presAssocID="{7C81572A-7A88-4CF9-9ACB-56B4A040545E}" presName="Name37" presStyleLbl="parChTrans1D3" presStyleIdx="7" presStyleCnt="11"/>
      <dgm:spPr/>
      <dgm:t>
        <a:bodyPr/>
        <a:lstStyle/>
        <a:p>
          <a:endParaRPr lang="de-DE"/>
        </a:p>
      </dgm:t>
    </dgm:pt>
    <dgm:pt modelId="{5633574F-DEF0-4301-BF9A-6F1E57826702}" type="pres">
      <dgm:prSet presAssocID="{629BDA9D-4AEF-4A69-90B4-C6C9E18DA307}" presName="hierRoot2" presStyleCnt="0">
        <dgm:presLayoutVars>
          <dgm:hierBranch val="init"/>
        </dgm:presLayoutVars>
      </dgm:prSet>
      <dgm:spPr/>
    </dgm:pt>
    <dgm:pt modelId="{FF7DD54C-6A9C-4249-B50D-68DE13F271F5}" type="pres">
      <dgm:prSet presAssocID="{629BDA9D-4AEF-4A69-90B4-C6C9E18DA307}" presName="rootComposite" presStyleCnt="0"/>
      <dgm:spPr/>
    </dgm:pt>
    <dgm:pt modelId="{BA3AA106-B34E-4109-AC6D-70F574478CAF}" type="pres">
      <dgm:prSet presAssocID="{629BDA9D-4AEF-4A69-90B4-C6C9E18DA307}" presName="rootText" presStyleLbl="node3" presStyleIdx="7" presStyleCnt="11" custScaleX="87872" custScaleY="57110" custLinFactY="-26479" custLinFactNeighborX="-2067" custLinFactNeighborY="-100000">
        <dgm:presLayoutVars>
          <dgm:chPref val="3"/>
        </dgm:presLayoutVars>
      </dgm:prSet>
      <dgm:spPr/>
      <dgm:t>
        <a:bodyPr/>
        <a:lstStyle/>
        <a:p>
          <a:endParaRPr lang="de-DE"/>
        </a:p>
      </dgm:t>
    </dgm:pt>
    <dgm:pt modelId="{3EFEC2CA-ECAE-4E09-A2A1-51A71A779898}" type="pres">
      <dgm:prSet presAssocID="{629BDA9D-4AEF-4A69-90B4-C6C9E18DA307}" presName="rootConnector" presStyleLbl="node3" presStyleIdx="7" presStyleCnt="11"/>
      <dgm:spPr/>
      <dgm:t>
        <a:bodyPr/>
        <a:lstStyle/>
        <a:p>
          <a:endParaRPr lang="de-DE"/>
        </a:p>
      </dgm:t>
    </dgm:pt>
    <dgm:pt modelId="{F1A04C64-A52B-4865-8889-C880340B566C}" type="pres">
      <dgm:prSet presAssocID="{629BDA9D-4AEF-4A69-90B4-C6C9E18DA307}" presName="hierChild4" presStyleCnt="0"/>
      <dgm:spPr/>
    </dgm:pt>
    <dgm:pt modelId="{17AFA652-6735-4B64-B150-777E86407280}" type="pres">
      <dgm:prSet presAssocID="{629BDA9D-4AEF-4A69-90B4-C6C9E18DA307}" presName="hierChild5" presStyleCnt="0"/>
      <dgm:spPr/>
    </dgm:pt>
    <dgm:pt modelId="{3C8F7591-6954-40E1-B971-A7FC955241CE}" type="pres">
      <dgm:prSet presAssocID="{3E1273AC-8F38-4BEF-AA98-95541B3D403A}" presName="hierChild5" presStyleCnt="0"/>
      <dgm:spPr/>
    </dgm:pt>
    <dgm:pt modelId="{3227F2A0-6CF1-4121-BA42-F363CC9CD018}" type="pres">
      <dgm:prSet presAssocID="{C005ABB9-7D32-4071-AD9F-E08265B8E7ED}" presName="Name37" presStyleLbl="parChTrans1D2" presStyleIdx="2" presStyleCnt="3"/>
      <dgm:spPr/>
      <dgm:t>
        <a:bodyPr/>
        <a:lstStyle/>
        <a:p>
          <a:endParaRPr lang="de-DE"/>
        </a:p>
      </dgm:t>
    </dgm:pt>
    <dgm:pt modelId="{81870F9D-B278-4AD3-AE4B-C4B50C0574DC}" type="pres">
      <dgm:prSet presAssocID="{A32329E3-9939-4C91-8A51-A1D8883F91B2}" presName="hierRoot2" presStyleCnt="0">
        <dgm:presLayoutVars>
          <dgm:hierBranch val="init"/>
        </dgm:presLayoutVars>
      </dgm:prSet>
      <dgm:spPr/>
    </dgm:pt>
    <dgm:pt modelId="{19F94FB4-2CFE-4A43-A58C-555D79DB7C22}" type="pres">
      <dgm:prSet presAssocID="{A32329E3-9939-4C91-8A51-A1D8883F91B2}" presName="rootComposite" presStyleCnt="0"/>
      <dgm:spPr/>
    </dgm:pt>
    <dgm:pt modelId="{7B27B07C-4897-4A9B-849D-406F857EB4D3}" type="pres">
      <dgm:prSet presAssocID="{A32329E3-9939-4C91-8A51-A1D8883F91B2}" presName="rootText" presStyleLbl="node2" presStyleIdx="2" presStyleCnt="3" custScaleY="55548" custLinFactNeighborX="3586" custLinFactNeighborY="-3188">
        <dgm:presLayoutVars>
          <dgm:chPref val="3"/>
        </dgm:presLayoutVars>
      </dgm:prSet>
      <dgm:spPr/>
      <dgm:t>
        <a:bodyPr/>
        <a:lstStyle/>
        <a:p>
          <a:endParaRPr lang="de-DE"/>
        </a:p>
      </dgm:t>
    </dgm:pt>
    <dgm:pt modelId="{7F1982B5-C555-4A69-9FFA-620428F7867C}" type="pres">
      <dgm:prSet presAssocID="{A32329E3-9939-4C91-8A51-A1D8883F91B2}" presName="rootConnector" presStyleLbl="node2" presStyleIdx="2" presStyleCnt="3"/>
      <dgm:spPr/>
      <dgm:t>
        <a:bodyPr/>
        <a:lstStyle/>
        <a:p>
          <a:endParaRPr lang="de-DE"/>
        </a:p>
      </dgm:t>
    </dgm:pt>
    <dgm:pt modelId="{CD060D40-9F58-4568-A772-96E81860615C}" type="pres">
      <dgm:prSet presAssocID="{A32329E3-9939-4C91-8A51-A1D8883F91B2}" presName="hierChild4" presStyleCnt="0"/>
      <dgm:spPr/>
    </dgm:pt>
    <dgm:pt modelId="{03552278-51F2-4188-A74D-225313BD16F8}" type="pres">
      <dgm:prSet presAssocID="{2593641B-5A80-4F1E-A4A1-07A0D80F0BAA}" presName="Name37" presStyleLbl="parChTrans1D3" presStyleIdx="8" presStyleCnt="11"/>
      <dgm:spPr/>
      <dgm:t>
        <a:bodyPr/>
        <a:lstStyle/>
        <a:p>
          <a:endParaRPr lang="de-DE"/>
        </a:p>
      </dgm:t>
    </dgm:pt>
    <dgm:pt modelId="{5BBD2386-8F11-45C3-B2D6-A6D990DCB7C7}" type="pres">
      <dgm:prSet presAssocID="{773C9007-FC53-49BB-9EC0-FA8254F9F219}" presName="hierRoot2" presStyleCnt="0">
        <dgm:presLayoutVars>
          <dgm:hierBranch val="init"/>
        </dgm:presLayoutVars>
      </dgm:prSet>
      <dgm:spPr/>
    </dgm:pt>
    <dgm:pt modelId="{50B98B97-D4E5-45DE-9257-0B5910574B79}" type="pres">
      <dgm:prSet presAssocID="{773C9007-FC53-49BB-9EC0-FA8254F9F219}" presName="rootComposite" presStyleCnt="0"/>
      <dgm:spPr/>
    </dgm:pt>
    <dgm:pt modelId="{C6D11E7F-ABF3-4B76-BBF2-8470D0117EA7}" type="pres">
      <dgm:prSet presAssocID="{773C9007-FC53-49BB-9EC0-FA8254F9F219}" presName="rootText" presStyleLbl="node3" presStyleIdx="8" presStyleCnt="11" custScaleX="87986" custScaleY="59966" custLinFactNeighborX="982" custLinFactNeighborY="-37493">
        <dgm:presLayoutVars>
          <dgm:chPref val="3"/>
        </dgm:presLayoutVars>
      </dgm:prSet>
      <dgm:spPr/>
      <dgm:t>
        <a:bodyPr/>
        <a:lstStyle/>
        <a:p>
          <a:endParaRPr lang="de-DE"/>
        </a:p>
      </dgm:t>
    </dgm:pt>
    <dgm:pt modelId="{9689E889-083A-4C10-867D-7FCA542406EE}" type="pres">
      <dgm:prSet presAssocID="{773C9007-FC53-49BB-9EC0-FA8254F9F219}" presName="rootConnector" presStyleLbl="node3" presStyleIdx="8" presStyleCnt="11"/>
      <dgm:spPr/>
      <dgm:t>
        <a:bodyPr/>
        <a:lstStyle/>
        <a:p>
          <a:endParaRPr lang="de-DE"/>
        </a:p>
      </dgm:t>
    </dgm:pt>
    <dgm:pt modelId="{B9819C25-0CF3-4C94-A508-B3D257DFA17B}" type="pres">
      <dgm:prSet presAssocID="{773C9007-FC53-49BB-9EC0-FA8254F9F219}" presName="hierChild4" presStyleCnt="0"/>
      <dgm:spPr/>
    </dgm:pt>
    <dgm:pt modelId="{77B220F5-7521-422B-BA1B-617B3257BA93}" type="pres">
      <dgm:prSet presAssocID="{773C9007-FC53-49BB-9EC0-FA8254F9F219}" presName="hierChild5" presStyleCnt="0"/>
      <dgm:spPr/>
    </dgm:pt>
    <dgm:pt modelId="{3D57B562-0703-4B8C-885F-1A6E6E8BF7E5}" type="pres">
      <dgm:prSet presAssocID="{EFBFFCF8-491F-4346-8299-85F8ED40882A}" presName="Name37" presStyleLbl="parChTrans1D3" presStyleIdx="9" presStyleCnt="11"/>
      <dgm:spPr/>
      <dgm:t>
        <a:bodyPr/>
        <a:lstStyle/>
        <a:p>
          <a:endParaRPr lang="de-DE"/>
        </a:p>
      </dgm:t>
    </dgm:pt>
    <dgm:pt modelId="{4916CE43-6C41-48D2-863C-A7817663A211}" type="pres">
      <dgm:prSet presAssocID="{1E008C64-E418-48F2-AF62-BD8766C2B2AE}" presName="hierRoot2" presStyleCnt="0">
        <dgm:presLayoutVars>
          <dgm:hierBranch val="init"/>
        </dgm:presLayoutVars>
      </dgm:prSet>
      <dgm:spPr/>
    </dgm:pt>
    <dgm:pt modelId="{4440DF37-580E-479E-827F-F69EF27D7008}" type="pres">
      <dgm:prSet presAssocID="{1E008C64-E418-48F2-AF62-BD8766C2B2AE}" presName="rootComposite" presStyleCnt="0"/>
      <dgm:spPr/>
    </dgm:pt>
    <dgm:pt modelId="{1767D0E3-0B48-43EE-A3F2-9F9CBA311C49}" type="pres">
      <dgm:prSet presAssocID="{1E008C64-E418-48F2-AF62-BD8766C2B2AE}" presName="rootText" presStyleLbl="node3" presStyleIdx="9" presStyleCnt="11" custScaleX="87986" custScaleY="67921" custLinFactNeighborX="982" custLinFactNeighborY="-66569">
        <dgm:presLayoutVars>
          <dgm:chPref val="3"/>
        </dgm:presLayoutVars>
      </dgm:prSet>
      <dgm:spPr/>
      <dgm:t>
        <a:bodyPr/>
        <a:lstStyle/>
        <a:p>
          <a:endParaRPr lang="de-DE"/>
        </a:p>
      </dgm:t>
    </dgm:pt>
    <dgm:pt modelId="{D33E208D-8211-4973-B424-E2DC23912F88}" type="pres">
      <dgm:prSet presAssocID="{1E008C64-E418-48F2-AF62-BD8766C2B2AE}" presName="rootConnector" presStyleLbl="node3" presStyleIdx="9" presStyleCnt="11"/>
      <dgm:spPr/>
      <dgm:t>
        <a:bodyPr/>
        <a:lstStyle/>
        <a:p>
          <a:endParaRPr lang="de-DE"/>
        </a:p>
      </dgm:t>
    </dgm:pt>
    <dgm:pt modelId="{4C9ED6F9-7A2E-4185-ACFA-C8A3C1D763F7}" type="pres">
      <dgm:prSet presAssocID="{1E008C64-E418-48F2-AF62-BD8766C2B2AE}" presName="hierChild4" presStyleCnt="0"/>
      <dgm:spPr/>
    </dgm:pt>
    <dgm:pt modelId="{AE0AA10D-036C-4F04-8FE0-802FEE39AA1B}" type="pres">
      <dgm:prSet presAssocID="{1E008C64-E418-48F2-AF62-BD8766C2B2AE}" presName="hierChild5" presStyleCnt="0"/>
      <dgm:spPr/>
    </dgm:pt>
    <dgm:pt modelId="{3BB57654-547C-4FD0-8DFA-9975CED61D8E}" type="pres">
      <dgm:prSet presAssocID="{EECCD84F-4E27-4DA1-B51D-55E7C0D734EB}" presName="Name37" presStyleLbl="parChTrans1D3" presStyleIdx="10" presStyleCnt="11"/>
      <dgm:spPr/>
      <dgm:t>
        <a:bodyPr/>
        <a:lstStyle/>
        <a:p>
          <a:endParaRPr lang="de-DE"/>
        </a:p>
      </dgm:t>
    </dgm:pt>
    <dgm:pt modelId="{34D6E3BB-8A16-4D35-9E00-8C0FBA0099C1}" type="pres">
      <dgm:prSet presAssocID="{EF126347-4095-4D31-9C97-638E5C138575}" presName="hierRoot2" presStyleCnt="0">
        <dgm:presLayoutVars>
          <dgm:hierBranch val="init"/>
        </dgm:presLayoutVars>
      </dgm:prSet>
      <dgm:spPr/>
    </dgm:pt>
    <dgm:pt modelId="{8B41EC4A-DB72-4DCA-9BD9-EA02256BEE09}" type="pres">
      <dgm:prSet presAssocID="{EF126347-4095-4D31-9C97-638E5C138575}" presName="rootComposite" presStyleCnt="0"/>
      <dgm:spPr/>
    </dgm:pt>
    <dgm:pt modelId="{65C94771-98DB-45EC-AFD7-6F37D063164F}" type="pres">
      <dgm:prSet presAssocID="{EF126347-4095-4D31-9C97-638E5C138575}" presName="rootText" presStyleLbl="node3" presStyleIdx="10" presStyleCnt="11" custScaleX="88039" custScaleY="71973" custLinFactNeighborX="1327" custLinFactNeighborY="-93772">
        <dgm:presLayoutVars>
          <dgm:chPref val="3"/>
        </dgm:presLayoutVars>
      </dgm:prSet>
      <dgm:spPr/>
      <dgm:t>
        <a:bodyPr/>
        <a:lstStyle/>
        <a:p>
          <a:endParaRPr lang="de-DE"/>
        </a:p>
      </dgm:t>
    </dgm:pt>
    <dgm:pt modelId="{43DBBBF1-AF01-4983-821A-5EED002335A5}" type="pres">
      <dgm:prSet presAssocID="{EF126347-4095-4D31-9C97-638E5C138575}" presName="rootConnector" presStyleLbl="node3" presStyleIdx="10" presStyleCnt="11"/>
      <dgm:spPr/>
      <dgm:t>
        <a:bodyPr/>
        <a:lstStyle/>
        <a:p>
          <a:endParaRPr lang="de-DE"/>
        </a:p>
      </dgm:t>
    </dgm:pt>
    <dgm:pt modelId="{BDCF1EC0-5A30-4A92-B5F5-409C17857958}" type="pres">
      <dgm:prSet presAssocID="{EF126347-4095-4D31-9C97-638E5C138575}" presName="hierChild4" presStyleCnt="0"/>
      <dgm:spPr/>
    </dgm:pt>
    <dgm:pt modelId="{D4B2CEC1-F94C-4A1E-BE92-F37EF6958CEE}" type="pres">
      <dgm:prSet presAssocID="{EF126347-4095-4D31-9C97-638E5C138575}" presName="hierChild5" presStyleCnt="0"/>
      <dgm:spPr/>
    </dgm:pt>
    <dgm:pt modelId="{8EE86F6E-F58C-4595-B1D2-132114C7582F}" type="pres">
      <dgm:prSet presAssocID="{A32329E3-9939-4C91-8A51-A1D8883F91B2}" presName="hierChild5" presStyleCnt="0"/>
      <dgm:spPr/>
    </dgm:pt>
    <dgm:pt modelId="{4FF057C1-198E-4E9D-B016-E6752E09D7A0}" type="pres">
      <dgm:prSet presAssocID="{031314DA-2242-4CAA-B6B3-A6FD2279EA8E}" presName="hierChild3" presStyleCnt="0"/>
      <dgm:spPr/>
    </dgm:pt>
  </dgm:ptLst>
  <dgm:cxnLst>
    <dgm:cxn modelId="{AAF1727D-2196-384C-AC37-24E0FE9E491E}" type="presOf" srcId="{25E89F94-31F1-4B18-BD71-47E105F0BD7E}" destId="{6BB3E314-D2CC-4B49-AEA2-9E73D9C443DF}" srcOrd="0" destOrd="0" presId="urn:microsoft.com/office/officeart/2005/8/layout/orgChart1"/>
    <dgm:cxn modelId="{50F3DB6E-046E-6B4B-996E-BCED9322908B}" type="presOf" srcId="{EFBFFCF8-491F-4346-8299-85F8ED40882A}" destId="{3D57B562-0703-4B8C-885F-1A6E6E8BF7E5}" srcOrd="0" destOrd="0" presId="urn:microsoft.com/office/officeart/2005/8/layout/orgChart1"/>
    <dgm:cxn modelId="{D0BEA221-5282-9549-A905-BC879F9F25A5}" type="presOf" srcId="{A1719268-082B-4CDA-8044-D21A24474971}" destId="{04A545E0-4A3E-49E1-B8C9-167787EDC744}" srcOrd="1" destOrd="0" presId="urn:microsoft.com/office/officeart/2005/8/layout/orgChart1"/>
    <dgm:cxn modelId="{2ADE4B82-B205-4344-A4B0-2B7FF7F6827B}" type="presOf" srcId="{310E6EB5-1D9F-41C4-A325-A57C8CFC7711}" destId="{867D9A73-CB57-4C59-BD46-D190F3FEDDCB}" srcOrd="1" destOrd="0" presId="urn:microsoft.com/office/officeart/2005/8/layout/orgChart1"/>
    <dgm:cxn modelId="{0EF41E72-1FEE-A844-89BF-4CBE3ECC7795}" type="presOf" srcId="{E4A61699-DC44-4145-80AC-CE34858D8C90}" destId="{B1505D27-7393-46A8-94B8-A780B39F4649}" srcOrd="0" destOrd="0" presId="urn:microsoft.com/office/officeart/2005/8/layout/orgChart1"/>
    <dgm:cxn modelId="{AA5D93CE-6CF8-4548-8CCD-71DCEAC20CA5}" type="presOf" srcId="{CDF5D6EC-E797-414D-8734-6644507AFCEF}" destId="{6EDE97B6-8406-4090-B787-710F7C435AC6}" srcOrd="1" destOrd="0" presId="urn:microsoft.com/office/officeart/2005/8/layout/orgChart1"/>
    <dgm:cxn modelId="{00B41F69-5182-4740-AA5D-9E0DBBEE160A}" type="presOf" srcId="{D4C873C4-2209-4561-9C4F-5908425B0E66}" destId="{AB481D8E-CBE0-4439-AAC1-15EBCADA89F7}" srcOrd="1" destOrd="0" presId="urn:microsoft.com/office/officeart/2005/8/layout/orgChart1"/>
    <dgm:cxn modelId="{899C644A-D1F8-41FF-A08C-B3D8DF0BCACF}" srcId="{D6E64C49-15F3-4EA9-A76D-C561CF2C2115}" destId="{A1719268-082B-4CDA-8044-D21A24474971}" srcOrd="0" destOrd="0" parTransId="{C160EAED-1AFB-423E-930D-9E9D02939C49}" sibTransId="{E68E00AA-2102-49FE-A773-97BFF377D6FA}"/>
    <dgm:cxn modelId="{2A78881E-3F4D-B940-919C-6A32ED3ED9FF}" type="presOf" srcId="{0007B8E5-41CA-4FCC-87A4-C99A572B3782}" destId="{500CD307-C0E4-4017-99BC-D8FA52224E27}" srcOrd="0" destOrd="0" presId="urn:microsoft.com/office/officeart/2005/8/layout/orgChart1"/>
    <dgm:cxn modelId="{2E9948BD-34DF-4C76-871E-78276D0143B0}" srcId="{031314DA-2242-4CAA-B6B3-A6FD2279EA8E}" destId="{3E1273AC-8F38-4BEF-AA98-95541B3D403A}" srcOrd="1" destOrd="0" parTransId="{25E89F94-31F1-4B18-BD71-47E105F0BD7E}" sibTransId="{8511B60F-EEC9-49D7-AF51-44320E0C4575}"/>
    <dgm:cxn modelId="{03FFFE8E-8E6D-0344-B2B2-0955105C252B}" type="presOf" srcId="{38C928CE-2A05-4A8A-AAA6-7C05EAF92D42}" destId="{090BC93C-69B3-46AC-8DC6-3D89CB948BBC}" srcOrd="0" destOrd="0" presId="urn:microsoft.com/office/officeart/2005/8/layout/orgChart1"/>
    <dgm:cxn modelId="{0787390D-56BB-6447-89F4-9B4994511897}" type="presOf" srcId="{C005ABB9-7D32-4071-AD9F-E08265B8E7ED}" destId="{3227F2A0-6CF1-4121-BA42-F363CC9CD018}" srcOrd="0" destOrd="0" presId="urn:microsoft.com/office/officeart/2005/8/layout/orgChart1"/>
    <dgm:cxn modelId="{C37C171C-3BEC-4597-897C-9896E9F02878}" srcId="{A32329E3-9939-4C91-8A51-A1D8883F91B2}" destId="{EF126347-4095-4D31-9C97-638E5C138575}" srcOrd="2" destOrd="0" parTransId="{EECCD84F-4E27-4DA1-B51D-55E7C0D734EB}" sibTransId="{AD78A869-18CD-4F8C-A692-5CDFFCDF859A}"/>
    <dgm:cxn modelId="{4C651151-45E6-4D7B-9531-C297CAFCB4B5}" srcId="{3E1273AC-8F38-4BEF-AA98-95541B3D403A}" destId="{310E6EB5-1D9F-41C4-A325-A57C8CFC7711}" srcOrd="2" destOrd="0" parTransId="{B95A273E-6E8D-4F23-A1B6-A235BB0307C1}" sibTransId="{08110150-9D60-449E-A793-A73916035ED8}"/>
    <dgm:cxn modelId="{17AE6577-CA38-3B42-A493-2BDCE11A5200}" type="presOf" srcId="{3E1273AC-8F38-4BEF-AA98-95541B3D403A}" destId="{F5F5EEEF-B445-4176-8E1F-2019F7DBDCEC}" srcOrd="1" destOrd="0" presId="urn:microsoft.com/office/officeart/2005/8/layout/orgChart1"/>
    <dgm:cxn modelId="{1D388DA8-5BBF-CF45-A449-72CD48C988E2}" type="presOf" srcId="{D6E64C49-15F3-4EA9-A76D-C561CF2C2115}" destId="{035EBF1B-01A2-42DF-A85C-9EE335465D40}" srcOrd="1" destOrd="0" presId="urn:microsoft.com/office/officeart/2005/8/layout/orgChart1"/>
    <dgm:cxn modelId="{9762C632-0353-0549-8440-D595A4026E46}" type="presOf" srcId="{0604D3C0-8608-464B-ACF3-9AF66E787A98}" destId="{E3E6EC51-3ED1-4337-B5C5-B226D7EA5C59}" srcOrd="0" destOrd="0" presId="urn:microsoft.com/office/officeart/2005/8/layout/orgChart1"/>
    <dgm:cxn modelId="{503B3C3A-DB6B-E44F-B33D-6978712604B2}" type="presOf" srcId="{5090F348-D384-493D-A6CF-1215841E8AA8}" destId="{5F8B0443-503B-4DEE-86A3-A72FB9A0006A}" srcOrd="1" destOrd="0" presId="urn:microsoft.com/office/officeart/2005/8/layout/orgChart1"/>
    <dgm:cxn modelId="{22C68B36-4484-1344-87F0-634B4D9A4219}" type="presOf" srcId="{773C9007-FC53-49BB-9EC0-FA8254F9F219}" destId="{C6D11E7F-ABF3-4B76-BBF2-8470D0117EA7}" srcOrd="0" destOrd="0" presId="urn:microsoft.com/office/officeart/2005/8/layout/orgChart1"/>
    <dgm:cxn modelId="{9F416440-54E2-2449-95CB-57E5487A9C13}" type="presOf" srcId="{E4A61699-DC44-4145-80AC-CE34858D8C90}" destId="{AAF39A7A-75AB-462B-9331-DE6FE54A4485}" srcOrd="1" destOrd="0" presId="urn:microsoft.com/office/officeart/2005/8/layout/orgChart1"/>
    <dgm:cxn modelId="{850EDA6E-2186-47AD-89DE-02FC63EBA27F}" srcId="{3E1273AC-8F38-4BEF-AA98-95541B3D403A}" destId="{0007B8E5-41CA-4FCC-87A4-C99A572B3782}" srcOrd="1" destOrd="0" parTransId="{38C928CE-2A05-4A8A-AAA6-7C05EAF92D42}" sibTransId="{CE0B5108-A855-400B-A437-94583857E3CB}"/>
    <dgm:cxn modelId="{715FF3A6-E906-F04F-B87E-45AB1467AF48}" type="presOf" srcId="{C160EAED-1AFB-423E-930D-9E9D02939C49}" destId="{0D57FD57-F1FF-49D2-8216-62643AE51EA5}" srcOrd="0" destOrd="0" presId="urn:microsoft.com/office/officeart/2005/8/layout/orgChart1"/>
    <dgm:cxn modelId="{D6150D43-2E5F-B24D-8586-E3AAFD274C10}" type="presOf" srcId="{3E1273AC-8F38-4BEF-AA98-95541B3D403A}" destId="{E55EC117-E706-4B1F-8DA3-6F803617C1BE}" srcOrd="0" destOrd="0" presId="urn:microsoft.com/office/officeart/2005/8/layout/orgChart1"/>
    <dgm:cxn modelId="{37E64B04-5228-674E-BCB8-0481BF2032D5}" type="presOf" srcId="{2593641B-5A80-4F1E-A4A1-07A0D80F0BAA}" destId="{03552278-51F2-4188-A74D-225313BD16F8}" srcOrd="0" destOrd="0" presId="urn:microsoft.com/office/officeart/2005/8/layout/orgChart1"/>
    <dgm:cxn modelId="{6E39D18A-C85B-4F9F-ACCE-2139164E7191}" srcId="{3E1273AC-8F38-4BEF-AA98-95541B3D403A}" destId="{629BDA9D-4AEF-4A69-90B4-C6C9E18DA307}" srcOrd="3" destOrd="0" parTransId="{7C81572A-7A88-4CF9-9ACB-56B4A040545E}" sibTransId="{A3671FEA-A319-415D-9BCE-0C1B07DDCB24}"/>
    <dgm:cxn modelId="{E447F00B-9253-0341-8C36-A0287C6A69B2}" type="presOf" srcId="{C377A381-A42B-40DF-B36B-100A2722C927}" destId="{64D1CD5B-1EE2-47FC-8EA0-5BDAC2C236B9}" srcOrd="0" destOrd="0" presId="urn:microsoft.com/office/officeart/2005/8/layout/orgChart1"/>
    <dgm:cxn modelId="{B076AF8B-FAFC-4251-B8AC-3A73142F9B3C}" srcId="{D6E64C49-15F3-4EA9-A76D-C561CF2C2115}" destId="{D4C873C4-2209-4561-9C4F-5908425B0E66}" srcOrd="3" destOrd="0" parTransId="{C377A381-A42B-40DF-B36B-100A2722C927}" sibTransId="{891528D1-D9D5-47EB-85D6-E91745AF1653}"/>
    <dgm:cxn modelId="{B1683671-A23D-8347-BA69-31B86A01D35D}" type="presOf" srcId="{EF126347-4095-4D31-9C97-638E5C138575}" destId="{43DBBBF1-AF01-4983-821A-5EED002335A5}" srcOrd="1" destOrd="0" presId="urn:microsoft.com/office/officeart/2005/8/layout/orgChart1"/>
    <dgm:cxn modelId="{E821BF03-9B03-7641-8E5D-28B3F39501FC}" type="presOf" srcId="{7C81572A-7A88-4CF9-9ACB-56B4A040545E}" destId="{3F3151E0-169C-41D6-8CE0-24AB5571C972}" srcOrd="0" destOrd="0" presId="urn:microsoft.com/office/officeart/2005/8/layout/orgChart1"/>
    <dgm:cxn modelId="{09D517FD-5279-F94C-B4B4-8CD5E2E7B721}" type="presOf" srcId="{629BDA9D-4AEF-4A69-90B4-C6C9E18DA307}" destId="{3EFEC2CA-ECAE-4E09-A2A1-51A71A779898}" srcOrd="1" destOrd="0" presId="urn:microsoft.com/office/officeart/2005/8/layout/orgChart1"/>
    <dgm:cxn modelId="{30CC5B8E-4189-244B-94C7-DC0E602B555D}" type="presOf" srcId="{D4C873C4-2209-4561-9C4F-5908425B0E66}" destId="{40CDE946-0848-460B-A821-854D87DADFFD}" srcOrd="0" destOrd="0" presId="urn:microsoft.com/office/officeart/2005/8/layout/orgChart1"/>
    <dgm:cxn modelId="{6906FD84-8874-9A45-9064-140CEBDF08A4}" type="presOf" srcId="{D6E64C49-15F3-4EA9-A76D-C561CF2C2115}" destId="{1108FBA0-E998-455D-9E8A-6A59BA651442}" srcOrd="0" destOrd="0" presId="urn:microsoft.com/office/officeart/2005/8/layout/orgChart1"/>
    <dgm:cxn modelId="{B5372DB3-2869-5F40-BBC5-1C3C6E65235A}" type="presOf" srcId="{310E6EB5-1D9F-41C4-A325-A57C8CFC7711}" destId="{8D5E0606-D3F0-4054-AB3C-53C918A74826}" srcOrd="0" destOrd="0" presId="urn:microsoft.com/office/officeart/2005/8/layout/orgChart1"/>
    <dgm:cxn modelId="{CA2FA186-3B39-864D-AEBC-2EE46DFBB769}" type="presOf" srcId="{CDF5D6EC-E797-414D-8734-6644507AFCEF}" destId="{780D3687-CEFE-46A7-B8E3-9EE0EA6B234E}" srcOrd="0" destOrd="0" presId="urn:microsoft.com/office/officeart/2005/8/layout/orgChart1"/>
    <dgm:cxn modelId="{F89C9E24-9B81-FD43-BD3A-ECEC277052FF}" type="presOf" srcId="{773C9007-FC53-49BB-9EC0-FA8254F9F219}" destId="{9689E889-083A-4C10-867D-7FCA542406EE}" srcOrd="1" destOrd="0" presId="urn:microsoft.com/office/officeart/2005/8/layout/orgChart1"/>
    <dgm:cxn modelId="{E8684563-F1C6-6842-BCD9-C25BFE59140C}" type="presOf" srcId="{A32329E3-9939-4C91-8A51-A1D8883F91B2}" destId="{7F1982B5-C555-4A69-9FFA-620428F7867C}" srcOrd="1" destOrd="0" presId="urn:microsoft.com/office/officeart/2005/8/layout/orgChart1"/>
    <dgm:cxn modelId="{BB4323F9-EEA7-0E42-8830-0DFBD3AC689C}" type="presOf" srcId="{1E008C64-E418-48F2-AF62-BD8766C2B2AE}" destId="{D33E208D-8211-4973-B424-E2DC23912F88}" srcOrd="1" destOrd="0" presId="urn:microsoft.com/office/officeart/2005/8/layout/orgChart1"/>
    <dgm:cxn modelId="{F9D42539-0231-4BAB-AF64-31D02472148C}" srcId="{7EF5C0A3-2857-451B-97FC-E5DDB73F47C5}" destId="{031314DA-2242-4CAA-B6B3-A6FD2279EA8E}" srcOrd="0" destOrd="0" parTransId="{2D82FDBC-9467-4FB4-A1BE-4CB049D1C333}" sibTransId="{24C2A7B5-7230-4BD6-A213-EF2AAFB0329A}"/>
    <dgm:cxn modelId="{44DFC84A-A97A-C243-AE39-357AB9EBEFDD}" type="presOf" srcId="{B306FA57-4221-4B33-91B4-588A574D9E89}" destId="{FF2EAA7A-0C72-47B8-9B09-C9B44BDA18FE}" srcOrd="0" destOrd="0" presId="urn:microsoft.com/office/officeart/2005/8/layout/orgChart1"/>
    <dgm:cxn modelId="{44EE2B14-61DF-B04D-9E5A-12D66FDD2F69}" type="presOf" srcId="{B95A273E-6E8D-4F23-A1B6-A235BB0307C1}" destId="{E2571495-7184-4A93-85D3-7247B0E25DDD}" srcOrd="0" destOrd="0" presId="urn:microsoft.com/office/officeart/2005/8/layout/orgChart1"/>
    <dgm:cxn modelId="{9141E11F-7338-4017-AE8E-76747FA0F34B}" srcId="{D6E64C49-15F3-4EA9-A76D-C561CF2C2115}" destId="{E4A61699-DC44-4145-80AC-CE34858D8C90}" srcOrd="1" destOrd="0" parTransId="{EDF38529-DC77-4102-8EC0-08728CE52C11}" sibTransId="{84240134-5350-47EF-8949-54E8CFE140F9}"/>
    <dgm:cxn modelId="{C76F8522-5B0E-6D4F-9F00-E57904C47257}" type="presOf" srcId="{1E008C64-E418-48F2-AF62-BD8766C2B2AE}" destId="{1767D0E3-0B48-43EE-A3F2-9F9CBA311C49}" srcOrd="0" destOrd="0" presId="urn:microsoft.com/office/officeart/2005/8/layout/orgChart1"/>
    <dgm:cxn modelId="{32467D6C-7E8C-5745-9C6D-29468BA1C495}" type="presOf" srcId="{0007B8E5-41CA-4FCC-87A4-C99A572B3782}" destId="{81F2813E-FFFC-4E7D-8546-6A60C4A18C51}" srcOrd="1" destOrd="0" presId="urn:microsoft.com/office/officeart/2005/8/layout/orgChart1"/>
    <dgm:cxn modelId="{B8F59506-CE20-4404-A016-877D127D3FD9}" srcId="{A32329E3-9939-4C91-8A51-A1D8883F91B2}" destId="{1E008C64-E418-48F2-AF62-BD8766C2B2AE}" srcOrd="1" destOrd="0" parTransId="{EFBFFCF8-491F-4346-8299-85F8ED40882A}" sibTransId="{CEC8676D-C000-4EC8-A203-7E93B2728488}"/>
    <dgm:cxn modelId="{29BA4F3A-3CA9-2E4D-B52E-057235009CDF}" type="presOf" srcId="{5090F348-D384-493D-A6CF-1215841E8AA8}" destId="{5E736E1D-85CF-422A-871E-0D4D19E5EEED}" srcOrd="0" destOrd="0" presId="urn:microsoft.com/office/officeart/2005/8/layout/orgChart1"/>
    <dgm:cxn modelId="{592B542E-8873-40A1-BB7E-E85A38DB80C0}" srcId="{A32329E3-9939-4C91-8A51-A1D8883F91B2}" destId="{773C9007-FC53-49BB-9EC0-FA8254F9F219}" srcOrd="0" destOrd="0" parTransId="{2593641B-5A80-4F1E-A4A1-07A0D80F0BAA}" sibTransId="{C89F31D6-BEDD-4F8E-B4B4-E3F4E996D05D}"/>
    <dgm:cxn modelId="{B3849E74-29CA-48B6-94C3-C3A9CCC193B6}" srcId="{3E1273AC-8F38-4BEF-AA98-95541B3D403A}" destId="{5090F348-D384-493D-A6CF-1215841E8AA8}" srcOrd="0" destOrd="0" parTransId="{B306FA57-4221-4B33-91B4-588A574D9E89}" sibTransId="{4AE58CE3-C73D-4A68-9799-8B58779065CE}"/>
    <dgm:cxn modelId="{D08BDEF5-EB24-E949-86A2-4E1838E5FE36}" type="presOf" srcId="{178DCBB6-8F1D-415D-8FCF-9A7CF3A37F5F}" destId="{3A5B5904-2F25-46A1-8850-9C62CF2AD841}" srcOrd="0" destOrd="0" presId="urn:microsoft.com/office/officeart/2005/8/layout/orgChart1"/>
    <dgm:cxn modelId="{91EA6882-43ED-404D-8D81-0D0EF6B530A0}" type="presOf" srcId="{EECCD84F-4E27-4DA1-B51D-55E7C0D734EB}" destId="{3BB57654-547C-4FD0-8DFA-9975CED61D8E}" srcOrd="0" destOrd="0" presId="urn:microsoft.com/office/officeart/2005/8/layout/orgChart1"/>
    <dgm:cxn modelId="{1FE8D672-318F-4A43-ACD1-D82F412707AC}" type="presOf" srcId="{629BDA9D-4AEF-4A69-90B4-C6C9E18DA307}" destId="{BA3AA106-B34E-4109-AC6D-70F574478CAF}" srcOrd="0" destOrd="0" presId="urn:microsoft.com/office/officeart/2005/8/layout/orgChart1"/>
    <dgm:cxn modelId="{D5949D57-D1B5-C94A-891E-4B7E28F4BF29}" type="presOf" srcId="{031314DA-2242-4CAA-B6B3-A6FD2279EA8E}" destId="{D0C737AD-9600-4B4C-8287-DBA7A3A656CB}" srcOrd="1" destOrd="0" presId="urn:microsoft.com/office/officeart/2005/8/layout/orgChart1"/>
    <dgm:cxn modelId="{369BAE6B-D335-A245-9F5D-3CB6480FE3F6}" type="presOf" srcId="{A32329E3-9939-4C91-8A51-A1D8883F91B2}" destId="{7B27B07C-4897-4A9B-849D-406F857EB4D3}" srcOrd="0" destOrd="0" presId="urn:microsoft.com/office/officeart/2005/8/layout/orgChart1"/>
    <dgm:cxn modelId="{967D6447-9C5F-4EAF-9828-606CBB393B9D}" srcId="{031314DA-2242-4CAA-B6B3-A6FD2279EA8E}" destId="{D6E64C49-15F3-4EA9-A76D-C561CF2C2115}" srcOrd="0" destOrd="0" parTransId="{0604D3C0-8608-464B-ACF3-9AF66E787A98}" sibTransId="{CC214FF3-0526-4391-BA79-F517A920629D}"/>
    <dgm:cxn modelId="{94EAE172-9D26-CA41-B9F8-268FBC891ACC}" type="presOf" srcId="{031314DA-2242-4CAA-B6B3-A6FD2279EA8E}" destId="{AE6E1A79-ACC2-4B43-9252-888CB64F0709}" srcOrd="0" destOrd="0" presId="urn:microsoft.com/office/officeart/2005/8/layout/orgChart1"/>
    <dgm:cxn modelId="{368A974C-67B6-48BA-9999-947AEF83390A}" srcId="{D6E64C49-15F3-4EA9-A76D-C561CF2C2115}" destId="{CDF5D6EC-E797-414D-8734-6644507AFCEF}" srcOrd="2" destOrd="0" parTransId="{178DCBB6-8F1D-415D-8FCF-9A7CF3A37F5F}" sibTransId="{645B8D76-E9E4-4671-8687-BD64A130F6E3}"/>
    <dgm:cxn modelId="{9C37E0CB-25EA-2A45-94E8-CC292B0D2B6C}" type="presOf" srcId="{EF126347-4095-4D31-9C97-638E5C138575}" destId="{65C94771-98DB-45EC-AFD7-6F37D063164F}" srcOrd="0" destOrd="0" presId="urn:microsoft.com/office/officeart/2005/8/layout/orgChart1"/>
    <dgm:cxn modelId="{24EEEA58-60F8-48D1-8C73-0BF2360914D6}" srcId="{031314DA-2242-4CAA-B6B3-A6FD2279EA8E}" destId="{A32329E3-9939-4C91-8A51-A1D8883F91B2}" srcOrd="2" destOrd="0" parTransId="{C005ABB9-7D32-4071-AD9F-E08265B8E7ED}" sibTransId="{DE8085CB-B247-458B-9FF5-4F750410FE78}"/>
    <dgm:cxn modelId="{04B121B2-AAAF-8D4D-8F48-9E82E1F0E5A1}" type="presOf" srcId="{A1719268-082B-4CDA-8044-D21A24474971}" destId="{BCFDE1FA-F5EB-4C9A-92F3-E7188BC5217F}" srcOrd="0" destOrd="0" presId="urn:microsoft.com/office/officeart/2005/8/layout/orgChart1"/>
    <dgm:cxn modelId="{A4111E29-4271-2543-9764-F8E34A27724E}" type="presOf" srcId="{7EF5C0A3-2857-451B-97FC-E5DDB73F47C5}" destId="{A5C46A2C-9532-4FFD-B706-BA93C12F160B}" srcOrd="0" destOrd="0" presId="urn:microsoft.com/office/officeart/2005/8/layout/orgChart1"/>
    <dgm:cxn modelId="{F7F1502B-D79A-B14B-8AA8-346BA706CE95}" type="presOf" srcId="{EDF38529-DC77-4102-8EC0-08728CE52C11}" destId="{29DC2D7F-AE93-4BDD-98B7-D7B1597529D9}" srcOrd="0" destOrd="0" presId="urn:microsoft.com/office/officeart/2005/8/layout/orgChart1"/>
    <dgm:cxn modelId="{F8ECCCFA-AF07-5B40-AFAD-D40E9602603A}" type="presParOf" srcId="{A5C46A2C-9532-4FFD-B706-BA93C12F160B}" destId="{2D467B90-398B-4410-A422-BD7C194E9A26}" srcOrd="0" destOrd="0" presId="urn:microsoft.com/office/officeart/2005/8/layout/orgChart1"/>
    <dgm:cxn modelId="{33B6EFDB-6E2E-D44A-90D5-3F4617C82070}" type="presParOf" srcId="{2D467B90-398B-4410-A422-BD7C194E9A26}" destId="{222E58DD-BB08-4415-8937-E1256BFECF1F}" srcOrd="0" destOrd="0" presId="urn:microsoft.com/office/officeart/2005/8/layout/orgChart1"/>
    <dgm:cxn modelId="{94769A6D-E093-8C41-97CB-ECCF6988FB7C}" type="presParOf" srcId="{222E58DD-BB08-4415-8937-E1256BFECF1F}" destId="{AE6E1A79-ACC2-4B43-9252-888CB64F0709}" srcOrd="0" destOrd="0" presId="urn:microsoft.com/office/officeart/2005/8/layout/orgChart1"/>
    <dgm:cxn modelId="{1B41CEE2-4BF0-704F-A146-96639A790C72}" type="presParOf" srcId="{222E58DD-BB08-4415-8937-E1256BFECF1F}" destId="{D0C737AD-9600-4B4C-8287-DBA7A3A656CB}" srcOrd="1" destOrd="0" presId="urn:microsoft.com/office/officeart/2005/8/layout/orgChart1"/>
    <dgm:cxn modelId="{91FFAB6F-18B2-0F43-881C-761B38402E6A}" type="presParOf" srcId="{2D467B90-398B-4410-A422-BD7C194E9A26}" destId="{3F83F39D-426D-427B-8510-8AC1298E67B8}" srcOrd="1" destOrd="0" presId="urn:microsoft.com/office/officeart/2005/8/layout/orgChart1"/>
    <dgm:cxn modelId="{6D651EDA-814D-324F-881E-84ED51BA48CA}" type="presParOf" srcId="{3F83F39D-426D-427B-8510-8AC1298E67B8}" destId="{E3E6EC51-3ED1-4337-B5C5-B226D7EA5C59}" srcOrd="0" destOrd="0" presId="urn:microsoft.com/office/officeart/2005/8/layout/orgChart1"/>
    <dgm:cxn modelId="{0B77C9CB-6E43-3F48-AEC6-DC3F9BE265AF}" type="presParOf" srcId="{3F83F39D-426D-427B-8510-8AC1298E67B8}" destId="{0E76AF4B-E128-4921-A857-32E190A936C3}" srcOrd="1" destOrd="0" presId="urn:microsoft.com/office/officeart/2005/8/layout/orgChart1"/>
    <dgm:cxn modelId="{2F0D029B-B280-D242-AB83-808A9B8C1254}" type="presParOf" srcId="{0E76AF4B-E128-4921-A857-32E190A936C3}" destId="{E3BE72C4-234B-40A5-9D00-FF3DB4F3066F}" srcOrd="0" destOrd="0" presId="urn:microsoft.com/office/officeart/2005/8/layout/orgChart1"/>
    <dgm:cxn modelId="{4CE974B4-27D4-A54C-9437-CD547A7F207E}" type="presParOf" srcId="{E3BE72C4-234B-40A5-9D00-FF3DB4F3066F}" destId="{1108FBA0-E998-455D-9E8A-6A59BA651442}" srcOrd="0" destOrd="0" presId="urn:microsoft.com/office/officeart/2005/8/layout/orgChart1"/>
    <dgm:cxn modelId="{60F65C42-C3B8-D54F-A8CA-918E01BF2E5C}" type="presParOf" srcId="{E3BE72C4-234B-40A5-9D00-FF3DB4F3066F}" destId="{035EBF1B-01A2-42DF-A85C-9EE335465D40}" srcOrd="1" destOrd="0" presId="urn:microsoft.com/office/officeart/2005/8/layout/orgChart1"/>
    <dgm:cxn modelId="{4107CF9F-ED32-2A4F-9F07-4CAD9B4271D3}" type="presParOf" srcId="{0E76AF4B-E128-4921-A857-32E190A936C3}" destId="{693E643D-3C04-4DD0-8990-56110E958AFC}" srcOrd="1" destOrd="0" presId="urn:microsoft.com/office/officeart/2005/8/layout/orgChart1"/>
    <dgm:cxn modelId="{785A27AF-2AA0-474B-8685-FD13E60AAEA3}" type="presParOf" srcId="{693E643D-3C04-4DD0-8990-56110E958AFC}" destId="{0D57FD57-F1FF-49D2-8216-62643AE51EA5}" srcOrd="0" destOrd="0" presId="urn:microsoft.com/office/officeart/2005/8/layout/orgChart1"/>
    <dgm:cxn modelId="{40FA23A1-462C-1946-8649-07B2C96C5ACF}" type="presParOf" srcId="{693E643D-3C04-4DD0-8990-56110E958AFC}" destId="{F0F650DC-2B33-470B-BC20-C9FCF03509BA}" srcOrd="1" destOrd="0" presId="urn:microsoft.com/office/officeart/2005/8/layout/orgChart1"/>
    <dgm:cxn modelId="{8CD2EA58-E5E2-A846-B031-5F42DE56C5DD}" type="presParOf" srcId="{F0F650DC-2B33-470B-BC20-C9FCF03509BA}" destId="{E140BDF1-6CDF-43EC-9810-71E700467FCE}" srcOrd="0" destOrd="0" presId="urn:microsoft.com/office/officeart/2005/8/layout/orgChart1"/>
    <dgm:cxn modelId="{E496C8BC-606A-1849-B4F3-5D4C57650716}" type="presParOf" srcId="{E140BDF1-6CDF-43EC-9810-71E700467FCE}" destId="{BCFDE1FA-F5EB-4C9A-92F3-E7188BC5217F}" srcOrd="0" destOrd="0" presId="urn:microsoft.com/office/officeart/2005/8/layout/orgChart1"/>
    <dgm:cxn modelId="{FE569413-204D-F84C-A126-47B941474A31}" type="presParOf" srcId="{E140BDF1-6CDF-43EC-9810-71E700467FCE}" destId="{04A545E0-4A3E-49E1-B8C9-167787EDC744}" srcOrd="1" destOrd="0" presId="urn:microsoft.com/office/officeart/2005/8/layout/orgChart1"/>
    <dgm:cxn modelId="{5627C12D-BC45-1741-AFCB-415AB53851BD}" type="presParOf" srcId="{F0F650DC-2B33-470B-BC20-C9FCF03509BA}" destId="{5B0A5E1B-7C14-4CD6-AB1E-482126326598}" srcOrd="1" destOrd="0" presId="urn:microsoft.com/office/officeart/2005/8/layout/orgChart1"/>
    <dgm:cxn modelId="{2807F75A-FF06-D343-80BB-E141B84A7990}" type="presParOf" srcId="{F0F650DC-2B33-470B-BC20-C9FCF03509BA}" destId="{8A75DBEF-A579-4556-920A-749394D924BC}" srcOrd="2" destOrd="0" presId="urn:microsoft.com/office/officeart/2005/8/layout/orgChart1"/>
    <dgm:cxn modelId="{25975806-8F4F-3B4C-8118-2BE785B0F09D}" type="presParOf" srcId="{693E643D-3C04-4DD0-8990-56110E958AFC}" destId="{29DC2D7F-AE93-4BDD-98B7-D7B1597529D9}" srcOrd="2" destOrd="0" presId="urn:microsoft.com/office/officeart/2005/8/layout/orgChart1"/>
    <dgm:cxn modelId="{316FC685-3533-494C-9BA6-FAF242120BC4}" type="presParOf" srcId="{693E643D-3C04-4DD0-8990-56110E958AFC}" destId="{F523A4E9-0743-48CF-8060-1B015AFC25DA}" srcOrd="3" destOrd="0" presId="urn:microsoft.com/office/officeart/2005/8/layout/orgChart1"/>
    <dgm:cxn modelId="{C797352A-7BEC-AE4F-8EAE-5228BB77A9DB}" type="presParOf" srcId="{F523A4E9-0743-48CF-8060-1B015AFC25DA}" destId="{BCF53456-4364-43DD-8287-F780B1E3C622}" srcOrd="0" destOrd="0" presId="urn:microsoft.com/office/officeart/2005/8/layout/orgChart1"/>
    <dgm:cxn modelId="{4764B3E4-DC87-2544-9C99-2B5BFEE4D96B}" type="presParOf" srcId="{BCF53456-4364-43DD-8287-F780B1E3C622}" destId="{B1505D27-7393-46A8-94B8-A780B39F4649}" srcOrd="0" destOrd="0" presId="urn:microsoft.com/office/officeart/2005/8/layout/orgChart1"/>
    <dgm:cxn modelId="{ECC78A93-6523-3E4C-BDB3-34D3D0E7677B}" type="presParOf" srcId="{BCF53456-4364-43DD-8287-F780B1E3C622}" destId="{AAF39A7A-75AB-462B-9331-DE6FE54A4485}" srcOrd="1" destOrd="0" presId="urn:microsoft.com/office/officeart/2005/8/layout/orgChart1"/>
    <dgm:cxn modelId="{7C4420CA-A0F6-764A-8E96-F47B234B0FF5}" type="presParOf" srcId="{F523A4E9-0743-48CF-8060-1B015AFC25DA}" destId="{49EA0897-BE45-4C09-9710-FE3A68E407D0}" srcOrd="1" destOrd="0" presId="urn:microsoft.com/office/officeart/2005/8/layout/orgChart1"/>
    <dgm:cxn modelId="{B641D7FD-DD6D-8748-A837-5C81A76953C0}" type="presParOf" srcId="{F523A4E9-0743-48CF-8060-1B015AFC25DA}" destId="{C1C6BD72-33FF-4CBC-A995-369114423B13}" srcOrd="2" destOrd="0" presId="urn:microsoft.com/office/officeart/2005/8/layout/orgChart1"/>
    <dgm:cxn modelId="{5B706C5E-6926-DE4E-B565-799BA4BBD2C0}" type="presParOf" srcId="{693E643D-3C04-4DD0-8990-56110E958AFC}" destId="{3A5B5904-2F25-46A1-8850-9C62CF2AD841}" srcOrd="4" destOrd="0" presId="urn:microsoft.com/office/officeart/2005/8/layout/orgChart1"/>
    <dgm:cxn modelId="{98E75721-6F2A-9041-8988-2433E74DFDE0}" type="presParOf" srcId="{693E643D-3C04-4DD0-8990-56110E958AFC}" destId="{D041CD4D-13C8-441A-9CB0-9A0AE2D5AC8F}" srcOrd="5" destOrd="0" presId="urn:microsoft.com/office/officeart/2005/8/layout/orgChart1"/>
    <dgm:cxn modelId="{335568E7-1817-5C47-8B74-0B4A737A5756}" type="presParOf" srcId="{D041CD4D-13C8-441A-9CB0-9A0AE2D5AC8F}" destId="{46C26408-1D3D-46BD-B879-F26F049F71E2}" srcOrd="0" destOrd="0" presId="urn:microsoft.com/office/officeart/2005/8/layout/orgChart1"/>
    <dgm:cxn modelId="{8DBED9CE-6836-9C47-9AC9-196C15558228}" type="presParOf" srcId="{46C26408-1D3D-46BD-B879-F26F049F71E2}" destId="{780D3687-CEFE-46A7-B8E3-9EE0EA6B234E}" srcOrd="0" destOrd="0" presId="urn:microsoft.com/office/officeart/2005/8/layout/orgChart1"/>
    <dgm:cxn modelId="{D6CCD1BE-13EE-BD47-858D-669372749257}" type="presParOf" srcId="{46C26408-1D3D-46BD-B879-F26F049F71E2}" destId="{6EDE97B6-8406-4090-B787-710F7C435AC6}" srcOrd="1" destOrd="0" presId="urn:microsoft.com/office/officeart/2005/8/layout/orgChart1"/>
    <dgm:cxn modelId="{FE4D091C-D711-F14E-8560-B2E452A5CA42}" type="presParOf" srcId="{D041CD4D-13C8-441A-9CB0-9A0AE2D5AC8F}" destId="{28456462-9839-4825-9DD9-296F79306582}" srcOrd="1" destOrd="0" presId="urn:microsoft.com/office/officeart/2005/8/layout/orgChart1"/>
    <dgm:cxn modelId="{363C49D2-0E06-4C42-9667-65CAE2FFBD91}" type="presParOf" srcId="{D041CD4D-13C8-441A-9CB0-9A0AE2D5AC8F}" destId="{E9792C64-CE32-4D0B-A505-0311B37FAB2E}" srcOrd="2" destOrd="0" presId="urn:microsoft.com/office/officeart/2005/8/layout/orgChart1"/>
    <dgm:cxn modelId="{DC5CAF0A-63DB-E744-919A-C6CA62448B83}" type="presParOf" srcId="{693E643D-3C04-4DD0-8990-56110E958AFC}" destId="{64D1CD5B-1EE2-47FC-8EA0-5BDAC2C236B9}" srcOrd="6" destOrd="0" presId="urn:microsoft.com/office/officeart/2005/8/layout/orgChart1"/>
    <dgm:cxn modelId="{6F2562E3-0277-2C46-A437-B106905FF9C2}" type="presParOf" srcId="{693E643D-3C04-4DD0-8990-56110E958AFC}" destId="{D00CFD78-75BA-4813-AABE-75BE62E94C7C}" srcOrd="7" destOrd="0" presId="urn:microsoft.com/office/officeart/2005/8/layout/orgChart1"/>
    <dgm:cxn modelId="{6886E8F2-3CA6-8649-B1EE-4687E744A153}" type="presParOf" srcId="{D00CFD78-75BA-4813-AABE-75BE62E94C7C}" destId="{8B070A18-9D7D-403F-B356-A1AC3977E683}" srcOrd="0" destOrd="0" presId="urn:microsoft.com/office/officeart/2005/8/layout/orgChart1"/>
    <dgm:cxn modelId="{671DFE5C-9B35-774D-B4EB-E9FB3B0FEA3D}" type="presParOf" srcId="{8B070A18-9D7D-403F-B356-A1AC3977E683}" destId="{40CDE946-0848-460B-A821-854D87DADFFD}" srcOrd="0" destOrd="0" presId="urn:microsoft.com/office/officeart/2005/8/layout/orgChart1"/>
    <dgm:cxn modelId="{FD4DF265-5F08-6B4F-8312-AB1BD61BE8BD}" type="presParOf" srcId="{8B070A18-9D7D-403F-B356-A1AC3977E683}" destId="{AB481D8E-CBE0-4439-AAC1-15EBCADA89F7}" srcOrd="1" destOrd="0" presId="urn:microsoft.com/office/officeart/2005/8/layout/orgChart1"/>
    <dgm:cxn modelId="{25415709-AF58-1442-A607-D7F24393B57A}" type="presParOf" srcId="{D00CFD78-75BA-4813-AABE-75BE62E94C7C}" destId="{85EA00BD-4D47-4F4F-ABEF-B4971DAF68A0}" srcOrd="1" destOrd="0" presId="urn:microsoft.com/office/officeart/2005/8/layout/orgChart1"/>
    <dgm:cxn modelId="{AD61CA05-B7B1-9C43-8651-B715C55D28D8}" type="presParOf" srcId="{D00CFD78-75BA-4813-AABE-75BE62E94C7C}" destId="{D83EBFE5-AD77-4CDE-906E-55837687F569}" srcOrd="2" destOrd="0" presId="urn:microsoft.com/office/officeart/2005/8/layout/orgChart1"/>
    <dgm:cxn modelId="{851E7867-CF1D-0B4C-8D01-0A3B291993F7}" type="presParOf" srcId="{0E76AF4B-E128-4921-A857-32E190A936C3}" destId="{69489D3A-C101-4771-A116-1BB533B28926}" srcOrd="2" destOrd="0" presId="urn:microsoft.com/office/officeart/2005/8/layout/orgChart1"/>
    <dgm:cxn modelId="{3BD50C56-EE8C-EB43-9A5E-3196121CF929}" type="presParOf" srcId="{3F83F39D-426D-427B-8510-8AC1298E67B8}" destId="{6BB3E314-D2CC-4B49-AEA2-9E73D9C443DF}" srcOrd="2" destOrd="0" presId="urn:microsoft.com/office/officeart/2005/8/layout/orgChart1"/>
    <dgm:cxn modelId="{E565487A-985C-C346-9085-37E80B2C68EA}" type="presParOf" srcId="{3F83F39D-426D-427B-8510-8AC1298E67B8}" destId="{0AF9B972-6A8E-48DE-B8D6-6597690ED8BF}" srcOrd="3" destOrd="0" presId="urn:microsoft.com/office/officeart/2005/8/layout/orgChart1"/>
    <dgm:cxn modelId="{8CB2F916-2E72-2543-9D80-21E6C059AA0C}" type="presParOf" srcId="{0AF9B972-6A8E-48DE-B8D6-6597690ED8BF}" destId="{97BAE54F-A0D3-4092-81A1-169B3B14DD23}" srcOrd="0" destOrd="0" presId="urn:microsoft.com/office/officeart/2005/8/layout/orgChart1"/>
    <dgm:cxn modelId="{CCBC7823-6DBD-B249-8086-2F29E2157EBC}" type="presParOf" srcId="{97BAE54F-A0D3-4092-81A1-169B3B14DD23}" destId="{E55EC117-E706-4B1F-8DA3-6F803617C1BE}" srcOrd="0" destOrd="0" presId="urn:microsoft.com/office/officeart/2005/8/layout/orgChart1"/>
    <dgm:cxn modelId="{51E6678F-265B-A247-8709-AC72BE0714EB}" type="presParOf" srcId="{97BAE54F-A0D3-4092-81A1-169B3B14DD23}" destId="{F5F5EEEF-B445-4176-8E1F-2019F7DBDCEC}" srcOrd="1" destOrd="0" presId="urn:microsoft.com/office/officeart/2005/8/layout/orgChart1"/>
    <dgm:cxn modelId="{5661A70E-3B20-D149-83C6-C9DFA5A7DD07}" type="presParOf" srcId="{0AF9B972-6A8E-48DE-B8D6-6597690ED8BF}" destId="{D6AD3F78-6A8D-46EA-A233-9AE0DD54D5AB}" srcOrd="1" destOrd="0" presId="urn:microsoft.com/office/officeart/2005/8/layout/orgChart1"/>
    <dgm:cxn modelId="{DB25A2E7-79CA-2C40-9718-0CCB82B2B194}" type="presParOf" srcId="{D6AD3F78-6A8D-46EA-A233-9AE0DD54D5AB}" destId="{FF2EAA7A-0C72-47B8-9B09-C9B44BDA18FE}" srcOrd="0" destOrd="0" presId="urn:microsoft.com/office/officeart/2005/8/layout/orgChart1"/>
    <dgm:cxn modelId="{C9E8BBE6-A65B-834A-B41E-88D06B9E2A11}" type="presParOf" srcId="{D6AD3F78-6A8D-46EA-A233-9AE0DD54D5AB}" destId="{9679CF58-635C-4DFF-BCCE-B9DF190C967A}" srcOrd="1" destOrd="0" presId="urn:microsoft.com/office/officeart/2005/8/layout/orgChart1"/>
    <dgm:cxn modelId="{0C1DB763-1130-BF4F-9F94-72A03F0AB350}" type="presParOf" srcId="{9679CF58-635C-4DFF-BCCE-B9DF190C967A}" destId="{E8190501-55A1-4E40-AC65-54F0FE16EA07}" srcOrd="0" destOrd="0" presId="urn:microsoft.com/office/officeart/2005/8/layout/orgChart1"/>
    <dgm:cxn modelId="{51D4B5E1-6B9D-8541-A493-5FC4D68E6B21}" type="presParOf" srcId="{E8190501-55A1-4E40-AC65-54F0FE16EA07}" destId="{5E736E1D-85CF-422A-871E-0D4D19E5EEED}" srcOrd="0" destOrd="0" presId="urn:microsoft.com/office/officeart/2005/8/layout/orgChart1"/>
    <dgm:cxn modelId="{E2877778-45A3-A54C-966A-CA85B3565A4A}" type="presParOf" srcId="{E8190501-55A1-4E40-AC65-54F0FE16EA07}" destId="{5F8B0443-503B-4DEE-86A3-A72FB9A0006A}" srcOrd="1" destOrd="0" presId="urn:microsoft.com/office/officeart/2005/8/layout/orgChart1"/>
    <dgm:cxn modelId="{FA8F59F4-B45D-8C43-910F-DAEF68C00401}" type="presParOf" srcId="{9679CF58-635C-4DFF-BCCE-B9DF190C967A}" destId="{B3527705-B2B4-4639-BECD-70A164D4E170}" srcOrd="1" destOrd="0" presId="urn:microsoft.com/office/officeart/2005/8/layout/orgChart1"/>
    <dgm:cxn modelId="{060A8420-F8BD-D74F-9750-96BB105AAC31}" type="presParOf" srcId="{9679CF58-635C-4DFF-BCCE-B9DF190C967A}" destId="{68E68046-50D5-40BF-BC98-3EEBA53E6AE3}" srcOrd="2" destOrd="0" presId="urn:microsoft.com/office/officeart/2005/8/layout/orgChart1"/>
    <dgm:cxn modelId="{469ABFEA-CB49-3D4C-A87F-9F1C5CC50EE2}" type="presParOf" srcId="{D6AD3F78-6A8D-46EA-A233-9AE0DD54D5AB}" destId="{090BC93C-69B3-46AC-8DC6-3D89CB948BBC}" srcOrd="2" destOrd="0" presId="urn:microsoft.com/office/officeart/2005/8/layout/orgChart1"/>
    <dgm:cxn modelId="{251BBC23-F60B-B441-9CB3-9D1964DC0A37}" type="presParOf" srcId="{D6AD3F78-6A8D-46EA-A233-9AE0DD54D5AB}" destId="{9DCC59EA-4092-4DA2-9491-41E4C5531849}" srcOrd="3" destOrd="0" presId="urn:microsoft.com/office/officeart/2005/8/layout/orgChart1"/>
    <dgm:cxn modelId="{15242C17-24B9-D749-A312-9BE3D0E1D389}" type="presParOf" srcId="{9DCC59EA-4092-4DA2-9491-41E4C5531849}" destId="{2B09FE22-43FA-4B37-8DB5-415362D375E8}" srcOrd="0" destOrd="0" presId="urn:microsoft.com/office/officeart/2005/8/layout/orgChart1"/>
    <dgm:cxn modelId="{E7A8A204-980E-2743-B592-3C315916C77D}" type="presParOf" srcId="{2B09FE22-43FA-4B37-8DB5-415362D375E8}" destId="{500CD307-C0E4-4017-99BC-D8FA52224E27}" srcOrd="0" destOrd="0" presId="urn:microsoft.com/office/officeart/2005/8/layout/orgChart1"/>
    <dgm:cxn modelId="{99444442-677E-5943-BA77-6260AABC36BF}" type="presParOf" srcId="{2B09FE22-43FA-4B37-8DB5-415362D375E8}" destId="{81F2813E-FFFC-4E7D-8546-6A60C4A18C51}" srcOrd="1" destOrd="0" presId="urn:microsoft.com/office/officeart/2005/8/layout/orgChart1"/>
    <dgm:cxn modelId="{9B39D57C-480E-8C44-848A-E95B8410B7F4}" type="presParOf" srcId="{9DCC59EA-4092-4DA2-9491-41E4C5531849}" destId="{27ACED85-6F36-47EC-B8D1-466C48EEE8A0}" srcOrd="1" destOrd="0" presId="urn:microsoft.com/office/officeart/2005/8/layout/orgChart1"/>
    <dgm:cxn modelId="{579492B8-4F8C-DC4D-983F-7ECFF01B7273}" type="presParOf" srcId="{9DCC59EA-4092-4DA2-9491-41E4C5531849}" destId="{87A482EC-A55A-4F58-B112-E7E0D469228A}" srcOrd="2" destOrd="0" presId="urn:microsoft.com/office/officeart/2005/8/layout/orgChart1"/>
    <dgm:cxn modelId="{02A1C33F-D963-8940-A346-910881890AAF}" type="presParOf" srcId="{D6AD3F78-6A8D-46EA-A233-9AE0DD54D5AB}" destId="{E2571495-7184-4A93-85D3-7247B0E25DDD}" srcOrd="4" destOrd="0" presId="urn:microsoft.com/office/officeart/2005/8/layout/orgChart1"/>
    <dgm:cxn modelId="{568AB0FD-ACAC-6847-A114-03E2522F80B3}" type="presParOf" srcId="{D6AD3F78-6A8D-46EA-A233-9AE0DD54D5AB}" destId="{E45F0ADE-64A0-4AD4-B7D4-C648EBA89BF1}" srcOrd="5" destOrd="0" presId="urn:microsoft.com/office/officeart/2005/8/layout/orgChart1"/>
    <dgm:cxn modelId="{A87502A9-DC39-5442-B8FC-13B3E394535F}" type="presParOf" srcId="{E45F0ADE-64A0-4AD4-B7D4-C648EBA89BF1}" destId="{D0F1E18F-F7CF-4EA2-BE83-2AD32AE60EA3}" srcOrd="0" destOrd="0" presId="urn:microsoft.com/office/officeart/2005/8/layout/orgChart1"/>
    <dgm:cxn modelId="{6D316458-99A2-F14B-ACF8-195077307FB8}" type="presParOf" srcId="{D0F1E18F-F7CF-4EA2-BE83-2AD32AE60EA3}" destId="{8D5E0606-D3F0-4054-AB3C-53C918A74826}" srcOrd="0" destOrd="0" presId="urn:microsoft.com/office/officeart/2005/8/layout/orgChart1"/>
    <dgm:cxn modelId="{32CD9102-7516-9546-875C-F3928DAD7203}" type="presParOf" srcId="{D0F1E18F-F7CF-4EA2-BE83-2AD32AE60EA3}" destId="{867D9A73-CB57-4C59-BD46-D190F3FEDDCB}" srcOrd="1" destOrd="0" presId="urn:microsoft.com/office/officeart/2005/8/layout/orgChart1"/>
    <dgm:cxn modelId="{33DF51F2-303B-F745-BF39-B4063126D8C4}" type="presParOf" srcId="{E45F0ADE-64A0-4AD4-B7D4-C648EBA89BF1}" destId="{298C103F-089A-4472-A8BD-443FA512D049}" srcOrd="1" destOrd="0" presId="urn:microsoft.com/office/officeart/2005/8/layout/orgChart1"/>
    <dgm:cxn modelId="{BB51D8D7-6C05-5647-A97D-8639A1265ABF}" type="presParOf" srcId="{E45F0ADE-64A0-4AD4-B7D4-C648EBA89BF1}" destId="{8580A49E-69EF-41E8-BC7D-8A603895E425}" srcOrd="2" destOrd="0" presId="urn:microsoft.com/office/officeart/2005/8/layout/orgChart1"/>
    <dgm:cxn modelId="{77EC8F59-B450-0F48-90E2-E97E92B60392}" type="presParOf" srcId="{D6AD3F78-6A8D-46EA-A233-9AE0DD54D5AB}" destId="{3F3151E0-169C-41D6-8CE0-24AB5571C972}" srcOrd="6" destOrd="0" presId="urn:microsoft.com/office/officeart/2005/8/layout/orgChart1"/>
    <dgm:cxn modelId="{BAD1F6D5-CBFA-424C-802F-33C3564A1974}" type="presParOf" srcId="{D6AD3F78-6A8D-46EA-A233-9AE0DD54D5AB}" destId="{5633574F-DEF0-4301-BF9A-6F1E57826702}" srcOrd="7" destOrd="0" presId="urn:microsoft.com/office/officeart/2005/8/layout/orgChart1"/>
    <dgm:cxn modelId="{BACFBF90-8F7B-0E4B-9816-343E294AB9E5}" type="presParOf" srcId="{5633574F-DEF0-4301-BF9A-6F1E57826702}" destId="{FF7DD54C-6A9C-4249-B50D-68DE13F271F5}" srcOrd="0" destOrd="0" presId="urn:microsoft.com/office/officeart/2005/8/layout/orgChart1"/>
    <dgm:cxn modelId="{5DDF0F81-E422-1245-9402-FC663CD40B4D}" type="presParOf" srcId="{FF7DD54C-6A9C-4249-B50D-68DE13F271F5}" destId="{BA3AA106-B34E-4109-AC6D-70F574478CAF}" srcOrd="0" destOrd="0" presId="urn:microsoft.com/office/officeart/2005/8/layout/orgChart1"/>
    <dgm:cxn modelId="{146C741F-ACAC-A646-9A86-0FA850299897}" type="presParOf" srcId="{FF7DD54C-6A9C-4249-B50D-68DE13F271F5}" destId="{3EFEC2CA-ECAE-4E09-A2A1-51A71A779898}" srcOrd="1" destOrd="0" presId="urn:microsoft.com/office/officeart/2005/8/layout/orgChart1"/>
    <dgm:cxn modelId="{0E52668C-5EC3-574F-B841-3B29B7F5A04C}" type="presParOf" srcId="{5633574F-DEF0-4301-BF9A-6F1E57826702}" destId="{F1A04C64-A52B-4865-8889-C880340B566C}" srcOrd="1" destOrd="0" presId="urn:microsoft.com/office/officeart/2005/8/layout/orgChart1"/>
    <dgm:cxn modelId="{420C1485-C5DB-0046-B256-5521CA676BA8}" type="presParOf" srcId="{5633574F-DEF0-4301-BF9A-6F1E57826702}" destId="{17AFA652-6735-4B64-B150-777E86407280}" srcOrd="2" destOrd="0" presId="urn:microsoft.com/office/officeart/2005/8/layout/orgChart1"/>
    <dgm:cxn modelId="{B63559B9-1E70-8A44-BC7E-3452B761DAE9}" type="presParOf" srcId="{0AF9B972-6A8E-48DE-B8D6-6597690ED8BF}" destId="{3C8F7591-6954-40E1-B971-A7FC955241CE}" srcOrd="2" destOrd="0" presId="urn:microsoft.com/office/officeart/2005/8/layout/orgChart1"/>
    <dgm:cxn modelId="{1FBA4288-608E-8A48-8F3F-3BF1758B04D3}" type="presParOf" srcId="{3F83F39D-426D-427B-8510-8AC1298E67B8}" destId="{3227F2A0-6CF1-4121-BA42-F363CC9CD018}" srcOrd="4" destOrd="0" presId="urn:microsoft.com/office/officeart/2005/8/layout/orgChart1"/>
    <dgm:cxn modelId="{9F398662-93ED-444D-8123-49FCC85B9F02}" type="presParOf" srcId="{3F83F39D-426D-427B-8510-8AC1298E67B8}" destId="{81870F9D-B278-4AD3-AE4B-C4B50C0574DC}" srcOrd="5" destOrd="0" presId="urn:microsoft.com/office/officeart/2005/8/layout/orgChart1"/>
    <dgm:cxn modelId="{7348184B-9CC4-FD4F-87CA-572D5D419D55}" type="presParOf" srcId="{81870F9D-B278-4AD3-AE4B-C4B50C0574DC}" destId="{19F94FB4-2CFE-4A43-A58C-555D79DB7C22}" srcOrd="0" destOrd="0" presId="urn:microsoft.com/office/officeart/2005/8/layout/orgChart1"/>
    <dgm:cxn modelId="{5E582ADC-AF20-9E4F-A1CC-DEBDDDFFCA40}" type="presParOf" srcId="{19F94FB4-2CFE-4A43-A58C-555D79DB7C22}" destId="{7B27B07C-4897-4A9B-849D-406F857EB4D3}" srcOrd="0" destOrd="0" presId="urn:microsoft.com/office/officeart/2005/8/layout/orgChart1"/>
    <dgm:cxn modelId="{363141DD-92A4-0548-B9AD-7407F5959BE6}" type="presParOf" srcId="{19F94FB4-2CFE-4A43-A58C-555D79DB7C22}" destId="{7F1982B5-C555-4A69-9FFA-620428F7867C}" srcOrd="1" destOrd="0" presId="urn:microsoft.com/office/officeart/2005/8/layout/orgChart1"/>
    <dgm:cxn modelId="{61C0916D-42A8-0A42-8FC3-D50B433DADD0}" type="presParOf" srcId="{81870F9D-B278-4AD3-AE4B-C4B50C0574DC}" destId="{CD060D40-9F58-4568-A772-96E81860615C}" srcOrd="1" destOrd="0" presId="urn:microsoft.com/office/officeart/2005/8/layout/orgChart1"/>
    <dgm:cxn modelId="{5191ECF9-AF42-7042-A11E-4A0F3DC9DCB0}" type="presParOf" srcId="{CD060D40-9F58-4568-A772-96E81860615C}" destId="{03552278-51F2-4188-A74D-225313BD16F8}" srcOrd="0" destOrd="0" presId="urn:microsoft.com/office/officeart/2005/8/layout/orgChart1"/>
    <dgm:cxn modelId="{35DCA9EB-ECC1-9040-AF9E-8480C1DA5DDD}" type="presParOf" srcId="{CD060D40-9F58-4568-A772-96E81860615C}" destId="{5BBD2386-8F11-45C3-B2D6-A6D990DCB7C7}" srcOrd="1" destOrd="0" presId="urn:microsoft.com/office/officeart/2005/8/layout/orgChart1"/>
    <dgm:cxn modelId="{BC2917AB-8C25-814A-9E33-D49DF8A88891}" type="presParOf" srcId="{5BBD2386-8F11-45C3-B2D6-A6D990DCB7C7}" destId="{50B98B97-D4E5-45DE-9257-0B5910574B79}" srcOrd="0" destOrd="0" presId="urn:microsoft.com/office/officeart/2005/8/layout/orgChart1"/>
    <dgm:cxn modelId="{1605C95D-59FB-7647-9A29-D5EFE707250E}" type="presParOf" srcId="{50B98B97-D4E5-45DE-9257-0B5910574B79}" destId="{C6D11E7F-ABF3-4B76-BBF2-8470D0117EA7}" srcOrd="0" destOrd="0" presId="urn:microsoft.com/office/officeart/2005/8/layout/orgChart1"/>
    <dgm:cxn modelId="{B8A4671D-9F7A-DC4F-82E5-B820C163ECF7}" type="presParOf" srcId="{50B98B97-D4E5-45DE-9257-0B5910574B79}" destId="{9689E889-083A-4C10-867D-7FCA542406EE}" srcOrd="1" destOrd="0" presId="urn:microsoft.com/office/officeart/2005/8/layout/orgChart1"/>
    <dgm:cxn modelId="{1B283657-F7FD-684D-8747-17EA73A21004}" type="presParOf" srcId="{5BBD2386-8F11-45C3-B2D6-A6D990DCB7C7}" destId="{B9819C25-0CF3-4C94-A508-B3D257DFA17B}" srcOrd="1" destOrd="0" presId="urn:microsoft.com/office/officeart/2005/8/layout/orgChart1"/>
    <dgm:cxn modelId="{079EE2F7-63FB-2F4B-8D91-C50252251E3F}" type="presParOf" srcId="{5BBD2386-8F11-45C3-B2D6-A6D990DCB7C7}" destId="{77B220F5-7521-422B-BA1B-617B3257BA93}" srcOrd="2" destOrd="0" presId="urn:microsoft.com/office/officeart/2005/8/layout/orgChart1"/>
    <dgm:cxn modelId="{CC0D6424-73E9-8B48-A568-E817C8049DE3}" type="presParOf" srcId="{CD060D40-9F58-4568-A772-96E81860615C}" destId="{3D57B562-0703-4B8C-885F-1A6E6E8BF7E5}" srcOrd="2" destOrd="0" presId="urn:microsoft.com/office/officeart/2005/8/layout/orgChart1"/>
    <dgm:cxn modelId="{82C97F9D-D74C-254A-97C8-FA22F375CA38}" type="presParOf" srcId="{CD060D40-9F58-4568-A772-96E81860615C}" destId="{4916CE43-6C41-48D2-863C-A7817663A211}" srcOrd="3" destOrd="0" presId="urn:microsoft.com/office/officeart/2005/8/layout/orgChart1"/>
    <dgm:cxn modelId="{E46D1974-92CC-7541-9D25-6C33EF2F6DAA}" type="presParOf" srcId="{4916CE43-6C41-48D2-863C-A7817663A211}" destId="{4440DF37-580E-479E-827F-F69EF27D7008}" srcOrd="0" destOrd="0" presId="urn:microsoft.com/office/officeart/2005/8/layout/orgChart1"/>
    <dgm:cxn modelId="{90524981-46B6-614F-B916-362EB9FF9A89}" type="presParOf" srcId="{4440DF37-580E-479E-827F-F69EF27D7008}" destId="{1767D0E3-0B48-43EE-A3F2-9F9CBA311C49}" srcOrd="0" destOrd="0" presId="urn:microsoft.com/office/officeart/2005/8/layout/orgChart1"/>
    <dgm:cxn modelId="{5D6283DD-AEB7-244B-B378-75B898F7BE4F}" type="presParOf" srcId="{4440DF37-580E-479E-827F-F69EF27D7008}" destId="{D33E208D-8211-4973-B424-E2DC23912F88}" srcOrd="1" destOrd="0" presId="urn:microsoft.com/office/officeart/2005/8/layout/orgChart1"/>
    <dgm:cxn modelId="{1A50218F-33DB-FB4D-BB15-4F71F4FA505A}" type="presParOf" srcId="{4916CE43-6C41-48D2-863C-A7817663A211}" destId="{4C9ED6F9-7A2E-4185-ACFA-C8A3C1D763F7}" srcOrd="1" destOrd="0" presId="urn:microsoft.com/office/officeart/2005/8/layout/orgChart1"/>
    <dgm:cxn modelId="{D40CD172-4A65-CC44-8A93-052A51A0333B}" type="presParOf" srcId="{4916CE43-6C41-48D2-863C-A7817663A211}" destId="{AE0AA10D-036C-4F04-8FE0-802FEE39AA1B}" srcOrd="2" destOrd="0" presId="urn:microsoft.com/office/officeart/2005/8/layout/orgChart1"/>
    <dgm:cxn modelId="{637CFF45-C158-0B40-A6B5-7BCEE64529B7}" type="presParOf" srcId="{CD060D40-9F58-4568-A772-96E81860615C}" destId="{3BB57654-547C-4FD0-8DFA-9975CED61D8E}" srcOrd="4" destOrd="0" presId="urn:microsoft.com/office/officeart/2005/8/layout/orgChart1"/>
    <dgm:cxn modelId="{CE61E957-BAEF-344C-91EA-AB33921E2DDE}" type="presParOf" srcId="{CD060D40-9F58-4568-A772-96E81860615C}" destId="{34D6E3BB-8A16-4D35-9E00-8C0FBA0099C1}" srcOrd="5" destOrd="0" presId="urn:microsoft.com/office/officeart/2005/8/layout/orgChart1"/>
    <dgm:cxn modelId="{F35027D4-8981-984C-AA88-C7365582349D}" type="presParOf" srcId="{34D6E3BB-8A16-4D35-9E00-8C0FBA0099C1}" destId="{8B41EC4A-DB72-4DCA-9BD9-EA02256BEE09}" srcOrd="0" destOrd="0" presId="urn:microsoft.com/office/officeart/2005/8/layout/orgChart1"/>
    <dgm:cxn modelId="{F8C4699B-F31F-4746-8693-44957D421263}" type="presParOf" srcId="{8B41EC4A-DB72-4DCA-9BD9-EA02256BEE09}" destId="{65C94771-98DB-45EC-AFD7-6F37D063164F}" srcOrd="0" destOrd="0" presId="urn:microsoft.com/office/officeart/2005/8/layout/orgChart1"/>
    <dgm:cxn modelId="{B8DD5007-6190-454B-BA43-DE49E8A64CC9}" type="presParOf" srcId="{8B41EC4A-DB72-4DCA-9BD9-EA02256BEE09}" destId="{43DBBBF1-AF01-4983-821A-5EED002335A5}" srcOrd="1" destOrd="0" presId="urn:microsoft.com/office/officeart/2005/8/layout/orgChart1"/>
    <dgm:cxn modelId="{E20A97E4-18D5-8C48-BC25-33325316665A}" type="presParOf" srcId="{34D6E3BB-8A16-4D35-9E00-8C0FBA0099C1}" destId="{BDCF1EC0-5A30-4A92-B5F5-409C17857958}" srcOrd="1" destOrd="0" presId="urn:microsoft.com/office/officeart/2005/8/layout/orgChart1"/>
    <dgm:cxn modelId="{34C919C4-4273-5D46-9845-AACFD39BB2A5}" type="presParOf" srcId="{34D6E3BB-8A16-4D35-9E00-8C0FBA0099C1}" destId="{D4B2CEC1-F94C-4A1E-BE92-F37EF6958CEE}" srcOrd="2" destOrd="0" presId="urn:microsoft.com/office/officeart/2005/8/layout/orgChart1"/>
    <dgm:cxn modelId="{16546EE8-92B7-1742-8A28-B51DEA6FD0AC}" type="presParOf" srcId="{81870F9D-B278-4AD3-AE4B-C4B50C0574DC}" destId="{8EE86F6E-F58C-4595-B1D2-132114C7582F}" srcOrd="2" destOrd="0" presId="urn:microsoft.com/office/officeart/2005/8/layout/orgChart1"/>
    <dgm:cxn modelId="{DEDAED4F-04FA-D34C-A2BC-863EFE8311B1}" type="presParOf" srcId="{2D467B90-398B-4410-A422-BD7C194E9A26}" destId="{4FF057C1-198E-4E9D-B016-E6752E09D7A0}"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25F8CF0-4504-4ECB-8231-4EBF0278FE49}" type="doc">
      <dgm:prSet loTypeId="urn:microsoft.com/office/officeart/2005/8/layout/hChevron3" loCatId="process" qsTypeId="urn:microsoft.com/office/officeart/2005/8/quickstyle/simple1" qsCatId="simple" csTypeId="urn:microsoft.com/office/officeart/2005/8/colors/accent1_2" csCatId="accent1" phldr="1"/>
      <dgm:spPr/>
    </dgm:pt>
    <dgm:pt modelId="{0EE6F383-1829-4BBD-9A89-A0EA712ED0FE}">
      <dgm:prSet phldrT="[Text]"/>
      <dgm:spPr>
        <a:solidFill>
          <a:srgbClr val="FFC000"/>
        </a:solidFill>
      </dgm:spPr>
      <dgm:t>
        <a:bodyPr/>
        <a:lstStyle/>
        <a:p>
          <a:r>
            <a:rPr lang="en-GB" b="1" noProof="0" dirty="0" err="1" smtClean="0"/>
            <a:t>Gjetja</a:t>
          </a:r>
          <a:endParaRPr lang="en-GB" b="1" noProof="0" dirty="0"/>
        </a:p>
      </dgm:t>
    </dgm:pt>
    <dgm:pt modelId="{DB5D72B8-5F40-4D6F-B13C-2F4B3CFAA3B3}" type="parTrans" cxnId="{F2590711-9A3E-45A4-BF04-B41AC57288BF}">
      <dgm:prSet/>
      <dgm:spPr/>
      <dgm:t>
        <a:bodyPr/>
        <a:lstStyle/>
        <a:p>
          <a:endParaRPr lang="de-DE"/>
        </a:p>
      </dgm:t>
    </dgm:pt>
    <dgm:pt modelId="{5D4BEF66-D5EE-4A77-BA22-4BB7B418E4CE}" type="sibTrans" cxnId="{F2590711-9A3E-45A4-BF04-B41AC57288BF}">
      <dgm:prSet/>
      <dgm:spPr/>
      <dgm:t>
        <a:bodyPr/>
        <a:lstStyle/>
        <a:p>
          <a:endParaRPr lang="de-DE"/>
        </a:p>
      </dgm:t>
    </dgm:pt>
    <dgm:pt modelId="{2FDADE6F-CB3F-4AE6-8982-684365E8ADBD}">
      <dgm:prSet phldrT="[Text]"/>
      <dgm:spPr>
        <a:solidFill>
          <a:srgbClr val="00B050"/>
        </a:solidFill>
      </dgm:spPr>
      <dgm:t>
        <a:bodyPr/>
        <a:lstStyle/>
        <a:p>
          <a:r>
            <a:rPr lang="en-GB" b="1" noProof="0" dirty="0" err="1" smtClean="0"/>
            <a:t>Përpunimi</a:t>
          </a:r>
          <a:endParaRPr lang="en-GB" b="1" noProof="0" dirty="0"/>
        </a:p>
      </dgm:t>
    </dgm:pt>
    <dgm:pt modelId="{E8899724-4751-40F2-A2A9-A8CBA859A0F4}" type="parTrans" cxnId="{B306E225-BEE8-480E-A364-F55826619151}">
      <dgm:prSet/>
      <dgm:spPr/>
      <dgm:t>
        <a:bodyPr/>
        <a:lstStyle/>
        <a:p>
          <a:endParaRPr lang="de-DE"/>
        </a:p>
      </dgm:t>
    </dgm:pt>
    <dgm:pt modelId="{97CFFFB1-C0BC-4B09-913D-EC46EB301898}" type="sibTrans" cxnId="{B306E225-BEE8-480E-A364-F55826619151}">
      <dgm:prSet/>
      <dgm:spPr/>
      <dgm:t>
        <a:bodyPr/>
        <a:lstStyle/>
        <a:p>
          <a:endParaRPr lang="de-DE"/>
        </a:p>
      </dgm:t>
    </dgm:pt>
    <dgm:pt modelId="{47A89173-DB96-4A86-B75D-01212DE1A64B}">
      <dgm:prSet phldrT="[Text]"/>
      <dgm:spPr/>
      <dgm:t>
        <a:bodyPr/>
        <a:lstStyle/>
        <a:p>
          <a:r>
            <a:rPr lang="en-GB" b="1" noProof="0" dirty="0" err="1" smtClean="0"/>
            <a:t>Analiza</a:t>
          </a:r>
          <a:endParaRPr lang="en-GB" b="1" noProof="0" dirty="0"/>
        </a:p>
      </dgm:t>
    </dgm:pt>
    <dgm:pt modelId="{2FB33732-1844-40E6-9012-D43AC3413C71}" type="parTrans" cxnId="{EEEB637D-C0AE-4013-849B-7D7F685C40C8}">
      <dgm:prSet/>
      <dgm:spPr/>
      <dgm:t>
        <a:bodyPr/>
        <a:lstStyle/>
        <a:p>
          <a:endParaRPr lang="de-DE"/>
        </a:p>
      </dgm:t>
    </dgm:pt>
    <dgm:pt modelId="{F3AAA990-CB48-463E-B9F0-CC07838B3502}" type="sibTrans" cxnId="{EEEB637D-C0AE-4013-849B-7D7F685C40C8}">
      <dgm:prSet/>
      <dgm:spPr/>
      <dgm:t>
        <a:bodyPr/>
        <a:lstStyle/>
        <a:p>
          <a:endParaRPr lang="de-DE"/>
        </a:p>
      </dgm:t>
    </dgm:pt>
    <dgm:pt modelId="{D9ACE7BF-3E96-4269-AA26-5DF561108E1A}">
      <dgm:prSet/>
      <dgm:spPr>
        <a:solidFill>
          <a:schemeClr val="accent4">
            <a:lumMod val="75000"/>
          </a:schemeClr>
        </a:solidFill>
      </dgm:spPr>
      <dgm:t>
        <a:bodyPr/>
        <a:lstStyle/>
        <a:p>
          <a:r>
            <a:rPr lang="en-GB" b="1" noProof="0" dirty="0" err="1" smtClean="0"/>
            <a:t>Prezantimi</a:t>
          </a:r>
          <a:endParaRPr lang="en-GB" b="1" noProof="0" dirty="0"/>
        </a:p>
      </dgm:t>
    </dgm:pt>
    <dgm:pt modelId="{837BBB3F-9098-4A3E-9592-0D358F0810EF}" type="parTrans" cxnId="{986050D1-80D0-419C-B782-3947110D81A2}">
      <dgm:prSet/>
      <dgm:spPr/>
      <dgm:t>
        <a:bodyPr/>
        <a:lstStyle/>
        <a:p>
          <a:endParaRPr lang="de-DE"/>
        </a:p>
      </dgm:t>
    </dgm:pt>
    <dgm:pt modelId="{CBAA65B7-6F10-4AED-BD94-63F90AF14F15}" type="sibTrans" cxnId="{986050D1-80D0-419C-B782-3947110D81A2}">
      <dgm:prSet/>
      <dgm:spPr/>
      <dgm:t>
        <a:bodyPr/>
        <a:lstStyle/>
        <a:p>
          <a:endParaRPr lang="de-DE"/>
        </a:p>
      </dgm:t>
    </dgm:pt>
    <dgm:pt modelId="{59828533-5546-40F3-BAD2-1CA1044A0B64}" type="pres">
      <dgm:prSet presAssocID="{625F8CF0-4504-4ECB-8231-4EBF0278FE49}" presName="Name0" presStyleCnt="0">
        <dgm:presLayoutVars>
          <dgm:dir/>
          <dgm:resizeHandles val="exact"/>
        </dgm:presLayoutVars>
      </dgm:prSet>
      <dgm:spPr/>
    </dgm:pt>
    <dgm:pt modelId="{E0BAD33D-1F14-41F7-B89E-21D0B308F589}" type="pres">
      <dgm:prSet presAssocID="{0EE6F383-1829-4BBD-9A89-A0EA712ED0FE}" presName="parTxOnly" presStyleLbl="node1" presStyleIdx="0" presStyleCnt="4">
        <dgm:presLayoutVars>
          <dgm:bulletEnabled val="1"/>
        </dgm:presLayoutVars>
      </dgm:prSet>
      <dgm:spPr/>
      <dgm:t>
        <a:bodyPr/>
        <a:lstStyle/>
        <a:p>
          <a:endParaRPr lang="de-DE"/>
        </a:p>
      </dgm:t>
    </dgm:pt>
    <dgm:pt modelId="{D2C37382-0CD8-43EA-89AC-D0F847C31E51}" type="pres">
      <dgm:prSet presAssocID="{5D4BEF66-D5EE-4A77-BA22-4BB7B418E4CE}" presName="parSpace" presStyleCnt="0"/>
      <dgm:spPr/>
    </dgm:pt>
    <dgm:pt modelId="{468B4480-34CD-4997-9F6B-2196D6114E0E}" type="pres">
      <dgm:prSet presAssocID="{2FDADE6F-CB3F-4AE6-8982-684365E8ADBD}" presName="parTxOnly" presStyleLbl="node1" presStyleIdx="1" presStyleCnt="4">
        <dgm:presLayoutVars>
          <dgm:bulletEnabled val="1"/>
        </dgm:presLayoutVars>
      </dgm:prSet>
      <dgm:spPr/>
      <dgm:t>
        <a:bodyPr/>
        <a:lstStyle/>
        <a:p>
          <a:endParaRPr lang="de-DE"/>
        </a:p>
      </dgm:t>
    </dgm:pt>
    <dgm:pt modelId="{05320372-CD1D-4238-8BDE-7B8CA36C592A}" type="pres">
      <dgm:prSet presAssocID="{97CFFFB1-C0BC-4B09-913D-EC46EB301898}" presName="parSpace" presStyleCnt="0"/>
      <dgm:spPr/>
    </dgm:pt>
    <dgm:pt modelId="{F5457D1C-4EE2-4B58-8069-31794885CDD4}" type="pres">
      <dgm:prSet presAssocID="{47A89173-DB96-4A86-B75D-01212DE1A64B}" presName="parTxOnly" presStyleLbl="node1" presStyleIdx="2" presStyleCnt="4">
        <dgm:presLayoutVars>
          <dgm:bulletEnabled val="1"/>
        </dgm:presLayoutVars>
      </dgm:prSet>
      <dgm:spPr/>
      <dgm:t>
        <a:bodyPr/>
        <a:lstStyle/>
        <a:p>
          <a:endParaRPr lang="de-DE"/>
        </a:p>
      </dgm:t>
    </dgm:pt>
    <dgm:pt modelId="{278A53E7-1DB5-4D6E-BE50-31004BFA7B55}" type="pres">
      <dgm:prSet presAssocID="{F3AAA990-CB48-463E-B9F0-CC07838B3502}" presName="parSpace" presStyleCnt="0"/>
      <dgm:spPr/>
    </dgm:pt>
    <dgm:pt modelId="{E8716B41-D4EA-4C19-A2AD-FB871FEC2B6C}" type="pres">
      <dgm:prSet presAssocID="{D9ACE7BF-3E96-4269-AA26-5DF561108E1A}" presName="parTxOnly" presStyleLbl="node1" presStyleIdx="3" presStyleCnt="4">
        <dgm:presLayoutVars>
          <dgm:bulletEnabled val="1"/>
        </dgm:presLayoutVars>
      </dgm:prSet>
      <dgm:spPr/>
      <dgm:t>
        <a:bodyPr/>
        <a:lstStyle/>
        <a:p>
          <a:endParaRPr lang="de-DE"/>
        </a:p>
      </dgm:t>
    </dgm:pt>
  </dgm:ptLst>
  <dgm:cxnLst>
    <dgm:cxn modelId="{F2590711-9A3E-45A4-BF04-B41AC57288BF}" srcId="{625F8CF0-4504-4ECB-8231-4EBF0278FE49}" destId="{0EE6F383-1829-4BBD-9A89-A0EA712ED0FE}" srcOrd="0" destOrd="0" parTransId="{DB5D72B8-5F40-4D6F-B13C-2F4B3CFAA3B3}" sibTransId="{5D4BEF66-D5EE-4A77-BA22-4BB7B418E4CE}"/>
    <dgm:cxn modelId="{986050D1-80D0-419C-B782-3947110D81A2}" srcId="{625F8CF0-4504-4ECB-8231-4EBF0278FE49}" destId="{D9ACE7BF-3E96-4269-AA26-5DF561108E1A}" srcOrd="3" destOrd="0" parTransId="{837BBB3F-9098-4A3E-9592-0D358F0810EF}" sibTransId="{CBAA65B7-6F10-4AED-BD94-63F90AF14F15}"/>
    <dgm:cxn modelId="{61936CED-677C-4D4E-8B11-83CF6F270BD3}" type="presOf" srcId="{2FDADE6F-CB3F-4AE6-8982-684365E8ADBD}" destId="{468B4480-34CD-4997-9F6B-2196D6114E0E}" srcOrd="0" destOrd="0" presId="urn:microsoft.com/office/officeart/2005/8/layout/hChevron3"/>
    <dgm:cxn modelId="{307F9875-ED28-4A42-9438-3AE0D29EA86D}" type="presOf" srcId="{47A89173-DB96-4A86-B75D-01212DE1A64B}" destId="{F5457D1C-4EE2-4B58-8069-31794885CDD4}" srcOrd="0" destOrd="0" presId="urn:microsoft.com/office/officeart/2005/8/layout/hChevron3"/>
    <dgm:cxn modelId="{9672549A-DF77-A049-A96C-DC2ED138024D}" type="presOf" srcId="{D9ACE7BF-3E96-4269-AA26-5DF561108E1A}" destId="{E8716B41-D4EA-4C19-A2AD-FB871FEC2B6C}" srcOrd="0" destOrd="0" presId="urn:microsoft.com/office/officeart/2005/8/layout/hChevron3"/>
    <dgm:cxn modelId="{15408160-348D-FD47-BCF8-C4556362571B}" type="presOf" srcId="{0EE6F383-1829-4BBD-9A89-A0EA712ED0FE}" destId="{E0BAD33D-1F14-41F7-B89E-21D0B308F589}" srcOrd="0" destOrd="0" presId="urn:microsoft.com/office/officeart/2005/8/layout/hChevron3"/>
    <dgm:cxn modelId="{84980BDE-0688-794E-ACFB-F7A98D4FA4F4}" type="presOf" srcId="{625F8CF0-4504-4ECB-8231-4EBF0278FE49}" destId="{59828533-5546-40F3-BAD2-1CA1044A0B64}" srcOrd="0" destOrd="0" presId="urn:microsoft.com/office/officeart/2005/8/layout/hChevron3"/>
    <dgm:cxn modelId="{B306E225-BEE8-480E-A364-F55826619151}" srcId="{625F8CF0-4504-4ECB-8231-4EBF0278FE49}" destId="{2FDADE6F-CB3F-4AE6-8982-684365E8ADBD}" srcOrd="1" destOrd="0" parTransId="{E8899724-4751-40F2-A2A9-A8CBA859A0F4}" sibTransId="{97CFFFB1-C0BC-4B09-913D-EC46EB301898}"/>
    <dgm:cxn modelId="{EEEB637D-C0AE-4013-849B-7D7F685C40C8}" srcId="{625F8CF0-4504-4ECB-8231-4EBF0278FE49}" destId="{47A89173-DB96-4A86-B75D-01212DE1A64B}" srcOrd="2" destOrd="0" parTransId="{2FB33732-1844-40E6-9012-D43AC3413C71}" sibTransId="{F3AAA990-CB48-463E-B9F0-CC07838B3502}"/>
    <dgm:cxn modelId="{133A5657-763C-1946-B858-AD258A32DC78}" type="presParOf" srcId="{59828533-5546-40F3-BAD2-1CA1044A0B64}" destId="{E0BAD33D-1F14-41F7-B89E-21D0B308F589}" srcOrd="0" destOrd="0" presId="urn:microsoft.com/office/officeart/2005/8/layout/hChevron3"/>
    <dgm:cxn modelId="{C8299BFB-4A6D-D444-9E46-F2AD5ACC2C81}" type="presParOf" srcId="{59828533-5546-40F3-BAD2-1CA1044A0B64}" destId="{D2C37382-0CD8-43EA-89AC-D0F847C31E51}" srcOrd="1" destOrd="0" presId="urn:microsoft.com/office/officeart/2005/8/layout/hChevron3"/>
    <dgm:cxn modelId="{46942043-EB26-3B48-9F81-E0F981C9F2CD}" type="presParOf" srcId="{59828533-5546-40F3-BAD2-1CA1044A0B64}" destId="{468B4480-34CD-4997-9F6B-2196D6114E0E}" srcOrd="2" destOrd="0" presId="urn:microsoft.com/office/officeart/2005/8/layout/hChevron3"/>
    <dgm:cxn modelId="{A9A7B315-F067-9F42-9945-E98C5BDFDB1A}" type="presParOf" srcId="{59828533-5546-40F3-BAD2-1CA1044A0B64}" destId="{05320372-CD1D-4238-8BDE-7B8CA36C592A}" srcOrd="3" destOrd="0" presId="urn:microsoft.com/office/officeart/2005/8/layout/hChevron3"/>
    <dgm:cxn modelId="{BEEFCC7B-7C08-014D-805C-38CCE7A1D855}" type="presParOf" srcId="{59828533-5546-40F3-BAD2-1CA1044A0B64}" destId="{F5457D1C-4EE2-4B58-8069-31794885CDD4}" srcOrd="4" destOrd="0" presId="urn:microsoft.com/office/officeart/2005/8/layout/hChevron3"/>
    <dgm:cxn modelId="{FA29F922-82A2-C247-BCCC-D9254F1BDC92}" type="presParOf" srcId="{59828533-5546-40F3-BAD2-1CA1044A0B64}" destId="{278A53E7-1DB5-4D6E-BE50-31004BFA7B55}" srcOrd="5" destOrd="0" presId="urn:microsoft.com/office/officeart/2005/8/layout/hChevron3"/>
    <dgm:cxn modelId="{E01A10F4-05A9-2E49-B207-176AC3B7D06E}" type="presParOf" srcId="{59828533-5546-40F3-BAD2-1CA1044A0B64}" destId="{E8716B41-D4EA-4C19-A2AD-FB871FEC2B6C}" srcOrd="6"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62.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6622C30-4822-E547-B346-706181DB0BCF}" type="datetimeFigureOut">
              <a:rPr lang="en-US" smtClean="0"/>
              <a:pPr/>
              <a:t>10/9/2017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F040226-21D7-5847-B396-76B67129E36D}" type="slidenum">
              <a:rPr lang="en-US" smtClean="0"/>
              <a:pPr/>
              <a:t>‹#›</a:t>
            </a:fld>
            <a:endParaRPr lang="en-US"/>
          </a:p>
        </p:txBody>
      </p:sp>
    </p:spTree>
    <p:extLst>
      <p:ext uri="{BB962C8B-B14F-4D97-AF65-F5344CB8AC3E}">
        <p14:creationId xmlns:p14="http://schemas.microsoft.com/office/powerpoint/2010/main" val="417579072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Këto</a:t>
            </a:r>
            <a:r>
              <a:rPr lang="en-US" dirty="0" smtClean="0"/>
              <a:t> </a:t>
            </a:r>
            <a:r>
              <a:rPr lang="en-US" dirty="0" err="1" smtClean="0"/>
              <a:t>sesione</a:t>
            </a:r>
            <a:r>
              <a:rPr lang="en-US" dirty="0" smtClean="0"/>
              <a:t> </a:t>
            </a:r>
            <a:r>
              <a:rPr lang="en-US" dirty="0" err="1" smtClean="0"/>
              <a:t>mbulojnë</a:t>
            </a:r>
            <a:r>
              <a:rPr lang="en-US" dirty="0" smtClean="0"/>
              <a:t> </a:t>
            </a:r>
            <a:r>
              <a:rPr lang="en-US" dirty="0" err="1" smtClean="0"/>
              <a:t>temën</a:t>
            </a:r>
            <a:r>
              <a:rPr lang="en-US" dirty="0" smtClean="0"/>
              <a:t> e </a:t>
            </a:r>
            <a:r>
              <a:rPr lang="en-US" dirty="0" err="1" smtClean="0"/>
              <a:t>provave</a:t>
            </a:r>
            <a:r>
              <a:rPr lang="en-US" dirty="0" smtClean="0"/>
              <a:t> </a:t>
            </a:r>
            <a:r>
              <a:rPr lang="en-US" dirty="0" err="1" smtClean="0"/>
              <a:t>elektronike</a:t>
            </a:r>
            <a:r>
              <a:rPr lang="en-US" dirty="0" smtClean="0"/>
              <a:t> </a:t>
            </a:r>
            <a:r>
              <a:rPr lang="en-US" dirty="0" err="1" smtClean="0"/>
              <a:t>dhe</a:t>
            </a:r>
            <a:r>
              <a:rPr lang="en-US" dirty="0" smtClean="0"/>
              <a:t> </a:t>
            </a:r>
            <a:r>
              <a:rPr lang="en-US" dirty="0" err="1" smtClean="0"/>
              <a:t>bazohen</a:t>
            </a:r>
            <a:r>
              <a:rPr lang="en-US" dirty="0" smtClean="0"/>
              <a:t> </a:t>
            </a:r>
            <a:r>
              <a:rPr lang="en-US" dirty="0" err="1" smtClean="0"/>
              <a:t>shumë</a:t>
            </a:r>
            <a:r>
              <a:rPr lang="en-US" dirty="0" smtClean="0"/>
              <a:t> </a:t>
            </a:r>
            <a:r>
              <a:rPr lang="en-US" dirty="0" err="1" smtClean="0"/>
              <a:t>në</a:t>
            </a:r>
            <a:r>
              <a:rPr lang="en-US" dirty="0" smtClean="0"/>
              <a:t> </a:t>
            </a:r>
            <a:r>
              <a:rPr lang="en-US" dirty="0" err="1" smtClean="0"/>
              <a:t>përmbajtjen</a:t>
            </a:r>
            <a:r>
              <a:rPr lang="en-US" dirty="0" smtClean="0"/>
              <a:t> e </a:t>
            </a:r>
            <a:r>
              <a:rPr lang="en-US" dirty="0" err="1" smtClean="0"/>
              <a:t>Udhëzuesit</a:t>
            </a:r>
            <a:r>
              <a:rPr lang="en-US" dirty="0" smtClean="0"/>
              <a:t> </a:t>
            </a:r>
            <a:r>
              <a:rPr lang="en-US" dirty="0" err="1" smtClean="0"/>
              <a:t>mbi</a:t>
            </a:r>
            <a:r>
              <a:rPr lang="en-US" dirty="0" smtClean="0"/>
              <a:t> </a:t>
            </a:r>
            <a:r>
              <a:rPr lang="en-US" dirty="0" err="1" smtClean="0"/>
              <a:t>provat</a:t>
            </a:r>
            <a:r>
              <a:rPr lang="en-US" dirty="0" smtClean="0"/>
              <a:t> </a:t>
            </a:r>
            <a:r>
              <a:rPr lang="en-US" dirty="0" err="1" smtClean="0"/>
              <a:t>elektronike</a:t>
            </a:r>
            <a:r>
              <a:rPr lang="en-US" dirty="0" smtClean="0"/>
              <a:t> </a:t>
            </a:r>
            <a:r>
              <a:rPr lang="en-US" dirty="0" err="1" smtClean="0"/>
              <a:t>të</a:t>
            </a:r>
            <a:r>
              <a:rPr lang="en-US" dirty="0" smtClean="0"/>
              <a:t> </a:t>
            </a:r>
            <a:r>
              <a:rPr lang="en-US" dirty="0" err="1" smtClean="0"/>
              <a:t>Këshillit</a:t>
            </a:r>
            <a:r>
              <a:rPr lang="en-US" dirty="0" smtClean="0"/>
              <a:t> </a:t>
            </a:r>
            <a:r>
              <a:rPr lang="en-US" dirty="0" err="1" smtClean="0"/>
              <a:t>të</a:t>
            </a:r>
            <a:r>
              <a:rPr lang="en-US" dirty="0" smtClean="0"/>
              <a:t> </a:t>
            </a:r>
            <a:r>
              <a:rPr lang="en-US" dirty="0" err="1" smtClean="0"/>
              <a:t>Evropës</a:t>
            </a:r>
            <a:r>
              <a:rPr lang="en-US" dirty="0" smtClean="0"/>
              <a:t>. </a:t>
            </a:r>
            <a:r>
              <a:rPr lang="en-US" dirty="0" err="1" smtClean="0"/>
              <a:t>Ky</a:t>
            </a:r>
            <a:r>
              <a:rPr lang="en-US" dirty="0" smtClean="0"/>
              <a:t> </a:t>
            </a:r>
            <a:r>
              <a:rPr lang="en-US" dirty="0" err="1" smtClean="0"/>
              <a:t>udhëzues</a:t>
            </a:r>
            <a:r>
              <a:rPr lang="en-US" dirty="0" smtClean="0"/>
              <a:t> </a:t>
            </a:r>
            <a:r>
              <a:rPr lang="en-US" dirty="0" err="1" smtClean="0"/>
              <a:t>është</a:t>
            </a:r>
            <a:r>
              <a:rPr lang="en-US" dirty="0" smtClean="0"/>
              <a:t> </a:t>
            </a:r>
            <a:r>
              <a:rPr lang="en-US" dirty="0" err="1" smtClean="0"/>
              <a:t>pjesë</a:t>
            </a:r>
            <a:r>
              <a:rPr lang="en-US" dirty="0" smtClean="0"/>
              <a:t> e </a:t>
            </a:r>
            <a:r>
              <a:rPr lang="en-US" dirty="0" err="1" smtClean="0"/>
              <a:t>paketës</a:t>
            </a:r>
            <a:r>
              <a:rPr lang="en-US" dirty="0" smtClean="0"/>
              <a:t> </a:t>
            </a:r>
            <a:r>
              <a:rPr lang="en-US" dirty="0" err="1" smtClean="0"/>
              <a:t>së</a:t>
            </a:r>
            <a:r>
              <a:rPr lang="en-US" dirty="0" smtClean="0"/>
              <a:t> </a:t>
            </a:r>
            <a:r>
              <a:rPr lang="en-US" dirty="0" err="1" smtClean="0"/>
              <a:t>trajnimit</a:t>
            </a:r>
            <a:r>
              <a:rPr lang="en-US" dirty="0" smtClean="0"/>
              <a:t>. Do </a:t>
            </a:r>
            <a:r>
              <a:rPr lang="en-US" dirty="0" err="1" smtClean="0"/>
              <a:t>të</a:t>
            </a:r>
            <a:r>
              <a:rPr lang="en-US" dirty="0" smtClean="0"/>
              <a:t> </a:t>
            </a:r>
            <a:r>
              <a:rPr lang="en-US" dirty="0" err="1" smtClean="0"/>
              <a:t>jetë</a:t>
            </a:r>
            <a:r>
              <a:rPr lang="en-US" dirty="0" smtClean="0"/>
              <a:t> e </a:t>
            </a:r>
            <a:r>
              <a:rPr lang="en-US" dirty="0" err="1" smtClean="0"/>
              <a:t>nevojshme</a:t>
            </a:r>
            <a:r>
              <a:rPr lang="en-US" dirty="0" smtClean="0"/>
              <a:t> </a:t>
            </a:r>
            <a:r>
              <a:rPr lang="en-US" dirty="0" err="1" smtClean="0"/>
              <a:t>që</a:t>
            </a:r>
            <a:r>
              <a:rPr lang="en-US" dirty="0" smtClean="0"/>
              <a:t> </a:t>
            </a:r>
            <a:r>
              <a:rPr lang="en-US" dirty="0" err="1" smtClean="0"/>
              <a:t>trajnuesi</a:t>
            </a:r>
            <a:r>
              <a:rPr lang="en-US" dirty="0" smtClean="0"/>
              <a:t> </a:t>
            </a:r>
            <a:r>
              <a:rPr lang="en-US" dirty="0" err="1" smtClean="0"/>
              <a:t>të</a:t>
            </a:r>
            <a:r>
              <a:rPr lang="en-US" dirty="0" smtClean="0"/>
              <a:t> </a:t>
            </a:r>
            <a:r>
              <a:rPr lang="en-US" dirty="0" err="1" smtClean="0"/>
              <a:t>ketë</a:t>
            </a:r>
            <a:r>
              <a:rPr lang="en-US" dirty="0" smtClean="0"/>
              <a:t> kopje </a:t>
            </a:r>
            <a:r>
              <a:rPr lang="en-US" dirty="0" err="1" smtClean="0"/>
              <a:t>të</a:t>
            </a:r>
            <a:r>
              <a:rPr lang="en-US" dirty="0" smtClean="0"/>
              <a:t> </a:t>
            </a:r>
            <a:r>
              <a:rPr lang="en-US" dirty="0" err="1" smtClean="0"/>
              <a:t>printuara</a:t>
            </a:r>
            <a:r>
              <a:rPr lang="en-US" dirty="0" smtClean="0"/>
              <a:t> </a:t>
            </a:r>
            <a:r>
              <a:rPr lang="en-US" dirty="0" err="1" smtClean="0"/>
              <a:t>të</a:t>
            </a:r>
            <a:r>
              <a:rPr lang="en-US" dirty="0" smtClean="0"/>
              <a:t> </a:t>
            </a:r>
            <a:r>
              <a:rPr lang="en-US" dirty="0" err="1" smtClean="0"/>
              <a:t>shtojcave</a:t>
            </a:r>
            <a:r>
              <a:rPr lang="en-US" dirty="0" smtClean="0"/>
              <a:t> </a:t>
            </a:r>
            <a:r>
              <a:rPr lang="en-US" dirty="0" err="1" smtClean="0"/>
              <a:t>të</a:t>
            </a:r>
            <a:r>
              <a:rPr lang="en-US" dirty="0" smtClean="0"/>
              <a:t> </a:t>
            </a:r>
            <a:r>
              <a:rPr lang="en-US" dirty="0" err="1" smtClean="0"/>
              <a:t>skemës</a:t>
            </a:r>
            <a:r>
              <a:rPr lang="en-US" dirty="0" smtClean="0"/>
              <a:t> </a:t>
            </a:r>
            <a:r>
              <a:rPr lang="en-US" dirty="0" err="1" smtClean="0"/>
              <a:t>së</a:t>
            </a:r>
            <a:r>
              <a:rPr lang="en-US" dirty="0" smtClean="0"/>
              <a:t> </a:t>
            </a:r>
            <a:r>
              <a:rPr lang="en-US" dirty="0" err="1" smtClean="0"/>
              <a:t>ecurisë</a:t>
            </a:r>
            <a:r>
              <a:rPr lang="en-US" dirty="0" smtClean="0"/>
              <a:t> </a:t>
            </a:r>
            <a:r>
              <a:rPr lang="en-US" dirty="0" err="1" smtClean="0"/>
              <a:t>pasi</a:t>
            </a:r>
            <a:r>
              <a:rPr lang="en-US" dirty="0" smtClean="0"/>
              <a:t> </a:t>
            </a:r>
            <a:r>
              <a:rPr lang="en-US" dirty="0" err="1" smtClean="0"/>
              <a:t>ato</a:t>
            </a:r>
            <a:r>
              <a:rPr lang="en-US" dirty="0" smtClean="0"/>
              <a:t> </a:t>
            </a:r>
            <a:r>
              <a:rPr lang="en-US" dirty="0" err="1" smtClean="0"/>
              <a:t>nuk</a:t>
            </a:r>
            <a:r>
              <a:rPr lang="en-US" dirty="0" smtClean="0"/>
              <a:t> </a:t>
            </a:r>
            <a:r>
              <a:rPr lang="en-US" dirty="0" err="1" smtClean="0"/>
              <a:t>janë</a:t>
            </a:r>
            <a:r>
              <a:rPr lang="en-US" dirty="0" smtClean="0"/>
              <a:t> </a:t>
            </a:r>
            <a:r>
              <a:rPr lang="en-US" dirty="0" err="1" smtClean="0"/>
              <a:t>lehtësisht</a:t>
            </a:r>
            <a:r>
              <a:rPr lang="en-US" dirty="0" smtClean="0"/>
              <a:t> </a:t>
            </a:r>
            <a:r>
              <a:rPr lang="en-US" dirty="0" err="1" smtClean="0"/>
              <a:t>të</a:t>
            </a:r>
            <a:r>
              <a:rPr lang="en-US" dirty="0" smtClean="0"/>
              <a:t> </a:t>
            </a:r>
            <a:r>
              <a:rPr lang="en-US" dirty="0" err="1" smtClean="0"/>
              <a:t>lexueshme</a:t>
            </a:r>
            <a:r>
              <a:rPr lang="en-US" dirty="0" smtClean="0"/>
              <a:t> </a:t>
            </a:r>
            <a:r>
              <a:rPr lang="en-US" dirty="0" err="1" smtClean="0"/>
              <a:t>nga</a:t>
            </a:r>
            <a:r>
              <a:rPr lang="en-US" dirty="0" smtClean="0"/>
              <a:t> </a:t>
            </a:r>
            <a:r>
              <a:rPr lang="en-US" dirty="0" err="1" smtClean="0"/>
              <a:t>slajdet</a:t>
            </a:r>
            <a:r>
              <a:rPr lang="en-US" dirty="0" smtClean="0"/>
              <a:t>. </a:t>
            </a:r>
            <a:r>
              <a:rPr lang="en-US" dirty="0" err="1" smtClean="0"/>
              <a:t>Shënimet</a:t>
            </a:r>
            <a:r>
              <a:rPr lang="en-US" dirty="0" smtClean="0"/>
              <a:t> </a:t>
            </a:r>
            <a:r>
              <a:rPr lang="en-US" dirty="0" err="1" smtClean="0"/>
              <a:t>rreth</a:t>
            </a:r>
            <a:r>
              <a:rPr lang="en-US" dirty="0" smtClean="0"/>
              <a:t> </a:t>
            </a:r>
            <a:r>
              <a:rPr lang="en-US" dirty="0" err="1" smtClean="0"/>
              <a:t>slajdeve</a:t>
            </a:r>
            <a:r>
              <a:rPr lang="en-US" dirty="0" smtClean="0"/>
              <a:t> </a:t>
            </a:r>
            <a:r>
              <a:rPr lang="en-US" dirty="0" err="1" smtClean="0"/>
              <a:t>përmbajnë</a:t>
            </a:r>
            <a:r>
              <a:rPr lang="en-US" dirty="0" smtClean="0"/>
              <a:t> </a:t>
            </a:r>
            <a:r>
              <a:rPr lang="en-US" dirty="0" err="1" smtClean="0"/>
              <a:t>informacion</a:t>
            </a:r>
            <a:r>
              <a:rPr lang="en-US" dirty="0" smtClean="0"/>
              <a:t> </a:t>
            </a:r>
            <a:r>
              <a:rPr lang="en-US" dirty="0" err="1" smtClean="0"/>
              <a:t>shtesë</a:t>
            </a:r>
            <a:r>
              <a:rPr lang="en-US" dirty="0" smtClean="0"/>
              <a:t>, </a:t>
            </a:r>
            <a:r>
              <a:rPr lang="en-US" dirty="0" err="1" smtClean="0"/>
              <a:t>për</a:t>
            </a:r>
            <a:r>
              <a:rPr lang="en-US" dirty="0" smtClean="0"/>
              <a:t> </a:t>
            </a:r>
            <a:r>
              <a:rPr lang="en-US" dirty="0" err="1" smtClean="0"/>
              <a:t>të</a:t>
            </a:r>
            <a:r>
              <a:rPr lang="en-US" dirty="0" smtClean="0"/>
              <a:t> </a:t>
            </a:r>
            <a:r>
              <a:rPr lang="en-US" dirty="0" err="1" smtClean="0"/>
              <a:t>ndihmuar</a:t>
            </a:r>
            <a:r>
              <a:rPr lang="en-US" dirty="0" smtClean="0"/>
              <a:t> </a:t>
            </a:r>
            <a:r>
              <a:rPr lang="en-US" dirty="0" err="1" smtClean="0"/>
              <a:t>trainerin</a:t>
            </a:r>
            <a:r>
              <a:rPr lang="en-US" dirty="0" smtClean="0"/>
              <a:t> </a:t>
            </a:r>
            <a:r>
              <a:rPr lang="en-US" dirty="0" err="1" smtClean="0"/>
              <a:t>aty</a:t>
            </a:r>
            <a:r>
              <a:rPr lang="en-US" dirty="0" smtClean="0"/>
              <a:t> </a:t>
            </a:r>
            <a:r>
              <a:rPr lang="en-US" dirty="0" err="1" smtClean="0"/>
              <a:t>ku</a:t>
            </a:r>
            <a:r>
              <a:rPr lang="en-US" dirty="0" smtClean="0"/>
              <a:t> </a:t>
            </a:r>
            <a:r>
              <a:rPr lang="en-US" dirty="0" err="1" smtClean="0"/>
              <a:t>është</a:t>
            </a:r>
            <a:r>
              <a:rPr lang="en-US" dirty="0" smtClean="0"/>
              <a:t> e </a:t>
            </a:r>
            <a:r>
              <a:rPr lang="en-US" dirty="0" err="1" smtClean="0"/>
              <a:t>përshtatshme</a:t>
            </a:r>
            <a:r>
              <a:rPr lang="en-US" dirty="0" smtClean="0"/>
              <a:t>. </a:t>
            </a:r>
            <a:r>
              <a:rPr lang="en-US" dirty="0" err="1" smtClean="0"/>
              <a:t>Duhet</a:t>
            </a:r>
            <a:r>
              <a:rPr lang="en-US" dirty="0" smtClean="0"/>
              <a:t> </a:t>
            </a:r>
            <a:r>
              <a:rPr lang="en-US" dirty="0" err="1" smtClean="0"/>
              <a:t>të</a:t>
            </a:r>
            <a:r>
              <a:rPr lang="en-US" dirty="0" smtClean="0"/>
              <a:t> </a:t>
            </a:r>
            <a:r>
              <a:rPr lang="en-US" dirty="0" err="1" smtClean="0"/>
              <a:t>mbajmë</a:t>
            </a:r>
            <a:r>
              <a:rPr lang="en-US" dirty="0" smtClean="0"/>
              <a:t> </a:t>
            </a:r>
            <a:r>
              <a:rPr lang="en-US" dirty="0" err="1" smtClean="0"/>
              <a:t>parasysh</a:t>
            </a:r>
            <a:r>
              <a:rPr lang="en-US" dirty="0" smtClean="0"/>
              <a:t> se </a:t>
            </a:r>
            <a:r>
              <a:rPr lang="en-US" dirty="0" err="1" smtClean="0"/>
              <a:t>këto</a:t>
            </a:r>
            <a:r>
              <a:rPr lang="en-US" dirty="0" smtClean="0"/>
              <a:t> </a:t>
            </a:r>
            <a:r>
              <a:rPr lang="en-US" dirty="0" err="1" smtClean="0"/>
              <a:t>slajde</a:t>
            </a:r>
            <a:r>
              <a:rPr lang="en-US" dirty="0" smtClean="0"/>
              <a:t> </a:t>
            </a:r>
            <a:r>
              <a:rPr lang="en-US" dirty="0" err="1" smtClean="0"/>
              <a:t>janë</a:t>
            </a:r>
            <a:r>
              <a:rPr lang="en-US" dirty="0" smtClean="0"/>
              <a:t> </a:t>
            </a:r>
            <a:r>
              <a:rPr lang="en-US" dirty="0" err="1" smtClean="0"/>
              <a:t>dhënë</a:t>
            </a:r>
            <a:r>
              <a:rPr lang="en-US" dirty="0" smtClean="0"/>
              <a:t> </a:t>
            </a:r>
            <a:r>
              <a:rPr lang="en-US" dirty="0" err="1" smtClean="0"/>
              <a:t>si</a:t>
            </a:r>
            <a:r>
              <a:rPr lang="en-US" dirty="0" smtClean="0"/>
              <a:t> </a:t>
            </a:r>
            <a:r>
              <a:rPr lang="en-US" dirty="0" err="1" smtClean="0"/>
              <a:t>një</a:t>
            </a:r>
            <a:r>
              <a:rPr lang="en-US" dirty="0" smtClean="0"/>
              <a:t> </a:t>
            </a:r>
            <a:r>
              <a:rPr lang="en-US" dirty="0" err="1" smtClean="0"/>
              <a:t>shembull</a:t>
            </a:r>
            <a:r>
              <a:rPr lang="en-US" dirty="0" smtClean="0"/>
              <a:t> </a:t>
            </a:r>
            <a:r>
              <a:rPr lang="en-US" dirty="0" err="1" smtClean="0"/>
              <a:t>që</a:t>
            </a:r>
            <a:r>
              <a:rPr lang="en-US" dirty="0" smtClean="0"/>
              <a:t> </a:t>
            </a:r>
            <a:r>
              <a:rPr lang="en-US" dirty="0" err="1" smtClean="0"/>
              <a:t>tregon</a:t>
            </a:r>
            <a:r>
              <a:rPr lang="en-US" dirty="0" smtClean="0"/>
              <a:t> se </a:t>
            </a:r>
            <a:r>
              <a:rPr lang="en-US" dirty="0" err="1" smtClean="0"/>
              <a:t>si</a:t>
            </a:r>
            <a:r>
              <a:rPr lang="en-US" dirty="0" smtClean="0"/>
              <a:t> </a:t>
            </a:r>
            <a:r>
              <a:rPr lang="en-US" dirty="0" err="1" smtClean="0"/>
              <a:t>mund</a:t>
            </a:r>
            <a:r>
              <a:rPr lang="en-US" dirty="0" smtClean="0"/>
              <a:t> </a:t>
            </a:r>
            <a:r>
              <a:rPr lang="en-US" dirty="0" err="1" smtClean="0"/>
              <a:t>të</a:t>
            </a:r>
            <a:r>
              <a:rPr lang="en-US" dirty="0" smtClean="0"/>
              <a:t> </a:t>
            </a:r>
            <a:r>
              <a:rPr lang="en-US" dirty="0" err="1" smtClean="0"/>
              <a:t>përmbushen</a:t>
            </a:r>
            <a:r>
              <a:rPr lang="en-US" dirty="0" smtClean="0"/>
              <a:t> </a:t>
            </a:r>
            <a:r>
              <a:rPr lang="en-US" dirty="0" err="1" smtClean="0"/>
              <a:t>qëllimet</a:t>
            </a:r>
            <a:r>
              <a:rPr lang="en-US" dirty="0" smtClean="0"/>
              <a:t> </a:t>
            </a:r>
            <a:r>
              <a:rPr lang="en-US" dirty="0" err="1" smtClean="0"/>
              <a:t>dhe</a:t>
            </a:r>
            <a:r>
              <a:rPr lang="en-US" dirty="0" smtClean="0"/>
              <a:t> </a:t>
            </a:r>
            <a:r>
              <a:rPr lang="en-US" dirty="0" err="1" smtClean="0"/>
              <a:t>objektivat</a:t>
            </a:r>
            <a:r>
              <a:rPr lang="en-US" dirty="0" smtClean="0"/>
              <a:t> e </a:t>
            </a:r>
            <a:r>
              <a:rPr lang="en-US" dirty="0" err="1" smtClean="0"/>
              <a:t>listuara</a:t>
            </a:r>
            <a:r>
              <a:rPr lang="en-US" dirty="0" smtClean="0"/>
              <a:t> </a:t>
            </a:r>
            <a:r>
              <a:rPr lang="en-US" dirty="0" err="1" smtClean="0"/>
              <a:t>në</a:t>
            </a:r>
            <a:r>
              <a:rPr lang="en-US" dirty="0" smtClean="0"/>
              <a:t> </a:t>
            </a:r>
            <a:r>
              <a:rPr lang="en-US" dirty="0" err="1" smtClean="0"/>
              <a:t>paketën</a:t>
            </a:r>
            <a:r>
              <a:rPr lang="en-US" dirty="0" smtClean="0"/>
              <a:t> e </a:t>
            </a:r>
            <a:r>
              <a:rPr lang="en-US" dirty="0" err="1" smtClean="0"/>
              <a:t>trajnimit</a:t>
            </a:r>
            <a:r>
              <a:rPr lang="en-US" dirty="0" smtClean="0"/>
              <a:t>. </a:t>
            </a:r>
            <a:r>
              <a:rPr lang="en-US" dirty="0" err="1" smtClean="0"/>
              <a:t>Është</a:t>
            </a:r>
            <a:r>
              <a:rPr lang="en-US" dirty="0" smtClean="0"/>
              <a:t> </a:t>
            </a:r>
            <a:r>
              <a:rPr lang="en-US" dirty="0" err="1" smtClean="0"/>
              <a:t>përgjegjësi</a:t>
            </a:r>
            <a:r>
              <a:rPr lang="en-US" dirty="0" smtClean="0"/>
              <a:t> e </a:t>
            </a:r>
            <a:r>
              <a:rPr lang="en-US" dirty="0" err="1" smtClean="0"/>
              <a:t>secilit</a:t>
            </a:r>
            <a:r>
              <a:rPr lang="en-US" dirty="0" smtClean="0"/>
              <a:t> </a:t>
            </a:r>
            <a:r>
              <a:rPr lang="en-US" dirty="0" err="1" smtClean="0"/>
              <a:t>trajner</a:t>
            </a:r>
            <a:r>
              <a:rPr lang="en-US" dirty="0" smtClean="0"/>
              <a:t> </a:t>
            </a:r>
            <a:r>
              <a:rPr lang="en-US" dirty="0" err="1" smtClean="0"/>
              <a:t>të</a:t>
            </a:r>
            <a:r>
              <a:rPr lang="en-US" dirty="0" smtClean="0"/>
              <a:t> </a:t>
            </a:r>
            <a:r>
              <a:rPr lang="en-US" dirty="0" err="1" smtClean="0"/>
              <a:t>përgatisë</a:t>
            </a:r>
            <a:r>
              <a:rPr lang="en-US" dirty="0" smtClean="0"/>
              <a:t> </a:t>
            </a:r>
            <a:r>
              <a:rPr lang="en-US" dirty="0" err="1" smtClean="0"/>
              <a:t>materiale</a:t>
            </a:r>
            <a:r>
              <a:rPr lang="en-US" dirty="0" smtClean="0"/>
              <a:t> </a:t>
            </a:r>
            <a:r>
              <a:rPr lang="en-US" dirty="0" err="1" smtClean="0"/>
              <a:t>që</a:t>
            </a:r>
            <a:r>
              <a:rPr lang="en-US" dirty="0" smtClean="0"/>
              <a:t> </a:t>
            </a:r>
            <a:r>
              <a:rPr lang="en-US" dirty="0" err="1" smtClean="0"/>
              <a:t>i</a:t>
            </a:r>
            <a:r>
              <a:rPr lang="en-US" dirty="0" smtClean="0"/>
              <a:t> </a:t>
            </a:r>
            <a:r>
              <a:rPr lang="en-US" dirty="0" err="1" smtClean="0"/>
              <a:t>përshtaten</a:t>
            </a:r>
            <a:r>
              <a:rPr lang="en-US" dirty="0" smtClean="0"/>
              <a:t> </a:t>
            </a:r>
            <a:r>
              <a:rPr lang="en-US" dirty="0" err="1" smtClean="0"/>
              <a:t>stilit</a:t>
            </a:r>
            <a:r>
              <a:rPr lang="en-US" dirty="0" smtClean="0"/>
              <a:t> </a:t>
            </a:r>
            <a:r>
              <a:rPr lang="en-US" dirty="0" err="1" smtClean="0"/>
              <a:t>të</a:t>
            </a:r>
            <a:r>
              <a:rPr lang="en-US" dirty="0" smtClean="0"/>
              <a:t> </a:t>
            </a:r>
            <a:r>
              <a:rPr lang="en-US" dirty="0" err="1" smtClean="0"/>
              <a:t>të</a:t>
            </a:r>
            <a:r>
              <a:rPr lang="en-US" dirty="0" smtClean="0"/>
              <a:t> </a:t>
            </a:r>
            <a:r>
              <a:rPr lang="en-US" dirty="0" err="1" smtClean="0"/>
              <a:t>nxënit</a:t>
            </a:r>
            <a:r>
              <a:rPr lang="en-US" dirty="0" smtClean="0"/>
              <a:t> </a:t>
            </a:r>
            <a:r>
              <a:rPr lang="en-US" dirty="0" err="1" smtClean="0"/>
              <a:t>të</a:t>
            </a:r>
            <a:r>
              <a:rPr lang="en-US" dirty="0" smtClean="0"/>
              <a:t> </a:t>
            </a:r>
            <a:r>
              <a:rPr lang="en-US" dirty="0" err="1" smtClean="0"/>
              <a:t>studentëve</a:t>
            </a:r>
            <a:r>
              <a:rPr lang="en-US" dirty="0" smtClean="0"/>
              <a:t> </a:t>
            </a:r>
            <a:r>
              <a:rPr lang="en-US" dirty="0" err="1" smtClean="0"/>
              <a:t>dhe</a:t>
            </a:r>
            <a:r>
              <a:rPr lang="en-US" dirty="0" smtClean="0"/>
              <a:t> </a:t>
            </a:r>
            <a:r>
              <a:rPr lang="en-US" dirty="0" err="1" smtClean="0"/>
              <a:t>stilit</a:t>
            </a:r>
            <a:r>
              <a:rPr lang="en-US" dirty="0" smtClean="0"/>
              <a:t> </a:t>
            </a:r>
            <a:r>
              <a:rPr lang="en-US" dirty="0" err="1" smtClean="0"/>
              <a:t>të</a:t>
            </a:r>
            <a:r>
              <a:rPr lang="en-US" dirty="0" smtClean="0"/>
              <a:t> </a:t>
            </a:r>
            <a:r>
              <a:rPr lang="en-US" dirty="0" err="1" smtClean="0"/>
              <a:t>mësimdhënies</a:t>
            </a:r>
            <a:r>
              <a:rPr lang="en-US" dirty="0" smtClean="0"/>
              <a:t> </a:t>
            </a:r>
            <a:r>
              <a:rPr lang="en-US" dirty="0" err="1" smtClean="0"/>
              <a:t>të</a:t>
            </a:r>
            <a:r>
              <a:rPr lang="en-US" dirty="0" smtClean="0"/>
              <a:t> </a:t>
            </a:r>
            <a:r>
              <a:rPr lang="en-US" dirty="0" err="1" smtClean="0"/>
              <a:t>trajnerit</a:t>
            </a:r>
            <a:r>
              <a:rPr lang="en-US" dirty="0" smtClean="0"/>
              <a:t>. </a:t>
            </a:r>
            <a:r>
              <a:rPr lang="en-US" dirty="0" err="1" smtClean="0"/>
              <a:t>Këto</a:t>
            </a:r>
            <a:r>
              <a:rPr lang="en-US" dirty="0" smtClean="0"/>
              <a:t> </a:t>
            </a:r>
            <a:r>
              <a:rPr lang="en-US" dirty="0" err="1" smtClean="0"/>
              <a:t>slajde</a:t>
            </a:r>
            <a:r>
              <a:rPr lang="en-US" dirty="0" smtClean="0"/>
              <a:t> </a:t>
            </a:r>
            <a:r>
              <a:rPr lang="en-US" dirty="0" err="1" smtClean="0"/>
              <a:t>mund</a:t>
            </a:r>
            <a:r>
              <a:rPr lang="en-US" dirty="0" smtClean="0"/>
              <a:t> </a:t>
            </a:r>
            <a:r>
              <a:rPr lang="en-US" dirty="0" err="1" smtClean="0"/>
              <a:t>të</a:t>
            </a:r>
            <a:r>
              <a:rPr lang="en-US" dirty="0" smtClean="0"/>
              <a:t> </a:t>
            </a:r>
            <a:r>
              <a:rPr lang="en-US" dirty="0" err="1" smtClean="0"/>
              <a:t>na</a:t>
            </a:r>
            <a:r>
              <a:rPr lang="en-US" dirty="0" smtClean="0"/>
              <a:t> </a:t>
            </a:r>
            <a:r>
              <a:rPr lang="en-US" dirty="0" err="1" smtClean="0"/>
              <a:t>vinë</a:t>
            </a:r>
            <a:r>
              <a:rPr lang="en-US" dirty="0" smtClean="0"/>
              <a:t> </a:t>
            </a:r>
            <a:r>
              <a:rPr lang="en-US" dirty="0" err="1" smtClean="0"/>
              <a:t>në</a:t>
            </a:r>
            <a:r>
              <a:rPr lang="en-US" dirty="0" smtClean="0"/>
              <a:t> </a:t>
            </a:r>
            <a:r>
              <a:rPr lang="en-US" dirty="0" err="1" smtClean="0"/>
              <a:t>ndihmë</a:t>
            </a:r>
            <a:r>
              <a:rPr lang="en-US" dirty="0" smtClean="0"/>
              <a:t>.</a:t>
            </a:r>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a:t>
            </a:fld>
            <a:endParaRPr lang="en-US" dirty="0"/>
          </a:p>
        </p:txBody>
      </p:sp>
    </p:spTree>
    <p:extLst>
      <p:ext uri="{BB962C8B-B14F-4D97-AF65-F5344CB8AC3E}">
        <p14:creationId xmlns:p14="http://schemas.microsoft.com/office/powerpoint/2010/main" val="13034483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93663" marR="0" indent="-3175" algn="l" defTabSz="457200" rtl="0" eaLnBrk="1" fontAlgn="auto" latinLnBrk="0" hangingPunct="1">
              <a:lnSpc>
                <a:spcPct val="100000"/>
              </a:lnSpc>
              <a:spcBef>
                <a:spcPts val="0"/>
              </a:spcBef>
              <a:spcAft>
                <a:spcPts val="0"/>
              </a:spcAft>
              <a:buClrTx/>
              <a:buSzTx/>
              <a:buFontTx/>
              <a:buNone/>
              <a:tabLst/>
              <a:defRPr/>
            </a:pPr>
            <a:r>
              <a:rPr lang="en-GB" sz="1200" kern="1200" dirty="0" err="1" smtClean="0">
                <a:solidFill>
                  <a:schemeClr val="tx1"/>
                </a:solidFill>
                <a:effectLst/>
                <a:latin typeface="+mn-lt"/>
                <a:ea typeface="+mn-ea"/>
                <a:cs typeface="+mn-cs"/>
              </a:rPr>
              <a:t>Nuk</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përkufizim</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ndërkombëtar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pranuar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provave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elektronike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Megjithatë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gjitha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vendet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ekzistojnë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rregullore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që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përmbajnë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parime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cilat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njëfarë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mënyre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referohen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provave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elektronike</a:t>
            </a:r>
            <a:r>
              <a:rPr lang="en-GB" sz="1200" kern="1200" dirty="0" smtClean="0">
                <a:solidFill>
                  <a:schemeClr val="tx1"/>
                </a:solidFill>
                <a:effectLst/>
                <a:latin typeface="+mn-lt"/>
                <a:ea typeface="+mn-ea"/>
                <a:cs typeface="+mn-cs"/>
              </a:rPr>
              <a:t>.</a:t>
            </a:r>
          </a:p>
          <a:p>
            <a:pPr marL="93663" marR="0" indent="-3175" algn="l" defTabSz="4572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pPr marL="93663" marR="0" indent="-3175"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a:t>
            </a:r>
            <a:r>
              <a:rPr lang="en-GB" sz="1200" kern="1200" dirty="0" err="1" smtClean="0">
                <a:solidFill>
                  <a:schemeClr val="tx1"/>
                </a:solidFill>
                <a:effectLst/>
                <a:latin typeface="+mn-lt"/>
                <a:ea typeface="+mn-ea"/>
                <a:cs typeface="+mn-cs"/>
              </a:rPr>
              <a:t>Përkufizimi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Udhëzuesin</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Këshillit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Evropës</a:t>
            </a:r>
            <a:r>
              <a:rPr lang="en-GB" sz="1200" kern="1200" dirty="0" smtClean="0">
                <a:solidFill>
                  <a:schemeClr val="tx1"/>
                </a:solidFill>
                <a:effectLst/>
                <a:latin typeface="+mn-lt"/>
                <a:ea typeface="+mn-ea"/>
                <a:cs typeface="+mn-cs"/>
              </a:rPr>
              <a:t> është:</a:t>
            </a:r>
          </a:p>
          <a:p>
            <a:pPr marL="93663" marR="0" indent="-3175" algn="l" defTabSz="4572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a:t>
            </a:r>
            <a:r>
              <a:rPr lang="en-GB" sz="1200" kern="1200" dirty="0" err="1" smtClean="0">
                <a:solidFill>
                  <a:schemeClr val="tx1"/>
                </a:solidFill>
                <a:effectLst/>
                <a:latin typeface="+mn-lt"/>
                <a:ea typeface="+mn-ea"/>
                <a:cs typeface="+mn-cs"/>
              </a:rPr>
              <a:t>Çdo</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informacion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gjeneruar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ruajtur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ose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transmetuar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formë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dixhitale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që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vonë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mund</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nevojitet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vërtetuar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ose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hedhur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poshtë</a:t>
            </a:r>
            <a:r>
              <a:rPr lang="en-GB" sz="1200" kern="1200" dirty="0" smtClean="0">
                <a:solidFill>
                  <a:schemeClr val="tx1"/>
                </a:solidFill>
                <a:effectLst/>
                <a:latin typeface="+mn-lt"/>
                <a:ea typeface="+mn-ea"/>
                <a:cs typeface="+mn-cs"/>
              </a:rPr>
              <a:t> një </a:t>
            </a:r>
            <a:r>
              <a:rPr lang="en-GB" sz="1200" kern="1200" dirty="0" err="1" smtClean="0">
                <a:solidFill>
                  <a:schemeClr val="tx1"/>
                </a:solidFill>
                <a:effectLst/>
                <a:latin typeface="+mn-lt"/>
                <a:ea typeface="+mn-ea"/>
                <a:cs typeface="+mn-cs"/>
              </a:rPr>
              <a:t>fakt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kontestuar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proceset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ligjore</a:t>
            </a:r>
            <a:r>
              <a:rPr lang="en-GB" sz="1200" kern="1200" dirty="0" smtClean="0">
                <a:solidFill>
                  <a:schemeClr val="tx1"/>
                </a:solidFill>
                <a:effectLst/>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10</a:t>
            </a:fld>
            <a:endParaRPr lang="en-US" dirty="0"/>
          </a:p>
        </p:txBody>
      </p:sp>
    </p:spTree>
    <p:extLst>
      <p:ext uri="{BB962C8B-B14F-4D97-AF65-F5344CB8AC3E}">
        <p14:creationId xmlns:p14="http://schemas.microsoft.com/office/powerpoint/2010/main" val="3042991654"/>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127</a:t>
            </a:fld>
            <a:endParaRPr lang="en-US"/>
          </a:p>
        </p:txBody>
      </p:sp>
    </p:spTree>
    <p:extLst>
      <p:ext uri="{BB962C8B-B14F-4D97-AF65-F5344CB8AC3E}">
        <p14:creationId xmlns:p14="http://schemas.microsoft.com/office/powerpoint/2010/main" val="1948383957"/>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128</a:t>
            </a:fld>
            <a:endParaRPr lang="en-US"/>
          </a:p>
        </p:txBody>
      </p:sp>
    </p:spTree>
    <p:extLst>
      <p:ext uri="{BB962C8B-B14F-4D97-AF65-F5344CB8AC3E}">
        <p14:creationId xmlns:p14="http://schemas.microsoft.com/office/powerpoint/2010/main" val="1689089752"/>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err="1" smtClean="0">
                <a:solidFill>
                  <a:schemeClr val="tx1"/>
                </a:solidFill>
                <a:effectLst/>
                <a:latin typeface="+mn-lt"/>
                <a:ea typeface="+mn-ea"/>
                <a:cs typeface="+mn-cs"/>
              </a:rPr>
              <a:t>Shërbimet</a:t>
            </a:r>
            <a:r>
              <a:rPr lang="en-US" sz="1200" kern="1200" dirty="0" smtClean="0">
                <a:solidFill>
                  <a:schemeClr val="tx1"/>
                </a:solidFill>
                <a:effectLst/>
                <a:latin typeface="+mn-lt"/>
                <a:ea typeface="+mn-ea"/>
                <a:cs typeface="+mn-cs"/>
              </a:rPr>
              <a:t> cloud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ruajtja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internet </a:t>
            </a:r>
            <a:r>
              <a:rPr lang="en-US" sz="1200" kern="1200" dirty="0" err="1" smtClean="0">
                <a:solidFill>
                  <a:schemeClr val="tx1"/>
                </a:solidFill>
                <a:effectLst/>
                <a:latin typeface="+mn-lt"/>
                <a:ea typeface="+mn-ea"/>
                <a:cs typeface="+mn-cs"/>
              </a:rPr>
              <a:t>janë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temë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bëhet</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rëndësi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madhe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qenë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gjendje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njohin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kuptojnë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këto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shërbime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hetuesi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duhet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dijë</a:t>
            </a:r>
            <a:r>
              <a:rPr lang="en-US" sz="1200" kern="1200" dirty="0" smtClean="0">
                <a:solidFill>
                  <a:schemeClr val="tx1"/>
                </a:solidFill>
                <a:effectLst/>
                <a:latin typeface="+mn-lt"/>
                <a:ea typeface="+mn-ea"/>
                <a:cs typeface="+mn-cs"/>
              </a:rPr>
              <a:t> se </a:t>
            </a:r>
            <a:r>
              <a:rPr lang="en-US" sz="1200" kern="1200" dirty="0" err="1" smtClean="0">
                <a:solidFill>
                  <a:schemeClr val="tx1"/>
                </a:solidFill>
                <a:effectLst/>
                <a:latin typeface="+mn-lt"/>
                <a:ea typeface="+mn-ea"/>
                <a:cs typeface="+mn-cs"/>
              </a:rPr>
              <a:t>çfarë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informatizimi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klaud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cilat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lloje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shërbimeve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janë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dispozicion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se </a:t>
            </a:r>
            <a:r>
              <a:rPr lang="en-US" sz="1200" kern="1200" dirty="0" err="1" smtClean="0">
                <a:solidFill>
                  <a:schemeClr val="tx1"/>
                </a:solidFill>
                <a:effectLst/>
                <a:latin typeface="+mn-lt"/>
                <a:ea typeface="+mn-ea"/>
                <a:cs typeface="+mn-cs"/>
              </a:rPr>
              <a:t>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funksionojnë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ato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Grafiku</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përkufizimi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mëposhtëm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japin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pasqyrë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dobishme</a:t>
            </a:r>
            <a:r>
              <a:rPr lang="en-US" sz="1200" kern="1200" dirty="0" smtClean="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135</a:t>
            </a:fld>
            <a:endParaRPr lang="en-US"/>
          </a:p>
        </p:txBody>
      </p:sp>
    </p:spTree>
    <p:extLst>
      <p:ext uri="{BB962C8B-B14F-4D97-AF65-F5344CB8AC3E}">
        <p14:creationId xmlns:p14="http://schemas.microsoft.com/office/powerpoint/2010/main" val="353015444"/>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sz="1200" kern="1200" dirty="0" err="1" smtClean="0">
                <a:solidFill>
                  <a:schemeClr val="tx1"/>
                </a:solidFill>
                <a:effectLst/>
                <a:latin typeface="+mn-lt"/>
                <a:ea typeface="+mn-ea"/>
                <a:cs typeface="+mn-cs"/>
              </a:rPr>
              <a:t>Përkufizimi</a:t>
            </a:r>
            <a:r>
              <a:rPr lang="en-US" sz="1200" kern="1200" baseline="0" dirty="0" smtClean="0">
                <a:solidFill>
                  <a:schemeClr val="tx1"/>
                </a:solidFill>
                <a:effectLst/>
                <a:latin typeface="+mn-lt"/>
                <a:ea typeface="+mn-ea"/>
                <a:cs typeface="+mn-cs"/>
              </a:rPr>
              <a:t> I </a:t>
            </a:r>
            <a:r>
              <a:rPr lang="en-US" sz="1200" kern="1200" baseline="0" dirty="0" err="1" smtClean="0">
                <a:solidFill>
                  <a:schemeClr val="tx1"/>
                </a:solidFill>
                <a:effectLst/>
                <a:latin typeface="+mn-lt"/>
                <a:ea typeface="+mn-ea"/>
                <a:cs typeface="+mn-cs"/>
              </a:rPr>
              <a:t>Informatizimit</a:t>
            </a:r>
            <a:r>
              <a:rPr lang="en-US" sz="1200" kern="1200" baseline="0" dirty="0" smtClean="0">
                <a:solidFill>
                  <a:schemeClr val="tx1"/>
                </a:solidFill>
                <a:effectLst/>
                <a:latin typeface="+mn-lt"/>
                <a:ea typeface="+mn-ea"/>
                <a:cs typeface="+mn-cs"/>
              </a:rPr>
              <a:t> </a:t>
            </a:r>
            <a:r>
              <a:rPr lang="en-US" sz="1200" kern="1200" baseline="0" dirty="0" err="1" smtClean="0">
                <a:solidFill>
                  <a:schemeClr val="tx1"/>
                </a:solidFill>
                <a:effectLst/>
                <a:latin typeface="+mn-lt"/>
                <a:ea typeface="+mn-ea"/>
                <a:cs typeface="+mn-cs"/>
              </a:rPr>
              <a:t>klaud</a:t>
            </a:r>
            <a:endParaRPr lang="en-US" sz="1200" kern="1200" baseline="0" dirty="0" smtClean="0">
              <a:solidFill>
                <a:schemeClr val="tx1"/>
              </a:solidFill>
              <a:effectLst/>
              <a:latin typeface="+mn-lt"/>
              <a:ea typeface="+mn-ea"/>
              <a:cs typeface="+mn-cs"/>
            </a:endParaRPr>
          </a:p>
          <a:p>
            <a:r>
              <a:rPr lang="en-US" sz="1200" kern="1200" dirty="0" err="1" smtClean="0">
                <a:solidFill>
                  <a:schemeClr val="tx1"/>
                </a:solidFill>
                <a:effectLst/>
                <a:latin typeface="+mn-lt"/>
                <a:ea typeface="+mn-ea"/>
                <a:cs typeface="+mn-cs"/>
              </a:rPr>
              <a:t>Informatizimi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klaud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model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mundësuar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qasjen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rrjet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gjithanshëm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përshtatshëm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akses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rrjeti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mbi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bazë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kërkese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ndaj</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grup</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përbashkët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burimeve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informatike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konfigurueshme</a:t>
            </a:r>
            <a:r>
              <a:rPr lang="en-US" sz="1200" kern="1200" dirty="0" smtClean="0">
                <a:solidFill>
                  <a:schemeClr val="tx1"/>
                </a:solidFill>
                <a:effectLst/>
                <a:latin typeface="+mn-lt"/>
                <a:ea typeface="+mn-ea"/>
                <a:cs typeface="+mn-cs"/>
              </a:rPr>
              <a:t> (p.sh. </a:t>
            </a:r>
            <a:r>
              <a:rPr lang="en-US" sz="1200" kern="1200" dirty="0" err="1" smtClean="0">
                <a:solidFill>
                  <a:schemeClr val="tx1"/>
                </a:solidFill>
                <a:effectLst/>
                <a:latin typeface="+mn-lt"/>
                <a:ea typeface="+mn-ea"/>
                <a:cs typeface="+mn-cs"/>
              </a:rPr>
              <a:t>rrjetet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serverat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magazinimet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aplikacionet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shërbimet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sigurohen</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shpejtësi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lëshohen</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përpjekje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shërbim</a:t>
            </a:r>
            <a:r>
              <a:rPr lang="en-US" sz="1200" kern="1200" dirty="0" smtClean="0">
                <a:solidFill>
                  <a:schemeClr val="tx1"/>
                </a:solidFill>
                <a:effectLst/>
                <a:latin typeface="+mn-lt"/>
                <a:ea typeface="+mn-ea"/>
                <a:cs typeface="+mn-cs"/>
              </a:rPr>
              <a:t> minimal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menaxhimit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Ndërveprimi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ofruesve</a:t>
            </a:r>
            <a:r>
              <a:rPr lang="en-US" sz="1200" kern="1200" dirty="0" smtClean="0">
                <a:solidFill>
                  <a:schemeClr val="tx1"/>
                </a:solidFill>
                <a:effectLst/>
                <a:latin typeface="+mn-lt"/>
                <a:ea typeface="+mn-ea"/>
                <a:cs typeface="+mn-cs"/>
              </a:rPr>
              <a:t>. 60 Mell and </a:t>
            </a:r>
            <a:r>
              <a:rPr lang="en-US" sz="1200" kern="1200" dirty="0" err="1" smtClean="0">
                <a:solidFill>
                  <a:schemeClr val="tx1"/>
                </a:solidFill>
                <a:effectLst/>
                <a:latin typeface="+mn-lt"/>
                <a:ea typeface="+mn-ea"/>
                <a:cs typeface="+mn-cs"/>
              </a:rPr>
              <a:t>Grance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Instituti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Kombëtar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Standardeve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Teknologjisë</a:t>
            </a:r>
            <a:r>
              <a:rPr lang="en-US" sz="1200" kern="1200" dirty="0" smtClean="0">
                <a:solidFill>
                  <a:schemeClr val="tx1"/>
                </a:solidFill>
                <a:effectLst/>
                <a:latin typeface="+mn-lt"/>
                <a:ea typeface="+mn-ea"/>
                <a:cs typeface="+mn-cs"/>
              </a:rPr>
              <a:t> (NIST) </a:t>
            </a:r>
            <a:r>
              <a:rPr lang="en-US" sz="1200" kern="1200" dirty="0" err="1" smtClean="0">
                <a:solidFill>
                  <a:schemeClr val="tx1"/>
                </a:solidFill>
                <a:effectLst/>
                <a:latin typeface="+mn-lt"/>
                <a:ea typeface="+mn-ea"/>
                <a:cs typeface="+mn-cs"/>
              </a:rPr>
              <a:t>identifikojnë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tre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modele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shërbimit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Informatikën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klaud</a:t>
            </a:r>
            <a:r>
              <a:rPr lang="en-US" sz="1200" kern="1200" dirty="0" smtClean="0">
                <a:solidFill>
                  <a:schemeClr val="tx1"/>
                </a:solidFill>
                <a:effectLst/>
                <a:latin typeface="+mn-lt"/>
                <a:ea typeface="+mn-ea"/>
                <a:cs typeface="+mn-cs"/>
              </a:rPr>
              <a:t>.. </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Software </a:t>
            </a:r>
            <a:r>
              <a:rPr lang="en-US" sz="1200" b="1" kern="1200" dirty="0" err="1" smtClean="0">
                <a:solidFill>
                  <a:schemeClr val="tx1"/>
                </a:solidFill>
                <a:effectLst/>
                <a:latin typeface="+mn-lt"/>
                <a:ea typeface="+mn-ea"/>
                <a:cs typeface="+mn-cs"/>
              </a:rPr>
              <a:t>si</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Shërbim</a:t>
            </a:r>
            <a:r>
              <a:rPr lang="en-US" sz="1200" b="1" kern="1200" dirty="0" smtClean="0">
                <a:solidFill>
                  <a:schemeClr val="tx1"/>
                </a:solidFill>
                <a:effectLst/>
                <a:latin typeface="+mn-lt"/>
                <a:ea typeface="+mn-ea"/>
                <a:cs typeface="+mn-cs"/>
              </a:rPr>
              <a:t> (MSA):</a:t>
            </a:r>
          </a:p>
          <a:p>
            <a:r>
              <a:rPr lang="en-US" sz="1200" b="0" kern="1200" dirty="0" err="1" smtClean="0">
                <a:solidFill>
                  <a:schemeClr val="tx1"/>
                </a:solidFill>
                <a:effectLst/>
                <a:latin typeface="+mn-lt"/>
                <a:ea typeface="+mn-ea"/>
                <a:cs typeface="+mn-cs"/>
              </a:rPr>
              <a:t>Konsumatori</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është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i</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pajisur</a:t>
            </a:r>
            <a:r>
              <a:rPr lang="en-US" sz="1200" b="0" kern="1200" dirty="0" smtClean="0">
                <a:solidFill>
                  <a:schemeClr val="tx1"/>
                </a:solidFill>
                <a:effectLst/>
                <a:latin typeface="+mn-lt"/>
                <a:ea typeface="+mn-ea"/>
                <a:cs typeface="+mn-cs"/>
              </a:rPr>
              <a:t> me </a:t>
            </a:r>
            <a:r>
              <a:rPr lang="en-US" sz="1200" b="0" kern="1200" dirty="0" err="1" smtClean="0">
                <a:solidFill>
                  <a:schemeClr val="tx1"/>
                </a:solidFill>
                <a:effectLst/>
                <a:latin typeface="+mn-lt"/>
                <a:ea typeface="+mn-ea"/>
                <a:cs typeface="+mn-cs"/>
              </a:rPr>
              <a:t>mundësinë</a:t>
            </a:r>
            <a:r>
              <a:rPr lang="en-US" sz="1200" b="0" kern="1200" dirty="0" smtClean="0">
                <a:solidFill>
                  <a:schemeClr val="tx1"/>
                </a:solidFill>
                <a:effectLst/>
                <a:latin typeface="+mn-lt"/>
                <a:ea typeface="+mn-ea"/>
                <a:cs typeface="+mn-cs"/>
              </a:rPr>
              <a:t> e </a:t>
            </a:r>
            <a:r>
              <a:rPr lang="en-US" sz="1200" b="0" kern="1200" dirty="0" err="1" smtClean="0">
                <a:solidFill>
                  <a:schemeClr val="tx1"/>
                </a:solidFill>
                <a:effectLst/>
                <a:latin typeface="+mn-lt"/>
                <a:ea typeface="+mn-ea"/>
                <a:cs typeface="+mn-cs"/>
              </a:rPr>
              <a:t>përdorimit</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aplikacioneve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ofruesit</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që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konkurrojnë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një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infrastrukturë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kluud</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Aplikacionet</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mund</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përdoren</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nga</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pajisje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ndryshme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klientëve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përmes</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një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ndërfaqeje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klientit</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hollë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siç</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është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shfletuesi</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i</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internetit</a:t>
            </a:r>
            <a:r>
              <a:rPr lang="en-US" sz="1200" b="0" kern="1200" dirty="0" smtClean="0">
                <a:solidFill>
                  <a:schemeClr val="tx1"/>
                </a:solidFill>
                <a:effectLst/>
                <a:latin typeface="+mn-lt"/>
                <a:ea typeface="+mn-ea"/>
                <a:cs typeface="+mn-cs"/>
              </a:rPr>
              <a:t> (p.sh. email-</a:t>
            </a:r>
            <a:r>
              <a:rPr lang="en-US" sz="1200" b="0" kern="1200" dirty="0" err="1" smtClean="0">
                <a:solidFill>
                  <a:schemeClr val="tx1"/>
                </a:solidFill>
                <a:effectLst/>
                <a:latin typeface="+mn-lt"/>
                <a:ea typeface="+mn-ea"/>
                <a:cs typeface="+mn-cs"/>
              </a:rPr>
              <a:t>i</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në</a:t>
            </a:r>
            <a:r>
              <a:rPr lang="en-US" sz="1200" b="0" kern="1200" dirty="0" smtClean="0">
                <a:solidFill>
                  <a:schemeClr val="tx1"/>
                </a:solidFill>
                <a:effectLst/>
                <a:latin typeface="+mn-lt"/>
                <a:ea typeface="+mn-ea"/>
                <a:cs typeface="+mn-cs"/>
              </a:rPr>
              <a:t> internet) </a:t>
            </a:r>
            <a:r>
              <a:rPr lang="en-US" sz="1200" b="0" kern="1200" dirty="0" err="1" smtClean="0">
                <a:solidFill>
                  <a:schemeClr val="tx1"/>
                </a:solidFill>
                <a:effectLst/>
                <a:latin typeface="+mn-lt"/>
                <a:ea typeface="+mn-ea"/>
                <a:cs typeface="+mn-cs"/>
              </a:rPr>
              <a:t>ose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një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ndërfaqe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programi</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Konsumatori</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nuk</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menaxhon</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ose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kontrollon</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infrastrukturën</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bazë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cloud (duke </a:t>
            </a:r>
            <a:r>
              <a:rPr lang="en-US" sz="1200" b="0" kern="1200" dirty="0" err="1" smtClean="0">
                <a:solidFill>
                  <a:schemeClr val="tx1"/>
                </a:solidFill>
                <a:effectLst/>
                <a:latin typeface="+mn-lt"/>
                <a:ea typeface="+mn-ea"/>
                <a:cs typeface="+mn-cs"/>
              </a:rPr>
              <a:t>përfshirë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rrjetin</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serverat</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sistemet</a:t>
            </a:r>
            <a:r>
              <a:rPr lang="en-US" sz="1200" b="0" kern="1200" dirty="0" smtClean="0">
                <a:solidFill>
                  <a:schemeClr val="tx1"/>
                </a:solidFill>
                <a:effectLst/>
                <a:latin typeface="+mn-lt"/>
                <a:ea typeface="+mn-ea"/>
                <a:cs typeface="+mn-cs"/>
              </a:rPr>
              <a:t> operative </a:t>
            </a:r>
            <a:r>
              <a:rPr lang="en-US" sz="1200" b="0" kern="1200" dirty="0" err="1" smtClean="0">
                <a:solidFill>
                  <a:schemeClr val="tx1"/>
                </a:solidFill>
                <a:effectLst/>
                <a:latin typeface="+mn-lt"/>
                <a:ea typeface="+mn-ea"/>
                <a:cs typeface="+mn-cs"/>
              </a:rPr>
              <a:t>ose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ruajtjen</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ose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edhe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aplikacionet</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individuale</a:t>
            </a:r>
            <a:r>
              <a:rPr lang="en-US" sz="1200" b="0" kern="1200" dirty="0" smtClean="0">
                <a:solidFill>
                  <a:schemeClr val="tx1"/>
                </a:solidFill>
                <a:effectLst/>
                <a:latin typeface="+mn-lt"/>
                <a:ea typeface="+mn-ea"/>
                <a:cs typeface="+mn-cs"/>
              </a:rPr>
              <a:t>, me </a:t>
            </a:r>
            <a:r>
              <a:rPr lang="en-US" sz="1200" b="0" kern="1200" dirty="0" err="1" smtClean="0">
                <a:solidFill>
                  <a:schemeClr val="tx1"/>
                </a:solidFill>
                <a:effectLst/>
                <a:latin typeface="+mn-lt"/>
                <a:ea typeface="+mn-ea"/>
                <a:cs typeface="+mn-cs"/>
              </a:rPr>
              <a:t>përjashtim</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mundshëm</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cilësimeve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kufizuara</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aplikacioneve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specifike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përdoruesit</a:t>
            </a:r>
            <a:r>
              <a:rPr lang="en-US" sz="1200" b="0" kern="1200" dirty="0" smtClean="0">
                <a:solidFill>
                  <a:schemeClr val="tx1"/>
                </a:solidFill>
                <a:effectLst/>
                <a:latin typeface="+mn-lt"/>
                <a:ea typeface="+mn-ea"/>
                <a:cs typeface="+mn-cs"/>
              </a:rPr>
              <a:t>.</a:t>
            </a:r>
          </a:p>
          <a:p>
            <a:endParaRPr lang="en-US" sz="1200" b="1" kern="1200" dirty="0" smtClean="0">
              <a:solidFill>
                <a:schemeClr val="tx1"/>
              </a:solidFill>
              <a:effectLst/>
              <a:latin typeface="+mn-lt"/>
              <a:ea typeface="+mn-ea"/>
              <a:cs typeface="+mn-cs"/>
            </a:endParaRPr>
          </a:p>
          <a:p>
            <a:r>
              <a:rPr lang="en-US" sz="1200" b="1" kern="1200" dirty="0" err="1" smtClean="0">
                <a:solidFill>
                  <a:schemeClr val="tx1"/>
                </a:solidFill>
                <a:effectLst/>
                <a:latin typeface="+mn-lt"/>
                <a:ea typeface="+mn-ea"/>
                <a:cs typeface="+mn-cs"/>
              </a:rPr>
              <a:t>Platforma</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si</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Shërbim</a:t>
            </a:r>
            <a:r>
              <a:rPr lang="en-US" sz="1200" b="1" kern="1200" dirty="0" smtClean="0">
                <a:solidFill>
                  <a:schemeClr val="tx1"/>
                </a:solidFill>
                <a:effectLst/>
                <a:latin typeface="+mn-lt"/>
                <a:ea typeface="+mn-ea"/>
                <a:cs typeface="+mn-cs"/>
              </a:rPr>
              <a:t> (PaaS):</a:t>
            </a:r>
          </a:p>
          <a:p>
            <a:r>
              <a:rPr lang="en-US" sz="1200" b="0" kern="1200" dirty="0" err="1" smtClean="0">
                <a:solidFill>
                  <a:schemeClr val="tx1"/>
                </a:solidFill>
                <a:effectLst/>
                <a:latin typeface="+mn-lt"/>
                <a:ea typeface="+mn-ea"/>
                <a:cs typeface="+mn-cs"/>
              </a:rPr>
              <a:t>Konsumatori</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është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i</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pajisur</a:t>
            </a:r>
            <a:r>
              <a:rPr lang="en-US" sz="1200" b="0" kern="1200" dirty="0" smtClean="0">
                <a:solidFill>
                  <a:schemeClr val="tx1"/>
                </a:solidFill>
                <a:effectLst/>
                <a:latin typeface="+mn-lt"/>
                <a:ea typeface="+mn-ea"/>
                <a:cs typeface="+mn-cs"/>
              </a:rPr>
              <a:t> me </a:t>
            </a:r>
            <a:r>
              <a:rPr lang="en-US" sz="1200" b="0" kern="1200" dirty="0" err="1" smtClean="0">
                <a:solidFill>
                  <a:schemeClr val="tx1"/>
                </a:solidFill>
                <a:effectLst/>
                <a:latin typeface="+mn-lt"/>
                <a:ea typeface="+mn-ea"/>
                <a:cs typeface="+mn-cs"/>
              </a:rPr>
              <a:t>aftësinë</a:t>
            </a:r>
            <a:r>
              <a:rPr lang="en-US" sz="1200" b="0" kern="1200" dirty="0" smtClean="0">
                <a:solidFill>
                  <a:schemeClr val="tx1"/>
                </a:solidFill>
                <a:effectLst/>
                <a:latin typeface="+mn-lt"/>
                <a:ea typeface="+mn-ea"/>
                <a:cs typeface="+mn-cs"/>
              </a:rPr>
              <a:t> e </a:t>
            </a:r>
            <a:r>
              <a:rPr lang="en-US" sz="1200" b="0" kern="1200" dirty="0" err="1" smtClean="0">
                <a:solidFill>
                  <a:schemeClr val="tx1"/>
                </a:solidFill>
                <a:effectLst/>
                <a:latin typeface="+mn-lt"/>
                <a:ea typeface="+mn-ea"/>
                <a:cs typeface="+mn-cs"/>
              </a:rPr>
              <a:t>vendosjes</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së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aplikacioneve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krijuara</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ose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blera</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nga</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konsumatorët</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infrastrukturën</a:t>
            </a:r>
            <a:r>
              <a:rPr lang="en-US" sz="1200" b="0" kern="1200" dirty="0" smtClean="0">
                <a:solidFill>
                  <a:schemeClr val="tx1"/>
                </a:solidFill>
                <a:effectLst/>
                <a:latin typeface="+mn-lt"/>
                <a:ea typeface="+mn-ea"/>
                <a:cs typeface="+mn-cs"/>
              </a:rPr>
              <a:t> cloud </a:t>
            </a:r>
            <a:r>
              <a:rPr lang="en-US" sz="1200" b="0" kern="1200" dirty="0" err="1" smtClean="0">
                <a:solidFill>
                  <a:schemeClr val="tx1"/>
                </a:solidFill>
                <a:effectLst/>
                <a:latin typeface="+mn-lt"/>
                <a:ea typeface="+mn-ea"/>
                <a:cs typeface="+mn-cs"/>
              </a:rPr>
              <a:t>krijuar</a:t>
            </a:r>
            <a:r>
              <a:rPr lang="en-US" sz="1200" b="0" kern="1200" dirty="0" smtClean="0">
                <a:solidFill>
                  <a:schemeClr val="tx1"/>
                </a:solidFill>
                <a:effectLst/>
                <a:latin typeface="+mn-lt"/>
                <a:ea typeface="+mn-ea"/>
                <a:cs typeface="+mn-cs"/>
              </a:rPr>
              <a:t> duke </a:t>
            </a:r>
            <a:r>
              <a:rPr lang="en-US" sz="1200" b="0" kern="1200" dirty="0" err="1" smtClean="0">
                <a:solidFill>
                  <a:schemeClr val="tx1"/>
                </a:solidFill>
                <a:effectLst/>
                <a:latin typeface="+mn-lt"/>
                <a:ea typeface="+mn-ea"/>
                <a:cs typeface="+mn-cs"/>
              </a:rPr>
              <a:t>përdorur</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gjuhët</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programuese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bibliotekat</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shërbimet</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dhe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mjetet</a:t>
            </a:r>
            <a:r>
              <a:rPr lang="en-US" sz="1200" b="0" kern="1200" dirty="0" smtClean="0">
                <a:solidFill>
                  <a:schemeClr val="tx1"/>
                </a:solidFill>
                <a:effectLst/>
                <a:latin typeface="+mn-lt"/>
                <a:ea typeface="+mn-ea"/>
                <a:cs typeface="+mn-cs"/>
              </a:rPr>
              <a:t> e </a:t>
            </a:r>
            <a:r>
              <a:rPr lang="en-US" sz="1200" b="0" kern="1200" dirty="0" err="1" smtClean="0">
                <a:solidFill>
                  <a:schemeClr val="tx1"/>
                </a:solidFill>
                <a:effectLst/>
                <a:latin typeface="+mn-lt"/>
                <a:ea typeface="+mn-ea"/>
                <a:cs typeface="+mn-cs"/>
              </a:rPr>
              <a:t>mbështetura</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nga</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ofruesi</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Konsumatori</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nuk</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menaxhon</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ose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kontrollon</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infrastrukturën</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bazë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cloud (duke </a:t>
            </a:r>
            <a:r>
              <a:rPr lang="en-US" sz="1200" b="0" kern="1200" dirty="0" err="1" smtClean="0">
                <a:solidFill>
                  <a:schemeClr val="tx1"/>
                </a:solidFill>
                <a:effectLst/>
                <a:latin typeface="+mn-lt"/>
                <a:ea typeface="+mn-ea"/>
                <a:cs typeface="+mn-cs"/>
              </a:rPr>
              <a:t>përfshirë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rrjetin</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serverët</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sistemet</a:t>
            </a:r>
            <a:r>
              <a:rPr lang="en-US" sz="1200" b="0" kern="1200" dirty="0" smtClean="0">
                <a:solidFill>
                  <a:schemeClr val="tx1"/>
                </a:solidFill>
                <a:effectLst/>
                <a:latin typeface="+mn-lt"/>
                <a:ea typeface="+mn-ea"/>
                <a:cs typeface="+mn-cs"/>
              </a:rPr>
              <a:t> operative </a:t>
            </a:r>
            <a:r>
              <a:rPr lang="en-US" sz="1200" b="0" kern="1200" dirty="0" err="1" smtClean="0">
                <a:solidFill>
                  <a:schemeClr val="tx1"/>
                </a:solidFill>
                <a:effectLst/>
                <a:latin typeface="+mn-lt"/>
                <a:ea typeface="+mn-ea"/>
                <a:cs typeface="+mn-cs"/>
              </a:rPr>
              <a:t>ose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ruajtjen</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por</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ka</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kontroll</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mbi</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aplikacionet</a:t>
            </a:r>
            <a:r>
              <a:rPr lang="en-US" sz="1200" b="0" kern="1200" dirty="0" smtClean="0">
                <a:solidFill>
                  <a:schemeClr val="tx1"/>
                </a:solidFill>
                <a:effectLst/>
                <a:latin typeface="+mn-lt"/>
                <a:ea typeface="+mn-ea"/>
                <a:cs typeface="+mn-cs"/>
              </a:rPr>
              <a:t> e </a:t>
            </a:r>
            <a:r>
              <a:rPr lang="en-US" sz="1200" b="0" kern="1200" dirty="0" err="1" smtClean="0">
                <a:solidFill>
                  <a:schemeClr val="tx1"/>
                </a:solidFill>
                <a:effectLst/>
                <a:latin typeface="+mn-lt"/>
                <a:ea typeface="+mn-ea"/>
                <a:cs typeface="+mn-cs"/>
              </a:rPr>
              <a:t>vendosura</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dhe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ndoshta</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mbi</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konfigurimet</a:t>
            </a:r>
            <a:r>
              <a:rPr lang="en-US" sz="1200" b="0" kern="1200" dirty="0" smtClean="0">
                <a:solidFill>
                  <a:schemeClr val="tx1"/>
                </a:solidFill>
                <a:effectLst/>
                <a:latin typeface="+mn-lt"/>
                <a:ea typeface="+mn-ea"/>
                <a:cs typeface="+mn-cs"/>
              </a:rPr>
              <a:t> e </a:t>
            </a:r>
            <a:r>
              <a:rPr lang="en-US" sz="1200" b="0" kern="1200" dirty="0" err="1" smtClean="0">
                <a:solidFill>
                  <a:schemeClr val="tx1"/>
                </a:solidFill>
                <a:effectLst/>
                <a:latin typeface="+mn-lt"/>
                <a:ea typeface="+mn-ea"/>
                <a:cs typeface="+mn-cs"/>
              </a:rPr>
              <a:t>konfigurimit</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për</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mjedisin</a:t>
            </a:r>
            <a:r>
              <a:rPr lang="en-US" sz="1200" b="0" kern="1200" dirty="0" smtClean="0">
                <a:solidFill>
                  <a:schemeClr val="tx1"/>
                </a:solidFill>
                <a:effectLst/>
                <a:latin typeface="+mn-lt"/>
                <a:ea typeface="+mn-ea"/>
                <a:cs typeface="+mn-cs"/>
              </a:rPr>
              <a:t> e </a:t>
            </a:r>
            <a:r>
              <a:rPr lang="en-US" sz="1200" b="0" kern="1200" dirty="0" err="1" smtClean="0">
                <a:solidFill>
                  <a:schemeClr val="tx1"/>
                </a:solidFill>
                <a:effectLst/>
                <a:latin typeface="+mn-lt"/>
                <a:ea typeface="+mn-ea"/>
                <a:cs typeface="+mn-cs"/>
              </a:rPr>
              <a:t>aplikimit</a:t>
            </a:r>
            <a:r>
              <a:rPr lang="en-US" sz="1200" b="0" kern="1200" dirty="0" smtClean="0">
                <a:solidFill>
                  <a:schemeClr val="tx1"/>
                </a:solidFill>
                <a:effectLst/>
                <a:latin typeface="+mn-lt"/>
                <a:ea typeface="+mn-ea"/>
                <a:cs typeface="+mn-cs"/>
              </a:rPr>
              <a:t>.</a:t>
            </a:r>
          </a:p>
          <a:p>
            <a:endParaRPr lang="en-US" sz="1200" b="0" kern="1200" dirty="0" smtClean="0">
              <a:solidFill>
                <a:schemeClr val="tx1"/>
              </a:solidFill>
              <a:effectLst/>
              <a:latin typeface="+mn-lt"/>
              <a:ea typeface="+mn-ea"/>
              <a:cs typeface="+mn-cs"/>
            </a:endParaRPr>
          </a:p>
          <a:p>
            <a:r>
              <a:rPr lang="en-US" sz="1200" b="1" kern="1200" dirty="0" err="1" smtClean="0">
                <a:solidFill>
                  <a:schemeClr val="tx1"/>
                </a:solidFill>
                <a:effectLst/>
                <a:latin typeface="+mn-lt"/>
                <a:ea typeface="+mn-ea"/>
                <a:cs typeface="+mn-cs"/>
              </a:rPr>
              <a:t>Infrastruktura</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si</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Shërbim</a:t>
            </a:r>
            <a:r>
              <a:rPr lang="en-US" sz="1200" b="1" kern="1200" dirty="0" smtClean="0">
                <a:solidFill>
                  <a:schemeClr val="tx1"/>
                </a:solidFill>
                <a:effectLst/>
                <a:latin typeface="+mn-lt"/>
                <a:ea typeface="+mn-ea"/>
                <a:cs typeface="+mn-cs"/>
              </a:rPr>
              <a:t> (IaaS):</a:t>
            </a:r>
          </a:p>
          <a:p>
            <a:r>
              <a:rPr lang="en-US" sz="1200" b="0" kern="1200" dirty="0" err="1" smtClean="0">
                <a:solidFill>
                  <a:schemeClr val="tx1"/>
                </a:solidFill>
                <a:effectLst/>
                <a:latin typeface="+mn-lt"/>
                <a:ea typeface="+mn-ea"/>
                <a:cs typeface="+mn-cs"/>
              </a:rPr>
              <a:t>Konsumatori</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është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i</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pajisur</a:t>
            </a:r>
            <a:r>
              <a:rPr lang="en-US" sz="1200" b="0" kern="1200" dirty="0" smtClean="0">
                <a:solidFill>
                  <a:schemeClr val="tx1"/>
                </a:solidFill>
                <a:effectLst/>
                <a:latin typeface="+mn-lt"/>
                <a:ea typeface="+mn-ea"/>
                <a:cs typeface="+mn-cs"/>
              </a:rPr>
              <a:t> me </a:t>
            </a:r>
            <a:r>
              <a:rPr lang="en-US" sz="1200" b="0" kern="1200" dirty="0" err="1" smtClean="0">
                <a:solidFill>
                  <a:schemeClr val="tx1"/>
                </a:solidFill>
                <a:effectLst/>
                <a:latin typeface="+mn-lt"/>
                <a:ea typeface="+mn-ea"/>
                <a:cs typeface="+mn-cs"/>
              </a:rPr>
              <a:t>përpunimin</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ruajtjen</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rrjetin</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dhe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resurset</a:t>
            </a:r>
            <a:r>
              <a:rPr lang="en-US" sz="1200" b="0" kern="1200" dirty="0" smtClean="0">
                <a:solidFill>
                  <a:schemeClr val="tx1"/>
                </a:solidFill>
                <a:effectLst/>
                <a:latin typeface="+mn-lt"/>
                <a:ea typeface="+mn-ea"/>
                <a:cs typeface="+mn-cs"/>
              </a:rPr>
              <a:t> e </a:t>
            </a:r>
            <a:r>
              <a:rPr lang="en-US" sz="1200" b="0" kern="1200" dirty="0" err="1" smtClean="0">
                <a:solidFill>
                  <a:schemeClr val="tx1"/>
                </a:solidFill>
                <a:effectLst/>
                <a:latin typeface="+mn-lt"/>
                <a:ea typeface="+mn-ea"/>
                <a:cs typeface="+mn-cs"/>
              </a:rPr>
              <a:t>tjera</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bazë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llogaritjes</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dhe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është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gjendje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vendosë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dhe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kryejë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programe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arbitrare</a:t>
            </a:r>
            <a:r>
              <a:rPr lang="en-US" sz="1200" b="0" kern="1200" dirty="0" smtClean="0">
                <a:solidFill>
                  <a:schemeClr val="tx1"/>
                </a:solidFill>
                <a:effectLst/>
                <a:latin typeface="+mn-lt"/>
                <a:ea typeface="+mn-ea"/>
                <a:cs typeface="+mn-cs"/>
              </a:rPr>
              <a:t> (duke </a:t>
            </a:r>
            <a:r>
              <a:rPr lang="en-US" sz="1200" b="0" kern="1200" dirty="0" err="1" smtClean="0">
                <a:solidFill>
                  <a:schemeClr val="tx1"/>
                </a:solidFill>
                <a:effectLst/>
                <a:latin typeface="+mn-lt"/>
                <a:ea typeface="+mn-ea"/>
                <a:cs typeface="+mn-cs"/>
              </a:rPr>
              <a:t>përfshirë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sistemet</a:t>
            </a:r>
            <a:r>
              <a:rPr lang="en-US" sz="1200" b="0" kern="1200" dirty="0" smtClean="0">
                <a:solidFill>
                  <a:schemeClr val="tx1"/>
                </a:solidFill>
                <a:effectLst/>
                <a:latin typeface="+mn-lt"/>
                <a:ea typeface="+mn-ea"/>
                <a:cs typeface="+mn-cs"/>
              </a:rPr>
              <a:t> operative </a:t>
            </a:r>
            <a:r>
              <a:rPr lang="en-US" sz="1200" b="0" kern="1200" dirty="0" err="1" smtClean="0">
                <a:solidFill>
                  <a:schemeClr val="tx1"/>
                </a:solidFill>
                <a:effectLst/>
                <a:latin typeface="+mn-lt"/>
                <a:ea typeface="+mn-ea"/>
                <a:cs typeface="+mn-cs"/>
              </a:rPr>
              <a:t>dhe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aplikacionet</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Konsumatori</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nuk</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menaxhon</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ose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kontrollon</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infrastrukturën</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bazë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cloud, </a:t>
            </a:r>
            <a:r>
              <a:rPr lang="en-US" sz="1200" b="0" kern="1200" dirty="0" err="1" smtClean="0">
                <a:solidFill>
                  <a:schemeClr val="tx1"/>
                </a:solidFill>
                <a:effectLst/>
                <a:latin typeface="+mn-lt"/>
                <a:ea typeface="+mn-ea"/>
                <a:cs typeface="+mn-cs"/>
              </a:rPr>
              <a:t>por</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ka</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liri</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gjerë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për</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zgjedhur</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sistemet</a:t>
            </a:r>
            <a:r>
              <a:rPr lang="en-US" sz="1200" b="0" kern="1200" dirty="0" smtClean="0">
                <a:solidFill>
                  <a:schemeClr val="tx1"/>
                </a:solidFill>
                <a:effectLst/>
                <a:latin typeface="+mn-lt"/>
                <a:ea typeface="+mn-ea"/>
                <a:cs typeface="+mn-cs"/>
              </a:rPr>
              <a:t> operative, </a:t>
            </a:r>
            <a:r>
              <a:rPr lang="en-US" sz="1200" b="0" kern="1200" dirty="0" err="1" smtClean="0">
                <a:solidFill>
                  <a:schemeClr val="tx1"/>
                </a:solidFill>
                <a:effectLst/>
                <a:latin typeface="+mn-lt"/>
                <a:ea typeface="+mn-ea"/>
                <a:cs typeface="+mn-cs"/>
              </a:rPr>
              <a:t>ruajtjen</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dhe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aplikacionet</a:t>
            </a:r>
            <a:r>
              <a:rPr lang="en-US" sz="1200" b="0" kern="1200" dirty="0" smtClean="0">
                <a:solidFill>
                  <a:schemeClr val="tx1"/>
                </a:solidFill>
                <a:effectLst/>
                <a:latin typeface="+mn-lt"/>
                <a:ea typeface="+mn-ea"/>
                <a:cs typeface="+mn-cs"/>
              </a:rPr>
              <a:t> e </a:t>
            </a:r>
            <a:r>
              <a:rPr lang="en-US" sz="1200" b="0" kern="1200" dirty="0" err="1" smtClean="0">
                <a:solidFill>
                  <a:schemeClr val="tx1"/>
                </a:solidFill>
                <a:effectLst/>
                <a:latin typeface="+mn-lt"/>
                <a:ea typeface="+mn-ea"/>
                <a:cs typeface="+mn-cs"/>
              </a:rPr>
              <a:t>vendosura</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dhe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ndoshta</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kontrollin</a:t>
            </a:r>
            <a:r>
              <a:rPr lang="en-US" sz="1200" b="0" kern="1200" dirty="0" smtClean="0">
                <a:solidFill>
                  <a:schemeClr val="tx1"/>
                </a:solidFill>
                <a:effectLst/>
                <a:latin typeface="+mn-lt"/>
                <a:ea typeface="+mn-ea"/>
                <a:cs typeface="+mn-cs"/>
              </a:rPr>
              <a:t> e </a:t>
            </a:r>
            <a:r>
              <a:rPr lang="en-US" sz="1200" b="0" kern="1200" dirty="0" err="1" smtClean="0">
                <a:solidFill>
                  <a:schemeClr val="tx1"/>
                </a:solidFill>
                <a:effectLst/>
                <a:latin typeface="+mn-lt"/>
                <a:ea typeface="+mn-ea"/>
                <a:cs typeface="+mn-cs"/>
              </a:rPr>
              <a:t>kufizuar</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komponentëve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përzgjedhur</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rrjetëzimit</a:t>
            </a:r>
            <a:r>
              <a:rPr lang="en-US" sz="1200" b="0" kern="1200" dirty="0" smtClean="0">
                <a:solidFill>
                  <a:schemeClr val="tx1"/>
                </a:solidFill>
                <a:effectLst/>
                <a:latin typeface="+mn-lt"/>
                <a:ea typeface="+mn-ea"/>
                <a:cs typeface="+mn-cs"/>
              </a:rPr>
              <a:t> (p.sh. </a:t>
            </a:r>
            <a:r>
              <a:rPr lang="en-US" sz="1200" b="0" kern="1200" dirty="0" err="1" smtClean="0">
                <a:solidFill>
                  <a:schemeClr val="tx1"/>
                </a:solidFill>
                <a:effectLst/>
                <a:latin typeface="+mn-lt"/>
                <a:ea typeface="+mn-ea"/>
                <a:cs typeface="+mn-cs"/>
              </a:rPr>
              <a:t>fajërwollze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pritëse</a:t>
            </a:r>
            <a:r>
              <a:rPr lang="en-US" sz="1200" b="0" kern="1200" dirty="0" smtClean="0">
                <a:solidFill>
                  <a:schemeClr val="tx1"/>
                </a:solidFill>
                <a:effectLst/>
                <a:latin typeface="+mn-lt"/>
                <a:ea typeface="+mn-ea"/>
                <a:cs typeface="+mn-cs"/>
              </a:rPr>
              <a:t>).</a:t>
            </a:r>
            <a:endParaRPr lang="en-US" sz="1200" b="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136</a:t>
            </a:fld>
            <a:endParaRPr lang="en-US"/>
          </a:p>
        </p:txBody>
      </p:sp>
    </p:spTree>
    <p:extLst>
      <p:ext uri="{BB962C8B-B14F-4D97-AF65-F5344CB8AC3E}">
        <p14:creationId xmlns:p14="http://schemas.microsoft.com/office/powerpoint/2010/main" val="1426352327"/>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sz="1200" kern="1200" dirty="0" smtClean="0">
                <a:solidFill>
                  <a:schemeClr val="tx1"/>
                </a:solidFill>
                <a:effectLst/>
                <a:latin typeface="+mn-lt"/>
                <a:ea typeface="+mn-ea"/>
                <a:cs typeface="+mn-cs"/>
              </a:rPr>
              <a:t>Amazon </a:t>
            </a:r>
            <a:r>
              <a:rPr lang="en-US" sz="1200" kern="1200" dirty="0" err="1" smtClean="0">
                <a:solidFill>
                  <a:schemeClr val="tx1"/>
                </a:solidFill>
                <a:effectLst/>
                <a:latin typeface="+mn-lt"/>
                <a:ea typeface="+mn-ea"/>
                <a:cs typeface="+mn-cs"/>
              </a:rPr>
              <a:t>ofron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shumëllojshmëri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gjerë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shërbimesh</a:t>
            </a:r>
            <a:r>
              <a:rPr lang="en-US" sz="1200" kern="1200" dirty="0" smtClean="0">
                <a:solidFill>
                  <a:schemeClr val="tx1"/>
                </a:solidFill>
                <a:effectLst/>
                <a:latin typeface="+mn-lt"/>
                <a:ea typeface="+mn-ea"/>
                <a:cs typeface="+mn-cs"/>
              </a:rPr>
              <a:t>. Cloud Elastic Compute Cloud (EC2)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shërbimet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mëdha</a:t>
            </a:r>
            <a:r>
              <a:rPr lang="en-US" sz="1200" kern="1200" dirty="0" smtClean="0">
                <a:solidFill>
                  <a:schemeClr val="tx1"/>
                </a:solidFill>
                <a:effectLst/>
                <a:latin typeface="+mn-lt"/>
                <a:ea typeface="+mn-ea"/>
                <a:cs typeface="+mn-cs"/>
              </a:rPr>
              <a:t> cloud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mbarë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botën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Ato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ofrojnë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shërbime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tipike</a:t>
            </a:r>
            <a:r>
              <a:rPr lang="en-US" sz="1200" kern="1200" dirty="0" smtClean="0">
                <a:solidFill>
                  <a:schemeClr val="tx1"/>
                </a:solidFill>
                <a:effectLst/>
                <a:latin typeface="+mn-lt"/>
                <a:ea typeface="+mn-ea"/>
                <a:cs typeface="+mn-cs"/>
              </a:rPr>
              <a:t> IaaS. http://aws.amazon.com/en/ec2/</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Microsoft OneDrive u </a:t>
            </a:r>
            <a:r>
              <a:rPr lang="en-US" sz="1200" kern="1200" dirty="0" err="1" smtClean="0">
                <a:solidFill>
                  <a:schemeClr val="tx1"/>
                </a:solidFill>
                <a:effectLst/>
                <a:latin typeface="+mn-lt"/>
                <a:ea typeface="+mn-ea"/>
                <a:cs typeface="+mn-cs"/>
              </a:rPr>
              <a:t>ofron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klientëve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tyre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shuma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mëdha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ruajtjes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internet me </a:t>
            </a:r>
            <a:r>
              <a:rPr lang="en-US" sz="1200" kern="1200" dirty="0" err="1" smtClean="0">
                <a:solidFill>
                  <a:schemeClr val="tx1"/>
                </a:solidFill>
                <a:effectLst/>
                <a:latin typeface="+mn-lt"/>
                <a:ea typeface="+mn-ea"/>
                <a:cs typeface="+mn-cs"/>
              </a:rPr>
              <a:t>integrimin</a:t>
            </a:r>
            <a:r>
              <a:rPr lang="en-US" sz="1200" kern="1200" dirty="0" smtClean="0">
                <a:solidFill>
                  <a:schemeClr val="tx1"/>
                </a:solidFill>
                <a:effectLst/>
                <a:latin typeface="+mn-lt"/>
                <a:ea typeface="+mn-ea"/>
                <a:cs typeface="+mn-cs"/>
              </a:rPr>
              <a:t> e Microsoft Office. URL: https://onedrive.live.com</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Google Docs </a:t>
            </a:r>
            <a:r>
              <a:rPr lang="en-US" sz="1200" kern="1200" dirty="0" err="1" smtClean="0">
                <a:solidFill>
                  <a:schemeClr val="tx1"/>
                </a:solidFill>
                <a:effectLst/>
                <a:latin typeface="+mn-lt"/>
                <a:ea typeface="+mn-ea"/>
                <a:cs typeface="+mn-cs"/>
              </a:rPr>
              <a:t>ofron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sasi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mëdha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ruajtjes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internet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dokumente</a:t>
            </a:r>
            <a:r>
              <a:rPr lang="en-US" sz="1200" kern="1200" dirty="0" smtClean="0">
                <a:solidFill>
                  <a:schemeClr val="tx1"/>
                </a:solidFill>
                <a:effectLst/>
                <a:latin typeface="+mn-lt"/>
                <a:ea typeface="+mn-ea"/>
                <a:cs typeface="+mn-cs"/>
              </a:rPr>
              <a:t>. Ata </a:t>
            </a:r>
            <a:r>
              <a:rPr lang="en-US" sz="1200" kern="1200" dirty="0" err="1" smtClean="0">
                <a:solidFill>
                  <a:schemeClr val="tx1"/>
                </a:solidFill>
                <a:effectLst/>
                <a:latin typeface="+mn-lt"/>
                <a:ea typeface="+mn-ea"/>
                <a:cs typeface="+mn-cs"/>
              </a:rPr>
              <a:t>ofrojnë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shumë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përdorues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Wysiwyg</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shihni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ajo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ju</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merrni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redaktorët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krijimin</a:t>
            </a:r>
            <a:r>
              <a:rPr lang="en-US" sz="1200" kern="1200" dirty="0" smtClean="0">
                <a:solidFill>
                  <a:schemeClr val="tx1"/>
                </a:solidFill>
                <a:effectLst/>
                <a:latin typeface="+mn-lt"/>
                <a:ea typeface="+mn-ea"/>
                <a:cs typeface="+mn-cs"/>
              </a:rPr>
              <a:t> e spreadsheets, </a:t>
            </a:r>
            <a:r>
              <a:rPr lang="en-US" sz="1200" kern="1200" dirty="0" err="1" smtClean="0">
                <a:solidFill>
                  <a:schemeClr val="tx1"/>
                </a:solidFill>
                <a:effectLst/>
                <a:latin typeface="+mn-lt"/>
                <a:ea typeface="+mn-ea"/>
                <a:cs typeface="+mn-cs"/>
              </a:rPr>
              <a:t>tekst-dokumenteve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prezantime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etj</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brenda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shfletuesit</a:t>
            </a:r>
            <a:r>
              <a:rPr lang="en-US" sz="1200" kern="1200" dirty="0" smtClean="0">
                <a:solidFill>
                  <a:schemeClr val="tx1"/>
                </a:solidFill>
                <a:effectLst/>
                <a:latin typeface="+mn-lt"/>
                <a:ea typeface="+mn-ea"/>
                <a:cs typeface="+mn-cs"/>
              </a:rPr>
              <a:t>. URL: https://docs.google.com/</a:t>
            </a:r>
          </a:p>
          <a:p>
            <a:r>
              <a:rPr lang="en-US" sz="1200" kern="1200" dirty="0" err="1" smtClean="0">
                <a:solidFill>
                  <a:schemeClr val="tx1"/>
                </a:solidFill>
                <a:effectLst/>
                <a:latin typeface="+mn-lt"/>
                <a:ea typeface="+mn-ea"/>
                <a:cs typeface="+mn-cs"/>
              </a:rPr>
              <a:t>Unaza</a:t>
            </a:r>
            <a:r>
              <a:rPr lang="en-US" sz="1200" kern="1200" dirty="0" smtClean="0">
                <a:solidFill>
                  <a:schemeClr val="tx1"/>
                </a:solidFill>
                <a:effectLst/>
                <a:latin typeface="+mn-lt"/>
                <a:ea typeface="+mn-ea"/>
                <a:cs typeface="+mn-cs"/>
              </a:rPr>
              <a:t> e Google </a:t>
            </a:r>
            <a:r>
              <a:rPr lang="en-US" sz="1200" kern="1200" dirty="0" err="1" smtClean="0">
                <a:solidFill>
                  <a:schemeClr val="tx1"/>
                </a:solidFill>
                <a:effectLst/>
                <a:latin typeface="+mn-lt"/>
                <a:ea typeface="+mn-ea"/>
                <a:cs typeface="+mn-cs"/>
              </a:rPr>
              <a:t>ofron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sasi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kufizuar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sasive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magazinimit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falas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magazinimit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falas</a:t>
            </a:r>
            <a:r>
              <a:rPr lang="en-US" sz="1200" kern="1200" dirty="0" smtClean="0">
                <a:solidFill>
                  <a:schemeClr val="tx1"/>
                </a:solidFill>
                <a:effectLst/>
                <a:latin typeface="+mn-lt"/>
                <a:ea typeface="+mn-ea"/>
                <a:cs typeface="+mn-cs"/>
              </a:rPr>
              <a:t> online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përmirësohen</a:t>
            </a:r>
            <a:r>
              <a:rPr lang="en-US" sz="1200" kern="1200" dirty="0" smtClean="0">
                <a:solidFill>
                  <a:schemeClr val="tx1"/>
                </a:solidFill>
                <a:effectLst/>
                <a:latin typeface="+mn-lt"/>
                <a:ea typeface="+mn-ea"/>
                <a:cs typeface="+mn-cs"/>
              </a:rPr>
              <a:t> duke </a:t>
            </a:r>
            <a:r>
              <a:rPr lang="en-US" sz="1200" kern="1200" dirty="0" err="1" smtClean="0">
                <a:solidFill>
                  <a:schemeClr val="tx1"/>
                </a:solidFill>
                <a:effectLst/>
                <a:latin typeface="+mn-lt"/>
                <a:ea typeface="+mn-ea"/>
                <a:cs typeface="+mn-cs"/>
              </a:rPr>
              <a:t>paguar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pagesë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mujore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Shfrytëzuesi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ngarkojë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sinkronizojë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ndajë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gjitha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llojet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dhënave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aksesojë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dokumentet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tij</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dokumenteve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Google. URL: https://drive.google.com/</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Dropbox </a:t>
            </a:r>
            <a:r>
              <a:rPr lang="en-US" sz="1200" kern="1200" dirty="0" err="1" smtClean="0">
                <a:solidFill>
                  <a:schemeClr val="tx1"/>
                </a:solidFill>
                <a:effectLst/>
                <a:latin typeface="+mn-lt"/>
                <a:ea typeface="+mn-ea"/>
                <a:cs typeface="+mn-cs"/>
              </a:rPr>
              <a:t>ofron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sasi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kufizuar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magazinimit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falas</a:t>
            </a:r>
            <a:r>
              <a:rPr lang="en-US" sz="1200" kern="1200" dirty="0" smtClean="0">
                <a:solidFill>
                  <a:schemeClr val="tx1"/>
                </a:solidFill>
                <a:effectLst/>
                <a:latin typeface="+mn-lt"/>
                <a:ea typeface="+mn-ea"/>
                <a:cs typeface="+mn-cs"/>
              </a:rPr>
              <a:t> online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zgjerohet</a:t>
            </a:r>
            <a:r>
              <a:rPr lang="en-US" sz="1200" kern="1200" dirty="0" smtClean="0">
                <a:solidFill>
                  <a:schemeClr val="tx1"/>
                </a:solidFill>
                <a:effectLst/>
                <a:latin typeface="+mn-lt"/>
                <a:ea typeface="+mn-ea"/>
                <a:cs typeface="+mn-cs"/>
              </a:rPr>
              <a:t> duke </a:t>
            </a:r>
            <a:r>
              <a:rPr lang="en-US" sz="1200" kern="1200" dirty="0" err="1" smtClean="0">
                <a:solidFill>
                  <a:schemeClr val="tx1"/>
                </a:solidFill>
                <a:effectLst/>
                <a:latin typeface="+mn-lt"/>
                <a:ea typeface="+mn-ea"/>
                <a:cs typeface="+mn-cs"/>
              </a:rPr>
              <a:t>blerë</a:t>
            </a:r>
            <a:r>
              <a:rPr lang="en-US" sz="1200" kern="1200" dirty="0" smtClean="0">
                <a:solidFill>
                  <a:schemeClr val="tx1"/>
                </a:solidFill>
                <a:effectLst/>
                <a:latin typeface="+mn-lt"/>
                <a:ea typeface="+mn-ea"/>
                <a:cs typeface="+mn-cs"/>
              </a:rPr>
              <a:t> plane </a:t>
            </a:r>
            <a:r>
              <a:rPr lang="en-US" sz="1200" kern="1200" dirty="0" err="1" smtClean="0">
                <a:solidFill>
                  <a:schemeClr val="tx1"/>
                </a:solidFill>
                <a:effectLst/>
                <a:latin typeface="+mn-lt"/>
                <a:ea typeface="+mn-ea"/>
                <a:cs typeface="+mn-cs"/>
              </a:rPr>
              <a:t>profesionale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Specialiteti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tyre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sinkronizimi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skedarëve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mesin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game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gjerë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sistemesh</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ndryshme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operimit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tilla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a:t>
            </a:r>
            <a:r>
              <a:rPr lang="en-US" sz="1200" kern="1200" dirty="0" smtClean="0">
                <a:solidFill>
                  <a:schemeClr val="tx1"/>
                </a:solidFill>
                <a:effectLst/>
                <a:latin typeface="+mn-lt"/>
                <a:ea typeface="+mn-ea"/>
                <a:cs typeface="+mn-cs"/>
              </a:rPr>
              <a:t> Windows, Linux, Mac OS X, iOS, Android </a:t>
            </a:r>
            <a:r>
              <a:rPr lang="en-US" sz="1200" kern="1200" dirty="0" err="1" smtClean="0">
                <a:solidFill>
                  <a:schemeClr val="tx1"/>
                </a:solidFill>
                <a:effectLst/>
                <a:latin typeface="+mn-lt"/>
                <a:ea typeface="+mn-ea"/>
                <a:cs typeface="+mn-cs"/>
              </a:rPr>
              <a:t>etj</a:t>
            </a:r>
            <a:r>
              <a:rPr lang="en-US" sz="1200" kern="1200" dirty="0" smtClean="0">
                <a:solidFill>
                  <a:schemeClr val="tx1"/>
                </a:solidFill>
                <a:effectLst/>
                <a:latin typeface="+mn-lt"/>
                <a:ea typeface="+mn-ea"/>
                <a:cs typeface="+mn-cs"/>
              </a:rPr>
              <a:t> URL: https://www.dropbox.com</a:t>
            </a:r>
          </a:p>
          <a:p>
            <a:endParaRPr lang="en-US" sz="1200" kern="1200" dirty="0" smtClean="0">
              <a:solidFill>
                <a:schemeClr val="tx1"/>
              </a:solidFill>
              <a:effectLst/>
              <a:latin typeface="+mn-lt"/>
              <a:ea typeface="+mn-ea"/>
              <a:cs typeface="+mn-cs"/>
            </a:endParaRPr>
          </a:p>
          <a:p>
            <a:r>
              <a:rPr lang="en-US" sz="1200" kern="1200" dirty="0" err="1" smtClean="0">
                <a:solidFill>
                  <a:schemeClr val="tx1"/>
                </a:solidFill>
                <a:effectLst/>
                <a:latin typeface="+mn-lt"/>
                <a:ea typeface="+mn-ea"/>
                <a:cs typeface="+mn-cs"/>
              </a:rPr>
              <a:t>Kutia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ngjashme</a:t>
            </a:r>
            <a:r>
              <a:rPr lang="en-US" sz="1200" kern="1200" dirty="0" smtClean="0">
                <a:solidFill>
                  <a:schemeClr val="tx1"/>
                </a:solidFill>
                <a:effectLst/>
                <a:latin typeface="+mn-lt"/>
                <a:ea typeface="+mn-ea"/>
                <a:cs typeface="+mn-cs"/>
              </a:rPr>
              <a:t> me Dropbox duke </a:t>
            </a:r>
            <a:r>
              <a:rPr lang="en-US" sz="1200" kern="1200" dirty="0" err="1" smtClean="0">
                <a:solidFill>
                  <a:schemeClr val="tx1"/>
                </a:solidFill>
                <a:effectLst/>
                <a:latin typeface="+mn-lt"/>
                <a:ea typeface="+mn-ea"/>
                <a:cs typeface="+mn-cs"/>
              </a:rPr>
              <a:t>ofruar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kapacitet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kufizuar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magazinimi</a:t>
            </a:r>
            <a:r>
              <a:rPr lang="en-US" sz="1200" kern="1200" dirty="0" smtClean="0">
                <a:solidFill>
                  <a:schemeClr val="tx1"/>
                </a:solidFill>
                <a:effectLst/>
                <a:latin typeface="+mn-lt"/>
                <a:ea typeface="+mn-ea"/>
                <a:cs typeface="+mn-cs"/>
              </a:rPr>
              <a:t> online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zgjatet</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blerjen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planeve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profesionale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Ato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gjithashtu</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ofrojnë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mundësi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forta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sinkronizimi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veçori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bashkëpunimit</a:t>
            </a:r>
            <a:r>
              <a:rPr lang="en-US" sz="1200" kern="1200" dirty="0" smtClean="0">
                <a:solidFill>
                  <a:schemeClr val="tx1"/>
                </a:solidFill>
                <a:effectLst/>
                <a:latin typeface="+mn-lt"/>
                <a:ea typeface="+mn-ea"/>
                <a:cs typeface="+mn-cs"/>
              </a:rPr>
              <a:t>. URL: https://www.box.com</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Apple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ofron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klientëve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saj</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hapësirë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kufizuar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iCloud. </a:t>
            </a:r>
            <a:r>
              <a:rPr lang="en-US" sz="1200" kern="1200" dirty="0" err="1" smtClean="0">
                <a:solidFill>
                  <a:schemeClr val="tx1"/>
                </a:solidFill>
                <a:effectLst/>
                <a:latin typeface="+mn-lt"/>
                <a:ea typeface="+mn-ea"/>
                <a:cs typeface="+mn-cs"/>
              </a:rPr>
              <a:t>Ky</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shërbim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gjendje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sinkronizojë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dhënat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Apple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kompjuterëve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drejton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programin</a:t>
            </a:r>
            <a:r>
              <a:rPr lang="en-US" sz="1200" kern="1200" dirty="0" smtClean="0">
                <a:solidFill>
                  <a:schemeClr val="tx1"/>
                </a:solidFill>
                <a:effectLst/>
                <a:latin typeface="+mn-lt"/>
                <a:ea typeface="+mn-ea"/>
                <a:cs typeface="+mn-cs"/>
              </a:rPr>
              <a:t> iTunes. URL: https://www.icloud.com</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137</a:t>
            </a:fld>
            <a:endParaRPr lang="en-US"/>
          </a:p>
        </p:txBody>
      </p:sp>
    </p:spTree>
    <p:extLst>
      <p:ext uri="{BB962C8B-B14F-4D97-AF65-F5344CB8AC3E}">
        <p14:creationId xmlns:p14="http://schemas.microsoft.com/office/powerpoint/2010/main" val="1723623539"/>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sz="1200" kern="1200" dirty="0" err="1" smtClean="0">
                <a:solidFill>
                  <a:schemeClr val="tx1"/>
                </a:solidFill>
                <a:effectLst/>
                <a:latin typeface="+mn-lt"/>
                <a:ea typeface="+mn-ea"/>
                <a:cs typeface="+mn-cs"/>
              </a:rPr>
              <a:t>Nëse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hetues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ballafaqohet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sistem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rrjedhshëm</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qasje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rrjet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dyshon</a:t>
            </a:r>
            <a:r>
              <a:rPr lang="en-US" sz="1200" kern="1200" dirty="0" smtClean="0">
                <a:solidFill>
                  <a:schemeClr val="tx1"/>
                </a:solidFill>
                <a:effectLst/>
                <a:latin typeface="+mn-lt"/>
                <a:ea typeface="+mn-ea"/>
                <a:cs typeface="+mn-cs"/>
              </a:rPr>
              <a:t> se </a:t>
            </a:r>
            <a:r>
              <a:rPr lang="en-US" sz="1200" kern="1200" dirty="0" err="1" smtClean="0">
                <a:solidFill>
                  <a:schemeClr val="tx1"/>
                </a:solidFill>
                <a:effectLst/>
                <a:latin typeface="+mn-lt"/>
                <a:ea typeface="+mn-ea"/>
                <a:cs typeface="+mn-cs"/>
              </a:rPr>
              <a:t>informatizimi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klaud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përfshirë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ai</a:t>
            </a:r>
            <a:r>
              <a:rPr lang="en-US" sz="1200" kern="1200" dirty="0" smtClean="0">
                <a:solidFill>
                  <a:schemeClr val="tx1"/>
                </a:solidFill>
                <a:effectLst/>
                <a:latin typeface="+mn-lt"/>
                <a:ea typeface="+mn-ea"/>
                <a:cs typeface="+mn-cs"/>
              </a:rPr>
              <a:t> / </a:t>
            </a:r>
            <a:r>
              <a:rPr lang="en-US" sz="1200" kern="1200" dirty="0" err="1" smtClean="0">
                <a:solidFill>
                  <a:schemeClr val="tx1"/>
                </a:solidFill>
                <a:effectLst/>
                <a:latin typeface="+mn-lt"/>
                <a:ea typeface="+mn-ea"/>
                <a:cs typeface="+mn-cs"/>
              </a:rPr>
              <a:t>ajo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duhet</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Kërkoni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ikonat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tabelës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duken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logot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shërbimeve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përmendura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lart</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Kontrolloni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softuerin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instaluar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shërbimet</a:t>
            </a:r>
            <a:r>
              <a:rPr lang="en-US" sz="1200" kern="1200" dirty="0" smtClean="0">
                <a:solidFill>
                  <a:schemeClr val="tx1"/>
                </a:solidFill>
                <a:effectLst/>
                <a:latin typeface="+mn-lt"/>
                <a:ea typeface="+mn-ea"/>
                <a:cs typeface="+mn-cs"/>
              </a:rPr>
              <a:t> cloud;</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Shikoni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listën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proceseve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emrat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shërbimeve</a:t>
            </a:r>
            <a:r>
              <a:rPr lang="en-US" sz="1200" kern="1200" dirty="0" smtClean="0">
                <a:solidFill>
                  <a:schemeClr val="tx1"/>
                </a:solidFill>
                <a:effectLst/>
                <a:latin typeface="+mn-lt"/>
                <a:ea typeface="+mn-ea"/>
                <a:cs typeface="+mn-cs"/>
              </a:rPr>
              <a:t> cloud;</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Kërko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aksione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rrjetit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disqet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rrjetëzuara</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Vëzhgoni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trafikun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rrjetit</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Monitoroni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listën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bazave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hapura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dëgjimit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veprimtari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dyshimtë</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Fitoni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ndonjë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dhënë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duket</a:t>
            </a:r>
            <a:r>
              <a:rPr lang="en-US" sz="1200" kern="1200" dirty="0" smtClean="0">
                <a:solidFill>
                  <a:schemeClr val="tx1"/>
                </a:solidFill>
                <a:effectLst/>
                <a:latin typeface="+mn-lt"/>
                <a:ea typeface="+mn-ea"/>
                <a:cs typeface="+mn-cs"/>
              </a:rPr>
              <a:t> se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ruajtur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distancë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shërbim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magazinimi</a:t>
            </a:r>
            <a:r>
              <a:rPr lang="en-US" sz="1200" kern="1200" dirty="0" smtClean="0">
                <a:solidFill>
                  <a:schemeClr val="tx1"/>
                </a:solidFill>
                <a:effectLst/>
                <a:latin typeface="+mn-lt"/>
                <a:ea typeface="+mn-ea"/>
                <a:cs typeface="+mn-cs"/>
              </a:rPr>
              <a:t> online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sinkronizojë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dhënat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hard drive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kjo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sinkronizim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nuk</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duhet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besohet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kurrë</a:t>
            </a:r>
            <a:r>
              <a:rPr lang="en-US" sz="1200" kern="1200" dirty="0" smtClean="0">
                <a:solidFill>
                  <a:schemeClr val="tx1"/>
                </a:solidFill>
                <a:effectLst/>
                <a:latin typeface="+mn-lt"/>
                <a:ea typeface="+mn-ea"/>
                <a:cs typeface="+mn-cs"/>
              </a:rPr>
              <a:t>.</a:t>
            </a:r>
          </a:p>
          <a:p>
            <a:r>
              <a:rPr lang="en-US" sz="1200" kern="1200" dirty="0" err="1" smtClean="0">
                <a:solidFill>
                  <a:schemeClr val="tx1"/>
                </a:solidFill>
                <a:effectLst/>
                <a:latin typeface="+mn-lt"/>
                <a:ea typeface="+mn-ea"/>
                <a:cs typeface="+mn-cs"/>
              </a:rPr>
              <a:t>Pasi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hetuesi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fituar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gjitha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dhënat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paqëndrueshme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dhënat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përkohshme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ai</a:t>
            </a:r>
            <a:r>
              <a:rPr lang="en-US" sz="1200" kern="1200" dirty="0" smtClean="0">
                <a:solidFill>
                  <a:schemeClr val="tx1"/>
                </a:solidFill>
                <a:effectLst/>
                <a:latin typeface="+mn-lt"/>
                <a:ea typeface="+mn-ea"/>
                <a:cs typeface="+mn-cs"/>
              </a:rPr>
              <a:t> / </a:t>
            </a:r>
            <a:r>
              <a:rPr lang="en-US" sz="1200" kern="1200" dirty="0" err="1" smtClean="0">
                <a:solidFill>
                  <a:schemeClr val="tx1"/>
                </a:solidFill>
                <a:effectLst/>
                <a:latin typeface="+mn-lt"/>
                <a:ea typeface="+mn-ea"/>
                <a:cs typeface="+mn-cs"/>
              </a:rPr>
              <a:t>ajo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vazhdojë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këtë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mënyrë</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Hiqni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kabllon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furnizimit</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energji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pajisja</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synuar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regjistrojeni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kohën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veprimit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mos</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fikni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prizën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murit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sepse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sistemi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kompjuterik</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ketë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furnizim</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energji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vazhdueshme</a:t>
            </a:r>
            <a:r>
              <a:rPr lang="en-US" sz="1200" kern="1200" dirty="0" smtClean="0">
                <a:solidFill>
                  <a:schemeClr val="tx1"/>
                </a:solidFill>
                <a:effectLst/>
                <a:latin typeface="+mn-lt"/>
                <a:ea typeface="+mn-ea"/>
                <a:cs typeface="+mn-cs"/>
              </a:rPr>
              <a:t> (UPS).</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Hiqni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mediat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ruajtjes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disqet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përkatëse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vendosni</a:t>
            </a:r>
            <a:r>
              <a:rPr lang="en-US" sz="1200" kern="1200" dirty="0" smtClean="0">
                <a:solidFill>
                  <a:schemeClr val="tx1"/>
                </a:solidFill>
                <a:effectLst/>
                <a:latin typeface="+mn-lt"/>
                <a:ea typeface="+mn-ea"/>
                <a:cs typeface="+mn-cs"/>
              </a:rPr>
              <a:t> median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kuti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origjinale</a:t>
            </a:r>
            <a:r>
              <a:rPr lang="en-US" sz="1200" kern="1200" dirty="0" smtClean="0">
                <a:solidFill>
                  <a:schemeClr val="tx1"/>
                </a:solidFill>
                <a:effectLst/>
                <a:latin typeface="+mn-lt"/>
                <a:ea typeface="+mn-ea"/>
                <a:cs typeface="+mn-cs"/>
              </a:rPr>
              <a:t> / </a:t>
            </a:r>
            <a:r>
              <a:rPr lang="en-US" sz="1200" kern="1200" dirty="0" err="1" smtClean="0">
                <a:solidFill>
                  <a:schemeClr val="tx1"/>
                </a:solidFill>
                <a:effectLst/>
                <a:latin typeface="+mn-lt"/>
                <a:ea typeface="+mn-ea"/>
                <a:cs typeface="+mn-cs"/>
              </a:rPr>
              <a:t>xhaketa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emërtoni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ato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përputhje</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rrethanat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Futni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disk </a:t>
            </a:r>
            <a:r>
              <a:rPr lang="en-US" sz="1200" kern="1200" dirty="0" err="1" smtClean="0">
                <a:solidFill>
                  <a:schemeClr val="tx1"/>
                </a:solidFill>
                <a:effectLst/>
                <a:latin typeface="+mn-lt"/>
                <a:ea typeface="+mn-ea"/>
                <a:cs typeface="+mn-cs"/>
              </a:rPr>
              <a:t>konfiskimi</a:t>
            </a:r>
            <a:r>
              <a:rPr lang="en-US" sz="1200" kern="1200" dirty="0" smtClean="0">
                <a:solidFill>
                  <a:schemeClr val="tx1"/>
                </a:solidFill>
                <a:effectLst/>
                <a:latin typeface="+mn-lt"/>
                <a:ea typeface="+mn-ea"/>
                <a:cs typeface="+mn-cs"/>
              </a:rPr>
              <a:t> / CD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disk floppy bosh </a:t>
            </a:r>
            <a:r>
              <a:rPr lang="en-US" sz="1200" kern="1200" dirty="0" err="1" smtClean="0">
                <a:solidFill>
                  <a:schemeClr val="tx1"/>
                </a:solidFill>
                <a:effectLst/>
                <a:latin typeface="+mn-lt"/>
                <a:ea typeface="+mn-ea"/>
                <a:cs typeface="+mn-cs"/>
              </a:rPr>
              <a:t>nëse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disponueshëm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Mos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hiqni</a:t>
            </a:r>
            <a:r>
              <a:rPr lang="en-US" sz="1200" kern="1200" dirty="0" smtClean="0">
                <a:solidFill>
                  <a:schemeClr val="tx1"/>
                </a:solidFill>
                <a:effectLst/>
                <a:latin typeface="+mn-lt"/>
                <a:ea typeface="+mn-ea"/>
                <a:cs typeface="+mn-cs"/>
              </a:rPr>
              <a:t> DVD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prekni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asnjë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buton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DVD</a:t>
            </a:r>
          </a:p>
          <a:p>
            <a:r>
              <a:rPr lang="en-US" sz="1200" kern="1200" dirty="0" err="1" smtClean="0">
                <a:solidFill>
                  <a:schemeClr val="tx1"/>
                </a:solidFill>
                <a:effectLst/>
                <a:latin typeface="+mn-lt"/>
                <a:ea typeface="+mn-ea"/>
                <a:cs typeface="+mn-cs"/>
              </a:rPr>
              <a:t>makinë</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Shkëputni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çdo</a:t>
            </a:r>
            <a:r>
              <a:rPr lang="en-US" sz="1200" kern="1200" dirty="0" smtClean="0">
                <a:solidFill>
                  <a:schemeClr val="tx1"/>
                </a:solidFill>
                <a:effectLst/>
                <a:latin typeface="+mn-lt"/>
                <a:ea typeface="+mn-ea"/>
                <a:cs typeface="+mn-cs"/>
              </a:rPr>
              <a:t> modem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bashkëngjitur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thjesht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ndërrimi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saj</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mos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jetë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gjithmonë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mjaftueshëm</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keni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bëjnë</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a:t>
            </a:r>
            <a:r>
              <a:rPr lang="en-US" sz="1200" kern="1200" dirty="0" smtClean="0">
                <a:solidFill>
                  <a:schemeClr val="tx1"/>
                </a:solidFill>
                <a:effectLst/>
                <a:latin typeface="+mn-lt"/>
                <a:ea typeface="+mn-ea"/>
                <a:cs typeface="+mn-cs"/>
              </a:rPr>
              <a:t> portative, </a:t>
            </a:r>
            <a:r>
              <a:rPr lang="en-US" sz="1200" kern="1200" dirty="0" err="1" smtClean="0">
                <a:solidFill>
                  <a:schemeClr val="tx1"/>
                </a:solidFill>
                <a:effectLst/>
                <a:latin typeface="+mn-lt"/>
                <a:ea typeface="+mn-ea"/>
                <a:cs typeface="+mn-cs"/>
              </a:rPr>
              <a:t>gjithashtu</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hiqni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paketën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baterisë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Hiqni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paketat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shtesë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baterive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aplikohen</a:t>
            </a:r>
            <a:r>
              <a:rPr lang="en-US" sz="1200" kern="1200" dirty="0" smtClean="0">
                <a:solidFill>
                  <a:schemeClr val="tx1"/>
                </a:solidFill>
                <a:effectLst/>
                <a:latin typeface="+mn-lt"/>
                <a:ea typeface="+mn-ea"/>
                <a:cs typeface="+mn-cs"/>
              </a:rPr>
              <a:t> (N.B. </a:t>
            </a:r>
            <a:r>
              <a:rPr lang="en-US" sz="1200" kern="1200" dirty="0" err="1" smtClean="0">
                <a:solidFill>
                  <a:schemeClr val="tx1"/>
                </a:solidFill>
                <a:effectLst/>
                <a:latin typeface="+mn-lt"/>
                <a:ea typeface="+mn-ea"/>
                <a:cs typeface="+mn-cs"/>
              </a:rPr>
              <a:t>Disa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a:t>
            </a:r>
            <a:r>
              <a:rPr lang="en-US" sz="1200" kern="1200" dirty="0" smtClean="0">
                <a:solidFill>
                  <a:schemeClr val="tx1"/>
                </a:solidFill>
                <a:effectLst/>
                <a:latin typeface="+mn-lt"/>
                <a:ea typeface="+mn-ea"/>
                <a:cs typeface="+mn-cs"/>
              </a:rPr>
              <a:t> portative </a:t>
            </a:r>
            <a:r>
              <a:rPr lang="en-US" sz="1200" kern="1200" dirty="0" err="1" smtClean="0">
                <a:solidFill>
                  <a:schemeClr val="tx1"/>
                </a:solidFill>
                <a:effectLst/>
                <a:latin typeface="+mn-lt"/>
                <a:ea typeface="+mn-ea"/>
                <a:cs typeface="+mn-cs"/>
              </a:rPr>
              <a:t>kanë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bateri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dytë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gjirin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shumëfishtë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vend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DVD drive).</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138</a:t>
            </a:fld>
            <a:endParaRPr lang="en-US"/>
          </a:p>
        </p:txBody>
      </p:sp>
    </p:spTree>
    <p:extLst>
      <p:ext uri="{BB962C8B-B14F-4D97-AF65-F5344CB8AC3E}">
        <p14:creationId xmlns:p14="http://schemas.microsoft.com/office/powerpoint/2010/main" val="749836316"/>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err="1" smtClean="0"/>
              <a:t>Kjo</a:t>
            </a:r>
            <a:r>
              <a:rPr lang="en-US" b="1" dirty="0" smtClean="0"/>
              <a:t> </a:t>
            </a:r>
            <a:r>
              <a:rPr lang="en-US" b="1" dirty="0" err="1" smtClean="0"/>
              <a:t>tabelë</a:t>
            </a:r>
            <a:r>
              <a:rPr lang="en-US" b="1" dirty="0" smtClean="0"/>
              <a:t> </a:t>
            </a:r>
            <a:r>
              <a:rPr lang="en-US" b="1" dirty="0" err="1" smtClean="0"/>
              <a:t>duhet</a:t>
            </a:r>
            <a:r>
              <a:rPr lang="en-US" b="1" dirty="0" smtClean="0"/>
              <a:t> </a:t>
            </a:r>
            <a:r>
              <a:rPr lang="en-US" b="1" dirty="0" err="1" smtClean="0"/>
              <a:t>të</a:t>
            </a:r>
            <a:r>
              <a:rPr lang="en-US" b="1" dirty="0" smtClean="0"/>
              <a:t> </a:t>
            </a:r>
            <a:r>
              <a:rPr lang="en-US" b="1" dirty="0" err="1" smtClean="0"/>
              <a:t>printohet</a:t>
            </a:r>
            <a:r>
              <a:rPr lang="en-US" b="1" dirty="0" smtClean="0"/>
              <a:t> </a:t>
            </a:r>
            <a:r>
              <a:rPr lang="en-US" b="1" dirty="0" err="1" smtClean="0"/>
              <a:t>dhe</a:t>
            </a:r>
            <a:r>
              <a:rPr lang="en-US" b="1" dirty="0" smtClean="0"/>
              <a:t> </a:t>
            </a:r>
            <a:r>
              <a:rPr lang="en-US" b="1" dirty="0" err="1" smtClean="0"/>
              <a:t>trajneri</a:t>
            </a:r>
            <a:r>
              <a:rPr lang="en-US" b="1" dirty="0" smtClean="0"/>
              <a:t> </a:t>
            </a:r>
            <a:r>
              <a:rPr lang="en-US" b="1" dirty="0" err="1" smtClean="0"/>
              <a:t>mund</a:t>
            </a:r>
            <a:r>
              <a:rPr lang="en-US" b="1" dirty="0" smtClean="0"/>
              <a:t> ta </a:t>
            </a:r>
            <a:r>
              <a:rPr lang="en-US" b="1" dirty="0" err="1" smtClean="0"/>
              <a:t>përdorë</a:t>
            </a:r>
            <a:r>
              <a:rPr lang="en-US" b="1" dirty="0" smtClean="0"/>
              <a:t> </a:t>
            </a:r>
            <a:r>
              <a:rPr lang="en-US" b="1" dirty="0" err="1" smtClean="0"/>
              <a:t>atë</a:t>
            </a:r>
            <a:r>
              <a:rPr lang="en-US" b="1" dirty="0" smtClean="0"/>
              <a:t> </a:t>
            </a:r>
            <a:r>
              <a:rPr lang="en-US" b="1" dirty="0" err="1" smtClean="0"/>
              <a:t>për</a:t>
            </a:r>
            <a:r>
              <a:rPr lang="en-US" b="1" dirty="0" smtClean="0"/>
              <a:t> </a:t>
            </a:r>
            <a:r>
              <a:rPr lang="en-US" b="1" dirty="0" err="1" smtClean="0"/>
              <a:t>të</a:t>
            </a:r>
            <a:r>
              <a:rPr lang="en-US" b="1" dirty="0" smtClean="0"/>
              <a:t> </a:t>
            </a:r>
            <a:r>
              <a:rPr lang="en-US" b="1" dirty="0" err="1" smtClean="0"/>
              <a:t>demonstruar</a:t>
            </a:r>
            <a:r>
              <a:rPr lang="en-US" b="1" dirty="0" smtClean="0"/>
              <a:t> </a:t>
            </a:r>
            <a:r>
              <a:rPr lang="en-US" b="1" dirty="0" err="1" smtClean="0"/>
              <a:t>proceset</a:t>
            </a:r>
            <a:r>
              <a:rPr lang="en-US" b="1" dirty="0" smtClean="0"/>
              <a:t> </a:t>
            </a:r>
            <a:r>
              <a:rPr lang="en-US" b="1" dirty="0" err="1" smtClean="0"/>
              <a:t>që</a:t>
            </a:r>
            <a:r>
              <a:rPr lang="en-US" b="1" dirty="0" smtClean="0"/>
              <a:t> </a:t>
            </a:r>
            <a:r>
              <a:rPr lang="en-US" b="1" dirty="0" err="1" smtClean="0"/>
              <a:t>duhet</a:t>
            </a:r>
            <a:r>
              <a:rPr lang="en-US" b="1" dirty="0" smtClean="0"/>
              <a:t> </a:t>
            </a:r>
            <a:r>
              <a:rPr lang="en-US" b="1" dirty="0" err="1" smtClean="0"/>
              <a:t>të</a:t>
            </a:r>
            <a:r>
              <a:rPr lang="en-US" b="1" dirty="0" smtClean="0"/>
              <a:t> </a:t>
            </a:r>
            <a:r>
              <a:rPr lang="en-US" b="1" dirty="0" err="1" smtClean="0"/>
              <a:t>ndiqen</a:t>
            </a:r>
            <a:r>
              <a:rPr lang="en-US" b="1" dirty="0" smtClean="0"/>
              <a:t> </a:t>
            </a:r>
            <a:r>
              <a:rPr lang="en-US" b="1" dirty="0" err="1" smtClean="0"/>
              <a:t>në</a:t>
            </a:r>
            <a:r>
              <a:rPr lang="en-US" b="1" dirty="0" smtClean="0"/>
              <a:t> </a:t>
            </a:r>
            <a:r>
              <a:rPr lang="en-US" b="1" dirty="0" err="1" smtClean="0"/>
              <a:t>Sekuestrimin</a:t>
            </a:r>
            <a:r>
              <a:rPr lang="en-US" b="1" dirty="0" smtClean="0"/>
              <a:t> e </a:t>
            </a:r>
            <a:r>
              <a:rPr lang="en-US" b="1" dirty="0" err="1" smtClean="0"/>
              <a:t>provave</a:t>
            </a:r>
            <a:r>
              <a:rPr lang="en-US" b="1" dirty="0" smtClean="0"/>
              <a:t> </a:t>
            </a:r>
            <a:r>
              <a:rPr lang="en-US" b="1" dirty="0" err="1" smtClean="0"/>
              <a:t>elektronike</a:t>
            </a:r>
            <a:r>
              <a:rPr lang="en-US" b="1" dirty="0" smtClean="0"/>
              <a:t>.</a:t>
            </a:r>
            <a:endParaRPr lang="en-US" b="1"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139</a:t>
            </a:fld>
            <a:endParaRPr lang="en-US"/>
          </a:p>
        </p:txBody>
      </p:sp>
    </p:spTree>
    <p:extLst>
      <p:ext uri="{BB962C8B-B14F-4D97-AF65-F5344CB8AC3E}">
        <p14:creationId xmlns:p14="http://schemas.microsoft.com/office/powerpoint/2010/main" val="668985886"/>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140</a:t>
            </a:fld>
            <a:endParaRPr lang="en-US"/>
          </a:p>
        </p:txBody>
      </p:sp>
    </p:spTree>
    <p:extLst>
      <p:ext uri="{BB962C8B-B14F-4D97-AF65-F5344CB8AC3E}">
        <p14:creationId xmlns:p14="http://schemas.microsoft.com/office/powerpoint/2010/main" val="1770101145"/>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de-DE" sz="1200" b="1" kern="1200" dirty="0" smtClean="0">
                <a:solidFill>
                  <a:schemeClr val="tx1"/>
                </a:solidFill>
                <a:latin typeface="+mn-lt"/>
                <a:ea typeface="+mn-ea"/>
                <a:cs typeface="+mn-cs"/>
              </a:rPr>
              <a:t>Paketimi, transporti dhe magazinimi</a:t>
            </a:r>
            <a:endParaRPr lang="en-GB" sz="2400" b="1" kern="1200" dirty="0" smtClean="0">
              <a:solidFill>
                <a:schemeClr val="tx1"/>
              </a:solidFill>
              <a:latin typeface="+mn-lt"/>
              <a:ea typeface="+mn-ea"/>
              <a:cs typeface="+mn-cs"/>
            </a:endParaRPr>
          </a:p>
          <a:p>
            <a:r>
              <a:rPr lang="en-GB" sz="1200" kern="1200" dirty="0" err="1" smtClean="0">
                <a:solidFill>
                  <a:schemeClr val="tx1"/>
                </a:solidFill>
                <a:latin typeface="+mn-lt"/>
                <a:ea typeface="+mn-ea"/>
                <a:cs typeface="+mn-cs"/>
              </a:rPr>
              <a:t>Kompjuterët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dhe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pajisjet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dhe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pajisjet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përkatëse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janë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instrumente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brishta</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elektronike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që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janë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ndjeshme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ndaj</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temperaturës</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lagështisë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goditjes</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fizike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energjisë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statike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burimeve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magnetike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dhe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madje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edhe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ndaj</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disa</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veprimeve</a:t>
            </a:r>
            <a:r>
              <a:rPr lang="en-GB" sz="1200" kern="1200" dirty="0" smtClean="0">
                <a:solidFill>
                  <a:schemeClr val="tx1"/>
                </a:solidFill>
                <a:latin typeface="+mn-lt"/>
                <a:ea typeface="+mn-ea"/>
                <a:cs typeface="+mn-cs"/>
              </a:rPr>
              <a:t> (p.sh., </a:t>
            </a:r>
            <a:r>
              <a:rPr lang="en-GB" sz="1200" kern="1200" dirty="0" err="1" smtClean="0">
                <a:solidFill>
                  <a:schemeClr val="tx1"/>
                </a:solidFill>
                <a:latin typeface="+mn-lt"/>
                <a:ea typeface="+mn-ea"/>
                <a:cs typeface="+mn-cs"/>
              </a:rPr>
              <a:t>ndezja</a:t>
            </a:r>
            <a:r>
              <a:rPr lang="en-GB" sz="1200" kern="1200" dirty="0" smtClean="0">
                <a:solidFill>
                  <a:schemeClr val="tx1"/>
                </a:solidFill>
                <a:latin typeface="+mn-lt"/>
                <a:ea typeface="+mn-ea"/>
                <a:cs typeface="+mn-cs"/>
              </a:rPr>
              <a:t> / </a:t>
            </a:r>
            <a:r>
              <a:rPr lang="en-GB" sz="1200" kern="1200" dirty="0" err="1" smtClean="0">
                <a:solidFill>
                  <a:schemeClr val="tx1"/>
                </a:solidFill>
                <a:latin typeface="+mn-lt"/>
                <a:ea typeface="+mn-ea"/>
                <a:cs typeface="+mn-cs"/>
              </a:rPr>
              <a:t>fikja</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Prandaj</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duhet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merren</a:t>
            </a:r>
            <a:r>
              <a:rPr lang="en-GB" sz="1200" kern="1200" dirty="0" smtClean="0">
                <a:solidFill>
                  <a:schemeClr val="tx1"/>
                </a:solidFill>
                <a:latin typeface="+mn-lt"/>
                <a:ea typeface="+mn-ea"/>
                <a:cs typeface="+mn-cs"/>
              </a:rPr>
              <a:t> masa </a:t>
            </a:r>
            <a:r>
              <a:rPr lang="en-GB" sz="1200" kern="1200" dirty="0" err="1" smtClean="0">
                <a:solidFill>
                  <a:schemeClr val="tx1"/>
                </a:solidFill>
                <a:latin typeface="+mn-lt"/>
                <a:ea typeface="+mn-ea"/>
                <a:cs typeface="+mn-cs"/>
              </a:rPr>
              <a:t>paraprake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veçanta</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gjatë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paketimit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transportimit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dhe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ruajtjes</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së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provave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elektronike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Për</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ruajtur</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zinxhirin</a:t>
            </a:r>
            <a:r>
              <a:rPr lang="en-GB" sz="1200" kern="1200" dirty="0" smtClean="0">
                <a:solidFill>
                  <a:schemeClr val="tx1"/>
                </a:solidFill>
                <a:latin typeface="+mn-lt"/>
                <a:ea typeface="+mn-ea"/>
                <a:cs typeface="+mn-cs"/>
              </a:rPr>
              <a:t> e </a:t>
            </a:r>
            <a:r>
              <a:rPr lang="en-GB" sz="1200" kern="1200" dirty="0" err="1" smtClean="0">
                <a:solidFill>
                  <a:schemeClr val="tx1"/>
                </a:solidFill>
                <a:latin typeface="+mn-lt"/>
                <a:ea typeface="+mn-ea"/>
                <a:cs typeface="+mn-cs"/>
              </a:rPr>
              <a:t>kujdestarisë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paketimi</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transporti</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dhe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magazinimi</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duhet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regjistrohen</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mënyrë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adekuate</a:t>
            </a:r>
            <a:endParaRPr lang="en-GB" sz="1200" kern="1200" dirty="0" smtClean="0">
              <a:solidFill>
                <a:schemeClr val="tx1"/>
              </a:solidFill>
              <a:latin typeface="+mn-lt"/>
              <a:ea typeface="+mn-ea"/>
              <a:cs typeface="+mn-cs"/>
            </a:endParaRPr>
          </a:p>
          <a:p>
            <a:r>
              <a:rPr lang="en-GB" sz="1200" kern="1200" dirty="0" err="1" smtClean="0">
                <a:solidFill>
                  <a:schemeClr val="tx1"/>
                </a:solidFill>
                <a:latin typeface="+mn-lt"/>
                <a:ea typeface="+mn-ea"/>
                <a:cs typeface="+mn-cs"/>
              </a:rPr>
              <a:t>Në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përgjithësi</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gjitha</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komponentët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kompjuterikë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dhe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mediat</a:t>
            </a:r>
            <a:r>
              <a:rPr lang="en-GB" sz="1200" kern="1200" dirty="0" smtClean="0">
                <a:solidFill>
                  <a:schemeClr val="tx1"/>
                </a:solidFill>
                <a:latin typeface="+mn-lt"/>
                <a:ea typeface="+mn-ea"/>
                <a:cs typeface="+mn-cs"/>
              </a:rPr>
              <a:t> e </a:t>
            </a:r>
            <a:r>
              <a:rPr lang="en-GB" sz="1200" kern="1200" dirty="0" err="1" smtClean="0">
                <a:solidFill>
                  <a:schemeClr val="tx1"/>
                </a:solidFill>
                <a:latin typeface="+mn-lt"/>
                <a:ea typeface="+mn-ea"/>
                <a:cs typeface="+mn-cs"/>
              </a:rPr>
              <a:t>magazinimit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duhet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trajtohen</a:t>
            </a:r>
            <a:r>
              <a:rPr lang="en-GB" sz="1200" kern="1200" dirty="0" smtClean="0">
                <a:solidFill>
                  <a:schemeClr val="tx1"/>
                </a:solidFill>
                <a:latin typeface="+mn-lt"/>
                <a:ea typeface="+mn-ea"/>
                <a:cs typeface="+mn-cs"/>
              </a:rPr>
              <a:t> me </a:t>
            </a:r>
            <a:r>
              <a:rPr lang="en-GB" sz="1200" kern="1200" dirty="0" err="1" smtClean="0">
                <a:solidFill>
                  <a:schemeClr val="tx1"/>
                </a:solidFill>
                <a:latin typeface="+mn-lt"/>
                <a:ea typeface="+mn-ea"/>
                <a:cs typeface="+mn-cs"/>
              </a:rPr>
              <a:t>kujdes</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maksimal</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pasiqë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trajtimi</a:t>
            </a:r>
            <a:r>
              <a:rPr lang="en-GB" sz="1200" kern="1200" dirty="0" smtClean="0">
                <a:solidFill>
                  <a:schemeClr val="tx1"/>
                </a:solidFill>
                <a:latin typeface="+mn-lt"/>
                <a:ea typeface="+mn-ea"/>
                <a:cs typeface="+mn-cs"/>
              </a:rPr>
              <a:t> jo </a:t>
            </a:r>
            <a:r>
              <a:rPr lang="en-GB" sz="1200" kern="1200" dirty="0" err="1" smtClean="0">
                <a:solidFill>
                  <a:schemeClr val="tx1"/>
                </a:solidFill>
                <a:latin typeface="+mn-lt"/>
                <a:ea typeface="+mn-ea"/>
                <a:cs typeface="+mn-cs"/>
              </a:rPr>
              <a:t>i</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sigurt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mund</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shkaktojë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dëme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ose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shkatërrim</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provave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elektronike</a:t>
            </a:r>
            <a:r>
              <a:rPr lang="en-GB" sz="1200" kern="1200" dirty="0" smtClean="0">
                <a:solidFill>
                  <a:schemeClr val="tx1"/>
                </a:solidFill>
                <a:latin typeface="+mn-lt"/>
                <a:ea typeface="+mn-ea"/>
                <a:cs typeface="+mn-cs"/>
              </a:rPr>
              <a:t>.</a:t>
            </a:r>
          </a:p>
          <a:p>
            <a:r>
              <a:rPr lang="en-GB" sz="1200" b="1" kern="1200" dirty="0" err="1" smtClean="0">
                <a:solidFill>
                  <a:schemeClr val="tx1"/>
                </a:solidFill>
                <a:latin typeface="+mn-lt"/>
                <a:ea typeface="+mn-ea"/>
                <a:cs typeface="+mn-cs"/>
              </a:rPr>
              <a:t>Paketimi</a:t>
            </a:r>
            <a:endParaRPr lang="en-GB" sz="1400" kern="1200" dirty="0" smtClean="0">
              <a:solidFill>
                <a:schemeClr val="tx1"/>
              </a:solidFill>
              <a:latin typeface="+mn-lt"/>
              <a:ea typeface="+mn-ea"/>
              <a:cs typeface="+mn-cs"/>
            </a:endParaRPr>
          </a:p>
          <a:p>
            <a:pPr lvl="0"/>
            <a:r>
              <a:rPr lang="en-GB" sz="1200" kern="1200" dirty="0" err="1" smtClean="0">
                <a:solidFill>
                  <a:schemeClr val="tx1"/>
                </a:solidFill>
                <a:latin typeface="+mn-lt"/>
                <a:ea typeface="+mn-ea"/>
                <a:cs typeface="+mn-cs"/>
              </a:rPr>
              <a:t>Sigurohuni</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që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gjitha</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dëshmitë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elektronike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mbledhura</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dokumentohen</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dhe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etiketohen</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siç</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duhet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përpara</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paketimit</a:t>
            </a:r>
            <a:r>
              <a:rPr lang="en-GB" sz="1200" kern="1200" dirty="0" smtClean="0">
                <a:solidFill>
                  <a:schemeClr val="tx1"/>
                </a:solidFill>
                <a:latin typeface="+mn-lt"/>
                <a:ea typeface="+mn-ea"/>
                <a:cs typeface="+mn-cs"/>
              </a:rPr>
              <a:t>.</a:t>
            </a:r>
          </a:p>
          <a:p>
            <a:pPr lvl="0"/>
            <a:r>
              <a:rPr lang="en-GB" sz="1200" kern="1200" dirty="0" err="1" smtClean="0">
                <a:solidFill>
                  <a:schemeClr val="tx1"/>
                </a:solidFill>
                <a:latin typeface="+mn-lt"/>
                <a:ea typeface="+mn-ea"/>
                <a:cs typeface="+mn-cs"/>
              </a:rPr>
              <a:t>Kurdoherë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që</a:t>
            </a:r>
            <a:r>
              <a:rPr lang="en-GB" sz="1200" kern="1200" dirty="0" smtClean="0">
                <a:solidFill>
                  <a:schemeClr val="tx1"/>
                </a:solidFill>
                <a:latin typeface="+mn-lt"/>
                <a:ea typeface="+mn-ea"/>
                <a:cs typeface="+mn-cs"/>
              </a:rPr>
              <a:t> është e </a:t>
            </a:r>
            <a:r>
              <a:rPr lang="en-GB" sz="1200" kern="1200" dirty="0" err="1" smtClean="0">
                <a:solidFill>
                  <a:schemeClr val="tx1"/>
                </a:solidFill>
                <a:latin typeface="+mn-lt"/>
                <a:ea typeface="+mn-ea"/>
                <a:cs typeface="+mn-cs"/>
              </a:rPr>
              <a:t>mundur</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transportoni</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provat</a:t>
            </a:r>
            <a:r>
              <a:rPr lang="en-GB" sz="1200" kern="1200" dirty="0" smtClean="0">
                <a:solidFill>
                  <a:schemeClr val="tx1"/>
                </a:solidFill>
                <a:latin typeface="+mn-lt"/>
                <a:ea typeface="+mn-ea"/>
                <a:cs typeface="+mn-cs"/>
              </a:rPr>
              <a:t> e </a:t>
            </a:r>
            <a:r>
              <a:rPr lang="en-GB" sz="1200" kern="1200" dirty="0" err="1" smtClean="0">
                <a:solidFill>
                  <a:schemeClr val="tx1"/>
                </a:solidFill>
                <a:latin typeface="+mn-lt"/>
                <a:ea typeface="+mn-ea"/>
                <a:cs typeface="+mn-cs"/>
              </a:rPr>
              <a:t>mbledhura</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paketën</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origjinale</a:t>
            </a:r>
            <a:r>
              <a:rPr lang="en-GB" sz="1200" kern="1200" dirty="0" smtClean="0">
                <a:solidFill>
                  <a:schemeClr val="tx1"/>
                </a:solidFill>
                <a:latin typeface="+mn-lt"/>
                <a:ea typeface="+mn-ea"/>
                <a:cs typeface="+mn-cs"/>
              </a:rPr>
              <a:t>.</a:t>
            </a:r>
          </a:p>
          <a:p>
            <a:pPr lvl="0"/>
            <a:r>
              <a:rPr lang="en-GB" sz="1200" kern="1200" dirty="0" err="1" smtClean="0">
                <a:solidFill>
                  <a:schemeClr val="tx1"/>
                </a:solidFill>
                <a:latin typeface="+mn-lt"/>
                <a:ea typeface="+mn-ea"/>
                <a:cs typeface="+mn-cs"/>
              </a:rPr>
              <a:t>Nëse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nuk</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ka</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paketim</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origjinal</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përdorni</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paketimin</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antistatike</a:t>
            </a:r>
            <a:r>
              <a:rPr lang="en-GB" sz="1200" kern="1200" dirty="0" smtClean="0">
                <a:solidFill>
                  <a:schemeClr val="tx1"/>
                </a:solidFill>
                <a:latin typeface="+mn-lt"/>
                <a:ea typeface="+mn-ea"/>
                <a:cs typeface="+mn-cs"/>
              </a:rPr>
              <a:t> (p.sh. </a:t>
            </a:r>
            <a:r>
              <a:rPr lang="en-GB" sz="1200" kern="1200" dirty="0" err="1" smtClean="0">
                <a:solidFill>
                  <a:schemeClr val="tx1"/>
                </a:solidFill>
                <a:latin typeface="+mn-lt"/>
                <a:ea typeface="+mn-ea"/>
                <a:cs typeface="+mn-cs"/>
              </a:rPr>
              <a:t>letra</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plastike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ose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çanta</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plastike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antistatike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Shmangni</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përdorimin</a:t>
            </a:r>
            <a:r>
              <a:rPr lang="en-GB" sz="1200" kern="1200" dirty="0" smtClean="0">
                <a:solidFill>
                  <a:schemeClr val="tx1"/>
                </a:solidFill>
                <a:latin typeface="+mn-lt"/>
                <a:ea typeface="+mn-ea"/>
                <a:cs typeface="+mn-cs"/>
              </a:rPr>
              <a:t> e </a:t>
            </a:r>
            <a:r>
              <a:rPr lang="en-GB" sz="1200" kern="1200" dirty="0" err="1" smtClean="0">
                <a:solidFill>
                  <a:schemeClr val="tx1"/>
                </a:solidFill>
                <a:latin typeface="+mn-lt"/>
                <a:ea typeface="+mn-ea"/>
                <a:cs typeface="+mn-cs"/>
              </a:rPr>
              <a:t>materialeve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që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mund</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prodhojnë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elektricitet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statik</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siç</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janë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çanta</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standarde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plastike</a:t>
            </a:r>
            <a:r>
              <a:rPr lang="en-GB" sz="1200" kern="1200" dirty="0" smtClean="0">
                <a:solidFill>
                  <a:schemeClr val="tx1"/>
                </a:solidFill>
                <a:latin typeface="+mn-lt"/>
                <a:ea typeface="+mn-ea"/>
                <a:cs typeface="+mn-cs"/>
              </a:rPr>
              <a:t>.</a:t>
            </a:r>
          </a:p>
          <a:p>
            <a:pPr lvl="0"/>
            <a:r>
              <a:rPr lang="en-GB" sz="1200" b="1" kern="1200" dirty="0" err="1" smtClean="0">
                <a:solidFill>
                  <a:schemeClr val="tx1"/>
                </a:solidFill>
                <a:latin typeface="+mn-lt"/>
                <a:ea typeface="+mn-ea"/>
                <a:cs typeface="+mn-cs"/>
              </a:rPr>
              <a:t>Mos</a:t>
            </a:r>
            <a:r>
              <a:rPr lang="en-GB" sz="1200" b="1" kern="1200" dirty="0" smtClean="0">
                <a:solidFill>
                  <a:schemeClr val="tx1"/>
                </a:solidFill>
                <a:latin typeface="+mn-lt"/>
                <a:ea typeface="+mn-ea"/>
                <a:cs typeface="+mn-cs"/>
              </a:rPr>
              <a:t> e </a:t>
            </a:r>
            <a:r>
              <a:rPr lang="en-GB" sz="1200" b="1" kern="1200" dirty="0" err="1" smtClean="0">
                <a:solidFill>
                  <a:schemeClr val="tx1"/>
                </a:solidFill>
                <a:latin typeface="+mn-lt"/>
                <a:ea typeface="+mn-ea"/>
                <a:cs typeface="+mn-cs"/>
              </a:rPr>
              <a:t>hapni</a:t>
            </a:r>
            <a:r>
              <a:rPr lang="en-GB" sz="1200" b="1"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bendoni</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ose</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hiqni</a:t>
            </a:r>
            <a:r>
              <a:rPr lang="en-GB" sz="1200" b="0" kern="1200" dirty="0" smtClean="0">
                <a:solidFill>
                  <a:schemeClr val="tx1"/>
                </a:solidFill>
                <a:latin typeface="+mn-lt"/>
                <a:ea typeface="+mn-ea"/>
                <a:cs typeface="+mn-cs"/>
              </a:rPr>
              <a:t> media </a:t>
            </a:r>
            <a:r>
              <a:rPr lang="en-GB" sz="1200" b="0" kern="1200" dirty="0" err="1" smtClean="0">
                <a:solidFill>
                  <a:schemeClr val="tx1"/>
                </a:solidFill>
                <a:latin typeface="+mn-lt"/>
                <a:ea typeface="+mn-ea"/>
                <a:cs typeface="+mn-cs"/>
              </a:rPr>
              <a:t>të</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ruajtjes</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si</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diskete</a:t>
            </a:r>
            <a:r>
              <a:rPr lang="en-GB" sz="1200" b="0" kern="1200" dirty="0" smtClean="0">
                <a:solidFill>
                  <a:schemeClr val="tx1"/>
                </a:solidFill>
                <a:latin typeface="+mn-lt"/>
                <a:ea typeface="+mn-ea"/>
                <a:cs typeface="+mn-cs"/>
              </a:rPr>
              <a:t>, CD-ROM </a:t>
            </a:r>
            <a:r>
              <a:rPr lang="en-GB" sz="1200" b="0" kern="1200" dirty="0" err="1" smtClean="0">
                <a:solidFill>
                  <a:schemeClr val="tx1"/>
                </a:solidFill>
                <a:latin typeface="+mn-lt"/>
                <a:ea typeface="+mn-ea"/>
                <a:cs typeface="+mn-cs"/>
              </a:rPr>
              <a:t>dhe</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kaseta</a:t>
            </a:r>
            <a:r>
              <a:rPr lang="en-GB" sz="1200" b="0" kern="1200" dirty="0" smtClean="0">
                <a:solidFill>
                  <a:schemeClr val="tx1"/>
                </a:solidFill>
                <a:latin typeface="+mn-lt"/>
                <a:ea typeface="+mn-ea"/>
                <a:cs typeface="+mn-cs"/>
              </a:rPr>
              <a:t>.</a:t>
            </a:r>
          </a:p>
          <a:p>
            <a:pPr lvl="0"/>
            <a:r>
              <a:rPr lang="en-GB" sz="1200" b="1" kern="1200" dirty="0" err="1" smtClean="0">
                <a:solidFill>
                  <a:schemeClr val="tx1"/>
                </a:solidFill>
                <a:latin typeface="+mn-lt"/>
                <a:ea typeface="+mn-ea"/>
                <a:cs typeface="+mn-cs"/>
              </a:rPr>
              <a:t>Mos</a:t>
            </a:r>
            <a:r>
              <a:rPr lang="en-GB" sz="1200" b="1" kern="1200" dirty="0" smtClean="0">
                <a:solidFill>
                  <a:schemeClr val="tx1"/>
                </a:solidFill>
                <a:latin typeface="+mn-lt"/>
                <a:ea typeface="+mn-ea"/>
                <a:cs typeface="+mn-cs"/>
              </a:rPr>
              <a:t> </a:t>
            </a:r>
            <a:r>
              <a:rPr lang="en-GB" sz="1200" b="1" kern="1200" dirty="0" err="1" smtClean="0">
                <a:solidFill>
                  <a:schemeClr val="tx1"/>
                </a:solidFill>
                <a:latin typeface="+mn-lt"/>
                <a:ea typeface="+mn-ea"/>
                <a:cs typeface="+mn-cs"/>
              </a:rPr>
              <a:t>vendosni</a:t>
            </a:r>
            <a:r>
              <a:rPr lang="en-GB" sz="1200" b="1"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etiketat</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ngjitëse</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në</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sipërfaqen</a:t>
            </a:r>
            <a:r>
              <a:rPr lang="en-GB" sz="1200" b="0" kern="1200" dirty="0" smtClean="0">
                <a:solidFill>
                  <a:schemeClr val="tx1"/>
                </a:solidFill>
                <a:latin typeface="+mn-lt"/>
                <a:ea typeface="+mn-ea"/>
                <a:cs typeface="+mn-cs"/>
              </a:rPr>
              <a:t> e medias </a:t>
            </a:r>
            <a:r>
              <a:rPr lang="en-GB" sz="1200" b="0" kern="1200" dirty="0" err="1" smtClean="0">
                <a:solidFill>
                  <a:schemeClr val="tx1"/>
                </a:solidFill>
                <a:latin typeface="+mn-lt"/>
                <a:ea typeface="+mn-ea"/>
                <a:cs typeface="+mn-cs"/>
              </a:rPr>
              <a:t>së</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ruajtjes</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Përdorni</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kuti</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ose</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zarfa</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për</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paketimin</a:t>
            </a:r>
            <a:r>
              <a:rPr lang="en-GB" sz="1200" b="0" kern="1200" dirty="0" smtClean="0">
                <a:solidFill>
                  <a:schemeClr val="tx1"/>
                </a:solidFill>
                <a:latin typeface="+mn-lt"/>
                <a:ea typeface="+mn-ea"/>
                <a:cs typeface="+mn-cs"/>
              </a:rPr>
              <a:t> e </a:t>
            </a:r>
            <a:r>
              <a:rPr lang="en-GB" sz="1200" b="0" kern="1200" dirty="0" err="1" smtClean="0">
                <a:solidFill>
                  <a:schemeClr val="tx1"/>
                </a:solidFill>
                <a:latin typeface="+mn-lt"/>
                <a:ea typeface="+mn-ea"/>
                <a:cs typeface="+mn-cs"/>
              </a:rPr>
              <a:t>mediave</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të</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ruajtjes</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sa</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herë</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që</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të</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jetë</a:t>
            </a:r>
            <a:r>
              <a:rPr lang="en-GB" sz="1200" b="0" kern="1200" dirty="0" smtClean="0">
                <a:solidFill>
                  <a:schemeClr val="tx1"/>
                </a:solidFill>
                <a:latin typeface="+mn-lt"/>
                <a:ea typeface="+mn-ea"/>
                <a:cs typeface="+mn-cs"/>
              </a:rPr>
              <a:t> e </a:t>
            </a:r>
            <a:r>
              <a:rPr lang="en-GB" sz="1200" b="0" kern="1200" dirty="0" err="1" smtClean="0">
                <a:solidFill>
                  <a:schemeClr val="tx1"/>
                </a:solidFill>
                <a:latin typeface="+mn-lt"/>
                <a:ea typeface="+mn-ea"/>
                <a:cs typeface="+mn-cs"/>
              </a:rPr>
              <a:t>mundur</a:t>
            </a:r>
            <a:r>
              <a:rPr lang="en-GB" sz="1200" b="0" kern="1200" dirty="0" smtClean="0">
                <a:solidFill>
                  <a:schemeClr val="tx1"/>
                </a:solidFill>
                <a:latin typeface="+mn-lt"/>
                <a:ea typeface="+mn-ea"/>
                <a:cs typeface="+mn-cs"/>
              </a:rPr>
              <a:t>.</a:t>
            </a:r>
            <a:endParaRPr lang="en-GB" sz="1400" b="0" kern="1200" dirty="0" smtClean="0">
              <a:solidFill>
                <a:schemeClr val="tx1"/>
              </a:solidFill>
              <a:latin typeface="+mn-lt"/>
              <a:ea typeface="+mn-ea"/>
              <a:cs typeface="+mn-cs"/>
            </a:endParaRPr>
          </a:p>
          <a:p>
            <a:pPr lvl="0"/>
            <a:r>
              <a:rPr lang="en-GB" sz="1200" kern="1200" dirty="0" err="1" smtClean="0">
                <a:solidFill>
                  <a:schemeClr val="tx1"/>
                </a:solidFill>
                <a:latin typeface="+mn-lt"/>
                <a:ea typeface="+mn-ea"/>
                <a:cs typeface="+mn-cs"/>
              </a:rPr>
              <a:t>Sigurohuni</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që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gjitha</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kontejnerët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që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mbajnë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provat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janë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etiketuar</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siç</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duhet</a:t>
            </a:r>
            <a:r>
              <a:rPr lang="en-GB" sz="1200" kern="1200" dirty="0" smtClean="0">
                <a:solidFill>
                  <a:schemeClr val="tx1"/>
                </a:solidFill>
                <a:latin typeface="+mn-lt"/>
                <a:ea typeface="+mn-ea"/>
                <a:cs typeface="+mn-cs"/>
              </a:rPr>
              <a:t>.</a:t>
            </a:r>
          </a:p>
          <a:p>
            <a:pPr lvl="0"/>
            <a:r>
              <a:rPr lang="en-GB" sz="1200" kern="1200" dirty="0" err="1" smtClean="0">
                <a:solidFill>
                  <a:schemeClr val="tx1"/>
                </a:solidFill>
                <a:latin typeface="+mn-lt"/>
                <a:ea typeface="+mn-ea"/>
                <a:cs typeface="+mn-cs"/>
              </a:rPr>
              <a:t>Nëse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sistemet</a:t>
            </a:r>
            <a:r>
              <a:rPr lang="en-GB" sz="1200" kern="1200" dirty="0" smtClean="0">
                <a:solidFill>
                  <a:schemeClr val="tx1"/>
                </a:solidFill>
                <a:latin typeface="+mn-lt"/>
                <a:ea typeface="+mn-ea"/>
                <a:cs typeface="+mn-cs"/>
              </a:rPr>
              <a:t> e </a:t>
            </a:r>
            <a:r>
              <a:rPr lang="en-GB" sz="1200" kern="1200" dirty="0" err="1" smtClean="0">
                <a:solidFill>
                  <a:schemeClr val="tx1"/>
                </a:solidFill>
                <a:latin typeface="+mn-lt"/>
                <a:ea typeface="+mn-ea"/>
                <a:cs typeface="+mn-cs"/>
              </a:rPr>
              <a:t>shumta</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kompjuterike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grumbullohen</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etiketoni</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secilin</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sistem</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mënyrë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që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mund</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rishoheni</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siç</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gjendet</a:t>
            </a:r>
            <a:r>
              <a:rPr lang="en-GB" sz="1200" kern="1200" dirty="0" smtClean="0">
                <a:solidFill>
                  <a:schemeClr val="tx1"/>
                </a:solidFill>
                <a:latin typeface="+mn-lt"/>
                <a:ea typeface="+mn-ea"/>
                <a:cs typeface="+mn-cs"/>
              </a:rPr>
              <a:t>.</a:t>
            </a:r>
          </a:p>
          <a:p>
            <a:pPr lvl="0"/>
            <a:r>
              <a:rPr lang="en-GB" sz="1200" kern="1200" dirty="0" smtClean="0">
                <a:solidFill>
                  <a:schemeClr val="tx1"/>
                </a:solidFill>
                <a:latin typeface="+mn-lt"/>
                <a:ea typeface="+mn-ea"/>
                <a:cs typeface="+mn-cs"/>
              </a:rPr>
              <a:t> </a:t>
            </a:r>
            <a:endParaRPr lang="en-GB" sz="1400" kern="1200" dirty="0" smtClean="0">
              <a:solidFill>
                <a:schemeClr val="tx1"/>
              </a:solidFill>
              <a:latin typeface="+mn-lt"/>
              <a:ea typeface="+mn-ea"/>
              <a:cs typeface="+mn-cs"/>
            </a:endParaRPr>
          </a:p>
          <a:p>
            <a:pPr lvl="0"/>
            <a:r>
              <a:rPr lang="en-GB" sz="1200" b="1" kern="1200" dirty="0" err="1" smtClean="0">
                <a:solidFill>
                  <a:schemeClr val="tx1"/>
                </a:solidFill>
                <a:latin typeface="+mn-lt"/>
                <a:ea typeface="+mn-ea"/>
                <a:cs typeface="+mn-cs"/>
              </a:rPr>
              <a:t>Transporti</a:t>
            </a:r>
            <a:endParaRPr lang="en-GB" sz="1400" kern="1200" dirty="0" smtClean="0">
              <a:solidFill>
                <a:schemeClr val="tx1"/>
              </a:solidFill>
              <a:latin typeface="+mn-lt"/>
              <a:ea typeface="+mn-ea"/>
              <a:cs typeface="+mn-cs"/>
            </a:endParaRPr>
          </a:p>
          <a:p>
            <a:pPr lvl="0"/>
            <a:r>
              <a:rPr lang="en-GB" sz="1200" kern="1200" dirty="0" err="1" smtClean="0">
                <a:solidFill>
                  <a:schemeClr val="tx1"/>
                </a:solidFill>
                <a:latin typeface="+mn-lt"/>
                <a:ea typeface="+mn-ea"/>
                <a:cs typeface="+mn-cs"/>
              </a:rPr>
              <a:t>Mbajini</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prova</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elektronike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larg</a:t>
            </a:r>
            <a:r>
              <a:rPr lang="en-GB" sz="1200" kern="1200" dirty="0" smtClean="0">
                <a:solidFill>
                  <a:schemeClr val="tx1"/>
                </a:solidFill>
                <a:latin typeface="+mn-lt"/>
                <a:ea typeface="+mn-ea"/>
                <a:cs typeface="+mn-cs"/>
              </a:rPr>
              <a:t> nga </a:t>
            </a:r>
            <a:r>
              <a:rPr lang="en-GB" sz="1200" kern="1200" dirty="0" err="1" smtClean="0">
                <a:solidFill>
                  <a:schemeClr val="tx1"/>
                </a:solidFill>
                <a:latin typeface="+mn-lt"/>
                <a:ea typeface="+mn-ea"/>
                <a:cs typeface="+mn-cs"/>
              </a:rPr>
              <a:t>burimet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magnetike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Transmetuesit</a:t>
            </a:r>
            <a:r>
              <a:rPr lang="en-GB" sz="1200" kern="1200" dirty="0" smtClean="0">
                <a:solidFill>
                  <a:schemeClr val="tx1"/>
                </a:solidFill>
                <a:latin typeface="+mn-lt"/>
                <a:ea typeface="+mn-ea"/>
                <a:cs typeface="+mn-cs"/>
              </a:rPr>
              <a:t> e radios, </a:t>
            </a:r>
            <a:r>
              <a:rPr lang="en-GB" sz="1200" kern="1200" dirty="0" err="1" smtClean="0">
                <a:solidFill>
                  <a:schemeClr val="tx1"/>
                </a:solidFill>
                <a:latin typeface="+mn-lt"/>
                <a:ea typeface="+mn-ea"/>
                <a:cs typeface="+mn-cs"/>
              </a:rPr>
              <a:t>magnetët</a:t>
            </a:r>
            <a:r>
              <a:rPr lang="en-GB" sz="1200" kern="1200" dirty="0" smtClean="0">
                <a:solidFill>
                  <a:schemeClr val="tx1"/>
                </a:solidFill>
                <a:latin typeface="+mn-lt"/>
                <a:ea typeface="+mn-ea"/>
                <a:cs typeface="+mn-cs"/>
              </a:rPr>
              <a:t> e </a:t>
            </a:r>
            <a:r>
              <a:rPr lang="en-GB" sz="1200" kern="1200" dirty="0" err="1" smtClean="0">
                <a:solidFill>
                  <a:schemeClr val="tx1"/>
                </a:solidFill>
                <a:latin typeface="+mn-lt"/>
                <a:ea typeface="+mn-ea"/>
                <a:cs typeface="+mn-cs"/>
              </a:rPr>
              <a:t>altoparlantëve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dhe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vendet</a:t>
            </a:r>
            <a:r>
              <a:rPr lang="en-GB" sz="1200" kern="1200" dirty="0" smtClean="0">
                <a:solidFill>
                  <a:schemeClr val="tx1"/>
                </a:solidFill>
                <a:latin typeface="+mn-lt"/>
                <a:ea typeface="+mn-ea"/>
                <a:cs typeface="+mn-cs"/>
              </a:rPr>
              <a:t> e </a:t>
            </a:r>
            <a:r>
              <a:rPr lang="en-GB" sz="1200" kern="1200" dirty="0" err="1" smtClean="0">
                <a:solidFill>
                  <a:schemeClr val="tx1"/>
                </a:solidFill>
                <a:latin typeface="+mn-lt"/>
                <a:ea typeface="+mn-ea"/>
                <a:cs typeface="+mn-cs"/>
              </a:rPr>
              <a:t>nxehta</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janë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shembuj</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artikujve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që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mund</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dëmtojnë</a:t>
            </a:r>
            <a:r>
              <a:rPr lang="en-GB" sz="1200" kern="1200" dirty="0" smtClean="0">
                <a:solidFill>
                  <a:schemeClr val="tx1"/>
                </a:solidFill>
                <a:latin typeface="+mn-lt"/>
                <a:ea typeface="+mn-ea"/>
                <a:cs typeface="+mn-cs"/>
              </a:rPr>
              <a:t> e-</a:t>
            </a:r>
            <a:r>
              <a:rPr lang="en-GB" sz="1200" kern="1200" dirty="0" err="1" smtClean="0">
                <a:solidFill>
                  <a:schemeClr val="tx1"/>
                </a:solidFill>
                <a:latin typeface="+mn-lt"/>
                <a:ea typeface="+mn-ea"/>
                <a:cs typeface="+mn-cs"/>
              </a:rPr>
              <a:t>provën</a:t>
            </a:r>
            <a:r>
              <a:rPr lang="en-GB" sz="1200" kern="1200" dirty="0" smtClean="0">
                <a:solidFill>
                  <a:schemeClr val="tx1"/>
                </a:solidFill>
                <a:latin typeface="+mn-lt"/>
                <a:ea typeface="+mn-ea"/>
                <a:cs typeface="+mn-cs"/>
              </a:rPr>
              <a:t>.</a:t>
            </a:r>
          </a:p>
          <a:p>
            <a:pPr lvl="0"/>
            <a:r>
              <a:rPr lang="en-GB" sz="1200" kern="1200" dirty="0" err="1" smtClean="0">
                <a:solidFill>
                  <a:schemeClr val="tx1"/>
                </a:solidFill>
                <a:latin typeface="+mn-lt"/>
                <a:ea typeface="+mn-ea"/>
                <a:cs typeface="+mn-cs"/>
              </a:rPr>
              <a:t>Sigurohuni</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që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pajisja</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jetë</a:t>
            </a:r>
            <a:r>
              <a:rPr lang="en-GB" sz="1200" kern="1200" dirty="0" smtClean="0">
                <a:solidFill>
                  <a:schemeClr val="tx1"/>
                </a:solidFill>
                <a:latin typeface="+mn-lt"/>
                <a:ea typeface="+mn-ea"/>
                <a:cs typeface="+mn-cs"/>
              </a:rPr>
              <a:t> e </a:t>
            </a:r>
            <a:r>
              <a:rPr lang="en-GB" sz="1200" kern="1200" dirty="0" err="1" smtClean="0">
                <a:solidFill>
                  <a:schemeClr val="tx1"/>
                </a:solidFill>
                <a:latin typeface="+mn-lt"/>
                <a:ea typeface="+mn-ea"/>
                <a:cs typeface="+mn-cs"/>
              </a:rPr>
              <a:t>mbrojtur</a:t>
            </a:r>
            <a:r>
              <a:rPr lang="en-GB" sz="1200" kern="1200" dirty="0" smtClean="0">
                <a:solidFill>
                  <a:schemeClr val="tx1"/>
                </a:solidFill>
                <a:latin typeface="+mn-lt"/>
                <a:ea typeface="+mn-ea"/>
                <a:cs typeface="+mn-cs"/>
              </a:rPr>
              <a:t> nga </a:t>
            </a:r>
            <a:r>
              <a:rPr lang="en-GB" sz="1200" kern="1200" dirty="0" err="1" smtClean="0">
                <a:solidFill>
                  <a:schemeClr val="tx1"/>
                </a:solidFill>
                <a:latin typeface="+mn-lt"/>
                <a:ea typeface="+mn-ea"/>
                <a:cs typeface="+mn-cs"/>
              </a:rPr>
              <a:t>goditjet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dhe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gungat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dmth</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Dëmtimet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mekanike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nxehtësia</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dhe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lagështia</a:t>
            </a:r>
            <a:r>
              <a:rPr lang="en-GB" sz="1200" kern="1200" dirty="0" smtClean="0">
                <a:solidFill>
                  <a:schemeClr val="tx1"/>
                </a:solidFill>
                <a:latin typeface="+mn-lt"/>
                <a:ea typeface="+mn-ea"/>
                <a:cs typeface="+mn-cs"/>
              </a:rPr>
              <a:t>.</a:t>
            </a:r>
          </a:p>
          <a:p>
            <a:pPr lvl="0"/>
            <a:r>
              <a:rPr lang="en-GB" sz="1200" kern="1200" dirty="0" err="1" smtClean="0">
                <a:solidFill>
                  <a:schemeClr val="tx1"/>
                </a:solidFill>
                <a:latin typeface="+mn-lt"/>
                <a:ea typeface="+mn-ea"/>
                <a:cs typeface="+mn-cs"/>
              </a:rPr>
              <a:t>Sigurohuni</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që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kompjuterat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dhe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pajisjet</a:t>
            </a:r>
            <a:r>
              <a:rPr lang="en-GB" sz="1200" kern="1200" dirty="0" smtClean="0">
                <a:solidFill>
                  <a:schemeClr val="tx1"/>
                </a:solidFill>
                <a:latin typeface="+mn-lt"/>
                <a:ea typeface="+mn-ea"/>
                <a:cs typeface="+mn-cs"/>
              </a:rPr>
              <a:t> e </a:t>
            </a:r>
            <a:r>
              <a:rPr lang="en-GB" sz="1200" kern="1200" dirty="0" err="1" smtClean="0">
                <a:solidFill>
                  <a:schemeClr val="tx1"/>
                </a:solidFill>
                <a:latin typeface="+mn-lt"/>
                <a:ea typeface="+mn-ea"/>
                <a:cs typeface="+mn-cs"/>
              </a:rPr>
              <a:t>tjera</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që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nuk</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janë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paketuara</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kontejnerë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jenë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siguruara</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mjet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për</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shmangur</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goditjet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dhe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vibracionet</a:t>
            </a:r>
            <a:r>
              <a:rPr lang="en-GB" sz="1200" kern="1200" dirty="0" smtClean="0">
                <a:solidFill>
                  <a:schemeClr val="tx1"/>
                </a:solidFill>
                <a:latin typeface="+mn-lt"/>
                <a:ea typeface="+mn-ea"/>
                <a:cs typeface="+mn-cs"/>
              </a:rPr>
              <a:t> e </a:t>
            </a:r>
            <a:r>
              <a:rPr lang="en-GB" sz="1200" kern="1200" dirty="0" err="1" smtClean="0">
                <a:solidFill>
                  <a:schemeClr val="tx1"/>
                </a:solidFill>
                <a:latin typeface="+mn-lt"/>
                <a:ea typeface="+mn-ea"/>
                <a:cs typeface="+mn-cs"/>
              </a:rPr>
              <a:t>tepruara</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Për</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shembull</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kompjuterat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duhet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vendosen</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dyshemenë</a:t>
            </a:r>
            <a:r>
              <a:rPr lang="en-GB" sz="1200" kern="1200" dirty="0" smtClean="0">
                <a:solidFill>
                  <a:schemeClr val="tx1"/>
                </a:solidFill>
                <a:latin typeface="+mn-lt"/>
                <a:ea typeface="+mn-ea"/>
                <a:cs typeface="+mn-cs"/>
              </a:rPr>
              <a:t> e </a:t>
            </a:r>
            <a:r>
              <a:rPr lang="en-GB" sz="1200" kern="1200" dirty="0" err="1" smtClean="0">
                <a:solidFill>
                  <a:schemeClr val="tx1"/>
                </a:solidFill>
                <a:latin typeface="+mn-lt"/>
                <a:ea typeface="+mn-ea"/>
                <a:cs typeface="+mn-cs"/>
              </a:rPr>
              <a:t>automjetit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dhe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vëzhguesit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vendosen</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në</a:t>
            </a:r>
            <a:r>
              <a:rPr lang="en-GB" sz="1200" kern="1200" dirty="0" smtClean="0">
                <a:solidFill>
                  <a:schemeClr val="tx1"/>
                </a:solidFill>
                <a:latin typeface="+mn-lt"/>
                <a:ea typeface="+mn-ea"/>
                <a:cs typeface="+mn-cs"/>
              </a:rPr>
              <a:t> vend me </a:t>
            </a:r>
            <a:r>
              <a:rPr lang="en-GB" sz="1200" kern="1200" dirty="0" err="1" smtClean="0">
                <a:solidFill>
                  <a:schemeClr val="tx1"/>
                </a:solidFill>
                <a:latin typeface="+mn-lt"/>
                <a:ea typeface="+mn-ea"/>
                <a:cs typeface="+mn-cs"/>
              </a:rPr>
              <a:t>ekran</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poshtë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dhe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sigurohen</a:t>
            </a:r>
            <a:r>
              <a:rPr lang="en-GB" sz="1200" kern="1200" dirty="0" smtClean="0">
                <a:solidFill>
                  <a:schemeClr val="tx1"/>
                </a:solidFill>
                <a:latin typeface="+mn-lt"/>
                <a:ea typeface="+mn-ea"/>
                <a:cs typeface="+mn-cs"/>
              </a:rPr>
              <a:t> nga një </a:t>
            </a:r>
            <a:r>
              <a:rPr lang="en-GB" sz="1200" kern="1200" dirty="0" err="1" smtClean="0">
                <a:solidFill>
                  <a:schemeClr val="tx1"/>
                </a:solidFill>
                <a:latin typeface="+mn-lt"/>
                <a:ea typeface="+mn-ea"/>
                <a:cs typeface="+mn-cs"/>
              </a:rPr>
              <a:t>rrip</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sigurie</a:t>
            </a:r>
            <a:r>
              <a:rPr lang="en-GB" sz="1200" kern="1200" dirty="0" smtClean="0">
                <a:solidFill>
                  <a:schemeClr val="tx1"/>
                </a:solidFill>
                <a:latin typeface="+mn-lt"/>
                <a:ea typeface="+mn-ea"/>
                <a:cs typeface="+mn-cs"/>
              </a:rPr>
              <a:t>.</a:t>
            </a:r>
          </a:p>
          <a:p>
            <a:pPr lvl="0"/>
            <a:r>
              <a:rPr lang="en-GB" sz="1200" b="1" kern="1200" dirty="0" err="1" smtClean="0">
                <a:solidFill>
                  <a:schemeClr val="tx1"/>
                </a:solidFill>
                <a:latin typeface="+mn-lt"/>
                <a:ea typeface="+mn-ea"/>
                <a:cs typeface="+mn-cs"/>
              </a:rPr>
              <a:t>Mos</a:t>
            </a:r>
            <a:r>
              <a:rPr lang="en-GB" sz="1200" b="1" kern="1200" dirty="0" smtClean="0">
                <a:solidFill>
                  <a:schemeClr val="tx1"/>
                </a:solidFill>
                <a:latin typeface="+mn-lt"/>
                <a:ea typeface="+mn-ea"/>
                <a:cs typeface="+mn-cs"/>
              </a:rPr>
              <a:t> </a:t>
            </a:r>
            <a:r>
              <a:rPr lang="en-GB" sz="1200" b="1" kern="1200" dirty="0" err="1" smtClean="0">
                <a:solidFill>
                  <a:schemeClr val="tx1"/>
                </a:solidFill>
                <a:latin typeface="+mn-lt"/>
                <a:ea typeface="+mn-ea"/>
                <a:cs typeface="+mn-cs"/>
              </a:rPr>
              <a:t>vendosni</a:t>
            </a:r>
            <a:r>
              <a:rPr lang="en-GB" sz="1200" b="1"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objekte</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të</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rënda</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në</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pjesët</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më</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të</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vogla</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të</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pajisjeve</a:t>
            </a:r>
            <a:r>
              <a:rPr lang="en-GB" sz="1200" b="0" kern="1200" dirty="0" smtClean="0">
                <a:solidFill>
                  <a:schemeClr val="tx1"/>
                </a:solidFill>
                <a:latin typeface="+mn-lt"/>
                <a:ea typeface="+mn-ea"/>
                <a:cs typeface="+mn-cs"/>
              </a:rPr>
              <a:t> / </a:t>
            </a:r>
            <a:r>
              <a:rPr lang="en-GB" sz="1200" b="0" kern="1200" dirty="0" err="1" smtClean="0">
                <a:solidFill>
                  <a:schemeClr val="tx1"/>
                </a:solidFill>
                <a:latin typeface="+mn-lt"/>
                <a:ea typeface="+mn-ea"/>
                <a:cs typeface="+mn-cs"/>
              </a:rPr>
              <a:t>mediave</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të</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magazinimit</a:t>
            </a:r>
            <a:r>
              <a:rPr lang="en-GB" sz="1200" b="0" kern="1200" dirty="0" smtClean="0">
                <a:solidFill>
                  <a:schemeClr val="tx1"/>
                </a:solidFill>
                <a:latin typeface="+mn-lt"/>
                <a:ea typeface="+mn-ea"/>
                <a:cs typeface="+mn-cs"/>
              </a:rPr>
              <a:t>.</a:t>
            </a:r>
          </a:p>
          <a:p>
            <a:pPr lvl="0"/>
            <a:r>
              <a:rPr lang="en-GB" sz="1200" b="0" kern="1200" dirty="0" err="1" smtClean="0">
                <a:solidFill>
                  <a:schemeClr val="tx1"/>
                </a:solidFill>
                <a:latin typeface="+mn-lt"/>
                <a:ea typeface="+mn-ea"/>
                <a:cs typeface="+mn-cs"/>
              </a:rPr>
              <a:t>Kurdo</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që</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të</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jetë</a:t>
            </a:r>
            <a:r>
              <a:rPr lang="en-GB" sz="1200" b="0" kern="1200" dirty="0" smtClean="0">
                <a:solidFill>
                  <a:schemeClr val="tx1"/>
                </a:solidFill>
                <a:latin typeface="+mn-lt"/>
                <a:ea typeface="+mn-ea"/>
                <a:cs typeface="+mn-cs"/>
              </a:rPr>
              <a:t> e </a:t>
            </a:r>
            <a:r>
              <a:rPr lang="en-GB" sz="1200" b="0" kern="1200" dirty="0" err="1" smtClean="0">
                <a:solidFill>
                  <a:schemeClr val="tx1"/>
                </a:solidFill>
                <a:latin typeface="+mn-lt"/>
                <a:ea typeface="+mn-ea"/>
                <a:cs typeface="+mn-cs"/>
              </a:rPr>
              <a:t>mundur</a:t>
            </a:r>
            <a:r>
              <a:rPr lang="en-GB" sz="1200" b="1" kern="1200" dirty="0" smtClean="0">
                <a:solidFill>
                  <a:schemeClr val="tx1"/>
                </a:solidFill>
                <a:latin typeface="+mn-lt"/>
                <a:ea typeface="+mn-ea"/>
                <a:cs typeface="+mn-cs"/>
              </a:rPr>
              <a:t>, </a:t>
            </a:r>
            <a:r>
              <a:rPr lang="en-GB" sz="1200" b="1" kern="1200" dirty="0" err="1" smtClean="0">
                <a:solidFill>
                  <a:schemeClr val="tx1"/>
                </a:solidFill>
                <a:latin typeface="+mn-lt"/>
                <a:ea typeface="+mn-ea"/>
                <a:cs typeface="+mn-cs"/>
              </a:rPr>
              <a:t>mos</a:t>
            </a:r>
            <a:r>
              <a:rPr lang="en-GB" sz="1200" b="1" kern="1200" dirty="0" smtClean="0">
                <a:solidFill>
                  <a:schemeClr val="tx1"/>
                </a:solidFill>
                <a:latin typeface="+mn-lt"/>
                <a:ea typeface="+mn-ea"/>
                <a:cs typeface="+mn-cs"/>
              </a:rPr>
              <a:t> e </a:t>
            </a:r>
            <a:r>
              <a:rPr lang="en-GB" sz="1200" b="1" kern="1200" dirty="0" err="1" smtClean="0">
                <a:solidFill>
                  <a:schemeClr val="tx1"/>
                </a:solidFill>
                <a:latin typeface="+mn-lt"/>
                <a:ea typeface="+mn-ea"/>
                <a:cs typeface="+mn-cs"/>
              </a:rPr>
              <a:t>mbani</a:t>
            </a:r>
            <a:r>
              <a:rPr lang="en-GB" sz="1200" b="1"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prova</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elektronike</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në</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automjete</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për</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periudha</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të</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gjata</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kohore</a:t>
            </a:r>
            <a:r>
              <a:rPr lang="en-GB" sz="1200" b="0" kern="1200" dirty="0" smtClean="0">
                <a:solidFill>
                  <a:schemeClr val="tx1"/>
                </a:solidFill>
                <a:latin typeface="+mn-lt"/>
                <a:ea typeface="+mn-ea"/>
                <a:cs typeface="+mn-cs"/>
              </a:rPr>
              <a:t>.</a:t>
            </a:r>
          </a:p>
          <a:p>
            <a:pPr lvl="0"/>
            <a:endParaRPr lang="en-GB" sz="1200" b="0" kern="1200" dirty="0" smtClean="0">
              <a:solidFill>
                <a:schemeClr val="tx1"/>
              </a:solidFill>
              <a:latin typeface="+mn-lt"/>
              <a:ea typeface="+mn-ea"/>
              <a:cs typeface="+mn-cs"/>
            </a:endParaRPr>
          </a:p>
          <a:p>
            <a:pPr lvl="0"/>
            <a:r>
              <a:rPr lang="en-GB" sz="1200" b="1" kern="1200" dirty="0" err="1" smtClean="0">
                <a:solidFill>
                  <a:schemeClr val="tx1"/>
                </a:solidFill>
                <a:latin typeface="+mn-lt"/>
                <a:ea typeface="+mn-ea"/>
                <a:cs typeface="+mn-cs"/>
              </a:rPr>
              <a:t>Magazinimi</a:t>
            </a:r>
            <a:endParaRPr lang="en-GB" sz="1400" b="1" kern="1200" dirty="0" smtClean="0">
              <a:solidFill>
                <a:schemeClr val="tx1"/>
              </a:solidFill>
              <a:latin typeface="+mn-lt"/>
              <a:ea typeface="+mn-ea"/>
              <a:cs typeface="+mn-cs"/>
            </a:endParaRPr>
          </a:p>
          <a:p>
            <a:pPr lvl="0"/>
            <a:r>
              <a:rPr lang="en-GB" sz="1200" kern="1200" dirty="0" err="1" smtClean="0">
                <a:solidFill>
                  <a:schemeClr val="tx1"/>
                </a:solidFill>
                <a:latin typeface="+mn-lt"/>
                <a:ea typeface="+mn-ea"/>
                <a:cs typeface="+mn-cs"/>
              </a:rPr>
              <a:t>Sigurohuni</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që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evidencat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janë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inventarizuara</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përputhje</a:t>
            </a:r>
            <a:r>
              <a:rPr lang="en-GB" sz="1200" kern="1200" dirty="0" smtClean="0">
                <a:solidFill>
                  <a:schemeClr val="tx1"/>
                </a:solidFill>
                <a:latin typeface="+mn-lt"/>
                <a:ea typeface="+mn-ea"/>
                <a:cs typeface="+mn-cs"/>
              </a:rPr>
              <a:t> me </a:t>
            </a:r>
            <a:r>
              <a:rPr lang="en-GB" sz="1200" kern="1200" dirty="0" err="1" smtClean="0">
                <a:solidFill>
                  <a:schemeClr val="tx1"/>
                </a:solidFill>
                <a:latin typeface="+mn-lt"/>
                <a:ea typeface="+mn-ea"/>
                <a:cs typeface="+mn-cs"/>
              </a:rPr>
              <a:t>politikat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përkatëse</a:t>
            </a:r>
            <a:r>
              <a:rPr lang="en-GB" sz="1200" kern="1200" dirty="0" smtClean="0">
                <a:solidFill>
                  <a:schemeClr val="tx1"/>
                </a:solidFill>
                <a:latin typeface="+mn-lt"/>
                <a:ea typeface="+mn-ea"/>
                <a:cs typeface="+mn-cs"/>
              </a:rPr>
              <a:t>.</a:t>
            </a:r>
          </a:p>
          <a:p>
            <a:pPr lvl="0"/>
            <a:r>
              <a:rPr lang="en-GB" sz="1200" kern="1200" dirty="0" err="1" smtClean="0">
                <a:solidFill>
                  <a:schemeClr val="tx1"/>
                </a:solidFill>
                <a:latin typeface="+mn-lt"/>
                <a:ea typeface="+mn-ea"/>
                <a:cs typeface="+mn-cs"/>
              </a:rPr>
              <a:t>Magazinoni</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provanë</a:t>
            </a:r>
            <a:r>
              <a:rPr lang="en-GB" sz="1200" kern="1200" dirty="0" smtClean="0">
                <a:solidFill>
                  <a:schemeClr val="tx1"/>
                </a:solidFill>
                <a:latin typeface="+mn-lt"/>
                <a:ea typeface="+mn-ea"/>
                <a:cs typeface="+mn-cs"/>
              </a:rPr>
              <a:t> një </a:t>
            </a:r>
            <a:r>
              <a:rPr lang="en-GB" sz="1200" kern="1200" dirty="0" err="1" smtClean="0">
                <a:solidFill>
                  <a:schemeClr val="tx1"/>
                </a:solidFill>
                <a:latin typeface="+mn-lt"/>
                <a:ea typeface="+mn-ea"/>
                <a:cs typeface="+mn-cs"/>
              </a:rPr>
              <a:t>zonë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sigurt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larg</a:t>
            </a:r>
            <a:r>
              <a:rPr lang="en-GB" sz="1200" kern="1200" dirty="0" smtClean="0">
                <a:solidFill>
                  <a:schemeClr val="tx1"/>
                </a:solidFill>
                <a:latin typeface="+mn-lt"/>
                <a:ea typeface="+mn-ea"/>
                <a:cs typeface="+mn-cs"/>
              </a:rPr>
              <a:t> nga </a:t>
            </a:r>
            <a:r>
              <a:rPr lang="en-GB" sz="1200" kern="1200" dirty="0" err="1" smtClean="0">
                <a:solidFill>
                  <a:schemeClr val="tx1"/>
                </a:solidFill>
                <a:latin typeface="+mn-lt"/>
                <a:ea typeface="+mn-ea"/>
                <a:cs typeface="+mn-cs"/>
              </a:rPr>
              <a:t>temperatura</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dhe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lagështia</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ekstreme</a:t>
            </a:r>
            <a:r>
              <a:rPr lang="en-GB" sz="1200" kern="1200" dirty="0" smtClean="0">
                <a:solidFill>
                  <a:schemeClr val="tx1"/>
                </a:solidFill>
                <a:latin typeface="+mn-lt"/>
                <a:ea typeface="+mn-ea"/>
                <a:cs typeface="+mn-cs"/>
              </a:rPr>
              <a:t>.</a:t>
            </a:r>
          </a:p>
          <a:p>
            <a:pPr lvl="0"/>
            <a:r>
              <a:rPr lang="en-GB" sz="1200" kern="1200" dirty="0" err="1" smtClean="0">
                <a:solidFill>
                  <a:schemeClr val="tx1"/>
                </a:solidFill>
                <a:latin typeface="+mn-lt"/>
                <a:ea typeface="+mn-ea"/>
                <a:cs typeface="+mn-cs"/>
              </a:rPr>
              <a:t>Mbroni</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atë</a:t>
            </a:r>
            <a:r>
              <a:rPr lang="en-GB" sz="1200" kern="1200" dirty="0" smtClean="0">
                <a:solidFill>
                  <a:schemeClr val="tx1"/>
                </a:solidFill>
                <a:latin typeface="+mn-lt"/>
                <a:ea typeface="+mn-ea"/>
                <a:cs typeface="+mn-cs"/>
              </a:rPr>
              <a:t> nga </a:t>
            </a:r>
            <a:r>
              <a:rPr lang="en-GB" sz="1200" kern="1200" dirty="0" err="1" smtClean="0">
                <a:solidFill>
                  <a:schemeClr val="tx1"/>
                </a:solidFill>
                <a:latin typeface="+mn-lt"/>
                <a:ea typeface="+mn-ea"/>
                <a:cs typeface="+mn-cs"/>
              </a:rPr>
              <a:t>burimet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magnetike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lagështia</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pluhuri</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dhe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grimcat</a:t>
            </a:r>
            <a:r>
              <a:rPr lang="en-GB" sz="1200" kern="1200" dirty="0" smtClean="0">
                <a:solidFill>
                  <a:schemeClr val="tx1"/>
                </a:solidFill>
                <a:latin typeface="+mn-lt"/>
                <a:ea typeface="+mn-ea"/>
                <a:cs typeface="+mn-cs"/>
              </a:rPr>
              <a:t> e </a:t>
            </a:r>
            <a:r>
              <a:rPr lang="en-GB" sz="1200" kern="1200" dirty="0" err="1" smtClean="0">
                <a:solidFill>
                  <a:schemeClr val="tx1"/>
                </a:solidFill>
                <a:latin typeface="+mn-lt"/>
                <a:ea typeface="+mn-ea"/>
                <a:cs typeface="+mn-cs"/>
              </a:rPr>
              <a:t>tjera</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dëmshme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ose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ndotësit</a:t>
            </a:r>
            <a:r>
              <a:rPr lang="en-GB" sz="1200" kern="1200" dirty="0" smtClean="0">
                <a:solidFill>
                  <a:schemeClr val="tx1"/>
                </a:solidFill>
                <a:latin typeface="+mn-lt"/>
                <a:ea typeface="+mn-ea"/>
                <a:cs typeface="+mn-cs"/>
              </a:rPr>
              <a:t>.</a:t>
            </a:r>
          </a:p>
          <a:p>
            <a:pPr lvl="0"/>
            <a:r>
              <a:rPr lang="en-GB" sz="1200" kern="1200" dirty="0" err="1" smtClean="0">
                <a:solidFill>
                  <a:schemeClr val="tx1"/>
                </a:solidFill>
                <a:latin typeface="+mn-lt"/>
                <a:ea typeface="+mn-ea"/>
                <a:cs typeface="+mn-cs"/>
              </a:rPr>
              <a:t>Përdorni</a:t>
            </a:r>
            <a:r>
              <a:rPr lang="en-GB" sz="1200" kern="1200" dirty="0" smtClean="0">
                <a:solidFill>
                  <a:schemeClr val="tx1"/>
                </a:solidFill>
                <a:latin typeface="+mn-lt"/>
                <a:ea typeface="+mn-ea"/>
                <a:cs typeface="+mn-cs"/>
              </a:rPr>
              <a:t> një </a:t>
            </a:r>
            <a:r>
              <a:rPr lang="en-GB" sz="1200" kern="1200" dirty="0" err="1" smtClean="0">
                <a:solidFill>
                  <a:schemeClr val="tx1"/>
                </a:solidFill>
                <a:latin typeface="+mn-lt"/>
                <a:ea typeface="+mn-ea"/>
                <a:cs typeface="+mn-cs"/>
              </a:rPr>
              <a:t>dhomë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magazinimi</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mënyrë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adekuate</a:t>
            </a:r>
            <a:r>
              <a:rPr lang="en-GB" sz="1200" kern="1200" dirty="0" smtClean="0">
                <a:solidFill>
                  <a:schemeClr val="tx1"/>
                </a:solidFill>
                <a:latin typeface="+mn-lt"/>
                <a:ea typeface="+mn-ea"/>
                <a:cs typeface="+mn-cs"/>
              </a:rPr>
              <a:t> me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përshtatshme</a:t>
            </a:r>
            <a:endParaRPr lang="en-GB" sz="1400" kern="1200" dirty="0" smtClean="0">
              <a:solidFill>
                <a:schemeClr val="tx1"/>
              </a:solidFill>
              <a:latin typeface="+mn-lt"/>
              <a:ea typeface="+mn-ea"/>
              <a:cs typeface="+mn-cs"/>
            </a:endParaRPr>
          </a:p>
          <a:p>
            <a:pPr lvl="2"/>
            <a:r>
              <a:rPr lang="en-GB" sz="1200" kern="1200" dirty="0" err="1" smtClean="0">
                <a:solidFill>
                  <a:schemeClr val="tx1"/>
                </a:solidFill>
                <a:latin typeface="+mn-lt"/>
                <a:ea typeface="+mn-ea"/>
                <a:cs typeface="+mn-cs"/>
              </a:rPr>
              <a:t>kontrollin</a:t>
            </a:r>
            <a:r>
              <a:rPr lang="en-GB" sz="1200" kern="1200" dirty="0" smtClean="0">
                <a:solidFill>
                  <a:schemeClr val="tx1"/>
                </a:solidFill>
                <a:latin typeface="+mn-lt"/>
                <a:ea typeface="+mn-ea"/>
                <a:cs typeface="+mn-cs"/>
              </a:rPr>
              <a:t> e </a:t>
            </a:r>
            <a:r>
              <a:rPr lang="en-GB" sz="1200" kern="1200" dirty="0" err="1" smtClean="0">
                <a:solidFill>
                  <a:schemeClr val="tx1"/>
                </a:solidFill>
                <a:latin typeface="+mn-lt"/>
                <a:ea typeface="+mn-ea"/>
                <a:cs typeface="+mn-cs"/>
              </a:rPr>
              <a:t>qasjes</a:t>
            </a:r>
            <a:r>
              <a:rPr lang="en-GB" sz="1200" kern="1200" dirty="0" smtClean="0">
                <a:solidFill>
                  <a:schemeClr val="tx1"/>
                </a:solidFill>
                <a:latin typeface="+mn-lt"/>
                <a:ea typeface="+mn-ea"/>
                <a:cs typeface="+mn-cs"/>
              </a:rPr>
              <a:t>,</a:t>
            </a:r>
          </a:p>
          <a:p>
            <a:pPr lvl="2"/>
            <a:r>
              <a:rPr lang="en-GB" sz="1200" kern="1200" dirty="0" err="1" smtClean="0">
                <a:solidFill>
                  <a:schemeClr val="tx1"/>
                </a:solidFill>
                <a:latin typeface="+mn-lt"/>
                <a:ea typeface="+mn-ea"/>
                <a:cs typeface="+mn-cs"/>
              </a:rPr>
              <a:t>mbrojtja</a:t>
            </a:r>
            <a:r>
              <a:rPr lang="en-GB" sz="1200" kern="1200" dirty="0" smtClean="0">
                <a:solidFill>
                  <a:schemeClr val="tx1"/>
                </a:solidFill>
                <a:latin typeface="+mn-lt"/>
                <a:ea typeface="+mn-ea"/>
                <a:cs typeface="+mn-cs"/>
              </a:rPr>
              <a:t> nga </a:t>
            </a:r>
            <a:r>
              <a:rPr lang="en-GB" sz="1200" kern="1200" dirty="0" err="1" smtClean="0">
                <a:solidFill>
                  <a:schemeClr val="tx1"/>
                </a:solidFill>
                <a:latin typeface="+mn-lt"/>
                <a:ea typeface="+mn-ea"/>
                <a:cs typeface="+mn-cs"/>
              </a:rPr>
              <a:t>zjarri</a:t>
            </a:r>
            <a:r>
              <a:rPr lang="en-GB" sz="1200" kern="1200" dirty="0" smtClean="0">
                <a:solidFill>
                  <a:schemeClr val="tx1"/>
                </a:solidFill>
                <a:latin typeface="+mn-lt"/>
                <a:ea typeface="+mn-ea"/>
                <a:cs typeface="+mn-cs"/>
              </a:rPr>
              <a:t> (p.sh. </a:t>
            </a:r>
            <a:r>
              <a:rPr lang="en-GB" sz="1200" kern="1200" dirty="0" err="1" smtClean="0">
                <a:solidFill>
                  <a:schemeClr val="tx1"/>
                </a:solidFill>
                <a:latin typeface="+mn-lt"/>
                <a:ea typeface="+mn-ea"/>
                <a:cs typeface="+mn-cs"/>
              </a:rPr>
              <a:t>alarmi</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aparatet</a:t>
            </a:r>
            <a:r>
              <a:rPr lang="en-GB" sz="1200" kern="1200" dirty="0" smtClean="0">
                <a:solidFill>
                  <a:schemeClr val="tx1"/>
                </a:solidFill>
                <a:latin typeface="+mn-lt"/>
                <a:ea typeface="+mn-ea"/>
                <a:cs typeface="+mn-cs"/>
              </a:rPr>
              <a:t> e </a:t>
            </a:r>
            <a:r>
              <a:rPr lang="en-GB" sz="1200" kern="1200" dirty="0" err="1" smtClean="0">
                <a:solidFill>
                  <a:schemeClr val="tx1"/>
                </a:solidFill>
                <a:latin typeface="+mn-lt"/>
                <a:ea typeface="+mn-ea"/>
                <a:cs typeface="+mn-cs"/>
              </a:rPr>
              <a:t>zjarrit</a:t>
            </a:r>
            <a:r>
              <a:rPr lang="en-GB" sz="1200" kern="1200" dirty="0" smtClean="0">
                <a:solidFill>
                  <a:schemeClr val="tx1"/>
                </a:solidFill>
                <a:latin typeface="+mn-lt"/>
                <a:ea typeface="+mn-ea"/>
                <a:cs typeface="+mn-cs"/>
              </a:rPr>
              <a:t>, pa </a:t>
            </a:r>
            <a:r>
              <a:rPr lang="en-GB" sz="1200" kern="1200" dirty="0" err="1" smtClean="0">
                <a:solidFill>
                  <a:schemeClr val="tx1"/>
                </a:solidFill>
                <a:latin typeface="+mn-lt"/>
                <a:ea typeface="+mn-ea"/>
                <a:cs typeface="+mn-cs"/>
              </a:rPr>
              <a:t>pirjen</a:t>
            </a:r>
            <a:r>
              <a:rPr lang="en-GB" sz="1200" kern="1200" dirty="0" smtClean="0">
                <a:solidFill>
                  <a:schemeClr val="tx1"/>
                </a:solidFill>
                <a:latin typeface="+mn-lt"/>
                <a:ea typeface="+mn-ea"/>
                <a:cs typeface="+mn-cs"/>
              </a:rPr>
              <a:t> e </a:t>
            </a:r>
            <a:r>
              <a:rPr lang="en-GB" sz="1200" kern="1200" dirty="0" err="1" smtClean="0">
                <a:solidFill>
                  <a:schemeClr val="tx1"/>
                </a:solidFill>
                <a:latin typeface="+mn-lt"/>
                <a:ea typeface="+mn-ea"/>
                <a:cs typeface="+mn-cs"/>
              </a:rPr>
              <a:t>duhanit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zonën</a:t>
            </a:r>
            <a:r>
              <a:rPr lang="en-GB" sz="1200" kern="1200" dirty="0" smtClean="0">
                <a:solidFill>
                  <a:schemeClr val="tx1"/>
                </a:solidFill>
                <a:latin typeface="+mn-lt"/>
                <a:ea typeface="+mn-ea"/>
                <a:cs typeface="+mn-cs"/>
              </a:rPr>
              <a:t> e </a:t>
            </a:r>
            <a:r>
              <a:rPr lang="en-GB" sz="1200" kern="1200" dirty="0" err="1" smtClean="0">
                <a:solidFill>
                  <a:schemeClr val="tx1"/>
                </a:solidFill>
                <a:latin typeface="+mn-lt"/>
                <a:ea typeface="+mn-ea"/>
                <a:cs typeface="+mn-cs"/>
              </a:rPr>
              <a:t>ruajtjes</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ose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afërsi</a:t>
            </a:r>
            <a:r>
              <a:rPr lang="en-GB" sz="1200" kern="1200" dirty="0" smtClean="0">
                <a:solidFill>
                  <a:schemeClr val="tx1"/>
                </a:solidFill>
                <a:latin typeface="+mn-lt"/>
                <a:ea typeface="+mn-ea"/>
                <a:cs typeface="+mn-cs"/>
              </a:rPr>
              <a:t>),</a:t>
            </a:r>
          </a:p>
          <a:p>
            <a:pPr lvl="2"/>
            <a:r>
              <a:rPr lang="en-GB" sz="1200" kern="1200" dirty="0" err="1" smtClean="0">
                <a:solidFill>
                  <a:schemeClr val="tx1"/>
                </a:solidFill>
                <a:latin typeface="+mn-lt"/>
                <a:ea typeface="+mn-ea"/>
                <a:cs typeface="+mn-cs"/>
              </a:rPr>
              <a:t>temperatura</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dhe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lagështia</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dhe</a:t>
            </a:r>
            <a:endParaRPr lang="en-GB" sz="1200" kern="1200" dirty="0" smtClean="0">
              <a:solidFill>
                <a:schemeClr val="tx1"/>
              </a:solidFill>
              <a:latin typeface="+mn-lt"/>
              <a:ea typeface="+mn-ea"/>
              <a:cs typeface="+mn-cs"/>
            </a:endParaRPr>
          </a:p>
          <a:p>
            <a:pPr lvl="2"/>
            <a:r>
              <a:rPr lang="en-GB" sz="1200" kern="1200" dirty="0" err="1" smtClean="0">
                <a:solidFill>
                  <a:schemeClr val="tx1"/>
                </a:solidFill>
                <a:latin typeface="+mn-lt"/>
                <a:ea typeface="+mn-ea"/>
                <a:cs typeface="+mn-cs"/>
              </a:rPr>
              <a:t>mbrojtje</a:t>
            </a:r>
            <a:r>
              <a:rPr lang="en-GB" sz="1200" kern="1200" dirty="0" smtClean="0">
                <a:solidFill>
                  <a:schemeClr val="tx1"/>
                </a:solidFill>
                <a:latin typeface="+mn-lt"/>
                <a:ea typeface="+mn-ea"/>
                <a:cs typeface="+mn-cs"/>
              </a:rPr>
              <a:t> nga </a:t>
            </a:r>
            <a:r>
              <a:rPr lang="en-GB" sz="1200" kern="1200" dirty="0" err="1" smtClean="0">
                <a:solidFill>
                  <a:schemeClr val="tx1"/>
                </a:solidFill>
                <a:latin typeface="+mn-lt"/>
                <a:ea typeface="+mn-ea"/>
                <a:cs typeface="+mn-cs"/>
              </a:rPr>
              <a:t>burimet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magnetike</a:t>
            </a:r>
            <a:r>
              <a:rPr lang="en-GB" sz="1200" kern="1200" dirty="0" smtClean="0">
                <a:solidFill>
                  <a:schemeClr val="tx1"/>
                </a:solidFill>
                <a:latin typeface="+mn-lt"/>
                <a:ea typeface="+mn-ea"/>
                <a:cs typeface="+mn-cs"/>
              </a:rPr>
              <a:t> (p.sh., </a:t>
            </a:r>
            <a:r>
              <a:rPr lang="en-GB" sz="1200" kern="1200" dirty="0" err="1" smtClean="0">
                <a:solidFill>
                  <a:schemeClr val="tx1"/>
                </a:solidFill>
                <a:latin typeface="+mn-lt"/>
                <a:ea typeface="+mn-ea"/>
                <a:cs typeface="+mn-cs"/>
              </a:rPr>
              <a:t>larg</a:t>
            </a:r>
            <a:r>
              <a:rPr lang="en-GB" sz="1200" kern="1200" dirty="0" smtClean="0">
                <a:solidFill>
                  <a:schemeClr val="tx1"/>
                </a:solidFill>
                <a:latin typeface="+mn-lt"/>
                <a:ea typeface="+mn-ea"/>
                <a:cs typeface="+mn-cs"/>
              </a:rPr>
              <a:t> nga </a:t>
            </a:r>
            <a:r>
              <a:rPr lang="en-GB" sz="1200" kern="1200" dirty="0" err="1" smtClean="0">
                <a:solidFill>
                  <a:schemeClr val="tx1"/>
                </a:solidFill>
                <a:latin typeface="+mn-lt"/>
                <a:ea typeface="+mn-ea"/>
                <a:cs typeface="+mn-cs"/>
              </a:rPr>
              <a:t>pajisjet</a:t>
            </a:r>
            <a:r>
              <a:rPr lang="en-GB" sz="1200" kern="1200" dirty="0" smtClean="0">
                <a:solidFill>
                  <a:schemeClr val="tx1"/>
                </a:solidFill>
                <a:latin typeface="+mn-lt"/>
                <a:ea typeface="+mn-ea"/>
                <a:cs typeface="+mn-cs"/>
              </a:rPr>
              <a:t> radio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drejtuara</a:t>
            </a:r>
            <a:r>
              <a:rPr lang="en-GB" sz="1200" kern="1200" dirty="0" smtClean="0">
                <a:solidFill>
                  <a:schemeClr val="tx1"/>
                </a:solidFill>
                <a:latin typeface="+mn-lt"/>
                <a:ea typeface="+mn-ea"/>
                <a:cs typeface="+mn-cs"/>
              </a:rPr>
              <a:t>).</a:t>
            </a:r>
            <a:endParaRPr lang="en-GB" sz="1400" kern="1200" dirty="0" smtClean="0">
              <a:solidFill>
                <a:schemeClr val="tx1"/>
              </a:solidFill>
              <a:latin typeface="+mn-lt"/>
              <a:ea typeface="+mn-ea"/>
              <a:cs typeface="+mn-cs"/>
            </a:endParaRPr>
          </a:p>
          <a:p>
            <a:pPr lvl="1"/>
            <a:r>
              <a:rPr lang="en-GB" sz="1200" b="1" kern="1200" dirty="0" err="1" smtClean="0">
                <a:solidFill>
                  <a:schemeClr val="tx1"/>
                </a:solidFill>
                <a:latin typeface="+mn-lt"/>
                <a:ea typeface="+mn-ea"/>
                <a:cs typeface="+mn-cs"/>
              </a:rPr>
              <a:t>Mos</a:t>
            </a:r>
            <a:r>
              <a:rPr lang="en-GB" sz="1200" b="1" kern="1200" dirty="0" smtClean="0">
                <a:solidFill>
                  <a:schemeClr val="tx1"/>
                </a:solidFill>
                <a:latin typeface="+mn-lt"/>
                <a:ea typeface="+mn-ea"/>
                <a:cs typeface="+mn-cs"/>
              </a:rPr>
              <a:t> </a:t>
            </a:r>
            <a:r>
              <a:rPr lang="en-GB" sz="1200" b="1" kern="1200" dirty="0" err="1" smtClean="0">
                <a:solidFill>
                  <a:schemeClr val="tx1"/>
                </a:solidFill>
                <a:latin typeface="+mn-lt"/>
                <a:ea typeface="+mn-ea"/>
                <a:cs typeface="+mn-cs"/>
              </a:rPr>
              <a:t>ruani</a:t>
            </a:r>
            <a:r>
              <a:rPr lang="en-GB" sz="1200" b="1"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sende</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të</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ndezshme</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në</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të</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njëjtën</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dhomë</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ose</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në</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afërsi</a:t>
            </a:r>
            <a:r>
              <a:rPr lang="en-GB" sz="1200" b="0" kern="1200" dirty="0" smtClean="0">
                <a:solidFill>
                  <a:schemeClr val="tx1"/>
                </a:solidFill>
                <a:latin typeface="+mn-lt"/>
                <a:ea typeface="+mn-ea"/>
                <a:cs typeface="+mn-cs"/>
              </a:rPr>
              <a:t> (p.sh., </a:t>
            </a:r>
            <a:r>
              <a:rPr lang="en-GB" sz="1200" b="0" kern="1200" dirty="0" err="1" smtClean="0">
                <a:solidFill>
                  <a:schemeClr val="tx1"/>
                </a:solidFill>
                <a:latin typeface="+mn-lt"/>
                <a:ea typeface="+mn-ea"/>
                <a:cs typeface="+mn-cs"/>
              </a:rPr>
              <a:t>kimikate</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pastrimi</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ose</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grumbuj</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letre</a:t>
            </a:r>
            <a:r>
              <a:rPr lang="en-GB" sz="1200" b="0" kern="1200" dirty="0" smtClean="0">
                <a:solidFill>
                  <a:schemeClr val="tx1"/>
                </a:solidFill>
                <a:latin typeface="+mn-lt"/>
                <a:ea typeface="+mn-ea"/>
                <a:cs typeface="+mn-cs"/>
              </a:rPr>
              <a:t>).</a:t>
            </a:r>
          </a:p>
          <a:p>
            <a:pPr lvl="1"/>
            <a:r>
              <a:rPr lang="en-GB" sz="1200" b="0" kern="1200" dirty="0" err="1" smtClean="0">
                <a:solidFill>
                  <a:schemeClr val="tx1"/>
                </a:solidFill>
                <a:latin typeface="+mn-lt"/>
                <a:ea typeface="+mn-ea"/>
                <a:cs typeface="+mn-cs"/>
              </a:rPr>
              <a:t>Përdorni</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mbulim</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të</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përshtatshëm</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për</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dysheme</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për</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të</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shmangur</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akuzat</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statike</a:t>
            </a:r>
            <a:r>
              <a:rPr lang="en-GB" sz="1200" b="0" kern="1200" dirty="0" smtClean="0">
                <a:solidFill>
                  <a:schemeClr val="tx1"/>
                </a:solidFill>
                <a:latin typeface="+mn-lt"/>
                <a:ea typeface="+mn-ea"/>
                <a:cs typeface="+mn-cs"/>
              </a:rPr>
              <a:t>.</a:t>
            </a:r>
          </a:p>
          <a:p>
            <a:pPr lvl="1"/>
            <a:r>
              <a:rPr lang="en-GB" sz="1200" b="1" kern="1200" dirty="0" err="1" smtClean="0">
                <a:solidFill>
                  <a:schemeClr val="tx1"/>
                </a:solidFill>
                <a:latin typeface="+mn-lt"/>
                <a:ea typeface="+mn-ea"/>
                <a:cs typeface="+mn-cs"/>
              </a:rPr>
              <a:t>Mos</a:t>
            </a:r>
            <a:r>
              <a:rPr lang="en-GB" sz="1200" b="1" kern="1200" dirty="0" smtClean="0">
                <a:solidFill>
                  <a:schemeClr val="tx1"/>
                </a:solidFill>
                <a:latin typeface="+mn-lt"/>
                <a:ea typeface="+mn-ea"/>
                <a:cs typeface="+mn-cs"/>
              </a:rPr>
              <a:t> </a:t>
            </a:r>
            <a:r>
              <a:rPr lang="en-GB" sz="1200" b="1" kern="1200" dirty="0" err="1" smtClean="0">
                <a:solidFill>
                  <a:schemeClr val="tx1"/>
                </a:solidFill>
                <a:latin typeface="+mn-lt"/>
                <a:ea typeface="+mn-ea"/>
                <a:cs typeface="+mn-cs"/>
              </a:rPr>
              <a:t>ruani</a:t>
            </a:r>
            <a:r>
              <a:rPr lang="en-GB" sz="1200" b="1" kern="1200" dirty="0" smtClean="0">
                <a:solidFill>
                  <a:schemeClr val="tx1"/>
                </a:solidFill>
                <a:latin typeface="+mn-lt"/>
                <a:ea typeface="+mn-ea"/>
                <a:cs typeface="+mn-cs"/>
              </a:rPr>
              <a:t> </a:t>
            </a:r>
            <a:r>
              <a:rPr lang="en-GB" sz="1200" b="0" kern="1200" dirty="0" smtClean="0">
                <a:solidFill>
                  <a:schemeClr val="tx1"/>
                </a:solidFill>
                <a:latin typeface="+mn-lt"/>
                <a:ea typeface="+mn-ea"/>
                <a:cs typeface="+mn-cs"/>
              </a:rPr>
              <a:t>e-</a:t>
            </a:r>
            <a:r>
              <a:rPr lang="en-GB" sz="1200" b="0" kern="1200" dirty="0" err="1" smtClean="0">
                <a:solidFill>
                  <a:schemeClr val="tx1"/>
                </a:solidFill>
                <a:latin typeface="+mn-lt"/>
                <a:ea typeface="+mn-ea"/>
                <a:cs typeface="+mn-cs"/>
              </a:rPr>
              <a:t>prova</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në</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dhoma</a:t>
            </a:r>
            <a:r>
              <a:rPr lang="en-GB" sz="1200" b="0" kern="1200" dirty="0" smtClean="0">
                <a:solidFill>
                  <a:schemeClr val="tx1"/>
                </a:solidFill>
                <a:latin typeface="+mn-lt"/>
                <a:ea typeface="+mn-ea"/>
                <a:cs typeface="+mn-cs"/>
              </a:rPr>
              <a:t> me tuba </a:t>
            </a:r>
            <a:r>
              <a:rPr lang="en-GB" sz="1200" b="0" kern="1200" dirty="0" err="1" smtClean="0">
                <a:solidFill>
                  <a:schemeClr val="tx1"/>
                </a:solidFill>
                <a:latin typeface="+mn-lt"/>
                <a:ea typeface="+mn-ea"/>
                <a:cs typeface="+mn-cs"/>
              </a:rPr>
              <a:t>uji</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sidomos</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përgjatë</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tavanit</a:t>
            </a:r>
            <a:r>
              <a:rPr lang="en-GB" sz="1200" b="0" kern="1200" dirty="0" smtClean="0">
                <a:solidFill>
                  <a:schemeClr val="tx1"/>
                </a:solidFill>
                <a:latin typeface="+mn-lt"/>
                <a:ea typeface="+mn-ea"/>
                <a:cs typeface="+mn-cs"/>
              </a:rPr>
              <a:t>.</a:t>
            </a:r>
            <a:endParaRPr lang="en-GB" sz="1400" b="0" kern="1200" dirty="0" smtClean="0">
              <a:solidFill>
                <a:schemeClr val="tx1"/>
              </a:solidFill>
              <a:latin typeface="+mn-lt"/>
              <a:ea typeface="+mn-ea"/>
              <a:cs typeface="+mn-cs"/>
            </a:endParaRPr>
          </a:p>
          <a:p>
            <a:r>
              <a:rPr lang="en-GB" sz="1200" kern="1200" dirty="0" err="1" smtClean="0">
                <a:solidFill>
                  <a:schemeClr val="tx1"/>
                </a:solidFill>
                <a:latin typeface="+mn-lt"/>
                <a:ea typeface="+mn-ea"/>
                <a:cs typeface="+mn-cs"/>
              </a:rPr>
              <a:t>Jini</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vetëdijshëm</a:t>
            </a:r>
            <a:r>
              <a:rPr lang="en-GB" sz="1200" kern="1200" dirty="0" smtClean="0">
                <a:solidFill>
                  <a:schemeClr val="tx1"/>
                </a:solidFill>
                <a:latin typeface="+mn-lt"/>
                <a:ea typeface="+mn-ea"/>
                <a:cs typeface="+mn-cs"/>
              </a:rPr>
              <a:t> se </a:t>
            </a:r>
            <a:r>
              <a:rPr lang="en-GB" sz="1200" kern="1200" dirty="0" err="1" smtClean="0">
                <a:solidFill>
                  <a:schemeClr val="tx1"/>
                </a:solidFill>
                <a:latin typeface="+mn-lt"/>
                <a:ea typeface="+mn-ea"/>
                <a:cs typeface="+mn-cs"/>
              </a:rPr>
              <a:t>dëshmitë</a:t>
            </a:r>
            <a:r>
              <a:rPr lang="en-GB" sz="1200" kern="1200" dirty="0" smtClean="0">
                <a:solidFill>
                  <a:schemeClr val="tx1"/>
                </a:solidFill>
                <a:latin typeface="+mn-lt"/>
                <a:ea typeface="+mn-ea"/>
                <a:cs typeface="+mn-cs"/>
              </a:rPr>
              <a:t> e </a:t>
            </a:r>
            <a:r>
              <a:rPr lang="en-GB" sz="1200" kern="1200" dirty="0" err="1" smtClean="0">
                <a:solidFill>
                  <a:schemeClr val="tx1"/>
                </a:solidFill>
                <a:latin typeface="+mn-lt"/>
                <a:ea typeface="+mn-ea"/>
                <a:cs typeface="+mn-cs"/>
              </a:rPr>
              <a:t>mundshme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si</a:t>
            </a:r>
            <a:r>
              <a:rPr lang="en-GB" sz="1200" kern="1200" dirty="0" smtClean="0">
                <a:solidFill>
                  <a:schemeClr val="tx1"/>
                </a:solidFill>
                <a:latin typeface="+mn-lt"/>
                <a:ea typeface="+mn-ea"/>
                <a:cs typeface="+mn-cs"/>
              </a:rPr>
              <a:t> data, </a:t>
            </a:r>
            <a:r>
              <a:rPr lang="en-GB" sz="1200" kern="1200" dirty="0" err="1" smtClean="0">
                <a:solidFill>
                  <a:schemeClr val="tx1"/>
                </a:solidFill>
                <a:latin typeface="+mn-lt"/>
                <a:ea typeface="+mn-ea"/>
                <a:cs typeface="+mn-cs"/>
              </a:rPr>
              <a:t>koha</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dhe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konfigurimi</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i</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sistemit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mund</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humbasin</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si</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rezultat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i</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ruajtjes</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së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zgjatur</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Meqenëse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bateritë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kanë</a:t>
            </a:r>
            <a:r>
              <a:rPr lang="en-GB" sz="1200" kern="1200" dirty="0" smtClean="0">
                <a:solidFill>
                  <a:schemeClr val="tx1"/>
                </a:solidFill>
                <a:latin typeface="+mn-lt"/>
                <a:ea typeface="+mn-ea"/>
                <a:cs typeface="+mn-cs"/>
              </a:rPr>
              <a:t> një </a:t>
            </a:r>
            <a:r>
              <a:rPr lang="en-GB" sz="1200" kern="1200" dirty="0" err="1" smtClean="0">
                <a:solidFill>
                  <a:schemeClr val="tx1"/>
                </a:solidFill>
                <a:latin typeface="+mn-lt"/>
                <a:ea typeface="+mn-ea"/>
                <a:cs typeface="+mn-cs"/>
              </a:rPr>
              <a:t>jetë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kufizuar</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dhënat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mund</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humbasin</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nëse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dështojnë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Prandaj</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personeli</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i</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duhur</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duhet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informohet</a:t>
            </a:r>
            <a:r>
              <a:rPr lang="en-GB" sz="1200" kern="1200" dirty="0" smtClean="0">
                <a:solidFill>
                  <a:schemeClr val="tx1"/>
                </a:solidFill>
                <a:latin typeface="+mn-lt"/>
                <a:ea typeface="+mn-ea"/>
                <a:cs typeface="+mn-cs"/>
              </a:rPr>
              <a:t> se një </a:t>
            </a:r>
            <a:r>
              <a:rPr lang="en-GB" sz="1200" kern="1200" dirty="0" err="1" smtClean="0">
                <a:solidFill>
                  <a:schemeClr val="tx1"/>
                </a:solidFill>
                <a:latin typeface="+mn-lt"/>
                <a:ea typeface="+mn-ea"/>
                <a:cs typeface="+mn-cs"/>
              </a:rPr>
              <a:t>pajisje</a:t>
            </a:r>
            <a:r>
              <a:rPr lang="en-GB" sz="1200" kern="1200" dirty="0" smtClean="0">
                <a:solidFill>
                  <a:schemeClr val="tx1"/>
                </a:solidFill>
                <a:latin typeface="+mn-lt"/>
                <a:ea typeface="+mn-ea"/>
                <a:cs typeface="+mn-cs"/>
              </a:rPr>
              <a:t> e </a:t>
            </a:r>
            <a:r>
              <a:rPr lang="en-GB" sz="1200" kern="1200" dirty="0" err="1" smtClean="0">
                <a:solidFill>
                  <a:schemeClr val="tx1"/>
                </a:solidFill>
                <a:latin typeface="+mn-lt"/>
                <a:ea typeface="+mn-ea"/>
                <a:cs typeface="+mn-cs"/>
              </a:rPr>
              <a:t>mundësuar</a:t>
            </a:r>
            <a:r>
              <a:rPr lang="en-GB" sz="1200" kern="1200" dirty="0" smtClean="0">
                <a:solidFill>
                  <a:schemeClr val="tx1"/>
                </a:solidFill>
                <a:latin typeface="+mn-lt"/>
                <a:ea typeface="+mn-ea"/>
                <a:cs typeface="+mn-cs"/>
              </a:rPr>
              <a:t> nga </a:t>
            </a:r>
            <a:r>
              <a:rPr lang="en-GB" sz="1200" kern="1200" dirty="0" err="1" smtClean="0">
                <a:solidFill>
                  <a:schemeClr val="tx1"/>
                </a:solidFill>
                <a:latin typeface="+mn-lt"/>
                <a:ea typeface="+mn-ea"/>
                <a:cs typeface="+mn-cs"/>
              </a:rPr>
              <a:t>bateri</a:t>
            </a:r>
            <a:r>
              <a:rPr lang="en-GB" sz="1200" kern="1200" dirty="0" smtClean="0">
                <a:solidFill>
                  <a:schemeClr val="tx1"/>
                </a:solidFill>
                <a:latin typeface="+mn-lt"/>
                <a:ea typeface="+mn-ea"/>
                <a:cs typeface="+mn-cs"/>
              </a:rPr>
              <a:t> (p.sh., një PDA </a:t>
            </a:r>
            <a:r>
              <a:rPr lang="en-GB" sz="1200" kern="1200" dirty="0" err="1" smtClean="0">
                <a:solidFill>
                  <a:schemeClr val="tx1"/>
                </a:solidFill>
                <a:latin typeface="+mn-lt"/>
                <a:ea typeface="+mn-ea"/>
                <a:cs typeface="+mn-cs"/>
              </a:rPr>
              <a:t>ose</a:t>
            </a:r>
            <a:r>
              <a:rPr lang="en-GB" sz="1200" kern="1200" dirty="0" smtClean="0">
                <a:solidFill>
                  <a:schemeClr val="tx1"/>
                </a:solidFill>
                <a:latin typeface="+mn-lt"/>
                <a:ea typeface="+mn-ea"/>
                <a:cs typeface="+mn-cs"/>
              </a:rPr>
              <a:t> PC / CMOS) </a:t>
            </a:r>
            <a:r>
              <a:rPr lang="en-GB" sz="1200" kern="1200" dirty="0" err="1" smtClean="0">
                <a:solidFill>
                  <a:schemeClr val="tx1"/>
                </a:solidFill>
                <a:latin typeface="+mn-lt"/>
                <a:ea typeface="+mn-ea"/>
                <a:cs typeface="+mn-cs"/>
              </a:rPr>
              <a:t>kërkon</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vëmendje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menjëhershme</a:t>
            </a:r>
            <a:r>
              <a:rPr lang="en-GB" sz="1200" kern="1200" dirty="0" smtClean="0">
                <a:solidFill>
                  <a:schemeClr val="tx1"/>
                </a:solidFill>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142</a:t>
            </a:fld>
            <a:endParaRPr lang="en-US"/>
          </a:p>
        </p:txBody>
      </p:sp>
    </p:spTree>
    <p:extLst>
      <p:ext uri="{BB962C8B-B14F-4D97-AF65-F5344CB8AC3E}">
        <p14:creationId xmlns:p14="http://schemas.microsoft.com/office/powerpoint/2010/main" val="604287821"/>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a:lstStyle/>
          <a:p>
            <a:pPr eaLnBrk="1" hangingPunct="1">
              <a:spcBef>
                <a:spcPct val="0"/>
              </a:spcBef>
            </a:pPr>
            <a:r>
              <a:rPr lang="en-GB" sz="1200" kern="1200" dirty="0" err="1" smtClean="0">
                <a:solidFill>
                  <a:schemeClr val="tx1"/>
                </a:solidFill>
                <a:effectLst/>
                <a:latin typeface="+mn-lt"/>
                <a:ea typeface="+mn-ea"/>
                <a:cs typeface="+mn-cs"/>
              </a:rPr>
              <a:t>Trajnuesi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duhet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t'u</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japë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pjesëmarrësve</a:t>
            </a:r>
            <a:r>
              <a:rPr lang="en-GB" sz="1200" kern="1200" dirty="0" smtClean="0">
                <a:solidFill>
                  <a:schemeClr val="tx1"/>
                </a:solidFill>
                <a:effectLst/>
                <a:latin typeface="+mn-lt"/>
                <a:ea typeface="+mn-ea"/>
                <a:cs typeface="+mn-cs"/>
              </a:rPr>
              <a:t> një </a:t>
            </a:r>
            <a:r>
              <a:rPr lang="en-GB" sz="1200" kern="1200" dirty="0" err="1" smtClean="0">
                <a:solidFill>
                  <a:schemeClr val="tx1"/>
                </a:solidFill>
                <a:effectLst/>
                <a:latin typeface="+mn-lt"/>
                <a:ea typeface="+mn-ea"/>
                <a:cs typeface="+mn-cs"/>
              </a:rPr>
              <a:t>mundësi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bërë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ndonjë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pyetje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që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mund</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kenë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lidhje</a:t>
            </a:r>
            <a:r>
              <a:rPr lang="en-GB" sz="1200" kern="1200" dirty="0" smtClean="0">
                <a:solidFill>
                  <a:schemeClr val="tx1"/>
                </a:solidFill>
                <a:effectLst/>
                <a:latin typeface="+mn-lt"/>
                <a:ea typeface="+mn-ea"/>
                <a:cs typeface="+mn-cs"/>
              </a:rPr>
              <a:t> me </a:t>
            </a:r>
            <a:r>
              <a:rPr lang="en-GB" sz="1200" kern="1200" dirty="0" err="1" smtClean="0">
                <a:solidFill>
                  <a:schemeClr val="tx1"/>
                </a:solidFill>
                <a:effectLst/>
                <a:latin typeface="+mn-lt"/>
                <a:ea typeface="+mn-ea"/>
                <a:cs typeface="+mn-cs"/>
              </a:rPr>
              <a:t>këtë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pjesë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mësimit</a:t>
            </a:r>
            <a:r>
              <a:rPr lang="en-GB" sz="1200" kern="1200" dirty="0" smtClean="0">
                <a:solidFill>
                  <a:schemeClr val="tx1"/>
                </a:solidFill>
                <a:effectLst/>
                <a:latin typeface="+mn-lt"/>
                <a:ea typeface="+mn-ea"/>
                <a:cs typeface="+mn-cs"/>
              </a:rPr>
              <a:t>.</a:t>
            </a:r>
            <a:endParaRPr lang="en-GB" dirty="0"/>
          </a:p>
        </p:txBody>
      </p:sp>
      <p:sp>
        <p:nvSpPr>
          <p:cNvPr id="61444" name="Slide Number Placeholder 3"/>
          <p:cNvSpPr>
            <a:spLocks noGrp="1"/>
          </p:cNvSpPr>
          <p:nvPr>
            <p:ph type="sldNum" sz="quarter" idx="5"/>
          </p:nvPr>
        </p:nvSpPr>
        <p:spPr bwMode="auto">
          <a:noFill/>
          <a:ln>
            <a:miter lim="800000"/>
            <a:headEnd/>
            <a:tailEnd/>
          </a:ln>
        </p:spPr>
        <p:txBody>
          <a:bodyPr/>
          <a:lstStyle/>
          <a:p>
            <a:fld id="{D4686019-33D4-984A-9587-FE396FFF4F29}" type="slidenum">
              <a:rPr lang="en-GB"/>
              <a:pPr/>
              <a:t>147</a:t>
            </a:fld>
            <a:endParaRPr lang="en-GB"/>
          </a:p>
        </p:txBody>
      </p:sp>
    </p:spTree>
    <p:extLst>
      <p:ext uri="{BB962C8B-B14F-4D97-AF65-F5344CB8AC3E}">
        <p14:creationId xmlns:p14="http://schemas.microsoft.com/office/powerpoint/2010/main" val="10439589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err="1" smtClean="0"/>
              <a:t>Dy</a:t>
            </a:r>
            <a:r>
              <a:rPr lang="en-US" baseline="0" dirty="0" smtClean="0"/>
              <a:t> </a:t>
            </a:r>
            <a:r>
              <a:rPr lang="en-US" baseline="0" dirty="0" err="1" smtClean="0"/>
              <a:t>slajdet</a:t>
            </a:r>
            <a:r>
              <a:rPr lang="en-US" baseline="0" dirty="0" smtClean="0"/>
              <a:t> e </a:t>
            </a:r>
            <a:r>
              <a:rPr lang="en-US" baseline="0" dirty="0" err="1" smtClean="0"/>
              <a:t>mëposhtëm</a:t>
            </a:r>
            <a:r>
              <a:rPr lang="en-US" baseline="0" dirty="0" smtClean="0"/>
              <a:t>, </a:t>
            </a:r>
            <a:r>
              <a:rPr lang="en-US" baseline="0" dirty="0" err="1" smtClean="0"/>
              <a:t>japin</a:t>
            </a:r>
            <a:r>
              <a:rPr lang="en-US" baseline="0" dirty="0" smtClean="0"/>
              <a:t> </a:t>
            </a:r>
            <a:r>
              <a:rPr lang="en-US" baseline="0" dirty="0" err="1" smtClean="0"/>
              <a:t>në</a:t>
            </a:r>
            <a:r>
              <a:rPr lang="en-US" baseline="0" dirty="0" smtClean="0"/>
              <a:t> </a:t>
            </a:r>
            <a:r>
              <a:rPr lang="en-US" baseline="0" dirty="0" err="1" smtClean="0"/>
              <a:t>terma</a:t>
            </a:r>
            <a:r>
              <a:rPr lang="en-US" baseline="0" dirty="0" smtClean="0"/>
              <a:t> </a:t>
            </a:r>
            <a:r>
              <a:rPr lang="en-US" baseline="0" dirty="0" err="1" smtClean="0"/>
              <a:t>të</a:t>
            </a:r>
            <a:r>
              <a:rPr lang="en-US" baseline="0" dirty="0" smtClean="0"/>
              <a:t> </a:t>
            </a:r>
            <a:r>
              <a:rPr lang="en-US" baseline="0" dirty="0" err="1" smtClean="0"/>
              <a:t>përgjithshëm</a:t>
            </a:r>
            <a:r>
              <a:rPr lang="en-US" baseline="0" dirty="0" smtClean="0"/>
              <a:t>, </a:t>
            </a:r>
            <a:r>
              <a:rPr lang="en-US" baseline="0" dirty="0" err="1" smtClean="0"/>
              <a:t>kërkesat</a:t>
            </a:r>
            <a:r>
              <a:rPr lang="en-US" baseline="0" dirty="0" smtClean="0"/>
              <a:t> </a:t>
            </a:r>
            <a:r>
              <a:rPr lang="en-US" baseline="0" dirty="0" err="1" smtClean="0"/>
              <a:t>për</a:t>
            </a:r>
            <a:r>
              <a:rPr lang="en-US" baseline="0" dirty="0" smtClean="0"/>
              <a:t> </a:t>
            </a:r>
            <a:r>
              <a:rPr lang="en-US" baseline="0" dirty="0" err="1" smtClean="0"/>
              <a:t>prodhimin</a:t>
            </a:r>
            <a:r>
              <a:rPr lang="en-US" baseline="0" dirty="0" smtClean="0"/>
              <a:t> e </a:t>
            </a:r>
            <a:r>
              <a:rPr lang="en-US" baseline="0" dirty="0" err="1" smtClean="0"/>
              <a:t>provave</a:t>
            </a:r>
            <a:r>
              <a:rPr lang="en-US" baseline="0" dirty="0" smtClean="0"/>
              <a:t> </a:t>
            </a:r>
            <a:r>
              <a:rPr lang="en-US" baseline="0" dirty="0" err="1" smtClean="0"/>
              <a:t>dhe</a:t>
            </a:r>
            <a:r>
              <a:rPr lang="en-US" baseline="0" dirty="0" smtClean="0"/>
              <a:t> </a:t>
            </a:r>
            <a:r>
              <a:rPr lang="en-US" baseline="0" dirty="0" err="1" smtClean="0"/>
              <a:t>shpjegojnë</a:t>
            </a:r>
            <a:r>
              <a:rPr lang="en-US" baseline="0" dirty="0" smtClean="0"/>
              <a:t> </a:t>
            </a:r>
            <a:r>
              <a:rPr lang="en-US" baseline="0" dirty="0" err="1" smtClean="0"/>
              <a:t>dallimet</a:t>
            </a:r>
            <a:r>
              <a:rPr lang="en-US" baseline="0" dirty="0" smtClean="0"/>
              <a:t> </a:t>
            </a:r>
            <a:r>
              <a:rPr lang="en-US" baseline="0" dirty="0" err="1" smtClean="0"/>
              <a:t>dhe</a:t>
            </a:r>
            <a:r>
              <a:rPr lang="en-US" baseline="0" dirty="0" smtClean="0"/>
              <a:t> </a:t>
            </a:r>
            <a:r>
              <a:rPr lang="en-US" baseline="0" dirty="0" err="1" smtClean="0"/>
              <a:t>sfidat</a:t>
            </a:r>
            <a:r>
              <a:rPr lang="en-US" baseline="0" dirty="0" smtClean="0"/>
              <a:t> e </a:t>
            </a:r>
            <a:r>
              <a:rPr lang="en-US" baseline="0" dirty="0" err="1" smtClean="0"/>
              <a:t>provave</a:t>
            </a:r>
            <a:r>
              <a:rPr lang="en-US" baseline="0" dirty="0" smtClean="0"/>
              <a:t> </a:t>
            </a:r>
            <a:r>
              <a:rPr lang="en-US" baseline="0" dirty="0" err="1" smtClean="0"/>
              <a:t>elektronike</a:t>
            </a:r>
            <a:r>
              <a:rPr lang="en-US" baseline="0" dirty="0" smtClean="0"/>
              <a:t>.</a:t>
            </a:r>
          </a:p>
          <a:p>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11</a:t>
            </a:fld>
            <a:endParaRPr lang="en-US" dirty="0"/>
          </a:p>
        </p:txBody>
      </p:sp>
    </p:spTree>
    <p:extLst>
      <p:ext uri="{BB962C8B-B14F-4D97-AF65-F5344CB8AC3E}">
        <p14:creationId xmlns:p14="http://schemas.microsoft.com/office/powerpoint/2010/main" val="951533823"/>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2221978-7AB2-D644-A1FF-AF545A1745C1}" type="slidenum">
              <a:rPr lang="en-US" smtClean="0"/>
              <a:pPr/>
              <a:t>148</a:t>
            </a:fld>
            <a:endParaRPr lang="en-US"/>
          </a:p>
        </p:txBody>
      </p:sp>
    </p:spTree>
    <p:extLst>
      <p:ext uri="{BB962C8B-B14F-4D97-AF65-F5344CB8AC3E}">
        <p14:creationId xmlns:p14="http://schemas.microsoft.com/office/powerpoint/2010/main" val="811605187"/>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noProof="0" dirty="0" err="1" smtClean="0"/>
              <a:t>Kjo</a:t>
            </a:r>
            <a:r>
              <a:rPr lang="en-GB" noProof="0" dirty="0" smtClean="0"/>
              <a:t> </a:t>
            </a:r>
            <a:r>
              <a:rPr lang="en-GB" noProof="0" dirty="0" err="1" smtClean="0"/>
              <a:t>pyetje</a:t>
            </a:r>
            <a:r>
              <a:rPr lang="en-GB" noProof="0" dirty="0" smtClean="0"/>
              <a:t> është </a:t>
            </a:r>
            <a:r>
              <a:rPr lang="en-GB" noProof="0" dirty="0" err="1" smtClean="0"/>
              <a:t>hartuar</a:t>
            </a:r>
            <a:r>
              <a:rPr lang="en-GB" noProof="0" dirty="0" smtClean="0"/>
              <a:t> </a:t>
            </a:r>
            <a:r>
              <a:rPr lang="en-GB" noProof="0" dirty="0" err="1" smtClean="0"/>
              <a:t>për</a:t>
            </a:r>
            <a:r>
              <a:rPr lang="en-GB" noProof="0" dirty="0" smtClean="0"/>
              <a:t> </a:t>
            </a:r>
            <a:r>
              <a:rPr lang="en-GB" noProof="0" dirty="0" err="1" smtClean="0"/>
              <a:t>të</a:t>
            </a:r>
            <a:r>
              <a:rPr lang="en-GB" noProof="0" dirty="0" smtClean="0"/>
              <a:t> </a:t>
            </a:r>
            <a:r>
              <a:rPr lang="en-GB" noProof="0" dirty="0" err="1" smtClean="0"/>
              <a:t>përcaktuar</a:t>
            </a:r>
            <a:r>
              <a:rPr lang="en-GB" noProof="0" dirty="0" smtClean="0"/>
              <a:t> </a:t>
            </a:r>
            <a:r>
              <a:rPr lang="en-GB" noProof="0" dirty="0" err="1" smtClean="0"/>
              <a:t>nivelin</a:t>
            </a:r>
            <a:r>
              <a:rPr lang="en-GB" noProof="0" dirty="0" smtClean="0"/>
              <a:t> e </a:t>
            </a:r>
            <a:r>
              <a:rPr lang="en-GB" noProof="0" dirty="0" err="1" smtClean="0"/>
              <a:t>njohurive</a:t>
            </a:r>
            <a:r>
              <a:rPr lang="en-GB" noProof="0" dirty="0" smtClean="0"/>
              <a:t> </a:t>
            </a:r>
            <a:r>
              <a:rPr lang="en-GB" noProof="0" dirty="0" err="1" smtClean="0"/>
              <a:t>paraprake</a:t>
            </a:r>
            <a:r>
              <a:rPr lang="en-GB" noProof="0" dirty="0" smtClean="0"/>
              <a:t> </a:t>
            </a:r>
            <a:r>
              <a:rPr lang="en-GB" noProof="0" dirty="0" err="1" smtClean="0"/>
              <a:t>të</a:t>
            </a:r>
            <a:r>
              <a:rPr lang="en-GB" noProof="0" dirty="0" smtClean="0"/>
              <a:t> </a:t>
            </a:r>
            <a:r>
              <a:rPr lang="en-GB" noProof="0" dirty="0" err="1" smtClean="0"/>
              <a:t>studentëve</a:t>
            </a:r>
            <a:r>
              <a:rPr lang="en-GB" noProof="0" dirty="0" smtClean="0"/>
              <a:t>. </a:t>
            </a:r>
            <a:r>
              <a:rPr lang="en-GB" noProof="0" dirty="0" err="1" smtClean="0"/>
              <a:t>Kjo</a:t>
            </a:r>
            <a:r>
              <a:rPr lang="en-GB" noProof="0" dirty="0" smtClean="0"/>
              <a:t> do </a:t>
            </a:r>
            <a:r>
              <a:rPr lang="en-GB" noProof="0" dirty="0" err="1" smtClean="0"/>
              <a:t>të</a:t>
            </a:r>
            <a:r>
              <a:rPr lang="en-GB" noProof="0" dirty="0" smtClean="0"/>
              <a:t> </a:t>
            </a:r>
            <a:r>
              <a:rPr lang="en-GB" noProof="0" dirty="0" err="1" smtClean="0"/>
              <a:t>lejojë</a:t>
            </a:r>
            <a:r>
              <a:rPr lang="en-GB" noProof="0" dirty="0" smtClean="0"/>
              <a:t> </a:t>
            </a:r>
            <a:r>
              <a:rPr lang="en-GB" noProof="0" dirty="0" err="1" smtClean="0"/>
              <a:t>trajnerin</a:t>
            </a:r>
            <a:r>
              <a:rPr lang="en-GB" noProof="0" dirty="0" smtClean="0"/>
              <a:t> </a:t>
            </a:r>
            <a:r>
              <a:rPr lang="en-GB" noProof="0" dirty="0" err="1" smtClean="0"/>
              <a:t>të</a:t>
            </a:r>
            <a:r>
              <a:rPr lang="en-GB" noProof="0" dirty="0" smtClean="0"/>
              <a:t> </a:t>
            </a:r>
            <a:r>
              <a:rPr lang="en-GB" noProof="0" dirty="0" err="1" smtClean="0"/>
              <a:t>përcaktojë</a:t>
            </a:r>
            <a:r>
              <a:rPr lang="en-GB" noProof="0" dirty="0" smtClean="0"/>
              <a:t> </a:t>
            </a:r>
            <a:r>
              <a:rPr lang="en-GB" noProof="0" dirty="0" err="1" smtClean="0"/>
              <a:t>nivelin</a:t>
            </a:r>
            <a:r>
              <a:rPr lang="en-GB" noProof="0" dirty="0" smtClean="0"/>
              <a:t> e </a:t>
            </a:r>
            <a:r>
              <a:rPr lang="en-GB" noProof="0" dirty="0" err="1" smtClean="0"/>
              <a:t>trajnimit</a:t>
            </a:r>
            <a:r>
              <a:rPr lang="en-GB" noProof="0" dirty="0" smtClean="0"/>
              <a:t>, duke </a:t>
            </a:r>
            <a:r>
              <a:rPr lang="en-GB" noProof="0" dirty="0" err="1" smtClean="0"/>
              <a:t>pasur</a:t>
            </a:r>
            <a:r>
              <a:rPr lang="en-GB" noProof="0" dirty="0" smtClean="0"/>
              <a:t> </a:t>
            </a:r>
            <a:r>
              <a:rPr lang="en-GB" noProof="0" dirty="0" err="1" smtClean="0"/>
              <a:t>parasysh</a:t>
            </a:r>
            <a:r>
              <a:rPr lang="en-GB" noProof="0" dirty="0" smtClean="0"/>
              <a:t> se </a:t>
            </a:r>
            <a:r>
              <a:rPr lang="en-GB" noProof="0" dirty="0" err="1" smtClean="0"/>
              <a:t>ky</a:t>
            </a:r>
            <a:r>
              <a:rPr lang="en-GB" noProof="0" dirty="0" smtClean="0"/>
              <a:t> </a:t>
            </a:r>
            <a:r>
              <a:rPr lang="en-GB" noProof="0" dirty="0" err="1" smtClean="0"/>
              <a:t>përmbajtje</a:t>
            </a:r>
            <a:r>
              <a:rPr lang="en-GB" noProof="0" dirty="0" smtClean="0"/>
              <a:t> është </a:t>
            </a:r>
            <a:r>
              <a:rPr lang="en-GB" noProof="0" dirty="0" err="1" smtClean="0"/>
              <a:t>në</a:t>
            </a:r>
            <a:r>
              <a:rPr lang="en-GB" noProof="0" dirty="0" smtClean="0"/>
              <a:t> </a:t>
            </a:r>
            <a:r>
              <a:rPr lang="en-GB" noProof="0" dirty="0" err="1" smtClean="0"/>
              <a:t>nivelin</a:t>
            </a:r>
            <a:r>
              <a:rPr lang="en-GB" noProof="0" dirty="0" smtClean="0"/>
              <a:t> </a:t>
            </a:r>
            <a:r>
              <a:rPr lang="en-GB" noProof="0" dirty="0" err="1" smtClean="0"/>
              <a:t>bazë</a:t>
            </a:r>
            <a:r>
              <a:rPr lang="en-GB" noProof="0" dirty="0" smtClean="0"/>
              <a:t> </a:t>
            </a:r>
            <a:r>
              <a:rPr lang="en-GB" noProof="0" dirty="0" err="1" smtClean="0"/>
              <a:t>dhe</a:t>
            </a:r>
            <a:r>
              <a:rPr lang="en-GB" noProof="0" dirty="0" smtClean="0"/>
              <a:t> jo </a:t>
            </a:r>
            <a:r>
              <a:rPr lang="en-GB" noProof="0" dirty="0" err="1" smtClean="0"/>
              <a:t>për</a:t>
            </a:r>
            <a:r>
              <a:rPr lang="en-GB" noProof="0" dirty="0" smtClean="0"/>
              <a:t> </a:t>
            </a:r>
            <a:r>
              <a:rPr lang="en-GB" noProof="0" dirty="0" err="1" smtClean="0"/>
              <a:t>ata</a:t>
            </a:r>
            <a:r>
              <a:rPr lang="en-GB" noProof="0" dirty="0" smtClean="0"/>
              <a:t> </a:t>
            </a:r>
            <a:r>
              <a:rPr lang="en-GB" noProof="0" dirty="0" err="1" smtClean="0"/>
              <a:t>që</a:t>
            </a:r>
            <a:r>
              <a:rPr lang="en-GB" noProof="0" dirty="0" smtClean="0"/>
              <a:t> </a:t>
            </a:r>
            <a:r>
              <a:rPr lang="en-GB" noProof="0" dirty="0" err="1" smtClean="0"/>
              <a:t>janë</a:t>
            </a:r>
            <a:r>
              <a:rPr lang="en-GB" noProof="0" dirty="0" smtClean="0"/>
              <a:t> </a:t>
            </a:r>
            <a:r>
              <a:rPr lang="en-GB" noProof="0" dirty="0" err="1" smtClean="0"/>
              <a:t>të</a:t>
            </a:r>
            <a:r>
              <a:rPr lang="en-GB" noProof="0" dirty="0" smtClean="0"/>
              <a:t> </a:t>
            </a:r>
            <a:r>
              <a:rPr lang="en-GB" noProof="0" dirty="0" err="1" smtClean="0"/>
              <a:t>specializuar</a:t>
            </a:r>
            <a:r>
              <a:rPr lang="en-GB" noProof="0" dirty="0" smtClean="0"/>
              <a:t> </a:t>
            </a:r>
            <a:r>
              <a:rPr lang="en-GB" noProof="0" dirty="0" err="1" smtClean="0"/>
              <a:t>në</a:t>
            </a:r>
            <a:r>
              <a:rPr lang="en-GB" noProof="0" dirty="0" smtClean="0"/>
              <a:t> </a:t>
            </a:r>
            <a:r>
              <a:rPr lang="en-GB" noProof="0" dirty="0" err="1" smtClean="0"/>
              <a:t>këtë</a:t>
            </a:r>
            <a:r>
              <a:rPr lang="en-GB" noProof="0" dirty="0" smtClean="0"/>
              <a:t> </a:t>
            </a:r>
            <a:r>
              <a:rPr lang="en-GB" noProof="0" dirty="0" err="1" smtClean="0"/>
              <a:t>temë</a:t>
            </a:r>
            <a:r>
              <a:rPr lang="en-GB" noProof="0" dirty="0" smtClean="0"/>
              <a:t>.</a:t>
            </a:r>
          </a:p>
          <a:p>
            <a:endParaRPr lang="en-GB" noProof="0" dirty="0" smtClean="0"/>
          </a:p>
          <a:p>
            <a:r>
              <a:rPr lang="en-GB" noProof="0" dirty="0" smtClean="0"/>
              <a:t>[</a:t>
            </a:r>
            <a:r>
              <a:rPr lang="en-GB" noProof="0" dirty="0" err="1" smtClean="0"/>
              <a:t>Mos</a:t>
            </a:r>
            <a:r>
              <a:rPr lang="en-GB" noProof="0" dirty="0" smtClean="0"/>
              <a:t> </a:t>
            </a:r>
            <a:r>
              <a:rPr lang="en-GB" noProof="0" dirty="0" err="1" smtClean="0"/>
              <a:t>harroni</a:t>
            </a:r>
            <a:r>
              <a:rPr lang="en-GB" noProof="0" dirty="0" smtClean="0"/>
              <a:t> se </a:t>
            </a:r>
            <a:r>
              <a:rPr lang="en-GB" noProof="0" dirty="0" err="1" smtClean="0"/>
              <a:t>sa</a:t>
            </a:r>
            <a:r>
              <a:rPr lang="en-GB" noProof="0" dirty="0" smtClean="0"/>
              <a:t> </a:t>
            </a:r>
            <a:r>
              <a:rPr lang="en-GB" noProof="0" dirty="0" err="1" smtClean="0"/>
              <a:t>studentë</a:t>
            </a:r>
            <a:r>
              <a:rPr lang="en-GB" noProof="0" dirty="0" smtClean="0"/>
              <a:t> </a:t>
            </a:r>
            <a:r>
              <a:rPr lang="en-GB" noProof="0" dirty="0" err="1" smtClean="0"/>
              <a:t>kishin</a:t>
            </a:r>
            <a:r>
              <a:rPr lang="en-GB" noProof="0" dirty="0" smtClean="0"/>
              <a:t> </a:t>
            </a:r>
            <a:r>
              <a:rPr lang="en-GB" noProof="0" dirty="0" err="1" smtClean="0"/>
              <a:t>përvoja</a:t>
            </a:r>
            <a:r>
              <a:rPr lang="en-GB" noProof="0" dirty="0" smtClean="0"/>
              <a:t> </a:t>
            </a:r>
            <a:r>
              <a:rPr lang="en-GB" noProof="0" dirty="0" err="1" smtClean="0"/>
              <a:t>në</a:t>
            </a:r>
            <a:r>
              <a:rPr lang="en-GB" noProof="0" dirty="0" smtClean="0"/>
              <a:t> </a:t>
            </a:r>
            <a:r>
              <a:rPr lang="en-GB" noProof="0" dirty="0" err="1" smtClean="0"/>
              <a:t>Mjekësinë</a:t>
            </a:r>
            <a:r>
              <a:rPr lang="en-GB" noProof="0" dirty="0" smtClean="0"/>
              <a:t> </a:t>
            </a:r>
            <a:r>
              <a:rPr lang="en-GB" noProof="0" dirty="0" err="1" smtClean="0"/>
              <a:t>Ligjore</a:t>
            </a:r>
            <a:r>
              <a:rPr lang="en-GB" noProof="0" dirty="0" smtClean="0"/>
              <a:t> </a:t>
            </a:r>
            <a:r>
              <a:rPr lang="en-GB" noProof="0" dirty="0" err="1" smtClean="0"/>
              <a:t>Dixhitale</a:t>
            </a:r>
            <a:r>
              <a:rPr lang="en-GB" noProof="0" dirty="0" smtClean="0"/>
              <a:t>]</a:t>
            </a:r>
            <a:endParaRPr lang="en-GB" noProof="0"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149</a:t>
            </a:fld>
            <a:endParaRPr lang="en-US"/>
          </a:p>
        </p:txBody>
      </p:sp>
    </p:spTree>
    <p:extLst>
      <p:ext uri="{BB962C8B-B14F-4D97-AF65-F5344CB8AC3E}">
        <p14:creationId xmlns:p14="http://schemas.microsoft.com/office/powerpoint/2010/main" val="702285017"/>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noProof="0" dirty="0" smtClean="0"/>
              <a:t>Kush </a:t>
            </a:r>
            <a:r>
              <a:rPr lang="en-GB" noProof="0" dirty="0" err="1" smtClean="0"/>
              <a:t>në</a:t>
            </a:r>
            <a:r>
              <a:rPr lang="en-GB" noProof="0" dirty="0" smtClean="0"/>
              <a:t> </a:t>
            </a:r>
            <a:r>
              <a:rPr lang="en-GB" noProof="0" dirty="0" err="1" smtClean="0"/>
              <a:t>këtë</a:t>
            </a:r>
            <a:r>
              <a:rPr lang="en-GB" noProof="0" dirty="0" smtClean="0"/>
              <a:t> </a:t>
            </a:r>
            <a:r>
              <a:rPr lang="en-GB" noProof="0" dirty="0" err="1" smtClean="0"/>
              <a:t>dhomë</a:t>
            </a:r>
            <a:r>
              <a:rPr lang="en-GB" noProof="0" dirty="0" smtClean="0"/>
              <a:t> </a:t>
            </a:r>
            <a:r>
              <a:rPr lang="en-GB" noProof="0" dirty="0" err="1" smtClean="0"/>
              <a:t>ka</a:t>
            </a:r>
            <a:r>
              <a:rPr lang="en-GB" noProof="0" dirty="0" smtClean="0"/>
              <a:t> </a:t>
            </a:r>
            <a:r>
              <a:rPr lang="en-GB" noProof="0" dirty="0" err="1" smtClean="0"/>
              <a:t>pasur</a:t>
            </a:r>
            <a:r>
              <a:rPr lang="en-GB" noProof="0" dirty="0" smtClean="0"/>
              <a:t> </a:t>
            </a:r>
            <a:r>
              <a:rPr lang="en-GB" noProof="0" dirty="0" err="1" smtClean="0"/>
              <a:t>përvoja</a:t>
            </a:r>
            <a:r>
              <a:rPr lang="en-GB" noProof="0" dirty="0" smtClean="0"/>
              <a:t> </a:t>
            </a:r>
            <a:r>
              <a:rPr lang="en-GB" noProof="0" dirty="0" err="1" smtClean="0"/>
              <a:t>në</a:t>
            </a:r>
            <a:r>
              <a:rPr lang="en-GB" noProof="0" dirty="0" smtClean="0"/>
              <a:t> </a:t>
            </a:r>
            <a:r>
              <a:rPr lang="en-GB" noProof="0" dirty="0" err="1" smtClean="0"/>
              <a:t>seancat</a:t>
            </a:r>
            <a:r>
              <a:rPr lang="en-GB" noProof="0" dirty="0" smtClean="0"/>
              <a:t> </a:t>
            </a:r>
            <a:r>
              <a:rPr lang="en-GB" noProof="0" dirty="0" err="1" smtClean="0"/>
              <a:t>gjyqësore</a:t>
            </a:r>
            <a:r>
              <a:rPr lang="en-GB" noProof="0" dirty="0" smtClean="0"/>
              <a:t> </a:t>
            </a:r>
            <a:r>
              <a:rPr lang="en-GB" noProof="0" dirty="0" err="1" smtClean="0"/>
              <a:t>që</a:t>
            </a:r>
            <a:r>
              <a:rPr lang="en-GB" noProof="0" dirty="0" smtClean="0"/>
              <a:t> </a:t>
            </a:r>
            <a:r>
              <a:rPr lang="en-GB" noProof="0" dirty="0" err="1" smtClean="0"/>
              <a:t>përfshinë</a:t>
            </a:r>
            <a:r>
              <a:rPr lang="en-GB" noProof="0" dirty="0" smtClean="0"/>
              <a:t> </a:t>
            </a:r>
            <a:r>
              <a:rPr lang="en-GB" noProof="0" dirty="0" err="1" smtClean="0"/>
              <a:t>ndonjë</a:t>
            </a:r>
            <a:r>
              <a:rPr lang="en-GB" noProof="0" dirty="0" smtClean="0"/>
              <a:t> nga </a:t>
            </a:r>
            <a:r>
              <a:rPr lang="en-GB" noProof="0" dirty="0" err="1" smtClean="0"/>
              <a:t>shkencat</a:t>
            </a:r>
            <a:r>
              <a:rPr lang="en-GB" noProof="0" dirty="0" smtClean="0"/>
              <a:t> </a:t>
            </a:r>
            <a:r>
              <a:rPr lang="en-GB" noProof="0" dirty="0" err="1" smtClean="0"/>
              <a:t>mjeko-ligjore</a:t>
            </a:r>
            <a:r>
              <a:rPr lang="en-GB" noProof="0" dirty="0" smtClean="0"/>
              <a:t> </a:t>
            </a:r>
            <a:r>
              <a:rPr lang="en-GB" noProof="0" dirty="0" err="1" smtClean="0"/>
              <a:t>të</a:t>
            </a:r>
            <a:r>
              <a:rPr lang="en-GB" noProof="0" dirty="0" smtClean="0"/>
              <a:t> </a:t>
            </a:r>
            <a:r>
              <a:rPr lang="en-GB" noProof="0" dirty="0" err="1" smtClean="0"/>
              <a:t>përmendura</a:t>
            </a:r>
            <a:r>
              <a:rPr lang="en-GB" noProof="0" dirty="0" smtClean="0"/>
              <a:t> </a:t>
            </a:r>
            <a:r>
              <a:rPr lang="en-GB" noProof="0" dirty="0" err="1" smtClean="0"/>
              <a:t>në</a:t>
            </a:r>
            <a:r>
              <a:rPr lang="en-GB" noProof="0" dirty="0" smtClean="0"/>
              <a:t> </a:t>
            </a:r>
            <a:r>
              <a:rPr lang="en-GB" noProof="0" dirty="0" err="1" smtClean="0"/>
              <a:t>këtë</a:t>
            </a:r>
            <a:r>
              <a:rPr lang="en-GB" noProof="0" dirty="0" smtClean="0"/>
              <a:t> </a:t>
            </a:r>
            <a:r>
              <a:rPr lang="en-GB" noProof="0" dirty="0" err="1" smtClean="0"/>
              <a:t>slajd</a:t>
            </a:r>
            <a:r>
              <a:rPr lang="en-GB" noProof="0" dirty="0" smtClean="0"/>
              <a:t>?</a:t>
            </a:r>
          </a:p>
          <a:p>
            <a:endParaRPr lang="en-GB" noProof="0" dirty="0" smtClean="0"/>
          </a:p>
          <a:p>
            <a:r>
              <a:rPr lang="en-GB" noProof="0" dirty="0" smtClean="0"/>
              <a:t>Ok, </a:t>
            </a:r>
            <a:r>
              <a:rPr lang="en-GB" noProof="0" dirty="0" err="1" smtClean="0"/>
              <a:t>në</a:t>
            </a:r>
            <a:r>
              <a:rPr lang="en-GB" noProof="0" dirty="0" smtClean="0"/>
              <a:t> </a:t>
            </a:r>
            <a:r>
              <a:rPr lang="en-GB" noProof="0" dirty="0" err="1" smtClean="0"/>
              <a:t>fillim</a:t>
            </a:r>
            <a:r>
              <a:rPr lang="en-GB" noProof="0" dirty="0" smtClean="0"/>
              <a:t> </a:t>
            </a:r>
            <a:r>
              <a:rPr lang="en-GB" noProof="0" dirty="0" err="1" smtClean="0"/>
              <a:t>kemi</a:t>
            </a:r>
            <a:r>
              <a:rPr lang="en-GB" noProof="0" dirty="0" smtClean="0"/>
              <a:t> </a:t>
            </a:r>
            <a:r>
              <a:rPr lang="en-GB" noProof="0" dirty="0" err="1" smtClean="0"/>
              <a:t>parë</a:t>
            </a:r>
            <a:r>
              <a:rPr lang="en-GB" noProof="0" dirty="0" smtClean="0"/>
              <a:t> se X </a:t>
            </a:r>
            <a:r>
              <a:rPr lang="en-GB" noProof="0" dirty="0" err="1" smtClean="0"/>
              <a:t>njerëz</a:t>
            </a:r>
            <a:r>
              <a:rPr lang="en-GB" noProof="0" dirty="0" smtClean="0"/>
              <a:t> </a:t>
            </a:r>
            <a:r>
              <a:rPr lang="en-GB" noProof="0" dirty="0" err="1" smtClean="0"/>
              <a:t>kanë</a:t>
            </a:r>
            <a:r>
              <a:rPr lang="en-GB" noProof="0" dirty="0" smtClean="0"/>
              <a:t> </a:t>
            </a:r>
            <a:r>
              <a:rPr lang="en-GB" noProof="0" dirty="0" err="1" smtClean="0"/>
              <a:t>përvojë</a:t>
            </a:r>
            <a:r>
              <a:rPr lang="en-GB" noProof="0" dirty="0" smtClean="0"/>
              <a:t> me </a:t>
            </a:r>
            <a:r>
              <a:rPr lang="en-GB" noProof="0" dirty="0" err="1" smtClean="0"/>
              <a:t>Mjekësinë</a:t>
            </a:r>
            <a:r>
              <a:rPr lang="en-GB" noProof="0" dirty="0" smtClean="0"/>
              <a:t> </a:t>
            </a:r>
            <a:r>
              <a:rPr lang="en-GB" noProof="0" dirty="0" err="1" smtClean="0"/>
              <a:t>Ligjore</a:t>
            </a:r>
            <a:r>
              <a:rPr lang="en-GB" noProof="0" dirty="0" smtClean="0"/>
              <a:t> </a:t>
            </a:r>
            <a:r>
              <a:rPr lang="en-GB" noProof="0" dirty="0" err="1" smtClean="0"/>
              <a:t>Dixhitale</a:t>
            </a:r>
            <a:r>
              <a:rPr lang="en-GB" noProof="0" dirty="0" smtClean="0"/>
              <a:t>, </a:t>
            </a:r>
            <a:r>
              <a:rPr lang="en-GB" noProof="0" dirty="0" err="1" smtClean="0"/>
              <a:t>ndërsa</a:t>
            </a:r>
            <a:r>
              <a:rPr lang="en-GB" noProof="0" dirty="0" smtClean="0"/>
              <a:t> </a:t>
            </a:r>
            <a:r>
              <a:rPr lang="en-GB" noProof="0" dirty="0" err="1" smtClean="0"/>
              <a:t>gati</a:t>
            </a:r>
            <a:r>
              <a:rPr lang="en-GB" noProof="0" dirty="0" smtClean="0"/>
              <a:t> </a:t>
            </a:r>
            <a:r>
              <a:rPr lang="en-GB" noProof="0" dirty="0" err="1" smtClean="0"/>
              <a:t>të</a:t>
            </a:r>
            <a:r>
              <a:rPr lang="en-GB" noProof="0" dirty="0" smtClean="0"/>
              <a:t> </a:t>
            </a:r>
            <a:r>
              <a:rPr lang="en-GB" noProof="0" dirty="0" err="1" smtClean="0"/>
              <a:t>gjithë</a:t>
            </a:r>
            <a:r>
              <a:rPr lang="en-GB" noProof="0" dirty="0" smtClean="0"/>
              <a:t> </a:t>
            </a:r>
            <a:r>
              <a:rPr lang="en-GB" noProof="0" dirty="0" err="1" smtClean="0"/>
              <a:t>ju</a:t>
            </a:r>
            <a:r>
              <a:rPr lang="en-GB" noProof="0" dirty="0" smtClean="0"/>
              <a:t> </a:t>
            </a:r>
            <a:r>
              <a:rPr lang="en-GB" noProof="0" dirty="0" err="1" smtClean="0"/>
              <a:t>keni</a:t>
            </a:r>
            <a:r>
              <a:rPr lang="en-GB" noProof="0" dirty="0" smtClean="0"/>
              <a:t> </a:t>
            </a:r>
            <a:r>
              <a:rPr lang="en-GB" noProof="0" dirty="0" err="1" smtClean="0"/>
              <a:t>pasur</a:t>
            </a:r>
            <a:r>
              <a:rPr lang="en-GB" noProof="0" dirty="0" smtClean="0"/>
              <a:t> </a:t>
            </a:r>
            <a:r>
              <a:rPr lang="en-GB" noProof="0" dirty="0" err="1" smtClean="0"/>
              <a:t>seanca</a:t>
            </a:r>
            <a:r>
              <a:rPr lang="en-GB" noProof="0" dirty="0" smtClean="0"/>
              <a:t> </a:t>
            </a:r>
            <a:r>
              <a:rPr lang="en-GB" noProof="0" dirty="0" err="1" smtClean="0"/>
              <a:t>gjyqësore</a:t>
            </a:r>
            <a:r>
              <a:rPr lang="en-GB" noProof="0" dirty="0" smtClean="0"/>
              <a:t> </a:t>
            </a:r>
            <a:r>
              <a:rPr lang="en-GB" noProof="0" dirty="0" err="1" smtClean="0"/>
              <a:t>që</a:t>
            </a:r>
            <a:r>
              <a:rPr lang="en-GB" noProof="0" dirty="0" smtClean="0"/>
              <a:t> </a:t>
            </a:r>
            <a:r>
              <a:rPr lang="en-GB" noProof="0" dirty="0" err="1" smtClean="0"/>
              <a:t>përfshinë</a:t>
            </a:r>
            <a:r>
              <a:rPr lang="en-GB" noProof="0" dirty="0" smtClean="0"/>
              <a:t> </a:t>
            </a:r>
            <a:r>
              <a:rPr lang="en-GB" noProof="0" dirty="0" err="1" smtClean="0"/>
              <a:t>disa</a:t>
            </a:r>
            <a:r>
              <a:rPr lang="en-GB" noProof="0" dirty="0" smtClean="0"/>
              <a:t> </a:t>
            </a:r>
            <a:r>
              <a:rPr lang="en-GB" noProof="0" dirty="0" err="1" smtClean="0"/>
              <a:t>prej</a:t>
            </a:r>
            <a:r>
              <a:rPr lang="en-GB" noProof="0" dirty="0" smtClean="0"/>
              <a:t> </a:t>
            </a:r>
            <a:r>
              <a:rPr lang="en-GB" noProof="0" dirty="0" err="1" smtClean="0"/>
              <a:t>shkencave</a:t>
            </a:r>
            <a:r>
              <a:rPr lang="en-GB" noProof="0" dirty="0" smtClean="0"/>
              <a:t> </a:t>
            </a:r>
            <a:r>
              <a:rPr lang="en-GB" noProof="0" dirty="0" err="1" smtClean="0"/>
              <a:t>më</a:t>
            </a:r>
            <a:r>
              <a:rPr lang="en-GB" noProof="0" dirty="0" smtClean="0"/>
              <a:t> </a:t>
            </a:r>
            <a:r>
              <a:rPr lang="en-GB" noProof="0" dirty="0" err="1" smtClean="0"/>
              <a:t>tradicionale</a:t>
            </a:r>
            <a:r>
              <a:rPr lang="en-GB" noProof="0" dirty="0" smtClean="0"/>
              <a:t> </a:t>
            </a:r>
            <a:r>
              <a:rPr lang="en-GB" noProof="0" dirty="0" err="1" smtClean="0"/>
              <a:t>të</a:t>
            </a:r>
            <a:r>
              <a:rPr lang="en-GB" noProof="0" dirty="0" smtClean="0"/>
              <a:t> </a:t>
            </a:r>
            <a:r>
              <a:rPr lang="en-GB" noProof="0" dirty="0" err="1" smtClean="0"/>
              <a:t>mjekësisë</a:t>
            </a:r>
            <a:r>
              <a:rPr lang="en-GB" noProof="0" dirty="0" smtClean="0"/>
              <a:t> </a:t>
            </a:r>
            <a:r>
              <a:rPr lang="en-GB" noProof="0" dirty="0" err="1" smtClean="0"/>
              <a:t>ligjore</a:t>
            </a:r>
            <a:r>
              <a:rPr lang="en-GB" noProof="0" dirty="0" smtClean="0"/>
              <a:t>. </a:t>
            </a:r>
            <a:r>
              <a:rPr lang="en-GB" noProof="0" dirty="0" err="1" smtClean="0"/>
              <a:t>Kjo</a:t>
            </a:r>
            <a:r>
              <a:rPr lang="en-GB" noProof="0" dirty="0" smtClean="0"/>
              <a:t> </a:t>
            </a:r>
            <a:r>
              <a:rPr lang="en-GB" noProof="0" dirty="0" err="1" smtClean="0"/>
              <a:t>nënvizon</a:t>
            </a:r>
            <a:r>
              <a:rPr lang="en-GB" noProof="0" dirty="0" smtClean="0"/>
              <a:t> se Mjekësia </a:t>
            </a:r>
            <a:r>
              <a:rPr lang="en-GB" noProof="0" dirty="0" err="1" smtClean="0"/>
              <a:t>Ligjore</a:t>
            </a:r>
            <a:r>
              <a:rPr lang="en-GB" noProof="0" dirty="0" smtClean="0"/>
              <a:t> </a:t>
            </a:r>
            <a:r>
              <a:rPr lang="en-GB" noProof="0" dirty="0" err="1" smtClean="0"/>
              <a:t>Dixhitale</a:t>
            </a:r>
            <a:r>
              <a:rPr lang="en-GB" noProof="0" dirty="0" smtClean="0"/>
              <a:t> është një </a:t>
            </a:r>
            <a:r>
              <a:rPr lang="en-GB" noProof="0" dirty="0" err="1" smtClean="0"/>
              <a:t>shkencë</a:t>
            </a:r>
            <a:r>
              <a:rPr lang="en-GB" noProof="0" dirty="0" smtClean="0"/>
              <a:t> </a:t>
            </a:r>
            <a:r>
              <a:rPr lang="en-GB" noProof="0" dirty="0" err="1" smtClean="0"/>
              <a:t>krejt</a:t>
            </a:r>
            <a:r>
              <a:rPr lang="en-GB" noProof="0" dirty="0" smtClean="0"/>
              <a:t> e re, </a:t>
            </a:r>
            <a:r>
              <a:rPr lang="en-GB" noProof="0" dirty="0" err="1" smtClean="0"/>
              <a:t>ndërsa</a:t>
            </a:r>
            <a:r>
              <a:rPr lang="en-GB" noProof="0" dirty="0" smtClean="0"/>
              <a:t> </a:t>
            </a:r>
            <a:r>
              <a:rPr lang="en-GB" noProof="0" dirty="0" err="1" smtClean="0"/>
              <a:t>shkencat</a:t>
            </a:r>
            <a:r>
              <a:rPr lang="en-GB" noProof="0" dirty="0" smtClean="0"/>
              <a:t> e </a:t>
            </a:r>
            <a:r>
              <a:rPr lang="en-GB" noProof="0" dirty="0" err="1" smtClean="0"/>
              <a:t>tjera</a:t>
            </a:r>
            <a:r>
              <a:rPr lang="en-GB" noProof="0" dirty="0" smtClean="0"/>
              <a:t> </a:t>
            </a:r>
            <a:r>
              <a:rPr lang="en-GB" noProof="0" dirty="0" err="1" smtClean="0"/>
              <a:t>mjeko-ligjore</a:t>
            </a:r>
            <a:r>
              <a:rPr lang="en-GB" noProof="0" dirty="0" smtClean="0"/>
              <a:t> </a:t>
            </a:r>
            <a:r>
              <a:rPr lang="en-GB" noProof="0" dirty="0" err="1" smtClean="0"/>
              <a:t>kanë</a:t>
            </a:r>
            <a:r>
              <a:rPr lang="en-GB" noProof="0" dirty="0" smtClean="0"/>
              <a:t> një </a:t>
            </a:r>
            <a:r>
              <a:rPr lang="en-GB" noProof="0" dirty="0" err="1" smtClean="0"/>
              <a:t>histori</a:t>
            </a:r>
            <a:r>
              <a:rPr lang="en-GB" noProof="0" dirty="0" smtClean="0"/>
              <a:t> </a:t>
            </a:r>
            <a:r>
              <a:rPr lang="en-GB" noProof="0" dirty="0" err="1" smtClean="0"/>
              <a:t>më</a:t>
            </a:r>
            <a:r>
              <a:rPr lang="en-GB" noProof="0" dirty="0" smtClean="0"/>
              <a:t> </a:t>
            </a:r>
            <a:r>
              <a:rPr lang="en-GB" noProof="0" dirty="0" err="1" smtClean="0"/>
              <a:t>të</a:t>
            </a:r>
            <a:r>
              <a:rPr lang="en-GB" noProof="0" dirty="0" smtClean="0"/>
              <a:t> </a:t>
            </a:r>
            <a:r>
              <a:rPr lang="en-GB" noProof="0" dirty="0" err="1" smtClean="0"/>
              <a:t>gjatë</a:t>
            </a:r>
            <a:r>
              <a:rPr lang="en-GB" noProof="0" dirty="0" smtClean="0"/>
              <a:t>. </a:t>
            </a:r>
            <a:r>
              <a:rPr lang="en-GB" noProof="0" dirty="0" err="1" smtClean="0"/>
              <a:t>Por</a:t>
            </a:r>
            <a:r>
              <a:rPr lang="en-GB" noProof="0" dirty="0" smtClean="0"/>
              <a:t> le </a:t>
            </a:r>
            <a:r>
              <a:rPr lang="en-GB" noProof="0" dirty="0" err="1" smtClean="0"/>
              <a:t>të</a:t>
            </a:r>
            <a:r>
              <a:rPr lang="en-GB" noProof="0" dirty="0" smtClean="0"/>
              <a:t> </a:t>
            </a:r>
            <a:r>
              <a:rPr lang="en-GB" noProof="0" dirty="0" err="1" smtClean="0"/>
              <a:t>jemi</a:t>
            </a:r>
            <a:r>
              <a:rPr lang="en-GB" noProof="0" dirty="0" smtClean="0"/>
              <a:t> </a:t>
            </a:r>
            <a:r>
              <a:rPr lang="en-GB" noProof="0" dirty="0" err="1" smtClean="0"/>
              <a:t>të</a:t>
            </a:r>
            <a:r>
              <a:rPr lang="en-GB" noProof="0" dirty="0" smtClean="0"/>
              <a:t> </a:t>
            </a:r>
            <a:r>
              <a:rPr lang="en-GB" noProof="0" dirty="0" err="1" smtClean="0"/>
              <a:t>sinqertë</a:t>
            </a:r>
            <a:r>
              <a:rPr lang="en-GB" noProof="0" dirty="0" smtClean="0"/>
              <a:t> – </a:t>
            </a:r>
            <a:r>
              <a:rPr lang="en-GB" noProof="0" dirty="0" err="1" smtClean="0"/>
              <a:t>numuri</a:t>
            </a:r>
            <a:r>
              <a:rPr lang="en-GB" noProof="0" dirty="0" smtClean="0"/>
              <a:t> </a:t>
            </a:r>
            <a:r>
              <a:rPr lang="en-GB" noProof="0" dirty="0" err="1" smtClean="0"/>
              <a:t>i</a:t>
            </a:r>
            <a:r>
              <a:rPr lang="en-GB" noProof="0" dirty="0" smtClean="0"/>
              <a:t> </a:t>
            </a:r>
            <a:r>
              <a:rPr lang="en-GB" noProof="0" dirty="0" err="1" smtClean="0"/>
              <a:t>rasteve</a:t>
            </a:r>
            <a:r>
              <a:rPr lang="en-GB" noProof="0" dirty="0" smtClean="0"/>
              <a:t> </a:t>
            </a:r>
            <a:r>
              <a:rPr lang="en-GB" noProof="0" dirty="0" err="1" smtClean="0"/>
              <a:t>që</a:t>
            </a:r>
            <a:r>
              <a:rPr lang="en-GB" noProof="0" dirty="0" smtClean="0"/>
              <a:t> </a:t>
            </a:r>
            <a:r>
              <a:rPr lang="en-GB" noProof="0" dirty="0" err="1" smtClean="0"/>
              <a:t>përfshijnë</a:t>
            </a:r>
            <a:r>
              <a:rPr lang="en-GB" noProof="0" dirty="0" smtClean="0"/>
              <a:t> </a:t>
            </a:r>
            <a:r>
              <a:rPr lang="en-GB" noProof="0" dirty="0" err="1" smtClean="0"/>
              <a:t>prova</a:t>
            </a:r>
            <a:r>
              <a:rPr lang="en-GB" noProof="0" dirty="0" smtClean="0"/>
              <a:t> </a:t>
            </a:r>
            <a:r>
              <a:rPr lang="en-GB" noProof="0" dirty="0" err="1" smtClean="0"/>
              <a:t>dixhitale</a:t>
            </a:r>
            <a:r>
              <a:rPr lang="en-GB" noProof="0" dirty="0" smtClean="0"/>
              <a:t> </a:t>
            </a:r>
            <a:r>
              <a:rPr lang="en-GB" noProof="0" dirty="0" err="1" smtClean="0"/>
              <a:t>po</a:t>
            </a:r>
            <a:r>
              <a:rPr lang="en-GB" noProof="0" dirty="0" smtClean="0"/>
              <a:t> </a:t>
            </a:r>
            <a:r>
              <a:rPr lang="en-GB" noProof="0" dirty="0" err="1" smtClean="0"/>
              <a:t>rritet</a:t>
            </a:r>
            <a:r>
              <a:rPr lang="en-GB" noProof="0" dirty="0" smtClean="0"/>
              <a:t> me </a:t>
            </a:r>
            <a:r>
              <a:rPr lang="en-GB" noProof="0" dirty="0" err="1" smtClean="0"/>
              <a:t>shpejtësi</a:t>
            </a:r>
            <a:r>
              <a:rPr lang="en-GB" noProof="0" dirty="0" smtClean="0"/>
              <a:t>. </a:t>
            </a:r>
            <a:r>
              <a:rPr lang="en-GB" noProof="0" dirty="0" err="1" smtClean="0"/>
              <a:t>Pra</a:t>
            </a:r>
            <a:r>
              <a:rPr lang="en-GB" noProof="0" dirty="0" smtClean="0"/>
              <a:t>, </a:t>
            </a:r>
            <a:r>
              <a:rPr lang="en-GB" noProof="0" dirty="0" err="1" smtClean="0"/>
              <a:t>ekziston</a:t>
            </a:r>
            <a:r>
              <a:rPr lang="en-GB" noProof="0" dirty="0" smtClean="0"/>
              <a:t> një </a:t>
            </a:r>
            <a:r>
              <a:rPr lang="en-GB" noProof="0" dirty="0" err="1" smtClean="0"/>
              <a:t>hendek</a:t>
            </a:r>
            <a:r>
              <a:rPr lang="en-GB" noProof="0" dirty="0" smtClean="0"/>
              <a:t> </a:t>
            </a:r>
            <a:r>
              <a:rPr lang="en-GB" noProof="0" dirty="0" err="1" smtClean="0"/>
              <a:t>i</a:t>
            </a:r>
            <a:r>
              <a:rPr lang="en-GB" noProof="0" dirty="0" smtClean="0"/>
              <a:t> </a:t>
            </a:r>
            <a:r>
              <a:rPr lang="en-GB" noProof="0" dirty="0" err="1" smtClean="0"/>
              <a:t>madh</a:t>
            </a:r>
            <a:r>
              <a:rPr lang="en-GB" noProof="0" dirty="0" smtClean="0"/>
              <a:t> midis </a:t>
            </a:r>
            <a:r>
              <a:rPr lang="en-GB" noProof="0" dirty="0" err="1" smtClean="0"/>
              <a:t>përvojës</a:t>
            </a:r>
            <a:r>
              <a:rPr lang="en-GB" noProof="0" dirty="0" smtClean="0"/>
              <a:t> </a:t>
            </a:r>
            <a:r>
              <a:rPr lang="en-GB" noProof="0" dirty="0" err="1" smtClean="0"/>
              <a:t>dhe</a:t>
            </a:r>
            <a:r>
              <a:rPr lang="en-GB" noProof="0" dirty="0" smtClean="0"/>
              <a:t> </a:t>
            </a:r>
            <a:r>
              <a:rPr lang="en-GB" noProof="0" dirty="0" err="1" smtClean="0"/>
              <a:t>njohurive</a:t>
            </a:r>
            <a:r>
              <a:rPr lang="en-GB" noProof="0" dirty="0" smtClean="0"/>
              <a:t> </a:t>
            </a:r>
            <a:r>
              <a:rPr lang="en-GB" noProof="0" dirty="0" err="1" smtClean="0"/>
              <a:t>rreth</a:t>
            </a:r>
            <a:r>
              <a:rPr lang="en-GB" noProof="0" dirty="0" smtClean="0"/>
              <a:t> Mjekësisë </a:t>
            </a:r>
            <a:r>
              <a:rPr lang="en-GB" noProof="0" dirty="0" err="1" smtClean="0"/>
              <a:t>Ligjore</a:t>
            </a:r>
            <a:r>
              <a:rPr lang="en-GB" noProof="0" dirty="0" smtClean="0"/>
              <a:t> </a:t>
            </a:r>
            <a:r>
              <a:rPr lang="en-GB" noProof="0" dirty="0" err="1" smtClean="0"/>
              <a:t>Dixhitale</a:t>
            </a:r>
            <a:r>
              <a:rPr lang="en-GB" noProof="0" dirty="0" smtClean="0"/>
              <a:t> </a:t>
            </a:r>
            <a:r>
              <a:rPr lang="en-GB" noProof="0" dirty="0" err="1" smtClean="0"/>
              <a:t>në</a:t>
            </a:r>
            <a:r>
              <a:rPr lang="en-GB" noProof="0" dirty="0" smtClean="0"/>
              <a:t> </a:t>
            </a:r>
            <a:r>
              <a:rPr lang="en-GB" noProof="0" dirty="0" err="1" smtClean="0"/>
              <a:t>njërën</a:t>
            </a:r>
            <a:r>
              <a:rPr lang="en-GB" noProof="0" dirty="0" smtClean="0"/>
              <a:t> </a:t>
            </a:r>
            <a:r>
              <a:rPr lang="en-GB" noProof="0" dirty="0" err="1" smtClean="0"/>
              <a:t>anë</a:t>
            </a:r>
            <a:r>
              <a:rPr lang="en-GB" noProof="0" dirty="0" smtClean="0"/>
              <a:t> </a:t>
            </a:r>
            <a:r>
              <a:rPr lang="en-GB" noProof="0" dirty="0" err="1" smtClean="0"/>
              <a:t>dhe</a:t>
            </a:r>
            <a:r>
              <a:rPr lang="en-GB" noProof="0" dirty="0" smtClean="0"/>
              <a:t> </a:t>
            </a:r>
            <a:r>
              <a:rPr lang="en-GB" noProof="0" dirty="0" err="1" smtClean="0"/>
              <a:t>faktit</a:t>
            </a:r>
            <a:r>
              <a:rPr lang="en-GB" noProof="0" dirty="0" smtClean="0"/>
              <a:t> </a:t>
            </a:r>
            <a:r>
              <a:rPr lang="en-GB" noProof="0" dirty="0" err="1" smtClean="0"/>
              <a:t>të</a:t>
            </a:r>
            <a:r>
              <a:rPr lang="en-GB" noProof="0" dirty="0" smtClean="0"/>
              <a:t> </a:t>
            </a:r>
            <a:r>
              <a:rPr lang="en-GB" noProof="0" dirty="0" err="1" smtClean="0"/>
              <a:t>rritjes</a:t>
            </a:r>
            <a:r>
              <a:rPr lang="en-GB" noProof="0" dirty="0" smtClean="0"/>
              <a:t> </a:t>
            </a:r>
            <a:r>
              <a:rPr lang="en-GB" noProof="0" dirty="0" err="1" smtClean="0"/>
              <a:t>së</a:t>
            </a:r>
            <a:r>
              <a:rPr lang="en-GB" noProof="0" dirty="0" smtClean="0"/>
              <a:t> </a:t>
            </a:r>
            <a:r>
              <a:rPr lang="en-GB" noProof="0" dirty="0" err="1" smtClean="0"/>
              <a:t>rasteve</a:t>
            </a:r>
            <a:r>
              <a:rPr lang="en-GB" noProof="0" dirty="0" smtClean="0"/>
              <a:t> </a:t>
            </a:r>
            <a:r>
              <a:rPr lang="en-GB" noProof="0" dirty="0" err="1" smtClean="0"/>
              <a:t>që</a:t>
            </a:r>
            <a:r>
              <a:rPr lang="en-GB" noProof="0" dirty="0" smtClean="0"/>
              <a:t> </a:t>
            </a:r>
            <a:r>
              <a:rPr lang="en-GB" noProof="0" dirty="0" err="1" smtClean="0"/>
              <a:t>përfshijnë</a:t>
            </a:r>
            <a:r>
              <a:rPr lang="en-GB" noProof="0" dirty="0" smtClean="0"/>
              <a:t> </a:t>
            </a:r>
            <a:r>
              <a:rPr lang="en-GB" noProof="0" dirty="0" err="1" smtClean="0"/>
              <a:t>dëshmi</a:t>
            </a:r>
            <a:r>
              <a:rPr lang="en-GB" noProof="0" dirty="0" smtClean="0"/>
              <a:t> </a:t>
            </a:r>
            <a:r>
              <a:rPr lang="en-GB" noProof="0" dirty="0" err="1" smtClean="0"/>
              <a:t>dixhitale</a:t>
            </a:r>
            <a:r>
              <a:rPr lang="en-GB" noProof="0" dirty="0" smtClean="0"/>
              <a:t> nga </a:t>
            </a:r>
            <a:r>
              <a:rPr lang="en-GB" noProof="0" dirty="0" err="1" smtClean="0"/>
              <a:t>ana</a:t>
            </a:r>
            <a:r>
              <a:rPr lang="en-GB" noProof="0" dirty="0" smtClean="0"/>
              <a:t> </a:t>
            </a:r>
            <a:r>
              <a:rPr lang="en-GB" noProof="0" dirty="0" err="1" smtClean="0"/>
              <a:t>tjetër</a:t>
            </a:r>
            <a:r>
              <a:rPr lang="en-GB" noProof="0" dirty="0" smtClean="0"/>
              <a:t>. </a:t>
            </a:r>
            <a:r>
              <a:rPr lang="en-GB" noProof="0" dirty="0" err="1" smtClean="0"/>
              <a:t>Për</a:t>
            </a:r>
            <a:r>
              <a:rPr lang="en-GB" noProof="0" dirty="0" smtClean="0"/>
              <a:t> </a:t>
            </a:r>
            <a:r>
              <a:rPr lang="en-GB" noProof="0" dirty="0" err="1" smtClean="0"/>
              <a:t>shkak</a:t>
            </a:r>
            <a:r>
              <a:rPr lang="en-GB" noProof="0" dirty="0" smtClean="0"/>
              <a:t> </a:t>
            </a:r>
            <a:r>
              <a:rPr lang="en-GB" noProof="0" dirty="0" err="1" smtClean="0"/>
              <a:t>të</a:t>
            </a:r>
            <a:r>
              <a:rPr lang="en-GB" noProof="0" dirty="0" smtClean="0"/>
              <a:t> </a:t>
            </a:r>
            <a:r>
              <a:rPr lang="en-GB" noProof="0" dirty="0" err="1" smtClean="0"/>
              <a:t>kësaj</a:t>
            </a:r>
            <a:r>
              <a:rPr lang="en-GB" noProof="0" dirty="0" smtClean="0"/>
              <a:t>, </a:t>
            </a:r>
            <a:r>
              <a:rPr lang="en-GB" noProof="0" dirty="0" err="1" smtClean="0"/>
              <a:t>shumica</a:t>
            </a:r>
            <a:r>
              <a:rPr lang="en-GB" noProof="0" dirty="0" smtClean="0"/>
              <a:t> e </a:t>
            </a:r>
            <a:r>
              <a:rPr lang="en-GB" noProof="0" dirty="0" err="1" smtClean="0"/>
              <a:t>avokatëve</a:t>
            </a:r>
            <a:r>
              <a:rPr lang="en-GB" noProof="0" dirty="0" smtClean="0"/>
              <a:t>, </a:t>
            </a:r>
            <a:r>
              <a:rPr lang="en-GB" noProof="0" dirty="0" err="1" smtClean="0"/>
              <a:t>prokurorëve</a:t>
            </a:r>
            <a:r>
              <a:rPr lang="en-GB" noProof="0" dirty="0" smtClean="0"/>
              <a:t> </a:t>
            </a:r>
            <a:r>
              <a:rPr lang="en-GB" noProof="0" dirty="0" err="1" smtClean="0"/>
              <a:t>dhe</a:t>
            </a:r>
            <a:r>
              <a:rPr lang="en-GB" noProof="0" dirty="0" smtClean="0"/>
              <a:t> </a:t>
            </a:r>
            <a:r>
              <a:rPr lang="en-GB" noProof="0" dirty="0" err="1" smtClean="0"/>
              <a:t>gjyqtarëve</a:t>
            </a:r>
            <a:r>
              <a:rPr lang="en-GB" noProof="0" dirty="0" smtClean="0"/>
              <a:t> </a:t>
            </a:r>
            <a:r>
              <a:rPr lang="en-GB" noProof="0" dirty="0" err="1" smtClean="0"/>
              <a:t>duhet</a:t>
            </a:r>
            <a:r>
              <a:rPr lang="en-GB" noProof="0" dirty="0" smtClean="0"/>
              <a:t> </a:t>
            </a:r>
            <a:r>
              <a:rPr lang="en-GB" noProof="0" dirty="0" err="1" smtClean="0"/>
              <a:t>të</a:t>
            </a:r>
            <a:r>
              <a:rPr lang="en-GB" noProof="0" dirty="0" smtClean="0"/>
              <a:t> </a:t>
            </a:r>
            <a:r>
              <a:rPr lang="en-GB" noProof="0" dirty="0" err="1" smtClean="0"/>
              <a:t>familjarizohen</a:t>
            </a:r>
            <a:r>
              <a:rPr lang="en-GB" noProof="0" dirty="0" smtClean="0"/>
              <a:t> me </a:t>
            </a:r>
            <a:r>
              <a:rPr lang="en-GB" noProof="0" dirty="0" err="1" smtClean="0"/>
              <a:t>këtë</a:t>
            </a:r>
            <a:r>
              <a:rPr lang="en-GB" noProof="0" dirty="0" smtClean="0"/>
              <a:t> </a:t>
            </a:r>
            <a:r>
              <a:rPr lang="en-GB" noProof="0" dirty="0" err="1" smtClean="0"/>
              <a:t>shkencë</a:t>
            </a:r>
            <a:r>
              <a:rPr lang="en-GB" noProof="0" dirty="0" smtClean="0"/>
              <a:t> </a:t>
            </a:r>
            <a:r>
              <a:rPr lang="en-GB" noProof="0" dirty="0" err="1" smtClean="0"/>
              <a:t>të</a:t>
            </a:r>
            <a:r>
              <a:rPr lang="en-GB" noProof="0" dirty="0" smtClean="0"/>
              <a:t> re. Ata </a:t>
            </a:r>
            <a:r>
              <a:rPr lang="en-GB" noProof="0" dirty="0" err="1" smtClean="0"/>
              <a:t>duhet</a:t>
            </a:r>
            <a:r>
              <a:rPr lang="en-GB" noProof="0" dirty="0" smtClean="0"/>
              <a:t> </a:t>
            </a:r>
            <a:r>
              <a:rPr lang="en-GB" noProof="0" dirty="0" err="1" smtClean="0"/>
              <a:t>të</a:t>
            </a:r>
            <a:r>
              <a:rPr lang="en-GB" noProof="0" dirty="0" smtClean="0"/>
              <a:t> </a:t>
            </a:r>
            <a:r>
              <a:rPr lang="en-GB" noProof="0" dirty="0" err="1" smtClean="0"/>
              <a:t>dinë</a:t>
            </a:r>
            <a:r>
              <a:rPr lang="en-GB" noProof="0" dirty="0" smtClean="0"/>
              <a:t> se </a:t>
            </a:r>
            <a:r>
              <a:rPr lang="en-GB" noProof="0" dirty="0" err="1" smtClean="0"/>
              <a:t>cilat</a:t>
            </a:r>
            <a:r>
              <a:rPr lang="en-GB" noProof="0" dirty="0" smtClean="0"/>
              <a:t> </a:t>
            </a:r>
            <a:r>
              <a:rPr lang="en-GB" noProof="0" dirty="0" err="1" smtClean="0"/>
              <a:t>janë</a:t>
            </a:r>
            <a:r>
              <a:rPr lang="en-GB" noProof="0" dirty="0" smtClean="0"/>
              <a:t> </a:t>
            </a:r>
            <a:r>
              <a:rPr lang="en-GB" noProof="0" dirty="0" err="1" smtClean="0"/>
              <a:t>dëshmitë</a:t>
            </a:r>
            <a:r>
              <a:rPr lang="en-GB" noProof="0" dirty="0" smtClean="0"/>
              <a:t> </a:t>
            </a:r>
            <a:r>
              <a:rPr lang="en-GB" noProof="0" dirty="0" err="1" smtClean="0"/>
              <a:t>dixhitale</a:t>
            </a:r>
            <a:r>
              <a:rPr lang="en-GB" noProof="0" dirty="0" smtClean="0"/>
              <a:t> </a:t>
            </a:r>
            <a:r>
              <a:rPr lang="en-GB" noProof="0" dirty="0" err="1" smtClean="0"/>
              <a:t>dhe</a:t>
            </a:r>
            <a:r>
              <a:rPr lang="en-GB" noProof="0" dirty="0" smtClean="0"/>
              <a:t> se </a:t>
            </a:r>
            <a:r>
              <a:rPr lang="en-GB" noProof="0" dirty="0" err="1" smtClean="0"/>
              <a:t>si</a:t>
            </a:r>
            <a:r>
              <a:rPr lang="en-GB" noProof="0" dirty="0" smtClean="0"/>
              <a:t> </a:t>
            </a:r>
            <a:r>
              <a:rPr lang="en-GB" noProof="0" dirty="0" err="1" smtClean="0"/>
              <a:t>mund</a:t>
            </a:r>
            <a:r>
              <a:rPr lang="en-GB" noProof="0" dirty="0" smtClean="0"/>
              <a:t> </a:t>
            </a:r>
            <a:r>
              <a:rPr lang="en-GB" noProof="0" dirty="0" err="1" smtClean="0"/>
              <a:t>të</a:t>
            </a:r>
            <a:r>
              <a:rPr lang="en-GB" noProof="0" dirty="0" smtClean="0"/>
              <a:t> </a:t>
            </a:r>
            <a:r>
              <a:rPr lang="en-GB" noProof="0" dirty="0" err="1" smtClean="0"/>
              <a:t>ndihmojnë</a:t>
            </a:r>
            <a:r>
              <a:rPr lang="en-GB" noProof="0" dirty="0" smtClean="0"/>
              <a:t> </a:t>
            </a:r>
            <a:r>
              <a:rPr lang="en-GB" noProof="0" dirty="0" err="1" smtClean="0"/>
              <a:t>mjekët</a:t>
            </a:r>
            <a:r>
              <a:rPr lang="en-GB" noProof="0" dirty="0" smtClean="0"/>
              <a:t> </a:t>
            </a:r>
            <a:r>
              <a:rPr lang="en-GB" noProof="0" dirty="0" err="1" smtClean="0"/>
              <a:t>ligjorë</a:t>
            </a:r>
            <a:r>
              <a:rPr lang="en-GB" noProof="0" dirty="0" smtClean="0"/>
              <a:t> </a:t>
            </a:r>
            <a:r>
              <a:rPr lang="en-GB" noProof="0" dirty="0" err="1" smtClean="0"/>
              <a:t>për</a:t>
            </a:r>
            <a:r>
              <a:rPr lang="en-GB" noProof="0" dirty="0" smtClean="0"/>
              <a:t> </a:t>
            </a:r>
            <a:r>
              <a:rPr lang="en-GB" noProof="0" dirty="0" err="1" smtClean="0"/>
              <a:t>rastet</a:t>
            </a:r>
            <a:r>
              <a:rPr lang="en-GB" noProof="0" dirty="0" smtClean="0"/>
              <a:t> e tyre. </a:t>
            </a:r>
            <a:r>
              <a:rPr lang="en-GB" noProof="0" dirty="0" err="1" smtClean="0"/>
              <a:t>Dhe</a:t>
            </a:r>
            <a:r>
              <a:rPr lang="en-GB" noProof="0" dirty="0" smtClean="0"/>
              <a:t> </a:t>
            </a:r>
            <a:r>
              <a:rPr lang="en-GB" noProof="0" dirty="0" err="1" smtClean="0"/>
              <a:t>pikërisht</a:t>
            </a:r>
            <a:r>
              <a:rPr lang="en-GB" noProof="0" dirty="0" smtClean="0"/>
              <a:t> </a:t>
            </a:r>
            <a:r>
              <a:rPr lang="en-GB" noProof="0" dirty="0" err="1" smtClean="0"/>
              <a:t>për</a:t>
            </a:r>
            <a:r>
              <a:rPr lang="en-GB" noProof="0" dirty="0" smtClean="0"/>
              <a:t> </a:t>
            </a:r>
            <a:r>
              <a:rPr lang="en-GB" noProof="0" dirty="0" err="1" smtClean="0"/>
              <a:t>këtë</a:t>
            </a:r>
            <a:r>
              <a:rPr lang="en-GB" noProof="0" dirty="0" smtClean="0"/>
              <a:t> </a:t>
            </a:r>
            <a:r>
              <a:rPr lang="en-GB" noProof="0" dirty="0" err="1" smtClean="0"/>
              <a:t>jemi</a:t>
            </a:r>
            <a:r>
              <a:rPr lang="en-GB" noProof="0" dirty="0" smtClean="0"/>
              <a:t> </a:t>
            </a:r>
            <a:r>
              <a:rPr lang="en-GB" noProof="0" dirty="0" err="1" smtClean="0"/>
              <a:t>këtu</a:t>
            </a:r>
            <a:r>
              <a:rPr lang="en-GB" noProof="0" dirty="0" smtClean="0"/>
              <a:t>!</a:t>
            </a:r>
            <a:endParaRPr lang="en-GB" baseline="0" noProof="0" dirty="0" smtClean="0"/>
          </a:p>
          <a:p>
            <a:r>
              <a:rPr lang="en-GB" baseline="0" noProof="0" dirty="0" smtClean="0"/>
              <a:t>Le </a:t>
            </a:r>
            <a:r>
              <a:rPr lang="en-GB" baseline="0" noProof="0" dirty="0" err="1" smtClean="0"/>
              <a:t>të</a:t>
            </a:r>
            <a:r>
              <a:rPr lang="en-GB" baseline="0" noProof="0" dirty="0" smtClean="0"/>
              <a:t> </a:t>
            </a:r>
            <a:r>
              <a:rPr lang="en-GB" baseline="0" noProof="0" dirty="0" err="1" smtClean="0"/>
              <a:t>shohim</a:t>
            </a:r>
            <a:r>
              <a:rPr lang="en-GB" baseline="0" noProof="0" dirty="0" smtClean="0"/>
              <a:t> </a:t>
            </a:r>
            <a:r>
              <a:rPr lang="en-GB" baseline="0" noProof="0" dirty="0" err="1" smtClean="0"/>
              <a:t>nëse</a:t>
            </a:r>
            <a:r>
              <a:rPr lang="en-GB" baseline="0" noProof="0" dirty="0" smtClean="0"/>
              <a:t> </a:t>
            </a:r>
            <a:r>
              <a:rPr lang="en-GB" baseline="0" noProof="0" dirty="0" err="1" smtClean="0"/>
              <a:t>mund</a:t>
            </a:r>
            <a:r>
              <a:rPr lang="en-GB" baseline="0" noProof="0" dirty="0" smtClean="0"/>
              <a:t> </a:t>
            </a:r>
            <a:r>
              <a:rPr lang="en-GB" baseline="0" noProof="0" dirty="0" err="1" smtClean="0"/>
              <a:t>të</a:t>
            </a:r>
            <a:r>
              <a:rPr lang="en-GB" baseline="0" noProof="0" dirty="0" smtClean="0"/>
              <a:t> </a:t>
            </a:r>
            <a:r>
              <a:rPr lang="en-GB" baseline="0" noProof="0" dirty="0" err="1" smtClean="0"/>
              <a:t>gjejmë</a:t>
            </a:r>
            <a:r>
              <a:rPr lang="en-GB" baseline="0" noProof="0" dirty="0" smtClean="0"/>
              <a:t> </a:t>
            </a:r>
            <a:r>
              <a:rPr lang="en-GB" baseline="0" noProof="0" dirty="0" err="1" smtClean="0"/>
              <a:t>disa</a:t>
            </a:r>
            <a:r>
              <a:rPr lang="en-GB" baseline="0" noProof="0" dirty="0" smtClean="0"/>
              <a:t> </a:t>
            </a:r>
            <a:r>
              <a:rPr lang="en-GB" baseline="0" noProof="0" dirty="0" err="1" smtClean="0"/>
              <a:t>ngjashmëri</a:t>
            </a:r>
            <a:r>
              <a:rPr lang="en-GB" baseline="0" noProof="0" dirty="0" smtClean="0"/>
              <a:t> midis </a:t>
            </a:r>
            <a:r>
              <a:rPr lang="en-GB" baseline="0" noProof="0" dirty="0" err="1" smtClean="0"/>
              <a:t>hetimeve</a:t>
            </a:r>
            <a:r>
              <a:rPr lang="en-GB" baseline="0" noProof="0" dirty="0" smtClean="0"/>
              <a:t> </a:t>
            </a:r>
            <a:r>
              <a:rPr lang="en-GB" baseline="0" noProof="0" dirty="0" err="1" smtClean="0"/>
              <a:t>tradicionale</a:t>
            </a:r>
            <a:r>
              <a:rPr lang="en-GB" baseline="0" noProof="0" dirty="0" smtClean="0"/>
              <a:t> </a:t>
            </a:r>
            <a:r>
              <a:rPr lang="en-GB" baseline="0" noProof="0" dirty="0" err="1" smtClean="0"/>
              <a:t>të</a:t>
            </a:r>
            <a:r>
              <a:rPr lang="en-GB" baseline="0" noProof="0" dirty="0" smtClean="0"/>
              <a:t> </a:t>
            </a:r>
            <a:r>
              <a:rPr lang="en-GB" baseline="0" noProof="0" dirty="0" err="1" smtClean="0"/>
              <a:t>gjurmëve</a:t>
            </a:r>
            <a:r>
              <a:rPr lang="en-GB" baseline="0" noProof="0" dirty="0" smtClean="0"/>
              <a:t> </a:t>
            </a:r>
            <a:r>
              <a:rPr lang="en-GB" baseline="0" noProof="0" dirty="0" err="1" smtClean="0"/>
              <a:t>dhe</a:t>
            </a:r>
            <a:r>
              <a:rPr lang="en-GB" baseline="0" noProof="0" dirty="0" smtClean="0"/>
              <a:t> Mjekësisë </a:t>
            </a:r>
            <a:r>
              <a:rPr lang="en-GB" baseline="0" noProof="0" dirty="0" err="1" smtClean="0"/>
              <a:t>Ligjore</a:t>
            </a:r>
            <a:r>
              <a:rPr lang="en-GB" baseline="0" noProof="0" dirty="0" smtClean="0"/>
              <a:t> </a:t>
            </a:r>
            <a:r>
              <a:rPr lang="en-GB" baseline="0" noProof="0" dirty="0" err="1" smtClean="0"/>
              <a:t>Dixhitale</a:t>
            </a:r>
            <a:r>
              <a:rPr lang="en-GB" baseline="0" noProof="0" dirty="0" smtClean="0"/>
              <a:t>.</a:t>
            </a:r>
          </a:p>
        </p:txBody>
      </p:sp>
      <p:sp>
        <p:nvSpPr>
          <p:cNvPr id="4" name="Foliennummernplatzhalter 3"/>
          <p:cNvSpPr>
            <a:spLocks noGrp="1"/>
          </p:cNvSpPr>
          <p:nvPr>
            <p:ph type="sldNum" sz="quarter" idx="10"/>
          </p:nvPr>
        </p:nvSpPr>
        <p:spPr/>
        <p:txBody>
          <a:bodyPr/>
          <a:lstStyle/>
          <a:p>
            <a:fld id="{5827260C-95DC-194B-88B2-0B241DEC43BF}" type="slidenum">
              <a:rPr lang="en-US" smtClean="0"/>
              <a:pPr/>
              <a:t>150</a:t>
            </a:fld>
            <a:endParaRPr lang="en-US"/>
          </a:p>
        </p:txBody>
      </p:sp>
    </p:spTree>
    <p:extLst>
      <p:ext uri="{BB962C8B-B14F-4D97-AF65-F5344CB8AC3E}">
        <p14:creationId xmlns:p14="http://schemas.microsoft.com/office/powerpoint/2010/main" val="1267556244"/>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noProof="0" dirty="0" err="1" smtClean="0"/>
              <a:t>Shënim</a:t>
            </a:r>
            <a:r>
              <a:rPr lang="en-GB" noProof="0" dirty="0" smtClean="0"/>
              <a:t>: </a:t>
            </a:r>
            <a:r>
              <a:rPr lang="en-GB" noProof="0" dirty="0" err="1" smtClean="0"/>
              <a:t>Ky</a:t>
            </a:r>
            <a:r>
              <a:rPr lang="en-GB" noProof="0" dirty="0" smtClean="0"/>
              <a:t> </a:t>
            </a:r>
            <a:r>
              <a:rPr lang="en-GB" noProof="0" dirty="0" err="1" smtClean="0"/>
              <a:t>slajd</a:t>
            </a:r>
            <a:r>
              <a:rPr lang="en-GB" noProof="0" dirty="0" smtClean="0"/>
              <a:t> është </a:t>
            </a:r>
            <a:r>
              <a:rPr lang="en-GB" noProof="0" dirty="0" err="1" smtClean="0"/>
              <a:t>i</a:t>
            </a:r>
            <a:r>
              <a:rPr lang="en-GB" noProof="0" dirty="0" smtClean="0"/>
              <a:t> </a:t>
            </a:r>
            <a:r>
              <a:rPr lang="en-GB" noProof="0" dirty="0" err="1" smtClean="0"/>
              <a:t>animuar</a:t>
            </a:r>
            <a:endParaRPr lang="en-GB" noProof="0"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GB" noProof="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GB" noProof="0" dirty="0" smtClean="0"/>
              <a:t>[</a:t>
            </a:r>
            <a:r>
              <a:rPr lang="en-GB" noProof="0" dirty="0" err="1" smtClean="0"/>
              <a:t>kliko</a:t>
            </a:r>
            <a:r>
              <a:rPr lang="en-GB" noProof="0" dirty="0" smtClean="0"/>
              <a:t>] </a:t>
            </a:r>
            <a:r>
              <a:rPr lang="en-GB" noProof="0" dirty="0" err="1" smtClean="0"/>
              <a:t>Në</a:t>
            </a:r>
            <a:r>
              <a:rPr lang="en-GB" noProof="0" dirty="0" smtClean="0"/>
              <a:t> </a:t>
            </a:r>
            <a:r>
              <a:rPr lang="en-GB" noProof="0" dirty="0" err="1" smtClean="0"/>
              <a:t>botën</a:t>
            </a:r>
            <a:r>
              <a:rPr lang="en-GB" noProof="0" dirty="0" smtClean="0"/>
              <a:t> </a:t>
            </a:r>
            <a:r>
              <a:rPr lang="en-GB" noProof="0" dirty="0" err="1" smtClean="0"/>
              <a:t>reale</a:t>
            </a:r>
            <a:r>
              <a:rPr lang="en-GB" noProof="0" dirty="0" smtClean="0"/>
              <a:t> </a:t>
            </a:r>
            <a:r>
              <a:rPr lang="en-GB" noProof="0" dirty="0" err="1" smtClean="0"/>
              <a:t>ju</a:t>
            </a:r>
            <a:r>
              <a:rPr lang="en-GB" noProof="0" dirty="0" smtClean="0"/>
              <a:t> </a:t>
            </a:r>
            <a:r>
              <a:rPr lang="en-GB" noProof="0" dirty="0" err="1" smtClean="0"/>
              <a:t>keni</a:t>
            </a:r>
            <a:r>
              <a:rPr lang="en-GB" noProof="0" dirty="0" smtClean="0"/>
              <a:t> </a:t>
            </a:r>
            <a:r>
              <a:rPr lang="en-GB" noProof="0" dirty="0" err="1" smtClean="0"/>
              <a:t>skenën</a:t>
            </a:r>
            <a:r>
              <a:rPr lang="en-GB" noProof="0" dirty="0" smtClean="0"/>
              <a:t> </a:t>
            </a:r>
            <a:r>
              <a:rPr lang="en-GB" noProof="0" dirty="0" err="1" smtClean="0"/>
              <a:t>tuaj</a:t>
            </a:r>
            <a:r>
              <a:rPr lang="en-GB" noProof="0" dirty="0" smtClean="0"/>
              <a:t> </a:t>
            </a:r>
            <a:r>
              <a:rPr lang="en-GB" noProof="0" dirty="0" err="1" smtClean="0"/>
              <a:t>të</a:t>
            </a:r>
            <a:r>
              <a:rPr lang="en-GB" noProof="0" dirty="0" smtClean="0"/>
              <a:t> </a:t>
            </a:r>
            <a:r>
              <a:rPr lang="en-GB" noProof="0" dirty="0" err="1" smtClean="0"/>
              <a:t>krimit</a:t>
            </a:r>
            <a:r>
              <a:rPr lang="en-GB" noProof="0" dirty="0" smtClean="0"/>
              <a:t> </a:t>
            </a:r>
            <a:r>
              <a:rPr lang="en-GB" noProof="0" dirty="0" err="1" smtClean="0"/>
              <a:t>që</a:t>
            </a:r>
            <a:r>
              <a:rPr lang="en-GB" noProof="0" dirty="0" smtClean="0"/>
              <a:t> </a:t>
            </a:r>
            <a:r>
              <a:rPr lang="en-GB" noProof="0" dirty="0" err="1" smtClean="0"/>
              <a:t>duhet</a:t>
            </a:r>
            <a:r>
              <a:rPr lang="en-GB" noProof="0" dirty="0" smtClean="0"/>
              <a:t> </a:t>
            </a:r>
            <a:r>
              <a:rPr lang="en-GB" noProof="0" dirty="0" err="1" smtClean="0"/>
              <a:t>të</a:t>
            </a:r>
            <a:r>
              <a:rPr lang="en-GB" noProof="0" dirty="0" smtClean="0"/>
              <a:t> </a:t>
            </a:r>
            <a:r>
              <a:rPr lang="en-GB" noProof="0" dirty="0" err="1" smtClean="0"/>
              <a:t>sigurohet</a:t>
            </a:r>
            <a:r>
              <a:rPr lang="en-GB" noProof="0" dirty="0" smtClean="0"/>
              <a:t> - </a:t>
            </a:r>
            <a:r>
              <a:rPr lang="en-GB" noProof="0" dirty="0" err="1" smtClean="0"/>
              <a:t>edhe</a:t>
            </a:r>
            <a:r>
              <a:rPr lang="en-GB" noProof="0" dirty="0" smtClean="0"/>
              <a:t> </a:t>
            </a:r>
            <a:r>
              <a:rPr lang="en-GB" noProof="0" dirty="0" err="1" smtClean="0"/>
              <a:t>pse</a:t>
            </a:r>
            <a:r>
              <a:rPr lang="en-GB" noProof="0" dirty="0" smtClean="0"/>
              <a:t> </a:t>
            </a:r>
            <a:r>
              <a:rPr lang="en-GB" noProof="0" dirty="0" err="1" smtClean="0"/>
              <a:t>unë</a:t>
            </a:r>
            <a:r>
              <a:rPr lang="en-GB" noProof="0" dirty="0" smtClean="0"/>
              <a:t> </a:t>
            </a:r>
            <a:r>
              <a:rPr lang="en-GB" noProof="0" dirty="0" err="1" smtClean="0"/>
              <a:t>nuk</a:t>
            </a:r>
            <a:r>
              <a:rPr lang="en-GB" noProof="0" dirty="0" smtClean="0"/>
              <a:t> jam </a:t>
            </a:r>
            <a:r>
              <a:rPr lang="en-GB" noProof="0" dirty="0" err="1" smtClean="0"/>
              <a:t>i</a:t>
            </a:r>
            <a:r>
              <a:rPr lang="en-GB" noProof="0" dirty="0" smtClean="0"/>
              <a:t> </a:t>
            </a:r>
            <a:r>
              <a:rPr lang="en-GB" noProof="0" dirty="0" err="1" smtClean="0"/>
              <a:t>sigurt</a:t>
            </a:r>
            <a:r>
              <a:rPr lang="en-GB" noProof="0" dirty="0" smtClean="0"/>
              <a:t> se </a:t>
            </a:r>
            <a:r>
              <a:rPr lang="en-GB" noProof="0" dirty="0" err="1" smtClean="0"/>
              <a:t>çfarë</a:t>
            </a:r>
            <a:r>
              <a:rPr lang="en-GB" noProof="0" dirty="0" smtClean="0"/>
              <a:t> </a:t>
            </a:r>
            <a:r>
              <a:rPr lang="en-GB" noProof="0" dirty="0" err="1" smtClean="0"/>
              <a:t>bëri</a:t>
            </a:r>
            <a:r>
              <a:rPr lang="en-GB" noProof="0" dirty="0" smtClean="0"/>
              <a:t> </a:t>
            </a:r>
            <a:r>
              <a:rPr lang="en-GB" noProof="0" dirty="0" err="1" smtClean="0"/>
              <a:t>kolegu</a:t>
            </a:r>
            <a:r>
              <a:rPr lang="en-GB" noProof="0" dirty="0" smtClean="0"/>
              <a:t> </a:t>
            </a:r>
            <a:r>
              <a:rPr lang="en-GB" noProof="0" dirty="0" err="1" smtClean="0"/>
              <a:t>në</a:t>
            </a:r>
            <a:r>
              <a:rPr lang="en-GB" noProof="0" dirty="0" smtClean="0"/>
              <a:t> </a:t>
            </a:r>
            <a:r>
              <a:rPr lang="en-GB" noProof="0" dirty="0" err="1" smtClean="0"/>
              <a:t>këtë</a:t>
            </a:r>
            <a:r>
              <a:rPr lang="en-GB" noProof="0" dirty="0" smtClean="0"/>
              <a:t> </a:t>
            </a:r>
            <a:r>
              <a:rPr lang="en-GB" noProof="0" dirty="0" err="1" smtClean="0"/>
              <a:t>foto</a:t>
            </a:r>
            <a:r>
              <a:rPr lang="en-GB" noProof="0" dirty="0" smtClean="0"/>
              <a:t>;)</a:t>
            </a:r>
          </a:p>
          <a:p>
            <a:pPr marL="0" marR="0" indent="0" algn="l" defTabSz="457200" rtl="0" eaLnBrk="1" fontAlgn="auto" latinLnBrk="0" hangingPunct="1">
              <a:lnSpc>
                <a:spcPct val="100000"/>
              </a:lnSpc>
              <a:spcBef>
                <a:spcPts val="0"/>
              </a:spcBef>
              <a:spcAft>
                <a:spcPts val="0"/>
              </a:spcAft>
              <a:buClrTx/>
              <a:buSzTx/>
              <a:buFontTx/>
              <a:buNone/>
              <a:tabLst/>
              <a:defRPr/>
            </a:pPr>
            <a:endParaRPr lang="en-GB" noProof="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GB" noProof="0" dirty="0" err="1" smtClean="0"/>
              <a:t>Në</a:t>
            </a:r>
            <a:r>
              <a:rPr lang="en-GB" noProof="0" dirty="0" smtClean="0"/>
              <a:t> </a:t>
            </a:r>
            <a:r>
              <a:rPr lang="en-GB" noProof="0" dirty="0" err="1" smtClean="0"/>
              <a:t>botën</a:t>
            </a:r>
            <a:r>
              <a:rPr lang="en-GB" noProof="0" dirty="0" smtClean="0"/>
              <a:t> e Mjekësisë </a:t>
            </a:r>
            <a:r>
              <a:rPr lang="en-GB" noProof="0" dirty="0" err="1" smtClean="0"/>
              <a:t>Ligjore</a:t>
            </a:r>
            <a:r>
              <a:rPr lang="en-GB" noProof="0" dirty="0" smtClean="0"/>
              <a:t> </a:t>
            </a:r>
            <a:r>
              <a:rPr lang="en-GB" noProof="0" dirty="0" err="1" smtClean="0"/>
              <a:t>Dixhitale</a:t>
            </a:r>
            <a:r>
              <a:rPr lang="en-GB" noProof="0" dirty="0" smtClean="0"/>
              <a:t> </a:t>
            </a:r>
            <a:r>
              <a:rPr lang="en-GB" noProof="0" dirty="0" err="1" smtClean="0"/>
              <a:t>ju</a:t>
            </a:r>
            <a:r>
              <a:rPr lang="en-GB" noProof="0" dirty="0" smtClean="0"/>
              <a:t> </a:t>
            </a:r>
            <a:r>
              <a:rPr lang="en-GB" noProof="0" dirty="0" err="1" smtClean="0"/>
              <a:t>keni</a:t>
            </a:r>
            <a:r>
              <a:rPr lang="en-GB" noProof="0" dirty="0" smtClean="0"/>
              <a:t> </a:t>
            </a:r>
            <a:r>
              <a:rPr lang="en-GB" noProof="0" dirty="0" err="1" smtClean="0"/>
              <a:t>po</a:t>
            </a:r>
            <a:r>
              <a:rPr lang="en-GB" noProof="0" dirty="0" smtClean="0"/>
              <a:t> </a:t>
            </a:r>
            <a:r>
              <a:rPr lang="en-GB" noProof="0" dirty="0" err="1" smtClean="0"/>
              <a:t>atë</a:t>
            </a:r>
            <a:r>
              <a:rPr lang="en-GB" noProof="0" dirty="0" smtClean="0"/>
              <a:t> </a:t>
            </a:r>
            <a:r>
              <a:rPr lang="en-GB" noProof="0" dirty="0" err="1" smtClean="0"/>
              <a:t>skenë</a:t>
            </a:r>
            <a:r>
              <a:rPr lang="en-GB" noProof="0" dirty="0" smtClean="0"/>
              <a:t> </a:t>
            </a:r>
            <a:r>
              <a:rPr lang="en-GB" noProof="0" dirty="0" err="1" smtClean="0"/>
              <a:t>të</a:t>
            </a:r>
            <a:r>
              <a:rPr lang="en-GB" noProof="0" dirty="0" smtClean="0"/>
              <a:t> </a:t>
            </a:r>
            <a:r>
              <a:rPr lang="en-GB" noProof="0" dirty="0" err="1" smtClean="0"/>
              <a:t>njëjtë</a:t>
            </a:r>
            <a:r>
              <a:rPr lang="en-GB" noProof="0" dirty="0" smtClean="0"/>
              <a:t> </a:t>
            </a:r>
            <a:r>
              <a:rPr lang="en-GB" noProof="0" dirty="0" err="1" smtClean="0"/>
              <a:t>të</a:t>
            </a:r>
            <a:r>
              <a:rPr lang="en-GB" noProof="0" dirty="0" smtClean="0"/>
              <a:t> </a:t>
            </a:r>
            <a:r>
              <a:rPr lang="en-GB" noProof="0" dirty="0" err="1" smtClean="0"/>
              <a:t>krimit</a:t>
            </a:r>
            <a:r>
              <a:rPr lang="en-GB" noProof="0" dirty="0" smtClean="0"/>
              <a:t>. </a:t>
            </a:r>
            <a:r>
              <a:rPr lang="en-GB" noProof="0" dirty="0" err="1" smtClean="0"/>
              <a:t>Pra</a:t>
            </a:r>
            <a:r>
              <a:rPr lang="en-GB" noProof="0" dirty="0" smtClean="0"/>
              <a:t>, </a:t>
            </a:r>
            <a:r>
              <a:rPr lang="en-GB" noProof="0" dirty="0" err="1" smtClean="0"/>
              <a:t>hetuesit</a:t>
            </a:r>
            <a:r>
              <a:rPr lang="en-GB" noProof="0" dirty="0" smtClean="0"/>
              <a:t> </a:t>
            </a:r>
            <a:r>
              <a:rPr lang="en-GB" noProof="0" dirty="0" err="1" smtClean="0"/>
              <a:t>duhet</a:t>
            </a:r>
            <a:r>
              <a:rPr lang="en-GB" noProof="0" dirty="0" smtClean="0"/>
              <a:t> ta </a:t>
            </a:r>
            <a:r>
              <a:rPr lang="en-GB" noProof="0" dirty="0" err="1" smtClean="0"/>
              <a:t>sigurojnë</a:t>
            </a:r>
            <a:r>
              <a:rPr lang="en-GB" noProof="0" dirty="0" smtClean="0"/>
              <a:t> </a:t>
            </a:r>
            <a:r>
              <a:rPr lang="en-GB" noProof="0" dirty="0" err="1" smtClean="0"/>
              <a:t>atë</a:t>
            </a:r>
            <a:r>
              <a:rPr lang="en-GB" noProof="0" dirty="0" smtClean="0"/>
              <a:t> </a:t>
            </a:r>
            <a:r>
              <a:rPr lang="en-GB" noProof="0" dirty="0" err="1" smtClean="0"/>
              <a:t>skenë</a:t>
            </a:r>
            <a:r>
              <a:rPr lang="en-GB" noProof="0" dirty="0" smtClean="0"/>
              <a:t> </a:t>
            </a:r>
            <a:r>
              <a:rPr lang="en-GB" noProof="0" dirty="0" err="1" smtClean="0"/>
              <a:t>në</a:t>
            </a:r>
            <a:r>
              <a:rPr lang="en-GB" noProof="0" dirty="0" smtClean="0"/>
              <a:t> </a:t>
            </a:r>
            <a:r>
              <a:rPr lang="en-GB" noProof="0" dirty="0" err="1" smtClean="0"/>
              <a:t>të</a:t>
            </a:r>
            <a:r>
              <a:rPr lang="en-GB" noProof="0" dirty="0" smtClean="0"/>
              <a:t> </a:t>
            </a:r>
            <a:r>
              <a:rPr lang="en-GB" noProof="0" dirty="0" err="1" smtClean="0"/>
              <a:t>njëjtën</a:t>
            </a:r>
            <a:r>
              <a:rPr lang="en-GB" noProof="0" dirty="0" smtClean="0"/>
              <a:t> </a:t>
            </a:r>
            <a:r>
              <a:rPr lang="en-GB" noProof="0" dirty="0" err="1" smtClean="0"/>
              <a:t>mënyrë</a:t>
            </a:r>
            <a:r>
              <a:rPr lang="en-GB" noProof="0" dirty="0" smtClean="0"/>
              <a:t> </a:t>
            </a:r>
            <a:r>
              <a:rPr lang="en-GB" noProof="0" dirty="0" err="1" smtClean="0"/>
              <a:t>si</a:t>
            </a:r>
            <a:r>
              <a:rPr lang="en-GB" noProof="0" dirty="0" smtClean="0"/>
              <a:t> </a:t>
            </a:r>
            <a:r>
              <a:rPr lang="en-GB" noProof="0" dirty="0" err="1" smtClean="0"/>
              <a:t>sa</a:t>
            </a:r>
            <a:r>
              <a:rPr lang="en-GB" noProof="0" dirty="0" smtClean="0"/>
              <a:t> </a:t>
            </a:r>
            <a:r>
              <a:rPr lang="en-GB" noProof="0" dirty="0" err="1" smtClean="0"/>
              <a:t>ata</a:t>
            </a:r>
            <a:r>
              <a:rPr lang="en-GB" noProof="0" dirty="0" smtClean="0"/>
              <a:t> </a:t>
            </a:r>
            <a:r>
              <a:rPr lang="en-GB" noProof="0" dirty="0" err="1" smtClean="0"/>
              <a:t>në</a:t>
            </a:r>
            <a:r>
              <a:rPr lang="en-GB" noProof="0" dirty="0" smtClean="0"/>
              <a:t> </a:t>
            </a:r>
            <a:r>
              <a:rPr lang="en-GB" noProof="0" dirty="0" err="1" smtClean="0"/>
              <a:t>mjeksinë</a:t>
            </a:r>
            <a:r>
              <a:rPr lang="en-GB" noProof="0" dirty="0" smtClean="0"/>
              <a:t> </a:t>
            </a:r>
            <a:r>
              <a:rPr lang="en-GB" noProof="0" dirty="0" err="1" smtClean="0"/>
              <a:t>ligjore</a:t>
            </a:r>
            <a:r>
              <a:rPr lang="en-GB" noProof="0" dirty="0" smtClean="0"/>
              <a:t> </a:t>
            </a:r>
            <a:r>
              <a:rPr lang="en-GB" noProof="0" dirty="0" err="1" smtClean="0"/>
              <a:t>tradicionale</a:t>
            </a:r>
            <a:r>
              <a:rPr lang="en-GB" noProof="0" dirty="0" smtClean="0"/>
              <a:t>. </a:t>
            </a:r>
            <a:r>
              <a:rPr lang="en-GB" noProof="0" dirty="0" err="1" smtClean="0"/>
              <a:t>Por</a:t>
            </a:r>
            <a:r>
              <a:rPr lang="en-GB" noProof="0" dirty="0" smtClean="0"/>
              <a:t> </a:t>
            </a:r>
            <a:r>
              <a:rPr lang="en-GB" noProof="0" dirty="0" err="1" smtClean="0"/>
              <a:t>në</a:t>
            </a:r>
            <a:r>
              <a:rPr lang="en-GB" noProof="0" dirty="0" smtClean="0"/>
              <a:t> </a:t>
            </a:r>
            <a:r>
              <a:rPr lang="en-GB" noProof="0" dirty="0" err="1" smtClean="0"/>
              <a:t>botën</a:t>
            </a:r>
            <a:r>
              <a:rPr lang="en-GB" noProof="0" dirty="0" smtClean="0"/>
              <a:t> </a:t>
            </a:r>
            <a:r>
              <a:rPr lang="en-GB" noProof="0" dirty="0" err="1" smtClean="0"/>
              <a:t>tonë</a:t>
            </a:r>
            <a:r>
              <a:rPr lang="en-GB" noProof="0" dirty="0" smtClean="0"/>
              <a:t> </a:t>
            </a:r>
            <a:r>
              <a:rPr lang="en-GB" noProof="0" dirty="0" err="1" smtClean="0"/>
              <a:t>të</a:t>
            </a:r>
            <a:r>
              <a:rPr lang="en-GB" noProof="0" dirty="0" smtClean="0"/>
              <a:t> Mjekësisë </a:t>
            </a:r>
            <a:r>
              <a:rPr lang="en-GB" noProof="0" dirty="0" err="1" smtClean="0"/>
              <a:t>Ligjore</a:t>
            </a:r>
            <a:r>
              <a:rPr lang="en-GB" noProof="0" dirty="0" smtClean="0"/>
              <a:t>, ne </a:t>
            </a:r>
            <a:r>
              <a:rPr lang="en-GB" noProof="0" dirty="0" err="1" smtClean="0"/>
              <a:t>gjithashtu</a:t>
            </a:r>
            <a:r>
              <a:rPr lang="en-GB" noProof="0" dirty="0" smtClean="0"/>
              <a:t> </a:t>
            </a:r>
            <a:r>
              <a:rPr lang="en-GB" noProof="0" dirty="0" err="1" smtClean="0"/>
              <a:t>mund</a:t>
            </a:r>
            <a:r>
              <a:rPr lang="en-GB" noProof="0" dirty="0" smtClean="0"/>
              <a:t> </a:t>
            </a:r>
            <a:r>
              <a:rPr lang="en-GB" noProof="0" dirty="0" err="1" smtClean="0"/>
              <a:t>të</a:t>
            </a:r>
            <a:r>
              <a:rPr lang="en-GB" noProof="0" dirty="0" smtClean="0"/>
              <a:t> </a:t>
            </a:r>
            <a:r>
              <a:rPr lang="en-GB" noProof="0" dirty="0" err="1" smtClean="0"/>
              <a:t>kemi</a:t>
            </a:r>
            <a:r>
              <a:rPr lang="en-GB" noProof="0" dirty="0" smtClean="0"/>
              <a:t> një </a:t>
            </a:r>
            <a:r>
              <a:rPr lang="en-GB" noProof="0" dirty="0" err="1" smtClean="0"/>
              <a:t>skenë</a:t>
            </a:r>
            <a:r>
              <a:rPr lang="en-GB" noProof="0" dirty="0" smtClean="0"/>
              <a:t> </a:t>
            </a:r>
            <a:r>
              <a:rPr lang="en-GB" noProof="0" dirty="0" err="1" smtClean="0"/>
              <a:t>të</a:t>
            </a:r>
            <a:r>
              <a:rPr lang="en-GB" noProof="0" dirty="0" smtClean="0"/>
              <a:t> </a:t>
            </a:r>
            <a:r>
              <a:rPr lang="en-GB" noProof="0" dirty="0" err="1" smtClean="0"/>
              <a:t>dytë</a:t>
            </a:r>
            <a:r>
              <a:rPr lang="en-GB" noProof="0" dirty="0" smtClean="0"/>
              <a:t> </a:t>
            </a:r>
            <a:r>
              <a:rPr lang="en-GB" noProof="0" dirty="0" err="1" smtClean="0"/>
              <a:t>krimi</a:t>
            </a:r>
            <a:r>
              <a:rPr lang="en-GB" noProof="0" dirty="0" smtClean="0"/>
              <a:t> [</a:t>
            </a:r>
            <a:r>
              <a:rPr lang="en-GB" noProof="0" dirty="0" err="1" smtClean="0"/>
              <a:t>kliko</a:t>
            </a:r>
            <a:r>
              <a:rPr lang="en-GB" noProof="0" dirty="0" smtClean="0"/>
              <a:t>]. Një </a:t>
            </a:r>
            <a:r>
              <a:rPr lang="en-GB" noProof="0" dirty="0" err="1" smtClean="0"/>
              <a:t>sistem</a:t>
            </a:r>
            <a:r>
              <a:rPr lang="en-GB" noProof="0" dirty="0" smtClean="0"/>
              <a:t> </a:t>
            </a:r>
            <a:r>
              <a:rPr lang="en-GB" noProof="0" dirty="0" err="1" smtClean="0"/>
              <a:t>kompjuterik</a:t>
            </a:r>
            <a:r>
              <a:rPr lang="en-GB" noProof="0" dirty="0" smtClean="0"/>
              <a:t> </a:t>
            </a:r>
            <a:r>
              <a:rPr lang="en-GB" noProof="0" dirty="0" err="1" smtClean="0"/>
              <a:t>mund</a:t>
            </a:r>
            <a:r>
              <a:rPr lang="en-GB" noProof="0" dirty="0" smtClean="0"/>
              <a:t> </a:t>
            </a:r>
            <a:r>
              <a:rPr lang="en-GB" noProof="0" dirty="0" err="1" smtClean="0"/>
              <a:t>të</a:t>
            </a:r>
            <a:r>
              <a:rPr lang="en-GB" noProof="0" dirty="0" smtClean="0"/>
              <a:t> </a:t>
            </a:r>
            <a:r>
              <a:rPr lang="en-GB" noProof="0" dirty="0" err="1" smtClean="0"/>
              <a:t>ishte</a:t>
            </a:r>
            <a:r>
              <a:rPr lang="en-GB" noProof="0" dirty="0" smtClean="0"/>
              <a:t> </a:t>
            </a:r>
            <a:r>
              <a:rPr lang="en-GB" noProof="0" dirty="0" err="1" smtClean="0"/>
              <a:t>përdorur</a:t>
            </a:r>
            <a:r>
              <a:rPr lang="en-GB" noProof="0" dirty="0" smtClean="0"/>
              <a:t> </a:t>
            </a:r>
            <a:r>
              <a:rPr lang="en-GB" noProof="0" dirty="0" err="1" smtClean="0"/>
              <a:t>për</a:t>
            </a:r>
            <a:r>
              <a:rPr lang="en-GB" noProof="0" dirty="0" smtClean="0"/>
              <a:t> </a:t>
            </a:r>
            <a:r>
              <a:rPr lang="en-GB" noProof="0" dirty="0" err="1" smtClean="0"/>
              <a:t>të</a:t>
            </a:r>
            <a:r>
              <a:rPr lang="en-GB" noProof="0" dirty="0" smtClean="0"/>
              <a:t> </a:t>
            </a:r>
            <a:r>
              <a:rPr lang="en-GB" noProof="0" dirty="0" err="1" smtClean="0"/>
              <a:t>kryer</a:t>
            </a:r>
            <a:r>
              <a:rPr lang="en-GB" noProof="0" dirty="0" smtClean="0"/>
              <a:t> një </a:t>
            </a:r>
            <a:r>
              <a:rPr lang="en-GB" noProof="0" dirty="0" err="1" smtClean="0"/>
              <a:t>krim</a:t>
            </a:r>
            <a:r>
              <a:rPr lang="en-GB" noProof="0" dirty="0" smtClean="0"/>
              <a:t>. </a:t>
            </a:r>
            <a:r>
              <a:rPr lang="en-GB" noProof="0" dirty="0" err="1" smtClean="0"/>
              <a:t>Kjo</a:t>
            </a:r>
            <a:r>
              <a:rPr lang="en-GB" noProof="0" dirty="0" smtClean="0"/>
              <a:t> e </a:t>
            </a:r>
            <a:r>
              <a:rPr lang="en-GB" noProof="0" dirty="0" err="1" smtClean="0"/>
              <a:t>bën</a:t>
            </a:r>
            <a:r>
              <a:rPr lang="en-GB" noProof="0" dirty="0" smtClean="0"/>
              <a:t> </a:t>
            </a:r>
            <a:r>
              <a:rPr lang="en-GB" noProof="0" dirty="0" err="1" smtClean="0"/>
              <a:t>atë</a:t>
            </a:r>
            <a:r>
              <a:rPr lang="en-GB" noProof="0" dirty="0" smtClean="0"/>
              <a:t> një </a:t>
            </a:r>
            <a:r>
              <a:rPr lang="en-GB" noProof="0" dirty="0" err="1" smtClean="0"/>
              <a:t>provë</a:t>
            </a:r>
            <a:r>
              <a:rPr lang="en-GB" noProof="0" dirty="0" smtClean="0"/>
              <a:t> </a:t>
            </a:r>
            <a:r>
              <a:rPr lang="en-GB" noProof="0" dirty="0" err="1" smtClean="0"/>
              <a:t>të</a:t>
            </a:r>
            <a:r>
              <a:rPr lang="en-GB" noProof="0" dirty="0" smtClean="0"/>
              <a:t> </a:t>
            </a:r>
            <a:r>
              <a:rPr lang="en-GB" noProof="0" dirty="0" err="1" smtClean="0"/>
              <a:t>vlefshme</a:t>
            </a:r>
            <a:r>
              <a:rPr lang="en-GB" noProof="0" dirty="0" smtClean="0"/>
              <a:t> </a:t>
            </a:r>
            <a:r>
              <a:rPr lang="en-GB" noProof="0" dirty="0" err="1" smtClean="0"/>
              <a:t>për</a:t>
            </a:r>
            <a:r>
              <a:rPr lang="en-GB" noProof="0" dirty="0" smtClean="0"/>
              <a:t> </a:t>
            </a:r>
            <a:r>
              <a:rPr lang="en-GB" noProof="0" dirty="0" err="1" smtClean="0"/>
              <a:t>rastin</a:t>
            </a:r>
            <a:r>
              <a:rPr lang="en-GB" noProof="0" dirty="0" smtClean="0"/>
              <a:t> </a:t>
            </a:r>
            <a:r>
              <a:rPr lang="en-GB" noProof="0" dirty="0" err="1" smtClean="0"/>
              <a:t>tonë</a:t>
            </a:r>
            <a:r>
              <a:rPr lang="en-GB" noProof="0" dirty="0" smtClean="0"/>
              <a:t>. </a:t>
            </a:r>
            <a:r>
              <a:rPr lang="en-GB" noProof="0" dirty="0" err="1" smtClean="0"/>
              <a:t>Por</a:t>
            </a:r>
            <a:r>
              <a:rPr lang="en-GB" noProof="0" dirty="0" smtClean="0"/>
              <a:t> </a:t>
            </a:r>
            <a:r>
              <a:rPr lang="en-GB" noProof="0" dirty="0" err="1" smtClean="0"/>
              <a:t>edhe</a:t>
            </a:r>
            <a:r>
              <a:rPr lang="en-GB" noProof="0" dirty="0" smtClean="0"/>
              <a:t> </a:t>
            </a:r>
            <a:r>
              <a:rPr lang="en-GB" noProof="0" dirty="0" err="1" smtClean="0"/>
              <a:t>në</a:t>
            </a:r>
            <a:r>
              <a:rPr lang="en-GB" noProof="0" dirty="0" smtClean="0"/>
              <a:t> </a:t>
            </a:r>
            <a:r>
              <a:rPr lang="en-GB" noProof="0" dirty="0" err="1" smtClean="0"/>
              <a:t>qoftë</a:t>
            </a:r>
            <a:r>
              <a:rPr lang="en-GB" noProof="0" dirty="0" smtClean="0"/>
              <a:t> se </a:t>
            </a:r>
            <a:r>
              <a:rPr lang="en-GB" noProof="0" dirty="0" err="1" smtClean="0"/>
              <a:t>vetë</a:t>
            </a:r>
            <a:r>
              <a:rPr lang="en-GB" noProof="0" dirty="0" smtClean="0"/>
              <a:t> </a:t>
            </a:r>
            <a:r>
              <a:rPr lang="en-GB" noProof="0" dirty="0" err="1" smtClean="0"/>
              <a:t>kompjuteri</a:t>
            </a:r>
            <a:r>
              <a:rPr lang="en-GB" noProof="0" dirty="0" smtClean="0"/>
              <a:t> </a:t>
            </a:r>
            <a:r>
              <a:rPr lang="en-GB" noProof="0" dirty="0" err="1" smtClean="0"/>
              <a:t>nuk</a:t>
            </a:r>
            <a:r>
              <a:rPr lang="en-GB" noProof="0" dirty="0" smtClean="0"/>
              <a:t> </a:t>
            </a:r>
            <a:r>
              <a:rPr lang="en-GB" noProof="0" dirty="0" err="1" smtClean="0"/>
              <a:t>ishte</a:t>
            </a:r>
            <a:r>
              <a:rPr lang="en-GB" noProof="0" dirty="0" smtClean="0"/>
              <a:t> </a:t>
            </a:r>
            <a:r>
              <a:rPr lang="en-GB" noProof="0" dirty="0" err="1" smtClean="0"/>
              <a:t>përdorur</a:t>
            </a:r>
            <a:r>
              <a:rPr lang="en-GB" noProof="0" dirty="0" smtClean="0"/>
              <a:t> </a:t>
            </a:r>
            <a:r>
              <a:rPr lang="en-GB" noProof="0" dirty="0" err="1" smtClean="0"/>
              <a:t>për</a:t>
            </a:r>
            <a:r>
              <a:rPr lang="en-GB" noProof="0" dirty="0" smtClean="0"/>
              <a:t> </a:t>
            </a:r>
            <a:r>
              <a:rPr lang="en-GB" noProof="0" dirty="0" err="1" smtClean="0"/>
              <a:t>kryerjen</a:t>
            </a:r>
            <a:r>
              <a:rPr lang="en-GB" noProof="0" dirty="0" smtClean="0"/>
              <a:t> e </a:t>
            </a:r>
            <a:r>
              <a:rPr lang="en-GB" noProof="0" dirty="0" err="1" smtClean="0"/>
              <a:t>krimit</a:t>
            </a:r>
            <a:r>
              <a:rPr lang="en-GB" noProof="0" dirty="0" smtClean="0"/>
              <a:t>, </a:t>
            </a:r>
            <a:r>
              <a:rPr lang="en-GB" noProof="0" dirty="0" err="1" smtClean="0"/>
              <a:t>ai</a:t>
            </a:r>
            <a:r>
              <a:rPr lang="en-GB" noProof="0" dirty="0" smtClean="0"/>
              <a:t> </a:t>
            </a:r>
            <a:r>
              <a:rPr lang="en-GB" noProof="0" dirty="0" err="1" smtClean="0"/>
              <a:t>ende</a:t>
            </a:r>
            <a:r>
              <a:rPr lang="en-GB" noProof="0" dirty="0" smtClean="0"/>
              <a:t> </a:t>
            </a:r>
            <a:r>
              <a:rPr lang="en-GB" noProof="0" dirty="0" err="1" smtClean="0"/>
              <a:t>mund</a:t>
            </a:r>
            <a:r>
              <a:rPr lang="en-GB" noProof="0" dirty="0" smtClean="0"/>
              <a:t> </a:t>
            </a:r>
            <a:r>
              <a:rPr lang="en-GB" noProof="0" dirty="0" err="1" smtClean="0"/>
              <a:t>të</a:t>
            </a:r>
            <a:r>
              <a:rPr lang="en-GB" noProof="0" dirty="0" smtClean="0"/>
              <a:t> </a:t>
            </a:r>
            <a:r>
              <a:rPr lang="en-GB" noProof="0" dirty="0" err="1" smtClean="0"/>
              <a:t>kishte</a:t>
            </a:r>
            <a:r>
              <a:rPr lang="en-GB" noProof="0" dirty="0" smtClean="0"/>
              <a:t> </a:t>
            </a:r>
            <a:r>
              <a:rPr lang="en-GB" noProof="0" dirty="0" err="1" smtClean="0"/>
              <a:t>informata</a:t>
            </a:r>
            <a:r>
              <a:rPr lang="en-GB" noProof="0" dirty="0" smtClean="0"/>
              <a:t> </a:t>
            </a:r>
            <a:r>
              <a:rPr lang="en-GB" noProof="0" dirty="0" err="1" smtClean="0"/>
              <a:t>të</a:t>
            </a:r>
            <a:r>
              <a:rPr lang="en-GB" noProof="0" dirty="0" smtClean="0"/>
              <a:t> </a:t>
            </a:r>
            <a:r>
              <a:rPr lang="en-GB" noProof="0" dirty="0" err="1" smtClean="0"/>
              <a:t>rëndësishme</a:t>
            </a:r>
            <a:r>
              <a:rPr lang="en-GB" noProof="0" dirty="0" smtClean="0"/>
              <a:t> </a:t>
            </a:r>
            <a:r>
              <a:rPr lang="en-GB" noProof="0" dirty="0" err="1" smtClean="0"/>
              <a:t>për</a:t>
            </a:r>
            <a:r>
              <a:rPr lang="en-GB" noProof="0" dirty="0" smtClean="0"/>
              <a:t> </a:t>
            </a:r>
            <a:r>
              <a:rPr lang="en-GB" noProof="0" dirty="0" err="1" smtClean="0"/>
              <a:t>krimin</a:t>
            </a:r>
            <a:r>
              <a:rPr lang="en-GB" noProof="0" dirty="0" smtClean="0"/>
              <a:t>, </a:t>
            </a:r>
            <a:r>
              <a:rPr lang="en-GB" noProof="0" dirty="0" err="1" smtClean="0"/>
              <a:t>fazën</a:t>
            </a:r>
            <a:r>
              <a:rPr lang="en-GB" noProof="0" dirty="0" smtClean="0"/>
              <a:t> </a:t>
            </a:r>
            <a:r>
              <a:rPr lang="en-GB" noProof="0" dirty="0" err="1" smtClean="0"/>
              <a:t>përgatitore</a:t>
            </a:r>
            <a:r>
              <a:rPr lang="en-GB" noProof="0" dirty="0" smtClean="0"/>
              <a:t> </a:t>
            </a:r>
            <a:r>
              <a:rPr lang="en-GB" noProof="0" dirty="0" err="1" smtClean="0"/>
              <a:t>të</a:t>
            </a:r>
            <a:r>
              <a:rPr lang="en-GB" noProof="0" dirty="0" smtClean="0"/>
              <a:t> </a:t>
            </a:r>
            <a:r>
              <a:rPr lang="en-GB" noProof="0" dirty="0" err="1" smtClean="0"/>
              <a:t>krimit</a:t>
            </a:r>
            <a:r>
              <a:rPr lang="en-GB" noProof="0" dirty="0" smtClean="0"/>
              <a:t>, </a:t>
            </a:r>
            <a:r>
              <a:rPr lang="en-GB" noProof="0" dirty="0" err="1" smtClean="0"/>
              <a:t>spredshitet</a:t>
            </a:r>
            <a:r>
              <a:rPr lang="en-GB" noProof="0" dirty="0" smtClean="0"/>
              <a:t> e </a:t>
            </a:r>
            <a:r>
              <a:rPr lang="en-GB" noProof="0" dirty="0" err="1" smtClean="0"/>
              <a:t>dokumenteve</a:t>
            </a:r>
            <a:r>
              <a:rPr lang="en-GB" noProof="0" dirty="0" smtClean="0"/>
              <a:t>, </a:t>
            </a:r>
            <a:r>
              <a:rPr lang="en-GB" noProof="0" dirty="0" err="1" smtClean="0"/>
              <a:t>marrëdhëniet</a:t>
            </a:r>
            <a:r>
              <a:rPr lang="en-GB" noProof="0" dirty="0" smtClean="0"/>
              <a:t> e </a:t>
            </a:r>
            <a:r>
              <a:rPr lang="en-GB" noProof="0" dirty="0" err="1" smtClean="0"/>
              <a:t>bisedës</a:t>
            </a:r>
            <a:r>
              <a:rPr lang="en-GB" noProof="0" dirty="0" smtClean="0"/>
              <a:t> </a:t>
            </a:r>
            <a:r>
              <a:rPr lang="en-GB" noProof="0" dirty="0" err="1" smtClean="0"/>
              <a:t>ndërmjet</a:t>
            </a:r>
            <a:r>
              <a:rPr lang="en-GB" noProof="0" dirty="0" smtClean="0"/>
              <a:t> </a:t>
            </a:r>
            <a:r>
              <a:rPr lang="en-GB" noProof="0" dirty="0" err="1" smtClean="0"/>
              <a:t>viktimës</a:t>
            </a:r>
            <a:r>
              <a:rPr lang="en-GB" noProof="0" dirty="0" smtClean="0"/>
              <a:t> </a:t>
            </a:r>
            <a:r>
              <a:rPr lang="en-GB" noProof="0" dirty="0" err="1" smtClean="0"/>
              <a:t>dhe</a:t>
            </a:r>
            <a:r>
              <a:rPr lang="en-GB" noProof="0" dirty="0" smtClean="0"/>
              <a:t> </a:t>
            </a:r>
            <a:r>
              <a:rPr lang="en-GB" noProof="0" dirty="0" err="1" smtClean="0"/>
              <a:t>të</a:t>
            </a:r>
            <a:r>
              <a:rPr lang="en-GB" noProof="0" dirty="0" smtClean="0"/>
              <a:t> </a:t>
            </a:r>
            <a:r>
              <a:rPr lang="en-GB" noProof="0" dirty="0" err="1" smtClean="0"/>
              <a:t>dyshuarit</a:t>
            </a:r>
            <a:r>
              <a:rPr lang="en-GB" noProof="0" dirty="0" smtClean="0"/>
              <a:t> </a:t>
            </a:r>
            <a:r>
              <a:rPr lang="en-GB" noProof="0" dirty="0" err="1" smtClean="0"/>
              <a:t>ose</a:t>
            </a:r>
            <a:r>
              <a:rPr lang="en-GB" noProof="0" dirty="0" smtClean="0"/>
              <a:t> </a:t>
            </a:r>
            <a:r>
              <a:rPr lang="en-GB" noProof="0" dirty="0" err="1" smtClean="0"/>
              <a:t>rrethanave</a:t>
            </a:r>
            <a:r>
              <a:rPr lang="en-GB" noProof="0" dirty="0" smtClean="0"/>
              <a:t> </a:t>
            </a:r>
            <a:r>
              <a:rPr lang="en-GB" noProof="0" dirty="0" err="1" smtClean="0"/>
              <a:t>të</a:t>
            </a:r>
            <a:r>
              <a:rPr lang="en-GB" noProof="0" dirty="0" smtClean="0"/>
              <a:t> </a:t>
            </a:r>
            <a:r>
              <a:rPr lang="en-GB" noProof="0" dirty="0" err="1" smtClean="0"/>
              <a:t>tjera</a:t>
            </a:r>
            <a:r>
              <a:rPr lang="en-GB" noProof="0" dirty="0" smtClean="0"/>
              <a:t> </a:t>
            </a:r>
            <a:r>
              <a:rPr lang="en-GB" noProof="0" dirty="0" err="1" smtClean="0"/>
              <a:t>që</a:t>
            </a:r>
            <a:r>
              <a:rPr lang="en-GB" noProof="0" dirty="0" smtClean="0"/>
              <a:t> </a:t>
            </a:r>
            <a:r>
              <a:rPr lang="en-GB" noProof="0" dirty="0" err="1" smtClean="0"/>
              <a:t>kanë</a:t>
            </a:r>
            <a:r>
              <a:rPr lang="en-GB" noProof="0" dirty="0" smtClean="0"/>
              <a:t> </a:t>
            </a:r>
            <a:r>
              <a:rPr lang="en-GB" noProof="0" dirty="0" err="1" smtClean="0"/>
              <a:t>të</a:t>
            </a:r>
            <a:r>
              <a:rPr lang="en-GB" noProof="0" dirty="0" smtClean="0"/>
              <a:t> </a:t>
            </a:r>
            <a:r>
              <a:rPr lang="en-GB" noProof="0" dirty="0" err="1" smtClean="0"/>
              <a:t>bëjnë</a:t>
            </a:r>
            <a:r>
              <a:rPr lang="en-GB" noProof="0" dirty="0" smtClean="0"/>
              <a:t> me </a:t>
            </a:r>
            <a:r>
              <a:rPr lang="en-GB" noProof="0" dirty="0" err="1" smtClean="0"/>
              <a:t>krimin</a:t>
            </a:r>
            <a:r>
              <a:rPr lang="en-GB" noProof="0" dirty="0" smtClean="0"/>
              <a:t>.</a:t>
            </a:r>
            <a:endParaRPr lang="en-GB" noProof="0" dirty="0"/>
          </a:p>
        </p:txBody>
      </p:sp>
      <p:sp>
        <p:nvSpPr>
          <p:cNvPr id="4" name="Foliennummernplatzhalter 3"/>
          <p:cNvSpPr>
            <a:spLocks noGrp="1"/>
          </p:cNvSpPr>
          <p:nvPr>
            <p:ph type="sldNum" sz="quarter" idx="10"/>
          </p:nvPr>
        </p:nvSpPr>
        <p:spPr/>
        <p:txBody>
          <a:bodyPr/>
          <a:lstStyle/>
          <a:p>
            <a:fld id="{5827260C-95DC-194B-88B2-0B241DEC43BF}" type="slidenum">
              <a:rPr lang="en-US" smtClean="0"/>
              <a:pPr/>
              <a:t>151</a:t>
            </a:fld>
            <a:endParaRPr lang="en-US"/>
          </a:p>
        </p:txBody>
      </p:sp>
    </p:spTree>
    <p:extLst>
      <p:ext uri="{BB962C8B-B14F-4D97-AF65-F5344CB8AC3E}">
        <p14:creationId xmlns:p14="http://schemas.microsoft.com/office/powerpoint/2010/main" val="2478867636"/>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noProof="0" dirty="0" err="1" smtClean="0"/>
              <a:t>Shënim</a:t>
            </a:r>
            <a:r>
              <a:rPr lang="en-GB" noProof="0" dirty="0" smtClean="0"/>
              <a:t>: </a:t>
            </a:r>
            <a:r>
              <a:rPr lang="en-GB" noProof="0" dirty="0" err="1" smtClean="0"/>
              <a:t>Ky</a:t>
            </a:r>
            <a:r>
              <a:rPr lang="en-GB" noProof="0" dirty="0" smtClean="0"/>
              <a:t> </a:t>
            </a:r>
            <a:r>
              <a:rPr lang="en-GB" noProof="0" dirty="0" err="1" smtClean="0"/>
              <a:t>slajd</a:t>
            </a:r>
            <a:r>
              <a:rPr lang="en-GB" noProof="0" dirty="0" smtClean="0"/>
              <a:t> është </a:t>
            </a:r>
            <a:r>
              <a:rPr lang="en-GB" noProof="0" dirty="0" err="1" smtClean="0"/>
              <a:t>i</a:t>
            </a:r>
            <a:r>
              <a:rPr lang="en-GB" noProof="0" dirty="0" smtClean="0"/>
              <a:t> </a:t>
            </a:r>
            <a:r>
              <a:rPr lang="en-GB" noProof="0" dirty="0" err="1" smtClean="0"/>
              <a:t>animuar</a:t>
            </a:r>
            <a:endParaRPr lang="en-GB" noProof="0"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GB" noProof="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GB" noProof="0" dirty="0" smtClean="0"/>
              <a:t>[</a:t>
            </a:r>
            <a:r>
              <a:rPr lang="en-GB" noProof="0" dirty="0" err="1" smtClean="0"/>
              <a:t>kliko</a:t>
            </a:r>
            <a:r>
              <a:rPr lang="en-GB" noProof="0" dirty="0" smtClean="0"/>
              <a:t>] </a:t>
            </a:r>
            <a:r>
              <a:rPr lang="en-GB" noProof="0" dirty="0" err="1" smtClean="0"/>
              <a:t>Gjithmonë</a:t>
            </a:r>
            <a:r>
              <a:rPr lang="en-GB" noProof="0" dirty="0" smtClean="0"/>
              <a:t> </a:t>
            </a:r>
            <a:r>
              <a:rPr lang="en-GB" noProof="0" dirty="0" err="1" smtClean="0"/>
              <a:t>vishni</a:t>
            </a:r>
            <a:r>
              <a:rPr lang="en-GB" noProof="0" dirty="0" smtClean="0"/>
              <a:t> </a:t>
            </a:r>
            <a:r>
              <a:rPr lang="en-GB" noProof="0" dirty="0" err="1" smtClean="0"/>
              <a:t>dorezat</a:t>
            </a:r>
            <a:r>
              <a:rPr lang="en-GB" noProof="0" dirty="0" smtClean="0"/>
              <a:t> </a:t>
            </a:r>
            <a:r>
              <a:rPr lang="en-GB" noProof="0" dirty="0" err="1" smtClean="0"/>
              <a:t>kur</a:t>
            </a:r>
            <a:r>
              <a:rPr lang="en-GB" noProof="0" dirty="0" smtClean="0"/>
              <a:t> </a:t>
            </a:r>
            <a:r>
              <a:rPr lang="en-GB" noProof="0" dirty="0" err="1" smtClean="0"/>
              <a:t>siguroni</a:t>
            </a:r>
            <a:r>
              <a:rPr lang="en-GB" noProof="0" dirty="0" smtClean="0"/>
              <a:t> një </a:t>
            </a:r>
            <a:r>
              <a:rPr lang="en-GB" noProof="0" dirty="0" err="1" smtClean="0"/>
              <a:t>skenë</a:t>
            </a:r>
            <a:r>
              <a:rPr lang="en-GB" noProof="0" dirty="0" smtClean="0"/>
              <a:t> </a:t>
            </a:r>
            <a:r>
              <a:rPr lang="en-GB" noProof="0" dirty="0" err="1" smtClean="0"/>
              <a:t>krimi</a:t>
            </a:r>
            <a:r>
              <a:rPr lang="en-GB" noProof="0" dirty="0" smtClean="0"/>
              <a:t> - </a:t>
            </a:r>
            <a:r>
              <a:rPr lang="en-GB" noProof="0" dirty="0" err="1" smtClean="0"/>
              <a:t>ky</a:t>
            </a:r>
            <a:r>
              <a:rPr lang="en-GB" noProof="0" dirty="0" smtClean="0"/>
              <a:t> </a:t>
            </a:r>
            <a:r>
              <a:rPr lang="en-GB" noProof="0" dirty="0" err="1" smtClean="0"/>
              <a:t>parim</a:t>
            </a:r>
            <a:r>
              <a:rPr lang="en-GB" noProof="0" dirty="0" smtClean="0"/>
              <a:t> </a:t>
            </a:r>
            <a:r>
              <a:rPr lang="en-GB" noProof="0" dirty="0" err="1" smtClean="0"/>
              <a:t>i</a:t>
            </a:r>
            <a:r>
              <a:rPr lang="en-GB" noProof="0" dirty="0" smtClean="0"/>
              <a:t> </a:t>
            </a:r>
            <a:r>
              <a:rPr lang="en-GB" noProof="0" dirty="0" err="1" smtClean="0"/>
              <a:t>vjetër</a:t>
            </a:r>
            <a:r>
              <a:rPr lang="en-GB" noProof="0" dirty="0" smtClean="0"/>
              <a:t> </a:t>
            </a:r>
            <a:r>
              <a:rPr lang="en-GB" noProof="0" dirty="0" err="1" smtClean="0"/>
              <a:t>në</a:t>
            </a:r>
            <a:r>
              <a:rPr lang="en-GB" noProof="0" dirty="0" smtClean="0"/>
              <a:t> </a:t>
            </a:r>
            <a:r>
              <a:rPr lang="en-GB" noProof="0" dirty="0" err="1" smtClean="0"/>
              <a:t>mjekësinë</a:t>
            </a:r>
            <a:r>
              <a:rPr lang="en-GB" noProof="0" dirty="0" smtClean="0"/>
              <a:t> </a:t>
            </a:r>
            <a:r>
              <a:rPr lang="en-GB" noProof="0" dirty="0" err="1" smtClean="0"/>
              <a:t>ligjore</a:t>
            </a:r>
            <a:r>
              <a:rPr lang="en-GB" noProof="0" dirty="0" smtClean="0"/>
              <a:t> </a:t>
            </a:r>
            <a:r>
              <a:rPr lang="en-GB" noProof="0" dirty="0" err="1" smtClean="0"/>
              <a:t>tradicionale</a:t>
            </a:r>
            <a:r>
              <a:rPr lang="en-GB" noProof="0" dirty="0" smtClean="0"/>
              <a:t> është I </a:t>
            </a:r>
            <a:r>
              <a:rPr lang="en-GB" noProof="0" dirty="0" err="1" smtClean="0"/>
              <a:t>vërtetë</a:t>
            </a:r>
            <a:r>
              <a:rPr lang="en-GB" noProof="0" dirty="0" smtClean="0"/>
              <a:t> </a:t>
            </a:r>
            <a:r>
              <a:rPr lang="en-GB" noProof="0" dirty="0" err="1" smtClean="0"/>
              <a:t>edhe</a:t>
            </a:r>
            <a:r>
              <a:rPr lang="en-GB" noProof="0" dirty="0" smtClean="0"/>
              <a:t> </a:t>
            </a:r>
            <a:r>
              <a:rPr lang="en-GB" noProof="0" dirty="0" err="1" smtClean="0"/>
              <a:t>për</a:t>
            </a:r>
            <a:r>
              <a:rPr lang="en-GB" noProof="0" dirty="0" smtClean="0"/>
              <a:t> </a:t>
            </a:r>
            <a:r>
              <a:rPr lang="en-GB" noProof="0" dirty="0" err="1" smtClean="0"/>
              <a:t>Mjekësinë</a:t>
            </a:r>
            <a:r>
              <a:rPr lang="en-GB" noProof="0" dirty="0" smtClean="0"/>
              <a:t> </a:t>
            </a:r>
            <a:r>
              <a:rPr lang="en-GB" noProof="0" dirty="0" err="1" smtClean="0"/>
              <a:t>Ligjore</a:t>
            </a:r>
            <a:r>
              <a:rPr lang="en-GB" noProof="0" dirty="0" smtClean="0"/>
              <a:t> </a:t>
            </a:r>
            <a:r>
              <a:rPr lang="en-GB" noProof="0" dirty="0" err="1" smtClean="0"/>
              <a:t>Dixhitale</a:t>
            </a:r>
            <a:r>
              <a:rPr lang="en-GB" noProof="0" dirty="0" smtClean="0"/>
              <a:t>. </a:t>
            </a:r>
            <a:r>
              <a:rPr lang="en-GB" noProof="0" dirty="0" err="1" smtClean="0"/>
              <a:t>Në</a:t>
            </a:r>
            <a:r>
              <a:rPr lang="en-GB" noProof="0" dirty="0" smtClean="0"/>
              <a:t> </a:t>
            </a:r>
            <a:r>
              <a:rPr lang="en-GB" noProof="0" dirty="0" err="1" smtClean="0"/>
              <a:t>të</a:t>
            </a:r>
            <a:r>
              <a:rPr lang="en-GB" noProof="0" dirty="0" smtClean="0"/>
              <a:t> </a:t>
            </a:r>
            <a:r>
              <a:rPr lang="en-GB" noProof="0" dirty="0" err="1" smtClean="0"/>
              <a:t>njëjtën</a:t>
            </a:r>
            <a:r>
              <a:rPr lang="en-GB" noProof="0" dirty="0" smtClean="0"/>
              <a:t> </a:t>
            </a:r>
            <a:r>
              <a:rPr lang="en-GB" noProof="0" dirty="0" err="1" smtClean="0"/>
              <a:t>mënyrë</a:t>
            </a:r>
            <a:r>
              <a:rPr lang="en-GB" noProof="0" dirty="0" smtClean="0"/>
              <a:t> </a:t>
            </a:r>
            <a:r>
              <a:rPr lang="en-GB" noProof="0" dirty="0" err="1" smtClean="0"/>
              <a:t>që</a:t>
            </a:r>
            <a:r>
              <a:rPr lang="en-GB" noProof="0" dirty="0" smtClean="0"/>
              <a:t> </a:t>
            </a:r>
            <a:r>
              <a:rPr lang="en-GB" noProof="0" dirty="0" err="1" smtClean="0"/>
              <a:t>ju</a:t>
            </a:r>
            <a:r>
              <a:rPr lang="en-GB" noProof="0" dirty="0" smtClean="0"/>
              <a:t> </a:t>
            </a:r>
            <a:r>
              <a:rPr lang="en-GB" noProof="0" dirty="0" err="1" smtClean="0"/>
              <a:t>nuk</a:t>
            </a:r>
            <a:r>
              <a:rPr lang="en-GB" noProof="0" dirty="0" smtClean="0"/>
              <a:t> </a:t>
            </a:r>
            <a:r>
              <a:rPr lang="en-GB" noProof="0" dirty="0" err="1" smtClean="0"/>
              <a:t>dëshironi</a:t>
            </a:r>
            <a:r>
              <a:rPr lang="en-GB" noProof="0" dirty="0" smtClean="0"/>
              <a:t> </a:t>
            </a:r>
            <a:r>
              <a:rPr lang="en-GB" noProof="0" dirty="0" err="1" smtClean="0"/>
              <a:t>shenjat</a:t>
            </a:r>
            <a:r>
              <a:rPr lang="en-GB" noProof="0" dirty="0" smtClean="0"/>
              <a:t> e </a:t>
            </a:r>
            <a:r>
              <a:rPr lang="en-GB" noProof="0" dirty="0" err="1" smtClean="0"/>
              <a:t>gishtave</a:t>
            </a:r>
            <a:r>
              <a:rPr lang="en-GB" noProof="0" dirty="0" smtClean="0"/>
              <a:t> </a:t>
            </a:r>
            <a:r>
              <a:rPr lang="en-GB" noProof="0" dirty="0" err="1" smtClean="0"/>
              <a:t>tuaj</a:t>
            </a:r>
            <a:r>
              <a:rPr lang="en-GB" noProof="0" dirty="0" smtClean="0"/>
              <a:t> </a:t>
            </a:r>
            <a:r>
              <a:rPr lang="en-GB" noProof="0" dirty="0" err="1" smtClean="0"/>
              <a:t>dhe</a:t>
            </a:r>
            <a:r>
              <a:rPr lang="en-GB" noProof="0" dirty="0" smtClean="0"/>
              <a:t> ADN-</a:t>
            </a:r>
            <a:r>
              <a:rPr lang="en-GB" noProof="0" dirty="0" err="1" smtClean="0"/>
              <a:t>në</a:t>
            </a:r>
            <a:r>
              <a:rPr lang="en-GB" noProof="0" dirty="0" smtClean="0"/>
              <a:t> </a:t>
            </a:r>
            <a:r>
              <a:rPr lang="en-GB" noProof="0" dirty="0" err="1" smtClean="0"/>
              <a:t>në</a:t>
            </a:r>
            <a:r>
              <a:rPr lang="en-GB" noProof="0" dirty="0" smtClean="0"/>
              <a:t> </a:t>
            </a:r>
            <a:r>
              <a:rPr lang="en-GB" noProof="0" dirty="0" err="1" smtClean="0"/>
              <a:t>armën</a:t>
            </a:r>
            <a:r>
              <a:rPr lang="en-GB" noProof="0" dirty="0" smtClean="0"/>
              <a:t> </a:t>
            </a:r>
            <a:r>
              <a:rPr lang="en-GB" noProof="0" dirty="0" err="1" smtClean="0"/>
              <a:t>që</a:t>
            </a:r>
            <a:r>
              <a:rPr lang="en-GB" noProof="0" dirty="0" smtClean="0"/>
              <a:t> është </a:t>
            </a:r>
            <a:r>
              <a:rPr lang="en-GB" noProof="0" dirty="0" err="1" smtClean="0"/>
              <a:t>përdorur</a:t>
            </a:r>
            <a:r>
              <a:rPr lang="en-GB" noProof="0" dirty="0" smtClean="0"/>
              <a:t> </a:t>
            </a:r>
            <a:r>
              <a:rPr lang="en-GB" noProof="0" dirty="0" err="1" smtClean="0"/>
              <a:t>për</a:t>
            </a:r>
            <a:r>
              <a:rPr lang="en-GB" noProof="0" dirty="0" smtClean="0"/>
              <a:t> një </a:t>
            </a:r>
            <a:r>
              <a:rPr lang="en-GB" noProof="0" dirty="0" err="1" smtClean="0"/>
              <a:t>krim</a:t>
            </a:r>
            <a:r>
              <a:rPr lang="en-GB" noProof="0" dirty="0" smtClean="0"/>
              <a:t>, </a:t>
            </a:r>
            <a:r>
              <a:rPr lang="en-GB" noProof="0" dirty="0" err="1" smtClean="0"/>
              <a:t>ju</a:t>
            </a:r>
            <a:r>
              <a:rPr lang="en-GB" noProof="0" dirty="0" smtClean="0"/>
              <a:t> </a:t>
            </a:r>
            <a:r>
              <a:rPr lang="en-GB" noProof="0" dirty="0" err="1" smtClean="0"/>
              <a:t>nuk</a:t>
            </a:r>
            <a:r>
              <a:rPr lang="en-GB" noProof="0" dirty="0" smtClean="0"/>
              <a:t> </a:t>
            </a:r>
            <a:r>
              <a:rPr lang="en-GB" noProof="0" dirty="0" err="1" smtClean="0"/>
              <a:t>dëshironi</a:t>
            </a:r>
            <a:r>
              <a:rPr lang="en-GB" noProof="0" dirty="0" smtClean="0"/>
              <a:t> </a:t>
            </a:r>
            <a:r>
              <a:rPr lang="en-GB" noProof="0" dirty="0" err="1" smtClean="0"/>
              <a:t>të</a:t>
            </a:r>
            <a:r>
              <a:rPr lang="en-GB" noProof="0" dirty="0" smtClean="0"/>
              <a:t> </a:t>
            </a:r>
            <a:r>
              <a:rPr lang="en-GB" noProof="0" dirty="0" err="1" smtClean="0"/>
              <a:t>largoheni</a:t>
            </a:r>
            <a:r>
              <a:rPr lang="en-GB" noProof="0" dirty="0" smtClean="0"/>
              <a:t> nga </a:t>
            </a:r>
            <a:r>
              <a:rPr lang="en-GB" noProof="0" dirty="0" err="1" smtClean="0"/>
              <a:t>gjurmët</a:t>
            </a:r>
            <a:r>
              <a:rPr lang="en-GB" noProof="0" dirty="0" smtClean="0"/>
              <a:t> </a:t>
            </a:r>
            <a:r>
              <a:rPr lang="en-GB" noProof="0" dirty="0" err="1" smtClean="0"/>
              <a:t>tuaja</a:t>
            </a:r>
            <a:r>
              <a:rPr lang="en-GB" noProof="0" dirty="0" smtClean="0"/>
              <a:t> </a:t>
            </a:r>
            <a:r>
              <a:rPr lang="en-GB" noProof="0" dirty="0" err="1" smtClean="0"/>
              <a:t>në</a:t>
            </a:r>
            <a:r>
              <a:rPr lang="en-GB" noProof="0" dirty="0" smtClean="0"/>
              <a:t> një </a:t>
            </a:r>
            <a:r>
              <a:rPr lang="en-GB" noProof="0" dirty="0" err="1" smtClean="0"/>
              <a:t>provë</a:t>
            </a:r>
            <a:r>
              <a:rPr lang="en-GB" noProof="0" dirty="0" smtClean="0"/>
              <a:t> </a:t>
            </a:r>
            <a:r>
              <a:rPr lang="en-GB" noProof="0" dirty="0" err="1" smtClean="0"/>
              <a:t>dixhitale</a:t>
            </a:r>
            <a:r>
              <a:rPr lang="en-GB" noProof="0" dirty="0" smtClean="0"/>
              <a:t> </a:t>
            </a:r>
            <a:r>
              <a:rPr lang="en-GB" noProof="0" dirty="0" err="1" smtClean="0"/>
              <a:t>të</a:t>
            </a:r>
            <a:r>
              <a:rPr lang="en-GB" noProof="0" dirty="0" smtClean="0"/>
              <a:t> </a:t>
            </a:r>
            <a:r>
              <a:rPr lang="en-GB" noProof="0" dirty="0" err="1" smtClean="0"/>
              <a:t>tilla</a:t>
            </a:r>
            <a:r>
              <a:rPr lang="en-GB" noProof="0" dirty="0" smtClean="0"/>
              <a:t> </a:t>
            </a:r>
            <a:r>
              <a:rPr lang="en-GB" noProof="0" dirty="0" err="1" smtClean="0"/>
              <a:t>si</a:t>
            </a:r>
            <a:r>
              <a:rPr lang="en-GB" noProof="0" dirty="0" smtClean="0"/>
              <a:t> një hard disk drive. [</a:t>
            </a:r>
            <a:r>
              <a:rPr lang="en-GB" noProof="0" dirty="0" err="1" smtClean="0"/>
              <a:t>Klikoni</a:t>
            </a:r>
            <a:r>
              <a:rPr lang="en-GB" noProof="0" dirty="0" smtClean="0"/>
              <a:t>]</a:t>
            </a:r>
          </a:p>
          <a:p>
            <a:pPr marL="0" marR="0" indent="0" algn="l" defTabSz="457200" rtl="0" eaLnBrk="1" fontAlgn="auto" latinLnBrk="0" hangingPunct="1">
              <a:lnSpc>
                <a:spcPct val="100000"/>
              </a:lnSpc>
              <a:spcBef>
                <a:spcPts val="0"/>
              </a:spcBef>
              <a:spcAft>
                <a:spcPts val="0"/>
              </a:spcAft>
              <a:buClrTx/>
              <a:buSzTx/>
              <a:buFontTx/>
              <a:buNone/>
              <a:tabLst/>
              <a:defRPr/>
            </a:pPr>
            <a:endParaRPr lang="en-GB" noProof="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GB" noProof="0" dirty="0" err="1" smtClean="0"/>
              <a:t>Kjo</a:t>
            </a:r>
            <a:r>
              <a:rPr lang="en-GB" noProof="0" dirty="0" smtClean="0"/>
              <a:t> </a:t>
            </a:r>
            <a:r>
              <a:rPr lang="en-GB" noProof="0" dirty="0" err="1" smtClean="0"/>
              <a:t>ndodhi</a:t>
            </a:r>
            <a:r>
              <a:rPr lang="en-GB" noProof="0" dirty="0" smtClean="0"/>
              <a:t> </a:t>
            </a:r>
            <a:r>
              <a:rPr lang="en-GB" noProof="0" dirty="0" err="1" smtClean="0"/>
              <a:t>kur</a:t>
            </a:r>
            <a:r>
              <a:rPr lang="en-GB" noProof="0" dirty="0" smtClean="0"/>
              <a:t> Write-blockers </a:t>
            </a:r>
            <a:r>
              <a:rPr lang="en-GB" noProof="0" dirty="0" err="1" smtClean="0"/>
              <a:t>hynë</a:t>
            </a:r>
            <a:r>
              <a:rPr lang="en-GB" noProof="0" dirty="0" smtClean="0"/>
              <a:t> </a:t>
            </a:r>
            <a:r>
              <a:rPr lang="en-GB" noProof="0" dirty="0" err="1" smtClean="0"/>
              <a:t>në</a:t>
            </a:r>
            <a:r>
              <a:rPr lang="en-GB" noProof="0" dirty="0" smtClean="0"/>
              <a:t> </a:t>
            </a:r>
            <a:r>
              <a:rPr lang="en-GB" noProof="0" dirty="0" err="1" smtClean="0"/>
              <a:t>lojë</a:t>
            </a:r>
            <a:r>
              <a:rPr lang="en-GB" noProof="0" dirty="0" smtClean="0"/>
              <a:t>. </a:t>
            </a:r>
            <a:r>
              <a:rPr lang="en-GB" noProof="0" dirty="0" err="1" smtClean="0"/>
              <a:t>Ka</a:t>
            </a:r>
            <a:r>
              <a:rPr lang="en-GB" noProof="0" dirty="0" smtClean="0"/>
              <a:t> </a:t>
            </a:r>
            <a:r>
              <a:rPr lang="en-GB" noProof="0" dirty="0" err="1" smtClean="0"/>
              <a:t>lloje</a:t>
            </a:r>
            <a:r>
              <a:rPr lang="en-GB" noProof="0" dirty="0" smtClean="0"/>
              <a:t> </a:t>
            </a:r>
            <a:r>
              <a:rPr lang="en-GB" noProof="0" dirty="0" err="1" smtClean="0"/>
              <a:t>të</a:t>
            </a:r>
            <a:r>
              <a:rPr lang="en-GB" noProof="0" dirty="0" smtClean="0"/>
              <a:t> </a:t>
            </a:r>
            <a:r>
              <a:rPr lang="en-GB" noProof="0" dirty="0" err="1" smtClean="0"/>
              <a:t>ndryshme</a:t>
            </a:r>
            <a:r>
              <a:rPr lang="en-GB" noProof="0" dirty="0" smtClean="0"/>
              <a:t> </a:t>
            </a:r>
            <a:r>
              <a:rPr lang="en-GB" noProof="0" dirty="0" err="1" smtClean="0"/>
              <a:t>të</a:t>
            </a:r>
            <a:r>
              <a:rPr lang="en-GB" noProof="0" dirty="0" smtClean="0"/>
              <a:t> Write-</a:t>
            </a:r>
            <a:r>
              <a:rPr lang="en-GB" noProof="0" dirty="0" err="1" smtClean="0"/>
              <a:t>blockerave</a:t>
            </a:r>
            <a:r>
              <a:rPr lang="en-GB" noProof="0" dirty="0" smtClean="0"/>
              <a:t>. </a:t>
            </a:r>
            <a:r>
              <a:rPr lang="en-GB" noProof="0" dirty="0" err="1" smtClean="0"/>
              <a:t>Disa</a:t>
            </a:r>
            <a:r>
              <a:rPr lang="en-GB" noProof="0" dirty="0" smtClean="0"/>
              <a:t> </a:t>
            </a:r>
            <a:r>
              <a:rPr lang="en-GB" noProof="0" dirty="0" err="1" smtClean="0"/>
              <a:t>prej</a:t>
            </a:r>
            <a:r>
              <a:rPr lang="en-GB" noProof="0" dirty="0" smtClean="0"/>
              <a:t> tyre </a:t>
            </a:r>
            <a:r>
              <a:rPr lang="en-GB" noProof="0" dirty="0" err="1" smtClean="0"/>
              <a:t>janë</a:t>
            </a:r>
            <a:r>
              <a:rPr lang="en-GB" noProof="0" dirty="0" smtClean="0"/>
              <a:t> </a:t>
            </a:r>
            <a:r>
              <a:rPr lang="en-GB" noProof="0" dirty="0" err="1" smtClean="0"/>
              <a:t>vetëm</a:t>
            </a:r>
            <a:r>
              <a:rPr lang="en-GB" noProof="0" dirty="0" smtClean="0"/>
              <a:t> </a:t>
            </a:r>
            <a:r>
              <a:rPr lang="en-GB" noProof="0" dirty="0" err="1" smtClean="0"/>
              <a:t>pjesë</a:t>
            </a:r>
            <a:r>
              <a:rPr lang="en-GB" noProof="0" dirty="0" smtClean="0"/>
              <a:t> </a:t>
            </a:r>
            <a:r>
              <a:rPr lang="en-GB" noProof="0" dirty="0" err="1" smtClean="0"/>
              <a:t>të</a:t>
            </a:r>
            <a:r>
              <a:rPr lang="en-GB" noProof="0" dirty="0" smtClean="0"/>
              <a:t> </a:t>
            </a:r>
            <a:r>
              <a:rPr lang="en-GB" noProof="0" dirty="0" err="1" smtClean="0"/>
              <a:t>vogla</a:t>
            </a:r>
            <a:r>
              <a:rPr lang="en-GB" noProof="0" dirty="0" smtClean="0"/>
              <a:t> </a:t>
            </a:r>
            <a:r>
              <a:rPr lang="en-GB" noProof="0" dirty="0" err="1" smtClean="0"/>
              <a:t>të</a:t>
            </a:r>
            <a:r>
              <a:rPr lang="en-GB" noProof="0" dirty="0" smtClean="0"/>
              <a:t> </a:t>
            </a:r>
            <a:r>
              <a:rPr lang="en-GB" noProof="0" dirty="0" err="1" smtClean="0"/>
              <a:t>softuerit</a:t>
            </a:r>
            <a:r>
              <a:rPr lang="en-GB" noProof="0" dirty="0" smtClean="0"/>
              <a:t> </a:t>
            </a:r>
            <a:r>
              <a:rPr lang="en-GB" noProof="0" dirty="0" err="1" smtClean="0"/>
              <a:t>që</a:t>
            </a:r>
            <a:r>
              <a:rPr lang="en-GB" noProof="0" dirty="0" smtClean="0"/>
              <a:t> </a:t>
            </a:r>
            <a:r>
              <a:rPr lang="en-GB" noProof="0" dirty="0" err="1" smtClean="0"/>
              <a:t>përpiqen</a:t>
            </a:r>
            <a:r>
              <a:rPr lang="en-GB" noProof="0" dirty="0" smtClean="0"/>
              <a:t> </a:t>
            </a:r>
            <a:r>
              <a:rPr lang="en-GB" noProof="0" dirty="0" err="1" smtClean="0"/>
              <a:t>të</a:t>
            </a:r>
            <a:r>
              <a:rPr lang="en-GB" noProof="0" dirty="0" smtClean="0"/>
              <a:t> </a:t>
            </a:r>
            <a:r>
              <a:rPr lang="en-GB" noProof="0" dirty="0" err="1" smtClean="0"/>
              <a:t>çaktivizojnë</a:t>
            </a:r>
            <a:r>
              <a:rPr lang="en-GB" noProof="0" dirty="0" smtClean="0"/>
              <a:t> </a:t>
            </a:r>
            <a:r>
              <a:rPr lang="en-GB" noProof="0" dirty="0" err="1" smtClean="0"/>
              <a:t>qasjen</a:t>
            </a:r>
            <a:r>
              <a:rPr lang="en-GB" noProof="0" dirty="0" smtClean="0"/>
              <a:t> e </a:t>
            </a:r>
            <a:r>
              <a:rPr lang="en-GB" noProof="0" dirty="0" err="1" smtClean="0"/>
              <a:t>shkrimit</a:t>
            </a:r>
            <a:r>
              <a:rPr lang="en-GB" noProof="0" dirty="0" smtClean="0"/>
              <a:t> </a:t>
            </a:r>
            <a:r>
              <a:rPr lang="en-GB" noProof="0" dirty="0" err="1" smtClean="0"/>
              <a:t>në</a:t>
            </a:r>
            <a:r>
              <a:rPr lang="en-GB" noProof="0" dirty="0" smtClean="0"/>
              <a:t> një disk (software block-blockers). </a:t>
            </a:r>
            <a:r>
              <a:rPr lang="en-GB" noProof="0" dirty="0" err="1" smtClean="0"/>
              <a:t>Dhe</a:t>
            </a:r>
            <a:r>
              <a:rPr lang="en-GB" noProof="0" dirty="0" smtClean="0"/>
              <a:t> </a:t>
            </a:r>
            <a:r>
              <a:rPr lang="en-GB" noProof="0" dirty="0" err="1" smtClean="0"/>
              <a:t>disa</a:t>
            </a:r>
            <a:r>
              <a:rPr lang="en-GB" noProof="0" dirty="0" smtClean="0"/>
              <a:t> </a:t>
            </a:r>
            <a:r>
              <a:rPr lang="en-GB" noProof="0" dirty="0" err="1" smtClean="0"/>
              <a:t>prej</a:t>
            </a:r>
            <a:r>
              <a:rPr lang="en-GB" noProof="0" dirty="0" smtClean="0"/>
              <a:t> tyre </a:t>
            </a:r>
            <a:r>
              <a:rPr lang="en-GB" noProof="0" dirty="0" err="1" smtClean="0"/>
              <a:t>janë</a:t>
            </a:r>
            <a:r>
              <a:rPr lang="en-GB" noProof="0" dirty="0" smtClean="0"/>
              <a:t> </a:t>
            </a:r>
            <a:r>
              <a:rPr lang="en-GB" noProof="0" dirty="0" err="1" smtClean="0"/>
              <a:t>pajisje</a:t>
            </a:r>
            <a:r>
              <a:rPr lang="en-GB" noProof="0" dirty="0" smtClean="0"/>
              <a:t> hardware </a:t>
            </a:r>
            <a:r>
              <a:rPr lang="en-GB" noProof="0" dirty="0" err="1" smtClean="0"/>
              <a:t>aktuale</a:t>
            </a:r>
            <a:r>
              <a:rPr lang="en-GB" noProof="0" dirty="0" smtClean="0"/>
              <a:t> </a:t>
            </a:r>
            <a:r>
              <a:rPr lang="en-GB" noProof="0" dirty="0" err="1" smtClean="0"/>
              <a:t>që</a:t>
            </a:r>
            <a:r>
              <a:rPr lang="en-GB" noProof="0" dirty="0" smtClean="0"/>
              <a:t> </a:t>
            </a:r>
            <a:r>
              <a:rPr lang="en-GB" noProof="0" dirty="0" err="1" smtClean="0"/>
              <a:t>çaktivizojnë</a:t>
            </a:r>
            <a:r>
              <a:rPr lang="en-GB" noProof="0" dirty="0" smtClean="0"/>
              <a:t> </a:t>
            </a:r>
            <a:r>
              <a:rPr lang="en-GB" noProof="0" dirty="0" err="1" smtClean="0"/>
              <a:t>fizikisht</a:t>
            </a:r>
            <a:r>
              <a:rPr lang="en-GB" noProof="0" dirty="0" smtClean="0"/>
              <a:t> </a:t>
            </a:r>
            <a:r>
              <a:rPr lang="en-GB" noProof="0" dirty="0" err="1" smtClean="0"/>
              <a:t>sinjalin</a:t>
            </a:r>
            <a:r>
              <a:rPr lang="en-GB" noProof="0" dirty="0" smtClean="0"/>
              <a:t> </a:t>
            </a:r>
            <a:r>
              <a:rPr lang="en-GB" noProof="0" dirty="0" err="1" smtClean="0"/>
              <a:t>që</a:t>
            </a:r>
            <a:r>
              <a:rPr lang="en-GB" noProof="0" dirty="0" smtClean="0"/>
              <a:t> është </a:t>
            </a:r>
            <a:r>
              <a:rPr lang="en-GB" noProof="0" dirty="0" err="1" smtClean="0"/>
              <a:t>përgjegjës</a:t>
            </a:r>
            <a:r>
              <a:rPr lang="en-GB" noProof="0" dirty="0" smtClean="0"/>
              <a:t> </a:t>
            </a:r>
            <a:r>
              <a:rPr lang="en-GB" noProof="0" dirty="0" err="1" smtClean="0"/>
              <a:t>për</a:t>
            </a:r>
            <a:r>
              <a:rPr lang="en-GB" noProof="0" dirty="0" smtClean="0"/>
              <a:t> </a:t>
            </a:r>
            <a:r>
              <a:rPr lang="en-GB" noProof="0" dirty="0" err="1" smtClean="0"/>
              <a:t>dërgimin</a:t>
            </a:r>
            <a:r>
              <a:rPr lang="en-GB" noProof="0" dirty="0" smtClean="0"/>
              <a:t> e </a:t>
            </a:r>
            <a:r>
              <a:rPr lang="en-GB" noProof="0" dirty="0" err="1" smtClean="0"/>
              <a:t>komandave</a:t>
            </a:r>
            <a:r>
              <a:rPr lang="en-GB" noProof="0" dirty="0" smtClean="0"/>
              <a:t> </a:t>
            </a:r>
            <a:r>
              <a:rPr lang="en-GB" noProof="0" dirty="0" err="1" smtClean="0"/>
              <a:t>të</a:t>
            </a:r>
            <a:r>
              <a:rPr lang="en-GB" noProof="0" dirty="0" smtClean="0"/>
              <a:t> </a:t>
            </a:r>
            <a:r>
              <a:rPr lang="en-GB" noProof="0" dirty="0" err="1" smtClean="0"/>
              <a:t>shkrimit</a:t>
            </a:r>
            <a:r>
              <a:rPr lang="en-GB" noProof="0" dirty="0" smtClean="0"/>
              <a:t> </a:t>
            </a:r>
            <a:r>
              <a:rPr lang="en-GB" noProof="0" dirty="0" err="1" smtClean="0"/>
              <a:t>në</a:t>
            </a:r>
            <a:r>
              <a:rPr lang="en-GB" noProof="0" dirty="0" smtClean="0"/>
              <a:t> një hard disk (hardware block-blockers). </a:t>
            </a:r>
            <a:r>
              <a:rPr lang="en-GB" noProof="0" dirty="0" err="1" smtClean="0"/>
              <a:t>Në</a:t>
            </a:r>
            <a:r>
              <a:rPr lang="en-GB" noProof="0" dirty="0" smtClean="0"/>
              <a:t> </a:t>
            </a:r>
            <a:r>
              <a:rPr lang="en-GB" noProof="0" dirty="0" err="1" smtClean="0"/>
              <a:t>këtë</a:t>
            </a:r>
            <a:r>
              <a:rPr lang="en-GB" noProof="0" dirty="0" smtClean="0"/>
              <a:t> </a:t>
            </a:r>
            <a:r>
              <a:rPr lang="en-GB" noProof="0" dirty="0" err="1" smtClean="0"/>
              <a:t>foto</a:t>
            </a:r>
            <a:r>
              <a:rPr lang="en-GB" noProof="0" dirty="0" smtClean="0"/>
              <a:t> </a:t>
            </a:r>
            <a:r>
              <a:rPr lang="en-GB" noProof="0" dirty="0" err="1" smtClean="0"/>
              <a:t>mund</a:t>
            </a:r>
            <a:r>
              <a:rPr lang="en-GB" noProof="0" dirty="0" smtClean="0"/>
              <a:t> </a:t>
            </a:r>
            <a:r>
              <a:rPr lang="en-GB" noProof="0" dirty="0" err="1" smtClean="0"/>
              <a:t>të</a:t>
            </a:r>
            <a:r>
              <a:rPr lang="en-GB" noProof="0" dirty="0" smtClean="0"/>
              <a:t> </a:t>
            </a:r>
            <a:r>
              <a:rPr lang="en-GB" noProof="0" dirty="0" err="1" smtClean="0"/>
              <a:t>shihni</a:t>
            </a:r>
            <a:r>
              <a:rPr lang="en-GB" noProof="0" dirty="0" smtClean="0"/>
              <a:t> një hardware block-blocker nga </a:t>
            </a:r>
            <a:r>
              <a:rPr lang="en-GB" noProof="0" dirty="0" err="1" smtClean="0"/>
              <a:t>kompania</a:t>
            </a:r>
            <a:r>
              <a:rPr lang="en-GB" noProof="0" dirty="0" smtClean="0"/>
              <a:t> Tableau. </a:t>
            </a:r>
            <a:r>
              <a:rPr lang="en-GB" noProof="0" dirty="0" err="1" smtClean="0"/>
              <a:t>Ka</a:t>
            </a:r>
            <a:r>
              <a:rPr lang="en-GB" noProof="0" dirty="0" smtClean="0"/>
              <a:t> </a:t>
            </a:r>
            <a:r>
              <a:rPr lang="en-GB" noProof="0" dirty="0" err="1" smtClean="0"/>
              <a:t>të</a:t>
            </a:r>
            <a:r>
              <a:rPr lang="en-GB" noProof="0" dirty="0" smtClean="0"/>
              <a:t> </a:t>
            </a:r>
            <a:r>
              <a:rPr lang="en-GB" noProof="0" dirty="0" err="1" smtClean="0"/>
              <a:t>tjerë</a:t>
            </a:r>
            <a:r>
              <a:rPr lang="en-GB" noProof="0" dirty="0" smtClean="0"/>
              <a:t> nga </a:t>
            </a:r>
            <a:r>
              <a:rPr lang="en-GB" noProof="0" dirty="0" err="1" smtClean="0"/>
              <a:t>kompani</a:t>
            </a:r>
            <a:r>
              <a:rPr lang="en-GB" noProof="0" dirty="0" smtClean="0"/>
              <a:t> </a:t>
            </a:r>
            <a:r>
              <a:rPr lang="en-GB" noProof="0" dirty="0" err="1" smtClean="0"/>
              <a:t>si</a:t>
            </a:r>
            <a:r>
              <a:rPr lang="en-GB" noProof="0" dirty="0" smtClean="0"/>
              <a:t> </a:t>
            </a:r>
            <a:r>
              <a:rPr lang="en-GB" noProof="0" dirty="0" err="1" smtClean="0"/>
              <a:t>Wiebetech</a:t>
            </a:r>
            <a:r>
              <a:rPr lang="en-GB" noProof="0" dirty="0" smtClean="0"/>
              <a:t> </a:t>
            </a:r>
            <a:r>
              <a:rPr lang="en-GB" noProof="0" dirty="0" err="1" smtClean="0"/>
              <a:t>ose</a:t>
            </a:r>
            <a:r>
              <a:rPr lang="en-GB" noProof="0" dirty="0" smtClean="0"/>
              <a:t> </a:t>
            </a:r>
            <a:r>
              <a:rPr lang="en-GB" noProof="0" dirty="0" err="1" smtClean="0"/>
              <a:t>MyKey</a:t>
            </a:r>
            <a:r>
              <a:rPr lang="en-GB" noProof="0" dirty="0" smtClean="0"/>
              <a:t> Technologies. Ata </a:t>
            </a:r>
            <a:r>
              <a:rPr lang="en-GB" noProof="0" dirty="0" err="1" smtClean="0"/>
              <a:t>të</a:t>
            </a:r>
            <a:r>
              <a:rPr lang="en-GB" noProof="0" dirty="0" smtClean="0"/>
              <a:t> </a:t>
            </a:r>
            <a:r>
              <a:rPr lang="en-GB" noProof="0" dirty="0" err="1" smtClean="0"/>
              <a:t>gjithë</a:t>
            </a:r>
            <a:r>
              <a:rPr lang="en-GB" noProof="0" dirty="0" smtClean="0"/>
              <a:t> </a:t>
            </a:r>
            <a:r>
              <a:rPr lang="en-GB" noProof="0" dirty="0" err="1" smtClean="0"/>
              <a:t>kanë</a:t>
            </a:r>
            <a:r>
              <a:rPr lang="en-GB" noProof="0" dirty="0" smtClean="0"/>
              <a:t> </a:t>
            </a:r>
            <a:r>
              <a:rPr lang="en-GB" noProof="0" dirty="0" err="1" smtClean="0"/>
              <a:t>të</a:t>
            </a:r>
            <a:r>
              <a:rPr lang="en-GB" noProof="0" dirty="0" smtClean="0"/>
              <a:t> </a:t>
            </a:r>
            <a:r>
              <a:rPr lang="en-GB" noProof="0" dirty="0" err="1" smtClean="0"/>
              <a:t>përbashkët</a:t>
            </a:r>
            <a:r>
              <a:rPr lang="en-GB" noProof="0" dirty="0" smtClean="0"/>
              <a:t> </a:t>
            </a:r>
            <a:r>
              <a:rPr lang="en-GB" noProof="0" dirty="0" err="1" smtClean="0"/>
              <a:t>faktin</a:t>
            </a:r>
            <a:r>
              <a:rPr lang="en-GB" noProof="0" dirty="0" smtClean="0"/>
              <a:t> se </a:t>
            </a:r>
            <a:r>
              <a:rPr lang="en-GB" noProof="0" dirty="0" err="1" smtClean="0"/>
              <a:t>kanë</a:t>
            </a:r>
            <a:r>
              <a:rPr lang="en-GB" noProof="0" dirty="0" smtClean="0"/>
              <a:t> </a:t>
            </a:r>
            <a:r>
              <a:rPr lang="en-GB" noProof="0" dirty="0" err="1" smtClean="0"/>
              <a:t>disa</a:t>
            </a:r>
            <a:r>
              <a:rPr lang="en-GB" noProof="0" dirty="0" smtClean="0"/>
              <a:t> porta </a:t>
            </a:r>
            <a:r>
              <a:rPr lang="en-GB" noProof="0" dirty="0" err="1" smtClean="0"/>
              <a:t>për</a:t>
            </a:r>
            <a:r>
              <a:rPr lang="en-GB" noProof="0" dirty="0" smtClean="0"/>
              <a:t> </a:t>
            </a:r>
            <a:r>
              <a:rPr lang="en-GB" noProof="0" dirty="0" err="1" smtClean="0"/>
              <a:t>të</a:t>
            </a:r>
            <a:r>
              <a:rPr lang="en-GB" noProof="0" dirty="0" smtClean="0"/>
              <a:t> </a:t>
            </a:r>
            <a:r>
              <a:rPr lang="en-GB" noProof="0" dirty="0" err="1" smtClean="0"/>
              <a:t>lidhur</a:t>
            </a:r>
            <a:r>
              <a:rPr lang="en-GB" noProof="0" dirty="0" smtClean="0"/>
              <a:t> një hard drive </a:t>
            </a:r>
            <a:r>
              <a:rPr lang="en-GB" noProof="0" dirty="0" err="1" smtClean="0"/>
              <a:t>burim</a:t>
            </a:r>
            <a:r>
              <a:rPr lang="en-GB" noProof="0" dirty="0" smtClean="0"/>
              <a:t> (</a:t>
            </a:r>
            <a:r>
              <a:rPr lang="en-GB" noProof="0" dirty="0" err="1" smtClean="0"/>
              <a:t>provë</a:t>
            </a:r>
            <a:r>
              <a:rPr lang="en-GB" noProof="0" dirty="0" smtClean="0"/>
              <a:t>) </a:t>
            </a:r>
            <a:r>
              <a:rPr lang="en-GB" noProof="0" dirty="0" err="1" smtClean="0"/>
              <a:t>dhe</a:t>
            </a:r>
            <a:r>
              <a:rPr lang="en-GB" noProof="0" dirty="0" smtClean="0"/>
              <a:t> </a:t>
            </a:r>
            <a:r>
              <a:rPr lang="en-GB" noProof="0" dirty="0" err="1" smtClean="0"/>
              <a:t>disa</a:t>
            </a:r>
            <a:r>
              <a:rPr lang="en-GB" noProof="0" dirty="0" smtClean="0"/>
              <a:t> porta </a:t>
            </a:r>
            <a:r>
              <a:rPr lang="en-GB" noProof="0" dirty="0" err="1" smtClean="0"/>
              <a:t>të</a:t>
            </a:r>
            <a:r>
              <a:rPr lang="en-GB" noProof="0" dirty="0" smtClean="0"/>
              <a:t> </a:t>
            </a:r>
            <a:r>
              <a:rPr lang="en-GB" noProof="0" dirty="0" err="1" smtClean="0"/>
              <a:t>tjera</a:t>
            </a:r>
            <a:r>
              <a:rPr lang="en-GB" noProof="0" dirty="0" smtClean="0"/>
              <a:t> </a:t>
            </a:r>
            <a:r>
              <a:rPr lang="en-GB" noProof="0" dirty="0" err="1" smtClean="0"/>
              <a:t>për</a:t>
            </a:r>
            <a:r>
              <a:rPr lang="en-GB" noProof="0" dirty="0" smtClean="0"/>
              <a:t> </a:t>
            </a:r>
            <a:r>
              <a:rPr lang="en-GB" noProof="0" dirty="0" err="1" smtClean="0"/>
              <a:t>të</a:t>
            </a:r>
            <a:r>
              <a:rPr lang="en-GB" noProof="0" dirty="0" smtClean="0"/>
              <a:t> </a:t>
            </a:r>
            <a:r>
              <a:rPr lang="en-GB" noProof="0" dirty="0" err="1" smtClean="0"/>
              <a:t>lidhur</a:t>
            </a:r>
            <a:r>
              <a:rPr lang="en-GB" noProof="0" dirty="0" smtClean="0"/>
              <a:t> Write-blocker me </a:t>
            </a:r>
            <a:r>
              <a:rPr lang="en-GB" noProof="0" dirty="0" err="1" smtClean="0"/>
              <a:t>makinën</a:t>
            </a:r>
            <a:r>
              <a:rPr lang="en-GB" noProof="0" dirty="0" smtClean="0"/>
              <a:t> </a:t>
            </a:r>
            <a:r>
              <a:rPr lang="en-GB" noProof="0" dirty="0" err="1" smtClean="0"/>
              <a:t>kriminalistike</a:t>
            </a:r>
            <a:r>
              <a:rPr lang="en-GB" noProof="0" dirty="0" smtClean="0"/>
              <a:t> </a:t>
            </a:r>
            <a:r>
              <a:rPr lang="en-GB" noProof="0" dirty="0" err="1" smtClean="0"/>
              <a:t>të</a:t>
            </a:r>
            <a:r>
              <a:rPr lang="en-GB" noProof="0" dirty="0" smtClean="0"/>
              <a:t> </a:t>
            </a:r>
            <a:r>
              <a:rPr lang="en-GB" noProof="0" dirty="0" err="1" smtClean="0"/>
              <a:t>ekzaminuesit</a:t>
            </a:r>
            <a:r>
              <a:rPr lang="en-GB" noProof="0" dirty="0" smtClean="0"/>
              <a:t>.</a:t>
            </a:r>
            <a:endParaRPr lang="en-GB" noProof="0" dirty="0"/>
          </a:p>
        </p:txBody>
      </p:sp>
      <p:sp>
        <p:nvSpPr>
          <p:cNvPr id="4" name="Foliennummernplatzhalter 3"/>
          <p:cNvSpPr>
            <a:spLocks noGrp="1"/>
          </p:cNvSpPr>
          <p:nvPr>
            <p:ph type="sldNum" sz="quarter" idx="10"/>
          </p:nvPr>
        </p:nvSpPr>
        <p:spPr/>
        <p:txBody>
          <a:bodyPr/>
          <a:lstStyle/>
          <a:p>
            <a:fld id="{5827260C-95DC-194B-88B2-0B241DEC43BF}" type="slidenum">
              <a:rPr lang="en-US" smtClean="0"/>
              <a:pPr/>
              <a:t>152</a:t>
            </a:fld>
            <a:endParaRPr lang="en-US"/>
          </a:p>
        </p:txBody>
      </p:sp>
    </p:spTree>
    <p:extLst>
      <p:ext uri="{BB962C8B-B14F-4D97-AF65-F5344CB8AC3E}">
        <p14:creationId xmlns:p14="http://schemas.microsoft.com/office/powerpoint/2010/main" val="36999487"/>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noProof="0" dirty="0" err="1" smtClean="0"/>
              <a:t>Shënim</a:t>
            </a:r>
            <a:r>
              <a:rPr lang="en-GB" noProof="0" dirty="0" smtClean="0"/>
              <a:t>: </a:t>
            </a:r>
            <a:r>
              <a:rPr lang="en-GB" noProof="0" dirty="0" err="1" smtClean="0"/>
              <a:t>Ky</a:t>
            </a:r>
            <a:r>
              <a:rPr lang="en-GB" noProof="0" dirty="0" smtClean="0"/>
              <a:t> </a:t>
            </a:r>
            <a:r>
              <a:rPr lang="en-GB" noProof="0" dirty="0" err="1" smtClean="0"/>
              <a:t>slajd</a:t>
            </a:r>
            <a:r>
              <a:rPr lang="en-GB" noProof="0" dirty="0" smtClean="0"/>
              <a:t> është </a:t>
            </a:r>
            <a:r>
              <a:rPr lang="en-GB" noProof="0" dirty="0" err="1" smtClean="0"/>
              <a:t>i</a:t>
            </a:r>
            <a:r>
              <a:rPr lang="en-GB" noProof="0" dirty="0" smtClean="0"/>
              <a:t> </a:t>
            </a:r>
            <a:r>
              <a:rPr lang="en-GB" noProof="0" dirty="0" err="1" smtClean="0"/>
              <a:t>animuar</a:t>
            </a:r>
            <a:endParaRPr lang="en-GB" noProof="0"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GB" noProof="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GB" noProof="0" dirty="0" smtClean="0"/>
              <a:t>[</a:t>
            </a:r>
            <a:r>
              <a:rPr lang="en-GB" noProof="0" dirty="0" err="1" smtClean="0"/>
              <a:t>kliko</a:t>
            </a:r>
            <a:r>
              <a:rPr lang="en-GB" noProof="0" dirty="0" smtClean="0"/>
              <a:t>] </a:t>
            </a:r>
            <a:r>
              <a:rPr lang="en-GB" noProof="0" dirty="0" err="1" smtClean="0"/>
              <a:t>Në</a:t>
            </a:r>
            <a:r>
              <a:rPr lang="en-GB" noProof="0" dirty="0" smtClean="0"/>
              <a:t> </a:t>
            </a:r>
            <a:r>
              <a:rPr lang="en-GB" noProof="0" dirty="0" err="1" smtClean="0"/>
              <a:t>mjekësinë</a:t>
            </a:r>
            <a:r>
              <a:rPr lang="en-GB" noProof="0" dirty="0" smtClean="0"/>
              <a:t> </a:t>
            </a:r>
            <a:r>
              <a:rPr lang="en-GB" noProof="0" dirty="0" err="1" smtClean="0"/>
              <a:t>ligjore</a:t>
            </a:r>
            <a:r>
              <a:rPr lang="en-GB" noProof="0" dirty="0" smtClean="0"/>
              <a:t> </a:t>
            </a:r>
            <a:r>
              <a:rPr lang="en-GB" noProof="0" dirty="0" err="1" smtClean="0"/>
              <a:t>tradicionale</a:t>
            </a:r>
            <a:r>
              <a:rPr lang="en-GB" noProof="0" dirty="0" smtClean="0"/>
              <a:t> </a:t>
            </a:r>
            <a:r>
              <a:rPr lang="en-GB" noProof="0" dirty="0" err="1" smtClean="0"/>
              <a:t>hetuesit</a:t>
            </a:r>
            <a:r>
              <a:rPr lang="en-GB" noProof="0" dirty="0" smtClean="0"/>
              <a:t> e </a:t>
            </a:r>
            <a:r>
              <a:rPr lang="en-GB" noProof="0" dirty="0" err="1" smtClean="0"/>
              <a:t>skenës</a:t>
            </a:r>
            <a:r>
              <a:rPr lang="en-GB" noProof="0" dirty="0" smtClean="0"/>
              <a:t> </a:t>
            </a:r>
            <a:r>
              <a:rPr lang="en-GB" noProof="0" dirty="0" err="1" smtClean="0"/>
              <a:t>së</a:t>
            </a:r>
            <a:r>
              <a:rPr lang="en-GB" noProof="0" dirty="0" smtClean="0"/>
              <a:t> </a:t>
            </a:r>
            <a:r>
              <a:rPr lang="en-GB" noProof="0" dirty="0" err="1" smtClean="0"/>
              <a:t>krimit</a:t>
            </a:r>
            <a:r>
              <a:rPr lang="en-GB" noProof="0" dirty="0" smtClean="0"/>
              <a:t> </a:t>
            </a:r>
            <a:r>
              <a:rPr lang="en-GB" noProof="0" dirty="0" err="1" smtClean="0"/>
              <a:t>mund</a:t>
            </a:r>
            <a:r>
              <a:rPr lang="en-GB" noProof="0" dirty="0" smtClean="0"/>
              <a:t> </a:t>
            </a:r>
            <a:r>
              <a:rPr lang="en-GB" noProof="0" dirty="0" err="1" smtClean="0"/>
              <a:t>të</a:t>
            </a:r>
            <a:r>
              <a:rPr lang="en-GB" noProof="0" dirty="0" smtClean="0"/>
              <a:t> </a:t>
            </a:r>
            <a:r>
              <a:rPr lang="en-GB" noProof="0" dirty="0" err="1" smtClean="0"/>
              <a:t>gjejnë</a:t>
            </a:r>
            <a:r>
              <a:rPr lang="en-GB" noProof="0" dirty="0" smtClean="0"/>
              <a:t> </a:t>
            </a:r>
            <a:r>
              <a:rPr lang="en-GB" noProof="0" dirty="0" err="1" smtClean="0"/>
              <a:t>dhe</a:t>
            </a:r>
            <a:r>
              <a:rPr lang="en-GB" noProof="0" dirty="0" smtClean="0"/>
              <a:t> </a:t>
            </a:r>
            <a:r>
              <a:rPr lang="en-GB" noProof="0" dirty="0" err="1" smtClean="0"/>
              <a:t>sigurojnë</a:t>
            </a:r>
            <a:r>
              <a:rPr lang="en-GB" noProof="0" dirty="0" smtClean="0"/>
              <a:t> </a:t>
            </a:r>
            <a:r>
              <a:rPr lang="en-GB" noProof="0" dirty="0" err="1" smtClean="0"/>
              <a:t>gjurmët</a:t>
            </a:r>
            <a:r>
              <a:rPr lang="en-GB" noProof="0" dirty="0" smtClean="0"/>
              <a:t> e </a:t>
            </a:r>
            <a:r>
              <a:rPr lang="en-GB" noProof="0" dirty="0" err="1" smtClean="0"/>
              <a:t>këmbëve</a:t>
            </a:r>
            <a:r>
              <a:rPr lang="en-GB" noProof="0" dirty="0" smtClean="0"/>
              <a:t>, </a:t>
            </a:r>
            <a:r>
              <a:rPr lang="en-GB" noProof="0" dirty="0" err="1" smtClean="0"/>
              <a:t>fibrat</a:t>
            </a:r>
            <a:r>
              <a:rPr lang="en-GB" noProof="0" dirty="0" smtClean="0"/>
              <a:t>, ADN-</a:t>
            </a:r>
            <a:r>
              <a:rPr lang="en-GB" noProof="0" dirty="0" err="1" smtClean="0"/>
              <a:t>në</a:t>
            </a:r>
            <a:r>
              <a:rPr lang="en-GB" noProof="0" dirty="0" smtClean="0"/>
              <a:t> </a:t>
            </a:r>
            <a:r>
              <a:rPr lang="en-GB" noProof="0" dirty="0" err="1" smtClean="0"/>
              <a:t>dhe</a:t>
            </a:r>
            <a:r>
              <a:rPr lang="en-GB" noProof="0" dirty="0" smtClean="0"/>
              <a:t> </a:t>
            </a:r>
            <a:r>
              <a:rPr lang="en-GB" noProof="0" dirty="0" err="1" smtClean="0"/>
              <a:t>gjurmë</a:t>
            </a:r>
            <a:r>
              <a:rPr lang="en-GB" noProof="0" dirty="0" smtClean="0"/>
              <a:t> </a:t>
            </a:r>
            <a:r>
              <a:rPr lang="en-GB" noProof="0" dirty="0" err="1" smtClean="0"/>
              <a:t>të</a:t>
            </a:r>
            <a:r>
              <a:rPr lang="en-GB" noProof="0" dirty="0" smtClean="0"/>
              <a:t> </a:t>
            </a:r>
            <a:r>
              <a:rPr lang="en-GB" noProof="0" dirty="0" err="1" smtClean="0"/>
              <a:t>tjera</a:t>
            </a:r>
            <a:r>
              <a:rPr lang="en-GB" noProof="0" dirty="0" smtClean="0"/>
              <a:t> </a:t>
            </a:r>
            <a:r>
              <a:rPr lang="en-GB" noProof="0" dirty="0" err="1" smtClean="0"/>
              <a:t>si</a:t>
            </a:r>
            <a:r>
              <a:rPr lang="en-GB" noProof="0" dirty="0" smtClean="0"/>
              <a:t> </a:t>
            </a:r>
            <a:r>
              <a:rPr lang="en-GB" noProof="0" dirty="0" err="1" smtClean="0"/>
              <a:t>dëshmi</a:t>
            </a:r>
            <a:r>
              <a:rPr lang="en-GB" noProof="0" dirty="0" smtClean="0"/>
              <a:t> </a:t>
            </a:r>
            <a:r>
              <a:rPr lang="en-GB" noProof="0" dirty="0" err="1" smtClean="0"/>
              <a:t>që</a:t>
            </a:r>
            <a:r>
              <a:rPr lang="en-GB" noProof="0" dirty="0" smtClean="0"/>
              <a:t> </a:t>
            </a:r>
            <a:r>
              <a:rPr lang="en-GB" noProof="0" dirty="0" err="1" smtClean="0"/>
              <a:t>mund</a:t>
            </a:r>
            <a:r>
              <a:rPr lang="en-GB" noProof="0" dirty="0" smtClean="0"/>
              <a:t> </a:t>
            </a:r>
            <a:r>
              <a:rPr lang="en-GB" noProof="0" dirty="0" err="1" smtClean="0"/>
              <a:t>të</a:t>
            </a:r>
            <a:r>
              <a:rPr lang="en-GB" noProof="0" dirty="0" smtClean="0"/>
              <a:t> </a:t>
            </a:r>
            <a:r>
              <a:rPr lang="en-GB" noProof="0" dirty="0" err="1" smtClean="0"/>
              <a:t>çojnë</a:t>
            </a:r>
            <a:r>
              <a:rPr lang="en-GB" noProof="0" dirty="0" smtClean="0"/>
              <a:t> </a:t>
            </a:r>
            <a:r>
              <a:rPr lang="en-GB" noProof="0" dirty="0" err="1" smtClean="0"/>
              <a:t>tek</a:t>
            </a:r>
            <a:r>
              <a:rPr lang="en-GB" noProof="0" dirty="0" smtClean="0"/>
              <a:t> </a:t>
            </a:r>
            <a:r>
              <a:rPr lang="en-GB" noProof="0" dirty="0" err="1" smtClean="0"/>
              <a:t>i</a:t>
            </a:r>
            <a:r>
              <a:rPr lang="en-GB" noProof="0" dirty="0" smtClean="0"/>
              <a:t> </a:t>
            </a:r>
            <a:r>
              <a:rPr lang="en-GB" noProof="0" dirty="0" err="1" smtClean="0"/>
              <a:t>dyshuari</a:t>
            </a:r>
            <a:r>
              <a:rPr lang="en-GB" noProof="0" dirty="0" smtClean="0"/>
              <a:t>. </a:t>
            </a:r>
            <a:r>
              <a:rPr lang="en-GB" noProof="0" dirty="0" err="1" smtClean="0"/>
              <a:t>Gjurmë</a:t>
            </a:r>
            <a:r>
              <a:rPr lang="en-GB" noProof="0" dirty="0" smtClean="0"/>
              <a:t> </a:t>
            </a:r>
            <a:r>
              <a:rPr lang="en-GB" noProof="0" dirty="0" err="1" smtClean="0"/>
              <a:t>shumë</a:t>
            </a:r>
            <a:r>
              <a:rPr lang="en-GB" noProof="0" dirty="0" smtClean="0"/>
              <a:t> </a:t>
            </a:r>
            <a:r>
              <a:rPr lang="en-GB" noProof="0" dirty="0" err="1" smtClean="0"/>
              <a:t>të</a:t>
            </a:r>
            <a:r>
              <a:rPr lang="en-GB" noProof="0" dirty="0" smtClean="0"/>
              <a:t> </a:t>
            </a:r>
            <a:r>
              <a:rPr lang="en-GB" noProof="0" dirty="0" err="1" smtClean="0"/>
              <a:t>ngjashme</a:t>
            </a:r>
            <a:r>
              <a:rPr lang="en-GB" noProof="0" dirty="0" smtClean="0"/>
              <a:t> </a:t>
            </a:r>
            <a:r>
              <a:rPr lang="en-GB" noProof="0" dirty="0" err="1" smtClean="0"/>
              <a:t>mund</a:t>
            </a:r>
            <a:r>
              <a:rPr lang="en-GB" noProof="0" dirty="0" smtClean="0"/>
              <a:t> </a:t>
            </a:r>
            <a:r>
              <a:rPr lang="en-GB" noProof="0" dirty="0" err="1" smtClean="0"/>
              <a:t>të</a:t>
            </a:r>
            <a:r>
              <a:rPr lang="en-GB" noProof="0" dirty="0" smtClean="0"/>
              <a:t> </a:t>
            </a:r>
            <a:r>
              <a:rPr lang="en-GB" noProof="0" dirty="0" err="1" smtClean="0"/>
              <a:t>gjenden</a:t>
            </a:r>
            <a:r>
              <a:rPr lang="en-GB" noProof="0" dirty="0" smtClean="0"/>
              <a:t> </a:t>
            </a:r>
            <a:r>
              <a:rPr lang="en-GB" noProof="0" dirty="0" err="1" smtClean="0"/>
              <a:t>edhe</a:t>
            </a:r>
            <a:r>
              <a:rPr lang="en-GB" noProof="0" dirty="0" smtClean="0"/>
              <a:t> </a:t>
            </a:r>
            <a:r>
              <a:rPr lang="en-GB" noProof="0" dirty="0" err="1" smtClean="0"/>
              <a:t>në</a:t>
            </a:r>
            <a:r>
              <a:rPr lang="en-GB" noProof="0" dirty="0" smtClean="0"/>
              <a:t> </a:t>
            </a:r>
            <a:r>
              <a:rPr lang="en-GB" noProof="0" dirty="0" err="1" smtClean="0"/>
              <a:t>burimet</a:t>
            </a:r>
            <a:r>
              <a:rPr lang="en-GB" noProof="0" dirty="0" smtClean="0"/>
              <a:t> </a:t>
            </a:r>
            <a:r>
              <a:rPr lang="en-GB" noProof="0" dirty="0" err="1" smtClean="0"/>
              <a:t>digjitale</a:t>
            </a:r>
            <a:r>
              <a:rPr lang="en-GB" noProof="0" dirty="0" smtClean="0"/>
              <a:t>: </a:t>
            </a:r>
            <a:r>
              <a:rPr lang="en-GB" noProof="0" dirty="0" err="1" smtClean="0"/>
              <a:t>faqet</a:t>
            </a:r>
            <a:r>
              <a:rPr lang="en-GB" noProof="0" dirty="0" smtClean="0"/>
              <a:t> e </a:t>
            </a:r>
            <a:r>
              <a:rPr lang="en-GB" noProof="0" dirty="0" err="1" smtClean="0"/>
              <a:t>internetit</a:t>
            </a:r>
            <a:r>
              <a:rPr lang="en-GB" noProof="0" dirty="0" smtClean="0"/>
              <a:t> </a:t>
            </a:r>
            <a:r>
              <a:rPr lang="en-GB" noProof="0" dirty="0" err="1" smtClean="0"/>
              <a:t>që</a:t>
            </a:r>
            <a:r>
              <a:rPr lang="en-GB" noProof="0" dirty="0" smtClean="0"/>
              <a:t> </a:t>
            </a:r>
            <a:r>
              <a:rPr lang="en-GB" noProof="0" dirty="0" err="1" smtClean="0"/>
              <a:t>i</a:t>
            </a:r>
            <a:r>
              <a:rPr lang="en-GB" noProof="0" dirty="0" smtClean="0"/>
              <a:t> </a:t>
            </a:r>
            <a:r>
              <a:rPr lang="en-GB" noProof="0" dirty="0" err="1" smtClean="0"/>
              <a:t>dyshuari</a:t>
            </a:r>
            <a:r>
              <a:rPr lang="en-GB" noProof="0" dirty="0" smtClean="0"/>
              <a:t> </a:t>
            </a:r>
            <a:r>
              <a:rPr lang="en-GB" noProof="0" dirty="0" err="1" smtClean="0"/>
              <a:t>ka</a:t>
            </a:r>
            <a:r>
              <a:rPr lang="en-GB" noProof="0" dirty="0" smtClean="0"/>
              <a:t> </a:t>
            </a:r>
            <a:r>
              <a:rPr lang="en-GB" noProof="0" dirty="0" err="1" smtClean="0"/>
              <a:t>vizituar</a:t>
            </a:r>
            <a:r>
              <a:rPr lang="en-GB" noProof="0" dirty="0" smtClean="0"/>
              <a:t>, </a:t>
            </a:r>
            <a:r>
              <a:rPr lang="en-GB" noProof="0" dirty="0" err="1" smtClean="0"/>
              <a:t>dokumentet</a:t>
            </a:r>
            <a:r>
              <a:rPr lang="en-GB" noProof="0" dirty="0" smtClean="0"/>
              <a:t> </a:t>
            </a:r>
            <a:r>
              <a:rPr lang="en-GB" noProof="0" dirty="0" err="1" smtClean="0"/>
              <a:t>që</a:t>
            </a:r>
            <a:r>
              <a:rPr lang="en-GB" noProof="0" dirty="0" smtClean="0"/>
              <a:t> </a:t>
            </a:r>
            <a:r>
              <a:rPr lang="en-GB" noProof="0" dirty="0" err="1" smtClean="0"/>
              <a:t>ka</a:t>
            </a:r>
            <a:r>
              <a:rPr lang="en-GB" noProof="0" dirty="0" smtClean="0"/>
              <a:t> </a:t>
            </a:r>
            <a:r>
              <a:rPr lang="en-GB" noProof="0" dirty="0" err="1" smtClean="0"/>
              <a:t>krijuar</a:t>
            </a:r>
            <a:r>
              <a:rPr lang="en-GB" noProof="0" dirty="0" smtClean="0"/>
              <a:t>, </a:t>
            </a:r>
            <a:r>
              <a:rPr lang="en-GB" noProof="0" dirty="0" err="1" smtClean="0"/>
              <a:t>fotografitë</a:t>
            </a:r>
            <a:r>
              <a:rPr lang="en-GB" noProof="0" dirty="0" smtClean="0"/>
              <a:t> </a:t>
            </a:r>
            <a:r>
              <a:rPr lang="en-GB" noProof="0" dirty="0" err="1" smtClean="0"/>
              <a:t>që</a:t>
            </a:r>
            <a:r>
              <a:rPr lang="en-GB" noProof="0" dirty="0" smtClean="0"/>
              <a:t> </a:t>
            </a:r>
            <a:r>
              <a:rPr lang="en-GB" noProof="0" dirty="0" err="1" smtClean="0"/>
              <a:t>ai</a:t>
            </a:r>
            <a:r>
              <a:rPr lang="en-GB" noProof="0" dirty="0" smtClean="0"/>
              <a:t> </a:t>
            </a:r>
            <a:r>
              <a:rPr lang="en-GB" noProof="0" dirty="0" err="1" smtClean="0"/>
              <a:t>ka</a:t>
            </a:r>
            <a:r>
              <a:rPr lang="en-GB" noProof="0" dirty="0" smtClean="0"/>
              <a:t> </a:t>
            </a:r>
            <a:r>
              <a:rPr lang="en-GB" noProof="0" dirty="0" err="1" smtClean="0"/>
              <a:t>hapur</a:t>
            </a:r>
            <a:r>
              <a:rPr lang="en-GB" noProof="0" dirty="0" smtClean="0"/>
              <a:t> </a:t>
            </a:r>
            <a:r>
              <a:rPr lang="en-GB" noProof="0" dirty="0" err="1" smtClean="0"/>
              <a:t>ose</a:t>
            </a:r>
            <a:r>
              <a:rPr lang="en-GB" noProof="0" dirty="0" smtClean="0"/>
              <a:t> </a:t>
            </a:r>
            <a:r>
              <a:rPr lang="en-GB" noProof="0" dirty="0" err="1" smtClean="0"/>
              <a:t>gjurmët</a:t>
            </a:r>
            <a:r>
              <a:rPr lang="en-GB" noProof="0" dirty="0" smtClean="0"/>
              <a:t> e një </a:t>
            </a:r>
            <a:r>
              <a:rPr lang="en-GB" noProof="0" dirty="0" err="1" smtClean="0"/>
              <a:t>sulmuesi</a:t>
            </a:r>
            <a:r>
              <a:rPr lang="en-GB" noProof="0" dirty="0" smtClean="0"/>
              <a:t> </a:t>
            </a:r>
            <a:r>
              <a:rPr lang="en-GB" noProof="0" dirty="0" err="1" smtClean="0"/>
              <a:t>që</a:t>
            </a:r>
            <a:r>
              <a:rPr lang="en-GB" noProof="0" dirty="0" smtClean="0"/>
              <a:t> </a:t>
            </a:r>
            <a:r>
              <a:rPr lang="en-GB" noProof="0" dirty="0" err="1" smtClean="0"/>
              <a:t>ka</a:t>
            </a:r>
            <a:r>
              <a:rPr lang="en-GB" noProof="0" dirty="0" smtClean="0"/>
              <a:t> </a:t>
            </a:r>
            <a:r>
              <a:rPr lang="en-GB" noProof="0" dirty="0" err="1" smtClean="0"/>
              <a:t>shkelur</a:t>
            </a:r>
            <a:r>
              <a:rPr lang="en-GB" noProof="0" dirty="0" smtClean="0"/>
              <a:t> </a:t>
            </a:r>
            <a:r>
              <a:rPr lang="en-GB" noProof="0" dirty="0" err="1" smtClean="0"/>
              <a:t>në</a:t>
            </a:r>
            <a:r>
              <a:rPr lang="en-GB" noProof="0" dirty="0" smtClean="0"/>
              <a:t> një </a:t>
            </a:r>
            <a:r>
              <a:rPr lang="en-GB" noProof="0" dirty="0" err="1" smtClean="0"/>
              <a:t>sistem</a:t>
            </a:r>
            <a:r>
              <a:rPr lang="en-GB" noProof="0" dirty="0" smtClean="0"/>
              <a:t>. </a:t>
            </a:r>
            <a:r>
              <a:rPr lang="en-GB" noProof="0" dirty="0" err="1" smtClean="0"/>
              <a:t>Ashtu</a:t>
            </a:r>
            <a:r>
              <a:rPr lang="en-GB" noProof="0" dirty="0" smtClean="0"/>
              <a:t> </a:t>
            </a:r>
            <a:r>
              <a:rPr lang="en-GB" noProof="0" dirty="0" err="1" smtClean="0"/>
              <a:t>si</a:t>
            </a:r>
            <a:r>
              <a:rPr lang="en-GB" noProof="0" dirty="0" smtClean="0"/>
              <a:t> ADN-</a:t>
            </a:r>
            <a:r>
              <a:rPr lang="en-GB" noProof="0" dirty="0" err="1" smtClean="0"/>
              <a:t>ja</a:t>
            </a:r>
            <a:r>
              <a:rPr lang="en-GB" noProof="0" dirty="0" smtClean="0"/>
              <a:t> </a:t>
            </a:r>
            <a:r>
              <a:rPr lang="en-GB" noProof="0" dirty="0" err="1" smtClean="0"/>
              <a:t>në</a:t>
            </a:r>
            <a:r>
              <a:rPr lang="en-GB" noProof="0" dirty="0" smtClean="0"/>
              <a:t> </a:t>
            </a:r>
            <a:r>
              <a:rPr lang="en-GB" noProof="0" dirty="0" err="1" smtClean="0"/>
              <a:t>mjekësinë</a:t>
            </a:r>
            <a:r>
              <a:rPr lang="en-GB" noProof="0" dirty="0" smtClean="0"/>
              <a:t> </a:t>
            </a:r>
            <a:r>
              <a:rPr lang="en-GB" noProof="0" dirty="0" err="1" smtClean="0"/>
              <a:t>ligjore</a:t>
            </a:r>
            <a:r>
              <a:rPr lang="en-GB" noProof="0" dirty="0" smtClean="0"/>
              <a:t> </a:t>
            </a:r>
            <a:r>
              <a:rPr lang="en-GB" noProof="0" dirty="0" err="1" smtClean="0"/>
              <a:t>të</a:t>
            </a:r>
            <a:r>
              <a:rPr lang="en-GB" noProof="0" dirty="0" smtClean="0"/>
              <a:t> </a:t>
            </a:r>
            <a:r>
              <a:rPr lang="en-GB" noProof="0" dirty="0" err="1" smtClean="0"/>
              <a:t>traditës</a:t>
            </a:r>
            <a:r>
              <a:rPr lang="en-GB" noProof="0" dirty="0" smtClean="0"/>
              <a:t>, </a:t>
            </a:r>
            <a:r>
              <a:rPr lang="en-GB" noProof="0" dirty="0" err="1" smtClean="0"/>
              <a:t>disa</a:t>
            </a:r>
            <a:r>
              <a:rPr lang="en-GB" noProof="0" dirty="0" smtClean="0"/>
              <a:t> </a:t>
            </a:r>
            <a:r>
              <a:rPr lang="en-GB" noProof="0" dirty="0" err="1" smtClean="0"/>
              <a:t>gjurmë</a:t>
            </a:r>
            <a:r>
              <a:rPr lang="en-GB" noProof="0" dirty="0" smtClean="0"/>
              <a:t> </a:t>
            </a:r>
            <a:r>
              <a:rPr lang="en-GB" noProof="0" dirty="0" err="1" smtClean="0"/>
              <a:t>dixhitale</a:t>
            </a:r>
            <a:r>
              <a:rPr lang="en-GB" noProof="0" dirty="0" smtClean="0"/>
              <a:t> </a:t>
            </a:r>
            <a:r>
              <a:rPr lang="en-GB" noProof="0" dirty="0" err="1" smtClean="0"/>
              <a:t>nuk</a:t>
            </a:r>
            <a:r>
              <a:rPr lang="en-GB" noProof="0" dirty="0" smtClean="0"/>
              <a:t> </a:t>
            </a:r>
            <a:r>
              <a:rPr lang="en-GB" noProof="0" dirty="0" err="1" smtClean="0"/>
              <a:t>janë</a:t>
            </a:r>
            <a:r>
              <a:rPr lang="en-GB" noProof="0" dirty="0" smtClean="0"/>
              <a:t> </a:t>
            </a:r>
            <a:r>
              <a:rPr lang="en-GB" noProof="0" dirty="0" err="1" smtClean="0"/>
              <a:t>po</a:t>
            </a:r>
            <a:r>
              <a:rPr lang="en-GB" noProof="0" dirty="0" smtClean="0"/>
              <a:t> </a:t>
            </a:r>
            <a:r>
              <a:rPr lang="en-GB" noProof="0" dirty="0" err="1" smtClean="0"/>
              <a:t>ashtu</a:t>
            </a:r>
            <a:r>
              <a:rPr lang="en-GB" noProof="0" dirty="0" smtClean="0"/>
              <a:t> </a:t>
            </a:r>
            <a:r>
              <a:rPr lang="en-GB" noProof="0" dirty="0" err="1" smtClean="0"/>
              <a:t>të</a:t>
            </a:r>
            <a:r>
              <a:rPr lang="en-GB" noProof="0" dirty="0" smtClean="0"/>
              <a:t> </a:t>
            </a:r>
            <a:r>
              <a:rPr lang="en-GB" noProof="0" dirty="0" err="1" smtClean="0"/>
              <a:t>dukshme</a:t>
            </a:r>
            <a:r>
              <a:rPr lang="en-GB" noProof="0" dirty="0" smtClean="0"/>
              <a:t> </a:t>
            </a:r>
            <a:r>
              <a:rPr lang="en-GB" noProof="0" dirty="0" err="1" smtClean="0"/>
              <a:t>për</a:t>
            </a:r>
            <a:r>
              <a:rPr lang="en-GB" noProof="0" dirty="0" smtClean="0"/>
              <a:t> </a:t>
            </a:r>
            <a:r>
              <a:rPr lang="en-GB" noProof="0" dirty="0" err="1" smtClean="0"/>
              <a:t>t’u</a:t>
            </a:r>
            <a:r>
              <a:rPr lang="en-GB" noProof="0" dirty="0" smtClean="0"/>
              <a:t> </a:t>
            </a:r>
            <a:r>
              <a:rPr lang="en-GB" noProof="0" dirty="0" err="1" smtClean="0"/>
              <a:t>parë</a:t>
            </a:r>
            <a:r>
              <a:rPr lang="en-GB" noProof="0" dirty="0" smtClean="0"/>
              <a:t> </a:t>
            </a:r>
            <a:r>
              <a:rPr lang="en-GB" noProof="0" dirty="0" err="1" smtClean="0"/>
              <a:t>dhe</a:t>
            </a:r>
            <a:r>
              <a:rPr lang="en-GB" noProof="0" dirty="0" smtClean="0"/>
              <a:t> </a:t>
            </a:r>
            <a:r>
              <a:rPr lang="en-GB" noProof="0" dirty="0" err="1" smtClean="0"/>
              <a:t>kanë</a:t>
            </a:r>
            <a:r>
              <a:rPr lang="en-GB" noProof="0" dirty="0" smtClean="0"/>
              <a:t> </a:t>
            </a:r>
            <a:r>
              <a:rPr lang="en-GB" noProof="0" dirty="0" err="1" smtClean="0"/>
              <a:t>nevojë</a:t>
            </a:r>
            <a:r>
              <a:rPr lang="en-GB" noProof="0" dirty="0" smtClean="0"/>
              <a:t> </a:t>
            </a:r>
            <a:r>
              <a:rPr lang="en-GB" noProof="0" dirty="0" err="1" smtClean="0"/>
              <a:t>për</a:t>
            </a:r>
            <a:r>
              <a:rPr lang="en-GB" noProof="0" dirty="0" smtClean="0"/>
              <a:t> </a:t>
            </a:r>
            <a:r>
              <a:rPr lang="en-GB" noProof="0" dirty="0" err="1" smtClean="0"/>
              <a:t>teknika</a:t>
            </a:r>
            <a:r>
              <a:rPr lang="en-GB" noProof="0" dirty="0" smtClean="0"/>
              <a:t> </a:t>
            </a:r>
            <a:r>
              <a:rPr lang="en-GB" noProof="0" dirty="0" err="1" smtClean="0"/>
              <a:t>të</a:t>
            </a:r>
            <a:r>
              <a:rPr lang="en-GB" noProof="0" dirty="0" smtClean="0"/>
              <a:t> </a:t>
            </a:r>
            <a:r>
              <a:rPr lang="en-GB" noProof="0" dirty="0" err="1" smtClean="0"/>
              <a:t>veçanta</a:t>
            </a:r>
            <a:r>
              <a:rPr lang="en-GB" noProof="0" dirty="0" smtClean="0"/>
              <a:t> </a:t>
            </a:r>
            <a:r>
              <a:rPr lang="en-GB" noProof="0" dirty="0" err="1" smtClean="0"/>
              <a:t>për</a:t>
            </a:r>
            <a:r>
              <a:rPr lang="en-GB" noProof="0" dirty="0" smtClean="0"/>
              <a:t> </a:t>
            </a:r>
            <a:r>
              <a:rPr lang="en-GB" noProof="0" dirty="0" err="1" smtClean="0"/>
              <a:t>nxjerrjen</a:t>
            </a:r>
            <a:r>
              <a:rPr lang="en-GB" noProof="0" dirty="0" smtClean="0"/>
              <a:t> e </a:t>
            </a:r>
            <a:r>
              <a:rPr lang="en-GB" noProof="0" dirty="0" err="1" smtClean="0"/>
              <a:t>përmbajtjes</a:t>
            </a:r>
            <a:r>
              <a:rPr lang="en-GB" noProof="0" dirty="0" smtClean="0"/>
              <a:t> </a:t>
            </a:r>
            <a:r>
              <a:rPr lang="en-GB" noProof="0" dirty="0" err="1" smtClean="0"/>
              <a:t>së</a:t>
            </a:r>
            <a:r>
              <a:rPr lang="en-GB" noProof="0" dirty="0" smtClean="0"/>
              <a:t> </a:t>
            </a:r>
            <a:r>
              <a:rPr lang="en-GB" noProof="0" dirty="0" err="1" smtClean="0"/>
              <a:t>provave</a:t>
            </a:r>
            <a:r>
              <a:rPr lang="en-GB" noProof="0" dirty="0" smtClean="0"/>
              <a:t> </a:t>
            </a:r>
            <a:r>
              <a:rPr lang="en-GB" noProof="0" dirty="0" err="1" smtClean="0"/>
              <a:t>prej</a:t>
            </a:r>
            <a:r>
              <a:rPr lang="en-GB" noProof="0" dirty="0" smtClean="0"/>
              <a:t> tyre. [</a:t>
            </a:r>
            <a:r>
              <a:rPr lang="en-GB" noProof="0" dirty="0" err="1" smtClean="0"/>
              <a:t>kliko</a:t>
            </a:r>
            <a:r>
              <a:rPr lang="en-GB" noProof="0" dirty="0" smtClean="0"/>
              <a:t>] </a:t>
            </a:r>
            <a:r>
              <a:rPr lang="en-GB" noProof="0" dirty="0" err="1" smtClean="0"/>
              <a:t>Fragmentet</a:t>
            </a:r>
            <a:r>
              <a:rPr lang="en-GB" noProof="0" dirty="0" smtClean="0"/>
              <a:t> e </a:t>
            </a:r>
            <a:r>
              <a:rPr lang="en-GB" noProof="0" dirty="0" err="1" smtClean="0"/>
              <a:t>skedarëve</a:t>
            </a:r>
            <a:r>
              <a:rPr lang="en-GB" noProof="0" dirty="0" smtClean="0"/>
              <a:t> </a:t>
            </a:r>
            <a:r>
              <a:rPr lang="en-GB" noProof="0" dirty="0" err="1" smtClean="0"/>
              <a:t>në</a:t>
            </a:r>
            <a:r>
              <a:rPr lang="en-GB" noProof="0" dirty="0" smtClean="0"/>
              <a:t> </a:t>
            </a:r>
            <a:r>
              <a:rPr lang="en-GB" noProof="0" dirty="0" err="1" smtClean="0"/>
              <a:t>zonat</a:t>
            </a:r>
            <a:r>
              <a:rPr lang="en-GB" noProof="0" dirty="0" smtClean="0"/>
              <a:t> e pa-</a:t>
            </a:r>
            <a:r>
              <a:rPr lang="en-GB" noProof="0" dirty="0" err="1" smtClean="0"/>
              <a:t>alokuara</a:t>
            </a:r>
            <a:r>
              <a:rPr lang="en-GB" noProof="0" dirty="0" smtClean="0"/>
              <a:t> </a:t>
            </a:r>
            <a:r>
              <a:rPr lang="en-GB" noProof="0" dirty="0" err="1" smtClean="0"/>
              <a:t>në</a:t>
            </a:r>
            <a:r>
              <a:rPr lang="en-GB" noProof="0" dirty="0" smtClean="0"/>
              <a:t> </a:t>
            </a:r>
            <a:r>
              <a:rPr lang="en-GB" noProof="0" dirty="0" err="1" smtClean="0"/>
              <a:t>disqe</a:t>
            </a:r>
            <a:r>
              <a:rPr lang="en-GB" noProof="0" dirty="0" smtClean="0"/>
              <a:t> </a:t>
            </a:r>
            <a:r>
              <a:rPr lang="en-GB" noProof="0" dirty="0" err="1" smtClean="0"/>
              <a:t>janë</a:t>
            </a:r>
            <a:r>
              <a:rPr lang="en-GB" noProof="0" dirty="0" smtClean="0"/>
              <a:t> një </a:t>
            </a:r>
            <a:r>
              <a:rPr lang="en-GB" noProof="0" dirty="0" err="1" smtClean="0"/>
              <a:t>shembull</a:t>
            </a:r>
            <a:r>
              <a:rPr lang="en-GB" noProof="0" dirty="0" smtClean="0"/>
              <a:t> </a:t>
            </a:r>
            <a:r>
              <a:rPr lang="en-GB" noProof="0" dirty="0" err="1" smtClean="0"/>
              <a:t>për</a:t>
            </a:r>
            <a:r>
              <a:rPr lang="en-GB" noProof="0" dirty="0" smtClean="0"/>
              <a:t> </a:t>
            </a:r>
            <a:r>
              <a:rPr lang="en-GB" noProof="0" dirty="0" err="1" smtClean="0"/>
              <a:t>këtë</a:t>
            </a:r>
            <a:r>
              <a:rPr lang="en-GB" noProof="0" dirty="0" smtClean="0"/>
              <a:t>. </a:t>
            </a:r>
            <a:r>
              <a:rPr lang="en-GB" noProof="0" dirty="0" err="1" smtClean="0"/>
              <a:t>Ndonjëherë</a:t>
            </a:r>
            <a:r>
              <a:rPr lang="en-GB" noProof="0" dirty="0" smtClean="0"/>
              <a:t>, </a:t>
            </a:r>
            <a:r>
              <a:rPr lang="en-GB" noProof="0" dirty="0" err="1" smtClean="0"/>
              <a:t>ekzaminuesit</a:t>
            </a:r>
            <a:r>
              <a:rPr lang="en-GB" noProof="0" dirty="0" smtClean="0"/>
              <a:t> </a:t>
            </a:r>
            <a:r>
              <a:rPr lang="en-GB" noProof="0" dirty="0" err="1" smtClean="0"/>
              <a:t>mjeko-ligjorë</a:t>
            </a:r>
            <a:r>
              <a:rPr lang="en-GB" noProof="0" dirty="0" smtClean="0"/>
              <a:t> </a:t>
            </a:r>
            <a:r>
              <a:rPr lang="en-GB" noProof="0" dirty="0" err="1" smtClean="0"/>
              <a:t>duhet</a:t>
            </a:r>
            <a:r>
              <a:rPr lang="en-GB" noProof="0" dirty="0" smtClean="0"/>
              <a:t> </a:t>
            </a:r>
            <a:r>
              <a:rPr lang="en-GB" noProof="0" dirty="0" err="1" smtClean="0"/>
              <a:t>të</a:t>
            </a:r>
            <a:r>
              <a:rPr lang="en-GB" noProof="0" dirty="0" smtClean="0"/>
              <a:t> </a:t>
            </a:r>
            <a:r>
              <a:rPr lang="en-GB" noProof="0" dirty="0" err="1" smtClean="0"/>
              <a:t>gërmojnë</a:t>
            </a:r>
            <a:r>
              <a:rPr lang="en-GB" noProof="0" dirty="0" smtClean="0"/>
              <a:t> </a:t>
            </a:r>
            <a:r>
              <a:rPr lang="en-GB" noProof="0" dirty="0" err="1" smtClean="0"/>
              <a:t>thellë</a:t>
            </a:r>
            <a:r>
              <a:rPr lang="en-GB" noProof="0" dirty="0" smtClean="0"/>
              <a:t> </a:t>
            </a:r>
            <a:r>
              <a:rPr lang="en-GB" noProof="0" dirty="0" err="1" smtClean="0"/>
              <a:t>në</a:t>
            </a:r>
            <a:r>
              <a:rPr lang="en-GB" noProof="0" dirty="0" smtClean="0"/>
              <a:t> </a:t>
            </a:r>
            <a:r>
              <a:rPr lang="en-GB" noProof="0" dirty="0" err="1" smtClean="0"/>
              <a:t>strukturat</a:t>
            </a:r>
            <a:r>
              <a:rPr lang="en-GB" noProof="0" dirty="0" smtClean="0"/>
              <a:t> e </a:t>
            </a:r>
            <a:r>
              <a:rPr lang="en-GB" noProof="0" dirty="0" err="1" smtClean="0"/>
              <a:t>diskut</a:t>
            </a:r>
            <a:r>
              <a:rPr lang="en-GB" noProof="0" dirty="0" smtClean="0"/>
              <a:t>, </a:t>
            </a:r>
            <a:r>
              <a:rPr lang="en-GB" noProof="0" dirty="0" err="1" smtClean="0"/>
              <a:t>sistemet</a:t>
            </a:r>
            <a:r>
              <a:rPr lang="en-GB" noProof="0" dirty="0" smtClean="0"/>
              <a:t> e </a:t>
            </a:r>
            <a:r>
              <a:rPr lang="en-GB" noProof="0" dirty="0" err="1" smtClean="0"/>
              <a:t>skedarëve</a:t>
            </a:r>
            <a:r>
              <a:rPr lang="en-GB" noProof="0" dirty="0" smtClean="0"/>
              <a:t>, </a:t>
            </a:r>
            <a:r>
              <a:rPr lang="en-GB" noProof="0" dirty="0" err="1" smtClean="0"/>
              <a:t>hapat</a:t>
            </a:r>
            <a:r>
              <a:rPr lang="en-GB" noProof="0" dirty="0" smtClean="0"/>
              <a:t> e </a:t>
            </a:r>
            <a:r>
              <a:rPr lang="en-GB" noProof="0" dirty="0" err="1" smtClean="0"/>
              <a:t>ngathët</a:t>
            </a:r>
            <a:r>
              <a:rPr lang="en-GB" noProof="0" dirty="0" smtClean="0"/>
              <a:t> </a:t>
            </a:r>
            <a:r>
              <a:rPr lang="en-GB" noProof="0" dirty="0" err="1" smtClean="0"/>
              <a:t>dhe</a:t>
            </a:r>
            <a:r>
              <a:rPr lang="en-GB" noProof="0" dirty="0" smtClean="0"/>
              <a:t> </a:t>
            </a:r>
            <a:r>
              <a:rPr lang="en-GB" noProof="0" dirty="0" err="1" smtClean="0"/>
              <a:t>strukturat</a:t>
            </a:r>
            <a:r>
              <a:rPr lang="en-GB" noProof="0" dirty="0" smtClean="0"/>
              <a:t> e </a:t>
            </a:r>
            <a:r>
              <a:rPr lang="en-GB" noProof="0" dirty="0" err="1" smtClean="0"/>
              <a:t>të</a:t>
            </a:r>
            <a:r>
              <a:rPr lang="en-GB" noProof="0" dirty="0" smtClean="0"/>
              <a:t> </a:t>
            </a:r>
            <a:r>
              <a:rPr lang="en-GB" noProof="0" dirty="0" err="1" smtClean="0"/>
              <a:t>dhënave</a:t>
            </a:r>
            <a:r>
              <a:rPr lang="en-GB" noProof="0" dirty="0" smtClean="0"/>
              <a:t> </a:t>
            </a:r>
            <a:r>
              <a:rPr lang="en-GB" noProof="0" dirty="0" err="1" smtClean="0"/>
              <a:t>të</a:t>
            </a:r>
            <a:r>
              <a:rPr lang="en-GB" noProof="0" dirty="0" smtClean="0"/>
              <a:t> </a:t>
            </a:r>
            <a:r>
              <a:rPr lang="en-GB" noProof="0" dirty="0" err="1" smtClean="0"/>
              <a:t>pronarit</a:t>
            </a:r>
            <a:r>
              <a:rPr lang="en-GB" noProof="0" dirty="0" smtClean="0"/>
              <a:t> </a:t>
            </a:r>
            <a:r>
              <a:rPr lang="en-GB" noProof="0" dirty="0" err="1" smtClean="0"/>
              <a:t>për</a:t>
            </a:r>
            <a:r>
              <a:rPr lang="en-GB" noProof="0" dirty="0" smtClean="0"/>
              <a:t> </a:t>
            </a:r>
            <a:r>
              <a:rPr lang="en-GB" noProof="0" dirty="0" err="1" smtClean="0"/>
              <a:t>të</a:t>
            </a:r>
            <a:r>
              <a:rPr lang="en-GB" noProof="0" dirty="0" smtClean="0"/>
              <a:t> </a:t>
            </a:r>
            <a:r>
              <a:rPr lang="en-GB" noProof="0" dirty="0" err="1" smtClean="0"/>
              <a:t>gjetur</a:t>
            </a:r>
            <a:r>
              <a:rPr lang="en-GB" noProof="0" dirty="0" smtClean="0"/>
              <a:t> </a:t>
            </a:r>
            <a:r>
              <a:rPr lang="en-GB" noProof="0" dirty="0" err="1" smtClean="0"/>
              <a:t>provat</a:t>
            </a:r>
            <a:r>
              <a:rPr lang="en-GB" noProof="0" dirty="0" smtClean="0"/>
              <a:t> </a:t>
            </a:r>
            <a:r>
              <a:rPr lang="en-GB" noProof="0" dirty="0" err="1" smtClean="0"/>
              <a:t>që</a:t>
            </a:r>
            <a:r>
              <a:rPr lang="en-GB" noProof="0" dirty="0" smtClean="0"/>
              <a:t> </a:t>
            </a:r>
            <a:r>
              <a:rPr lang="en-GB" noProof="0" dirty="0" err="1" smtClean="0"/>
              <a:t>ju</a:t>
            </a:r>
            <a:r>
              <a:rPr lang="en-GB" noProof="0" dirty="0" smtClean="0"/>
              <a:t> </a:t>
            </a:r>
            <a:r>
              <a:rPr lang="en-GB" noProof="0" dirty="0" err="1" smtClean="0"/>
              <a:t>nevojiten</a:t>
            </a:r>
            <a:r>
              <a:rPr lang="en-GB" noProof="0" dirty="0" smtClean="0"/>
              <a:t> </a:t>
            </a:r>
            <a:r>
              <a:rPr lang="en-GB" noProof="0" dirty="0" err="1" smtClean="0"/>
              <a:t>për</a:t>
            </a:r>
            <a:r>
              <a:rPr lang="en-GB" noProof="0" dirty="0" smtClean="0"/>
              <a:t> </a:t>
            </a:r>
            <a:r>
              <a:rPr lang="en-GB" noProof="0" dirty="0" err="1" smtClean="0"/>
              <a:t>gjykimin</a:t>
            </a:r>
            <a:r>
              <a:rPr lang="en-GB" noProof="0" dirty="0" smtClean="0"/>
              <a:t> </a:t>
            </a:r>
            <a:r>
              <a:rPr lang="en-GB" noProof="0" dirty="0" err="1" smtClean="0"/>
              <a:t>tuaj</a:t>
            </a:r>
            <a:r>
              <a:rPr lang="en-GB" noProof="0" dirty="0" smtClean="0"/>
              <a:t>.</a:t>
            </a:r>
            <a:endParaRPr lang="en-GB" noProof="0" dirty="0"/>
          </a:p>
        </p:txBody>
      </p:sp>
      <p:sp>
        <p:nvSpPr>
          <p:cNvPr id="4" name="Foliennummernplatzhalter 3"/>
          <p:cNvSpPr>
            <a:spLocks noGrp="1"/>
          </p:cNvSpPr>
          <p:nvPr>
            <p:ph type="sldNum" sz="quarter" idx="10"/>
          </p:nvPr>
        </p:nvSpPr>
        <p:spPr/>
        <p:txBody>
          <a:bodyPr/>
          <a:lstStyle/>
          <a:p>
            <a:fld id="{5827260C-95DC-194B-88B2-0B241DEC43BF}" type="slidenum">
              <a:rPr lang="en-US" smtClean="0"/>
              <a:pPr/>
              <a:t>153</a:t>
            </a:fld>
            <a:endParaRPr lang="en-US"/>
          </a:p>
        </p:txBody>
      </p:sp>
    </p:spTree>
    <p:extLst>
      <p:ext uri="{BB962C8B-B14F-4D97-AF65-F5344CB8AC3E}">
        <p14:creationId xmlns:p14="http://schemas.microsoft.com/office/powerpoint/2010/main" val="1387038131"/>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85000" lnSpcReduction="10000"/>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dirty="0" smtClean="0"/>
              <a:t>Shënim: Ky slajd është i animuar</a:t>
            </a:r>
          </a:p>
          <a:p>
            <a:pPr marL="0" marR="0" indent="0" algn="l" defTabSz="457200" rtl="0" eaLnBrk="1" fontAlgn="auto" latinLnBrk="0" hangingPunct="1">
              <a:lnSpc>
                <a:spcPct val="100000"/>
              </a:lnSpc>
              <a:spcBef>
                <a:spcPts val="0"/>
              </a:spcBef>
              <a:spcAft>
                <a:spcPts val="0"/>
              </a:spcAft>
              <a:buClrTx/>
              <a:buSzTx/>
              <a:buFontTx/>
              <a:buNone/>
              <a:tabLst/>
              <a:defRPr/>
            </a:pPr>
            <a:endParaRPr lang="de-DE"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de-DE" dirty="0" smtClean="0"/>
              <a:t>[kliko këtu] Këtu është një tjetër shembull i ngjashmërive në mes të shkencave mjeko-ligjore dhe mjekësisë ligjore dixhitale. Kur hetuesit gjejnë shenjat e gishtërinjve mbi mjetin që është përdorur në një krim, ata skanojnë bazën e të dhënave të tyre për të gjetur të njëjtën gjurmë gishtash. Nëse ata janë të suksesshëm në kërkimin e tyre ata patjetër mund të thonë se gjurmët e gishtave në mjet i takojnë një personi të caktuar në bazën e të dhënave të tyre. Në mjekësinë ligjore dixhitale ekziston një mënyrë e ngjashme për të krahasuar dhe gjetur skedarë të caktuar dhe për të provuar se skedari që kërkohej dhe dosja që ishte gjetur përputheshin saktësisht. Ndoshta disa prej jush kanë dëgjuar për metoda të tilla. A ka dikush ndonjë ide? ...</a:t>
            </a:r>
            <a:endParaRPr lang="de-DE" baseline="0" dirty="0" smtClean="0"/>
          </a:p>
          <a:p>
            <a:endParaRPr lang="de-DE" baseline="0" dirty="0" smtClean="0"/>
          </a:p>
          <a:p>
            <a:r>
              <a:rPr lang="de-DE" baseline="0" dirty="0" smtClean="0"/>
              <a:t>[kliko] Ndoshta tani? Hashing është termi të cilin po kërkoj. Në një analizë hash, ekzaminuesi i mjekësisë ligjore llogarit shumat e hash-ve të një skedari ose një disku. MD5, SHA-1, SHA-256, etj janë vetëm disa nga shembujt më të zakonshëm për algoritme kriptografike hash. Pasi kjo vlerë hash, e cila në thelb është një varg i gjatë numrash dhe shkronjash, është llogaritur se është unik ndaj përmbajtjes së këtij skedari. Asnjë skedar tjetër nuk do të ketë të njëjtën vlerë të hash, përveç të njëjtës përmbajtje të saktë të njëjtë. Prandaj ekzaminuesit mund të përdorin vlerat hash për të kërkuar skedarë të dukshëm dhe për të verifikuar nëse përmbajtja e një kopje mjeko-ligjore të një hard drive është e njëjtë me ato të hard drive origjinale.</a:t>
            </a:r>
          </a:p>
          <a:p>
            <a:endParaRPr lang="de-DE" baseline="0" dirty="0" smtClean="0"/>
          </a:p>
          <a:p>
            <a:r>
              <a:rPr lang="de-DE" baseline="0" dirty="0" smtClean="0"/>
              <a:t>Sa i përket probabilitetit: Sa ka gjasa të mendoni se dy njerëz kanë të njëjtën gjurmë gishtash? ... </a:t>
            </a:r>
            <a:r>
              <a:rPr lang="de-DE" b="1" baseline="0" dirty="0" smtClean="0"/>
              <a:t>1 deri në 64 miliardë! </a:t>
            </a:r>
            <a:r>
              <a:rPr lang="de-DE" baseline="0" dirty="0" smtClean="0"/>
              <a:t>[kliko] Dhe sa gjasa do të thoni se është të fitoni klasën më të lartë në lotarinë Euromillions? ... 1 deri në 116 milionë! Tani që i njihni këta numra të lartë, sa i lartë mendoni se është probabiliteti për dy skedarë që kanë vlerën e njëjtë hash? ... Duke përdorur algoritmin MD5 probabiliteti i dy dosjeve që kanë të njëjtën vlerë është [kliko] </a:t>
            </a:r>
            <a:r>
              <a:rPr lang="de-DE" b="1" baseline="0" dirty="0" smtClean="0"/>
              <a:t>1 në mbi 340 miliardë miliardë miliardë miliardë </a:t>
            </a:r>
            <a:r>
              <a:rPr lang="de-DE" baseline="0" dirty="0" smtClean="0"/>
              <a:t>(2 me fuqinë e 128), ndërsa probabiliteti me </a:t>
            </a:r>
            <a:r>
              <a:rPr lang="de-DE" b="1" baseline="0" dirty="0" smtClean="0"/>
              <a:t>SHA-1 është mbi njëmijë miliard miliardë miliardë miliard miliardësh Miliard </a:t>
            </a:r>
            <a:r>
              <a:rPr lang="de-DE" baseline="0" dirty="0" smtClean="0"/>
              <a:t>(2 me fuqinë e 160). Megjithatë - vetëm për ju që ta keni dëgjuar - hulumtuesit arritën të prodhojnë përplasje hash nën kushtet e laboratorit.</a:t>
            </a:r>
            <a:r>
              <a:rPr lang="de-DE" sz="1200" b="0" i="0" u="none" strike="noStrike" kern="1200" baseline="0" dirty="0" smtClean="0">
                <a:solidFill>
                  <a:schemeClr val="tx1"/>
                </a:solidFill>
                <a:latin typeface="+mn-lt"/>
                <a:ea typeface="+mn-ea"/>
                <a:cs typeface="+mn-cs"/>
              </a:rPr>
              <a:t>.</a:t>
            </a:r>
          </a:p>
          <a:p>
            <a:endParaRPr lang="de-DE" sz="1200" b="0" i="0" u="none" strike="noStrike" kern="1200" baseline="0" dirty="0" smtClean="0">
              <a:solidFill>
                <a:schemeClr val="tx1"/>
              </a:solidFill>
              <a:latin typeface="+mn-lt"/>
              <a:ea typeface="+mn-ea"/>
              <a:cs typeface="+mn-cs"/>
            </a:endParaRPr>
          </a:p>
          <a:p>
            <a:endParaRPr lang="de-DE" dirty="0"/>
          </a:p>
        </p:txBody>
      </p:sp>
      <p:sp>
        <p:nvSpPr>
          <p:cNvPr id="4" name="Foliennummernplatzhalter 3"/>
          <p:cNvSpPr>
            <a:spLocks noGrp="1"/>
          </p:cNvSpPr>
          <p:nvPr>
            <p:ph type="sldNum" sz="quarter" idx="10"/>
          </p:nvPr>
        </p:nvSpPr>
        <p:spPr/>
        <p:txBody>
          <a:bodyPr/>
          <a:lstStyle/>
          <a:p>
            <a:fld id="{5827260C-95DC-194B-88B2-0B241DEC43BF}" type="slidenum">
              <a:rPr lang="en-US" smtClean="0"/>
              <a:pPr/>
              <a:t>154</a:t>
            </a:fld>
            <a:endParaRPr lang="en-US"/>
          </a:p>
        </p:txBody>
      </p:sp>
    </p:spTree>
    <p:extLst>
      <p:ext uri="{BB962C8B-B14F-4D97-AF65-F5344CB8AC3E}">
        <p14:creationId xmlns:p14="http://schemas.microsoft.com/office/powerpoint/2010/main" val="1668911431"/>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Tani </a:t>
            </a:r>
            <a:r>
              <a:rPr lang="en-US" baseline="0" dirty="0" err="1" smtClean="0"/>
              <a:t>që</a:t>
            </a:r>
            <a:r>
              <a:rPr lang="en-US" baseline="0" dirty="0" smtClean="0"/>
              <a:t> </a:t>
            </a:r>
            <a:r>
              <a:rPr lang="en-US" baseline="0" dirty="0" err="1" smtClean="0"/>
              <a:t>keni</a:t>
            </a:r>
            <a:r>
              <a:rPr lang="en-US" baseline="0" dirty="0" smtClean="0"/>
              <a:t> </a:t>
            </a:r>
            <a:r>
              <a:rPr lang="en-US" baseline="0" dirty="0" err="1" smtClean="0"/>
              <a:t>parë</a:t>
            </a:r>
            <a:r>
              <a:rPr lang="en-US" baseline="0" dirty="0" smtClean="0"/>
              <a:t> se </a:t>
            </a:r>
            <a:r>
              <a:rPr lang="en-US" baseline="0" dirty="0" err="1" smtClean="0"/>
              <a:t>si</a:t>
            </a:r>
            <a:r>
              <a:rPr lang="en-US" baseline="0" dirty="0" smtClean="0"/>
              <a:t> </a:t>
            </a:r>
            <a:r>
              <a:rPr lang="en-US" baseline="0" dirty="0" err="1" smtClean="0"/>
              <a:t>Shkencat</a:t>
            </a:r>
            <a:r>
              <a:rPr lang="en-US" baseline="0" dirty="0" smtClean="0"/>
              <a:t> e </a:t>
            </a:r>
            <a:r>
              <a:rPr lang="en-US" baseline="0" dirty="0" err="1" smtClean="0"/>
              <a:t>Mjekësisë</a:t>
            </a:r>
            <a:r>
              <a:rPr lang="en-US" baseline="0" dirty="0" smtClean="0"/>
              <a:t> </a:t>
            </a:r>
            <a:r>
              <a:rPr lang="en-US" baseline="0" dirty="0" err="1" smtClean="0"/>
              <a:t>Ligjore</a:t>
            </a:r>
            <a:r>
              <a:rPr lang="en-US" baseline="0" dirty="0" smtClean="0"/>
              <a:t> </a:t>
            </a:r>
            <a:r>
              <a:rPr lang="en-US" baseline="0" dirty="0" err="1" smtClean="0"/>
              <a:t>Dixhitale</a:t>
            </a:r>
            <a:r>
              <a:rPr lang="en-US" baseline="0" dirty="0" smtClean="0"/>
              <a:t> </a:t>
            </a:r>
            <a:r>
              <a:rPr lang="en-US" baseline="0" dirty="0" err="1" smtClean="0"/>
              <a:t>janë</a:t>
            </a:r>
            <a:r>
              <a:rPr lang="en-US" baseline="0" dirty="0" smtClean="0"/>
              <a:t> </a:t>
            </a:r>
            <a:r>
              <a:rPr lang="en-US" baseline="0" dirty="0" err="1" smtClean="0"/>
              <a:t>të</a:t>
            </a:r>
            <a:r>
              <a:rPr lang="en-US" baseline="0" dirty="0" smtClean="0"/>
              <a:t> </a:t>
            </a:r>
            <a:r>
              <a:rPr lang="en-US" baseline="0" dirty="0" err="1" smtClean="0"/>
              <a:t>ngjashme</a:t>
            </a:r>
            <a:r>
              <a:rPr lang="en-US" baseline="0" dirty="0" smtClean="0"/>
              <a:t> me </a:t>
            </a:r>
            <a:r>
              <a:rPr lang="en-US" baseline="0" dirty="0" err="1" smtClean="0"/>
              <a:t>shkencat</a:t>
            </a:r>
            <a:r>
              <a:rPr lang="en-US" baseline="0" dirty="0" smtClean="0"/>
              <a:t> e </a:t>
            </a:r>
            <a:r>
              <a:rPr lang="en-US" baseline="0" dirty="0" err="1" smtClean="0"/>
              <a:t>tjera</a:t>
            </a:r>
            <a:r>
              <a:rPr lang="en-US" baseline="0" dirty="0" smtClean="0"/>
              <a:t> </a:t>
            </a:r>
            <a:r>
              <a:rPr lang="en-US" baseline="0" dirty="0" err="1" smtClean="0"/>
              <a:t>të</a:t>
            </a:r>
            <a:r>
              <a:rPr lang="en-US" baseline="0" dirty="0" smtClean="0"/>
              <a:t> </a:t>
            </a:r>
            <a:r>
              <a:rPr lang="en-US" baseline="0" dirty="0" err="1" smtClean="0"/>
              <a:t>mjekësisë</a:t>
            </a:r>
            <a:r>
              <a:rPr lang="en-US" baseline="0" dirty="0" smtClean="0"/>
              <a:t> </a:t>
            </a:r>
            <a:r>
              <a:rPr lang="en-US" baseline="0" dirty="0" err="1" smtClean="0"/>
              <a:t>ligjore</a:t>
            </a:r>
            <a:r>
              <a:rPr lang="en-US" baseline="0" dirty="0" smtClean="0"/>
              <a:t>, ne do </a:t>
            </a:r>
            <a:r>
              <a:rPr lang="en-US" baseline="0" dirty="0" err="1" smtClean="0"/>
              <a:t>të</a:t>
            </a:r>
            <a:r>
              <a:rPr lang="en-US" baseline="0" dirty="0" smtClean="0"/>
              <a:t> </a:t>
            </a:r>
            <a:r>
              <a:rPr lang="en-US" baseline="0" dirty="0" err="1" smtClean="0"/>
              <a:t>shohim</a:t>
            </a:r>
            <a:r>
              <a:rPr lang="en-US" baseline="0" dirty="0" smtClean="0"/>
              <a:t> se </a:t>
            </a:r>
            <a:r>
              <a:rPr lang="en-US" baseline="0" dirty="0" err="1" smtClean="0"/>
              <a:t>si</a:t>
            </a:r>
            <a:r>
              <a:rPr lang="en-US" baseline="0" dirty="0" smtClean="0"/>
              <a:t> </a:t>
            </a:r>
            <a:r>
              <a:rPr lang="en-US" baseline="0" dirty="0" err="1" smtClean="0"/>
              <a:t>është</a:t>
            </a:r>
            <a:r>
              <a:rPr lang="en-US" baseline="0" dirty="0" smtClean="0"/>
              <a:t> </a:t>
            </a:r>
            <a:r>
              <a:rPr lang="en-US" baseline="0" dirty="0" err="1" smtClean="0"/>
              <a:t>përkufizuar</a:t>
            </a:r>
            <a:r>
              <a:rPr lang="en-US" baseline="0" dirty="0" smtClean="0"/>
              <a:t> Digital Forensics </a:t>
            </a:r>
            <a:r>
              <a:rPr lang="en-US" baseline="0" dirty="0" err="1" smtClean="0"/>
              <a:t>dhe</a:t>
            </a:r>
            <a:r>
              <a:rPr lang="en-US" baseline="0" dirty="0" smtClean="0"/>
              <a:t> se </a:t>
            </a:r>
            <a:r>
              <a:rPr lang="en-US" baseline="0" dirty="0" err="1" smtClean="0"/>
              <a:t>si</a:t>
            </a:r>
            <a:r>
              <a:rPr lang="en-US" baseline="0" dirty="0" smtClean="0"/>
              <a:t> </a:t>
            </a:r>
            <a:r>
              <a:rPr lang="en-US" baseline="0" dirty="0" err="1" smtClean="0"/>
              <a:t>funksionon</a:t>
            </a:r>
            <a:r>
              <a:rPr lang="en-US" baseline="0" dirty="0" smtClean="0"/>
              <a:t>.</a:t>
            </a:r>
          </a:p>
        </p:txBody>
      </p:sp>
      <p:sp>
        <p:nvSpPr>
          <p:cNvPr id="4" name="Slide Number Placeholder 3"/>
          <p:cNvSpPr>
            <a:spLocks noGrp="1"/>
          </p:cNvSpPr>
          <p:nvPr>
            <p:ph type="sldNum" sz="quarter" idx="10"/>
          </p:nvPr>
        </p:nvSpPr>
        <p:spPr/>
        <p:txBody>
          <a:bodyPr/>
          <a:lstStyle/>
          <a:p>
            <a:fld id="{6F040226-21D7-5847-B396-76B67129E36D}" type="slidenum">
              <a:rPr lang="en-US" smtClean="0"/>
              <a:pPr/>
              <a:t>155</a:t>
            </a:fld>
            <a:endParaRPr lang="en-US"/>
          </a:p>
        </p:txBody>
      </p:sp>
    </p:spTree>
    <p:extLst>
      <p:ext uri="{BB962C8B-B14F-4D97-AF65-F5344CB8AC3E}">
        <p14:creationId xmlns:p14="http://schemas.microsoft.com/office/powerpoint/2010/main" val="1745525012"/>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Përkufizim:</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err="1" smtClean="0"/>
              <a:t>Shkenca</a:t>
            </a:r>
            <a:r>
              <a:rPr lang="en-US" baseline="0" dirty="0" smtClean="0"/>
              <a:t> </a:t>
            </a:r>
            <a:r>
              <a:rPr lang="en-US" baseline="0" dirty="0" err="1" smtClean="0"/>
              <a:t>mjeko-ligjore</a:t>
            </a:r>
            <a:r>
              <a:rPr lang="en-US" baseline="0" dirty="0" smtClean="0"/>
              <a:t> </a:t>
            </a:r>
            <a:r>
              <a:rPr lang="en-US" baseline="0" dirty="0" err="1" smtClean="0"/>
              <a:t>është</a:t>
            </a:r>
            <a:r>
              <a:rPr lang="en-US" baseline="0" dirty="0" smtClean="0"/>
              <a:t> </a:t>
            </a:r>
            <a:r>
              <a:rPr lang="en-US" baseline="0" dirty="0" err="1" smtClean="0"/>
              <a:t>studimi</a:t>
            </a:r>
            <a:r>
              <a:rPr lang="en-US" baseline="0" dirty="0" smtClean="0"/>
              <a:t> </a:t>
            </a:r>
            <a:r>
              <a:rPr lang="en-US" baseline="0" dirty="0" err="1" smtClean="0"/>
              <a:t>i</a:t>
            </a:r>
            <a:r>
              <a:rPr lang="en-US" baseline="0" dirty="0" smtClean="0"/>
              <a:t> </a:t>
            </a:r>
            <a:r>
              <a:rPr lang="en-US" baseline="0" dirty="0" err="1" smtClean="0"/>
              <a:t>çdo</a:t>
            </a:r>
            <a:r>
              <a:rPr lang="en-US" baseline="0" dirty="0" smtClean="0"/>
              <a:t> </a:t>
            </a:r>
            <a:r>
              <a:rPr lang="en-US" baseline="0" dirty="0" err="1" smtClean="0"/>
              <a:t>fushe</a:t>
            </a:r>
            <a:r>
              <a:rPr lang="en-US" baseline="0" dirty="0" smtClean="0"/>
              <a:t> </a:t>
            </a:r>
            <a:r>
              <a:rPr lang="en-US" baseline="0" dirty="0" err="1" smtClean="0"/>
              <a:t>për</a:t>
            </a:r>
            <a:r>
              <a:rPr lang="en-US" baseline="0" dirty="0" smtClean="0"/>
              <a:t> </a:t>
            </a:r>
            <a:r>
              <a:rPr lang="en-US" baseline="0" dirty="0" err="1" smtClean="0"/>
              <a:t>sa</a:t>
            </a:r>
            <a:r>
              <a:rPr lang="en-US" baseline="0" dirty="0" smtClean="0"/>
              <a:t> </a:t>
            </a:r>
            <a:r>
              <a:rPr lang="en-US" baseline="0" dirty="0" err="1" smtClean="0"/>
              <a:t>i</a:t>
            </a:r>
            <a:r>
              <a:rPr lang="en-US" baseline="0" dirty="0" smtClean="0"/>
              <a:t> </a:t>
            </a:r>
            <a:r>
              <a:rPr lang="en-US" baseline="0" dirty="0" err="1" smtClean="0"/>
              <a:t>përket</a:t>
            </a:r>
            <a:r>
              <a:rPr lang="en-US" baseline="0" dirty="0" smtClean="0"/>
              <a:t> </a:t>
            </a:r>
            <a:r>
              <a:rPr lang="en-US" baseline="0" dirty="0" err="1" smtClean="0"/>
              <a:t>çështjeve</a:t>
            </a:r>
            <a:r>
              <a:rPr lang="en-US" baseline="0" dirty="0" smtClean="0"/>
              <a:t> </a:t>
            </a:r>
            <a:r>
              <a:rPr lang="en-US" baseline="0" dirty="0" err="1" smtClean="0"/>
              <a:t>juridike</a:t>
            </a:r>
            <a:r>
              <a:rPr lang="en-US" baseline="0" dirty="0" smtClean="0"/>
              <a:t>. </a:t>
            </a:r>
            <a:r>
              <a:rPr lang="en-US" baseline="0" dirty="0" err="1" smtClean="0"/>
              <a:t>Provat</a:t>
            </a:r>
            <a:r>
              <a:rPr lang="en-US" baseline="0" dirty="0" smtClean="0"/>
              <a:t> </a:t>
            </a:r>
            <a:r>
              <a:rPr lang="en-US" baseline="0" dirty="0" err="1" smtClean="0"/>
              <a:t>mjeko-ligjore</a:t>
            </a:r>
            <a:r>
              <a:rPr lang="en-US" baseline="0" dirty="0" smtClean="0"/>
              <a:t> u </a:t>
            </a:r>
            <a:r>
              <a:rPr lang="en-US" baseline="0" dirty="0" err="1" smtClean="0"/>
              <a:t>referohen</a:t>
            </a:r>
            <a:r>
              <a:rPr lang="en-US" baseline="0" dirty="0" smtClean="0"/>
              <a:t> </a:t>
            </a:r>
            <a:r>
              <a:rPr lang="en-US" baseline="0" dirty="0" err="1" smtClean="0"/>
              <a:t>në</a:t>
            </a:r>
            <a:r>
              <a:rPr lang="en-US" baseline="0" dirty="0" smtClean="0"/>
              <a:t> </a:t>
            </a:r>
            <a:r>
              <a:rPr lang="en-US" baseline="0" dirty="0" err="1" smtClean="0"/>
              <a:t>mënyrë</a:t>
            </a:r>
            <a:r>
              <a:rPr lang="en-US" baseline="0" dirty="0" smtClean="0"/>
              <a:t> </a:t>
            </a:r>
            <a:r>
              <a:rPr lang="en-US" baseline="0" dirty="0" err="1" smtClean="0"/>
              <a:t>më</a:t>
            </a:r>
            <a:r>
              <a:rPr lang="en-US" baseline="0" dirty="0" smtClean="0"/>
              <a:t> </a:t>
            </a:r>
            <a:r>
              <a:rPr lang="en-US" baseline="0" dirty="0" err="1" smtClean="0"/>
              <a:t>specifike</a:t>
            </a:r>
            <a:r>
              <a:rPr lang="en-US" baseline="0" dirty="0" smtClean="0"/>
              <a:t> </a:t>
            </a:r>
            <a:r>
              <a:rPr lang="en-US" baseline="0" dirty="0" err="1" smtClean="0"/>
              <a:t>provave</a:t>
            </a:r>
            <a:r>
              <a:rPr lang="en-US" baseline="0" dirty="0" smtClean="0"/>
              <a:t> </a:t>
            </a:r>
            <a:r>
              <a:rPr lang="en-US" baseline="0" dirty="0" err="1" smtClean="0"/>
              <a:t>që</a:t>
            </a:r>
            <a:r>
              <a:rPr lang="en-US" baseline="0" dirty="0" smtClean="0"/>
              <a:t> </a:t>
            </a:r>
            <a:r>
              <a:rPr lang="en-US" baseline="0" dirty="0" err="1" smtClean="0"/>
              <a:t>plotësojnë</a:t>
            </a:r>
            <a:r>
              <a:rPr lang="en-US" baseline="0" dirty="0" smtClean="0"/>
              <a:t> </a:t>
            </a:r>
            <a:r>
              <a:rPr lang="en-US" baseline="0" dirty="0" err="1" smtClean="0"/>
              <a:t>standardet</a:t>
            </a:r>
            <a:r>
              <a:rPr lang="en-US" baseline="0" dirty="0" smtClean="0"/>
              <a:t> e </a:t>
            </a:r>
            <a:r>
              <a:rPr lang="en-US" baseline="0" dirty="0" err="1" smtClean="0"/>
              <a:t>rrepta</a:t>
            </a:r>
            <a:r>
              <a:rPr lang="en-US" baseline="0" dirty="0" smtClean="0"/>
              <a:t> </a:t>
            </a:r>
            <a:r>
              <a:rPr lang="en-US" baseline="0" dirty="0" err="1" smtClean="0"/>
              <a:t>të</a:t>
            </a:r>
            <a:r>
              <a:rPr lang="en-US" baseline="0" dirty="0" smtClean="0"/>
              <a:t> </a:t>
            </a:r>
            <a:r>
              <a:rPr lang="en-US" baseline="0" dirty="0" err="1" smtClean="0"/>
              <a:t>besueshmërisë</a:t>
            </a:r>
            <a:r>
              <a:rPr lang="en-US" baseline="0" dirty="0" smtClean="0"/>
              <a:t> </a:t>
            </a:r>
            <a:r>
              <a:rPr lang="en-US" baseline="0" dirty="0" err="1" smtClean="0"/>
              <a:t>dhe</a:t>
            </a:r>
            <a:r>
              <a:rPr lang="en-US" baseline="0" dirty="0" smtClean="0"/>
              <a:t> </a:t>
            </a:r>
            <a:r>
              <a:rPr lang="en-US" baseline="0" dirty="0" err="1" smtClean="0"/>
              <a:t>integritetit</a:t>
            </a:r>
            <a:r>
              <a:rPr lang="en-US" baseline="0" dirty="0" smtClean="0"/>
              <a:t> </a:t>
            </a:r>
            <a:r>
              <a:rPr lang="en-US" baseline="0" dirty="0" err="1" smtClean="0"/>
              <a:t>shkencor</a:t>
            </a:r>
            <a:r>
              <a:rPr lang="en-US" baseline="0" dirty="0" smtClean="0"/>
              <a:t> </a:t>
            </a:r>
            <a:r>
              <a:rPr lang="en-US" baseline="0" dirty="0" err="1" smtClean="0"/>
              <a:t>për</a:t>
            </a:r>
            <a:r>
              <a:rPr lang="en-US" baseline="0" dirty="0" smtClean="0"/>
              <a:t> </a:t>
            </a:r>
            <a:r>
              <a:rPr lang="en-US" baseline="0" dirty="0" err="1" smtClean="0"/>
              <a:t>pranueshmërinë</a:t>
            </a:r>
            <a:r>
              <a:rPr lang="en-US" baseline="0" dirty="0" smtClean="0"/>
              <a:t> </a:t>
            </a:r>
            <a:r>
              <a:rPr lang="en-US" baseline="0" dirty="0" err="1" smtClean="0"/>
              <a:t>në</a:t>
            </a:r>
            <a:r>
              <a:rPr lang="en-US" baseline="0" dirty="0" smtClean="0"/>
              <a:t> </a:t>
            </a:r>
            <a:r>
              <a:rPr lang="en-US" baseline="0" dirty="0" err="1" smtClean="0"/>
              <a:t>gjykatë</a:t>
            </a:r>
            <a:r>
              <a:rPr lang="en-US" baseline="0" dirty="0" smtClean="0"/>
              <a:t>. </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Mjekësia </a:t>
            </a:r>
            <a:r>
              <a:rPr lang="en-US" baseline="0" dirty="0" err="1" smtClean="0"/>
              <a:t>Ligjore</a:t>
            </a:r>
            <a:r>
              <a:rPr lang="en-US" baseline="0" dirty="0" smtClean="0"/>
              <a:t> </a:t>
            </a:r>
            <a:r>
              <a:rPr lang="en-US" baseline="0" dirty="0" err="1" smtClean="0"/>
              <a:t>Dixhitale</a:t>
            </a:r>
            <a:r>
              <a:rPr lang="en-US" baseline="0" dirty="0" smtClean="0"/>
              <a:t> </a:t>
            </a:r>
            <a:r>
              <a:rPr lang="en-US" baseline="0" dirty="0" err="1" smtClean="0"/>
              <a:t>është</a:t>
            </a:r>
            <a:r>
              <a:rPr lang="en-US" baseline="0" dirty="0" smtClean="0"/>
              <a:t> </a:t>
            </a:r>
            <a:r>
              <a:rPr lang="en-US" baseline="0" dirty="0" err="1" smtClean="0"/>
              <a:t>një</a:t>
            </a:r>
            <a:r>
              <a:rPr lang="en-US" baseline="0" dirty="0" smtClean="0"/>
              <a:t> </a:t>
            </a:r>
            <a:r>
              <a:rPr lang="en-US" baseline="0" dirty="0" err="1" smtClean="0"/>
              <a:t>degë</a:t>
            </a:r>
            <a:r>
              <a:rPr lang="en-US" baseline="0" dirty="0" smtClean="0"/>
              <a:t> e </a:t>
            </a:r>
            <a:r>
              <a:rPr lang="en-US" baseline="0" dirty="0" err="1" smtClean="0"/>
              <a:t>shkencës</a:t>
            </a:r>
            <a:r>
              <a:rPr lang="en-US" baseline="0" dirty="0" smtClean="0"/>
              <a:t> </a:t>
            </a:r>
            <a:r>
              <a:rPr lang="en-US" baseline="0" dirty="0" err="1" smtClean="0"/>
              <a:t>ligjore</a:t>
            </a:r>
            <a:r>
              <a:rPr lang="en-US" baseline="0" dirty="0" smtClean="0"/>
              <a:t> </a:t>
            </a:r>
            <a:r>
              <a:rPr lang="en-US" baseline="0" dirty="0" err="1" smtClean="0"/>
              <a:t>që</a:t>
            </a:r>
            <a:r>
              <a:rPr lang="en-US" baseline="0" dirty="0" smtClean="0"/>
              <a:t> </a:t>
            </a:r>
            <a:r>
              <a:rPr lang="en-US" baseline="0" dirty="0" err="1" smtClean="0"/>
              <a:t>lidhet</a:t>
            </a:r>
            <a:r>
              <a:rPr lang="en-US" baseline="0" dirty="0" smtClean="0"/>
              <a:t> me </a:t>
            </a:r>
            <a:r>
              <a:rPr lang="en-US" baseline="0" dirty="0" err="1" smtClean="0"/>
              <a:t>marrjen</a:t>
            </a:r>
            <a:r>
              <a:rPr lang="en-US" baseline="0" dirty="0" smtClean="0"/>
              <a:t>, </a:t>
            </a:r>
            <a:r>
              <a:rPr lang="en-US" baseline="0" dirty="0" err="1" smtClean="0"/>
              <a:t>përpunimin</a:t>
            </a:r>
            <a:r>
              <a:rPr lang="en-US" baseline="0" dirty="0" smtClean="0"/>
              <a:t>, </a:t>
            </a:r>
            <a:r>
              <a:rPr lang="en-US" baseline="0" dirty="0" err="1" smtClean="0"/>
              <a:t>analizimin</a:t>
            </a:r>
            <a:r>
              <a:rPr lang="en-US" baseline="0" dirty="0" smtClean="0"/>
              <a:t> </a:t>
            </a:r>
            <a:r>
              <a:rPr lang="en-US" baseline="0" dirty="0" err="1" smtClean="0"/>
              <a:t>dhe</a:t>
            </a:r>
            <a:r>
              <a:rPr lang="en-US" baseline="0" dirty="0" smtClean="0"/>
              <a:t> </a:t>
            </a:r>
            <a:r>
              <a:rPr lang="en-US" baseline="0" dirty="0" err="1" smtClean="0"/>
              <a:t>raportimin</a:t>
            </a:r>
            <a:r>
              <a:rPr lang="en-US" baseline="0" dirty="0" smtClean="0"/>
              <a:t> e </a:t>
            </a:r>
            <a:r>
              <a:rPr lang="en-US" baseline="0" dirty="0" err="1" smtClean="0"/>
              <a:t>provave</a:t>
            </a:r>
            <a:r>
              <a:rPr lang="en-US" baseline="0" dirty="0" smtClean="0"/>
              <a:t> </a:t>
            </a:r>
            <a:r>
              <a:rPr lang="en-US" baseline="0" dirty="0" err="1" smtClean="0"/>
              <a:t>që</a:t>
            </a:r>
            <a:r>
              <a:rPr lang="en-US" baseline="0" dirty="0" smtClean="0"/>
              <a:t> </a:t>
            </a:r>
            <a:r>
              <a:rPr lang="en-US" baseline="0" dirty="0" err="1" smtClean="0"/>
              <a:t>ruhen</a:t>
            </a:r>
            <a:r>
              <a:rPr lang="en-US" baseline="0" dirty="0" smtClean="0"/>
              <a:t> </a:t>
            </a:r>
            <a:r>
              <a:rPr lang="en-US" baseline="0" dirty="0" err="1" smtClean="0"/>
              <a:t>në</a:t>
            </a:r>
            <a:r>
              <a:rPr lang="en-US" baseline="0" dirty="0" smtClean="0"/>
              <a:t> </a:t>
            </a:r>
            <a:r>
              <a:rPr lang="en-US" baseline="0" dirty="0" err="1" smtClean="0"/>
              <a:t>sisteme</a:t>
            </a:r>
            <a:r>
              <a:rPr lang="en-US" baseline="0" dirty="0" smtClean="0"/>
              <a:t> </a:t>
            </a:r>
            <a:r>
              <a:rPr lang="en-US" baseline="0" dirty="0" err="1" smtClean="0"/>
              <a:t>kompjuterike</a:t>
            </a:r>
            <a:r>
              <a:rPr lang="en-US" baseline="0" dirty="0" smtClean="0"/>
              <a:t>, </a:t>
            </a:r>
            <a:r>
              <a:rPr lang="en-US" baseline="0" dirty="0" err="1" smtClean="0"/>
              <a:t>pajisje</a:t>
            </a:r>
            <a:r>
              <a:rPr lang="en-US" baseline="0" dirty="0" smtClean="0"/>
              <a:t> </a:t>
            </a:r>
            <a:r>
              <a:rPr lang="en-US" baseline="0" dirty="0" err="1" smtClean="0"/>
              <a:t>dixhitale</a:t>
            </a:r>
            <a:r>
              <a:rPr lang="en-US" baseline="0" dirty="0" smtClean="0"/>
              <a:t> </a:t>
            </a:r>
            <a:r>
              <a:rPr lang="en-US" baseline="0" dirty="0" err="1" smtClean="0"/>
              <a:t>dhe</a:t>
            </a:r>
            <a:r>
              <a:rPr lang="en-US" baseline="0" dirty="0" smtClean="0"/>
              <a:t> media </a:t>
            </a:r>
            <a:r>
              <a:rPr lang="en-US" baseline="0" dirty="0" err="1" smtClean="0"/>
              <a:t>të</a:t>
            </a:r>
            <a:r>
              <a:rPr lang="en-US" baseline="0" dirty="0" smtClean="0"/>
              <a:t> </a:t>
            </a:r>
            <a:r>
              <a:rPr lang="en-US" baseline="0" dirty="0" err="1" smtClean="0"/>
              <a:t>tjera</a:t>
            </a:r>
            <a:r>
              <a:rPr lang="en-US" baseline="0" dirty="0" smtClean="0"/>
              <a:t> </a:t>
            </a:r>
            <a:r>
              <a:rPr lang="en-US" baseline="0" dirty="0" err="1" smtClean="0"/>
              <a:t>ruajtëse</a:t>
            </a:r>
            <a:r>
              <a:rPr lang="en-US" baseline="0" dirty="0" smtClean="0"/>
              <a:t> me </a:t>
            </a:r>
            <a:r>
              <a:rPr lang="en-US" baseline="0" dirty="0" err="1" smtClean="0"/>
              <a:t>qëllim</a:t>
            </a:r>
            <a:r>
              <a:rPr lang="en-US" baseline="0" dirty="0" smtClean="0"/>
              <a:t> </a:t>
            </a:r>
            <a:r>
              <a:rPr lang="en-US" baseline="0" dirty="0" err="1" smtClean="0"/>
              <a:t>të</a:t>
            </a:r>
            <a:r>
              <a:rPr lang="en-US" baseline="0" dirty="0" smtClean="0"/>
              <a:t> </a:t>
            </a:r>
            <a:r>
              <a:rPr lang="en-US" baseline="0" dirty="0" err="1" smtClean="0"/>
              <a:t>pranueshmërisë</a:t>
            </a:r>
            <a:r>
              <a:rPr lang="en-US" baseline="0" dirty="0" smtClean="0"/>
              <a:t> </a:t>
            </a:r>
            <a:r>
              <a:rPr lang="en-US" baseline="0" dirty="0" err="1" smtClean="0"/>
              <a:t>në</a:t>
            </a:r>
            <a:r>
              <a:rPr lang="en-US" baseline="0" dirty="0" smtClean="0"/>
              <a:t> </a:t>
            </a:r>
            <a:r>
              <a:rPr lang="en-US" baseline="0" dirty="0" err="1" smtClean="0"/>
              <a:t>gjykatë</a:t>
            </a:r>
            <a:r>
              <a:rPr lang="en-US" baseline="0" dirty="0" smtClean="0"/>
              <a:t>.</a:t>
            </a:r>
          </a:p>
          <a:p>
            <a:endParaRPr lang="de-DE" baseline="0" dirty="0" smtClean="0"/>
          </a:p>
        </p:txBody>
      </p:sp>
      <p:sp>
        <p:nvSpPr>
          <p:cNvPr id="4" name="Foliennummernplatzhalter 3"/>
          <p:cNvSpPr>
            <a:spLocks noGrp="1"/>
          </p:cNvSpPr>
          <p:nvPr>
            <p:ph type="sldNum" sz="quarter" idx="10"/>
          </p:nvPr>
        </p:nvSpPr>
        <p:spPr/>
        <p:txBody>
          <a:bodyPr/>
          <a:lstStyle/>
          <a:p>
            <a:fld id="{5827260C-95DC-194B-88B2-0B241DEC43BF}" type="slidenum">
              <a:rPr lang="en-US" smtClean="0"/>
              <a:pPr/>
              <a:t>156</a:t>
            </a:fld>
            <a:endParaRPr lang="en-US"/>
          </a:p>
        </p:txBody>
      </p:sp>
    </p:spTree>
    <p:extLst>
      <p:ext uri="{BB962C8B-B14F-4D97-AF65-F5344CB8AC3E}">
        <p14:creationId xmlns:p14="http://schemas.microsoft.com/office/powerpoint/2010/main" val="1908255631"/>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85000" lnSpcReduction="20000"/>
          </a:bodyPr>
          <a:lstStyle/>
          <a:p>
            <a:r>
              <a:rPr lang="en-GB" noProof="0" dirty="0" err="1" smtClean="0"/>
              <a:t>Ekzistojnë</a:t>
            </a:r>
            <a:r>
              <a:rPr lang="en-GB" noProof="0" dirty="0" smtClean="0"/>
              <a:t> tri </a:t>
            </a:r>
            <a:r>
              <a:rPr lang="en-GB" noProof="0" dirty="0" err="1" smtClean="0"/>
              <a:t>kategori</a:t>
            </a:r>
            <a:r>
              <a:rPr lang="en-GB" noProof="0" dirty="0" smtClean="0"/>
              <a:t> </a:t>
            </a:r>
            <a:r>
              <a:rPr lang="en-GB" noProof="0" dirty="0" err="1" smtClean="0"/>
              <a:t>kryesore</a:t>
            </a:r>
            <a:r>
              <a:rPr lang="en-GB" noProof="0" dirty="0" smtClean="0"/>
              <a:t> </a:t>
            </a:r>
            <a:r>
              <a:rPr lang="en-GB" noProof="0" dirty="0" err="1" smtClean="0"/>
              <a:t>të</a:t>
            </a:r>
            <a:r>
              <a:rPr lang="en-GB" noProof="0" dirty="0" smtClean="0"/>
              <a:t> Mjekësisë </a:t>
            </a:r>
            <a:r>
              <a:rPr lang="en-GB" noProof="0" dirty="0" err="1" smtClean="0"/>
              <a:t>Ligjore</a:t>
            </a:r>
            <a:r>
              <a:rPr lang="en-GB" noProof="0" dirty="0" smtClean="0"/>
              <a:t> </a:t>
            </a:r>
            <a:r>
              <a:rPr lang="en-GB" noProof="0" dirty="0" err="1" smtClean="0"/>
              <a:t>Dixhitale</a:t>
            </a:r>
            <a:r>
              <a:rPr lang="en-GB" noProof="0" dirty="0" smtClean="0"/>
              <a:t>.</a:t>
            </a:r>
          </a:p>
          <a:p>
            <a:endParaRPr lang="en-GB" noProof="0" dirty="0" smtClean="0"/>
          </a:p>
          <a:p>
            <a:r>
              <a:rPr lang="en-GB" noProof="0" dirty="0" smtClean="0"/>
              <a:t>Mjekësia </a:t>
            </a:r>
            <a:r>
              <a:rPr lang="en-GB" noProof="0" dirty="0" err="1" smtClean="0"/>
              <a:t>Ligjore</a:t>
            </a:r>
            <a:r>
              <a:rPr lang="en-GB" noProof="0" dirty="0" smtClean="0"/>
              <a:t> </a:t>
            </a:r>
            <a:r>
              <a:rPr lang="en-GB" noProof="0" dirty="0" err="1" smtClean="0"/>
              <a:t>Kompjuterike</a:t>
            </a:r>
            <a:r>
              <a:rPr lang="en-GB" noProof="0" dirty="0" smtClean="0"/>
              <a:t> është </a:t>
            </a:r>
            <a:r>
              <a:rPr lang="en-GB" noProof="0" dirty="0" err="1" smtClean="0"/>
              <a:t>më</a:t>
            </a:r>
            <a:r>
              <a:rPr lang="en-GB" noProof="0" dirty="0" smtClean="0"/>
              <a:t> e </a:t>
            </a:r>
            <a:r>
              <a:rPr lang="en-GB" noProof="0" dirty="0" err="1" smtClean="0"/>
              <a:t>vjetra</a:t>
            </a:r>
            <a:r>
              <a:rPr lang="en-GB" noProof="0" dirty="0" smtClean="0"/>
              <a:t> e </a:t>
            </a:r>
            <a:r>
              <a:rPr lang="en-GB" noProof="0" dirty="0" err="1" smtClean="0"/>
              <a:t>kategorive</a:t>
            </a:r>
            <a:r>
              <a:rPr lang="en-GB" noProof="0" dirty="0" smtClean="0"/>
              <a:t>. </a:t>
            </a:r>
            <a:r>
              <a:rPr lang="en-GB" noProof="0" dirty="0" err="1" smtClean="0"/>
              <a:t>Ndikon</a:t>
            </a:r>
            <a:r>
              <a:rPr lang="en-GB" noProof="0" dirty="0" smtClean="0"/>
              <a:t> </a:t>
            </a:r>
            <a:r>
              <a:rPr lang="en-GB" noProof="0" dirty="0" err="1" smtClean="0"/>
              <a:t>në</a:t>
            </a:r>
            <a:r>
              <a:rPr lang="en-GB" noProof="0" dirty="0" smtClean="0"/>
              <a:t> </a:t>
            </a:r>
            <a:r>
              <a:rPr lang="en-GB" noProof="0" dirty="0" err="1" smtClean="0"/>
              <a:t>kompjuterët</a:t>
            </a:r>
            <a:r>
              <a:rPr lang="en-GB" noProof="0" dirty="0" smtClean="0"/>
              <a:t> </a:t>
            </a:r>
            <a:r>
              <a:rPr lang="en-GB" noProof="0" dirty="0" err="1" smtClean="0"/>
              <a:t>personalë</a:t>
            </a:r>
            <a:r>
              <a:rPr lang="en-GB" noProof="0" dirty="0" smtClean="0"/>
              <a:t>, </a:t>
            </a:r>
            <a:r>
              <a:rPr lang="en-GB" noProof="0" dirty="0" err="1" smtClean="0"/>
              <a:t>serverët</a:t>
            </a:r>
            <a:r>
              <a:rPr lang="en-GB" noProof="0" dirty="0" smtClean="0"/>
              <a:t> </a:t>
            </a:r>
            <a:r>
              <a:rPr lang="en-GB" noProof="0" dirty="0" err="1" smtClean="0"/>
              <a:t>dhe</a:t>
            </a:r>
            <a:r>
              <a:rPr lang="en-GB" noProof="0" dirty="0" smtClean="0"/>
              <a:t> </a:t>
            </a:r>
            <a:r>
              <a:rPr lang="en-GB" noProof="0" dirty="0" err="1" smtClean="0"/>
              <a:t>mediat</a:t>
            </a:r>
            <a:r>
              <a:rPr lang="en-GB" noProof="0" dirty="0" smtClean="0"/>
              <a:t> e </a:t>
            </a:r>
            <a:r>
              <a:rPr lang="en-GB" noProof="0" dirty="0" err="1" smtClean="0"/>
              <a:t>ruajtjes</a:t>
            </a:r>
            <a:r>
              <a:rPr lang="en-GB" noProof="0" dirty="0" smtClean="0"/>
              <a:t>. </a:t>
            </a:r>
            <a:r>
              <a:rPr lang="en-GB" noProof="0" dirty="0" err="1" smtClean="0"/>
              <a:t>Ekzistojnë</a:t>
            </a:r>
            <a:r>
              <a:rPr lang="en-GB" noProof="0" dirty="0" smtClean="0"/>
              <a:t> </a:t>
            </a:r>
            <a:r>
              <a:rPr lang="en-GB" noProof="0" dirty="0" err="1" smtClean="0"/>
              <a:t>katër</a:t>
            </a:r>
            <a:r>
              <a:rPr lang="en-GB" noProof="0" dirty="0" smtClean="0"/>
              <a:t> </a:t>
            </a:r>
            <a:r>
              <a:rPr lang="en-GB" noProof="0" dirty="0" err="1" smtClean="0"/>
              <a:t>nënkategori</a:t>
            </a:r>
            <a:r>
              <a:rPr lang="en-GB" noProof="0" dirty="0" smtClean="0"/>
              <a:t> </a:t>
            </a:r>
            <a:r>
              <a:rPr lang="en-GB" noProof="0" dirty="0" err="1" smtClean="0"/>
              <a:t>të</a:t>
            </a:r>
            <a:r>
              <a:rPr lang="en-GB" noProof="0" dirty="0" smtClean="0"/>
              <a:t> Mjekësisë </a:t>
            </a:r>
            <a:r>
              <a:rPr lang="en-GB" noProof="0" dirty="0" err="1" smtClean="0"/>
              <a:t>Ligjore</a:t>
            </a:r>
            <a:r>
              <a:rPr lang="en-GB" noProof="0" dirty="0" smtClean="0"/>
              <a:t> </a:t>
            </a:r>
            <a:r>
              <a:rPr lang="en-GB" noProof="0" dirty="0" err="1" smtClean="0"/>
              <a:t>Kompjuterike</a:t>
            </a:r>
            <a:r>
              <a:rPr lang="en-GB" noProof="0" dirty="0" smtClean="0"/>
              <a:t>. Ata </a:t>
            </a:r>
            <a:r>
              <a:rPr lang="en-GB" noProof="0" dirty="0" err="1" smtClean="0"/>
              <a:t>janë</a:t>
            </a:r>
            <a:endParaRPr lang="en-GB" noProof="0" dirty="0" smtClean="0"/>
          </a:p>
          <a:p>
            <a:r>
              <a:rPr lang="en-GB" noProof="0" dirty="0" smtClean="0"/>
              <a:t>Mjekësia </a:t>
            </a:r>
            <a:r>
              <a:rPr lang="en-GB" noProof="0" dirty="0" err="1" smtClean="0"/>
              <a:t>Ligjore</a:t>
            </a:r>
            <a:r>
              <a:rPr lang="en-GB" noProof="0" dirty="0" smtClean="0"/>
              <a:t> Post Mortem, e </a:t>
            </a:r>
            <a:r>
              <a:rPr lang="en-GB" noProof="0" dirty="0" err="1" smtClean="0"/>
              <a:t>cila</a:t>
            </a:r>
            <a:r>
              <a:rPr lang="en-GB" noProof="0" dirty="0" smtClean="0"/>
              <a:t> është e </a:t>
            </a:r>
            <a:r>
              <a:rPr lang="en-GB" noProof="0" dirty="0" err="1" smtClean="0"/>
              <a:t>gjitha</a:t>
            </a:r>
            <a:r>
              <a:rPr lang="en-GB" noProof="0" dirty="0" smtClean="0"/>
              <a:t> </a:t>
            </a:r>
            <a:r>
              <a:rPr lang="en-GB" noProof="0" dirty="0" err="1" smtClean="0"/>
              <a:t>në</a:t>
            </a:r>
            <a:r>
              <a:rPr lang="en-GB" noProof="0" dirty="0" smtClean="0"/>
              <a:t> </a:t>
            </a:r>
            <a:r>
              <a:rPr lang="en-GB" noProof="0" dirty="0" err="1" smtClean="0"/>
              <a:t>lidhje</a:t>
            </a:r>
            <a:r>
              <a:rPr lang="en-GB" noProof="0" dirty="0" smtClean="0"/>
              <a:t> me </a:t>
            </a:r>
            <a:r>
              <a:rPr lang="en-GB" noProof="0" dirty="0" err="1" smtClean="0"/>
              <a:t>atë</a:t>
            </a:r>
            <a:r>
              <a:rPr lang="en-GB" noProof="0" dirty="0" smtClean="0"/>
              <a:t> se </a:t>
            </a:r>
            <a:r>
              <a:rPr lang="en-GB" noProof="0" dirty="0" err="1" smtClean="0"/>
              <a:t>si</a:t>
            </a:r>
            <a:r>
              <a:rPr lang="en-GB" noProof="0" dirty="0" smtClean="0"/>
              <a:t> </a:t>
            </a:r>
            <a:r>
              <a:rPr lang="en-GB" noProof="0" dirty="0" err="1" smtClean="0"/>
              <a:t>të</a:t>
            </a:r>
            <a:r>
              <a:rPr lang="en-GB" noProof="0" dirty="0" smtClean="0"/>
              <a:t> </a:t>
            </a:r>
            <a:r>
              <a:rPr lang="en-GB" noProof="0" dirty="0" err="1" smtClean="0"/>
              <a:t>fitojnë</a:t>
            </a:r>
            <a:r>
              <a:rPr lang="en-GB" noProof="0" dirty="0" smtClean="0"/>
              <a:t>, </a:t>
            </a:r>
            <a:r>
              <a:rPr lang="en-GB" noProof="0" dirty="0" err="1" smtClean="0"/>
              <a:t>përpunojnë</a:t>
            </a:r>
            <a:r>
              <a:rPr lang="en-GB" noProof="0" dirty="0" smtClean="0"/>
              <a:t>, </a:t>
            </a:r>
            <a:r>
              <a:rPr lang="en-GB" noProof="0" dirty="0" err="1" smtClean="0"/>
              <a:t>analizojnë</a:t>
            </a:r>
            <a:r>
              <a:rPr lang="en-GB" noProof="0" dirty="0" smtClean="0"/>
              <a:t> </a:t>
            </a:r>
            <a:r>
              <a:rPr lang="en-GB" noProof="0" dirty="0" err="1" smtClean="0"/>
              <a:t>dhe</a:t>
            </a:r>
            <a:r>
              <a:rPr lang="en-GB" noProof="0" dirty="0" smtClean="0"/>
              <a:t> </a:t>
            </a:r>
            <a:r>
              <a:rPr lang="en-GB" noProof="0" dirty="0" err="1" smtClean="0"/>
              <a:t>raportojnë</a:t>
            </a:r>
            <a:r>
              <a:rPr lang="en-GB" noProof="0" dirty="0" smtClean="0"/>
              <a:t> </a:t>
            </a:r>
            <a:r>
              <a:rPr lang="en-GB" noProof="0" dirty="0" err="1" smtClean="0"/>
              <a:t>të</a:t>
            </a:r>
            <a:r>
              <a:rPr lang="en-GB" noProof="0" dirty="0" smtClean="0"/>
              <a:t> </a:t>
            </a:r>
            <a:r>
              <a:rPr lang="en-GB" noProof="0" dirty="0" err="1" smtClean="0"/>
              <a:t>dhënat</a:t>
            </a:r>
            <a:r>
              <a:rPr lang="en-GB" noProof="0" dirty="0" smtClean="0"/>
              <a:t> e </a:t>
            </a:r>
            <a:r>
              <a:rPr lang="en-GB" noProof="0" dirty="0" err="1" smtClean="0"/>
              <a:t>ruajtura</a:t>
            </a:r>
            <a:r>
              <a:rPr lang="en-GB" noProof="0" dirty="0" smtClean="0"/>
              <a:t> </a:t>
            </a:r>
            <a:r>
              <a:rPr lang="en-GB" noProof="0" dirty="0" err="1" smtClean="0"/>
              <a:t>në</a:t>
            </a:r>
            <a:r>
              <a:rPr lang="en-GB" noProof="0" dirty="0" smtClean="0"/>
              <a:t> </a:t>
            </a:r>
            <a:r>
              <a:rPr lang="en-GB" noProof="0" dirty="0" err="1" smtClean="0"/>
              <a:t>sistemet</a:t>
            </a:r>
            <a:r>
              <a:rPr lang="en-GB" noProof="0" dirty="0" smtClean="0"/>
              <a:t> </a:t>
            </a:r>
            <a:r>
              <a:rPr lang="en-GB" noProof="0" dirty="0" err="1" smtClean="0"/>
              <a:t>kompjuterike</a:t>
            </a:r>
            <a:r>
              <a:rPr lang="en-GB" noProof="0" dirty="0" smtClean="0"/>
              <a:t> </a:t>
            </a:r>
            <a:r>
              <a:rPr lang="en-GB" noProof="0" dirty="0" err="1" smtClean="0"/>
              <a:t>të</a:t>
            </a:r>
            <a:r>
              <a:rPr lang="en-GB" noProof="0" dirty="0" smtClean="0"/>
              <a:t> </a:t>
            </a:r>
            <a:r>
              <a:rPr lang="en-GB" noProof="0" dirty="0" err="1" smtClean="0"/>
              <a:t>cilat</a:t>
            </a:r>
            <a:r>
              <a:rPr lang="en-GB" noProof="0" dirty="0" smtClean="0"/>
              <a:t> </a:t>
            </a:r>
            <a:r>
              <a:rPr lang="en-GB" noProof="0" dirty="0" err="1" smtClean="0"/>
              <a:t>nuk</a:t>
            </a:r>
            <a:r>
              <a:rPr lang="en-GB" noProof="0" dirty="0" smtClean="0"/>
              <a:t> </a:t>
            </a:r>
            <a:r>
              <a:rPr lang="en-GB" noProof="0" dirty="0" err="1" smtClean="0"/>
              <a:t>janë</a:t>
            </a:r>
            <a:r>
              <a:rPr lang="en-GB" noProof="0" dirty="0" smtClean="0"/>
              <a:t> </a:t>
            </a:r>
            <a:r>
              <a:rPr lang="en-GB" noProof="0" dirty="0" err="1" smtClean="0"/>
              <a:t>të</a:t>
            </a:r>
            <a:r>
              <a:rPr lang="en-GB" noProof="0" dirty="0" smtClean="0"/>
              <a:t> </a:t>
            </a:r>
            <a:r>
              <a:rPr lang="en-GB" noProof="0" dirty="0" err="1" smtClean="0"/>
              <a:t>ndezura</a:t>
            </a:r>
            <a:r>
              <a:rPr lang="en-GB" noProof="0" dirty="0" smtClean="0"/>
              <a:t>. </a:t>
            </a:r>
            <a:r>
              <a:rPr lang="en-GB" noProof="0" dirty="0" err="1" smtClean="0"/>
              <a:t>Kjo</a:t>
            </a:r>
            <a:r>
              <a:rPr lang="en-GB" noProof="0" dirty="0" smtClean="0"/>
              <a:t> është </a:t>
            </a:r>
            <a:r>
              <a:rPr lang="en-GB" noProof="0" dirty="0" err="1" smtClean="0"/>
              <a:t>kategoria</a:t>
            </a:r>
            <a:r>
              <a:rPr lang="en-GB" noProof="0" dirty="0" smtClean="0"/>
              <a:t> </a:t>
            </a:r>
            <a:r>
              <a:rPr lang="en-GB" noProof="0" dirty="0" err="1" smtClean="0"/>
              <a:t>më</a:t>
            </a:r>
            <a:r>
              <a:rPr lang="en-GB" noProof="0" dirty="0" smtClean="0"/>
              <a:t> </a:t>
            </a:r>
            <a:r>
              <a:rPr lang="en-GB" noProof="0" dirty="0" err="1" smtClean="0"/>
              <a:t>tradicionale</a:t>
            </a:r>
            <a:r>
              <a:rPr lang="en-GB" noProof="0" dirty="0" smtClean="0"/>
              <a:t> e </a:t>
            </a:r>
            <a:r>
              <a:rPr lang="en-GB" noProof="0" dirty="0" err="1" smtClean="0"/>
              <a:t>mjekësisë</a:t>
            </a:r>
            <a:r>
              <a:rPr lang="en-GB" noProof="0" dirty="0" smtClean="0"/>
              <a:t> </a:t>
            </a:r>
            <a:r>
              <a:rPr lang="en-GB" noProof="0" dirty="0" err="1" smtClean="0"/>
              <a:t>ligjore</a:t>
            </a:r>
            <a:r>
              <a:rPr lang="en-GB" noProof="0" dirty="0" smtClean="0"/>
              <a:t>.</a:t>
            </a:r>
          </a:p>
          <a:p>
            <a:pPr marL="171450" marR="0" indent="-171450" algn="l" defTabSz="457200" rtl="0" eaLnBrk="1" fontAlgn="auto" latinLnBrk="0" hangingPunct="1">
              <a:lnSpc>
                <a:spcPct val="100000"/>
              </a:lnSpc>
              <a:spcBef>
                <a:spcPts val="0"/>
              </a:spcBef>
              <a:spcAft>
                <a:spcPts val="0"/>
              </a:spcAft>
              <a:buClrTx/>
              <a:buSzTx/>
              <a:buFontTx/>
              <a:buChar char="-"/>
              <a:tabLst/>
              <a:defRPr/>
            </a:pPr>
            <a:r>
              <a:rPr lang="en-GB" baseline="0" noProof="0" dirty="0" smtClean="0"/>
              <a:t>Mjekësia </a:t>
            </a:r>
            <a:r>
              <a:rPr lang="en-GB" baseline="0" noProof="0" dirty="0" err="1" smtClean="0"/>
              <a:t>Ligjore</a:t>
            </a:r>
            <a:r>
              <a:rPr lang="en-GB" baseline="0" noProof="0" dirty="0" smtClean="0"/>
              <a:t> e </a:t>
            </a:r>
            <a:r>
              <a:rPr lang="en-GB" baseline="0" noProof="0" dirty="0" err="1" smtClean="0"/>
              <a:t>Gjallë</a:t>
            </a:r>
            <a:r>
              <a:rPr lang="en-GB" baseline="0" noProof="0" dirty="0" smtClean="0"/>
              <a:t> është e </a:t>
            </a:r>
            <a:r>
              <a:rPr lang="en-GB" baseline="0" noProof="0" dirty="0" err="1" smtClean="0"/>
              <a:t>gjitha</a:t>
            </a:r>
            <a:r>
              <a:rPr lang="en-GB" baseline="0" noProof="0" dirty="0" smtClean="0"/>
              <a:t> </a:t>
            </a:r>
            <a:r>
              <a:rPr lang="en-GB" baseline="0" noProof="0" dirty="0" err="1" smtClean="0"/>
              <a:t>për</a:t>
            </a:r>
            <a:r>
              <a:rPr lang="en-GB" baseline="0" noProof="0" dirty="0" smtClean="0"/>
              <a:t> </a:t>
            </a:r>
            <a:r>
              <a:rPr lang="en-GB" baseline="0" noProof="0" dirty="0" err="1" smtClean="0"/>
              <a:t>mënyrën</a:t>
            </a:r>
            <a:r>
              <a:rPr lang="en-GB" baseline="0" noProof="0" dirty="0" smtClean="0"/>
              <a:t> se </a:t>
            </a:r>
            <a:r>
              <a:rPr lang="en-GB" baseline="0" noProof="0" dirty="0" err="1" smtClean="0"/>
              <a:t>si</a:t>
            </a:r>
            <a:r>
              <a:rPr lang="en-GB" baseline="0" noProof="0" dirty="0" smtClean="0"/>
              <a:t> </a:t>
            </a:r>
            <a:r>
              <a:rPr lang="en-GB" baseline="0" noProof="0" dirty="0" err="1" smtClean="0"/>
              <a:t>mund</a:t>
            </a:r>
            <a:r>
              <a:rPr lang="en-GB" baseline="0" noProof="0" dirty="0" smtClean="0"/>
              <a:t> </a:t>
            </a:r>
            <a:r>
              <a:rPr lang="en-GB" baseline="0" noProof="0" dirty="0" err="1" smtClean="0"/>
              <a:t>të</a:t>
            </a:r>
            <a:r>
              <a:rPr lang="en-GB" baseline="0" noProof="0" dirty="0" smtClean="0"/>
              <a:t> </a:t>
            </a:r>
            <a:r>
              <a:rPr lang="en-GB" baseline="0" noProof="0" dirty="0" err="1" smtClean="0"/>
              <a:t>sigurohen</a:t>
            </a:r>
            <a:r>
              <a:rPr lang="en-GB" baseline="0" noProof="0" dirty="0" smtClean="0"/>
              <a:t>, </a:t>
            </a:r>
            <a:r>
              <a:rPr lang="en-GB" baseline="0" noProof="0" dirty="0" err="1" smtClean="0"/>
              <a:t>përpunohen</a:t>
            </a:r>
            <a:r>
              <a:rPr lang="en-GB" baseline="0" noProof="0" dirty="0" smtClean="0"/>
              <a:t>, </a:t>
            </a:r>
            <a:r>
              <a:rPr lang="en-GB" baseline="0" noProof="0" dirty="0" err="1" smtClean="0"/>
              <a:t>analizohen</a:t>
            </a:r>
            <a:r>
              <a:rPr lang="en-GB" baseline="0" noProof="0" dirty="0" smtClean="0"/>
              <a:t> </a:t>
            </a:r>
            <a:r>
              <a:rPr lang="en-GB" baseline="0" noProof="0" dirty="0" err="1" smtClean="0"/>
              <a:t>dhe</a:t>
            </a:r>
            <a:r>
              <a:rPr lang="en-GB" baseline="0" noProof="0" dirty="0" smtClean="0"/>
              <a:t> </a:t>
            </a:r>
            <a:r>
              <a:rPr lang="en-GB" baseline="0" noProof="0" dirty="0" err="1" smtClean="0"/>
              <a:t>raportohen</a:t>
            </a:r>
            <a:r>
              <a:rPr lang="en-GB" baseline="0" noProof="0" dirty="0" smtClean="0"/>
              <a:t> </a:t>
            </a:r>
            <a:r>
              <a:rPr lang="en-GB" baseline="0" noProof="0" dirty="0" err="1" smtClean="0"/>
              <a:t>të</a:t>
            </a:r>
            <a:r>
              <a:rPr lang="en-GB" baseline="0" noProof="0" dirty="0" smtClean="0"/>
              <a:t> </a:t>
            </a:r>
            <a:r>
              <a:rPr lang="en-GB" baseline="0" noProof="0" dirty="0" err="1" smtClean="0"/>
              <a:t>dhënat</a:t>
            </a:r>
            <a:r>
              <a:rPr lang="en-GB" baseline="0" noProof="0" dirty="0" smtClean="0"/>
              <a:t> e </a:t>
            </a:r>
            <a:r>
              <a:rPr lang="en-GB" baseline="0" noProof="0" dirty="0" err="1" smtClean="0"/>
              <a:t>ruajtura</a:t>
            </a:r>
            <a:r>
              <a:rPr lang="en-GB" baseline="0" noProof="0" dirty="0" smtClean="0"/>
              <a:t> </a:t>
            </a:r>
            <a:r>
              <a:rPr lang="en-GB" baseline="0" noProof="0" dirty="0" err="1" smtClean="0"/>
              <a:t>në</a:t>
            </a:r>
            <a:r>
              <a:rPr lang="en-GB" baseline="0" noProof="0" dirty="0" smtClean="0"/>
              <a:t> </a:t>
            </a:r>
            <a:r>
              <a:rPr lang="en-GB" baseline="0" noProof="0" dirty="0" err="1" smtClean="0"/>
              <a:t>sistemet</a:t>
            </a:r>
            <a:r>
              <a:rPr lang="en-GB" baseline="0" noProof="0" dirty="0" smtClean="0"/>
              <a:t> </a:t>
            </a:r>
            <a:r>
              <a:rPr lang="en-GB" baseline="0" noProof="0" dirty="0" err="1" smtClean="0"/>
              <a:t>kompjuterike</a:t>
            </a:r>
            <a:r>
              <a:rPr lang="en-GB" baseline="0" noProof="0" dirty="0" smtClean="0"/>
              <a:t> </a:t>
            </a:r>
            <a:r>
              <a:rPr lang="en-GB" baseline="0" noProof="0" dirty="0" err="1" smtClean="0"/>
              <a:t>që</a:t>
            </a:r>
            <a:r>
              <a:rPr lang="en-GB" baseline="0" noProof="0" dirty="0" smtClean="0"/>
              <a:t> </a:t>
            </a:r>
            <a:r>
              <a:rPr lang="en-GB" baseline="0" noProof="0" dirty="0" err="1" smtClean="0"/>
              <a:t>janë</a:t>
            </a:r>
            <a:r>
              <a:rPr lang="en-GB" baseline="0" noProof="0" dirty="0" smtClean="0"/>
              <a:t> </a:t>
            </a:r>
            <a:r>
              <a:rPr lang="en-GB" baseline="0" noProof="0" dirty="0" err="1" smtClean="0"/>
              <a:t>të</a:t>
            </a:r>
            <a:r>
              <a:rPr lang="en-GB" baseline="0" noProof="0" dirty="0" smtClean="0"/>
              <a:t> </a:t>
            </a:r>
            <a:r>
              <a:rPr lang="en-GB" baseline="0" noProof="0" dirty="0" err="1" smtClean="0"/>
              <a:t>ndezura</a:t>
            </a:r>
            <a:r>
              <a:rPr lang="en-GB" baseline="0" noProof="0" dirty="0" smtClean="0"/>
              <a:t>. </a:t>
            </a:r>
            <a:r>
              <a:rPr lang="en-GB" baseline="0" noProof="0" dirty="0" err="1" smtClean="0"/>
              <a:t>Krahasuar</a:t>
            </a:r>
            <a:r>
              <a:rPr lang="en-GB" baseline="0" noProof="0" dirty="0" smtClean="0"/>
              <a:t> me </a:t>
            </a:r>
            <a:r>
              <a:rPr lang="en-GB" baseline="0" noProof="0" dirty="0" err="1" smtClean="0"/>
              <a:t>Ligjin</a:t>
            </a:r>
            <a:r>
              <a:rPr lang="en-GB" baseline="0" noProof="0" dirty="0" smtClean="0"/>
              <a:t> </a:t>
            </a:r>
            <a:r>
              <a:rPr lang="en-GB" baseline="0" noProof="0" dirty="0" err="1" smtClean="0"/>
              <a:t>për</a:t>
            </a:r>
            <a:r>
              <a:rPr lang="en-GB" baseline="0" noProof="0" dirty="0" smtClean="0"/>
              <a:t> </a:t>
            </a:r>
            <a:r>
              <a:rPr lang="en-GB" baseline="0" noProof="0" dirty="0" err="1" smtClean="0"/>
              <a:t>Mjekësi</a:t>
            </a:r>
            <a:r>
              <a:rPr lang="en-GB" baseline="0" noProof="0" dirty="0" smtClean="0"/>
              <a:t> Post-Mortem është një </a:t>
            </a:r>
            <a:r>
              <a:rPr lang="en-GB" baseline="0" noProof="0" dirty="0" err="1" smtClean="0"/>
              <a:t>nënkategori</a:t>
            </a:r>
            <a:r>
              <a:rPr lang="en-GB" baseline="0" noProof="0" dirty="0" smtClean="0"/>
              <a:t> </a:t>
            </a:r>
            <a:r>
              <a:rPr lang="en-GB" baseline="0" noProof="0" dirty="0" err="1" smtClean="0"/>
              <a:t>mjaft</a:t>
            </a:r>
            <a:r>
              <a:rPr lang="en-GB" baseline="0" noProof="0" dirty="0" smtClean="0"/>
              <a:t> e re, </a:t>
            </a:r>
            <a:r>
              <a:rPr lang="en-GB" baseline="0" noProof="0" dirty="0" err="1" smtClean="0"/>
              <a:t>por</a:t>
            </a:r>
            <a:r>
              <a:rPr lang="en-GB" baseline="0" noProof="0" dirty="0" smtClean="0"/>
              <a:t> është duke u </a:t>
            </a:r>
            <a:r>
              <a:rPr lang="en-GB" baseline="0" noProof="0" dirty="0" err="1" smtClean="0"/>
              <a:t>bërë</a:t>
            </a:r>
            <a:r>
              <a:rPr lang="en-GB" baseline="0" noProof="0" dirty="0" smtClean="0"/>
              <a:t> </a:t>
            </a:r>
            <a:r>
              <a:rPr lang="en-GB" baseline="0" noProof="0" dirty="0" err="1" smtClean="0"/>
              <a:t>gjithnjë</a:t>
            </a:r>
            <a:r>
              <a:rPr lang="en-GB" baseline="0" noProof="0" dirty="0" smtClean="0"/>
              <a:t> e </a:t>
            </a:r>
            <a:r>
              <a:rPr lang="en-GB" baseline="0" noProof="0" dirty="0" err="1" smtClean="0"/>
              <a:t>më</a:t>
            </a:r>
            <a:r>
              <a:rPr lang="en-GB" baseline="0" noProof="0" dirty="0" smtClean="0"/>
              <a:t> e </a:t>
            </a:r>
            <a:r>
              <a:rPr lang="en-GB" baseline="0" noProof="0" dirty="0" err="1" smtClean="0"/>
              <a:t>rëndësishme</a:t>
            </a:r>
            <a:r>
              <a:rPr lang="en-GB" baseline="0" noProof="0" dirty="0" smtClean="0"/>
              <a:t> </a:t>
            </a:r>
            <a:r>
              <a:rPr lang="en-GB" baseline="0" noProof="0" dirty="0" err="1" smtClean="0"/>
              <a:t>pasi</a:t>
            </a:r>
            <a:r>
              <a:rPr lang="en-GB" baseline="0" noProof="0" dirty="0" smtClean="0"/>
              <a:t> </a:t>
            </a:r>
            <a:r>
              <a:rPr lang="en-GB" baseline="0" noProof="0" dirty="0" err="1" smtClean="0"/>
              <a:t>shumë</a:t>
            </a:r>
            <a:r>
              <a:rPr lang="en-GB" baseline="0" noProof="0" dirty="0" smtClean="0"/>
              <a:t> </a:t>
            </a:r>
            <a:r>
              <a:rPr lang="en-GB" baseline="0" noProof="0" dirty="0" err="1" smtClean="0"/>
              <a:t>të</a:t>
            </a:r>
            <a:r>
              <a:rPr lang="en-GB" baseline="0" noProof="0" dirty="0" smtClean="0"/>
              <a:t> </a:t>
            </a:r>
            <a:r>
              <a:rPr lang="en-GB" baseline="0" noProof="0" dirty="0" err="1" smtClean="0"/>
              <a:t>dhëna</a:t>
            </a:r>
            <a:r>
              <a:rPr lang="en-GB" baseline="0" noProof="0" dirty="0" smtClean="0"/>
              <a:t> sot </a:t>
            </a:r>
            <a:r>
              <a:rPr lang="en-GB" baseline="0" noProof="0" dirty="0" err="1" smtClean="0"/>
              <a:t>ruhen</a:t>
            </a:r>
            <a:r>
              <a:rPr lang="en-GB" baseline="0" noProof="0" dirty="0" smtClean="0"/>
              <a:t> </a:t>
            </a:r>
            <a:r>
              <a:rPr lang="en-GB" baseline="0" noProof="0" dirty="0" err="1" smtClean="0"/>
              <a:t>përkohësisht</a:t>
            </a:r>
            <a:r>
              <a:rPr lang="en-GB" baseline="0" noProof="0" dirty="0" smtClean="0"/>
              <a:t>, </a:t>
            </a:r>
            <a:r>
              <a:rPr lang="en-GB" baseline="0" noProof="0" dirty="0" err="1" smtClean="0"/>
              <a:t>në</a:t>
            </a:r>
            <a:r>
              <a:rPr lang="en-GB" baseline="0" noProof="0" dirty="0" smtClean="0"/>
              <a:t> </a:t>
            </a:r>
            <a:r>
              <a:rPr lang="en-GB" baseline="0" noProof="0" dirty="0" err="1" smtClean="0"/>
              <a:t>distancë</a:t>
            </a:r>
            <a:r>
              <a:rPr lang="en-GB" baseline="0" noProof="0" dirty="0" smtClean="0"/>
              <a:t> </a:t>
            </a:r>
            <a:r>
              <a:rPr lang="en-GB" baseline="0" noProof="0" dirty="0" err="1" smtClean="0"/>
              <a:t>ose</a:t>
            </a:r>
            <a:r>
              <a:rPr lang="en-GB" baseline="0" noProof="0" dirty="0" smtClean="0"/>
              <a:t> </a:t>
            </a:r>
            <a:r>
              <a:rPr lang="en-GB" baseline="0" noProof="0" dirty="0" err="1" smtClean="0"/>
              <a:t>të</a:t>
            </a:r>
            <a:r>
              <a:rPr lang="en-GB" baseline="0" noProof="0" dirty="0" smtClean="0"/>
              <a:t> </a:t>
            </a:r>
            <a:r>
              <a:rPr lang="en-GB" baseline="0" noProof="0" dirty="0" err="1" smtClean="0"/>
              <a:t>koduar</a:t>
            </a:r>
            <a:r>
              <a:rPr lang="en-GB" baseline="0" noProof="0" dirty="0" smtClean="0"/>
              <a:t>..</a:t>
            </a:r>
            <a:endParaRPr lang="en-GB" noProof="0" dirty="0" smtClean="0"/>
          </a:p>
          <a:p>
            <a:pPr marL="171450" indent="-171450">
              <a:buFontTx/>
              <a:buChar char="-"/>
            </a:pPr>
            <a:r>
              <a:rPr lang="en-GB" noProof="0" dirty="0" smtClean="0"/>
              <a:t>Mjekësia </a:t>
            </a:r>
            <a:r>
              <a:rPr lang="en-GB" noProof="0" dirty="0" err="1" smtClean="0"/>
              <a:t>Ligjore</a:t>
            </a:r>
            <a:r>
              <a:rPr lang="en-GB" noProof="0" dirty="0" smtClean="0"/>
              <a:t> e </a:t>
            </a:r>
            <a:r>
              <a:rPr lang="en-GB" noProof="0" dirty="0" err="1" smtClean="0"/>
              <a:t>Aplikimit</a:t>
            </a:r>
            <a:r>
              <a:rPr lang="en-GB" noProof="0" dirty="0" smtClean="0"/>
              <a:t> është </a:t>
            </a:r>
            <a:r>
              <a:rPr lang="en-GB" noProof="0" dirty="0" err="1" smtClean="0"/>
              <a:t>nënkategoria</a:t>
            </a:r>
            <a:r>
              <a:rPr lang="en-GB" noProof="0" dirty="0" smtClean="0"/>
              <a:t> </a:t>
            </a:r>
            <a:r>
              <a:rPr lang="en-GB" noProof="0" dirty="0" err="1" smtClean="0"/>
              <a:t>që</a:t>
            </a:r>
            <a:r>
              <a:rPr lang="en-GB" noProof="0" dirty="0" smtClean="0"/>
              <a:t> </a:t>
            </a:r>
            <a:r>
              <a:rPr lang="en-GB" noProof="0" dirty="0" err="1" smtClean="0"/>
              <a:t>fokusohet</a:t>
            </a:r>
            <a:r>
              <a:rPr lang="en-GB" noProof="0" dirty="0" smtClean="0"/>
              <a:t> </a:t>
            </a:r>
            <a:r>
              <a:rPr lang="en-GB" noProof="0" dirty="0" err="1" smtClean="0"/>
              <a:t>në</a:t>
            </a:r>
            <a:r>
              <a:rPr lang="en-GB" noProof="0" dirty="0" smtClean="0"/>
              <a:t> </a:t>
            </a:r>
            <a:r>
              <a:rPr lang="en-GB" noProof="0" dirty="0" err="1" smtClean="0"/>
              <a:t>analizimin</a:t>
            </a:r>
            <a:r>
              <a:rPr lang="en-GB" noProof="0" dirty="0" smtClean="0"/>
              <a:t> e </a:t>
            </a:r>
            <a:r>
              <a:rPr lang="en-GB" noProof="0" dirty="0" err="1" smtClean="0"/>
              <a:t>gjurmëve</a:t>
            </a:r>
            <a:r>
              <a:rPr lang="en-GB" noProof="0" dirty="0" smtClean="0"/>
              <a:t> </a:t>
            </a:r>
            <a:r>
              <a:rPr lang="en-GB" noProof="0" dirty="0" err="1" smtClean="0"/>
              <a:t>dhe</a:t>
            </a:r>
            <a:r>
              <a:rPr lang="en-GB" noProof="0" dirty="0" smtClean="0"/>
              <a:t> </a:t>
            </a:r>
            <a:r>
              <a:rPr lang="en-GB" noProof="0" dirty="0" err="1" smtClean="0"/>
              <a:t>objekteve</a:t>
            </a:r>
            <a:r>
              <a:rPr lang="en-GB" noProof="0" dirty="0" smtClean="0"/>
              <a:t> </a:t>
            </a:r>
            <a:r>
              <a:rPr lang="en-GB" noProof="0" dirty="0" err="1" smtClean="0"/>
              <a:t>të</a:t>
            </a:r>
            <a:r>
              <a:rPr lang="en-GB" noProof="0" dirty="0" smtClean="0"/>
              <a:t> </a:t>
            </a:r>
            <a:r>
              <a:rPr lang="en-GB" noProof="0" dirty="0" err="1" smtClean="0"/>
              <a:t>mbetura</a:t>
            </a:r>
            <a:r>
              <a:rPr lang="en-GB" noProof="0" dirty="0" smtClean="0"/>
              <a:t> </a:t>
            </a:r>
            <a:r>
              <a:rPr lang="en-GB" noProof="0" dirty="0" err="1" smtClean="0"/>
              <a:t>në</a:t>
            </a:r>
            <a:r>
              <a:rPr lang="en-GB" noProof="0" dirty="0" smtClean="0"/>
              <a:t> </a:t>
            </a:r>
            <a:r>
              <a:rPr lang="en-GB" noProof="0" dirty="0" err="1" smtClean="0"/>
              <a:t>mijëra</a:t>
            </a:r>
            <a:r>
              <a:rPr lang="en-GB" noProof="0" dirty="0" smtClean="0"/>
              <a:t> </a:t>
            </a:r>
            <a:r>
              <a:rPr lang="en-GB" noProof="0" dirty="0" err="1" smtClean="0"/>
              <a:t>aplikacione</a:t>
            </a:r>
            <a:r>
              <a:rPr lang="en-GB" noProof="0" dirty="0" smtClean="0"/>
              <a:t> </a:t>
            </a:r>
            <a:r>
              <a:rPr lang="en-GB" noProof="0" dirty="0" err="1" smtClean="0"/>
              <a:t>të</a:t>
            </a:r>
            <a:r>
              <a:rPr lang="en-GB" noProof="0" dirty="0" smtClean="0"/>
              <a:t> </a:t>
            </a:r>
            <a:r>
              <a:rPr lang="en-GB" noProof="0" dirty="0" err="1" smtClean="0"/>
              <a:t>ndryshme</a:t>
            </a:r>
            <a:r>
              <a:rPr lang="en-GB" noProof="0" dirty="0" smtClean="0"/>
              <a:t>.</a:t>
            </a:r>
            <a:r>
              <a:rPr lang="en-GB" baseline="0" noProof="0" dirty="0" smtClean="0"/>
              <a:t>.</a:t>
            </a:r>
          </a:p>
          <a:p>
            <a:pPr marL="171450" indent="-171450">
              <a:buFontTx/>
              <a:buChar char="-"/>
            </a:pPr>
            <a:r>
              <a:rPr lang="en-GB" baseline="0" noProof="0" dirty="0" err="1" smtClean="0"/>
              <a:t>Kategoria</a:t>
            </a:r>
            <a:r>
              <a:rPr lang="en-GB" baseline="0" noProof="0" dirty="0" smtClean="0"/>
              <a:t> e </a:t>
            </a:r>
            <a:r>
              <a:rPr lang="en-GB" baseline="0" noProof="0" dirty="0" err="1" smtClean="0"/>
              <a:t>fundit</a:t>
            </a:r>
            <a:r>
              <a:rPr lang="en-GB" baseline="0" noProof="0" dirty="0" smtClean="0"/>
              <a:t> është </a:t>
            </a:r>
            <a:r>
              <a:rPr lang="en-GB" baseline="0" noProof="0" dirty="0" err="1" smtClean="0"/>
              <a:t>mjekësia</a:t>
            </a:r>
            <a:r>
              <a:rPr lang="en-GB" baseline="0" noProof="0" dirty="0" smtClean="0"/>
              <a:t> </a:t>
            </a:r>
            <a:r>
              <a:rPr lang="en-GB" baseline="0" noProof="0" dirty="0" err="1" smtClean="0"/>
              <a:t>Ligjore</a:t>
            </a:r>
            <a:r>
              <a:rPr lang="en-GB" baseline="0" noProof="0" dirty="0" smtClean="0"/>
              <a:t> </a:t>
            </a:r>
            <a:r>
              <a:rPr lang="en-GB" baseline="0" noProof="0" dirty="0" err="1" smtClean="0"/>
              <a:t>që</a:t>
            </a:r>
            <a:r>
              <a:rPr lang="en-GB" baseline="0" noProof="0" dirty="0" smtClean="0"/>
              <a:t> </a:t>
            </a:r>
            <a:r>
              <a:rPr lang="en-GB" baseline="0" noProof="0" dirty="0" err="1" smtClean="0"/>
              <a:t>ka</a:t>
            </a:r>
            <a:r>
              <a:rPr lang="en-GB" baseline="0" noProof="0" dirty="0" smtClean="0"/>
              <a:t> </a:t>
            </a:r>
            <a:r>
              <a:rPr lang="en-GB" baseline="0" noProof="0" dirty="0" err="1" smtClean="0"/>
              <a:t>pajisje</a:t>
            </a:r>
            <a:r>
              <a:rPr lang="en-GB" baseline="0" noProof="0" dirty="0" smtClean="0"/>
              <a:t> </a:t>
            </a:r>
            <a:r>
              <a:rPr lang="en-GB" baseline="0" noProof="0" dirty="0" err="1" smtClean="0"/>
              <a:t>të</a:t>
            </a:r>
            <a:r>
              <a:rPr lang="en-GB" baseline="0" noProof="0" dirty="0" smtClean="0"/>
              <a:t> </a:t>
            </a:r>
            <a:r>
              <a:rPr lang="en-GB" baseline="0" noProof="0" dirty="0" err="1" smtClean="0"/>
              <a:t>tjera</a:t>
            </a:r>
            <a:r>
              <a:rPr lang="en-GB" baseline="0" noProof="0" dirty="0" smtClean="0"/>
              <a:t> hardware, </a:t>
            </a:r>
            <a:r>
              <a:rPr lang="en-GB" baseline="0" noProof="0" dirty="0" err="1" smtClean="0"/>
              <a:t>të</a:t>
            </a:r>
            <a:r>
              <a:rPr lang="en-GB" baseline="0" noProof="0" dirty="0" smtClean="0"/>
              <a:t> </a:t>
            </a:r>
            <a:r>
              <a:rPr lang="en-GB" baseline="0" noProof="0" dirty="0" err="1" smtClean="0"/>
              <a:t>tilla</a:t>
            </a:r>
            <a:r>
              <a:rPr lang="en-GB" baseline="0" noProof="0" dirty="0" smtClean="0"/>
              <a:t> </a:t>
            </a:r>
            <a:r>
              <a:rPr lang="en-GB" baseline="0" noProof="0" dirty="0" err="1" smtClean="0"/>
              <a:t>si</a:t>
            </a:r>
            <a:r>
              <a:rPr lang="en-GB" baseline="0" noProof="0" dirty="0" smtClean="0"/>
              <a:t> </a:t>
            </a:r>
            <a:r>
              <a:rPr lang="en-GB" baseline="0" noProof="0" dirty="0" err="1" smtClean="0"/>
              <a:t>regjistruesit</a:t>
            </a:r>
            <a:r>
              <a:rPr lang="en-GB" baseline="0" noProof="0" dirty="0" smtClean="0"/>
              <a:t> </a:t>
            </a:r>
            <a:r>
              <a:rPr lang="en-GB" baseline="0" noProof="0" dirty="0" err="1" smtClean="0"/>
              <a:t>dixhitalë</a:t>
            </a:r>
            <a:r>
              <a:rPr lang="en-GB" baseline="0" noProof="0" dirty="0" smtClean="0"/>
              <a:t> video, </a:t>
            </a:r>
            <a:r>
              <a:rPr lang="en-GB" baseline="0" noProof="0" dirty="0" err="1" smtClean="0"/>
              <a:t>rutera</a:t>
            </a:r>
            <a:r>
              <a:rPr lang="en-GB" baseline="0" noProof="0" dirty="0" smtClean="0"/>
              <a:t>, </a:t>
            </a:r>
            <a:r>
              <a:rPr lang="en-GB" baseline="0" noProof="0" dirty="0" err="1" smtClean="0"/>
              <a:t>lojë</a:t>
            </a:r>
            <a:r>
              <a:rPr lang="en-GB" baseline="0" noProof="0" dirty="0" smtClean="0"/>
              <a:t> </a:t>
            </a:r>
            <a:r>
              <a:rPr lang="en-GB" baseline="0" noProof="0" dirty="0" err="1" smtClean="0"/>
              <a:t>konsole</a:t>
            </a:r>
            <a:r>
              <a:rPr lang="en-GB" baseline="0" noProof="0" dirty="0" smtClean="0"/>
              <a:t>, </a:t>
            </a:r>
            <a:r>
              <a:rPr lang="en-GB" baseline="0" noProof="0" dirty="0" err="1" smtClean="0"/>
              <a:t>pajisjet</a:t>
            </a:r>
            <a:r>
              <a:rPr lang="en-GB" baseline="0" noProof="0" dirty="0" smtClean="0"/>
              <a:t> </a:t>
            </a:r>
            <a:r>
              <a:rPr lang="en-GB" baseline="0" noProof="0" dirty="0" err="1" smtClean="0"/>
              <a:t>ndarësedhe</a:t>
            </a:r>
            <a:r>
              <a:rPr lang="en-GB" baseline="0" noProof="0" dirty="0" smtClean="0"/>
              <a:t> </a:t>
            </a:r>
            <a:r>
              <a:rPr lang="en-GB" baseline="0" noProof="0" dirty="0" err="1" smtClean="0"/>
              <a:t>shumë</a:t>
            </a:r>
            <a:r>
              <a:rPr lang="en-GB" baseline="0" noProof="0" dirty="0" smtClean="0"/>
              <a:t> </a:t>
            </a:r>
            <a:r>
              <a:rPr lang="en-GB" baseline="0" noProof="0" dirty="0" err="1" smtClean="0"/>
              <a:t>më</a:t>
            </a:r>
            <a:r>
              <a:rPr lang="en-GB" baseline="0" noProof="0" dirty="0" smtClean="0"/>
              <a:t> </a:t>
            </a:r>
            <a:r>
              <a:rPr lang="en-GB" baseline="0" noProof="0" dirty="0" err="1" smtClean="0"/>
              <a:t>tepër</a:t>
            </a:r>
            <a:r>
              <a:rPr lang="en-GB" baseline="0" noProof="0" dirty="0" smtClean="0"/>
              <a:t>. </a:t>
            </a:r>
            <a:r>
              <a:rPr lang="en-GB" baseline="0" noProof="0" dirty="0" err="1" smtClean="0"/>
              <a:t>Shumë</a:t>
            </a:r>
            <a:r>
              <a:rPr lang="en-GB" baseline="0" noProof="0" dirty="0" smtClean="0"/>
              <a:t> nga </a:t>
            </a:r>
            <a:r>
              <a:rPr lang="en-GB" baseline="0" noProof="0" dirty="0" err="1" smtClean="0"/>
              <a:t>këto</a:t>
            </a:r>
            <a:r>
              <a:rPr lang="en-GB" baseline="0" noProof="0" dirty="0" smtClean="0"/>
              <a:t> </a:t>
            </a:r>
            <a:r>
              <a:rPr lang="en-GB" baseline="0" noProof="0" dirty="0" err="1" smtClean="0"/>
              <a:t>pajisje</a:t>
            </a:r>
            <a:r>
              <a:rPr lang="en-GB" baseline="0" noProof="0" dirty="0" smtClean="0"/>
              <a:t> </a:t>
            </a:r>
            <a:r>
              <a:rPr lang="en-GB" baseline="0" noProof="0" dirty="0" err="1" smtClean="0"/>
              <a:t>kanë</a:t>
            </a:r>
            <a:r>
              <a:rPr lang="en-GB" baseline="0" noProof="0" dirty="0" smtClean="0"/>
              <a:t> </a:t>
            </a:r>
            <a:r>
              <a:rPr lang="en-GB" baseline="0" noProof="0" dirty="0" err="1" smtClean="0"/>
              <a:t>sistemet</a:t>
            </a:r>
            <a:r>
              <a:rPr lang="en-GB" baseline="0" noProof="0" dirty="0" smtClean="0"/>
              <a:t> e tyre </a:t>
            </a:r>
            <a:r>
              <a:rPr lang="en-GB" baseline="0" noProof="0" dirty="0" err="1" smtClean="0"/>
              <a:t>të</a:t>
            </a:r>
            <a:r>
              <a:rPr lang="en-GB" baseline="0" noProof="0" dirty="0" smtClean="0"/>
              <a:t> </a:t>
            </a:r>
            <a:r>
              <a:rPr lang="en-GB" baseline="0" noProof="0" dirty="0" err="1" smtClean="0"/>
              <a:t>skedarëve</a:t>
            </a:r>
            <a:r>
              <a:rPr lang="en-GB" baseline="0" noProof="0" dirty="0" smtClean="0"/>
              <a:t> </a:t>
            </a:r>
            <a:r>
              <a:rPr lang="en-GB" baseline="0" noProof="0" dirty="0" err="1" smtClean="0"/>
              <a:t>dhe</a:t>
            </a:r>
            <a:r>
              <a:rPr lang="en-GB" baseline="0" noProof="0" dirty="0" smtClean="0"/>
              <a:t> </a:t>
            </a:r>
            <a:r>
              <a:rPr lang="en-GB" baseline="0" noProof="0" dirty="0" err="1" smtClean="0"/>
              <a:t>sistemet</a:t>
            </a:r>
            <a:r>
              <a:rPr lang="en-GB" baseline="0" noProof="0" dirty="0" smtClean="0"/>
              <a:t> operative.</a:t>
            </a:r>
          </a:p>
          <a:p>
            <a:pPr marL="0" indent="0">
              <a:buFontTx/>
              <a:buNone/>
            </a:pPr>
            <a:endParaRPr lang="en-GB" baseline="0" noProof="0" dirty="0" smtClean="0"/>
          </a:p>
          <a:p>
            <a:pPr marL="0" indent="0">
              <a:buFontTx/>
              <a:buNone/>
            </a:pPr>
            <a:r>
              <a:rPr lang="en-GB" baseline="0" noProof="0" dirty="0" smtClean="0"/>
              <a:t>Tre </a:t>
            </a:r>
            <a:r>
              <a:rPr lang="en-GB" baseline="0" noProof="0" dirty="0" err="1" smtClean="0"/>
              <a:t>kategoritë</a:t>
            </a:r>
            <a:r>
              <a:rPr lang="en-GB" baseline="0" noProof="0" dirty="0" smtClean="0"/>
              <a:t> e para </a:t>
            </a:r>
            <a:r>
              <a:rPr lang="en-GB" baseline="0" noProof="0" dirty="0" err="1" smtClean="0"/>
              <a:t>kanë</a:t>
            </a:r>
            <a:r>
              <a:rPr lang="en-GB" baseline="0" noProof="0" dirty="0" smtClean="0"/>
              <a:t> </a:t>
            </a:r>
            <a:r>
              <a:rPr lang="en-GB" baseline="0" noProof="0" dirty="0" err="1" smtClean="0"/>
              <a:t>nën-kategori</a:t>
            </a:r>
            <a:r>
              <a:rPr lang="en-GB" baseline="0" noProof="0" dirty="0" smtClean="0"/>
              <a:t> </a:t>
            </a:r>
            <a:r>
              <a:rPr lang="en-GB" baseline="0" noProof="0" dirty="0" err="1" smtClean="0"/>
              <a:t>për</a:t>
            </a:r>
            <a:r>
              <a:rPr lang="en-GB" baseline="0" noProof="0" dirty="0" smtClean="0"/>
              <a:t> </a:t>
            </a:r>
            <a:r>
              <a:rPr lang="en-GB" baseline="0" noProof="0" dirty="0" err="1" smtClean="0"/>
              <a:t>sistemet</a:t>
            </a:r>
            <a:r>
              <a:rPr lang="en-GB" baseline="0" noProof="0" dirty="0" smtClean="0"/>
              <a:t> e </a:t>
            </a:r>
            <a:r>
              <a:rPr lang="en-GB" baseline="0" noProof="0" dirty="0" err="1" smtClean="0"/>
              <a:t>ndryshme</a:t>
            </a:r>
            <a:r>
              <a:rPr lang="en-GB" baseline="0" noProof="0" dirty="0" smtClean="0"/>
              <a:t> </a:t>
            </a:r>
            <a:r>
              <a:rPr lang="en-GB" baseline="0" noProof="0" dirty="0" err="1" smtClean="0"/>
              <a:t>të</a:t>
            </a:r>
            <a:r>
              <a:rPr lang="en-GB" baseline="0" noProof="0" dirty="0" smtClean="0"/>
              <a:t> </a:t>
            </a:r>
            <a:r>
              <a:rPr lang="en-GB" baseline="0" noProof="0" dirty="0" err="1" smtClean="0"/>
              <a:t>operimit</a:t>
            </a:r>
            <a:r>
              <a:rPr lang="en-GB" baseline="0" noProof="0" dirty="0" smtClean="0"/>
              <a:t>, </a:t>
            </a:r>
            <a:r>
              <a:rPr lang="en-GB" baseline="0" noProof="0" dirty="0" err="1" smtClean="0"/>
              <a:t>si</a:t>
            </a:r>
            <a:r>
              <a:rPr lang="en-GB" baseline="0" noProof="0" dirty="0" smtClean="0"/>
              <a:t> Windows, Linux, Mac OS X</a:t>
            </a:r>
          </a:p>
          <a:p>
            <a:pPr marL="0" indent="0">
              <a:buFontTx/>
              <a:buNone/>
            </a:pPr>
            <a:endParaRPr lang="en-GB" baseline="0" noProof="0" dirty="0" smtClean="0"/>
          </a:p>
          <a:p>
            <a:pPr marL="0" indent="0">
              <a:buFontTx/>
              <a:buNone/>
            </a:pPr>
            <a:r>
              <a:rPr lang="en-GB" baseline="0" noProof="0" dirty="0" smtClean="0"/>
              <a:t>Mjekësia </a:t>
            </a:r>
            <a:r>
              <a:rPr lang="en-GB" baseline="0" noProof="0" dirty="0" err="1" smtClean="0"/>
              <a:t>Ligjore</a:t>
            </a:r>
            <a:r>
              <a:rPr lang="en-GB" baseline="0" noProof="0" dirty="0" smtClean="0"/>
              <a:t> Mobile është një </a:t>
            </a:r>
            <a:r>
              <a:rPr lang="en-GB" baseline="0" noProof="0" dirty="0" err="1" smtClean="0"/>
              <a:t>kategori</a:t>
            </a:r>
            <a:r>
              <a:rPr lang="en-GB" baseline="0" noProof="0" dirty="0" smtClean="0"/>
              <a:t> </a:t>
            </a:r>
            <a:r>
              <a:rPr lang="en-GB" baseline="0" noProof="0" dirty="0" err="1" smtClean="0"/>
              <a:t>mjaft</a:t>
            </a:r>
            <a:r>
              <a:rPr lang="en-GB" baseline="0" noProof="0" dirty="0" smtClean="0"/>
              <a:t> e re </a:t>
            </a:r>
            <a:r>
              <a:rPr lang="en-GB" baseline="0" noProof="0" dirty="0" err="1" smtClean="0"/>
              <a:t>por</a:t>
            </a:r>
            <a:r>
              <a:rPr lang="en-GB" baseline="0" noProof="0" dirty="0" smtClean="0"/>
              <a:t> </a:t>
            </a:r>
            <a:r>
              <a:rPr lang="en-GB" baseline="0" noProof="0" dirty="0" err="1" smtClean="0"/>
              <a:t>po</a:t>
            </a:r>
            <a:r>
              <a:rPr lang="en-GB" baseline="0" noProof="0" dirty="0" smtClean="0"/>
              <a:t> </a:t>
            </a:r>
            <a:r>
              <a:rPr lang="en-GB" baseline="0" noProof="0" dirty="0" err="1" smtClean="0"/>
              <a:t>bëhet</a:t>
            </a:r>
            <a:r>
              <a:rPr lang="en-GB" baseline="0" noProof="0" dirty="0" smtClean="0"/>
              <a:t> </a:t>
            </a:r>
            <a:r>
              <a:rPr lang="en-GB" baseline="0" noProof="0" dirty="0" err="1" smtClean="0"/>
              <a:t>mjaft</a:t>
            </a:r>
            <a:r>
              <a:rPr lang="en-GB" baseline="0" noProof="0" dirty="0" smtClean="0"/>
              <a:t> </a:t>
            </a:r>
            <a:r>
              <a:rPr lang="en-GB" baseline="0" noProof="0" dirty="0" err="1" smtClean="0"/>
              <a:t>popullore</a:t>
            </a:r>
            <a:r>
              <a:rPr lang="en-GB" baseline="0" noProof="0" dirty="0" smtClean="0"/>
              <a:t>, </a:t>
            </a:r>
            <a:r>
              <a:rPr lang="en-GB" baseline="0" noProof="0" dirty="0" err="1" smtClean="0"/>
              <a:t>pasi</a:t>
            </a:r>
            <a:r>
              <a:rPr lang="en-GB" baseline="0" noProof="0" dirty="0" smtClean="0"/>
              <a:t> </a:t>
            </a:r>
            <a:r>
              <a:rPr lang="en-GB" baseline="0" noProof="0" dirty="0" err="1" smtClean="0"/>
              <a:t>shumë</a:t>
            </a:r>
            <a:r>
              <a:rPr lang="en-GB" baseline="0" noProof="0" dirty="0" smtClean="0"/>
              <a:t> </a:t>
            </a:r>
            <a:r>
              <a:rPr lang="en-GB" baseline="0" noProof="0" dirty="0" err="1" smtClean="0"/>
              <a:t>të</a:t>
            </a:r>
            <a:r>
              <a:rPr lang="en-GB" baseline="0" noProof="0" dirty="0" smtClean="0"/>
              <a:t> </a:t>
            </a:r>
            <a:r>
              <a:rPr lang="en-GB" baseline="0" noProof="0" dirty="0" err="1" smtClean="0"/>
              <a:t>dhëna</a:t>
            </a:r>
            <a:r>
              <a:rPr lang="en-GB" baseline="0" noProof="0" dirty="0" smtClean="0"/>
              <a:t> </a:t>
            </a:r>
            <a:r>
              <a:rPr lang="en-GB" baseline="0" noProof="0" dirty="0" err="1" smtClean="0"/>
              <a:t>që</a:t>
            </a:r>
            <a:r>
              <a:rPr lang="en-GB" baseline="0" noProof="0" dirty="0" smtClean="0"/>
              <a:t> </a:t>
            </a:r>
            <a:r>
              <a:rPr lang="en-GB" baseline="0" noProof="0" dirty="0" err="1" smtClean="0"/>
              <a:t>mund</a:t>
            </a:r>
            <a:r>
              <a:rPr lang="en-GB" baseline="0" noProof="0" dirty="0" smtClean="0"/>
              <a:t> </a:t>
            </a:r>
            <a:r>
              <a:rPr lang="en-GB" baseline="0" noProof="0" dirty="0" err="1" smtClean="0"/>
              <a:t>të</a:t>
            </a:r>
            <a:r>
              <a:rPr lang="en-GB" baseline="0" noProof="0" dirty="0" smtClean="0"/>
              <a:t> </a:t>
            </a:r>
            <a:r>
              <a:rPr lang="en-GB" baseline="0" noProof="0" dirty="0" err="1" smtClean="0"/>
              <a:t>jenë</a:t>
            </a:r>
            <a:r>
              <a:rPr lang="en-GB" baseline="0" noProof="0" dirty="0" smtClean="0"/>
              <a:t> </a:t>
            </a:r>
            <a:r>
              <a:rPr lang="en-GB" baseline="0" noProof="0" dirty="0" err="1" smtClean="0"/>
              <a:t>interesante</a:t>
            </a:r>
            <a:r>
              <a:rPr lang="en-GB" baseline="0" noProof="0" dirty="0" smtClean="0"/>
              <a:t> </a:t>
            </a:r>
            <a:r>
              <a:rPr lang="en-GB" baseline="0" noProof="0" dirty="0" err="1" smtClean="0"/>
              <a:t>për</a:t>
            </a:r>
            <a:r>
              <a:rPr lang="en-GB" baseline="0" noProof="0" dirty="0" smtClean="0"/>
              <a:t> një </a:t>
            </a:r>
            <a:r>
              <a:rPr lang="en-GB" baseline="0" noProof="0" dirty="0" err="1" smtClean="0"/>
              <a:t>hetim</a:t>
            </a:r>
            <a:r>
              <a:rPr lang="en-GB" baseline="0" noProof="0" dirty="0" smtClean="0"/>
              <a:t> </a:t>
            </a:r>
            <a:r>
              <a:rPr lang="en-GB" baseline="0" noProof="0" dirty="0" err="1" smtClean="0"/>
              <a:t>mund</a:t>
            </a:r>
            <a:r>
              <a:rPr lang="en-GB" baseline="0" noProof="0" dirty="0" smtClean="0"/>
              <a:t> </a:t>
            </a:r>
            <a:r>
              <a:rPr lang="en-GB" baseline="0" noProof="0" dirty="0" err="1" smtClean="0"/>
              <a:t>të</a:t>
            </a:r>
            <a:r>
              <a:rPr lang="en-GB" baseline="0" noProof="0" dirty="0" smtClean="0"/>
              <a:t> </a:t>
            </a:r>
            <a:r>
              <a:rPr lang="en-GB" baseline="0" noProof="0" dirty="0" err="1" smtClean="0"/>
              <a:t>ruhen</a:t>
            </a:r>
            <a:r>
              <a:rPr lang="en-GB" baseline="0" noProof="0" dirty="0" smtClean="0"/>
              <a:t> </a:t>
            </a:r>
            <a:r>
              <a:rPr lang="en-GB" baseline="0" noProof="0" dirty="0" err="1" smtClean="0"/>
              <a:t>në</a:t>
            </a:r>
            <a:r>
              <a:rPr lang="en-GB" baseline="0" noProof="0" dirty="0" smtClean="0"/>
              <a:t> </a:t>
            </a:r>
            <a:r>
              <a:rPr lang="en-GB" baseline="0" noProof="0" dirty="0" err="1" smtClean="0"/>
              <a:t>pajisje</a:t>
            </a:r>
            <a:r>
              <a:rPr lang="en-GB" baseline="0" noProof="0" dirty="0" smtClean="0"/>
              <a:t> </a:t>
            </a:r>
            <a:r>
              <a:rPr lang="en-GB" baseline="0" noProof="0" dirty="0" err="1" smtClean="0"/>
              <a:t>të</a:t>
            </a:r>
            <a:r>
              <a:rPr lang="en-GB" baseline="0" noProof="0" dirty="0" smtClean="0"/>
              <a:t> </a:t>
            </a:r>
            <a:r>
              <a:rPr lang="en-GB" baseline="0" noProof="0" dirty="0" err="1" smtClean="0"/>
              <a:t>lëvizshme</a:t>
            </a:r>
            <a:r>
              <a:rPr lang="en-GB" baseline="0" noProof="0" dirty="0" smtClean="0"/>
              <a:t> </a:t>
            </a:r>
            <a:r>
              <a:rPr lang="en-GB" baseline="0" noProof="0" dirty="0" err="1" smtClean="0"/>
              <a:t>si</a:t>
            </a:r>
            <a:r>
              <a:rPr lang="en-GB" baseline="0" noProof="0" dirty="0" smtClean="0"/>
              <a:t> smartphones </a:t>
            </a:r>
            <a:r>
              <a:rPr lang="en-GB" baseline="0" noProof="0" dirty="0" err="1" smtClean="0"/>
              <a:t>dhe</a:t>
            </a:r>
            <a:r>
              <a:rPr lang="en-GB" baseline="0" noProof="0" dirty="0" smtClean="0"/>
              <a:t> </a:t>
            </a:r>
            <a:r>
              <a:rPr lang="en-GB" baseline="0" noProof="0" dirty="0" err="1" smtClean="0"/>
              <a:t>tabletë</a:t>
            </a:r>
            <a:r>
              <a:rPr lang="en-GB" baseline="0" noProof="0" dirty="0" smtClean="0"/>
              <a:t>. </a:t>
            </a:r>
            <a:r>
              <a:rPr lang="en-GB" baseline="0" noProof="0" dirty="0" err="1" smtClean="0"/>
              <a:t>Nën-kategoritë</a:t>
            </a:r>
            <a:r>
              <a:rPr lang="en-GB" baseline="0" noProof="0" dirty="0" smtClean="0"/>
              <a:t> </a:t>
            </a:r>
            <a:r>
              <a:rPr lang="en-GB" baseline="0" noProof="0" dirty="0" err="1" smtClean="0"/>
              <a:t>pasqyrojnë</a:t>
            </a:r>
            <a:r>
              <a:rPr lang="en-GB" baseline="0" noProof="0" dirty="0" smtClean="0"/>
              <a:t> </a:t>
            </a:r>
            <a:r>
              <a:rPr lang="en-GB" baseline="0" noProof="0" dirty="0" err="1" smtClean="0"/>
              <a:t>sistemet</a:t>
            </a:r>
            <a:r>
              <a:rPr lang="en-GB" baseline="0" noProof="0" dirty="0" smtClean="0"/>
              <a:t> e </a:t>
            </a:r>
            <a:r>
              <a:rPr lang="en-GB" baseline="0" noProof="0" dirty="0" err="1" smtClean="0"/>
              <a:t>ndryshme</a:t>
            </a:r>
            <a:r>
              <a:rPr lang="en-GB" baseline="0" noProof="0" dirty="0" smtClean="0"/>
              <a:t> </a:t>
            </a:r>
            <a:r>
              <a:rPr lang="en-GB" baseline="0" noProof="0" dirty="0" err="1" smtClean="0"/>
              <a:t>të</a:t>
            </a:r>
            <a:r>
              <a:rPr lang="en-GB" baseline="0" noProof="0" dirty="0" smtClean="0"/>
              <a:t> </a:t>
            </a:r>
            <a:r>
              <a:rPr lang="en-GB" baseline="0" noProof="0" dirty="0" err="1" smtClean="0"/>
              <a:t>operimit</a:t>
            </a:r>
            <a:r>
              <a:rPr lang="en-GB" baseline="0" noProof="0" dirty="0" smtClean="0"/>
              <a:t>. </a:t>
            </a:r>
            <a:r>
              <a:rPr lang="en-GB" baseline="0" noProof="0" dirty="0" err="1" smtClean="0"/>
              <a:t>Më</a:t>
            </a:r>
            <a:r>
              <a:rPr lang="en-GB" baseline="0" noProof="0" dirty="0" smtClean="0"/>
              <a:t> </a:t>
            </a:r>
            <a:r>
              <a:rPr lang="en-GB" baseline="0" noProof="0" dirty="0" err="1" smtClean="0"/>
              <a:t>të</a:t>
            </a:r>
            <a:r>
              <a:rPr lang="en-GB" baseline="0" noProof="0" dirty="0" smtClean="0"/>
              <a:t> </a:t>
            </a:r>
            <a:r>
              <a:rPr lang="en-GB" baseline="0" noProof="0" dirty="0" err="1" smtClean="0"/>
              <a:t>njohurat</a:t>
            </a:r>
            <a:r>
              <a:rPr lang="en-GB" baseline="0" noProof="0" dirty="0" smtClean="0"/>
              <a:t> </a:t>
            </a:r>
            <a:r>
              <a:rPr lang="en-GB" baseline="0" noProof="0" dirty="0" err="1" smtClean="0"/>
              <a:t>në</a:t>
            </a:r>
            <a:r>
              <a:rPr lang="en-GB" baseline="0" noProof="0" dirty="0" smtClean="0"/>
              <a:t> </a:t>
            </a:r>
            <a:r>
              <a:rPr lang="en-GB" baseline="0" noProof="0" dirty="0" err="1" smtClean="0"/>
              <a:t>këtë</a:t>
            </a:r>
            <a:r>
              <a:rPr lang="en-GB" baseline="0" noProof="0" dirty="0" smtClean="0"/>
              <a:t> moment </a:t>
            </a:r>
            <a:r>
              <a:rPr lang="en-GB" baseline="0" noProof="0" dirty="0" err="1" smtClean="0"/>
              <a:t>janë</a:t>
            </a:r>
            <a:r>
              <a:rPr lang="en-GB" baseline="0" noProof="0" dirty="0" smtClean="0"/>
              <a:t> Google Android </a:t>
            </a:r>
            <a:r>
              <a:rPr lang="en-GB" baseline="0" noProof="0" dirty="0" err="1" smtClean="0"/>
              <a:t>dhe</a:t>
            </a:r>
            <a:r>
              <a:rPr lang="en-GB" baseline="0" noProof="0" dirty="0" smtClean="0"/>
              <a:t> iOS nga Mac.. </a:t>
            </a:r>
          </a:p>
          <a:p>
            <a:pPr marL="0" indent="0">
              <a:buFontTx/>
              <a:buNone/>
            </a:pPr>
            <a:endParaRPr lang="en-GB" baseline="0" noProof="0" dirty="0" smtClean="0"/>
          </a:p>
          <a:p>
            <a:pPr marL="0" indent="0">
              <a:buFontTx/>
              <a:buNone/>
            </a:pPr>
            <a:r>
              <a:rPr lang="en-GB" baseline="0" noProof="0" dirty="0" err="1" smtClean="0"/>
              <a:t>Kategoria</a:t>
            </a:r>
            <a:r>
              <a:rPr lang="en-GB" baseline="0" noProof="0" dirty="0" smtClean="0"/>
              <a:t> e Mjekësisë </a:t>
            </a:r>
            <a:r>
              <a:rPr lang="en-GB" baseline="0" noProof="0" dirty="0" err="1" smtClean="0"/>
              <a:t>Ligjore</a:t>
            </a:r>
            <a:r>
              <a:rPr lang="en-GB" baseline="0" noProof="0" dirty="0" smtClean="0"/>
              <a:t> </a:t>
            </a:r>
            <a:r>
              <a:rPr lang="en-GB" baseline="0" noProof="0" dirty="0" err="1" smtClean="0"/>
              <a:t>të</a:t>
            </a:r>
            <a:r>
              <a:rPr lang="en-GB" baseline="0" noProof="0" dirty="0" smtClean="0"/>
              <a:t> </a:t>
            </a:r>
            <a:r>
              <a:rPr lang="en-GB" baseline="0" noProof="0" dirty="0" err="1" smtClean="0"/>
              <a:t>Rrjetit</a:t>
            </a:r>
            <a:r>
              <a:rPr lang="en-GB" baseline="0" noProof="0" dirty="0" smtClean="0"/>
              <a:t> </a:t>
            </a:r>
            <a:r>
              <a:rPr lang="en-GB" baseline="0" noProof="0" dirty="0" err="1" smtClean="0"/>
              <a:t>merret</a:t>
            </a:r>
            <a:r>
              <a:rPr lang="en-GB" baseline="0" noProof="0" dirty="0" smtClean="0"/>
              <a:t> me </a:t>
            </a:r>
            <a:r>
              <a:rPr lang="en-GB" baseline="0" noProof="0" dirty="0" err="1" smtClean="0"/>
              <a:t>dëshmi</a:t>
            </a:r>
            <a:r>
              <a:rPr lang="en-GB" baseline="0" noProof="0" dirty="0" smtClean="0"/>
              <a:t> </a:t>
            </a:r>
            <a:r>
              <a:rPr lang="en-GB" baseline="0" noProof="0" dirty="0" err="1" smtClean="0"/>
              <a:t>elektronike</a:t>
            </a:r>
            <a:r>
              <a:rPr lang="en-GB" baseline="0" noProof="0" dirty="0" smtClean="0"/>
              <a:t> </a:t>
            </a:r>
            <a:r>
              <a:rPr lang="en-GB" baseline="0" noProof="0" dirty="0" err="1" smtClean="0"/>
              <a:t>që</a:t>
            </a:r>
            <a:r>
              <a:rPr lang="en-GB" baseline="0" noProof="0" dirty="0" smtClean="0"/>
              <a:t> </a:t>
            </a:r>
            <a:r>
              <a:rPr lang="en-GB" baseline="0" noProof="0" dirty="0" err="1" smtClean="0"/>
              <a:t>transmetohet</a:t>
            </a:r>
            <a:r>
              <a:rPr lang="en-GB" baseline="0" noProof="0" dirty="0" smtClean="0"/>
              <a:t> </a:t>
            </a:r>
            <a:r>
              <a:rPr lang="en-GB" baseline="0" noProof="0" dirty="0" err="1" smtClean="0"/>
              <a:t>në</a:t>
            </a:r>
            <a:r>
              <a:rPr lang="en-GB" baseline="0" noProof="0" dirty="0" smtClean="0"/>
              <a:t> një </a:t>
            </a:r>
            <a:r>
              <a:rPr lang="en-GB" baseline="0" noProof="0" dirty="0" err="1" smtClean="0"/>
              <a:t>rrjet</a:t>
            </a:r>
            <a:r>
              <a:rPr lang="en-GB" baseline="0" noProof="0" dirty="0" smtClean="0"/>
              <a:t>, </a:t>
            </a:r>
            <a:r>
              <a:rPr lang="en-GB" baseline="0" noProof="0" dirty="0" err="1" smtClean="0"/>
              <a:t>qofshin</a:t>
            </a:r>
            <a:r>
              <a:rPr lang="en-GB" baseline="0" noProof="0" dirty="0" smtClean="0"/>
              <a:t> </a:t>
            </a:r>
            <a:r>
              <a:rPr lang="en-GB" baseline="0" noProof="0" dirty="0" err="1" smtClean="0"/>
              <a:t>ato</a:t>
            </a:r>
            <a:r>
              <a:rPr lang="en-GB" baseline="0" noProof="0" dirty="0" smtClean="0"/>
              <a:t> me </a:t>
            </a:r>
            <a:r>
              <a:rPr lang="en-GB" baseline="0" noProof="0" dirty="0" err="1" smtClean="0"/>
              <a:t>valë</a:t>
            </a:r>
            <a:r>
              <a:rPr lang="en-GB" baseline="0" noProof="0" dirty="0" smtClean="0"/>
              <a:t> </a:t>
            </a:r>
            <a:r>
              <a:rPr lang="en-GB" baseline="0" noProof="0" dirty="0" err="1" smtClean="0"/>
              <a:t>ose</a:t>
            </a:r>
            <a:r>
              <a:rPr lang="en-GB" baseline="0" noProof="0" dirty="0" smtClean="0"/>
              <a:t> me </a:t>
            </a:r>
            <a:r>
              <a:rPr lang="en-GB" baseline="0" noProof="0" dirty="0" err="1" smtClean="0"/>
              <a:t>kabllo</a:t>
            </a:r>
            <a:r>
              <a:rPr lang="en-GB" baseline="0" noProof="0" dirty="0" smtClean="0"/>
              <a:t>, </a:t>
            </a:r>
            <a:r>
              <a:rPr lang="en-GB" baseline="0" noProof="0" dirty="0" err="1" smtClean="0"/>
              <a:t>qoftë</a:t>
            </a:r>
            <a:r>
              <a:rPr lang="en-GB" baseline="0" noProof="0" dirty="0" smtClean="0"/>
              <a:t> </a:t>
            </a:r>
            <a:r>
              <a:rPr lang="en-GB" baseline="0" noProof="0" dirty="0" err="1" smtClean="0"/>
              <a:t>interneti</a:t>
            </a:r>
            <a:r>
              <a:rPr lang="en-GB" baseline="0" noProof="0" dirty="0" smtClean="0"/>
              <a:t> </a:t>
            </a:r>
            <a:r>
              <a:rPr lang="en-GB" baseline="0" noProof="0" dirty="0" err="1" smtClean="0"/>
              <a:t>apo</a:t>
            </a:r>
            <a:r>
              <a:rPr lang="en-GB" baseline="0" noProof="0" dirty="0" smtClean="0"/>
              <a:t> </a:t>
            </a:r>
            <a:r>
              <a:rPr lang="en-GB" baseline="0" noProof="0" dirty="0" err="1" smtClean="0"/>
              <a:t>rrjeti</a:t>
            </a:r>
            <a:r>
              <a:rPr lang="en-GB" baseline="0" noProof="0" dirty="0" smtClean="0"/>
              <a:t> </a:t>
            </a:r>
            <a:r>
              <a:rPr lang="en-GB" baseline="0" noProof="0" dirty="0" err="1" smtClean="0"/>
              <a:t>lokal</a:t>
            </a:r>
            <a:r>
              <a:rPr lang="en-GB" baseline="0" noProof="0" dirty="0" smtClean="0"/>
              <a:t>. </a:t>
            </a:r>
            <a:r>
              <a:rPr lang="en-GB" baseline="0" noProof="0" dirty="0" err="1" smtClean="0"/>
              <a:t>Në</a:t>
            </a:r>
            <a:r>
              <a:rPr lang="en-GB" baseline="0" noProof="0" dirty="0" smtClean="0"/>
              <a:t> </a:t>
            </a:r>
            <a:r>
              <a:rPr lang="en-GB" baseline="0" noProof="0" dirty="0" err="1" smtClean="0"/>
              <a:t>rrjetin</a:t>
            </a:r>
            <a:r>
              <a:rPr lang="en-GB" baseline="0" noProof="0" dirty="0" smtClean="0"/>
              <a:t> e </a:t>
            </a:r>
            <a:r>
              <a:rPr lang="en-GB" baseline="0" noProof="0" dirty="0" err="1" smtClean="0"/>
              <a:t>drejtpërdrejtë</a:t>
            </a:r>
            <a:r>
              <a:rPr lang="en-GB" baseline="0" noProof="0" dirty="0" smtClean="0"/>
              <a:t> </a:t>
            </a:r>
            <a:r>
              <a:rPr lang="en-GB" baseline="0" noProof="0" dirty="0" err="1" smtClean="0"/>
              <a:t>të</a:t>
            </a:r>
            <a:r>
              <a:rPr lang="en-GB" baseline="0" noProof="0" dirty="0" smtClean="0"/>
              <a:t> </a:t>
            </a:r>
            <a:r>
              <a:rPr lang="en-GB" baseline="0" noProof="0" dirty="0" err="1" smtClean="0"/>
              <a:t>mjekësisë</a:t>
            </a:r>
            <a:r>
              <a:rPr lang="en-GB" baseline="0" noProof="0" dirty="0" smtClean="0"/>
              <a:t> </a:t>
            </a:r>
            <a:r>
              <a:rPr lang="en-GB" baseline="0" noProof="0" dirty="0" err="1" smtClean="0"/>
              <a:t>ligjore</a:t>
            </a:r>
            <a:r>
              <a:rPr lang="en-GB" baseline="0" noProof="0" dirty="0" smtClean="0"/>
              <a:t> </a:t>
            </a:r>
            <a:r>
              <a:rPr lang="en-GB" baseline="0" noProof="0" dirty="0" err="1" smtClean="0"/>
              <a:t>hetuesit</a:t>
            </a:r>
            <a:r>
              <a:rPr lang="en-GB" baseline="0" noProof="0" dirty="0" smtClean="0"/>
              <a:t> </a:t>
            </a:r>
            <a:r>
              <a:rPr lang="en-GB" baseline="0" noProof="0" dirty="0" err="1" smtClean="0"/>
              <a:t>janë</a:t>
            </a:r>
            <a:r>
              <a:rPr lang="en-GB" baseline="0" noProof="0" dirty="0" smtClean="0"/>
              <a:t> duke u </a:t>
            </a:r>
            <a:r>
              <a:rPr lang="en-GB" baseline="0" noProof="0" dirty="0" err="1" smtClean="0"/>
              <a:t>përballur</a:t>
            </a:r>
            <a:r>
              <a:rPr lang="en-GB" baseline="0" noProof="0" dirty="0" smtClean="0"/>
              <a:t> me një </a:t>
            </a:r>
            <a:r>
              <a:rPr lang="en-GB" baseline="0" noProof="0" dirty="0" err="1" smtClean="0"/>
              <a:t>situatë</a:t>
            </a:r>
            <a:r>
              <a:rPr lang="en-GB" baseline="0" noProof="0" dirty="0" smtClean="0"/>
              <a:t> </a:t>
            </a:r>
            <a:r>
              <a:rPr lang="en-GB" baseline="0" noProof="0" dirty="0" err="1" smtClean="0"/>
              <a:t>ku</a:t>
            </a:r>
            <a:r>
              <a:rPr lang="en-GB" baseline="0" noProof="0" dirty="0" smtClean="0"/>
              <a:t> </a:t>
            </a:r>
            <a:r>
              <a:rPr lang="en-GB" baseline="0" noProof="0" dirty="0" err="1" smtClean="0"/>
              <a:t>ata</a:t>
            </a:r>
            <a:r>
              <a:rPr lang="en-GB" baseline="0" noProof="0" dirty="0" smtClean="0"/>
              <a:t> </a:t>
            </a:r>
            <a:r>
              <a:rPr lang="en-GB" baseline="0" noProof="0" dirty="0" err="1" smtClean="0"/>
              <a:t>janë</a:t>
            </a:r>
            <a:r>
              <a:rPr lang="en-GB" baseline="0" noProof="0" dirty="0" smtClean="0"/>
              <a:t> duke </a:t>
            </a:r>
            <a:r>
              <a:rPr lang="en-GB" baseline="0" noProof="0" dirty="0" err="1" smtClean="0"/>
              <a:t>kapur</a:t>
            </a:r>
            <a:r>
              <a:rPr lang="en-GB" baseline="0" noProof="0" dirty="0" smtClean="0"/>
              <a:t> një </a:t>
            </a:r>
            <a:r>
              <a:rPr lang="en-GB" baseline="0" noProof="0" dirty="0" err="1" smtClean="0"/>
              <a:t>lidhje</a:t>
            </a:r>
            <a:r>
              <a:rPr lang="en-GB" baseline="0" noProof="0" dirty="0" smtClean="0"/>
              <a:t> </a:t>
            </a:r>
            <a:r>
              <a:rPr lang="en-GB" baseline="0" noProof="0" dirty="0" err="1" smtClean="0"/>
              <a:t>rrjeti</a:t>
            </a:r>
            <a:r>
              <a:rPr lang="en-GB" baseline="0" noProof="0" dirty="0" smtClean="0"/>
              <a:t> </a:t>
            </a:r>
            <a:r>
              <a:rPr lang="en-GB" baseline="0" noProof="0" dirty="0" err="1" smtClean="0"/>
              <a:t>dhe</a:t>
            </a:r>
            <a:r>
              <a:rPr lang="en-GB" baseline="0" noProof="0" dirty="0" smtClean="0"/>
              <a:t> </a:t>
            </a:r>
            <a:r>
              <a:rPr lang="en-GB" baseline="0" noProof="0" dirty="0" err="1" smtClean="0"/>
              <a:t>kanë</a:t>
            </a:r>
            <a:r>
              <a:rPr lang="en-GB" baseline="0" noProof="0" dirty="0" smtClean="0"/>
              <a:t> </a:t>
            </a:r>
            <a:r>
              <a:rPr lang="en-GB" baseline="0" noProof="0" dirty="0" err="1" smtClean="0"/>
              <a:t>nevojë</a:t>
            </a:r>
            <a:r>
              <a:rPr lang="en-GB" baseline="0" noProof="0" dirty="0" smtClean="0"/>
              <a:t> </a:t>
            </a:r>
            <a:r>
              <a:rPr lang="en-GB" baseline="0" noProof="0" dirty="0" err="1" smtClean="0"/>
              <a:t>për</a:t>
            </a:r>
            <a:r>
              <a:rPr lang="en-GB" baseline="0" noProof="0" dirty="0" smtClean="0"/>
              <a:t> </a:t>
            </a:r>
            <a:r>
              <a:rPr lang="en-GB" baseline="0" noProof="0" dirty="0" err="1" smtClean="0"/>
              <a:t>të</a:t>
            </a:r>
            <a:r>
              <a:rPr lang="en-GB" baseline="0" noProof="0" dirty="0" smtClean="0"/>
              <a:t> </a:t>
            </a:r>
            <a:r>
              <a:rPr lang="en-GB" baseline="0" noProof="0" dirty="0" err="1" smtClean="0"/>
              <a:t>analizuar</a:t>
            </a:r>
            <a:r>
              <a:rPr lang="en-GB" baseline="0" noProof="0" dirty="0" smtClean="0"/>
              <a:t> </a:t>
            </a:r>
            <a:r>
              <a:rPr lang="en-GB" baseline="0" noProof="0" dirty="0" err="1" smtClean="0"/>
              <a:t>datastreams</a:t>
            </a:r>
            <a:r>
              <a:rPr lang="en-GB" baseline="0" noProof="0" dirty="0" smtClean="0"/>
              <a:t> </a:t>
            </a:r>
            <a:r>
              <a:rPr lang="en-GB" baseline="0" noProof="0" dirty="0" err="1" smtClean="0"/>
              <a:t>në-fluturojnë</a:t>
            </a:r>
            <a:r>
              <a:rPr lang="en-GB" baseline="0" noProof="0" dirty="0" smtClean="0"/>
              <a:t>. </a:t>
            </a:r>
            <a:r>
              <a:rPr lang="en-GB" baseline="0" noProof="0" dirty="0" err="1" smtClean="0"/>
              <a:t>Ndërkohë</a:t>
            </a:r>
            <a:r>
              <a:rPr lang="en-GB" baseline="0" noProof="0" dirty="0" smtClean="0"/>
              <a:t> </a:t>
            </a:r>
            <a:r>
              <a:rPr lang="en-GB" baseline="0" noProof="0" dirty="0" err="1" smtClean="0"/>
              <a:t>që</a:t>
            </a:r>
            <a:r>
              <a:rPr lang="en-GB" baseline="0" noProof="0" dirty="0" smtClean="0"/>
              <a:t> </a:t>
            </a:r>
            <a:r>
              <a:rPr lang="en-GB" baseline="0" noProof="0" dirty="0" err="1" smtClean="0"/>
              <a:t>forenzika</a:t>
            </a:r>
            <a:r>
              <a:rPr lang="en-GB" baseline="0" noProof="0" dirty="0" smtClean="0"/>
              <a:t> e </a:t>
            </a:r>
            <a:r>
              <a:rPr lang="en-GB" baseline="0" noProof="0" dirty="0" err="1" smtClean="0"/>
              <a:t>paketave</a:t>
            </a:r>
            <a:r>
              <a:rPr lang="en-GB" baseline="0" noProof="0" dirty="0" smtClean="0"/>
              <a:t> </a:t>
            </a:r>
            <a:r>
              <a:rPr lang="en-GB" baseline="0" noProof="0" dirty="0" err="1" smtClean="0"/>
              <a:t>të</a:t>
            </a:r>
            <a:r>
              <a:rPr lang="en-GB" baseline="0" noProof="0" dirty="0" smtClean="0"/>
              <a:t> </a:t>
            </a:r>
            <a:r>
              <a:rPr lang="en-GB" baseline="0" noProof="0" dirty="0" err="1" smtClean="0"/>
              <a:t>kapura</a:t>
            </a:r>
            <a:r>
              <a:rPr lang="en-GB" baseline="0" noProof="0" dirty="0" smtClean="0"/>
              <a:t> </a:t>
            </a:r>
            <a:r>
              <a:rPr lang="en-GB" baseline="0" noProof="0" dirty="0" err="1" smtClean="0"/>
              <a:t>merret</a:t>
            </a:r>
            <a:r>
              <a:rPr lang="en-GB" baseline="0" noProof="0" dirty="0" smtClean="0"/>
              <a:t> me </a:t>
            </a:r>
            <a:r>
              <a:rPr lang="en-GB" baseline="0" noProof="0" dirty="0" err="1" smtClean="0"/>
              <a:t>analizimin</a:t>
            </a:r>
            <a:r>
              <a:rPr lang="en-GB" baseline="0" noProof="0" dirty="0" smtClean="0"/>
              <a:t> e </a:t>
            </a:r>
            <a:r>
              <a:rPr lang="en-GB" baseline="0" noProof="0" dirty="0" err="1" smtClean="0"/>
              <a:t>skedarëve</a:t>
            </a:r>
            <a:r>
              <a:rPr lang="en-GB" baseline="0" noProof="0" dirty="0" smtClean="0"/>
              <a:t> </a:t>
            </a:r>
            <a:r>
              <a:rPr lang="en-GB" baseline="0" noProof="0" dirty="0" err="1" smtClean="0"/>
              <a:t>që</a:t>
            </a:r>
            <a:r>
              <a:rPr lang="en-GB" baseline="0" noProof="0" dirty="0" smtClean="0"/>
              <a:t> </a:t>
            </a:r>
            <a:r>
              <a:rPr lang="en-GB" baseline="0" noProof="0" dirty="0" err="1" smtClean="0"/>
              <a:t>përmbajnë</a:t>
            </a:r>
            <a:r>
              <a:rPr lang="en-GB" baseline="0" noProof="0" dirty="0" smtClean="0"/>
              <a:t> </a:t>
            </a:r>
            <a:r>
              <a:rPr lang="en-GB" baseline="0" noProof="0" dirty="0" err="1" smtClean="0"/>
              <a:t>trafikun</a:t>
            </a:r>
            <a:r>
              <a:rPr lang="en-GB" baseline="0" noProof="0" dirty="0" smtClean="0"/>
              <a:t> e </a:t>
            </a:r>
            <a:r>
              <a:rPr lang="en-GB" baseline="0" noProof="0" dirty="0" err="1" smtClean="0"/>
              <a:t>regjistruar</a:t>
            </a:r>
            <a:r>
              <a:rPr lang="en-GB" baseline="0" noProof="0" dirty="0" smtClean="0"/>
              <a:t> </a:t>
            </a:r>
            <a:r>
              <a:rPr lang="en-GB" baseline="0" noProof="0" dirty="0" err="1" smtClean="0"/>
              <a:t>të</a:t>
            </a:r>
            <a:r>
              <a:rPr lang="en-GB" baseline="0" noProof="0" dirty="0" smtClean="0"/>
              <a:t> </a:t>
            </a:r>
            <a:r>
              <a:rPr lang="en-GB" baseline="0" noProof="0" dirty="0" err="1" smtClean="0"/>
              <a:t>rrjetit</a:t>
            </a:r>
            <a:r>
              <a:rPr lang="en-GB" baseline="0" noProof="0" dirty="0" smtClean="0"/>
              <a:t>.. </a:t>
            </a:r>
            <a:endParaRPr lang="en-GB" noProof="0" dirty="0"/>
          </a:p>
        </p:txBody>
      </p:sp>
      <p:sp>
        <p:nvSpPr>
          <p:cNvPr id="4" name="Foliennummernplatzhalter 3"/>
          <p:cNvSpPr>
            <a:spLocks noGrp="1"/>
          </p:cNvSpPr>
          <p:nvPr>
            <p:ph type="sldNum" sz="quarter" idx="10"/>
          </p:nvPr>
        </p:nvSpPr>
        <p:spPr/>
        <p:txBody>
          <a:bodyPr/>
          <a:lstStyle/>
          <a:p>
            <a:fld id="{5827260C-95DC-194B-88B2-0B241DEC43BF}" type="slidenum">
              <a:rPr lang="en-US" smtClean="0"/>
              <a:pPr/>
              <a:t>157</a:t>
            </a:fld>
            <a:endParaRPr lang="en-US"/>
          </a:p>
        </p:txBody>
      </p:sp>
    </p:spTree>
    <p:extLst>
      <p:ext uri="{BB962C8B-B14F-4D97-AF65-F5344CB8AC3E}">
        <p14:creationId xmlns:p14="http://schemas.microsoft.com/office/powerpoint/2010/main" val="2113528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13</a:t>
            </a:fld>
            <a:endParaRPr lang="en-US" dirty="0"/>
          </a:p>
        </p:txBody>
      </p:sp>
    </p:spTree>
    <p:extLst>
      <p:ext uri="{BB962C8B-B14F-4D97-AF65-F5344CB8AC3E}">
        <p14:creationId xmlns:p14="http://schemas.microsoft.com/office/powerpoint/2010/main" val="649568148"/>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92500" lnSpcReduction="20000"/>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noProof="0" dirty="0" err="1" smtClean="0"/>
              <a:t>Shënim</a:t>
            </a:r>
            <a:r>
              <a:rPr lang="en-GB" noProof="0" dirty="0" smtClean="0"/>
              <a:t>: </a:t>
            </a:r>
            <a:r>
              <a:rPr lang="en-GB" noProof="0" dirty="0" err="1" smtClean="0"/>
              <a:t>Ky</a:t>
            </a:r>
            <a:r>
              <a:rPr lang="en-GB" noProof="0" dirty="0" smtClean="0"/>
              <a:t> </a:t>
            </a:r>
            <a:r>
              <a:rPr lang="en-GB" noProof="0" dirty="0" err="1" smtClean="0"/>
              <a:t>slajd</a:t>
            </a:r>
            <a:r>
              <a:rPr lang="en-GB" noProof="0" dirty="0" smtClean="0"/>
              <a:t> është </a:t>
            </a:r>
            <a:r>
              <a:rPr lang="en-GB" noProof="0" dirty="0" err="1" smtClean="0"/>
              <a:t>i</a:t>
            </a:r>
            <a:r>
              <a:rPr lang="en-GB" noProof="0" dirty="0" smtClean="0"/>
              <a:t> </a:t>
            </a:r>
            <a:r>
              <a:rPr lang="en-GB" noProof="0" dirty="0" err="1" smtClean="0"/>
              <a:t>animuar</a:t>
            </a:r>
            <a:endParaRPr lang="en-GB" noProof="0"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GB" noProof="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GB" noProof="0" dirty="0" err="1" smtClean="0"/>
              <a:t>Në</a:t>
            </a:r>
            <a:r>
              <a:rPr lang="en-GB" noProof="0" dirty="0" smtClean="0"/>
              <a:t> një </a:t>
            </a:r>
            <a:r>
              <a:rPr lang="en-GB" noProof="0" dirty="0" err="1" smtClean="0"/>
              <a:t>rast</a:t>
            </a:r>
            <a:r>
              <a:rPr lang="en-GB" noProof="0" dirty="0" smtClean="0"/>
              <a:t> </a:t>
            </a:r>
            <a:r>
              <a:rPr lang="en-GB" noProof="0" dirty="0" err="1" smtClean="0"/>
              <a:t>që</a:t>
            </a:r>
            <a:r>
              <a:rPr lang="en-GB" noProof="0" dirty="0" smtClean="0"/>
              <a:t> </a:t>
            </a:r>
            <a:r>
              <a:rPr lang="en-GB" noProof="0" dirty="0" err="1" smtClean="0"/>
              <a:t>përfshin</a:t>
            </a:r>
            <a:r>
              <a:rPr lang="en-GB" noProof="0" dirty="0" smtClean="0"/>
              <a:t> </a:t>
            </a:r>
            <a:r>
              <a:rPr lang="en-GB" noProof="0" dirty="0" err="1" smtClean="0"/>
              <a:t>Mjekësinë</a:t>
            </a:r>
            <a:r>
              <a:rPr lang="en-GB" noProof="0" dirty="0" smtClean="0"/>
              <a:t> </a:t>
            </a:r>
            <a:r>
              <a:rPr lang="en-GB" noProof="0" dirty="0" err="1" smtClean="0"/>
              <a:t>Ligjore</a:t>
            </a:r>
            <a:r>
              <a:rPr lang="en-GB" noProof="0" dirty="0" smtClean="0"/>
              <a:t> </a:t>
            </a:r>
            <a:r>
              <a:rPr lang="en-GB" noProof="0" dirty="0" err="1" smtClean="0"/>
              <a:t>Dixhitale</a:t>
            </a:r>
            <a:r>
              <a:rPr lang="en-GB" noProof="0" dirty="0" smtClean="0"/>
              <a:t> </a:t>
            </a:r>
            <a:r>
              <a:rPr lang="en-GB" noProof="0" dirty="0" err="1" smtClean="0"/>
              <a:t>procedura</a:t>
            </a:r>
            <a:r>
              <a:rPr lang="en-GB" noProof="0" dirty="0" smtClean="0"/>
              <a:t> </a:t>
            </a:r>
            <a:r>
              <a:rPr lang="en-GB" noProof="0" dirty="0" err="1" smtClean="0"/>
              <a:t>standarde</a:t>
            </a:r>
            <a:r>
              <a:rPr lang="en-GB" noProof="0" dirty="0" smtClean="0"/>
              <a:t> </a:t>
            </a:r>
            <a:r>
              <a:rPr lang="en-GB" noProof="0" dirty="0" err="1" smtClean="0"/>
              <a:t>zakonisht</a:t>
            </a:r>
            <a:r>
              <a:rPr lang="en-GB" noProof="0" dirty="0" smtClean="0"/>
              <a:t> </a:t>
            </a:r>
            <a:r>
              <a:rPr lang="en-GB" noProof="0" dirty="0" err="1" smtClean="0"/>
              <a:t>përbëhet</a:t>
            </a:r>
            <a:r>
              <a:rPr lang="en-GB" noProof="0" dirty="0" smtClean="0"/>
              <a:t> nga </a:t>
            </a:r>
            <a:r>
              <a:rPr lang="en-GB" noProof="0" dirty="0" err="1" smtClean="0"/>
              <a:t>katër</a:t>
            </a:r>
            <a:r>
              <a:rPr lang="en-GB" noProof="0" dirty="0" smtClean="0"/>
              <a:t> </a:t>
            </a:r>
            <a:r>
              <a:rPr lang="en-GB" noProof="0" dirty="0" err="1" smtClean="0"/>
              <a:t>hapa</a:t>
            </a:r>
            <a:r>
              <a:rPr lang="en-GB" noProof="0" dirty="0" smtClean="0"/>
              <a:t>:</a:t>
            </a:r>
          </a:p>
          <a:p>
            <a:endParaRPr lang="en-GB" noProof="0" dirty="0" smtClean="0"/>
          </a:p>
          <a:p>
            <a:r>
              <a:rPr lang="en-GB" noProof="0" dirty="0" smtClean="0"/>
              <a:t>[</a:t>
            </a:r>
            <a:r>
              <a:rPr lang="en-GB" noProof="0" dirty="0" err="1" smtClean="0"/>
              <a:t>kliko</a:t>
            </a:r>
            <a:r>
              <a:rPr lang="en-GB" noProof="0" dirty="0" smtClean="0"/>
              <a:t>] </a:t>
            </a:r>
            <a:r>
              <a:rPr lang="en-GB" noProof="0" dirty="0" err="1" smtClean="0"/>
              <a:t>Gjetja</a:t>
            </a:r>
            <a:r>
              <a:rPr lang="en-GB" noProof="0" dirty="0" smtClean="0"/>
              <a:t>: </a:t>
            </a:r>
            <a:r>
              <a:rPr lang="en-GB" noProof="0" dirty="0" err="1" smtClean="0"/>
              <a:t>Prova</a:t>
            </a:r>
            <a:r>
              <a:rPr lang="en-GB" noProof="0" dirty="0" smtClean="0"/>
              <a:t> </a:t>
            </a:r>
            <a:r>
              <a:rPr lang="en-GB" noProof="0" dirty="0" err="1" smtClean="0"/>
              <a:t>digjitale</a:t>
            </a:r>
            <a:r>
              <a:rPr lang="en-GB" noProof="0" dirty="0" smtClean="0"/>
              <a:t> </a:t>
            </a:r>
            <a:r>
              <a:rPr lang="en-GB" noProof="0" dirty="0" err="1" smtClean="0"/>
              <a:t>duhet</a:t>
            </a:r>
            <a:r>
              <a:rPr lang="en-GB" noProof="0" dirty="0" smtClean="0"/>
              <a:t> </a:t>
            </a:r>
            <a:r>
              <a:rPr lang="en-GB" noProof="0" dirty="0" err="1" smtClean="0"/>
              <a:t>të</a:t>
            </a:r>
            <a:r>
              <a:rPr lang="en-GB" noProof="0" dirty="0" smtClean="0"/>
              <a:t> </a:t>
            </a:r>
            <a:r>
              <a:rPr lang="en-GB" noProof="0" dirty="0" err="1" smtClean="0"/>
              <a:t>blihet</a:t>
            </a:r>
            <a:r>
              <a:rPr lang="en-GB" noProof="0" dirty="0" smtClean="0"/>
              <a:t>. </a:t>
            </a:r>
            <a:r>
              <a:rPr lang="en-GB" noProof="0" dirty="0" err="1" smtClean="0"/>
              <a:t>Kjo</a:t>
            </a:r>
            <a:r>
              <a:rPr lang="en-GB" noProof="0" dirty="0" smtClean="0"/>
              <a:t> </a:t>
            </a:r>
            <a:r>
              <a:rPr lang="en-GB" noProof="0" dirty="0" err="1" smtClean="0"/>
              <a:t>mund</a:t>
            </a:r>
            <a:r>
              <a:rPr lang="en-GB" noProof="0" dirty="0" smtClean="0"/>
              <a:t> </a:t>
            </a:r>
            <a:r>
              <a:rPr lang="en-GB" noProof="0" dirty="0" err="1" smtClean="0"/>
              <a:t>të</a:t>
            </a:r>
            <a:r>
              <a:rPr lang="en-GB" noProof="0" dirty="0" smtClean="0"/>
              <a:t> </a:t>
            </a:r>
            <a:r>
              <a:rPr lang="en-GB" noProof="0" dirty="0" err="1" smtClean="0"/>
              <a:t>ndodhë</a:t>
            </a:r>
            <a:r>
              <a:rPr lang="en-GB" noProof="0" dirty="0" smtClean="0"/>
              <a:t> duke </a:t>
            </a:r>
            <a:r>
              <a:rPr lang="en-GB" noProof="0" dirty="0" err="1" smtClean="0"/>
              <a:t>mbledhur</a:t>
            </a:r>
            <a:r>
              <a:rPr lang="en-GB" noProof="0" dirty="0" smtClean="0"/>
              <a:t> </a:t>
            </a:r>
            <a:r>
              <a:rPr lang="en-GB" noProof="0" dirty="0" err="1" smtClean="0"/>
              <a:t>të</a:t>
            </a:r>
            <a:r>
              <a:rPr lang="en-GB" noProof="0" dirty="0" smtClean="0"/>
              <a:t> </a:t>
            </a:r>
            <a:r>
              <a:rPr lang="en-GB" noProof="0" dirty="0" err="1" smtClean="0"/>
              <a:t>dhëna</a:t>
            </a:r>
            <a:r>
              <a:rPr lang="en-GB" noProof="0" dirty="0" smtClean="0"/>
              <a:t> </a:t>
            </a:r>
            <a:r>
              <a:rPr lang="en-GB" noProof="0" dirty="0" err="1" smtClean="0"/>
              <a:t>të</a:t>
            </a:r>
            <a:r>
              <a:rPr lang="en-GB" noProof="0" dirty="0" smtClean="0"/>
              <a:t> </a:t>
            </a:r>
            <a:r>
              <a:rPr lang="en-GB" noProof="0" dirty="0" err="1" smtClean="0"/>
              <a:t>paqëndrueshme</a:t>
            </a:r>
            <a:r>
              <a:rPr lang="en-GB" noProof="0" dirty="0" smtClean="0"/>
              <a:t> </a:t>
            </a:r>
            <a:r>
              <a:rPr lang="en-GB" noProof="0" dirty="0" err="1" smtClean="0"/>
              <a:t>në</a:t>
            </a:r>
            <a:r>
              <a:rPr lang="en-GB" noProof="0" dirty="0" smtClean="0"/>
              <a:t> </a:t>
            </a:r>
            <a:r>
              <a:rPr lang="en-GB" noProof="0" dirty="0" err="1" smtClean="0"/>
              <a:t>skenarin</a:t>
            </a:r>
            <a:r>
              <a:rPr lang="en-GB" noProof="0" dirty="0" smtClean="0"/>
              <a:t> e </a:t>
            </a:r>
            <a:r>
              <a:rPr lang="en-GB" noProof="0" dirty="0" err="1" smtClean="0"/>
              <a:t>kërkimit</a:t>
            </a:r>
            <a:r>
              <a:rPr lang="en-GB" noProof="0" dirty="0" smtClean="0"/>
              <a:t> </a:t>
            </a:r>
            <a:r>
              <a:rPr lang="en-GB" noProof="0" dirty="0" err="1" smtClean="0"/>
              <a:t>dhe</a:t>
            </a:r>
            <a:r>
              <a:rPr lang="en-GB" noProof="0" dirty="0" smtClean="0"/>
              <a:t> </a:t>
            </a:r>
            <a:r>
              <a:rPr lang="en-GB" noProof="0" dirty="0" err="1" smtClean="0"/>
              <a:t>konfiskimit</a:t>
            </a:r>
            <a:r>
              <a:rPr lang="en-GB" noProof="0" dirty="0" smtClean="0"/>
              <a:t>, duke </a:t>
            </a:r>
            <a:r>
              <a:rPr lang="en-GB" noProof="0" dirty="0" err="1" smtClean="0"/>
              <a:t>blerë</a:t>
            </a:r>
            <a:r>
              <a:rPr lang="en-GB" noProof="0" dirty="0" smtClean="0"/>
              <a:t> një disk </a:t>
            </a:r>
            <a:r>
              <a:rPr lang="en-GB" noProof="0" dirty="0" err="1" smtClean="0"/>
              <a:t>të</a:t>
            </a:r>
            <a:r>
              <a:rPr lang="en-GB" noProof="0" dirty="0" smtClean="0"/>
              <a:t> </a:t>
            </a:r>
            <a:r>
              <a:rPr lang="en-GB" noProof="0" dirty="0" err="1" smtClean="0"/>
              <a:t>dyshuar</a:t>
            </a:r>
            <a:r>
              <a:rPr lang="en-GB" noProof="0" dirty="0" smtClean="0"/>
              <a:t> nga një </a:t>
            </a:r>
            <a:r>
              <a:rPr lang="en-GB" noProof="0" dirty="0" err="1" smtClean="0"/>
              <a:t>kompjuter</a:t>
            </a:r>
            <a:r>
              <a:rPr lang="en-GB" noProof="0" dirty="0" smtClean="0"/>
              <a:t> </a:t>
            </a:r>
            <a:r>
              <a:rPr lang="en-GB" noProof="0" dirty="0" err="1" smtClean="0"/>
              <a:t>i</a:t>
            </a:r>
            <a:r>
              <a:rPr lang="en-GB" noProof="0" dirty="0" smtClean="0"/>
              <a:t> </a:t>
            </a:r>
            <a:r>
              <a:rPr lang="en-GB" noProof="0" dirty="0" err="1" smtClean="0"/>
              <a:t>konfiskuar</a:t>
            </a:r>
            <a:r>
              <a:rPr lang="en-GB" noProof="0" dirty="0" smtClean="0"/>
              <a:t> </a:t>
            </a:r>
            <a:r>
              <a:rPr lang="en-GB" noProof="0" dirty="0" err="1" smtClean="0"/>
              <a:t>ose</a:t>
            </a:r>
            <a:r>
              <a:rPr lang="en-GB" noProof="0" dirty="0" smtClean="0"/>
              <a:t> </a:t>
            </a:r>
            <a:r>
              <a:rPr lang="en-GB" noProof="0" dirty="0" err="1" smtClean="0"/>
              <a:t>në</a:t>
            </a:r>
            <a:r>
              <a:rPr lang="en-GB" noProof="0" dirty="0" smtClean="0"/>
              <a:t> </a:t>
            </a:r>
            <a:r>
              <a:rPr lang="en-GB" noProof="0" dirty="0" err="1" smtClean="0"/>
              <a:t>ndonjë</a:t>
            </a:r>
            <a:r>
              <a:rPr lang="en-GB" noProof="0" dirty="0" smtClean="0"/>
              <a:t> </a:t>
            </a:r>
            <a:r>
              <a:rPr lang="en-GB" noProof="0" dirty="0" err="1" smtClean="0"/>
              <a:t>proces</a:t>
            </a:r>
            <a:r>
              <a:rPr lang="en-GB" noProof="0" dirty="0" smtClean="0"/>
              <a:t> </a:t>
            </a:r>
            <a:r>
              <a:rPr lang="en-GB" noProof="0" dirty="0" err="1" smtClean="0"/>
              <a:t>tjetër</a:t>
            </a:r>
            <a:r>
              <a:rPr lang="en-GB" noProof="0" dirty="0" smtClean="0"/>
              <a:t> </a:t>
            </a:r>
            <a:r>
              <a:rPr lang="en-GB" noProof="0" dirty="0" err="1" smtClean="0"/>
              <a:t>gjatë</a:t>
            </a:r>
            <a:r>
              <a:rPr lang="en-GB" noProof="0" dirty="0" smtClean="0"/>
              <a:t> një </a:t>
            </a:r>
            <a:r>
              <a:rPr lang="en-GB" noProof="0" dirty="0" err="1" smtClean="0"/>
              <a:t>rasti</a:t>
            </a:r>
            <a:r>
              <a:rPr lang="en-GB" noProof="0" dirty="0" smtClean="0"/>
              <a:t> </a:t>
            </a:r>
            <a:r>
              <a:rPr lang="en-GB" noProof="0" dirty="0" err="1" smtClean="0"/>
              <a:t>ku</a:t>
            </a:r>
            <a:r>
              <a:rPr lang="en-GB" noProof="0" dirty="0" smtClean="0"/>
              <a:t> </a:t>
            </a:r>
            <a:r>
              <a:rPr lang="en-GB" noProof="0" dirty="0" err="1" smtClean="0"/>
              <a:t>hetuesi</a:t>
            </a:r>
            <a:r>
              <a:rPr lang="en-GB" noProof="0" dirty="0" smtClean="0"/>
              <a:t> </a:t>
            </a:r>
            <a:r>
              <a:rPr lang="en-GB" noProof="0" dirty="0" err="1" smtClean="0"/>
              <a:t>ka</a:t>
            </a:r>
            <a:r>
              <a:rPr lang="en-GB" noProof="0" dirty="0" smtClean="0"/>
              <a:t> </a:t>
            </a:r>
            <a:r>
              <a:rPr lang="en-GB" noProof="0" dirty="0" err="1" smtClean="0"/>
              <a:t>nevojë</a:t>
            </a:r>
            <a:r>
              <a:rPr lang="en-GB" noProof="0" dirty="0" smtClean="0"/>
              <a:t> </a:t>
            </a:r>
            <a:r>
              <a:rPr lang="en-GB" noProof="0" dirty="0" err="1" smtClean="0"/>
              <a:t>për</a:t>
            </a:r>
            <a:r>
              <a:rPr lang="en-GB" noProof="0" dirty="0" smtClean="0"/>
              <a:t> </a:t>
            </a:r>
            <a:r>
              <a:rPr lang="en-GB" noProof="0" dirty="0" err="1" smtClean="0"/>
              <a:t>të</a:t>
            </a:r>
            <a:r>
              <a:rPr lang="en-GB" noProof="0" dirty="0" smtClean="0"/>
              <a:t> </a:t>
            </a:r>
            <a:r>
              <a:rPr lang="en-GB" noProof="0" dirty="0" err="1" smtClean="0"/>
              <a:t>fituar</a:t>
            </a:r>
            <a:r>
              <a:rPr lang="en-GB" noProof="0" dirty="0" smtClean="0"/>
              <a:t> </a:t>
            </a:r>
            <a:r>
              <a:rPr lang="en-GB" noProof="0" dirty="0" err="1" smtClean="0"/>
              <a:t>të</a:t>
            </a:r>
            <a:r>
              <a:rPr lang="en-GB" noProof="0" dirty="0" smtClean="0"/>
              <a:t> </a:t>
            </a:r>
            <a:r>
              <a:rPr lang="en-GB" noProof="0" dirty="0" err="1" smtClean="0"/>
              <a:t>dhëna</a:t>
            </a:r>
            <a:r>
              <a:rPr lang="en-GB" noProof="0" dirty="0" smtClean="0"/>
              <a:t> nga </a:t>
            </a:r>
            <a:r>
              <a:rPr lang="en-GB" noProof="0" dirty="0" err="1" smtClean="0"/>
              <a:t>burime</a:t>
            </a:r>
            <a:r>
              <a:rPr lang="en-GB" noProof="0" dirty="0" smtClean="0"/>
              <a:t> </a:t>
            </a:r>
            <a:r>
              <a:rPr lang="en-GB" noProof="0" dirty="0" err="1" smtClean="0"/>
              <a:t>të</a:t>
            </a:r>
            <a:r>
              <a:rPr lang="en-GB" noProof="0" dirty="0" smtClean="0"/>
              <a:t> </a:t>
            </a:r>
            <a:r>
              <a:rPr lang="en-GB" noProof="0" dirty="0" err="1" smtClean="0"/>
              <a:t>tjera</a:t>
            </a:r>
            <a:r>
              <a:rPr lang="en-GB" noProof="0" dirty="0" smtClean="0"/>
              <a:t>. </a:t>
            </a:r>
            <a:r>
              <a:rPr lang="en-GB" noProof="0" dirty="0" err="1" smtClean="0"/>
              <a:t>Hapi</a:t>
            </a:r>
            <a:r>
              <a:rPr lang="en-GB" noProof="0" dirty="0" smtClean="0"/>
              <a:t> </a:t>
            </a:r>
            <a:r>
              <a:rPr lang="en-GB" noProof="0" dirty="0" err="1" smtClean="0"/>
              <a:t>i</a:t>
            </a:r>
            <a:r>
              <a:rPr lang="en-GB" noProof="0" dirty="0" smtClean="0"/>
              <a:t> </a:t>
            </a:r>
            <a:r>
              <a:rPr lang="en-GB" noProof="0" dirty="0" err="1" smtClean="0"/>
              <a:t>blerjes</a:t>
            </a:r>
            <a:r>
              <a:rPr lang="en-GB" noProof="0" dirty="0" smtClean="0"/>
              <a:t> është </a:t>
            </a:r>
            <a:r>
              <a:rPr lang="en-GB" noProof="0" dirty="0" err="1" smtClean="0"/>
              <a:t>shumë</a:t>
            </a:r>
            <a:r>
              <a:rPr lang="en-GB" noProof="0" dirty="0" smtClean="0"/>
              <a:t> </a:t>
            </a:r>
            <a:r>
              <a:rPr lang="en-GB" noProof="0" dirty="0" err="1" smtClean="0"/>
              <a:t>i</a:t>
            </a:r>
            <a:r>
              <a:rPr lang="en-GB" noProof="0" dirty="0" smtClean="0"/>
              <a:t> </a:t>
            </a:r>
            <a:r>
              <a:rPr lang="en-GB" noProof="0" dirty="0" err="1" smtClean="0"/>
              <a:t>rëndësishëm</a:t>
            </a:r>
            <a:r>
              <a:rPr lang="en-GB" noProof="0" dirty="0" smtClean="0"/>
              <a:t> </a:t>
            </a:r>
            <a:r>
              <a:rPr lang="en-GB" noProof="0" dirty="0" err="1" smtClean="0"/>
              <a:t>pasi</a:t>
            </a:r>
            <a:r>
              <a:rPr lang="en-GB" noProof="0" dirty="0" smtClean="0"/>
              <a:t> </a:t>
            </a:r>
            <a:r>
              <a:rPr lang="en-GB" noProof="0" dirty="0" err="1" smtClean="0"/>
              <a:t>shumë</a:t>
            </a:r>
            <a:r>
              <a:rPr lang="en-GB" noProof="0" dirty="0" smtClean="0"/>
              <a:t> </a:t>
            </a:r>
            <a:r>
              <a:rPr lang="en-GB" noProof="0" dirty="0" err="1" smtClean="0"/>
              <a:t>gabime</a:t>
            </a:r>
            <a:r>
              <a:rPr lang="en-GB" noProof="0" dirty="0" smtClean="0"/>
              <a:t> </a:t>
            </a:r>
            <a:r>
              <a:rPr lang="en-GB" noProof="0" dirty="0" err="1" smtClean="0"/>
              <a:t>të</a:t>
            </a:r>
            <a:r>
              <a:rPr lang="en-GB" noProof="0" dirty="0" smtClean="0"/>
              <a:t> </a:t>
            </a:r>
            <a:r>
              <a:rPr lang="en-GB" noProof="0" dirty="0" err="1" smtClean="0"/>
              <a:t>pakthyeshme</a:t>
            </a:r>
            <a:r>
              <a:rPr lang="en-GB" noProof="0" dirty="0" smtClean="0"/>
              <a:t> </a:t>
            </a:r>
            <a:r>
              <a:rPr lang="en-GB" noProof="0" dirty="0" err="1" smtClean="0"/>
              <a:t>mund</a:t>
            </a:r>
            <a:r>
              <a:rPr lang="en-GB" noProof="0" dirty="0" smtClean="0"/>
              <a:t> </a:t>
            </a:r>
            <a:r>
              <a:rPr lang="en-GB" noProof="0" dirty="0" err="1" smtClean="0"/>
              <a:t>të</a:t>
            </a:r>
            <a:r>
              <a:rPr lang="en-GB" noProof="0" dirty="0" smtClean="0"/>
              <a:t> </a:t>
            </a:r>
            <a:r>
              <a:rPr lang="en-GB" noProof="0" dirty="0" err="1" smtClean="0"/>
              <a:t>bëhen</a:t>
            </a:r>
            <a:r>
              <a:rPr lang="en-GB" noProof="0" dirty="0" smtClean="0"/>
              <a:t> </a:t>
            </a:r>
            <a:r>
              <a:rPr lang="en-GB" noProof="0" dirty="0" err="1" smtClean="0"/>
              <a:t>në</a:t>
            </a:r>
            <a:r>
              <a:rPr lang="en-GB" noProof="0" dirty="0" smtClean="0"/>
              <a:t> </a:t>
            </a:r>
            <a:r>
              <a:rPr lang="en-GB" noProof="0" dirty="0" err="1" smtClean="0"/>
              <a:t>këtë</a:t>
            </a:r>
            <a:r>
              <a:rPr lang="en-GB" noProof="0" dirty="0" smtClean="0"/>
              <a:t> hap </a:t>
            </a:r>
            <a:r>
              <a:rPr lang="en-GB" noProof="0" dirty="0" err="1" smtClean="0"/>
              <a:t>të</a:t>
            </a:r>
            <a:r>
              <a:rPr lang="en-GB" noProof="0" dirty="0" smtClean="0"/>
              <a:t> </a:t>
            </a:r>
            <a:r>
              <a:rPr lang="en-GB" noProof="0" dirty="0" err="1" smtClean="0"/>
              <a:t>hershëm</a:t>
            </a:r>
            <a:r>
              <a:rPr lang="en-GB" noProof="0" dirty="0" smtClean="0"/>
              <a:t>. Është e </a:t>
            </a:r>
            <a:r>
              <a:rPr lang="en-GB" noProof="0" dirty="0" err="1" smtClean="0"/>
              <a:t>rëndësishme</a:t>
            </a:r>
            <a:r>
              <a:rPr lang="en-GB" noProof="0" dirty="0" smtClean="0"/>
              <a:t> </a:t>
            </a:r>
            <a:r>
              <a:rPr lang="en-GB" noProof="0" dirty="0" err="1" smtClean="0"/>
              <a:t>që</a:t>
            </a:r>
            <a:r>
              <a:rPr lang="en-GB" noProof="0" dirty="0" smtClean="0"/>
              <a:t> </a:t>
            </a:r>
            <a:r>
              <a:rPr lang="en-GB" noProof="0" dirty="0" err="1" smtClean="0"/>
              <a:t>zinxhiri</a:t>
            </a:r>
            <a:r>
              <a:rPr lang="en-GB" noProof="0" dirty="0" smtClean="0"/>
              <a:t> </a:t>
            </a:r>
            <a:r>
              <a:rPr lang="en-GB" noProof="0" dirty="0" err="1" smtClean="0"/>
              <a:t>i</a:t>
            </a:r>
            <a:r>
              <a:rPr lang="en-GB" noProof="0" dirty="0" smtClean="0"/>
              <a:t> </a:t>
            </a:r>
            <a:r>
              <a:rPr lang="en-GB" noProof="0" dirty="0" err="1" smtClean="0"/>
              <a:t>marrjes</a:t>
            </a:r>
            <a:r>
              <a:rPr lang="en-GB" noProof="0" dirty="0" smtClean="0"/>
              <a:t> </a:t>
            </a:r>
            <a:r>
              <a:rPr lang="en-GB" noProof="0" dirty="0" err="1" smtClean="0"/>
              <a:t>së</a:t>
            </a:r>
            <a:r>
              <a:rPr lang="en-GB" noProof="0" dirty="0" smtClean="0"/>
              <a:t> </a:t>
            </a:r>
            <a:r>
              <a:rPr lang="en-GB" noProof="0" dirty="0" err="1" smtClean="0"/>
              <a:t>provave</a:t>
            </a:r>
            <a:r>
              <a:rPr lang="en-GB" noProof="0" dirty="0" smtClean="0"/>
              <a:t> </a:t>
            </a:r>
            <a:r>
              <a:rPr lang="en-GB" noProof="0" dirty="0" err="1" smtClean="0"/>
              <a:t>të</a:t>
            </a:r>
            <a:r>
              <a:rPr lang="en-GB" noProof="0" dirty="0" smtClean="0"/>
              <a:t> </a:t>
            </a:r>
            <a:r>
              <a:rPr lang="en-GB" noProof="0" dirty="0" err="1" smtClean="0"/>
              <a:t>ruhet</a:t>
            </a:r>
            <a:r>
              <a:rPr lang="en-GB" noProof="0" dirty="0" smtClean="0"/>
              <a:t> </a:t>
            </a:r>
            <a:r>
              <a:rPr lang="en-GB" noProof="0" dirty="0" err="1" smtClean="0"/>
              <a:t>i</a:t>
            </a:r>
            <a:r>
              <a:rPr lang="en-GB" noProof="0" dirty="0" smtClean="0"/>
              <a:t> </a:t>
            </a:r>
            <a:r>
              <a:rPr lang="en-GB" noProof="0" dirty="0" err="1" smtClean="0"/>
              <a:t>paprekur</a:t>
            </a:r>
            <a:r>
              <a:rPr lang="en-GB" noProof="0" dirty="0" smtClean="0"/>
              <a:t>, </a:t>
            </a:r>
            <a:r>
              <a:rPr lang="en-GB" noProof="0" dirty="0" err="1" smtClean="0"/>
              <a:t>të</a:t>
            </a:r>
            <a:r>
              <a:rPr lang="en-GB" noProof="0" dirty="0" smtClean="0"/>
              <a:t> </a:t>
            </a:r>
            <a:r>
              <a:rPr lang="en-GB" noProof="0" dirty="0" err="1" smtClean="0"/>
              <a:t>dokumentojë</a:t>
            </a:r>
            <a:r>
              <a:rPr lang="en-GB" noProof="0" dirty="0" smtClean="0"/>
              <a:t> </a:t>
            </a:r>
            <a:r>
              <a:rPr lang="en-GB" noProof="0" dirty="0" err="1" smtClean="0"/>
              <a:t>të</a:t>
            </a:r>
            <a:r>
              <a:rPr lang="en-GB" noProof="0" dirty="0" smtClean="0"/>
              <a:t> </a:t>
            </a:r>
            <a:r>
              <a:rPr lang="en-GB" noProof="0" dirty="0" err="1" smtClean="0"/>
              <a:t>gjitha</a:t>
            </a:r>
            <a:r>
              <a:rPr lang="en-GB" noProof="0" dirty="0" smtClean="0"/>
              <a:t> </a:t>
            </a:r>
            <a:r>
              <a:rPr lang="en-GB" noProof="0" dirty="0" err="1" smtClean="0"/>
              <a:t>hapat</a:t>
            </a:r>
            <a:r>
              <a:rPr lang="en-GB" noProof="0" dirty="0" smtClean="0"/>
              <a:t> </a:t>
            </a:r>
            <a:r>
              <a:rPr lang="en-GB" noProof="0" dirty="0" err="1" smtClean="0"/>
              <a:t>dhe</a:t>
            </a:r>
            <a:r>
              <a:rPr lang="en-GB" noProof="0" dirty="0" smtClean="0"/>
              <a:t> </a:t>
            </a:r>
            <a:r>
              <a:rPr lang="en-GB" noProof="0" dirty="0" err="1" smtClean="0"/>
              <a:t>të</a:t>
            </a:r>
            <a:r>
              <a:rPr lang="en-GB" noProof="0" dirty="0" smtClean="0"/>
              <a:t> </a:t>
            </a:r>
            <a:r>
              <a:rPr lang="en-GB" noProof="0" dirty="0" err="1" smtClean="0"/>
              <a:t>verifikojë</a:t>
            </a:r>
            <a:r>
              <a:rPr lang="en-GB" noProof="0" dirty="0" smtClean="0"/>
              <a:t> </a:t>
            </a:r>
            <a:r>
              <a:rPr lang="en-GB" noProof="0" dirty="0" err="1" smtClean="0"/>
              <a:t>gjithçka</a:t>
            </a:r>
            <a:r>
              <a:rPr lang="en-GB" noProof="0" dirty="0" smtClean="0"/>
              <a:t> </a:t>
            </a:r>
            <a:r>
              <a:rPr lang="en-GB" noProof="0" dirty="0" err="1" smtClean="0"/>
              <a:t>që</a:t>
            </a:r>
            <a:r>
              <a:rPr lang="en-GB" noProof="0" dirty="0" smtClean="0"/>
              <a:t> është </a:t>
            </a:r>
            <a:r>
              <a:rPr lang="en-GB" noProof="0" dirty="0" err="1" smtClean="0"/>
              <a:t>fituar</a:t>
            </a:r>
            <a:r>
              <a:rPr lang="en-GB" baseline="0" noProof="0" dirty="0" smtClean="0"/>
              <a:t>. </a:t>
            </a:r>
            <a:endParaRPr lang="en-GB" noProof="0" dirty="0" smtClean="0"/>
          </a:p>
          <a:p>
            <a:r>
              <a:rPr lang="en-GB" noProof="0" dirty="0" smtClean="0"/>
              <a:t> </a:t>
            </a:r>
          </a:p>
          <a:p>
            <a:r>
              <a:rPr lang="en-GB" noProof="0" dirty="0" smtClean="0"/>
              <a:t>[click] </a:t>
            </a:r>
            <a:r>
              <a:rPr lang="en-GB" noProof="0" dirty="0" err="1" smtClean="0"/>
              <a:t>Përpunimi</a:t>
            </a:r>
            <a:r>
              <a:rPr lang="en-GB" noProof="0" dirty="0" smtClean="0"/>
              <a:t>: </a:t>
            </a:r>
            <a:r>
              <a:rPr lang="en-GB" noProof="0" dirty="0" err="1" smtClean="0"/>
              <a:t>Hapja</a:t>
            </a:r>
            <a:r>
              <a:rPr lang="en-GB" noProof="0" dirty="0" smtClean="0"/>
              <a:t> e </a:t>
            </a:r>
            <a:r>
              <a:rPr lang="en-GB" noProof="0" dirty="0" err="1" smtClean="0"/>
              <a:t>përpunimit</a:t>
            </a:r>
            <a:r>
              <a:rPr lang="en-GB" noProof="0" dirty="0" smtClean="0"/>
              <a:t> është e </a:t>
            </a:r>
            <a:r>
              <a:rPr lang="en-GB" noProof="0" dirty="0" err="1" smtClean="0"/>
              <a:t>rëndësishme</a:t>
            </a:r>
            <a:r>
              <a:rPr lang="en-GB" noProof="0" dirty="0" smtClean="0"/>
              <a:t> </a:t>
            </a:r>
            <a:r>
              <a:rPr lang="en-GB" noProof="0" dirty="0" err="1" smtClean="0"/>
              <a:t>sa</a:t>
            </a:r>
            <a:r>
              <a:rPr lang="en-GB" noProof="0" dirty="0" smtClean="0"/>
              <a:t> </a:t>
            </a:r>
            <a:r>
              <a:rPr lang="en-GB" noProof="0" dirty="0" err="1" smtClean="0"/>
              <a:t>herë</a:t>
            </a:r>
            <a:r>
              <a:rPr lang="en-GB" noProof="0" dirty="0" smtClean="0"/>
              <a:t> </a:t>
            </a:r>
            <a:r>
              <a:rPr lang="en-GB" noProof="0" dirty="0" err="1" smtClean="0"/>
              <a:t>që</a:t>
            </a:r>
            <a:r>
              <a:rPr lang="en-GB" noProof="0" dirty="0" smtClean="0"/>
              <a:t> </a:t>
            </a:r>
            <a:r>
              <a:rPr lang="en-GB" noProof="0" dirty="0" err="1" smtClean="0"/>
              <a:t>koha</a:t>
            </a:r>
            <a:r>
              <a:rPr lang="en-GB" noProof="0" dirty="0" smtClean="0"/>
              <a:t>, </a:t>
            </a:r>
            <a:r>
              <a:rPr lang="en-GB" noProof="0" dirty="0" err="1" smtClean="0"/>
              <a:t>efektiviteti</a:t>
            </a:r>
            <a:r>
              <a:rPr lang="en-GB" noProof="0" dirty="0" smtClean="0"/>
              <a:t> </a:t>
            </a:r>
            <a:r>
              <a:rPr lang="en-GB" noProof="0" dirty="0" err="1" smtClean="0"/>
              <a:t>ose</a:t>
            </a:r>
            <a:r>
              <a:rPr lang="en-GB" noProof="0" dirty="0" smtClean="0"/>
              <a:t> </a:t>
            </a:r>
            <a:r>
              <a:rPr lang="en-GB" noProof="0" dirty="0" err="1" smtClean="0"/>
              <a:t>vëllimet</a:t>
            </a:r>
            <a:r>
              <a:rPr lang="en-GB" noProof="0" dirty="0" smtClean="0"/>
              <a:t> e </a:t>
            </a:r>
            <a:r>
              <a:rPr lang="en-GB" noProof="0" dirty="0" err="1" smtClean="0"/>
              <a:t>mëdha</a:t>
            </a:r>
            <a:r>
              <a:rPr lang="en-GB" noProof="0" dirty="0" smtClean="0"/>
              <a:t> </a:t>
            </a:r>
            <a:r>
              <a:rPr lang="en-GB" noProof="0" dirty="0" err="1" smtClean="0"/>
              <a:t>të</a:t>
            </a:r>
            <a:r>
              <a:rPr lang="en-GB" noProof="0" dirty="0" smtClean="0"/>
              <a:t> </a:t>
            </a:r>
            <a:r>
              <a:rPr lang="en-GB" noProof="0" dirty="0" err="1" smtClean="0"/>
              <a:t>të</a:t>
            </a:r>
            <a:r>
              <a:rPr lang="en-GB" noProof="0" dirty="0" smtClean="0"/>
              <a:t> </a:t>
            </a:r>
            <a:r>
              <a:rPr lang="en-GB" noProof="0" dirty="0" err="1" smtClean="0"/>
              <a:t>dhënave</a:t>
            </a:r>
            <a:r>
              <a:rPr lang="en-GB" noProof="0" dirty="0" smtClean="0"/>
              <a:t> </a:t>
            </a:r>
            <a:r>
              <a:rPr lang="en-GB" noProof="0" dirty="0" err="1" smtClean="0"/>
              <a:t>janë</a:t>
            </a:r>
            <a:r>
              <a:rPr lang="en-GB" noProof="0" dirty="0" smtClean="0"/>
              <a:t> një </a:t>
            </a:r>
            <a:r>
              <a:rPr lang="en-GB" noProof="0" dirty="0" err="1" smtClean="0"/>
              <a:t>çështje</a:t>
            </a:r>
            <a:r>
              <a:rPr lang="en-GB" noProof="0" dirty="0" smtClean="0"/>
              <a:t>. </a:t>
            </a:r>
            <a:r>
              <a:rPr lang="en-GB" noProof="0" dirty="0" err="1" smtClean="0"/>
              <a:t>Në</a:t>
            </a:r>
            <a:r>
              <a:rPr lang="en-GB" noProof="0" dirty="0" smtClean="0"/>
              <a:t> </a:t>
            </a:r>
            <a:r>
              <a:rPr lang="en-GB" noProof="0" dirty="0" err="1" smtClean="0"/>
              <a:t>këtë</a:t>
            </a:r>
            <a:r>
              <a:rPr lang="en-GB" noProof="0" dirty="0" smtClean="0"/>
              <a:t> hap, </a:t>
            </a:r>
            <a:r>
              <a:rPr lang="en-GB" noProof="0" dirty="0" err="1" smtClean="0"/>
              <a:t>ekzaminuesit</a:t>
            </a:r>
            <a:r>
              <a:rPr lang="en-GB" noProof="0" dirty="0" smtClean="0"/>
              <a:t> </a:t>
            </a:r>
            <a:r>
              <a:rPr lang="en-GB" noProof="0" dirty="0" err="1" smtClean="0"/>
              <a:t>mjeko-ligjorë</a:t>
            </a:r>
            <a:r>
              <a:rPr lang="en-GB" noProof="0" dirty="0" smtClean="0"/>
              <a:t> </a:t>
            </a:r>
            <a:r>
              <a:rPr lang="en-GB" noProof="0" dirty="0" err="1" smtClean="0"/>
              <a:t>mund</a:t>
            </a:r>
            <a:r>
              <a:rPr lang="en-GB" noProof="0" dirty="0" smtClean="0"/>
              <a:t> </a:t>
            </a:r>
            <a:r>
              <a:rPr lang="en-GB" noProof="0" dirty="0" err="1" smtClean="0"/>
              <a:t>t'u</a:t>
            </a:r>
            <a:r>
              <a:rPr lang="en-GB" noProof="0" dirty="0" smtClean="0"/>
              <a:t> </a:t>
            </a:r>
            <a:r>
              <a:rPr lang="en-GB" noProof="0" dirty="0" err="1" smtClean="0"/>
              <a:t>japin</a:t>
            </a:r>
            <a:r>
              <a:rPr lang="en-GB" noProof="0" dirty="0" smtClean="0"/>
              <a:t> </a:t>
            </a:r>
            <a:r>
              <a:rPr lang="en-GB" noProof="0" dirty="0" err="1" smtClean="0"/>
              <a:t>prioritet</a:t>
            </a:r>
            <a:r>
              <a:rPr lang="en-GB" noProof="0" dirty="0" smtClean="0"/>
              <a:t> </a:t>
            </a:r>
            <a:r>
              <a:rPr lang="en-GB" noProof="0" dirty="0" err="1" smtClean="0"/>
              <a:t>pajisjeve</a:t>
            </a:r>
            <a:r>
              <a:rPr lang="en-GB" noProof="0" dirty="0" smtClean="0"/>
              <a:t> </a:t>
            </a:r>
            <a:r>
              <a:rPr lang="en-GB" noProof="0" dirty="0" err="1" smtClean="0"/>
              <a:t>ose</a:t>
            </a:r>
            <a:r>
              <a:rPr lang="en-GB" noProof="0" dirty="0" smtClean="0"/>
              <a:t> </a:t>
            </a:r>
            <a:r>
              <a:rPr lang="en-GB" noProof="0" dirty="0" err="1" smtClean="0"/>
              <a:t>të</a:t>
            </a:r>
            <a:r>
              <a:rPr lang="en-GB" noProof="0" dirty="0" smtClean="0"/>
              <a:t> </a:t>
            </a:r>
            <a:r>
              <a:rPr lang="en-GB" noProof="0" dirty="0" err="1" smtClean="0"/>
              <a:t>dhënave</a:t>
            </a:r>
            <a:r>
              <a:rPr lang="en-GB" noProof="0" dirty="0" smtClean="0"/>
              <a:t> </a:t>
            </a:r>
            <a:r>
              <a:rPr lang="en-GB" noProof="0" dirty="0" err="1" smtClean="0"/>
              <a:t>të</a:t>
            </a:r>
            <a:r>
              <a:rPr lang="en-GB" noProof="0" dirty="0" smtClean="0"/>
              <a:t> </a:t>
            </a:r>
            <a:r>
              <a:rPr lang="en-GB" noProof="0" dirty="0" err="1" smtClean="0"/>
              <a:t>caktuara</a:t>
            </a:r>
            <a:r>
              <a:rPr lang="en-GB" noProof="0" dirty="0" smtClean="0"/>
              <a:t>, </a:t>
            </a:r>
            <a:r>
              <a:rPr lang="en-GB" noProof="0" dirty="0" err="1" smtClean="0"/>
              <a:t>mund</a:t>
            </a:r>
            <a:r>
              <a:rPr lang="en-GB" noProof="0" dirty="0" smtClean="0"/>
              <a:t> </a:t>
            </a:r>
            <a:r>
              <a:rPr lang="en-GB" noProof="0" dirty="0" err="1" smtClean="0"/>
              <a:t>të</a:t>
            </a:r>
            <a:r>
              <a:rPr lang="en-GB" noProof="0" dirty="0" smtClean="0"/>
              <a:t> </a:t>
            </a:r>
            <a:r>
              <a:rPr lang="en-GB" noProof="0" dirty="0" err="1" smtClean="0"/>
              <a:t>aplikojnë</a:t>
            </a:r>
            <a:r>
              <a:rPr lang="en-GB" noProof="0" dirty="0" smtClean="0"/>
              <a:t> </a:t>
            </a:r>
            <a:r>
              <a:rPr lang="en-GB" noProof="0" dirty="0" err="1" smtClean="0"/>
              <a:t>filtra</a:t>
            </a:r>
            <a:r>
              <a:rPr lang="en-GB" noProof="0" dirty="0" smtClean="0"/>
              <a:t> </a:t>
            </a:r>
            <a:r>
              <a:rPr lang="en-GB" noProof="0" dirty="0" err="1" smtClean="0"/>
              <a:t>të</a:t>
            </a:r>
            <a:r>
              <a:rPr lang="en-GB" noProof="0" dirty="0" smtClean="0"/>
              <a:t> </a:t>
            </a:r>
            <a:r>
              <a:rPr lang="en-GB" noProof="0" dirty="0" err="1" smtClean="0"/>
              <a:t>zgjuar</a:t>
            </a:r>
            <a:r>
              <a:rPr lang="en-GB" noProof="0" dirty="0" smtClean="0"/>
              <a:t>, </a:t>
            </a:r>
            <a:r>
              <a:rPr lang="en-GB" noProof="0" dirty="0" err="1" smtClean="0"/>
              <a:t>specifik</a:t>
            </a:r>
            <a:r>
              <a:rPr lang="en-GB" noProof="0" dirty="0" smtClean="0"/>
              <a:t> </a:t>
            </a:r>
            <a:r>
              <a:rPr lang="en-GB" noProof="0" dirty="0" err="1" smtClean="0"/>
              <a:t>të</a:t>
            </a:r>
            <a:r>
              <a:rPr lang="en-GB" noProof="0" dirty="0" smtClean="0"/>
              <a:t> </a:t>
            </a:r>
            <a:r>
              <a:rPr lang="en-GB" noProof="0" dirty="0" err="1" smtClean="0"/>
              <a:t>rastit</a:t>
            </a:r>
            <a:r>
              <a:rPr lang="en-GB" noProof="0" dirty="0" smtClean="0"/>
              <a:t> (Data Mining) </a:t>
            </a:r>
            <a:r>
              <a:rPr lang="en-GB" noProof="0" dirty="0" err="1" smtClean="0"/>
              <a:t>ose</a:t>
            </a:r>
            <a:r>
              <a:rPr lang="en-GB" noProof="0" dirty="0" smtClean="0"/>
              <a:t> </a:t>
            </a:r>
            <a:r>
              <a:rPr lang="en-GB" noProof="0" dirty="0" err="1" smtClean="0"/>
              <a:t>ata</a:t>
            </a:r>
            <a:r>
              <a:rPr lang="en-GB" noProof="0" dirty="0" smtClean="0"/>
              <a:t> </a:t>
            </a:r>
            <a:r>
              <a:rPr lang="en-GB" noProof="0" dirty="0" err="1" smtClean="0"/>
              <a:t>mund</a:t>
            </a:r>
            <a:r>
              <a:rPr lang="en-GB" noProof="0" dirty="0" smtClean="0"/>
              <a:t> ta </a:t>
            </a:r>
            <a:r>
              <a:rPr lang="en-GB" noProof="0" dirty="0" err="1" smtClean="0"/>
              <a:t>përpunojnë</a:t>
            </a:r>
            <a:r>
              <a:rPr lang="en-GB" noProof="0" dirty="0" smtClean="0"/>
              <a:t> </a:t>
            </a:r>
            <a:r>
              <a:rPr lang="en-GB" noProof="0" dirty="0" err="1" smtClean="0"/>
              <a:t>imazhin</a:t>
            </a:r>
            <a:r>
              <a:rPr lang="en-GB" noProof="0" dirty="0" smtClean="0"/>
              <a:t> </a:t>
            </a:r>
            <a:r>
              <a:rPr lang="en-GB" noProof="0" dirty="0" err="1" smtClean="0"/>
              <a:t>në</a:t>
            </a:r>
            <a:r>
              <a:rPr lang="en-GB" noProof="0" dirty="0" smtClean="0"/>
              <a:t> </a:t>
            </a:r>
            <a:r>
              <a:rPr lang="en-GB" noProof="0" dirty="0" err="1" smtClean="0"/>
              <a:t>mënyrë</a:t>
            </a:r>
            <a:r>
              <a:rPr lang="en-GB" noProof="0" dirty="0" smtClean="0"/>
              <a:t> </a:t>
            </a:r>
            <a:r>
              <a:rPr lang="en-GB" noProof="0" dirty="0" err="1" smtClean="0"/>
              <a:t>të</a:t>
            </a:r>
            <a:r>
              <a:rPr lang="en-GB" noProof="0" dirty="0" smtClean="0"/>
              <a:t> </a:t>
            </a:r>
            <a:r>
              <a:rPr lang="en-GB" noProof="0" dirty="0" err="1" smtClean="0"/>
              <a:t>tillë</a:t>
            </a:r>
            <a:r>
              <a:rPr lang="en-GB" noProof="0" dirty="0" smtClean="0"/>
              <a:t> </a:t>
            </a:r>
            <a:r>
              <a:rPr lang="en-GB" noProof="0" dirty="0" err="1" smtClean="0"/>
              <a:t>që</a:t>
            </a:r>
            <a:r>
              <a:rPr lang="en-GB" noProof="0" dirty="0" smtClean="0"/>
              <a:t> një </a:t>
            </a:r>
            <a:r>
              <a:rPr lang="en-GB" noProof="0" dirty="0" err="1" smtClean="0"/>
              <a:t>hetues</a:t>
            </a:r>
            <a:r>
              <a:rPr lang="en-GB" noProof="0" dirty="0" smtClean="0"/>
              <a:t> normal </a:t>
            </a:r>
            <a:r>
              <a:rPr lang="en-GB" noProof="0" dirty="0" err="1" smtClean="0"/>
              <a:t>të</a:t>
            </a:r>
            <a:r>
              <a:rPr lang="en-GB" noProof="0" dirty="0" smtClean="0"/>
              <a:t> </a:t>
            </a:r>
            <a:r>
              <a:rPr lang="en-GB" noProof="0" dirty="0" err="1" smtClean="0"/>
              <a:t>mund</a:t>
            </a:r>
            <a:r>
              <a:rPr lang="en-GB" noProof="0" dirty="0" smtClean="0"/>
              <a:t> </a:t>
            </a:r>
            <a:r>
              <a:rPr lang="en-GB" noProof="0" dirty="0" err="1" smtClean="0"/>
              <a:t>të</a:t>
            </a:r>
            <a:r>
              <a:rPr lang="en-GB" noProof="0" dirty="0" smtClean="0"/>
              <a:t> </a:t>
            </a:r>
            <a:r>
              <a:rPr lang="en-GB" noProof="0" dirty="0" err="1" smtClean="0"/>
              <a:t>bëjë</a:t>
            </a:r>
            <a:r>
              <a:rPr lang="en-GB" noProof="0" dirty="0" smtClean="0"/>
              <a:t> </a:t>
            </a:r>
            <a:r>
              <a:rPr lang="en-GB" noProof="0" dirty="0" err="1" smtClean="0"/>
              <a:t>analizën</a:t>
            </a:r>
            <a:r>
              <a:rPr lang="en-GB" noProof="0" dirty="0" smtClean="0"/>
              <a:t> (p.sh. duke </a:t>
            </a:r>
            <a:r>
              <a:rPr lang="en-GB" noProof="0" dirty="0" err="1" smtClean="0"/>
              <a:t>rikuperuar</a:t>
            </a:r>
            <a:r>
              <a:rPr lang="en-GB" noProof="0" dirty="0" smtClean="0"/>
              <a:t> </a:t>
            </a:r>
            <a:r>
              <a:rPr lang="en-GB" noProof="0" dirty="0" err="1" smtClean="0"/>
              <a:t>skedarët</a:t>
            </a:r>
            <a:r>
              <a:rPr lang="en-GB" noProof="0" dirty="0" smtClean="0"/>
              <a:t> e </a:t>
            </a:r>
            <a:r>
              <a:rPr lang="en-GB" noProof="0" dirty="0" err="1" smtClean="0"/>
              <a:t>fshirë</a:t>
            </a:r>
            <a:r>
              <a:rPr lang="en-GB" noProof="0" dirty="0" smtClean="0"/>
              <a:t>, </a:t>
            </a:r>
            <a:r>
              <a:rPr lang="en-GB" noProof="0" dirty="0" err="1" smtClean="0"/>
              <a:t>ngritja</a:t>
            </a:r>
            <a:r>
              <a:rPr lang="en-GB" noProof="0" dirty="0" smtClean="0"/>
              <a:t> e </a:t>
            </a:r>
            <a:r>
              <a:rPr lang="en-GB" noProof="0" dirty="0" err="1" smtClean="0"/>
              <a:t>kodrave</a:t>
            </a:r>
            <a:r>
              <a:rPr lang="en-GB" noProof="0" dirty="0" smtClean="0"/>
              <a:t>, </a:t>
            </a:r>
            <a:r>
              <a:rPr lang="en-GB" noProof="0" dirty="0" err="1" smtClean="0"/>
              <a:t>thyerja</a:t>
            </a:r>
            <a:r>
              <a:rPr lang="en-GB" noProof="0" dirty="0" smtClean="0"/>
              <a:t> e </a:t>
            </a:r>
            <a:r>
              <a:rPr lang="en-GB" noProof="0" dirty="0" err="1" smtClean="0"/>
              <a:t>enkriptimit</a:t>
            </a:r>
            <a:r>
              <a:rPr lang="en-GB" noProof="0" dirty="0" smtClean="0"/>
              <a:t>, </a:t>
            </a:r>
            <a:r>
              <a:rPr lang="en-GB" noProof="0" dirty="0" err="1" smtClean="0"/>
              <a:t>analiza</a:t>
            </a:r>
            <a:r>
              <a:rPr lang="en-GB" noProof="0" dirty="0" smtClean="0"/>
              <a:t> e </a:t>
            </a:r>
            <a:r>
              <a:rPr lang="en-GB" noProof="0" dirty="0" err="1" smtClean="0"/>
              <a:t>të</a:t>
            </a:r>
            <a:r>
              <a:rPr lang="en-GB" noProof="0" dirty="0" smtClean="0"/>
              <a:t> </a:t>
            </a:r>
            <a:r>
              <a:rPr lang="en-GB" noProof="0" dirty="0" err="1" smtClean="0"/>
              <a:t>dhënave</a:t>
            </a:r>
            <a:r>
              <a:rPr lang="en-GB" noProof="0" dirty="0" smtClean="0"/>
              <a:t> </a:t>
            </a:r>
            <a:r>
              <a:rPr lang="en-GB" noProof="0" dirty="0" err="1" smtClean="0"/>
              <a:t>të</a:t>
            </a:r>
            <a:r>
              <a:rPr lang="en-GB" noProof="0" dirty="0" smtClean="0"/>
              <a:t> </a:t>
            </a:r>
            <a:r>
              <a:rPr lang="en-GB" noProof="0" dirty="0" err="1" smtClean="0"/>
              <a:t>aplikimit</a:t>
            </a:r>
            <a:r>
              <a:rPr lang="en-GB" noProof="0" dirty="0" smtClean="0"/>
              <a:t> </a:t>
            </a:r>
            <a:r>
              <a:rPr lang="en-GB" noProof="0" dirty="0" err="1" smtClean="0"/>
              <a:t>si</a:t>
            </a:r>
            <a:r>
              <a:rPr lang="en-GB" noProof="0" dirty="0" smtClean="0"/>
              <a:t> </a:t>
            </a:r>
            <a:r>
              <a:rPr lang="en-GB" noProof="0" dirty="0" err="1" smtClean="0"/>
              <a:t>historia</a:t>
            </a:r>
            <a:r>
              <a:rPr lang="en-GB" noProof="0" dirty="0" smtClean="0"/>
              <a:t> e </a:t>
            </a:r>
            <a:r>
              <a:rPr lang="en-GB" noProof="0" dirty="0" err="1" smtClean="0"/>
              <a:t>internetit</a:t>
            </a:r>
            <a:r>
              <a:rPr lang="en-GB" noProof="0" dirty="0" smtClean="0"/>
              <a:t>, </a:t>
            </a:r>
            <a:r>
              <a:rPr lang="en-GB" noProof="0" dirty="0" err="1" smtClean="0"/>
              <a:t>shkrimet</a:t>
            </a:r>
            <a:r>
              <a:rPr lang="en-GB" noProof="0" dirty="0" smtClean="0"/>
              <a:t> e </a:t>
            </a:r>
            <a:r>
              <a:rPr lang="en-GB" noProof="0" dirty="0" err="1" smtClean="0"/>
              <a:t>bisedave</a:t>
            </a:r>
            <a:r>
              <a:rPr lang="en-GB" noProof="0" dirty="0" smtClean="0"/>
              <a:t>, </a:t>
            </a:r>
            <a:r>
              <a:rPr lang="en-GB" noProof="0" dirty="0" err="1" smtClean="0"/>
              <a:t>etj</a:t>
            </a:r>
            <a:r>
              <a:rPr lang="en-GB" noProof="0" dirty="0" smtClean="0"/>
              <a:t>).</a:t>
            </a:r>
          </a:p>
          <a:p>
            <a:endParaRPr lang="en-GB" noProof="0" dirty="0" smtClean="0"/>
          </a:p>
          <a:p>
            <a:r>
              <a:rPr lang="en-GB" noProof="0" dirty="0" smtClean="0"/>
              <a:t>[</a:t>
            </a:r>
            <a:r>
              <a:rPr lang="en-GB" noProof="0" dirty="0" err="1" smtClean="0"/>
              <a:t>kliko</a:t>
            </a:r>
            <a:r>
              <a:rPr lang="en-GB" noProof="0" dirty="0" smtClean="0"/>
              <a:t>] </a:t>
            </a:r>
            <a:r>
              <a:rPr lang="en-GB" noProof="0" dirty="0" err="1" smtClean="0"/>
              <a:t>Analiza</a:t>
            </a:r>
            <a:r>
              <a:rPr lang="en-GB" noProof="0" dirty="0" smtClean="0"/>
              <a:t>: </a:t>
            </a:r>
            <a:r>
              <a:rPr lang="en-GB" noProof="0" dirty="0" err="1" smtClean="0"/>
              <a:t>Në</a:t>
            </a:r>
            <a:r>
              <a:rPr lang="en-GB" noProof="0" dirty="0" smtClean="0"/>
              <a:t> </a:t>
            </a:r>
            <a:r>
              <a:rPr lang="en-GB" noProof="0" dirty="0" err="1" smtClean="0"/>
              <a:t>analizë</a:t>
            </a:r>
            <a:r>
              <a:rPr lang="en-GB" noProof="0" dirty="0" smtClean="0"/>
              <a:t>, </a:t>
            </a:r>
            <a:r>
              <a:rPr lang="en-GB" noProof="0" dirty="0" err="1" smtClean="0"/>
              <a:t>ekzaminuesi</a:t>
            </a:r>
            <a:r>
              <a:rPr lang="en-GB" noProof="0" dirty="0" smtClean="0"/>
              <a:t> </a:t>
            </a:r>
            <a:r>
              <a:rPr lang="en-GB" noProof="0" dirty="0" err="1" smtClean="0"/>
              <a:t>aktualisht</a:t>
            </a:r>
            <a:r>
              <a:rPr lang="en-GB" noProof="0" dirty="0" smtClean="0"/>
              <a:t> </a:t>
            </a:r>
            <a:r>
              <a:rPr lang="en-GB" noProof="0" dirty="0" err="1" smtClean="0"/>
              <a:t>kërkon</a:t>
            </a:r>
            <a:r>
              <a:rPr lang="en-GB" noProof="0" dirty="0" smtClean="0"/>
              <a:t> </a:t>
            </a:r>
            <a:r>
              <a:rPr lang="en-GB" noProof="0" dirty="0" err="1" smtClean="0"/>
              <a:t>për</a:t>
            </a:r>
            <a:r>
              <a:rPr lang="en-GB" noProof="0" dirty="0" smtClean="0"/>
              <a:t> </a:t>
            </a:r>
            <a:r>
              <a:rPr lang="en-GB" noProof="0" dirty="0" err="1" smtClean="0"/>
              <a:t>dëshmi</a:t>
            </a:r>
            <a:r>
              <a:rPr lang="en-GB" noProof="0" dirty="0" smtClean="0"/>
              <a:t> </a:t>
            </a:r>
            <a:r>
              <a:rPr lang="en-GB" noProof="0" dirty="0" err="1" smtClean="0"/>
              <a:t>dixhitale</a:t>
            </a:r>
            <a:r>
              <a:rPr lang="en-GB" noProof="0" dirty="0" smtClean="0"/>
              <a:t> </a:t>
            </a:r>
            <a:r>
              <a:rPr lang="en-GB" noProof="0" dirty="0" err="1" smtClean="0"/>
              <a:t>mbi</a:t>
            </a:r>
            <a:r>
              <a:rPr lang="en-GB" noProof="0" dirty="0" smtClean="0"/>
              <a:t> </a:t>
            </a:r>
            <a:r>
              <a:rPr lang="en-GB" noProof="0" dirty="0" err="1" smtClean="0"/>
              <a:t>imazhet</a:t>
            </a:r>
            <a:r>
              <a:rPr lang="en-GB" noProof="0" dirty="0" smtClean="0"/>
              <a:t>. </a:t>
            </a:r>
            <a:r>
              <a:rPr lang="en-GB" noProof="0" dirty="0" err="1" smtClean="0"/>
              <a:t>Ky</a:t>
            </a:r>
            <a:r>
              <a:rPr lang="en-GB" noProof="0" dirty="0" smtClean="0"/>
              <a:t> hap </a:t>
            </a:r>
            <a:r>
              <a:rPr lang="en-GB" noProof="0" dirty="0" err="1" smtClean="0"/>
              <a:t>mund</a:t>
            </a:r>
            <a:r>
              <a:rPr lang="en-GB" noProof="0" dirty="0" smtClean="0"/>
              <a:t> </a:t>
            </a:r>
            <a:r>
              <a:rPr lang="en-GB" noProof="0" dirty="0" err="1" smtClean="0"/>
              <a:t>të</a:t>
            </a:r>
            <a:r>
              <a:rPr lang="en-GB" noProof="0" dirty="0" smtClean="0"/>
              <a:t> </a:t>
            </a:r>
            <a:r>
              <a:rPr lang="en-GB" noProof="0" dirty="0" err="1" smtClean="0"/>
              <a:t>jetë</a:t>
            </a:r>
            <a:r>
              <a:rPr lang="en-GB" noProof="0" dirty="0" smtClean="0"/>
              <a:t> </a:t>
            </a:r>
            <a:r>
              <a:rPr lang="en-GB" noProof="0" dirty="0" err="1" smtClean="0"/>
              <a:t>shumë</a:t>
            </a:r>
            <a:r>
              <a:rPr lang="en-GB" noProof="0" dirty="0" smtClean="0"/>
              <a:t> </a:t>
            </a:r>
            <a:r>
              <a:rPr lang="en-GB" noProof="0" dirty="0" err="1" smtClean="0"/>
              <a:t>kohë</a:t>
            </a:r>
            <a:r>
              <a:rPr lang="en-GB" noProof="0" dirty="0" smtClean="0"/>
              <a:t> </a:t>
            </a:r>
            <a:r>
              <a:rPr lang="en-GB" noProof="0" dirty="0" err="1" smtClean="0"/>
              <a:t>dhe</a:t>
            </a:r>
            <a:r>
              <a:rPr lang="en-GB" noProof="0" dirty="0" smtClean="0"/>
              <a:t> </a:t>
            </a:r>
            <a:r>
              <a:rPr lang="en-GB" noProof="0" dirty="0" err="1" smtClean="0"/>
              <a:t>mund</a:t>
            </a:r>
            <a:r>
              <a:rPr lang="en-GB" noProof="0" dirty="0" smtClean="0"/>
              <a:t> </a:t>
            </a:r>
            <a:r>
              <a:rPr lang="en-GB" noProof="0" dirty="0" err="1" smtClean="0"/>
              <a:t>të</a:t>
            </a:r>
            <a:r>
              <a:rPr lang="en-GB" noProof="0" dirty="0" smtClean="0"/>
              <a:t> </a:t>
            </a:r>
            <a:r>
              <a:rPr lang="en-GB" noProof="0" dirty="0" err="1" smtClean="0"/>
              <a:t>kërkojë</a:t>
            </a:r>
            <a:r>
              <a:rPr lang="en-GB" noProof="0" dirty="0" smtClean="0"/>
              <a:t> </a:t>
            </a:r>
            <a:r>
              <a:rPr lang="en-GB" noProof="0" dirty="0" err="1" smtClean="0"/>
              <a:t>shumë</a:t>
            </a:r>
            <a:r>
              <a:rPr lang="en-GB" noProof="0" dirty="0" smtClean="0"/>
              <a:t> </a:t>
            </a:r>
            <a:r>
              <a:rPr lang="en-GB" noProof="0" dirty="0" err="1" smtClean="0"/>
              <a:t>njohuri</a:t>
            </a:r>
            <a:r>
              <a:rPr lang="en-GB" noProof="0" dirty="0" smtClean="0"/>
              <a:t> </a:t>
            </a:r>
            <a:r>
              <a:rPr lang="en-GB" noProof="0" dirty="0" err="1" smtClean="0"/>
              <a:t>të</a:t>
            </a:r>
            <a:r>
              <a:rPr lang="en-GB" noProof="0" dirty="0" smtClean="0"/>
              <a:t> </a:t>
            </a:r>
            <a:r>
              <a:rPr lang="en-GB" noProof="0" dirty="0" err="1" smtClean="0"/>
              <a:t>ekspertëve</a:t>
            </a:r>
            <a:r>
              <a:rPr lang="en-GB" noProof="0" dirty="0" smtClean="0"/>
              <a:t> </a:t>
            </a:r>
            <a:r>
              <a:rPr lang="en-GB" noProof="0" dirty="0" err="1" smtClean="0"/>
              <a:t>për</a:t>
            </a:r>
            <a:r>
              <a:rPr lang="en-GB" noProof="0" dirty="0" smtClean="0"/>
              <a:t> </a:t>
            </a:r>
            <a:r>
              <a:rPr lang="en-GB" noProof="0" dirty="0" err="1" smtClean="0"/>
              <a:t>të</a:t>
            </a:r>
            <a:r>
              <a:rPr lang="en-GB" noProof="0" dirty="0" smtClean="0"/>
              <a:t> </a:t>
            </a:r>
            <a:r>
              <a:rPr lang="en-GB" noProof="0" dirty="0" err="1" smtClean="0"/>
              <a:t>interpretuar</a:t>
            </a:r>
            <a:r>
              <a:rPr lang="en-GB" noProof="0" dirty="0" smtClean="0"/>
              <a:t> </a:t>
            </a:r>
            <a:r>
              <a:rPr lang="en-GB" noProof="0" dirty="0" err="1" smtClean="0"/>
              <a:t>gjurmët</a:t>
            </a:r>
            <a:r>
              <a:rPr lang="en-GB" noProof="0" dirty="0" smtClean="0"/>
              <a:t> </a:t>
            </a:r>
            <a:r>
              <a:rPr lang="en-GB" noProof="0" dirty="0" err="1" smtClean="0"/>
              <a:t>dhe</a:t>
            </a:r>
            <a:r>
              <a:rPr lang="en-GB" noProof="0" dirty="0" smtClean="0"/>
              <a:t> </a:t>
            </a:r>
            <a:r>
              <a:rPr lang="en-GB" noProof="0" dirty="0" err="1" smtClean="0"/>
              <a:t>artefaktet</a:t>
            </a:r>
            <a:r>
              <a:rPr lang="en-GB" baseline="0" noProof="0" dirty="0" smtClean="0"/>
              <a:t>.</a:t>
            </a:r>
            <a:endParaRPr lang="en-GB" noProof="0" dirty="0" smtClean="0"/>
          </a:p>
          <a:p>
            <a:endParaRPr lang="en-GB" noProof="0" dirty="0" smtClean="0"/>
          </a:p>
          <a:p>
            <a:r>
              <a:rPr lang="en-GB" noProof="0" dirty="0" smtClean="0"/>
              <a:t>[[click] </a:t>
            </a:r>
            <a:r>
              <a:rPr lang="en-GB" noProof="0" dirty="0" err="1" smtClean="0"/>
              <a:t>Prezantimi</a:t>
            </a:r>
            <a:r>
              <a:rPr lang="en-GB" noProof="0" dirty="0" smtClean="0"/>
              <a:t>: </a:t>
            </a:r>
            <a:r>
              <a:rPr lang="en-GB" noProof="0" dirty="0" err="1" smtClean="0"/>
              <a:t>Pasi</a:t>
            </a:r>
            <a:r>
              <a:rPr lang="en-GB" noProof="0" dirty="0" smtClean="0"/>
              <a:t> </a:t>
            </a:r>
            <a:r>
              <a:rPr lang="en-GB" noProof="0" dirty="0" err="1" smtClean="0"/>
              <a:t>të</a:t>
            </a:r>
            <a:r>
              <a:rPr lang="en-GB" noProof="0" dirty="0" smtClean="0"/>
              <a:t> </a:t>
            </a:r>
            <a:r>
              <a:rPr lang="en-GB" noProof="0" dirty="0" err="1" smtClean="0"/>
              <a:t>gjitha</a:t>
            </a:r>
            <a:r>
              <a:rPr lang="en-GB" noProof="0" dirty="0" smtClean="0"/>
              <a:t> </a:t>
            </a:r>
            <a:r>
              <a:rPr lang="en-GB" noProof="0" dirty="0" err="1" smtClean="0"/>
              <a:t>provat</a:t>
            </a:r>
            <a:r>
              <a:rPr lang="en-GB" noProof="0" dirty="0" smtClean="0"/>
              <a:t> u </a:t>
            </a:r>
            <a:r>
              <a:rPr lang="en-GB" noProof="0" dirty="0" err="1" smtClean="0"/>
              <a:t>gjetën</a:t>
            </a:r>
            <a:r>
              <a:rPr lang="en-GB" noProof="0" dirty="0" smtClean="0"/>
              <a:t> </a:t>
            </a:r>
            <a:r>
              <a:rPr lang="en-GB" noProof="0" dirty="0" err="1" smtClean="0"/>
              <a:t>në</a:t>
            </a:r>
            <a:r>
              <a:rPr lang="en-GB" noProof="0" dirty="0" smtClean="0"/>
              <a:t> </a:t>
            </a:r>
            <a:r>
              <a:rPr lang="en-GB" noProof="0" dirty="0" err="1" smtClean="0"/>
              <a:t>hapin</a:t>
            </a:r>
            <a:r>
              <a:rPr lang="en-GB" noProof="0" dirty="0" smtClean="0"/>
              <a:t> e </a:t>
            </a:r>
            <a:r>
              <a:rPr lang="en-GB" noProof="0" dirty="0" err="1" smtClean="0"/>
              <a:t>analizës</a:t>
            </a:r>
            <a:r>
              <a:rPr lang="en-GB" noProof="0" dirty="0" smtClean="0"/>
              <a:t>, </a:t>
            </a:r>
            <a:r>
              <a:rPr lang="en-GB" noProof="0" dirty="0" err="1" smtClean="0"/>
              <a:t>ekzaminuesi</a:t>
            </a:r>
            <a:r>
              <a:rPr lang="en-GB" noProof="0" dirty="0" smtClean="0"/>
              <a:t> </a:t>
            </a:r>
            <a:r>
              <a:rPr lang="en-GB" noProof="0" dirty="0" err="1" smtClean="0"/>
              <a:t>duhet</a:t>
            </a:r>
            <a:r>
              <a:rPr lang="en-GB" noProof="0" dirty="0" smtClean="0"/>
              <a:t> </a:t>
            </a:r>
            <a:r>
              <a:rPr lang="en-GB" noProof="0" dirty="0" err="1" smtClean="0"/>
              <a:t>të</a:t>
            </a:r>
            <a:r>
              <a:rPr lang="en-GB" noProof="0" dirty="0" smtClean="0"/>
              <a:t> </a:t>
            </a:r>
            <a:r>
              <a:rPr lang="en-GB" noProof="0" dirty="0" err="1" smtClean="0"/>
              <a:t>krijojë</a:t>
            </a:r>
            <a:r>
              <a:rPr lang="en-GB" noProof="0" dirty="0" smtClean="0"/>
              <a:t> një </a:t>
            </a:r>
            <a:r>
              <a:rPr lang="en-GB" noProof="0" dirty="0" err="1" smtClean="0"/>
              <a:t>raport</a:t>
            </a:r>
            <a:r>
              <a:rPr lang="en-GB" noProof="0" dirty="0" smtClean="0"/>
              <a:t> </a:t>
            </a:r>
            <a:r>
              <a:rPr lang="en-GB" noProof="0" dirty="0" err="1" smtClean="0"/>
              <a:t>për</a:t>
            </a:r>
            <a:r>
              <a:rPr lang="en-GB" noProof="0" dirty="0" smtClean="0"/>
              <a:t> </a:t>
            </a:r>
            <a:r>
              <a:rPr lang="en-GB" noProof="0" dirty="0" err="1" smtClean="0"/>
              <a:t>gjykimin</a:t>
            </a:r>
            <a:r>
              <a:rPr lang="en-GB" noProof="0" dirty="0" smtClean="0"/>
              <a:t>. </a:t>
            </a:r>
            <a:r>
              <a:rPr lang="en-GB" noProof="0" dirty="0" err="1" smtClean="0"/>
              <a:t>Detyra</a:t>
            </a:r>
            <a:r>
              <a:rPr lang="en-GB" noProof="0" dirty="0" smtClean="0"/>
              <a:t> e </a:t>
            </a:r>
            <a:r>
              <a:rPr lang="en-GB" noProof="0" dirty="0" err="1" smtClean="0"/>
              <a:t>tij</a:t>
            </a:r>
            <a:r>
              <a:rPr lang="en-GB" noProof="0" dirty="0" smtClean="0"/>
              <a:t> është </a:t>
            </a:r>
            <a:r>
              <a:rPr lang="en-GB" noProof="0" dirty="0" err="1" smtClean="0"/>
              <a:t>të</a:t>
            </a:r>
            <a:r>
              <a:rPr lang="en-GB" noProof="0" dirty="0" smtClean="0"/>
              <a:t> </a:t>
            </a:r>
            <a:r>
              <a:rPr lang="en-GB" noProof="0" dirty="0" err="1" smtClean="0"/>
              <a:t>ilustroni</a:t>
            </a:r>
            <a:r>
              <a:rPr lang="en-GB" noProof="0" dirty="0" smtClean="0"/>
              <a:t> </a:t>
            </a:r>
            <a:r>
              <a:rPr lang="en-GB" noProof="0" dirty="0" err="1" smtClean="0"/>
              <a:t>dhe</a:t>
            </a:r>
            <a:r>
              <a:rPr lang="en-GB" noProof="0" dirty="0" smtClean="0"/>
              <a:t> </a:t>
            </a:r>
            <a:r>
              <a:rPr lang="en-GB" noProof="0" dirty="0" err="1" smtClean="0"/>
              <a:t>të</a:t>
            </a:r>
            <a:r>
              <a:rPr lang="en-GB" noProof="0" dirty="0" smtClean="0"/>
              <a:t> </a:t>
            </a:r>
            <a:r>
              <a:rPr lang="en-GB" noProof="0" dirty="0" err="1" smtClean="0"/>
              <a:t>përktheni</a:t>
            </a:r>
            <a:r>
              <a:rPr lang="en-GB" noProof="0" dirty="0" smtClean="0"/>
              <a:t> </a:t>
            </a:r>
            <a:r>
              <a:rPr lang="en-GB" noProof="0" dirty="0" err="1" smtClean="0"/>
              <a:t>kontekste</a:t>
            </a:r>
            <a:r>
              <a:rPr lang="en-GB" noProof="0" dirty="0" smtClean="0"/>
              <a:t> </a:t>
            </a:r>
            <a:r>
              <a:rPr lang="en-GB" noProof="0" dirty="0" err="1" smtClean="0"/>
              <a:t>të</a:t>
            </a:r>
            <a:r>
              <a:rPr lang="en-GB" noProof="0" dirty="0" smtClean="0"/>
              <a:t> </a:t>
            </a:r>
            <a:r>
              <a:rPr lang="en-GB" noProof="0" dirty="0" err="1" smtClean="0"/>
              <a:t>komplikuara</a:t>
            </a:r>
            <a:r>
              <a:rPr lang="en-GB" noProof="0" dirty="0" smtClean="0"/>
              <a:t> </a:t>
            </a:r>
            <a:r>
              <a:rPr lang="en-GB" noProof="0" dirty="0" err="1" smtClean="0"/>
              <a:t>teknike</a:t>
            </a:r>
            <a:r>
              <a:rPr lang="en-GB" noProof="0" dirty="0" smtClean="0"/>
              <a:t> </a:t>
            </a:r>
            <a:r>
              <a:rPr lang="en-GB" noProof="0" dirty="0" err="1" smtClean="0"/>
              <a:t>si</a:t>
            </a:r>
            <a:r>
              <a:rPr lang="en-GB" noProof="0" dirty="0" smtClean="0"/>
              <a:t> </a:t>
            </a:r>
            <a:r>
              <a:rPr lang="en-GB" noProof="0" dirty="0" err="1" smtClean="0"/>
              <a:t>gjyqtarë</a:t>
            </a:r>
            <a:r>
              <a:rPr lang="en-GB" noProof="0" dirty="0" smtClean="0"/>
              <a:t> </a:t>
            </a:r>
            <a:r>
              <a:rPr lang="en-GB" noProof="0" dirty="0" err="1" smtClean="0"/>
              <a:t>dhe</a:t>
            </a:r>
            <a:r>
              <a:rPr lang="en-GB" noProof="0" dirty="0" smtClean="0"/>
              <a:t> </a:t>
            </a:r>
            <a:r>
              <a:rPr lang="en-GB" noProof="0" dirty="0" err="1" smtClean="0"/>
              <a:t>prokurorë</a:t>
            </a:r>
            <a:r>
              <a:rPr lang="en-GB" noProof="0" dirty="0" smtClean="0"/>
              <a:t>, </a:t>
            </a:r>
            <a:r>
              <a:rPr lang="en-GB" noProof="0" dirty="0" err="1" smtClean="0"/>
              <a:t>në</a:t>
            </a:r>
            <a:r>
              <a:rPr lang="en-GB" noProof="0" dirty="0" smtClean="0"/>
              <a:t> </a:t>
            </a:r>
            <a:r>
              <a:rPr lang="en-GB" noProof="0" dirty="0" err="1" smtClean="0"/>
              <a:t>mënyrë</a:t>
            </a:r>
            <a:r>
              <a:rPr lang="en-GB" noProof="0" dirty="0" smtClean="0"/>
              <a:t> </a:t>
            </a:r>
            <a:r>
              <a:rPr lang="en-GB" noProof="0" dirty="0" err="1" smtClean="0"/>
              <a:t>që</a:t>
            </a:r>
            <a:r>
              <a:rPr lang="en-GB" noProof="0" dirty="0" smtClean="0"/>
              <a:t> </a:t>
            </a:r>
            <a:r>
              <a:rPr lang="en-GB" noProof="0" dirty="0" err="1" smtClean="0"/>
              <a:t>të</a:t>
            </a:r>
            <a:r>
              <a:rPr lang="en-GB" noProof="0" dirty="0" smtClean="0"/>
              <a:t> </a:t>
            </a:r>
            <a:r>
              <a:rPr lang="en-GB" noProof="0" dirty="0" err="1" smtClean="0"/>
              <a:t>kuptoni</a:t>
            </a:r>
            <a:r>
              <a:rPr lang="en-GB" noProof="0" dirty="0" smtClean="0"/>
              <a:t> </a:t>
            </a:r>
            <a:r>
              <a:rPr lang="en-GB" noProof="0" dirty="0" err="1" smtClean="0"/>
              <a:t>lehtësisht</a:t>
            </a:r>
            <a:r>
              <a:rPr lang="en-GB" noProof="0" dirty="0" smtClean="0"/>
              <a:t> se </a:t>
            </a:r>
            <a:r>
              <a:rPr lang="en-GB" noProof="0" dirty="0" err="1" smtClean="0"/>
              <a:t>çfarë</a:t>
            </a:r>
            <a:r>
              <a:rPr lang="en-GB" noProof="0" dirty="0" smtClean="0"/>
              <a:t> </a:t>
            </a:r>
            <a:r>
              <a:rPr lang="en-GB" noProof="0" dirty="0" err="1" smtClean="0"/>
              <a:t>dëshmish</a:t>
            </a:r>
            <a:r>
              <a:rPr lang="en-GB" noProof="0" dirty="0" smtClean="0"/>
              <a:t> u </a:t>
            </a:r>
            <a:r>
              <a:rPr lang="en-GB" noProof="0" dirty="0" err="1" smtClean="0"/>
              <a:t>gjetën</a:t>
            </a:r>
            <a:r>
              <a:rPr lang="en-GB" noProof="0" dirty="0" smtClean="0"/>
              <a:t>, </a:t>
            </a:r>
            <a:r>
              <a:rPr lang="en-GB" noProof="0" dirty="0" err="1" smtClean="0"/>
              <a:t>ku</a:t>
            </a:r>
            <a:r>
              <a:rPr lang="en-GB" noProof="0" dirty="0" smtClean="0"/>
              <a:t> u </a:t>
            </a:r>
            <a:r>
              <a:rPr lang="en-GB" noProof="0" dirty="0" err="1" smtClean="0"/>
              <a:t>gjetën</a:t>
            </a:r>
            <a:r>
              <a:rPr lang="en-GB" noProof="0" dirty="0" smtClean="0"/>
              <a:t>, </a:t>
            </a:r>
            <a:r>
              <a:rPr lang="en-GB" noProof="0" dirty="0" err="1" smtClean="0"/>
              <a:t>si</a:t>
            </a:r>
            <a:r>
              <a:rPr lang="en-GB" noProof="0" dirty="0" smtClean="0"/>
              <a:t> u </a:t>
            </a:r>
            <a:r>
              <a:rPr lang="en-GB" noProof="0" dirty="0" err="1" smtClean="0"/>
              <a:t>gjetën</a:t>
            </a:r>
            <a:r>
              <a:rPr lang="en-GB" noProof="0" dirty="0" smtClean="0"/>
              <a:t> </a:t>
            </a:r>
            <a:r>
              <a:rPr lang="en-GB" noProof="0" dirty="0" err="1" smtClean="0"/>
              <a:t>dhe</a:t>
            </a:r>
            <a:r>
              <a:rPr lang="en-GB" noProof="0" dirty="0" smtClean="0"/>
              <a:t> se </a:t>
            </a:r>
            <a:r>
              <a:rPr lang="en-GB" noProof="0" dirty="0" err="1" smtClean="0"/>
              <a:t>si</a:t>
            </a:r>
            <a:r>
              <a:rPr lang="en-GB" noProof="0" dirty="0" smtClean="0"/>
              <a:t> </a:t>
            </a:r>
            <a:r>
              <a:rPr lang="en-GB" noProof="0" dirty="0" err="1" smtClean="0"/>
              <a:t>mund</a:t>
            </a:r>
            <a:r>
              <a:rPr lang="en-GB" noProof="0" dirty="0" smtClean="0"/>
              <a:t> </a:t>
            </a:r>
            <a:r>
              <a:rPr lang="en-GB" noProof="0" dirty="0" err="1" smtClean="0"/>
              <a:t>të</a:t>
            </a:r>
            <a:r>
              <a:rPr lang="en-GB" noProof="0" dirty="0" smtClean="0"/>
              <a:t> </a:t>
            </a:r>
            <a:r>
              <a:rPr lang="en-GB" noProof="0" dirty="0" err="1" smtClean="0"/>
              <a:t>kishte</a:t>
            </a:r>
            <a:r>
              <a:rPr lang="en-GB" noProof="0" dirty="0" smtClean="0"/>
              <a:t> </a:t>
            </a:r>
            <a:r>
              <a:rPr lang="en-GB" noProof="0" dirty="0" err="1" smtClean="0"/>
              <a:t>marrë</a:t>
            </a:r>
            <a:r>
              <a:rPr lang="en-GB" noProof="0" dirty="0" smtClean="0"/>
              <a:t> </a:t>
            </a:r>
            <a:r>
              <a:rPr lang="en-GB" noProof="0" dirty="0" err="1" smtClean="0"/>
              <a:t>atje</a:t>
            </a:r>
            <a:r>
              <a:rPr lang="en-GB" noProof="0" dirty="0" smtClean="0"/>
              <a:t>.</a:t>
            </a:r>
            <a:r>
              <a:rPr lang="en-GB" baseline="0" noProof="0" dirty="0" smtClean="0"/>
              <a:t>.</a:t>
            </a:r>
          </a:p>
          <a:p>
            <a:endParaRPr lang="de-DE" baseline="0" dirty="0" smtClean="0"/>
          </a:p>
        </p:txBody>
      </p:sp>
      <p:sp>
        <p:nvSpPr>
          <p:cNvPr id="4" name="Foliennummernplatzhalter 3"/>
          <p:cNvSpPr>
            <a:spLocks noGrp="1"/>
          </p:cNvSpPr>
          <p:nvPr>
            <p:ph type="sldNum" sz="quarter" idx="10"/>
          </p:nvPr>
        </p:nvSpPr>
        <p:spPr/>
        <p:txBody>
          <a:bodyPr/>
          <a:lstStyle/>
          <a:p>
            <a:fld id="{5827260C-95DC-194B-88B2-0B241DEC43BF}" type="slidenum">
              <a:rPr lang="en-US" smtClean="0"/>
              <a:pPr/>
              <a:t>158</a:t>
            </a:fld>
            <a:endParaRPr lang="en-US"/>
          </a:p>
        </p:txBody>
      </p:sp>
    </p:spTree>
    <p:extLst>
      <p:ext uri="{BB962C8B-B14F-4D97-AF65-F5344CB8AC3E}">
        <p14:creationId xmlns:p14="http://schemas.microsoft.com/office/powerpoint/2010/main" val="3861444751"/>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Tani </a:t>
            </a:r>
            <a:r>
              <a:rPr lang="en-US" baseline="0" dirty="0" err="1" smtClean="0"/>
              <a:t>që</a:t>
            </a:r>
            <a:r>
              <a:rPr lang="en-US" baseline="0" dirty="0" smtClean="0"/>
              <a:t> </a:t>
            </a:r>
            <a:r>
              <a:rPr lang="en-US" baseline="0" dirty="0" err="1" smtClean="0"/>
              <a:t>keni</a:t>
            </a:r>
            <a:r>
              <a:rPr lang="en-US" baseline="0" dirty="0" smtClean="0"/>
              <a:t> </a:t>
            </a:r>
            <a:r>
              <a:rPr lang="en-US" baseline="0" dirty="0" err="1" smtClean="0"/>
              <a:t>parë</a:t>
            </a:r>
            <a:r>
              <a:rPr lang="en-US" baseline="0" dirty="0" smtClean="0"/>
              <a:t> se </a:t>
            </a:r>
            <a:r>
              <a:rPr lang="en-US" baseline="0" dirty="0" err="1" smtClean="0"/>
              <a:t>si</a:t>
            </a:r>
            <a:r>
              <a:rPr lang="en-US" baseline="0" dirty="0" smtClean="0"/>
              <a:t> </a:t>
            </a:r>
            <a:r>
              <a:rPr lang="en-US" baseline="0" dirty="0" err="1" smtClean="0"/>
              <a:t>Shkencat</a:t>
            </a:r>
            <a:r>
              <a:rPr lang="en-US" baseline="0" dirty="0" smtClean="0"/>
              <a:t> e </a:t>
            </a:r>
            <a:r>
              <a:rPr lang="en-US" baseline="0" dirty="0" err="1" smtClean="0"/>
              <a:t>Mjekësisë</a:t>
            </a:r>
            <a:r>
              <a:rPr lang="en-US" baseline="0" dirty="0" smtClean="0"/>
              <a:t> </a:t>
            </a:r>
            <a:r>
              <a:rPr lang="en-US" baseline="0" dirty="0" err="1" smtClean="0"/>
              <a:t>Ligjore</a:t>
            </a:r>
            <a:r>
              <a:rPr lang="en-US" baseline="0" dirty="0" smtClean="0"/>
              <a:t> </a:t>
            </a:r>
            <a:r>
              <a:rPr lang="en-US" baseline="0" dirty="0" err="1" smtClean="0"/>
              <a:t>Dixhitale</a:t>
            </a:r>
            <a:r>
              <a:rPr lang="en-US" baseline="0" dirty="0" smtClean="0"/>
              <a:t> </a:t>
            </a:r>
            <a:r>
              <a:rPr lang="en-US" baseline="0" dirty="0" err="1" smtClean="0"/>
              <a:t>janë</a:t>
            </a:r>
            <a:r>
              <a:rPr lang="en-US" baseline="0" dirty="0" smtClean="0"/>
              <a:t> </a:t>
            </a:r>
            <a:r>
              <a:rPr lang="en-US" baseline="0" dirty="0" err="1" smtClean="0"/>
              <a:t>të</a:t>
            </a:r>
            <a:r>
              <a:rPr lang="en-US" baseline="0" dirty="0" smtClean="0"/>
              <a:t> </a:t>
            </a:r>
            <a:r>
              <a:rPr lang="en-US" baseline="0" dirty="0" err="1" smtClean="0"/>
              <a:t>ngjashme</a:t>
            </a:r>
            <a:r>
              <a:rPr lang="en-US" baseline="0" dirty="0" smtClean="0"/>
              <a:t> me </a:t>
            </a:r>
            <a:r>
              <a:rPr lang="en-US" baseline="0" dirty="0" err="1" smtClean="0"/>
              <a:t>shkencat</a:t>
            </a:r>
            <a:r>
              <a:rPr lang="en-US" baseline="0" dirty="0" smtClean="0"/>
              <a:t> e </a:t>
            </a:r>
            <a:r>
              <a:rPr lang="en-US" baseline="0" dirty="0" err="1" smtClean="0"/>
              <a:t>tjera</a:t>
            </a:r>
            <a:r>
              <a:rPr lang="en-US" baseline="0" dirty="0" smtClean="0"/>
              <a:t> </a:t>
            </a:r>
            <a:r>
              <a:rPr lang="en-US" baseline="0" dirty="0" err="1" smtClean="0"/>
              <a:t>të</a:t>
            </a:r>
            <a:r>
              <a:rPr lang="en-US" baseline="0" dirty="0" smtClean="0"/>
              <a:t> </a:t>
            </a:r>
            <a:r>
              <a:rPr lang="en-US" baseline="0" dirty="0" err="1" smtClean="0"/>
              <a:t>mjekësisë</a:t>
            </a:r>
            <a:r>
              <a:rPr lang="en-US" baseline="0" dirty="0" smtClean="0"/>
              <a:t> </a:t>
            </a:r>
            <a:r>
              <a:rPr lang="en-US" baseline="0" dirty="0" err="1" smtClean="0"/>
              <a:t>ligjore</a:t>
            </a:r>
            <a:r>
              <a:rPr lang="en-US" baseline="0" dirty="0" smtClean="0"/>
              <a:t>, ne do </a:t>
            </a:r>
            <a:r>
              <a:rPr lang="en-US" baseline="0" dirty="0" err="1" smtClean="0"/>
              <a:t>të</a:t>
            </a:r>
            <a:r>
              <a:rPr lang="en-US" baseline="0" dirty="0" smtClean="0"/>
              <a:t> </a:t>
            </a:r>
            <a:r>
              <a:rPr lang="en-US" baseline="0" dirty="0" err="1" smtClean="0"/>
              <a:t>shohim</a:t>
            </a:r>
            <a:r>
              <a:rPr lang="en-US" baseline="0" dirty="0" smtClean="0"/>
              <a:t> se </a:t>
            </a:r>
            <a:r>
              <a:rPr lang="en-US" baseline="0" dirty="0" err="1" smtClean="0"/>
              <a:t>si</a:t>
            </a:r>
            <a:r>
              <a:rPr lang="en-US" baseline="0" dirty="0" smtClean="0"/>
              <a:t> </a:t>
            </a:r>
            <a:r>
              <a:rPr lang="en-US" baseline="0" dirty="0" err="1" smtClean="0"/>
              <a:t>është</a:t>
            </a:r>
            <a:r>
              <a:rPr lang="en-US" baseline="0" dirty="0" smtClean="0"/>
              <a:t> </a:t>
            </a:r>
            <a:r>
              <a:rPr lang="en-US" baseline="0" dirty="0" err="1" smtClean="0"/>
              <a:t>përkufizuar</a:t>
            </a:r>
            <a:r>
              <a:rPr lang="en-US" baseline="0" dirty="0" smtClean="0"/>
              <a:t> Digital Forensics </a:t>
            </a:r>
            <a:r>
              <a:rPr lang="en-US" baseline="0" dirty="0" err="1" smtClean="0"/>
              <a:t>dhe</a:t>
            </a:r>
            <a:r>
              <a:rPr lang="en-US" baseline="0" dirty="0" smtClean="0"/>
              <a:t> se </a:t>
            </a:r>
            <a:r>
              <a:rPr lang="en-US" baseline="0" dirty="0" err="1" smtClean="0"/>
              <a:t>si</a:t>
            </a:r>
            <a:r>
              <a:rPr lang="en-US" baseline="0" dirty="0" smtClean="0"/>
              <a:t> </a:t>
            </a:r>
            <a:r>
              <a:rPr lang="en-US" baseline="0" dirty="0" err="1" smtClean="0"/>
              <a:t>funksionon</a:t>
            </a:r>
            <a:r>
              <a:rPr lang="en-US" baseline="0" dirty="0" smtClean="0"/>
              <a:t>.</a:t>
            </a:r>
          </a:p>
        </p:txBody>
      </p:sp>
      <p:sp>
        <p:nvSpPr>
          <p:cNvPr id="4" name="Slide Number Placeholder 3"/>
          <p:cNvSpPr>
            <a:spLocks noGrp="1"/>
          </p:cNvSpPr>
          <p:nvPr>
            <p:ph type="sldNum" sz="quarter" idx="10"/>
          </p:nvPr>
        </p:nvSpPr>
        <p:spPr/>
        <p:txBody>
          <a:bodyPr/>
          <a:lstStyle/>
          <a:p>
            <a:fld id="{6F040226-21D7-5847-B396-76B67129E36D}" type="slidenum">
              <a:rPr lang="en-US" smtClean="0"/>
              <a:pPr/>
              <a:t>159</a:t>
            </a:fld>
            <a:endParaRPr lang="en-US"/>
          </a:p>
        </p:txBody>
      </p:sp>
    </p:spTree>
    <p:extLst>
      <p:ext uri="{BB962C8B-B14F-4D97-AF65-F5344CB8AC3E}">
        <p14:creationId xmlns:p14="http://schemas.microsoft.com/office/powerpoint/2010/main" val="1877764303"/>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noProof="0" dirty="0" err="1" smtClean="0"/>
              <a:t>Ekzistojnë</a:t>
            </a:r>
            <a:r>
              <a:rPr lang="en-GB" noProof="0" dirty="0" smtClean="0"/>
              <a:t> </a:t>
            </a:r>
            <a:r>
              <a:rPr lang="en-GB" noProof="0" dirty="0" err="1" smtClean="0"/>
              <a:t>dy</a:t>
            </a:r>
            <a:r>
              <a:rPr lang="en-GB" noProof="0" dirty="0" smtClean="0"/>
              <a:t> </a:t>
            </a:r>
            <a:r>
              <a:rPr lang="en-GB" noProof="0" dirty="0" err="1" smtClean="0"/>
              <a:t>lloje</a:t>
            </a:r>
            <a:r>
              <a:rPr lang="en-GB" noProof="0" dirty="0" smtClean="0"/>
              <a:t> </a:t>
            </a:r>
            <a:r>
              <a:rPr lang="en-GB" noProof="0" dirty="0" err="1" smtClean="0"/>
              <a:t>të</a:t>
            </a:r>
            <a:r>
              <a:rPr lang="en-GB" noProof="0" dirty="0" smtClean="0"/>
              <a:t> </a:t>
            </a:r>
            <a:r>
              <a:rPr lang="en-GB" noProof="0" dirty="0" err="1" smtClean="0"/>
              <a:t>gjurmëve</a:t>
            </a:r>
            <a:r>
              <a:rPr lang="en-GB" noProof="0" dirty="0" smtClean="0"/>
              <a:t> </a:t>
            </a:r>
            <a:r>
              <a:rPr lang="en-GB" noProof="0" dirty="0" err="1" smtClean="0"/>
              <a:t>dixhitale</a:t>
            </a:r>
            <a:r>
              <a:rPr lang="en-GB" noProof="0" dirty="0" smtClean="0"/>
              <a:t>:</a:t>
            </a:r>
          </a:p>
          <a:p>
            <a:r>
              <a:rPr lang="en-GB" noProof="0" dirty="0" err="1" smtClean="0"/>
              <a:t>Gjurmë</a:t>
            </a:r>
            <a:r>
              <a:rPr lang="en-GB" noProof="0" dirty="0" smtClean="0"/>
              <a:t> </a:t>
            </a:r>
            <a:r>
              <a:rPr lang="en-GB" noProof="0" dirty="0" err="1" smtClean="0"/>
              <a:t>të</a:t>
            </a:r>
            <a:r>
              <a:rPr lang="en-GB" noProof="0" dirty="0" smtClean="0"/>
              <a:t> </a:t>
            </a:r>
            <a:r>
              <a:rPr lang="en-GB" noProof="0" dirty="0" err="1" smtClean="0"/>
              <a:t>evitueshme</a:t>
            </a:r>
            <a:r>
              <a:rPr lang="en-GB" noProof="0" dirty="0" smtClean="0"/>
              <a:t>: </a:t>
            </a:r>
            <a:r>
              <a:rPr lang="en-GB" noProof="0" dirty="0" err="1" smtClean="0"/>
              <a:t>Këto</a:t>
            </a:r>
            <a:r>
              <a:rPr lang="en-GB" noProof="0" dirty="0" smtClean="0"/>
              <a:t> </a:t>
            </a:r>
            <a:r>
              <a:rPr lang="en-GB" noProof="0" dirty="0" err="1" smtClean="0"/>
              <a:t>janë</a:t>
            </a:r>
            <a:r>
              <a:rPr lang="en-GB" noProof="0" dirty="0" smtClean="0"/>
              <a:t> </a:t>
            </a:r>
            <a:r>
              <a:rPr lang="en-GB" noProof="0" dirty="0" err="1" smtClean="0"/>
              <a:t>gjurmët</a:t>
            </a:r>
            <a:r>
              <a:rPr lang="en-GB" noProof="0" dirty="0" smtClean="0"/>
              <a:t> </a:t>
            </a:r>
            <a:r>
              <a:rPr lang="en-GB" noProof="0" dirty="0" err="1" smtClean="0"/>
              <a:t>që</a:t>
            </a:r>
            <a:r>
              <a:rPr lang="en-GB" noProof="0" dirty="0" smtClean="0"/>
              <a:t> </a:t>
            </a:r>
            <a:r>
              <a:rPr lang="en-GB" noProof="0" dirty="0" err="1" smtClean="0"/>
              <a:t>ruhen</a:t>
            </a:r>
            <a:r>
              <a:rPr lang="en-GB" noProof="0" dirty="0" smtClean="0"/>
              <a:t> nga </a:t>
            </a:r>
            <a:r>
              <a:rPr lang="en-GB" noProof="0" dirty="0" err="1" smtClean="0"/>
              <a:t>sistemi</a:t>
            </a:r>
            <a:r>
              <a:rPr lang="en-GB" noProof="0" dirty="0" smtClean="0"/>
              <a:t> </a:t>
            </a:r>
            <a:r>
              <a:rPr lang="en-GB" noProof="0" dirty="0" err="1" smtClean="0"/>
              <a:t>i</a:t>
            </a:r>
            <a:r>
              <a:rPr lang="en-GB" noProof="0" dirty="0" smtClean="0"/>
              <a:t> </a:t>
            </a:r>
            <a:r>
              <a:rPr lang="en-GB" noProof="0" dirty="0" err="1" smtClean="0"/>
              <a:t>operimit</a:t>
            </a:r>
            <a:r>
              <a:rPr lang="en-GB" noProof="0" dirty="0" smtClean="0"/>
              <a:t> </a:t>
            </a:r>
            <a:r>
              <a:rPr lang="en-GB" noProof="0" dirty="0" err="1" smtClean="0"/>
              <a:t>dhe</a:t>
            </a:r>
            <a:r>
              <a:rPr lang="en-GB" noProof="0" dirty="0" smtClean="0"/>
              <a:t> </a:t>
            </a:r>
            <a:r>
              <a:rPr lang="en-GB" noProof="0" dirty="0" err="1" smtClean="0"/>
              <a:t>aplikacionet</a:t>
            </a:r>
            <a:r>
              <a:rPr lang="en-GB" noProof="0" dirty="0" smtClean="0"/>
              <a:t> nga </a:t>
            </a:r>
            <a:r>
              <a:rPr lang="en-GB" noProof="0" dirty="0" err="1" smtClean="0"/>
              <a:t>parazgjedhja</a:t>
            </a:r>
            <a:r>
              <a:rPr lang="en-GB" noProof="0" dirty="0" smtClean="0"/>
              <a:t>, </a:t>
            </a:r>
            <a:r>
              <a:rPr lang="en-GB" noProof="0" dirty="0" err="1" smtClean="0"/>
              <a:t>por</a:t>
            </a:r>
            <a:r>
              <a:rPr lang="en-GB" noProof="0" dirty="0" smtClean="0"/>
              <a:t> </a:t>
            </a:r>
            <a:r>
              <a:rPr lang="en-GB" noProof="0" dirty="0" err="1" smtClean="0"/>
              <a:t>mund</a:t>
            </a:r>
            <a:r>
              <a:rPr lang="en-GB" noProof="0" dirty="0" smtClean="0"/>
              <a:t> </a:t>
            </a:r>
            <a:r>
              <a:rPr lang="en-GB" noProof="0" dirty="0" err="1" smtClean="0"/>
              <a:t>të</a:t>
            </a:r>
            <a:r>
              <a:rPr lang="en-GB" noProof="0" dirty="0" smtClean="0"/>
              <a:t> </a:t>
            </a:r>
            <a:r>
              <a:rPr lang="en-GB" noProof="0" dirty="0" err="1" smtClean="0"/>
              <a:t>konfigurohen</a:t>
            </a:r>
            <a:r>
              <a:rPr lang="en-GB" noProof="0" dirty="0" smtClean="0"/>
              <a:t> </a:t>
            </a:r>
            <a:r>
              <a:rPr lang="en-GB" noProof="0" dirty="0" err="1" smtClean="0"/>
              <a:t>që</a:t>
            </a:r>
            <a:r>
              <a:rPr lang="en-GB" noProof="0" dirty="0" smtClean="0"/>
              <a:t> </a:t>
            </a:r>
            <a:r>
              <a:rPr lang="en-GB" noProof="0" dirty="0" err="1" smtClean="0"/>
              <a:t>të</a:t>
            </a:r>
            <a:r>
              <a:rPr lang="en-GB" noProof="0" dirty="0" smtClean="0"/>
              <a:t> </a:t>
            </a:r>
            <a:r>
              <a:rPr lang="en-GB" noProof="0" dirty="0" err="1" smtClean="0"/>
              <a:t>mos</a:t>
            </a:r>
            <a:r>
              <a:rPr lang="en-GB" noProof="0" dirty="0" smtClean="0"/>
              <a:t> </a:t>
            </a:r>
            <a:r>
              <a:rPr lang="en-GB" noProof="0" dirty="0" err="1" smtClean="0"/>
              <a:t>ruhen</a:t>
            </a:r>
            <a:r>
              <a:rPr lang="en-GB" noProof="0" dirty="0" smtClean="0"/>
              <a:t>. </a:t>
            </a:r>
            <a:r>
              <a:rPr lang="en-GB" noProof="0" dirty="0" err="1" smtClean="0"/>
              <a:t>Merrni</a:t>
            </a:r>
            <a:r>
              <a:rPr lang="en-GB" noProof="0" dirty="0" smtClean="0"/>
              <a:t> </a:t>
            </a:r>
            <a:r>
              <a:rPr lang="en-GB" noProof="0" dirty="0" err="1" smtClean="0"/>
              <a:t>shfletuesin</a:t>
            </a:r>
            <a:r>
              <a:rPr lang="en-GB" noProof="0" dirty="0" smtClean="0"/>
              <a:t> </a:t>
            </a:r>
            <a:r>
              <a:rPr lang="en-GB" noProof="0" dirty="0" err="1" smtClean="0"/>
              <a:t>tuaj</a:t>
            </a:r>
            <a:r>
              <a:rPr lang="en-GB" noProof="0" dirty="0" smtClean="0"/>
              <a:t> </a:t>
            </a:r>
            <a:r>
              <a:rPr lang="en-GB" noProof="0" dirty="0" err="1" smtClean="0"/>
              <a:t>të</a:t>
            </a:r>
            <a:r>
              <a:rPr lang="en-GB" noProof="0" dirty="0" smtClean="0"/>
              <a:t> </a:t>
            </a:r>
            <a:r>
              <a:rPr lang="en-GB" noProof="0" dirty="0" err="1" smtClean="0"/>
              <a:t>internetit</a:t>
            </a:r>
            <a:r>
              <a:rPr lang="en-GB" noProof="0" dirty="0" smtClean="0"/>
              <a:t> </a:t>
            </a:r>
            <a:r>
              <a:rPr lang="en-GB" noProof="0" dirty="0" err="1" smtClean="0"/>
              <a:t>si</a:t>
            </a:r>
            <a:r>
              <a:rPr lang="en-GB" noProof="0" dirty="0" smtClean="0"/>
              <a:t> një </a:t>
            </a:r>
            <a:r>
              <a:rPr lang="en-GB" noProof="0" dirty="0" err="1" smtClean="0"/>
              <a:t>shembull</a:t>
            </a:r>
            <a:r>
              <a:rPr lang="en-GB" noProof="0" dirty="0" smtClean="0"/>
              <a:t>. </a:t>
            </a:r>
            <a:r>
              <a:rPr lang="en-GB" noProof="0" dirty="0" err="1" smtClean="0"/>
              <a:t>Ju</a:t>
            </a:r>
            <a:r>
              <a:rPr lang="en-GB" noProof="0" dirty="0" smtClean="0"/>
              <a:t> </a:t>
            </a:r>
            <a:r>
              <a:rPr lang="en-GB" noProof="0" dirty="0" err="1" smtClean="0"/>
              <a:t>shkruani</a:t>
            </a:r>
            <a:r>
              <a:rPr lang="en-GB" noProof="0" dirty="0" smtClean="0"/>
              <a:t> URL-</a:t>
            </a:r>
            <a:r>
              <a:rPr lang="en-GB" noProof="0" dirty="0" err="1" smtClean="0"/>
              <a:t>në</a:t>
            </a:r>
            <a:r>
              <a:rPr lang="en-GB" noProof="0" dirty="0" smtClean="0"/>
              <a:t> e </a:t>
            </a:r>
            <a:r>
              <a:rPr lang="en-GB" noProof="0" dirty="0" err="1" smtClean="0"/>
              <a:t>faqes</a:t>
            </a:r>
            <a:r>
              <a:rPr lang="en-GB" noProof="0" dirty="0" smtClean="0"/>
              <a:t> </a:t>
            </a:r>
            <a:r>
              <a:rPr lang="en-GB" noProof="0" dirty="0" err="1" smtClean="0"/>
              <a:t>tuaj</a:t>
            </a:r>
            <a:r>
              <a:rPr lang="en-GB" noProof="0" dirty="0" smtClean="0"/>
              <a:t> </a:t>
            </a:r>
            <a:r>
              <a:rPr lang="en-GB" noProof="0" dirty="0" err="1" smtClean="0"/>
              <a:t>të</a:t>
            </a:r>
            <a:r>
              <a:rPr lang="en-GB" noProof="0" dirty="0" smtClean="0"/>
              <a:t> </a:t>
            </a:r>
            <a:r>
              <a:rPr lang="en-GB" noProof="0" dirty="0" err="1" smtClean="0"/>
              <a:t>preferuar</a:t>
            </a:r>
            <a:r>
              <a:rPr lang="en-GB" noProof="0" dirty="0" smtClean="0"/>
              <a:t>. </a:t>
            </a:r>
            <a:r>
              <a:rPr lang="en-GB" noProof="0" dirty="0" err="1" smtClean="0"/>
              <a:t>Pastaj</a:t>
            </a:r>
            <a:r>
              <a:rPr lang="en-GB" noProof="0" dirty="0" smtClean="0"/>
              <a:t> një </a:t>
            </a:r>
            <a:r>
              <a:rPr lang="en-GB" noProof="0" dirty="0" err="1" smtClean="0"/>
              <a:t>ditë</a:t>
            </a:r>
            <a:r>
              <a:rPr lang="en-GB" noProof="0" dirty="0" smtClean="0"/>
              <a:t> </a:t>
            </a:r>
            <a:r>
              <a:rPr lang="en-GB" noProof="0" dirty="0" err="1" smtClean="0"/>
              <a:t>më</a:t>
            </a:r>
            <a:r>
              <a:rPr lang="en-GB" noProof="0" dirty="0" smtClean="0"/>
              <a:t> </a:t>
            </a:r>
            <a:r>
              <a:rPr lang="en-GB" noProof="0" dirty="0" err="1" smtClean="0"/>
              <a:t>vonë</a:t>
            </a:r>
            <a:r>
              <a:rPr lang="en-GB" noProof="0" dirty="0" smtClean="0"/>
              <a:t> </a:t>
            </a:r>
            <a:r>
              <a:rPr lang="en-GB" noProof="0" dirty="0" err="1" smtClean="0"/>
              <a:t>ju</a:t>
            </a:r>
            <a:r>
              <a:rPr lang="en-GB" noProof="0" dirty="0" smtClean="0"/>
              <a:t> </a:t>
            </a:r>
            <a:r>
              <a:rPr lang="en-GB" noProof="0" dirty="0" err="1" smtClean="0"/>
              <a:t>doni</a:t>
            </a:r>
            <a:r>
              <a:rPr lang="en-GB" noProof="0" dirty="0" smtClean="0"/>
              <a:t> </a:t>
            </a:r>
            <a:r>
              <a:rPr lang="en-GB" noProof="0" dirty="0" err="1" smtClean="0"/>
              <a:t>të</a:t>
            </a:r>
            <a:r>
              <a:rPr lang="en-GB" noProof="0" dirty="0" smtClean="0"/>
              <a:t> </a:t>
            </a:r>
            <a:r>
              <a:rPr lang="en-GB" noProof="0" dirty="0" err="1" smtClean="0"/>
              <a:t>vizitoni</a:t>
            </a:r>
            <a:r>
              <a:rPr lang="en-GB" noProof="0" dirty="0" smtClean="0"/>
              <a:t> </a:t>
            </a:r>
            <a:r>
              <a:rPr lang="en-GB" noProof="0" dirty="0" err="1" smtClean="0"/>
              <a:t>këtë</a:t>
            </a:r>
            <a:r>
              <a:rPr lang="en-GB" noProof="0" dirty="0" smtClean="0"/>
              <a:t> </a:t>
            </a:r>
            <a:r>
              <a:rPr lang="en-GB" noProof="0" dirty="0" err="1" smtClean="0"/>
              <a:t>faqe</a:t>
            </a:r>
            <a:r>
              <a:rPr lang="en-GB" noProof="0" dirty="0" smtClean="0"/>
              <a:t> </a:t>
            </a:r>
            <a:r>
              <a:rPr lang="en-GB" noProof="0" dirty="0" err="1" smtClean="0"/>
              <a:t>të</a:t>
            </a:r>
            <a:r>
              <a:rPr lang="en-GB" noProof="0" dirty="0" smtClean="0"/>
              <a:t> </a:t>
            </a:r>
            <a:r>
              <a:rPr lang="en-GB" noProof="0" dirty="0" err="1" smtClean="0"/>
              <a:t>internetit</a:t>
            </a:r>
            <a:r>
              <a:rPr lang="en-GB" noProof="0" dirty="0" smtClean="0"/>
              <a:t> </a:t>
            </a:r>
            <a:r>
              <a:rPr lang="en-GB" noProof="0" dirty="0" err="1" smtClean="0"/>
              <a:t>përsëri</a:t>
            </a:r>
            <a:r>
              <a:rPr lang="en-GB" noProof="0" dirty="0" smtClean="0"/>
              <a:t> </a:t>
            </a:r>
            <a:r>
              <a:rPr lang="en-GB" noProof="0" dirty="0" err="1" smtClean="0"/>
              <a:t>dhe</a:t>
            </a:r>
            <a:r>
              <a:rPr lang="en-GB" noProof="0" dirty="0" smtClean="0"/>
              <a:t> </a:t>
            </a:r>
            <a:r>
              <a:rPr lang="en-GB" noProof="0" dirty="0" err="1" smtClean="0"/>
              <a:t>filloni</a:t>
            </a:r>
            <a:r>
              <a:rPr lang="en-GB" noProof="0" dirty="0" smtClean="0"/>
              <a:t> </a:t>
            </a:r>
            <a:r>
              <a:rPr lang="en-GB" noProof="0" dirty="0" err="1" smtClean="0"/>
              <a:t>të</a:t>
            </a:r>
            <a:r>
              <a:rPr lang="en-GB" noProof="0" dirty="0" smtClean="0"/>
              <a:t> </a:t>
            </a:r>
            <a:r>
              <a:rPr lang="en-GB" noProof="0" dirty="0" err="1" smtClean="0"/>
              <a:t>shkruani</a:t>
            </a:r>
            <a:r>
              <a:rPr lang="en-GB" noProof="0" dirty="0" smtClean="0"/>
              <a:t> URL </a:t>
            </a:r>
            <a:r>
              <a:rPr lang="en-GB" noProof="0" dirty="0" err="1" smtClean="0"/>
              <a:t>përsëri</a:t>
            </a:r>
            <a:r>
              <a:rPr lang="en-GB" noProof="0" dirty="0" smtClean="0"/>
              <a:t> </a:t>
            </a:r>
            <a:r>
              <a:rPr lang="en-GB" noProof="0" dirty="0" err="1" smtClean="0"/>
              <a:t>kur</a:t>
            </a:r>
            <a:r>
              <a:rPr lang="en-GB" noProof="0" dirty="0" smtClean="0"/>
              <a:t> </a:t>
            </a:r>
            <a:r>
              <a:rPr lang="en-GB" noProof="0" dirty="0" err="1" smtClean="0"/>
              <a:t>papritmas</a:t>
            </a:r>
            <a:r>
              <a:rPr lang="en-GB" noProof="0" dirty="0" smtClean="0"/>
              <a:t> </a:t>
            </a:r>
            <a:r>
              <a:rPr lang="en-GB" noProof="0" dirty="0" err="1" smtClean="0"/>
              <a:t>shfletuesi</a:t>
            </a:r>
            <a:r>
              <a:rPr lang="en-GB" noProof="0" dirty="0" smtClean="0"/>
              <a:t> </a:t>
            </a:r>
            <a:r>
              <a:rPr lang="en-GB" noProof="0" dirty="0" err="1" smtClean="0"/>
              <a:t>juaj</a:t>
            </a:r>
            <a:r>
              <a:rPr lang="en-GB" noProof="0" dirty="0" smtClean="0"/>
              <a:t> auto-</a:t>
            </a:r>
            <a:r>
              <a:rPr lang="en-GB" noProof="0" dirty="0" err="1" smtClean="0"/>
              <a:t>përfundon</a:t>
            </a:r>
            <a:r>
              <a:rPr lang="en-GB" noProof="0" dirty="0" smtClean="0"/>
              <a:t> URL. </a:t>
            </a:r>
            <a:r>
              <a:rPr lang="en-GB" noProof="0" dirty="0" err="1" smtClean="0"/>
              <a:t>Pra</a:t>
            </a:r>
            <a:r>
              <a:rPr lang="en-GB" noProof="0" dirty="0" smtClean="0"/>
              <a:t>, </a:t>
            </a:r>
            <a:r>
              <a:rPr lang="en-GB" noProof="0" dirty="0" err="1" smtClean="0"/>
              <a:t>duhet</a:t>
            </a:r>
            <a:r>
              <a:rPr lang="en-GB" noProof="0" dirty="0" smtClean="0"/>
              <a:t> </a:t>
            </a:r>
            <a:r>
              <a:rPr lang="en-GB" noProof="0" dirty="0" err="1" smtClean="0"/>
              <a:t>të</a:t>
            </a:r>
            <a:r>
              <a:rPr lang="en-GB" noProof="0" dirty="0" smtClean="0"/>
              <a:t> </a:t>
            </a:r>
            <a:r>
              <a:rPr lang="en-GB" noProof="0" dirty="0" err="1" smtClean="0"/>
              <a:t>ketë</a:t>
            </a:r>
            <a:r>
              <a:rPr lang="en-GB" noProof="0" dirty="0" smtClean="0"/>
              <a:t> një vend </a:t>
            </a:r>
            <a:r>
              <a:rPr lang="en-GB" noProof="0" dirty="0" err="1" smtClean="0"/>
              <a:t>të</a:t>
            </a:r>
            <a:r>
              <a:rPr lang="en-GB" noProof="0" dirty="0" smtClean="0"/>
              <a:t> hard drive-it </a:t>
            </a:r>
            <a:r>
              <a:rPr lang="en-GB" noProof="0" dirty="0" err="1" smtClean="0"/>
              <a:t>ku</a:t>
            </a:r>
            <a:r>
              <a:rPr lang="en-GB" noProof="0" dirty="0" smtClean="0"/>
              <a:t> </a:t>
            </a:r>
            <a:r>
              <a:rPr lang="en-GB" noProof="0" dirty="0" err="1" smtClean="0"/>
              <a:t>saktësisht</a:t>
            </a:r>
            <a:r>
              <a:rPr lang="en-GB" noProof="0" dirty="0" smtClean="0"/>
              <a:t> </a:t>
            </a:r>
            <a:r>
              <a:rPr lang="en-GB" noProof="0" dirty="0" err="1" smtClean="0"/>
              <a:t>ruhet</a:t>
            </a:r>
            <a:r>
              <a:rPr lang="en-GB" noProof="0" dirty="0" smtClean="0"/>
              <a:t> </a:t>
            </a:r>
            <a:r>
              <a:rPr lang="en-GB" noProof="0" dirty="0" err="1" smtClean="0"/>
              <a:t>ky</a:t>
            </a:r>
            <a:r>
              <a:rPr lang="en-GB" noProof="0" dirty="0" smtClean="0"/>
              <a:t> </a:t>
            </a:r>
            <a:r>
              <a:rPr lang="en-GB" noProof="0" dirty="0" err="1" smtClean="0"/>
              <a:t>informacion</a:t>
            </a:r>
            <a:r>
              <a:rPr lang="en-GB" noProof="0" dirty="0" smtClean="0"/>
              <a:t>. Një </a:t>
            </a:r>
            <a:r>
              <a:rPr lang="en-GB" noProof="0" dirty="0" err="1" smtClean="0"/>
              <a:t>shembull</a:t>
            </a:r>
            <a:r>
              <a:rPr lang="en-GB" noProof="0" dirty="0" smtClean="0"/>
              <a:t> </a:t>
            </a:r>
            <a:r>
              <a:rPr lang="en-GB" noProof="0" dirty="0" err="1" smtClean="0"/>
              <a:t>tjetër</a:t>
            </a:r>
            <a:r>
              <a:rPr lang="en-GB" noProof="0" dirty="0" smtClean="0"/>
              <a:t> është </a:t>
            </a:r>
            <a:r>
              <a:rPr lang="en-GB" noProof="0" dirty="0" err="1" smtClean="0"/>
              <a:t>startmenu</a:t>
            </a:r>
            <a:r>
              <a:rPr lang="en-GB" noProof="0" dirty="0" smtClean="0"/>
              <a:t> </a:t>
            </a:r>
            <a:r>
              <a:rPr lang="en-GB" noProof="0" dirty="0" err="1" smtClean="0"/>
              <a:t>juaj</a:t>
            </a:r>
            <a:r>
              <a:rPr lang="en-GB" noProof="0" dirty="0" smtClean="0"/>
              <a:t> </a:t>
            </a:r>
            <a:r>
              <a:rPr lang="en-GB" noProof="0" dirty="0" err="1" smtClean="0"/>
              <a:t>dhe</a:t>
            </a:r>
            <a:r>
              <a:rPr lang="en-GB" noProof="0" dirty="0" smtClean="0"/>
              <a:t> </a:t>
            </a:r>
            <a:r>
              <a:rPr lang="en-GB" noProof="0" dirty="0" err="1" smtClean="0"/>
              <a:t>programet</a:t>
            </a:r>
            <a:r>
              <a:rPr lang="en-GB" noProof="0" dirty="0" smtClean="0"/>
              <a:t> e </a:t>
            </a:r>
            <a:r>
              <a:rPr lang="en-GB" noProof="0" dirty="0" err="1" smtClean="0"/>
              <a:t>Zyrës</a:t>
            </a:r>
            <a:r>
              <a:rPr lang="en-GB" noProof="0" dirty="0" smtClean="0"/>
              <a:t> </a:t>
            </a:r>
            <a:r>
              <a:rPr lang="en-GB" noProof="0" dirty="0" err="1" smtClean="0"/>
              <a:t>suaj</a:t>
            </a:r>
            <a:r>
              <a:rPr lang="en-GB" noProof="0" dirty="0" smtClean="0"/>
              <a:t>; </a:t>
            </a:r>
            <a:r>
              <a:rPr lang="en-GB" noProof="0" dirty="0" err="1" smtClean="0"/>
              <a:t>ata</a:t>
            </a:r>
            <a:r>
              <a:rPr lang="en-GB" noProof="0" dirty="0" smtClean="0"/>
              <a:t> </a:t>
            </a:r>
            <a:r>
              <a:rPr lang="en-GB" noProof="0" dirty="0" err="1" smtClean="0"/>
              <a:t>kujtojnë</a:t>
            </a:r>
            <a:r>
              <a:rPr lang="en-GB" noProof="0" dirty="0" smtClean="0"/>
              <a:t> se </a:t>
            </a:r>
            <a:r>
              <a:rPr lang="en-GB" noProof="0" dirty="0" err="1" smtClean="0"/>
              <a:t>cilat</a:t>
            </a:r>
            <a:r>
              <a:rPr lang="en-GB" noProof="0" dirty="0" smtClean="0"/>
              <a:t> </a:t>
            </a:r>
            <a:r>
              <a:rPr lang="en-GB" noProof="0" dirty="0" err="1" smtClean="0"/>
              <a:t>skedarë</a:t>
            </a:r>
            <a:r>
              <a:rPr lang="en-GB" noProof="0" dirty="0" smtClean="0"/>
              <a:t> </a:t>
            </a:r>
            <a:r>
              <a:rPr lang="en-GB" noProof="0" dirty="0" err="1" smtClean="0"/>
              <a:t>keni</a:t>
            </a:r>
            <a:r>
              <a:rPr lang="en-GB" noProof="0" dirty="0" smtClean="0"/>
              <a:t> </a:t>
            </a:r>
            <a:r>
              <a:rPr lang="en-GB" noProof="0" dirty="0" err="1" smtClean="0"/>
              <a:t>hapur</a:t>
            </a:r>
            <a:r>
              <a:rPr lang="en-GB" noProof="0" dirty="0" smtClean="0"/>
              <a:t> </a:t>
            </a:r>
            <a:r>
              <a:rPr lang="en-GB" noProof="0" dirty="0" err="1" smtClean="0"/>
              <a:t>kohët</a:t>
            </a:r>
            <a:r>
              <a:rPr lang="en-GB" noProof="0" dirty="0" smtClean="0"/>
              <a:t> e </a:t>
            </a:r>
            <a:r>
              <a:rPr lang="en-GB" noProof="0" dirty="0" err="1" smtClean="0"/>
              <a:t>fundit</a:t>
            </a:r>
            <a:r>
              <a:rPr lang="en-GB" noProof="0" dirty="0" smtClean="0"/>
              <a:t>. </a:t>
            </a:r>
            <a:r>
              <a:rPr lang="en-GB" noProof="0" dirty="0" err="1" smtClean="0"/>
              <a:t>Ka</a:t>
            </a:r>
            <a:r>
              <a:rPr lang="en-GB" noProof="0" dirty="0" smtClean="0"/>
              <a:t> </a:t>
            </a:r>
            <a:r>
              <a:rPr lang="en-GB" noProof="0" dirty="0" err="1" smtClean="0"/>
              <a:t>shumë</a:t>
            </a:r>
            <a:r>
              <a:rPr lang="en-GB" noProof="0" dirty="0" smtClean="0"/>
              <a:t> </a:t>
            </a:r>
            <a:r>
              <a:rPr lang="en-GB" noProof="0" dirty="0" err="1" smtClean="0"/>
              <a:t>të</a:t>
            </a:r>
            <a:r>
              <a:rPr lang="en-GB" noProof="0" dirty="0" smtClean="0"/>
              <a:t> </a:t>
            </a:r>
            <a:r>
              <a:rPr lang="en-GB" noProof="0" dirty="0" err="1" smtClean="0"/>
              <a:t>dhëna</a:t>
            </a:r>
            <a:r>
              <a:rPr lang="en-GB" noProof="0" dirty="0" smtClean="0"/>
              <a:t> </a:t>
            </a:r>
            <a:r>
              <a:rPr lang="en-GB" noProof="0" dirty="0" err="1" smtClean="0"/>
              <a:t>të</a:t>
            </a:r>
            <a:r>
              <a:rPr lang="en-GB" noProof="0" dirty="0" smtClean="0"/>
              <a:t> </a:t>
            </a:r>
            <a:r>
              <a:rPr lang="en-GB" noProof="0" dirty="0" err="1" smtClean="0"/>
              <a:t>ruajtura</a:t>
            </a:r>
            <a:r>
              <a:rPr lang="en-GB" noProof="0" dirty="0" smtClean="0"/>
              <a:t> </a:t>
            </a:r>
            <a:r>
              <a:rPr lang="en-GB" noProof="0" dirty="0" err="1" smtClean="0"/>
              <a:t>në</a:t>
            </a:r>
            <a:r>
              <a:rPr lang="en-GB" noProof="0" dirty="0" smtClean="0"/>
              <a:t> hard </a:t>
            </a:r>
            <a:r>
              <a:rPr lang="en-GB" noProof="0" dirty="0" err="1" smtClean="0"/>
              <a:t>diskun</a:t>
            </a:r>
            <a:r>
              <a:rPr lang="en-GB" noProof="0" dirty="0" smtClean="0"/>
              <a:t> </a:t>
            </a:r>
            <a:r>
              <a:rPr lang="en-GB" noProof="0" dirty="0" err="1" smtClean="0"/>
              <a:t>tuaj</a:t>
            </a:r>
            <a:r>
              <a:rPr lang="en-GB" noProof="0" dirty="0" smtClean="0"/>
              <a:t>. </a:t>
            </a:r>
            <a:r>
              <a:rPr lang="en-GB" noProof="0" dirty="0" err="1" smtClean="0"/>
              <a:t>Disa</a:t>
            </a:r>
            <a:r>
              <a:rPr lang="en-GB" noProof="0" dirty="0" smtClean="0"/>
              <a:t> </a:t>
            </a:r>
            <a:r>
              <a:rPr lang="en-GB" noProof="0" dirty="0" err="1" smtClean="0"/>
              <a:t>prej</a:t>
            </a:r>
            <a:r>
              <a:rPr lang="en-GB" noProof="0" dirty="0" smtClean="0"/>
              <a:t> tyre </a:t>
            </a:r>
            <a:r>
              <a:rPr lang="en-GB" noProof="0" dirty="0" err="1" smtClean="0"/>
              <a:t>janë</a:t>
            </a:r>
            <a:r>
              <a:rPr lang="en-GB" noProof="0" dirty="0" smtClean="0"/>
              <a:t> </a:t>
            </a:r>
            <a:r>
              <a:rPr lang="en-GB" noProof="0" dirty="0" err="1" smtClean="0"/>
              <a:t>përmendur</a:t>
            </a:r>
            <a:r>
              <a:rPr lang="en-GB" noProof="0" dirty="0" smtClean="0"/>
              <a:t> </a:t>
            </a:r>
            <a:r>
              <a:rPr lang="en-GB" noProof="0" dirty="0" err="1" smtClean="0"/>
              <a:t>në</a:t>
            </a:r>
            <a:r>
              <a:rPr lang="en-GB" noProof="0" dirty="0" smtClean="0"/>
              <a:t> </a:t>
            </a:r>
            <a:r>
              <a:rPr lang="en-GB" noProof="0" dirty="0" err="1" smtClean="0"/>
              <a:t>këtë</a:t>
            </a:r>
            <a:r>
              <a:rPr lang="en-GB" noProof="0" dirty="0" smtClean="0"/>
              <a:t> </a:t>
            </a:r>
            <a:r>
              <a:rPr lang="en-GB" noProof="0" dirty="0" err="1" smtClean="0"/>
              <a:t>rrëshqitje</a:t>
            </a:r>
            <a:r>
              <a:rPr lang="en-GB" noProof="0" dirty="0" smtClean="0"/>
              <a:t>. </a:t>
            </a:r>
            <a:r>
              <a:rPr lang="en-GB" noProof="0" dirty="0" err="1" smtClean="0"/>
              <a:t>Megjithatë</a:t>
            </a:r>
            <a:r>
              <a:rPr lang="en-GB" noProof="0" dirty="0" smtClean="0"/>
              <a:t>, </a:t>
            </a:r>
            <a:r>
              <a:rPr lang="en-GB" noProof="0" dirty="0" err="1" smtClean="0"/>
              <a:t>ju</a:t>
            </a:r>
            <a:r>
              <a:rPr lang="en-GB" noProof="0" dirty="0" smtClean="0"/>
              <a:t> </a:t>
            </a:r>
            <a:r>
              <a:rPr lang="en-GB" noProof="0" dirty="0" err="1" smtClean="0"/>
              <a:t>mund</a:t>
            </a:r>
            <a:r>
              <a:rPr lang="en-GB" noProof="0" dirty="0" smtClean="0"/>
              <a:t> </a:t>
            </a:r>
            <a:r>
              <a:rPr lang="en-GB" noProof="0" dirty="0" err="1" smtClean="0"/>
              <a:t>të</a:t>
            </a:r>
            <a:r>
              <a:rPr lang="en-GB" noProof="0" dirty="0" smtClean="0"/>
              <a:t> </a:t>
            </a:r>
            <a:r>
              <a:rPr lang="en-GB" noProof="0" dirty="0" err="1" smtClean="0"/>
              <a:t>gërmoj</a:t>
            </a:r>
            <a:r>
              <a:rPr lang="en-GB" noProof="0" dirty="0" smtClean="0"/>
              <a:t> </a:t>
            </a:r>
            <a:r>
              <a:rPr lang="en-GB" noProof="0" dirty="0" err="1" smtClean="0"/>
              <a:t>në</a:t>
            </a:r>
            <a:r>
              <a:rPr lang="en-GB" noProof="0" dirty="0" smtClean="0"/>
              <a:t> </a:t>
            </a:r>
            <a:r>
              <a:rPr lang="en-GB" noProof="0" dirty="0" err="1" smtClean="0"/>
              <a:t>sistemin</a:t>
            </a:r>
            <a:r>
              <a:rPr lang="en-GB" noProof="0" dirty="0" smtClean="0"/>
              <a:t> </a:t>
            </a:r>
            <a:r>
              <a:rPr lang="en-GB" noProof="0" dirty="0" err="1" smtClean="0"/>
              <a:t>tuaj</a:t>
            </a:r>
            <a:r>
              <a:rPr lang="en-GB" noProof="0" dirty="0" smtClean="0"/>
              <a:t> </a:t>
            </a:r>
            <a:r>
              <a:rPr lang="en-GB" noProof="0" dirty="0" err="1" smtClean="0"/>
              <a:t>dhe</a:t>
            </a:r>
            <a:r>
              <a:rPr lang="en-GB" noProof="0" dirty="0" smtClean="0"/>
              <a:t> </a:t>
            </a:r>
            <a:r>
              <a:rPr lang="en-GB" noProof="0" dirty="0" err="1" smtClean="0"/>
              <a:t>konfigurimin</a:t>
            </a:r>
            <a:r>
              <a:rPr lang="en-GB" noProof="0" dirty="0" smtClean="0"/>
              <a:t> e </a:t>
            </a:r>
            <a:r>
              <a:rPr lang="en-GB" noProof="0" dirty="0" err="1" smtClean="0"/>
              <a:t>programit</a:t>
            </a:r>
            <a:r>
              <a:rPr lang="en-GB" noProof="0" dirty="0" smtClean="0"/>
              <a:t> </a:t>
            </a:r>
            <a:r>
              <a:rPr lang="en-GB" noProof="0" dirty="0" err="1" smtClean="0"/>
              <a:t>dhe</a:t>
            </a:r>
            <a:r>
              <a:rPr lang="en-GB" noProof="0" dirty="0" smtClean="0"/>
              <a:t> </a:t>
            </a:r>
            <a:r>
              <a:rPr lang="en-GB" noProof="0" dirty="0" err="1" smtClean="0"/>
              <a:t>të</a:t>
            </a:r>
            <a:r>
              <a:rPr lang="en-GB" noProof="0" dirty="0" smtClean="0"/>
              <a:t> </a:t>
            </a:r>
            <a:r>
              <a:rPr lang="en-GB" noProof="0" dirty="0" err="1" smtClean="0"/>
              <a:t>ndryshoni</a:t>
            </a:r>
            <a:r>
              <a:rPr lang="en-GB" noProof="0" dirty="0" smtClean="0"/>
              <a:t> </a:t>
            </a:r>
            <a:r>
              <a:rPr lang="en-GB" noProof="0" dirty="0" err="1" smtClean="0"/>
              <a:t>atë</a:t>
            </a:r>
            <a:r>
              <a:rPr lang="en-GB" noProof="0" dirty="0" smtClean="0"/>
              <a:t> </a:t>
            </a:r>
            <a:r>
              <a:rPr lang="en-GB" noProof="0" dirty="0" err="1" smtClean="0"/>
              <a:t>sjellje</a:t>
            </a:r>
            <a:r>
              <a:rPr lang="en-GB" noProof="0" dirty="0" smtClean="0"/>
              <a:t>. </a:t>
            </a:r>
            <a:r>
              <a:rPr lang="en-GB" noProof="0" dirty="0" err="1" smtClean="0"/>
              <a:t>Kështu</a:t>
            </a:r>
            <a:r>
              <a:rPr lang="en-GB" noProof="0" dirty="0" smtClean="0"/>
              <a:t> </a:t>
            </a:r>
            <a:r>
              <a:rPr lang="en-GB" noProof="0" dirty="0" err="1" smtClean="0"/>
              <a:t>që</a:t>
            </a:r>
            <a:r>
              <a:rPr lang="en-GB" noProof="0" dirty="0" smtClean="0"/>
              <a:t> </a:t>
            </a:r>
            <a:r>
              <a:rPr lang="en-GB" noProof="0" dirty="0" err="1" smtClean="0"/>
              <a:t>ju</a:t>
            </a:r>
            <a:r>
              <a:rPr lang="en-GB" noProof="0" dirty="0" smtClean="0"/>
              <a:t> </a:t>
            </a:r>
            <a:r>
              <a:rPr lang="en-GB" noProof="0" dirty="0" err="1" smtClean="0"/>
              <a:t>mund</a:t>
            </a:r>
            <a:r>
              <a:rPr lang="en-GB" noProof="0" dirty="0" smtClean="0"/>
              <a:t> </a:t>
            </a:r>
            <a:r>
              <a:rPr lang="en-GB" noProof="0" dirty="0" err="1" smtClean="0"/>
              <a:t>të</a:t>
            </a:r>
            <a:r>
              <a:rPr lang="en-GB" noProof="0" dirty="0" smtClean="0"/>
              <a:t> </a:t>
            </a:r>
            <a:r>
              <a:rPr lang="en-GB" noProof="0" dirty="0" err="1" smtClean="0"/>
              <a:t>shmangni</a:t>
            </a:r>
            <a:r>
              <a:rPr lang="en-GB" noProof="0" dirty="0" smtClean="0"/>
              <a:t> </a:t>
            </a:r>
            <a:r>
              <a:rPr lang="en-GB" noProof="0" dirty="0" err="1" smtClean="0"/>
              <a:t>këto</a:t>
            </a:r>
            <a:r>
              <a:rPr lang="en-GB" noProof="0" dirty="0" smtClean="0"/>
              <a:t> </a:t>
            </a:r>
            <a:r>
              <a:rPr lang="en-GB" noProof="0" dirty="0" err="1" smtClean="0"/>
              <a:t>gjurmë</a:t>
            </a:r>
            <a:r>
              <a:rPr lang="en-GB" noProof="0" dirty="0" smtClean="0"/>
              <a:t>.</a:t>
            </a:r>
            <a:r>
              <a:rPr lang="en-GB" baseline="0" noProof="0" dirty="0" smtClean="0"/>
              <a:t>.</a:t>
            </a:r>
            <a:endParaRPr lang="en-GB" noProof="0" dirty="0" smtClean="0"/>
          </a:p>
          <a:p>
            <a:endParaRPr lang="en-GB" noProof="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GB" noProof="0" dirty="0" err="1" smtClean="0"/>
              <a:t>Gjurmë</a:t>
            </a:r>
            <a:r>
              <a:rPr lang="en-GB" noProof="0" dirty="0" smtClean="0"/>
              <a:t> </a:t>
            </a:r>
            <a:r>
              <a:rPr lang="en-GB" noProof="0" dirty="0" err="1" smtClean="0"/>
              <a:t>të</a:t>
            </a:r>
            <a:r>
              <a:rPr lang="en-GB" noProof="0" dirty="0" smtClean="0"/>
              <a:t> </a:t>
            </a:r>
            <a:r>
              <a:rPr lang="en-GB" noProof="0" dirty="0" err="1" smtClean="0"/>
              <a:t>pashmangshme</a:t>
            </a:r>
            <a:r>
              <a:rPr lang="en-GB" noProof="0" dirty="0" smtClean="0"/>
              <a:t>: </a:t>
            </a:r>
            <a:r>
              <a:rPr lang="en-GB" noProof="0" dirty="0" err="1" smtClean="0"/>
              <a:t>Në</a:t>
            </a:r>
            <a:r>
              <a:rPr lang="en-GB" noProof="0" dirty="0" smtClean="0"/>
              <a:t> </a:t>
            </a:r>
            <a:r>
              <a:rPr lang="en-GB" noProof="0" dirty="0" err="1" smtClean="0"/>
              <a:t>kontrast</a:t>
            </a:r>
            <a:r>
              <a:rPr lang="en-GB" noProof="0" dirty="0" smtClean="0"/>
              <a:t> me </a:t>
            </a:r>
            <a:r>
              <a:rPr lang="en-GB" noProof="0" dirty="0" err="1" smtClean="0"/>
              <a:t>gjurmët</a:t>
            </a:r>
            <a:r>
              <a:rPr lang="en-GB" noProof="0" dirty="0" smtClean="0"/>
              <a:t> e </a:t>
            </a:r>
            <a:r>
              <a:rPr lang="en-GB" noProof="0" dirty="0" err="1" smtClean="0"/>
              <a:t>shmangshme</a:t>
            </a:r>
            <a:r>
              <a:rPr lang="en-GB" noProof="0" dirty="0" smtClean="0"/>
              <a:t>, </a:t>
            </a:r>
            <a:r>
              <a:rPr lang="en-GB" noProof="0" dirty="0" err="1" smtClean="0"/>
              <a:t>ato</a:t>
            </a:r>
            <a:r>
              <a:rPr lang="en-GB" noProof="0" dirty="0" smtClean="0"/>
              <a:t> </a:t>
            </a:r>
            <a:r>
              <a:rPr lang="en-GB" noProof="0" dirty="0" err="1" smtClean="0"/>
              <a:t>të</a:t>
            </a:r>
            <a:r>
              <a:rPr lang="en-GB" noProof="0" dirty="0" smtClean="0"/>
              <a:t> </a:t>
            </a:r>
            <a:r>
              <a:rPr lang="en-GB" noProof="0" dirty="0" err="1" smtClean="0"/>
              <a:t>pashmangshme</a:t>
            </a:r>
            <a:r>
              <a:rPr lang="en-GB" noProof="0" dirty="0" smtClean="0"/>
              <a:t> </a:t>
            </a:r>
            <a:r>
              <a:rPr lang="en-GB" noProof="0" dirty="0" err="1" smtClean="0"/>
              <a:t>nuk</a:t>
            </a:r>
            <a:r>
              <a:rPr lang="en-GB" noProof="0" dirty="0" smtClean="0"/>
              <a:t> </a:t>
            </a:r>
            <a:r>
              <a:rPr lang="en-GB" noProof="0" dirty="0" err="1" smtClean="0"/>
              <a:t>mund</a:t>
            </a:r>
            <a:r>
              <a:rPr lang="en-GB" noProof="0" dirty="0" smtClean="0"/>
              <a:t> </a:t>
            </a:r>
            <a:r>
              <a:rPr lang="en-GB" noProof="0" dirty="0" err="1" smtClean="0"/>
              <a:t>të</a:t>
            </a:r>
            <a:r>
              <a:rPr lang="en-GB" noProof="0" dirty="0" smtClean="0"/>
              <a:t> </a:t>
            </a:r>
            <a:r>
              <a:rPr lang="en-GB" noProof="0" dirty="0" err="1" smtClean="0"/>
              <a:t>konfigurohen</a:t>
            </a:r>
            <a:r>
              <a:rPr lang="en-GB" noProof="0" dirty="0" smtClean="0"/>
              <a:t> </a:t>
            </a:r>
            <a:r>
              <a:rPr lang="en-GB" noProof="0" dirty="0" err="1" smtClean="0"/>
              <a:t>për</a:t>
            </a:r>
            <a:r>
              <a:rPr lang="en-GB" noProof="0" dirty="0" smtClean="0"/>
              <a:t> </a:t>
            </a:r>
            <a:r>
              <a:rPr lang="en-GB" noProof="0" dirty="0" err="1" smtClean="0"/>
              <a:t>t'u</a:t>
            </a:r>
            <a:r>
              <a:rPr lang="en-GB" noProof="0" dirty="0" smtClean="0"/>
              <a:t> </a:t>
            </a:r>
            <a:r>
              <a:rPr lang="en-GB" noProof="0" dirty="0" err="1" smtClean="0"/>
              <a:t>ndalur</a:t>
            </a:r>
            <a:r>
              <a:rPr lang="en-GB" noProof="0" dirty="0" smtClean="0"/>
              <a:t>. </a:t>
            </a:r>
            <a:r>
              <a:rPr lang="en-GB" noProof="0" dirty="0" err="1" smtClean="0"/>
              <a:t>Pra</a:t>
            </a:r>
            <a:r>
              <a:rPr lang="en-GB" noProof="0" dirty="0" smtClean="0"/>
              <a:t>, </a:t>
            </a:r>
            <a:r>
              <a:rPr lang="en-GB" noProof="0" dirty="0" err="1" smtClean="0"/>
              <a:t>probabiliteti</a:t>
            </a:r>
            <a:r>
              <a:rPr lang="en-GB" noProof="0" dirty="0" smtClean="0"/>
              <a:t> </a:t>
            </a:r>
            <a:r>
              <a:rPr lang="en-GB" noProof="0" dirty="0" err="1" smtClean="0"/>
              <a:t>për</a:t>
            </a:r>
            <a:r>
              <a:rPr lang="en-GB" noProof="0" dirty="0" smtClean="0"/>
              <a:t> </a:t>
            </a:r>
            <a:r>
              <a:rPr lang="en-GB" noProof="0" dirty="0" err="1" smtClean="0"/>
              <a:t>të</a:t>
            </a:r>
            <a:r>
              <a:rPr lang="en-GB" noProof="0" dirty="0" smtClean="0"/>
              <a:t> </a:t>
            </a:r>
            <a:r>
              <a:rPr lang="en-GB" noProof="0" dirty="0" err="1" smtClean="0"/>
              <a:t>gjetur</a:t>
            </a:r>
            <a:r>
              <a:rPr lang="en-GB" noProof="0" dirty="0" smtClean="0"/>
              <a:t> </a:t>
            </a:r>
            <a:r>
              <a:rPr lang="en-GB" noProof="0" dirty="0" err="1" smtClean="0"/>
              <a:t>të</a:t>
            </a:r>
            <a:r>
              <a:rPr lang="en-GB" noProof="0" dirty="0" smtClean="0"/>
              <a:t> </a:t>
            </a:r>
            <a:r>
              <a:rPr lang="en-GB" noProof="0" dirty="0" err="1" smtClean="0"/>
              <a:t>dhëna</a:t>
            </a:r>
            <a:r>
              <a:rPr lang="en-GB" noProof="0" dirty="0" smtClean="0"/>
              <a:t> </a:t>
            </a:r>
            <a:r>
              <a:rPr lang="en-GB" noProof="0" dirty="0" err="1" smtClean="0"/>
              <a:t>të</a:t>
            </a:r>
            <a:r>
              <a:rPr lang="en-GB" noProof="0" dirty="0" smtClean="0"/>
              <a:t> </a:t>
            </a:r>
            <a:r>
              <a:rPr lang="en-GB" noProof="0" dirty="0" err="1" smtClean="0"/>
              <a:t>ruajtura</a:t>
            </a:r>
            <a:r>
              <a:rPr lang="en-GB" noProof="0" dirty="0" smtClean="0"/>
              <a:t> pa </a:t>
            </a:r>
            <a:r>
              <a:rPr lang="en-GB" noProof="0" dirty="0" err="1" smtClean="0"/>
              <a:t>rezerva</a:t>
            </a:r>
            <a:r>
              <a:rPr lang="en-GB" noProof="0" dirty="0" smtClean="0"/>
              <a:t> </a:t>
            </a:r>
            <a:r>
              <a:rPr lang="en-GB" noProof="0" dirty="0" err="1" smtClean="0"/>
              <a:t>në</a:t>
            </a:r>
            <a:r>
              <a:rPr lang="en-GB" noProof="0" dirty="0" smtClean="0"/>
              <a:t> </a:t>
            </a:r>
            <a:r>
              <a:rPr lang="en-GB" noProof="0" dirty="0" err="1" smtClean="0"/>
              <a:t>këto</a:t>
            </a:r>
            <a:r>
              <a:rPr lang="en-GB" noProof="0" dirty="0" smtClean="0"/>
              <a:t> zona është </a:t>
            </a:r>
            <a:r>
              <a:rPr lang="en-GB" noProof="0" dirty="0" err="1" smtClean="0"/>
              <a:t>mjaft</a:t>
            </a:r>
            <a:r>
              <a:rPr lang="en-GB" noProof="0" dirty="0" smtClean="0"/>
              <a:t> </a:t>
            </a:r>
            <a:r>
              <a:rPr lang="en-GB" noProof="0" dirty="0" err="1" smtClean="0"/>
              <a:t>i</a:t>
            </a:r>
            <a:r>
              <a:rPr lang="en-GB" noProof="0" dirty="0" smtClean="0"/>
              <a:t> </a:t>
            </a:r>
            <a:r>
              <a:rPr lang="en-GB" noProof="0" dirty="0" err="1" smtClean="0"/>
              <a:t>lartë</a:t>
            </a:r>
            <a:r>
              <a:rPr lang="en-GB" noProof="0" dirty="0" smtClean="0"/>
              <a:t> </a:t>
            </a:r>
            <a:r>
              <a:rPr lang="en-GB" noProof="0" dirty="0" err="1" smtClean="0"/>
              <a:t>edhe</a:t>
            </a:r>
            <a:r>
              <a:rPr lang="en-GB" noProof="0" dirty="0" smtClean="0"/>
              <a:t> </a:t>
            </a:r>
            <a:r>
              <a:rPr lang="en-GB" noProof="0" dirty="0" err="1" smtClean="0"/>
              <a:t>nëse</a:t>
            </a:r>
            <a:r>
              <a:rPr lang="en-GB" noProof="0" dirty="0" smtClean="0"/>
              <a:t> </a:t>
            </a:r>
            <a:r>
              <a:rPr lang="en-GB" noProof="0" dirty="0" err="1" smtClean="0"/>
              <a:t>i</a:t>
            </a:r>
            <a:r>
              <a:rPr lang="en-GB" noProof="0" dirty="0" smtClean="0"/>
              <a:t> </a:t>
            </a:r>
            <a:r>
              <a:rPr lang="en-GB" noProof="0" dirty="0" err="1" smtClean="0"/>
              <a:t>dyshuari</a:t>
            </a:r>
            <a:r>
              <a:rPr lang="en-GB" noProof="0" dirty="0" smtClean="0"/>
              <a:t> u </a:t>
            </a:r>
            <a:r>
              <a:rPr lang="en-GB" noProof="0" dirty="0" err="1" smtClean="0"/>
              <a:t>përpoq</a:t>
            </a:r>
            <a:r>
              <a:rPr lang="en-GB" noProof="0" dirty="0" smtClean="0"/>
              <a:t> </a:t>
            </a:r>
            <a:r>
              <a:rPr lang="en-GB" noProof="0" dirty="0" err="1" smtClean="0"/>
              <a:t>të</a:t>
            </a:r>
            <a:r>
              <a:rPr lang="en-GB" noProof="0" dirty="0" smtClean="0"/>
              <a:t> </a:t>
            </a:r>
            <a:r>
              <a:rPr lang="en-GB" noProof="0" dirty="0" err="1" smtClean="0"/>
              <a:t>pastrojë</a:t>
            </a:r>
            <a:r>
              <a:rPr lang="en-GB" noProof="0" dirty="0" smtClean="0"/>
              <a:t> </a:t>
            </a:r>
            <a:r>
              <a:rPr lang="en-GB" noProof="0" dirty="0" err="1" smtClean="0"/>
              <a:t>gjurmët</a:t>
            </a:r>
            <a:r>
              <a:rPr lang="en-GB" noProof="0" dirty="0" smtClean="0"/>
              <a:t> e </a:t>
            </a:r>
            <a:r>
              <a:rPr lang="en-GB" noProof="0" dirty="0" err="1" smtClean="0"/>
              <a:t>tij</a:t>
            </a:r>
            <a:r>
              <a:rPr lang="en-GB" noProof="0" dirty="0" smtClean="0"/>
              <a:t>. </a:t>
            </a:r>
            <a:r>
              <a:rPr lang="en-GB" noProof="0" dirty="0" err="1" smtClean="0"/>
              <a:t>Unë</a:t>
            </a:r>
            <a:r>
              <a:rPr lang="en-GB" noProof="0" dirty="0" smtClean="0"/>
              <a:t> do </a:t>
            </a:r>
            <a:r>
              <a:rPr lang="en-GB" noProof="0" dirty="0" err="1" smtClean="0"/>
              <a:t>t'ju</a:t>
            </a:r>
            <a:r>
              <a:rPr lang="en-GB" noProof="0" dirty="0" smtClean="0"/>
              <a:t> </a:t>
            </a:r>
            <a:r>
              <a:rPr lang="en-GB" noProof="0" dirty="0" err="1" smtClean="0"/>
              <a:t>shpjegoj</a:t>
            </a:r>
            <a:r>
              <a:rPr lang="en-GB" noProof="0" dirty="0" smtClean="0"/>
              <a:t> </a:t>
            </a:r>
            <a:r>
              <a:rPr lang="en-GB" noProof="0" dirty="0" err="1" smtClean="0"/>
              <a:t>në</a:t>
            </a:r>
            <a:r>
              <a:rPr lang="en-GB" noProof="0" dirty="0" smtClean="0"/>
              <a:t> </a:t>
            </a:r>
            <a:r>
              <a:rPr lang="en-GB" noProof="0" dirty="0" err="1" smtClean="0"/>
              <a:t>disa</a:t>
            </a:r>
            <a:r>
              <a:rPr lang="en-GB" noProof="0" dirty="0" smtClean="0"/>
              <a:t> </a:t>
            </a:r>
            <a:r>
              <a:rPr lang="en-GB" noProof="0" dirty="0" err="1" smtClean="0"/>
              <a:t>momente</a:t>
            </a:r>
            <a:r>
              <a:rPr lang="en-GB" noProof="0" dirty="0" smtClean="0"/>
              <a:t> </a:t>
            </a:r>
            <a:r>
              <a:rPr lang="en-GB" noProof="0" dirty="0" err="1" smtClean="0"/>
              <a:t>fjalën</a:t>
            </a:r>
            <a:r>
              <a:rPr lang="en-GB" noProof="0" dirty="0" smtClean="0"/>
              <a:t> </a:t>
            </a:r>
            <a:r>
              <a:rPr lang="en-GB" noProof="0" dirty="0" err="1" smtClean="0"/>
              <a:t>Hapësirë</a:t>
            </a:r>
            <a:r>
              <a:rPr lang="en-GB" noProof="0" dirty="0" smtClean="0"/>
              <a:t> e </a:t>
            </a:r>
            <a:r>
              <a:rPr lang="en-GB" noProof="0" dirty="0" err="1" smtClean="0"/>
              <a:t>Gjendur</a:t>
            </a:r>
            <a:r>
              <a:rPr lang="en-GB" noProof="0" dirty="0" smtClean="0"/>
              <a:t> </a:t>
            </a:r>
            <a:r>
              <a:rPr lang="en-GB" noProof="0" dirty="0" err="1" smtClean="0"/>
              <a:t>dhe</a:t>
            </a:r>
            <a:r>
              <a:rPr lang="en-GB" noProof="0" dirty="0" smtClean="0"/>
              <a:t> e </a:t>
            </a:r>
            <a:r>
              <a:rPr lang="en-GB" noProof="0" dirty="0" err="1" smtClean="0"/>
              <a:t>Paalokuar</a:t>
            </a:r>
            <a:r>
              <a:rPr lang="en-GB" noProof="0" dirty="0" smtClean="0"/>
              <a:t>, </a:t>
            </a:r>
            <a:r>
              <a:rPr lang="en-GB" noProof="0" dirty="0" err="1" smtClean="0"/>
              <a:t>por</a:t>
            </a:r>
            <a:r>
              <a:rPr lang="en-GB" noProof="0" dirty="0" smtClean="0"/>
              <a:t> </a:t>
            </a:r>
            <a:r>
              <a:rPr lang="en-GB" noProof="0" dirty="0" err="1" smtClean="0"/>
              <a:t>për</a:t>
            </a:r>
            <a:r>
              <a:rPr lang="en-GB" noProof="0" dirty="0" smtClean="0"/>
              <a:t> fat </a:t>
            </a:r>
            <a:r>
              <a:rPr lang="en-GB" noProof="0" dirty="0" err="1" smtClean="0"/>
              <a:t>të</a:t>
            </a:r>
            <a:r>
              <a:rPr lang="en-GB" noProof="0" dirty="0" smtClean="0"/>
              <a:t> </a:t>
            </a:r>
            <a:r>
              <a:rPr lang="en-GB" noProof="0" dirty="0" err="1" smtClean="0"/>
              <a:t>keq</a:t>
            </a:r>
            <a:r>
              <a:rPr lang="en-GB" noProof="0" dirty="0" smtClean="0"/>
              <a:t> </a:t>
            </a:r>
            <a:r>
              <a:rPr lang="en-GB" noProof="0" dirty="0" err="1" smtClean="0"/>
              <a:t>nuk</a:t>
            </a:r>
            <a:r>
              <a:rPr lang="en-GB" noProof="0" dirty="0" smtClean="0"/>
              <a:t> </a:t>
            </a:r>
            <a:r>
              <a:rPr lang="en-GB" noProof="0" dirty="0" err="1" smtClean="0"/>
              <a:t>mund</a:t>
            </a:r>
            <a:r>
              <a:rPr lang="en-GB" noProof="0" dirty="0" smtClean="0"/>
              <a:t> </a:t>
            </a:r>
            <a:r>
              <a:rPr lang="en-GB" noProof="0" dirty="0" err="1" smtClean="0"/>
              <a:t>të</a:t>
            </a:r>
            <a:r>
              <a:rPr lang="en-GB" noProof="0" dirty="0" smtClean="0"/>
              <a:t> </a:t>
            </a:r>
            <a:r>
              <a:rPr lang="en-GB" noProof="0" dirty="0" err="1" smtClean="0"/>
              <a:t>hyjmë</a:t>
            </a:r>
            <a:r>
              <a:rPr lang="en-GB" noProof="0" dirty="0" smtClean="0"/>
              <a:t> </a:t>
            </a:r>
            <a:r>
              <a:rPr lang="en-GB" noProof="0" dirty="0" err="1" smtClean="0"/>
              <a:t>në</a:t>
            </a:r>
            <a:r>
              <a:rPr lang="en-GB" noProof="0" dirty="0" smtClean="0"/>
              <a:t> </a:t>
            </a:r>
            <a:r>
              <a:rPr lang="en-GB" noProof="0" dirty="0" err="1" smtClean="0"/>
              <a:t>hollësi</a:t>
            </a:r>
            <a:r>
              <a:rPr lang="en-GB" noProof="0" dirty="0" smtClean="0"/>
              <a:t> </a:t>
            </a:r>
            <a:r>
              <a:rPr lang="en-GB" noProof="0" dirty="0" err="1" smtClean="0"/>
              <a:t>të</a:t>
            </a:r>
            <a:r>
              <a:rPr lang="en-GB" noProof="0" dirty="0" smtClean="0"/>
              <a:t> </a:t>
            </a:r>
            <a:r>
              <a:rPr lang="en-GB" noProof="0" dirty="0" err="1" smtClean="0"/>
              <a:t>mëtejshme</a:t>
            </a:r>
            <a:r>
              <a:rPr lang="en-GB" noProof="0" dirty="0" smtClean="0"/>
              <a:t> </a:t>
            </a:r>
            <a:r>
              <a:rPr lang="en-GB" noProof="0" dirty="0" err="1" smtClean="0"/>
              <a:t>në</a:t>
            </a:r>
            <a:r>
              <a:rPr lang="en-GB" noProof="0" dirty="0" smtClean="0"/>
              <a:t> </a:t>
            </a:r>
            <a:r>
              <a:rPr lang="en-GB" noProof="0" dirty="0" err="1" smtClean="0"/>
              <a:t>këtë</a:t>
            </a:r>
            <a:r>
              <a:rPr lang="en-GB" noProof="0" dirty="0" smtClean="0"/>
              <a:t> </a:t>
            </a:r>
            <a:r>
              <a:rPr lang="en-GB" noProof="0" dirty="0" err="1" smtClean="0"/>
              <a:t>fazë</a:t>
            </a:r>
            <a:r>
              <a:rPr lang="en-GB" noProof="0" dirty="0" smtClean="0"/>
              <a:t>.</a:t>
            </a:r>
          </a:p>
          <a:p>
            <a:pPr marL="0" marR="0" indent="0" algn="l" defTabSz="457200" rtl="0" eaLnBrk="1" fontAlgn="auto" latinLnBrk="0" hangingPunct="1">
              <a:lnSpc>
                <a:spcPct val="100000"/>
              </a:lnSpc>
              <a:spcBef>
                <a:spcPts val="0"/>
              </a:spcBef>
              <a:spcAft>
                <a:spcPts val="0"/>
              </a:spcAft>
              <a:buClrTx/>
              <a:buSzTx/>
              <a:buFontTx/>
              <a:buNone/>
              <a:tabLst/>
              <a:defRPr/>
            </a:pPr>
            <a:endParaRPr lang="en-GB" noProof="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GB" noProof="0" dirty="0" smtClean="0"/>
              <a:t>Le </a:t>
            </a:r>
            <a:r>
              <a:rPr lang="en-GB" noProof="0" dirty="0" err="1" smtClean="0"/>
              <a:t>të</a:t>
            </a:r>
            <a:r>
              <a:rPr lang="en-GB" noProof="0" dirty="0" smtClean="0"/>
              <a:t> </a:t>
            </a:r>
            <a:r>
              <a:rPr lang="en-GB" noProof="0" dirty="0" err="1" smtClean="0"/>
              <a:t>shohim</a:t>
            </a:r>
            <a:r>
              <a:rPr lang="en-GB" noProof="0" dirty="0" smtClean="0"/>
              <a:t> se </a:t>
            </a:r>
            <a:r>
              <a:rPr lang="en-GB" noProof="0" dirty="0" err="1" smtClean="0"/>
              <a:t>si</a:t>
            </a:r>
            <a:r>
              <a:rPr lang="en-GB" noProof="0" dirty="0" smtClean="0"/>
              <a:t> </a:t>
            </a:r>
            <a:r>
              <a:rPr lang="en-GB" noProof="0" dirty="0" err="1" smtClean="0"/>
              <a:t>mund</a:t>
            </a:r>
            <a:r>
              <a:rPr lang="en-GB" noProof="0" dirty="0" smtClean="0"/>
              <a:t> </a:t>
            </a:r>
            <a:r>
              <a:rPr lang="en-GB" noProof="0" dirty="0" err="1" smtClean="0"/>
              <a:t>t'ju</a:t>
            </a:r>
            <a:r>
              <a:rPr lang="en-GB" noProof="0" dirty="0" smtClean="0"/>
              <a:t> </a:t>
            </a:r>
            <a:r>
              <a:rPr lang="en-GB" noProof="0" dirty="0" err="1" smtClean="0"/>
              <a:t>ndihmojë</a:t>
            </a:r>
            <a:r>
              <a:rPr lang="en-GB" noProof="0" dirty="0" smtClean="0"/>
              <a:t> Mjekësia </a:t>
            </a:r>
            <a:r>
              <a:rPr lang="en-GB" noProof="0" dirty="0" err="1" smtClean="0"/>
              <a:t>Ligjore</a:t>
            </a:r>
            <a:r>
              <a:rPr lang="en-GB" noProof="0" dirty="0" smtClean="0"/>
              <a:t> </a:t>
            </a:r>
            <a:r>
              <a:rPr lang="en-GB" noProof="0" dirty="0" err="1" smtClean="0"/>
              <a:t>Dixhitale</a:t>
            </a:r>
            <a:r>
              <a:rPr lang="en-GB" noProof="0" dirty="0" smtClean="0"/>
              <a:t> me </a:t>
            </a:r>
            <a:r>
              <a:rPr lang="en-GB" noProof="0" dirty="0" err="1" smtClean="0"/>
              <a:t>këto</a:t>
            </a:r>
            <a:r>
              <a:rPr lang="en-GB" noProof="0" dirty="0" smtClean="0"/>
              <a:t> </a:t>
            </a:r>
            <a:r>
              <a:rPr lang="en-GB" noProof="0" dirty="0" err="1" smtClean="0"/>
              <a:t>gjurmë</a:t>
            </a:r>
            <a:r>
              <a:rPr lang="en-GB" noProof="0" dirty="0" smtClean="0"/>
              <a:t>.</a:t>
            </a:r>
          </a:p>
          <a:p>
            <a:r>
              <a:rPr lang="en-GB" baseline="0" noProof="0" dirty="0" smtClean="0"/>
              <a:t>.</a:t>
            </a:r>
            <a:endParaRPr lang="en-GB" noProof="0" dirty="0"/>
          </a:p>
        </p:txBody>
      </p:sp>
      <p:sp>
        <p:nvSpPr>
          <p:cNvPr id="4" name="Foliennummernplatzhalter 3"/>
          <p:cNvSpPr>
            <a:spLocks noGrp="1"/>
          </p:cNvSpPr>
          <p:nvPr>
            <p:ph type="sldNum" sz="quarter" idx="10"/>
          </p:nvPr>
        </p:nvSpPr>
        <p:spPr/>
        <p:txBody>
          <a:bodyPr/>
          <a:lstStyle/>
          <a:p>
            <a:fld id="{5827260C-95DC-194B-88B2-0B241DEC43BF}" type="slidenum">
              <a:rPr lang="en-US" smtClean="0"/>
              <a:pPr/>
              <a:t>160</a:t>
            </a:fld>
            <a:endParaRPr lang="en-US"/>
          </a:p>
        </p:txBody>
      </p:sp>
    </p:spTree>
    <p:extLst>
      <p:ext uri="{BB962C8B-B14F-4D97-AF65-F5344CB8AC3E}">
        <p14:creationId xmlns:p14="http://schemas.microsoft.com/office/powerpoint/2010/main" val="3216650981"/>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noProof="0" dirty="0" err="1" smtClean="0"/>
              <a:t>Mund</a:t>
            </a:r>
            <a:r>
              <a:rPr lang="en-GB" noProof="0" dirty="0" smtClean="0"/>
              <a:t> </a:t>
            </a:r>
            <a:r>
              <a:rPr lang="en-GB" noProof="0" dirty="0" err="1" smtClean="0"/>
              <a:t>te</a:t>
            </a:r>
            <a:r>
              <a:rPr lang="en-GB" noProof="0" dirty="0" smtClean="0"/>
              <a:t> </a:t>
            </a:r>
            <a:r>
              <a:rPr lang="en-GB" noProof="0" dirty="0" err="1" smtClean="0"/>
              <a:t>te</a:t>
            </a:r>
            <a:r>
              <a:rPr lang="en-GB" noProof="0" dirty="0" smtClean="0"/>
              <a:t> </a:t>
            </a:r>
            <a:r>
              <a:rPr lang="en-GB" noProof="0" dirty="0" err="1" smtClean="0"/>
              <a:t>bej</a:t>
            </a:r>
            <a:r>
              <a:rPr lang="en-GB" noProof="0" dirty="0" smtClean="0"/>
              <a:t> </a:t>
            </a:r>
            <a:r>
              <a:rPr lang="en-GB" noProof="0" dirty="0" err="1" smtClean="0"/>
              <a:t>nje</a:t>
            </a:r>
            <a:r>
              <a:rPr lang="en-GB" noProof="0" dirty="0" smtClean="0"/>
              <a:t> </a:t>
            </a:r>
            <a:r>
              <a:rPr lang="en-GB" noProof="0" dirty="0" err="1" smtClean="0"/>
              <a:t>pyetje</a:t>
            </a:r>
            <a:r>
              <a:rPr lang="en-GB" noProof="0" dirty="0" smtClean="0"/>
              <a:t>? Kush </a:t>
            </a:r>
            <a:r>
              <a:rPr lang="en-GB" noProof="0" dirty="0" err="1" smtClean="0"/>
              <a:t>prej</a:t>
            </a:r>
            <a:r>
              <a:rPr lang="en-GB" noProof="0" dirty="0" smtClean="0"/>
              <a:t> </a:t>
            </a:r>
            <a:r>
              <a:rPr lang="en-GB" noProof="0" dirty="0" err="1" smtClean="0"/>
              <a:t>jush</a:t>
            </a:r>
            <a:r>
              <a:rPr lang="en-GB" noProof="0" dirty="0" smtClean="0"/>
              <a:t> </a:t>
            </a:r>
            <a:r>
              <a:rPr lang="en-GB" noProof="0" dirty="0" err="1" smtClean="0"/>
              <a:t>po</a:t>
            </a:r>
            <a:r>
              <a:rPr lang="en-GB" noProof="0" dirty="0" smtClean="0"/>
              <a:t> </a:t>
            </a:r>
            <a:r>
              <a:rPr lang="en-GB" noProof="0" dirty="0" err="1" smtClean="0"/>
              <a:t>shfleton</a:t>
            </a:r>
            <a:r>
              <a:rPr lang="en-GB" noProof="0" dirty="0" smtClean="0"/>
              <a:t> </a:t>
            </a:r>
            <a:r>
              <a:rPr lang="en-GB" noProof="0" dirty="0" err="1" smtClean="0"/>
              <a:t>internetin</a:t>
            </a:r>
            <a:r>
              <a:rPr lang="en-GB" noProof="0" dirty="0" smtClean="0"/>
              <a:t>? ... Ok, </a:t>
            </a:r>
            <a:r>
              <a:rPr lang="en-GB" noProof="0" dirty="0" err="1" smtClean="0"/>
              <a:t>dhe</a:t>
            </a:r>
            <a:r>
              <a:rPr lang="en-GB" noProof="0" dirty="0" smtClean="0"/>
              <a:t> </a:t>
            </a:r>
            <a:r>
              <a:rPr lang="en-GB" noProof="0" dirty="0" err="1" smtClean="0"/>
              <a:t>kush</a:t>
            </a:r>
            <a:r>
              <a:rPr lang="en-GB" noProof="0" dirty="0" smtClean="0"/>
              <a:t> </a:t>
            </a:r>
            <a:r>
              <a:rPr lang="en-GB" noProof="0" dirty="0" err="1" smtClean="0"/>
              <a:t>prej</a:t>
            </a:r>
            <a:r>
              <a:rPr lang="en-GB" noProof="0" dirty="0" smtClean="0"/>
              <a:t> </a:t>
            </a:r>
            <a:r>
              <a:rPr lang="en-GB" noProof="0" dirty="0" err="1" smtClean="0"/>
              <a:t>jush</a:t>
            </a:r>
            <a:r>
              <a:rPr lang="en-GB" noProof="0" dirty="0" smtClean="0"/>
              <a:t> është duke </a:t>
            </a:r>
            <a:r>
              <a:rPr lang="en-GB" noProof="0" dirty="0" err="1" smtClean="0"/>
              <a:t>përdorur</a:t>
            </a:r>
            <a:r>
              <a:rPr lang="en-GB" noProof="0" dirty="0" smtClean="0"/>
              <a:t> një nga </a:t>
            </a:r>
            <a:r>
              <a:rPr lang="en-GB" noProof="0" dirty="0" err="1" smtClean="0"/>
              <a:t>shfletuesit</a:t>
            </a:r>
            <a:r>
              <a:rPr lang="en-GB" noProof="0" dirty="0" smtClean="0"/>
              <a:t> </a:t>
            </a:r>
            <a:r>
              <a:rPr lang="en-GB" noProof="0" dirty="0" err="1" smtClean="0"/>
              <a:t>që</a:t>
            </a:r>
            <a:r>
              <a:rPr lang="en-GB" noProof="0" dirty="0" smtClean="0"/>
              <a:t> </a:t>
            </a:r>
            <a:r>
              <a:rPr lang="en-GB" noProof="0" dirty="0" err="1" smtClean="0"/>
              <a:t>tregohen</a:t>
            </a:r>
            <a:r>
              <a:rPr lang="en-GB" noProof="0" dirty="0" smtClean="0"/>
              <a:t> </a:t>
            </a:r>
            <a:r>
              <a:rPr lang="en-GB" noProof="0" dirty="0" err="1" smtClean="0"/>
              <a:t>në</a:t>
            </a:r>
            <a:r>
              <a:rPr lang="en-GB" noProof="0" dirty="0" smtClean="0"/>
              <a:t> </a:t>
            </a:r>
            <a:r>
              <a:rPr lang="en-GB" noProof="0" dirty="0" err="1" smtClean="0"/>
              <a:t>këtë</a:t>
            </a:r>
            <a:r>
              <a:rPr lang="en-GB" noProof="0" dirty="0" smtClean="0"/>
              <a:t> </a:t>
            </a:r>
            <a:r>
              <a:rPr lang="en-GB" noProof="0" dirty="0" err="1" smtClean="0"/>
              <a:t>slajd</a:t>
            </a:r>
            <a:r>
              <a:rPr lang="en-GB" noProof="0" dirty="0" smtClean="0"/>
              <a:t>? ... </a:t>
            </a:r>
            <a:r>
              <a:rPr lang="en-GB" noProof="0" dirty="0" err="1" smtClean="0"/>
              <a:t>Mirë</a:t>
            </a:r>
            <a:r>
              <a:rPr lang="en-GB" noProof="0" dirty="0" smtClean="0"/>
              <a:t>, ok, </a:t>
            </a:r>
            <a:r>
              <a:rPr lang="en-GB" noProof="0" dirty="0" err="1" smtClean="0"/>
              <a:t>kështu</a:t>
            </a:r>
            <a:r>
              <a:rPr lang="en-GB" noProof="0" dirty="0" smtClean="0"/>
              <a:t> </a:t>
            </a:r>
            <a:r>
              <a:rPr lang="en-GB" noProof="0" dirty="0" err="1" smtClean="0"/>
              <a:t>që</a:t>
            </a:r>
            <a:r>
              <a:rPr lang="en-GB" noProof="0" dirty="0" smtClean="0"/>
              <a:t> </a:t>
            </a:r>
            <a:r>
              <a:rPr lang="en-GB" noProof="0" dirty="0" err="1" smtClean="0"/>
              <a:t>unë</a:t>
            </a:r>
            <a:r>
              <a:rPr lang="en-GB" noProof="0" dirty="0" smtClean="0"/>
              <a:t> </a:t>
            </a:r>
            <a:r>
              <a:rPr lang="en-GB" noProof="0" dirty="0" err="1" smtClean="0"/>
              <a:t>supozoj</a:t>
            </a:r>
            <a:r>
              <a:rPr lang="en-GB" noProof="0" dirty="0" smtClean="0"/>
              <a:t> </a:t>
            </a:r>
            <a:r>
              <a:rPr lang="en-GB" noProof="0" dirty="0" err="1" smtClean="0"/>
              <a:t>që</a:t>
            </a:r>
            <a:r>
              <a:rPr lang="en-GB" noProof="0" dirty="0" smtClean="0"/>
              <a:t> </a:t>
            </a:r>
            <a:r>
              <a:rPr lang="en-GB" noProof="0" dirty="0" err="1" smtClean="0"/>
              <a:t>ju</a:t>
            </a:r>
            <a:r>
              <a:rPr lang="en-GB" noProof="0" dirty="0" smtClean="0"/>
              <a:t> </a:t>
            </a:r>
            <a:r>
              <a:rPr lang="en-GB" noProof="0" dirty="0" err="1" smtClean="0"/>
              <a:t>të</a:t>
            </a:r>
            <a:r>
              <a:rPr lang="en-GB" noProof="0" dirty="0" smtClean="0"/>
              <a:t> </a:t>
            </a:r>
            <a:r>
              <a:rPr lang="en-GB" noProof="0" dirty="0" err="1" smtClean="0"/>
              <a:t>gjithë</a:t>
            </a:r>
            <a:r>
              <a:rPr lang="en-GB" noProof="0" dirty="0" smtClean="0"/>
              <a:t> e </a:t>
            </a:r>
            <a:r>
              <a:rPr lang="en-GB" noProof="0" dirty="0" err="1" smtClean="0"/>
              <a:t>dini</a:t>
            </a:r>
            <a:r>
              <a:rPr lang="en-GB" noProof="0" dirty="0" smtClean="0"/>
              <a:t> se </a:t>
            </a:r>
            <a:r>
              <a:rPr lang="en-GB" noProof="0" dirty="0" err="1" smtClean="0"/>
              <a:t>shfletuesit</a:t>
            </a:r>
            <a:r>
              <a:rPr lang="en-GB" noProof="0" dirty="0" smtClean="0"/>
              <a:t> e </a:t>
            </a:r>
            <a:r>
              <a:rPr lang="en-GB" noProof="0" dirty="0" err="1" smtClean="0"/>
              <a:t>internetit</a:t>
            </a:r>
            <a:r>
              <a:rPr lang="en-GB" noProof="0" dirty="0" smtClean="0"/>
              <a:t> </a:t>
            </a:r>
            <a:r>
              <a:rPr lang="en-GB" noProof="0" dirty="0" err="1" smtClean="0"/>
              <a:t>ruajnë</a:t>
            </a:r>
            <a:r>
              <a:rPr lang="en-GB" noProof="0" dirty="0" smtClean="0"/>
              <a:t> një </a:t>
            </a:r>
            <a:r>
              <a:rPr lang="en-GB" noProof="0" dirty="0" err="1" smtClean="0"/>
              <a:t>histori</a:t>
            </a:r>
            <a:r>
              <a:rPr lang="en-GB" noProof="0" dirty="0" smtClean="0"/>
              <a:t> </a:t>
            </a:r>
            <a:r>
              <a:rPr lang="en-GB" noProof="0" dirty="0" err="1" smtClean="0"/>
              <a:t>të</a:t>
            </a:r>
            <a:r>
              <a:rPr lang="en-GB" noProof="0" dirty="0" smtClean="0"/>
              <a:t> </a:t>
            </a:r>
            <a:r>
              <a:rPr lang="en-GB" noProof="0" dirty="0" err="1" smtClean="0"/>
              <a:t>shfletimit</a:t>
            </a:r>
            <a:r>
              <a:rPr lang="en-GB" noProof="0" dirty="0" smtClean="0"/>
              <a:t>, një cache </a:t>
            </a:r>
            <a:r>
              <a:rPr lang="en-GB" noProof="0" dirty="0" err="1" smtClean="0"/>
              <a:t>lokale</a:t>
            </a:r>
            <a:r>
              <a:rPr lang="en-GB" noProof="0" dirty="0" smtClean="0"/>
              <a:t> </a:t>
            </a:r>
            <a:r>
              <a:rPr lang="en-GB" noProof="0" dirty="0" err="1" smtClean="0"/>
              <a:t>të</a:t>
            </a:r>
            <a:r>
              <a:rPr lang="en-GB" noProof="0" dirty="0" smtClean="0"/>
              <a:t> </a:t>
            </a:r>
            <a:r>
              <a:rPr lang="en-GB" noProof="0" dirty="0" err="1" smtClean="0"/>
              <a:t>faqeve</a:t>
            </a:r>
            <a:r>
              <a:rPr lang="en-GB" noProof="0" dirty="0" smtClean="0"/>
              <a:t> </a:t>
            </a:r>
            <a:r>
              <a:rPr lang="en-GB" noProof="0" dirty="0" err="1" smtClean="0"/>
              <a:t>që</a:t>
            </a:r>
            <a:r>
              <a:rPr lang="en-GB" noProof="0" dirty="0" smtClean="0"/>
              <a:t> </a:t>
            </a:r>
            <a:r>
              <a:rPr lang="en-GB" noProof="0" dirty="0" err="1" smtClean="0"/>
              <a:t>vizituat</a:t>
            </a:r>
            <a:r>
              <a:rPr lang="en-GB" noProof="0" dirty="0" smtClean="0"/>
              <a:t> </a:t>
            </a:r>
            <a:r>
              <a:rPr lang="en-GB" noProof="0" dirty="0" err="1" smtClean="0"/>
              <a:t>dhe</a:t>
            </a:r>
            <a:r>
              <a:rPr lang="en-GB" noProof="0" dirty="0" smtClean="0"/>
              <a:t> </a:t>
            </a:r>
            <a:r>
              <a:rPr lang="en-GB" noProof="0" dirty="0" err="1" smtClean="0"/>
              <a:t>informacionin</a:t>
            </a:r>
            <a:r>
              <a:rPr lang="en-GB" noProof="0" dirty="0" smtClean="0"/>
              <a:t> e cookie-t, </a:t>
            </a:r>
            <a:r>
              <a:rPr lang="en-GB" noProof="0" dirty="0" err="1" smtClean="0"/>
              <a:t>si</a:t>
            </a:r>
            <a:r>
              <a:rPr lang="en-GB" noProof="0" dirty="0" smtClean="0"/>
              <a:t> </a:t>
            </a:r>
            <a:r>
              <a:rPr lang="en-GB" noProof="0" dirty="0" err="1" smtClean="0"/>
              <a:t>dhe</a:t>
            </a:r>
            <a:r>
              <a:rPr lang="en-GB" noProof="0" dirty="0" smtClean="0"/>
              <a:t> </a:t>
            </a:r>
            <a:r>
              <a:rPr lang="en-GB" noProof="0" dirty="0" err="1" smtClean="0"/>
              <a:t>vlerat</a:t>
            </a:r>
            <a:r>
              <a:rPr lang="en-GB" noProof="0" dirty="0" smtClean="0"/>
              <a:t> </a:t>
            </a:r>
            <a:r>
              <a:rPr lang="en-GB" noProof="0" dirty="0" err="1" smtClean="0"/>
              <a:t>që</a:t>
            </a:r>
            <a:r>
              <a:rPr lang="en-GB" noProof="0" dirty="0" smtClean="0"/>
              <a:t> </a:t>
            </a:r>
            <a:r>
              <a:rPr lang="en-GB" noProof="0" dirty="0" err="1" smtClean="0"/>
              <a:t>shkruani</a:t>
            </a:r>
            <a:r>
              <a:rPr lang="en-GB" noProof="0" dirty="0" smtClean="0"/>
              <a:t> </a:t>
            </a:r>
            <a:r>
              <a:rPr lang="en-GB" noProof="0" dirty="0" err="1" smtClean="0"/>
              <a:t>në</a:t>
            </a:r>
            <a:r>
              <a:rPr lang="en-GB" noProof="0" dirty="0" smtClean="0"/>
              <a:t> </a:t>
            </a:r>
            <a:r>
              <a:rPr lang="en-GB" noProof="0" dirty="0" err="1" smtClean="0"/>
              <a:t>fusha</a:t>
            </a:r>
            <a:r>
              <a:rPr lang="en-GB" noProof="0" dirty="0" smtClean="0"/>
              <a:t> </a:t>
            </a:r>
            <a:r>
              <a:rPr lang="en-GB" noProof="0" dirty="0" err="1" smtClean="0"/>
              <a:t>të</a:t>
            </a:r>
            <a:r>
              <a:rPr lang="en-GB" noProof="0" dirty="0" smtClean="0"/>
              <a:t> </a:t>
            </a:r>
            <a:r>
              <a:rPr lang="en-GB" noProof="0" dirty="0" err="1" smtClean="0"/>
              <a:t>formularit</a:t>
            </a:r>
            <a:r>
              <a:rPr lang="en-GB" noProof="0" dirty="0" smtClean="0"/>
              <a:t> </a:t>
            </a:r>
            <a:r>
              <a:rPr lang="en-GB" noProof="0" dirty="0" err="1" smtClean="0"/>
              <a:t>si</a:t>
            </a:r>
            <a:r>
              <a:rPr lang="en-GB" noProof="0" dirty="0" smtClean="0"/>
              <a:t> </a:t>
            </a:r>
            <a:r>
              <a:rPr lang="en-GB" noProof="0" dirty="0" err="1" smtClean="0"/>
              <a:t>kërkimi</a:t>
            </a:r>
            <a:r>
              <a:rPr lang="en-GB" noProof="0" dirty="0" smtClean="0"/>
              <a:t> </a:t>
            </a:r>
            <a:r>
              <a:rPr lang="en-GB" noProof="0" dirty="0" err="1" smtClean="0"/>
              <a:t>i</a:t>
            </a:r>
            <a:r>
              <a:rPr lang="en-GB" noProof="0" dirty="0" smtClean="0"/>
              <a:t> Google </a:t>
            </a:r>
            <a:r>
              <a:rPr lang="en-GB" noProof="0" dirty="0" err="1" smtClean="0"/>
              <a:t>dhe</a:t>
            </a:r>
            <a:r>
              <a:rPr lang="en-GB" noProof="0" dirty="0" smtClean="0"/>
              <a:t> </a:t>
            </a:r>
            <a:r>
              <a:rPr lang="en-GB" noProof="0" dirty="0" err="1" smtClean="0"/>
              <a:t>informacioni</a:t>
            </a:r>
            <a:r>
              <a:rPr lang="en-GB" noProof="0" dirty="0" smtClean="0"/>
              <a:t> </a:t>
            </a:r>
            <a:r>
              <a:rPr lang="en-GB" noProof="0" dirty="0" err="1" smtClean="0"/>
              <a:t>rreth</a:t>
            </a:r>
            <a:r>
              <a:rPr lang="en-GB" noProof="0" dirty="0" smtClean="0"/>
              <a:t> </a:t>
            </a:r>
            <a:r>
              <a:rPr lang="en-GB" noProof="0" dirty="0" err="1" smtClean="0"/>
              <a:t>faqeve</a:t>
            </a:r>
            <a:r>
              <a:rPr lang="en-GB" noProof="0" dirty="0" smtClean="0"/>
              <a:t> </a:t>
            </a:r>
            <a:r>
              <a:rPr lang="en-GB" noProof="0" dirty="0" err="1" smtClean="0"/>
              <a:t>të</a:t>
            </a:r>
            <a:r>
              <a:rPr lang="en-GB" noProof="0" dirty="0" smtClean="0"/>
              <a:t> </a:t>
            </a:r>
            <a:r>
              <a:rPr lang="en-GB" noProof="0" dirty="0" err="1" smtClean="0"/>
              <a:t>preferuara</a:t>
            </a:r>
            <a:r>
              <a:rPr lang="en-GB" noProof="0" dirty="0" smtClean="0"/>
              <a:t> </a:t>
            </a:r>
            <a:r>
              <a:rPr lang="en-GB" noProof="0" dirty="0" err="1" smtClean="0"/>
              <a:t>dhe</a:t>
            </a:r>
            <a:r>
              <a:rPr lang="en-GB" noProof="0" dirty="0" smtClean="0"/>
              <a:t> </a:t>
            </a:r>
            <a:r>
              <a:rPr lang="en-GB" noProof="0" dirty="0" err="1" smtClean="0"/>
              <a:t>shkarkimeve</a:t>
            </a:r>
            <a:r>
              <a:rPr lang="en-GB" noProof="0" dirty="0" smtClean="0"/>
              <a:t> </a:t>
            </a:r>
            <a:r>
              <a:rPr lang="en-GB" noProof="0" dirty="0" err="1" smtClean="0"/>
              <a:t>tuaja</a:t>
            </a:r>
            <a:r>
              <a:rPr lang="en-GB" noProof="0" dirty="0" smtClean="0"/>
              <a:t>?</a:t>
            </a:r>
          </a:p>
          <a:p>
            <a:r>
              <a:rPr lang="en-GB" noProof="0" dirty="0" err="1" smtClean="0"/>
              <a:t>Nëse</a:t>
            </a:r>
            <a:r>
              <a:rPr lang="en-GB" noProof="0" dirty="0" smtClean="0"/>
              <a:t> është </a:t>
            </a:r>
            <a:r>
              <a:rPr lang="en-GB" noProof="0" dirty="0" err="1" smtClean="0"/>
              <a:t>kështu</a:t>
            </a:r>
            <a:r>
              <a:rPr lang="en-GB" noProof="0" dirty="0" smtClean="0"/>
              <a:t>, </a:t>
            </a:r>
            <a:r>
              <a:rPr lang="en-GB" noProof="0" dirty="0" err="1" smtClean="0"/>
              <a:t>ky</a:t>
            </a:r>
            <a:r>
              <a:rPr lang="en-GB" noProof="0" dirty="0" smtClean="0"/>
              <a:t> </a:t>
            </a:r>
            <a:r>
              <a:rPr lang="en-GB" noProof="0" dirty="0" err="1" smtClean="0"/>
              <a:t>slajd</a:t>
            </a:r>
            <a:r>
              <a:rPr lang="en-GB" noProof="0" dirty="0" smtClean="0"/>
              <a:t> </a:t>
            </a:r>
            <a:r>
              <a:rPr lang="en-GB" noProof="0" dirty="0" err="1" smtClean="0"/>
              <a:t>nuk</a:t>
            </a:r>
            <a:r>
              <a:rPr lang="en-GB" noProof="0" dirty="0" smtClean="0"/>
              <a:t> do </a:t>
            </a:r>
            <a:r>
              <a:rPr lang="en-GB" noProof="0" dirty="0" err="1" smtClean="0"/>
              <a:t>t'ju</a:t>
            </a:r>
            <a:r>
              <a:rPr lang="en-GB" noProof="0" dirty="0" smtClean="0"/>
              <a:t> </a:t>
            </a:r>
            <a:r>
              <a:rPr lang="en-GB" noProof="0" dirty="0" err="1" smtClean="0"/>
              <a:t>tregojë</a:t>
            </a:r>
            <a:r>
              <a:rPr lang="en-GB" noProof="0" dirty="0" smtClean="0"/>
              <a:t> </a:t>
            </a:r>
            <a:r>
              <a:rPr lang="en-GB" noProof="0" dirty="0" err="1" smtClean="0"/>
              <a:t>asgjë</a:t>
            </a:r>
            <a:r>
              <a:rPr lang="en-GB" noProof="0" dirty="0" smtClean="0"/>
              <a:t> </a:t>
            </a:r>
            <a:r>
              <a:rPr lang="en-GB" noProof="0" dirty="0" err="1" smtClean="0"/>
              <a:t>të</a:t>
            </a:r>
            <a:r>
              <a:rPr lang="en-GB" noProof="0" dirty="0" smtClean="0"/>
              <a:t> re: Të </a:t>
            </a:r>
            <a:r>
              <a:rPr lang="en-GB" noProof="0" dirty="0" err="1" smtClean="0"/>
              <a:t>gjitha</a:t>
            </a:r>
            <a:r>
              <a:rPr lang="en-GB" noProof="0" dirty="0" smtClean="0"/>
              <a:t> </a:t>
            </a:r>
            <a:r>
              <a:rPr lang="en-GB" noProof="0" dirty="0" err="1" smtClean="0"/>
              <a:t>faqet</a:t>
            </a:r>
            <a:r>
              <a:rPr lang="en-GB" noProof="0" dirty="0" smtClean="0"/>
              <a:t> e </a:t>
            </a:r>
            <a:r>
              <a:rPr lang="en-GB" noProof="0" dirty="0" err="1" smtClean="0"/>
              <a:t>internetit</a:t>
            </a:r>
            <a:r>
              <a:rPr lang="en-GB" noProof="0" dirty="0" smtClean="0"/>
              <a:t> </a:t>
            </a:r>
            <a:r>
              <a:rPr lang="en-GB" noProof="0" dirty="0" err="1" smtClean="0"/>
              <a:t>që</a:t>
            </a:r>
            <a:r>
              <a:rPr lang="en-GB" noProof="0" dirty="0" smtClean="0"/>
              <a:t> një </a:t>
            </a:r>
            <a:r>
              <a:rPr lang="en-GB" noProof="0" dirty="0" err="1" smtClean="0"/>
              <a:t>i</a:t>
            </a:r>
            <a:r>
              <a:rPr lang="en-GB" noProof="0" dirty="0" smtClean="0"/>
              <a:t> </a:t>
            </a:r>
            <a:r>
              <a:rPr lang="en-GB" noProof="0" dirty="0" err="1" smtClean="0"/>
              <a:t>dyshuar</a:t>
            </a:r>
            <a:r>
              <a:rPr lang="en-GB" noProof="0" dirty="0" smtClean="0"/>
              <a:t> </a:t>
            </a:r>
            <a:r>
              <a:rPr lang="en-GB" noProof="0" dirty="0" err="1" smtClean="0"/>
              <a:t>viziton</a:t>
            </a:r>
            <a:r>
              <a:rPr lang="en-GB" noProof="0" dirty="0" smtClean="0"/>
              <a:t>, </a:t>
            </a:r>
            <a:r>
              <a:rPr lang="en-GB" noProof="0" dirty="0" err="1" smtClean="0"/>
              <a:t>plotësojnë</a:t>
            </a:r>
            <a:r>
              <a:rPr lang="en-GB" noProof="0" dirty="0" smtClean="0"/>
              <a:t> </a:t>
            </a:r>
            <a:r>
              <a:rPr lang="en-GB" noProof="0" dirty="0" err="1" smtClean="0"/>
              <a:t>të</a:t>
            </a:r>
            <a:r>
              <a:rPr lang="en-GB" noProof="0" dirty="0" smtClean="0"/>
              <a:t> </a:t>
            </a:r>
            <a:r>
              <a:rPr lang="en-GB" noProof="0" dirty="0" err="1" smtClean="0"/>
              <a:t>dhënat</a:t>
            </a:r>
            <a:r>
              <a:rPr lang="en-GB" noProof="0" dirty="0" smtClean="0"/>
              <a:t> </a:t>
            </a:r>
            <a:r>
              <a:rPr lang="en-GB" noProof="0" dirty="0" err="1" smtClean="0"/>
              <a:t>dhe</a:t>
            </a:r>
            <a:r>
              <a:rPr lang="en-GB" noProof="0" dirty="0" smtClean="0"/>
              <a:t> </a:t>
            </a:r>
            <a:r>
              <a:rPr lang="en-GB" noProof="0" dirty="0" err="1" smtClean="0"/>
              <a:t>bashkëveprojnë</a:t>
            </a:r>
            <a:r>
              <a:rPr lang="en-GB" noProof="0" dirty="0" smtClean="0"/>
              <a:t> me </a:t>
            </a:r>
            <a:r>
              <a:rPr lang="en-GB" noProof="0" dirty="0" err="1" smtClean="0"/>
              <a:t>gjurmët</a:t>
            </a:r>
            <a:r>
              <a:rPr lang="en-GB" noProof="0" dirty="0" smtClean="0"/>
              <a:t> e </a:t>
            </a:r>
            <a:r>
              <a:rPr lang="en-GB" noProof="0" dirty="0" err="1" smtClean="0"/>
              <a:t>lëna</a:t>
            </a:r>
            <a:r>
              <a:rPr lang="en-GB" noProof="0" dirty="0" smtClean="0"/>
              <a:t> me </a:t>
            </a:r>
            <a:r>
              <a:rPr lang="en-GB" noProof="0" dirty="0" err="1" smtClean="0"/>
              <a:t>parazgjedhje</a:t>
            </a:r>
            <a:r>
              <a:rPr lang="en-GB" noProof="0" dirty="0" smtClean="0"/>
              <a:t>. </a:t>
            </a:r>
            <a:r>
              <a:rPr lang="en-GB" noProof="0" dirty="0" err="1" smtClean="0"/>
              <a:t>Disa</a:t>
            </a:r>
            <a:r>
              <a:rPr lang="en-GB" noProof="0" dirty="0" smtClean="0"/>
              <a:t> nga </a:t>
            </a:r>
            <a:r>
              <a:rPr lang="en-GB" noProof="0" dirty="0" err="1" smtClean="0"/>
              <a:t>shfletuesit</a:t>
            </a:r>
            <a:r>
              <a:rPr lang="en-GB" noProof="0" dirty="0" smtClean="0"/>
              <a:t> </a:t>
            </a:r>
            <a:r>
              <a:rPr lang="en-GB" noProof="0" dirty="0" err="1" smtClean="0"/>
              <a:t>mund</a:t>
            </a:r>
            <a:r>
              <a:rPr lang="en-GB" noProof="0" dirty="0" smtClean="0"/>
              <a:t> </a:t>
            </a:r>
            <a:r>
              <a:rPr lang="en-GB" noProof="0" dirty="0" err="1" smtClean="0"/>
              <a:t>të</a:t>
            </a:r>
            <a:r>
              <a:rPr lang="en-GB" noProof="0" dirty="0" smtClean="0"/>
              <a:t> </a:t>
            </a:r>
            <a:r>
              <a:rPr lang="en-GB" noProof="0" dirty="0" err="1" smtClean="0"/>
              <a:t>konfigurohen</a:t>
            </a:r>
            <a:r>
              <a:rPr lang="en-GB" noProof="0" dirty="0" smtClean="0"/>
              <a:t> </a:t>
            </a:r>
            <a:r>
              <a:rPr lang="en-GB" noProof="0" dirty="0" err="1" smtClean="0"/>
              <a:t>që</a:t>
            </a:r>
            <a:r>
              <a:rPr lang="en-GB" noProof="0" dirty="0" smtClean="0"/>
              <a:t> </a:t>
            </a:r>
            <a:r>
              <a:rPr lang="en-GB" noProof="0" dirty="0" err="1" smtClean="0"/>
              <a:t>të</a:t>
            </a:r>
            <a:r>
              <a:rPr lang="en-GB" noProof="0" dirty="0" smtClean="0"/>
              <a:t> </a:t>
            </a:r>
            <a:r>
              <a:rPr lang="en-GB" noProof="0" dirty="0" err="1" smtClean="0"/>
              <a:t>mos</a:t>
            </a:r>
            <a:r>
              <a:rPr lang="en-GB" noProof="0" dirty="0" smtClean="0"/>
              <a:t> </a:t>
            </a:r>
            <a:r>
              <a:rPr lang="en-GB" noProof="0" dirty="0" err="1" smtClean="0"/>
              <a:t>ruajnë</a:t>
            </a:r>
            <a:r>
              <a:rPr lang="en-GB" noProof="0" dirty="0" smtClean="0"/>
              <a:t> </a:t>
            </a:r>
            <a:r>
              <a:rPr lang="en-GB" noProof="0" dirty="0" err="1" smtClean="0"/>
              <a:t>të</a:t>
            </a:r>
            <a:r>
              <a:rPr lang="en-GB" noProof="0" dirty="0" smtClean="0"/>
              <a:t> </a:t>
            </a:r>
            <a:r>
              <a:rPr lang="en-GB" noProof="0" dirty="0" err="1" smtClean="0"/>
              <a:t>gjithë</a:t>
            </a:r>
            <a:r>
              <a:rPr lang="en-GB" noProof="0" dirty="0" smtClean="0"/>
              <a:t> </a:t>
            </a:r>
            <a:r>
              <a:rPr lang="en-GB" noProof="0" dirty="0" err="1" smtClean="0"/>
              <a:t>këtë</a:t>
            </a:r>
            <a:r>
              <a:rPr lang="en-GB" noProof="0" dirty="0" smtClean="0"/>
              <a:t> </a:t>
            </a:r>
            <a:r>
              <a:rPr lang="en-GB" noProof="0" dirty="0" err="1" smtClean="0"/>
              <a:t>informacion</a:t>
            </a:r>
            <a:r>
              <a:rPr lang="en-GB" noProof="0" dirty="0" smtClean="0"/>
              <a:t>, </a:t>
            </a:r>
            <a:r>
              <a:rPr lang="en-GB" noProof="0" dirty="0" err="1" smtClean="0"/>
              <a:t>por</a:t>
            </a:r>
            <a:r>
              <a:rPr lang="en-GB" noProof="0" dirty="0" smtClean="0"/>
              <a:t> jo </a:t>
            </a:r>
            <a:r>
              <a:rPr lang="en-GB" noProof="0" dirty="0" err="1" smtClean="0"/>
              <a:t>të</a:t>
            </a:r>
            <a:r>
              <a:rPr lang="en-GB" noProof="0" dirty="0" smtClean="0"/>
              <a:t> </a:t>
            </a:r>
            <a:r>
              <a:rPr lang="en-GB" noProof="0" dirty="0" err="1" smtClean="0"/>
              <a:t>gjithë</a:t>
            </a:r>
            <a:r>
              <a:rPr lang="en-GB" noProof="0" dirty="0" smtClean="0"/>
              <a:t> </a:t>
            </a:r>
            <a:r>
              <a:rPr lang="en-GB" noProof="0" dirty="0" err="1" smtClean="0"/>
              <a:t>prej</a:t>
            </a:r>
            <a:r>
              <a:rPr lang="en-GB" noProof="0" dirty="0" smtClean="0"/>
              <a:t> tyre e </a:t>
            </a:r>
            <a:r>
              <a:rPr lang="en-GB" noProof="0" dirty="0" err="1" smtClean="0"/>
              <a:t>mbajnë</a:t>
            </a:r>
            <a:r>
              <a:rPr lang="en-GB" noProof="0" dirty="0" smtClean="0"/>
              <a:t> </a:t>
            </a:r>
            <a:r>
              <a:rPr lang="en-GB" noProof="0" dirty="0" err="1" smtClean="0"/>
              <a:t>fjalën</a:t>
            </a:r>
            <a:r>
              <a:rPr lang="en-GB" noProof="0" dirty="0" smtClean="0"/>
              <a:t> e tyre. </a:t>
            </a:r>
            <a:r>
              <a:rPr lang="en-GB" noProof="0" dirty="0" err="1" smtClean="0"/>
              <a:t>Ndonjëherë</a:t>
            </a:r>
            <a:r>
              <a:rPr lang="en-GB" noProof="0" dirty="0" smtClean="0"/>
              <a:t> </a:t>
            </a:r>
            <a:r>
              <a:rPr lang="en-GB" noProof="0" dirty="0" err="1" smtClean="0"/>
              <a:t>historia</a:t>
            </a:r>
            <a:r>
              <a:rPr lang="en-GB" noProof="0" dirty="0" smtClean="0"/>
              <a:t> </a:t>
            </a:r>
            <a:r>
              <a:rPr lang="en-GB" noProof="0" dirty="0" err="1" smtClean="0"/>
              <a:t>që</a:t>
            </a:r>
            <a:r>
              <a:rPr lang="en-GB" noProof="0" dirty="0" smtClean="0"/>
              <a:t> </a:t>
            </a:r>
            <a:r>
              <a:rPr lang="en-GB" noProof="0" dirty="0" err="1" smtClean="0"/>
              <a:t>nuk</a:t>
            </a:r>
            <a:r>
              <a:rPr lang="en-GB" noProof="0" dirty="0" smtClean="0"/>
              <a:t> </a:t>
            </a:r>
            <a:r>
              <a:rPr lang="en-GB" noProof="0" dirty="0" err="1" smtClean="0"/>
              <a:t>duhet</a:t>
            </a:r>
            <a:r>
              <a:rPr lang="en-GB" noProof="0" dirty="0" smtClean="0"/>
              <a:t> </a:t>
            </a:r>
            <a:r>
              <a:rPr lang="en-GB" noProof="0" dirty="0" err="1" smtClean="0"/>
              <a:t>të</a:t>
            </a:r>
            <a:r>
              <a:rPr lang="en-GB" noProof="0" dirty="0" smtClean="0"/>
              <a:t> </a:t>
            </a:r>
            <a:r>
              <a:rPr lang="en-GB" noProof="0" dirty="0" err="1" smtClean="0"/>
              <a:t>regjistrohet</a:t>
            </a:r>
            <a:r>
              <a:rPr lang="en-GB" noProof="0" dirty="0" smtClean="0"/>
              <a:t>, </a:t>
            </a:r>
            <a:r>
              <a:rPr lang="en-GB" noProof="0" dirty="0" err="1" smtClean="0"/>
              <a:t>nuk</a:t>
            </a:r>
            <a:r>
              <a:rPr lang="en-GB" noProof="0" dirty="0" smtClean="0"/>
              <a:t> është </a:t>
            </a:r>
            <a:r>
              <a:rPr lang="en-GB" noProof="0" dirty="0" err="1" smtClean="0"/>
              <a:t>treguar</a:t>
            </a:r>
            <a:r>
              <a:rPr lang="en-GB" noProof="0" dirty="0" smtClean="0"/>
              <a:t> </a:t>
            </a:r>
            <a:r>
              <a:rPr lang="en-GB" noProof="0" dirty="0" err="1" smtClean="0"/>
              <a:t>por</a:t>
            </a:r>
            <a:r>
              <a:rPr lang="en-GB" noProof="0" dirty="0" smtClean="0"/>
              <a:t> </a:t>
            </a:r>
            <a:r>
              <a:rPr lang="en-GB" noProof="0" dirty="0" err="1" smtClean="0"/>
              <a:t>ende</a:t>
            </a:r>
            <a:r>
              <a:rPr lang="en-GB" noProof="0" dirty="0" smtClean="0"/>
              <a:t> është </a:t>
            </a:r>
            <a:r>
              <a:rPr lang="en-GB" noProof="0" dirty="0" err="1" smtClean="0"/>
              <a:t>regjistruar</a:t>
            </a:r>
            <a:r>
              <a:rPr lang="en-GB" noProof="0" dirty="0" smtClean="0"/>
              <a:t>. </a:t>
            </a:r>
          </a:p>
          <a:p>
            <a:r>
              <a:rPr lang="en-GB" noProof="0" dirty="0" err="1" smtClean="0"/>
              <a:t>Pra</a:t>
            </a:r>
            <a:r>
              <a:rPr lang="en-GB" noProof="0" dirty="0" smtClean="0"/>
              <a:t>, </a:t>
            </a:r>
            <a:r>
              <a:rPr lang="en-GB" noProof="0" dirty="0" err="1" smtClean="0"/>
              <a:t>Historia</a:t>
            </a:r>
            <a:r>
              <a:rPr lang="en-GB" noProof="0" dirty="0" smtClean="0"/>
              <a:t> e </a:t>
            </a:r>
            <a:r>
              <a:rPr lang="en-GB" noProof="0" dirty="0" err="1" smtClean="0"/>
              <a:t>Internetit</a:t>
            </a:r>
            <a:r>
              <a:rPr lang="en-GB" noProof="0" dirty="0" smtClean="0"/>
              <a:t> </a:t>
            </a:r>
            <a:r>
              <a:rPr lang="en-GB" noProof="0" dirty="0" err="1" smtClean="0"/>
              <a:t>shpesh</a:t>
            </a:r>
            <a:r>
              <a:rPr lang="en-GB" noProof="0" dirty="0" smtClean="0"/>
              <a:t> është një vend </a:t>
            </a:r>
            <a:r>
              <a:rPr lang="en-GB" noProof="0" dirty="0" err="1" smtClean="0"/>
              <a:t>i</a:t>
            </a:r>
            <a:r>
              <a:rPr lang="en-GB" noProof="0" dirty="0" smtClean="0"/>
              <a:t> </a:t>
            </a:r>
            <a:r>
              <a:rPr lang="en-GB" noProof="0" dirty="0" err="1" smtClean="0"/>
              <a:t>mirë</a:t>
            </a:r>
            <a:r>
              <a:rPr lang="en-GB" noProof="0" dirty="0" smtClean="0"/>
              <a:t> </a:t>
            </a:r>
            <a:r>
              <a:rPr lang="en-GB" noProof="0" dirty="0" err="1" smtClean="0"/>
              <a:t>për</a:t>
            </a:r>
            <a:r>
              <a:rPr lang="en-GB" noProof="0" dirty="0" smtClean="0"/>
              <a:t> </a:t>
            </a:r>
            <a:r>
              <a:rPr lang="en-GB" noProof="0" dirty="0" err="1" smtClean="0"/>
              <a:t>të</a:t>
            </a:r>
            <a:r>
              <a:rPr lang="en-GB" noProof="0" dirty="0" smtClean="0"/>
              <a:t> </a:t>
            </a:r>
            <a:r>
              <a:rPr lang="en-GB" noProof="0" dirty="0" err="1" smtClean="0"/>
              <a:t>gjetur</a:t>
            </a:r>
            <a:r>
              <a:rPr lang="en-GB" noProof="0" dirty="0" smtClean="0"/>
              <a:t> </a:t>
            </a:r>
            <a:r>
              <a:rPr lang="en-GB" noProof="0" dirty="0" err="1" smtClean="0"/>
              <a:t>informacione</a:t>
            </a:r>
            <a:r>
              <a:rPr lang="en-GB" noProof="0" dirty="0" smtClean="0"/>
              <a:t> - </a:t>
            </a:r>
            <a:r>
              <a:rPr lang="en-GB" noProof="0" dirty="0" err="1" smtClean="0"/>
              <a:t>edhe</a:t>
            </a:r>
            <a:r>
              <a:rPr lang="en-GB" noProof="0" dirty="0" smtClean="0"/>
              <a:t> </a:t>
            </a:r>
            <a:r>
              <a:rPr lang="en-GB" noProof="0" dirty="0" err="1" smtClean="0"/>
              <a:t>më</a:t>
            </a:r>
            <a:r>
              <a:rPr lang="en-GB" noProof="0" dirty="0" smtClean="0"/>
              <a:t> </a:t>
            </a:r>
            <a:r>
              <a:rPr lang="en-GB" noProof="0" dirty="0" err="1" smtClean="0"/>
              <a:t>shumë</a:t>
            </a:r>
            <a:r>
              <a:rPr lang="en-GB" noProof="0" dirty="0" smtClean="0"/>
              <a:t> </a:t>
            </a:r>
            <a:r>
              <a:rPr lang="en-GB" noProof="0" dirty="0" err="1" smtClean="0"/>
              <a:t>në</a:t>
            </a:r>
            <a:r>
              <a:rPr lang="en-GB" noProof="0" dirty="0" smtClean="0"/>
              <a:t> </a:t>
            </a:r>
            <a:r>
              <a:rPr lang="en-GB" noProof="0" dirty="0" err="1" smtClean="0"/>
              <a:t>kohët</a:t>
            </a:r>
            <a:r>
              <a:rPr lang="en-GB" noProof="0" dirty="0" smtClean="0"/>
              <a:t> </a:t>
            </a:r>
            <a:r>
              <a:rPr lang="en-GB" noProof="0" dirty="0" err="1" smtClean="0"/>
              <a:t>kur</a:t>
            </a:r>
            <a:r>
              <a:rPr lang="en-GB" noProof="0" dirty="0" smtClean="0"/>
              <a:t> </a:t>
            </a:r>
            <a:r>
              <a:rPr lang="en-GB" noProof="0" dirty="0" err="1" smtClean="0"/>
              <a:t>pothuajse</a:t>
            </a:r>
            <a:r>
              <a:rPr lang="en-GB" noProof="0" dirty="0" smtClean="0"/>
              <a:t> </a:t>
            </a:r>
            <a:r>
              <a:rPr lang="en-GB" noProof="0" dirty="0" err="1" smtClean="0"/>
              <a:t>të</a:t>
            </a:r>
            <a:r>
              <a:rPr lang="en-GB" noProof="0" dirty="0" smtClean="0"/>
              <a:t> </a:t>
            </a:r>
            <a:r>
              <a:rPr lang="en-GB" noProof="0" dirty="0" err="1" smtClean="0"/>
              <a:t>gjithë</a:t>
            </a:r>
            <a:r>
              <a:rPr lang="en-GB" noProof="0" dirty="0" smtClean="0"/>
              <a:t> </a:t>
            </a:r>
            <a:r>
              <a:rPr lang="en-GB" noProof="0" dirty="0" err="1" smtClean="0"/>
              <a:t>shfletojnë</a:t>
            </a:r>
            <a:r>
              <a:rPr lang="en-GB" noProof="0" dirty="0" smtClean="0"/>
              <a:t> </a:t>
            </a:r>
            <a:r>
              <a:rPr lang="en-GB" noProof="0" dirty="0" err="1" smtClean="0"/>
              <a:t>në</a:t>
            </a:r>
            <a:r>
              <a:rPr lang="en-GB" noProof="0" dirty="0" smtClean="0"/>
              <a:t> internet </a:t>
            </a:r>
            <a:r>
              <a:rPr lang="en-GB" noProof="0" dirty="0" err="1" smtClean="0"/>
              <a:t>dhe</a:t>
            </a:r>
            <a:r>
              <a:rPr lang="en-GB" noProof="0" dirty="0" smtClean="0"/>
              <a:t> </a:t>
            </a:r>
            <a:r>
              <a:rPr lang="en-GB" noProof="0" dirty="0" err="1" smtClean="0"/>
              <a:t>shumë</a:t>
            </a:r>
            <a:r>
              <a:rPr lang="en-GB" noProof="0" dirty="0" smtClean="0"/>
              <a:t> </a:t>
            </a:r>
            <a:r>
              <a:rPr lang="en-GB" noProof="0" dirty="0" err="1" smtClean="0"/>
              <a:t>krime</a:t>
            </a:r>
            <a:r>
              <a:rPr lang="en-GB" noProof="0" dirty="0" smtClean="0"/>
              <a:t> </a:t>
            </a:r>
            <a:r>
              <a:rPr lang="en-GB" noProof="0" dirty="0" err="1" smtClean="0"/>
              <a:t>janë</a:t>
            </a:r>
            <a:r>
              <a:rPr lang="en-GB" noProof="0" dirty="0" smtClean="0"/>
              <a:t> </a:t>
            </a:r>
            <a:r>
              <a:rPr lang="en-GB" noProof="0" dirty="0" err="1" smtClean="0"/>
              <a:t>kryer</a:t>
            </a:r>
            <a:r>
              <a:rPr lang="en-GB" noProof="0" dirty="0" smtClean="0"/>
              <a:t> </a:t>
            </a:r>
            <a:r>
              <a:rPr lang="en-GB" noProof="0" dirty="0" err="1" smtClean="0"/>
              <a:t>në</a:t>
            </a:r>
            <a:r>
              <a:rPr lang="en-GB" noProof="0" dirty="0" smtClean="0"/>
              <a:t> internet. </a:t>
            </a:r>
            <a:r>
              <a:rPr lang="en-GB" noProof="0" dirty="0" err="1" smtClean="0"/>
              <a:t>Nëse</a:t>
            </a:r>
            <a:r>
              <a:rPr lang="en-GB" noProof="0" dirty="0" smtClean="0"/>
              <a:t> </a:t>
            </a:r>
            <a:r>
              <a:rPr lang="en-GB" noProof="0" dirty="0" err="1" smtClean="0"/>
              <a:t>shikojmë</a:t>
            </a:r>
            <a:r>
              <a:rPr lang="en-GB" noProof="0" dirty="0" smtClean="0"/>
              <a:t> </a:t>
            </a:r>
            <a:r>
              <a:rPr lang="en-GB" noProof="0" dirty="0" err="1" smtClean="0"/>
              <a:t>disa</a:t>
            </a:r>
            <a:r>
              <a:rPr lang="en-GB" noProof="0" dirty="0" smtClean="0"/>
              <a:t> nga </a:t>
            </a:r>
            <a:r>
              <a:rPr lang="en-GB" noProof="0" dirty="0" err="1" smtClean="0"/>
              <a:t>adresat</a:t>
            </a:r>
            <a:r>
              <a:rPr lang="en-GB" noProof="0" dirty="0" smtClean="0"/>
              <a:t> </a:t>
            </a:r>
            <a:r>
              <a:rPr lang="en-GB" noProof="0" dirty="0" err="1" smtClean="0"/>
              <a:t>këtu</a:t>
            </a:r>
            <a:r>
              <a:rPr lang="en-GB" noProof="0" dirty="0" smtClean="0"/>
              <a:t>, </a:t>
            </a:r>
            <a:r>
              <a:rPr lang="en-GB" noProof="0" dirty="0" err="1" smtClean="0"/>
              <a:t>mund</a:t>
            </a:r>
            <a:r>
              <a:rPr lang="en-GB" noProof="0" dirty="0" smtClean="0"/>
              <a:t> </a:t>
            </a:r>
            <a:r>
              <a:rPr lang="en-GB" noProof="0" dirty="0" err="1" smtClean="0"/>
              <a:t>të</a:t>
            </a:r>
            <a:r>
              <a:rPr lang="en-GB" noProof="0" dirty="0" smtClean="0"/>
              <a:t> </a:t>
            </a:r>
            <a:r>
              <a:rPr lang="en-GB" noProof="0" dirty="0" err="1" smtClean="0"/>
              <a:t>shohim</a:t>
            </a:r>
            <a:r>
              <a:rPr lang="en-GB" noProof="0" dirty="0" smtClean="0"/>
              <a:t> </a:t>
            </a:r>
            <a:r>
              <a:rPr lang="en-GB" noProof="0" dirty="0" err="1" smtClean="0"/>
              <a:t>disa</a:t>
            </a:r>
            <a:r>
              <a:rPr lang="en-GB" noProof="0" dirty="0" smtClean="0"/>
              <a:t> </a:t>
            </a:r>
            <a:r>
              <a:rPr lang="en-GB" noProof="0" dirty="0" err="1" smtClean="0"/>
              <a:t>shembuj</a:t>
            </a:r>
            <a:r>
              <a:rPr lang="en-GB" noProof="0" dirty="0" smtClean="0"/>
              <a:t> </a:t>
            </a:r>
            <a:r>
              <a:rPr lang="en-GB" noProof="0" dirty="0" err="1" smtClean="0"/>
              <a:t>për</a:t>
            </a:r>
            <a:r>
              <a:rPr lang="en-GB" noProof="0" dirty="0" smtClean="0"/>
              <a:t> URL </a:t>
            </a:r>
            <a:r>
              <a:rPr lang="en-GB" noProof="0" dirty="0" err="1" smtClean="0"/>
              <a:t>që</a:t>
            </a:r>
            <a:r>
              <a:rPr lang="en-GB" noProof="0" dirty="0" smtClean="0"/>
              <a:t> </a:t>
            </a:r>
            <a:r>
              <a:rPr lang="en-GB" noProof="0" dirty="0" err="1" smtClean="0"/>
              <a:t>mund</a:t>
            </a:r>
            <a:r>
              <a:rPr lang="en-GB" noProof="0" dirty="0" smtClean="0"/>
              <a:t> </a:t>
            </a:r>
            <a:r>
              <a:rPr lang="en-GB" noProof="0" dirty="0" err="1" smtClean="0"/>
              <a:t>të</a:t>
            </a:r>
            <a:r>
              <a:rPr lang="en-GB" noProof="0" dirty="0" smtClean="0"/>
              <a:t> </a:t>
            </a:r>
            <a:r>
              <a:rPr lang="en-GB" noProof="0" dirty="0" err="1" smtClean="0"/>
              <a:t>bëjnë</a:t>
            </a:r>
            <a:r>
              <a:rPr lang="en-GB" noProof="0" dirty="0" smtClean="0"/>
              <a:t> një </a:t>
            </a:r>
            <a:r>
              <a:rPr lang="en-GB" noProof="0" dirty="0" err="1" smtClean="0"/>
              <a:t>ekzaminues</a:t>
            </a:r>
            <a:r>
              <a:rPr lang="en-GB" noProof="0" dirty="0" smtClean="0"/>
              <a:t> </a:t>
            </a:r>
            <a:r>
              <a:rPr lang="en-GB" noProof="0" dirty="0" err="1" smtClean="0"/>
              <a:t>të</a:t>
            </a:r>
            <a:r>
              <a:rPr lang="en-GB" noProof="0" dirty="0" smtClean="0"/>
              <a:t> </a:t>
            </a:r>
            <a:r>
              <a:rPr lang="en-GB" noProof="0" dirty="0" err="1" smtClean="0"/>
              <a:t>paktën</a:t>
            </a:r>
            <a:r>
              <a:rPr lang="en-GB" noProof="0" dirty="0" smtClean="0"/>
              <a:t> </a:t>
            </a:r>
            <a:r>
              <a:rPr lang="en-GB" noProof="0" dirty="0" err="1" smtClean="0"/>
              <a:t>kurioz</a:t>
            </a:r>
            <a:r>
              <a:rPr lang="en-GB" noProof="0" dirty="0" smtClean="0"/>
              <a:t>. Me </a:t>
            </a:r>
            <a:r>
              <a:rPr lang="en-GB" noProof="0" dirty="0" err="1" smtClean="0"/>
              <a:t>sa</a:t>
            </a:r>
            <a:r>
              <a:rPr lang="en-GB" noProof="0" dirty="0" smtClean="0"/>
              <a:t> di </a:t>
            </a:r>
            <a:r>
              <a:rPr lang="en-GB" noProof="0" dirty="0" err="1" smtClean="0"/>
              <a:t>unë</a:t>
            </a:r>
            <a:r>
              <a:rPr lang="en-GB" noProof="0" dirty="0" smtClean="0"/>
              <a:t>, </a:t>
            </a:r>
            <a:r>
              <a:rPr lang="en-GB" noProof="0" dirty="0" err="1" smtClean="0"/>
              <a:t>juridiksioni</a:t>
            </a:r>
            <a:r>
              <a:rPr lang="en-GB" noProof="0" dirty="0" smtClean="0"/>
              <a:t> </a:t>
            </a:r>
            <a:r>
              <a:rPr lang="en-GB" noProof="0" dirty="0" err="1" smtClean="0"/>
              <a:t>ynë</a:t>
            </a:r>
            <a:r>
              <a:rPr lang="en-GB" noProof="0" dirty="0" smtClean="0"/>
              <a:t> </a:t>
            </a:r>
            <a:r>
              <a:rPr lang="en-GB" noProof="0" dirty="0" err="1" smtClean="0"/>
              <a:t>në</a:t>
            </a:r>
            <a:r>
              <a:rPr lang="en-GB" noProof="0" dirty="0" smtClean="0"/>
              <a:t> </a:t>
            </a:r>
            <a:r>
              <a:rPr lang="en-GB" noProof="0" dirty="0" err="1" smtClean="0"/>
              <a:t>Gjermani</a:t>
            </a:r>
            <a:r>
              <a:rPr lang="en-GB" noProof="0" dirty="0" smtClean="0"/>
              <a:t>, </a:t>
            </a:r>
            <a:r>
              <a:rPr lang="en-GB" noProof="0" dirty="0" err="1" smtClean="0"/>
              <a:t>mund</a:t>
            </a:r>
            <a:r>
              <a:rPr lang="en-GB" noProof="0" dirty="0" smtClean="0"/>
              <a:t> </a:t>
            </a:r>
            <a:r>
              <a:rPr lang="en-GB" noProof="0" dirty="0" err="1" smtClean="0"/>
              <a:t>të</a:t>
            </a:r>
            <a:r>
              <a:rPr lang="en-GB" noProof="0" dirty="0" smtClean="0"/>
              <a:t> </a:t>
            </a:r>
            <a:r>
              <a:rPr lang="en-GB" noProof="0" dirty="0" err="1" smtClean="0"/>
              <a:t>bëj</a:t>
            </a:r>
            <a:r>
              <a:rPr lang="en-GB" noProof="0" dirty="0" smtClean="0"/>
              <a:t> një </a:t>
            </a:r>
            <a:r>
              <a:rPr lang="en-GB" noProof="0" dirty="0" err="1" smtClean="0"/>
              <a:t>ndryshim</a:t>
            </a:r>
            <a:r>
              <a:rPr lang="en-GB" noProof="0" dirty="0" smtClean="0"/>
              <a:t> </a:t>
            </a:r>
            <a:r>
              <a:rPr lang="en-GB" noProof="0" dirty="0" err="1" smtClean="0"/>
              <a:t>të</a:t>
            </a:r>
            <a:r>
              <a:rPr lang="en-GB" noProof="0" dirty="0" smtClean="0"/>
              <a:t> </a:t>
            </a:r>
            <a:r>
              <a:rPr lang="en-GB" noProof="0" dirty="0" err="1" smtClean="0"/>
              <a:t>madh</a:t>
            </a:r>
            <a:r>
              <a:rPr lang="en-GB" noProof="0" dirty="0" smtClean="0"/>
              <a:t> </a:t>
            </a:r>
            <a:r>
              <a:rPr lang="en-GB" noProof="0" dirty="0" err="1" smtClean="0"/>
              <a:t>në</a:t>
            </a:r>
            <a:r>
              <a:rPr lang="en-GB" noProof="0" dirty="0" smtClean="0"/>
              <a:t> një </a:t>
            </a:r>
            <a:r>
              <a:rPr lang="en-GB" noProof="0" dirty="0" err="1" smtClean="0"/>
              <a:t>gjykim</a:t>
            </a:r>
            <a:r>
              <a:rPr lang="en-GB" noProof="0" dirty="0" smtClean="0"/>
              <a:t> </a:t>
            </a:r>
            <a:r>
              <a:rPr lang="en-GB" noProof="0" dirty="0" err="1" smtClean="0"/>
              <a:t>nëse</a:t>
            </a:r>
            <a:r>
              <a:rPr lang="en-GB" noProof="0" dirty="0" smtClean="0"/>
              <a:t> </a:t>
            </a:r>
            <a:r>
              <a:rPr lang="en-GB" noProof="0" dirty="0" err="1" smtClean="0"/>
              <a:t>mund</a:t>
            </a:r>
            <a:r>
              <a:rPr lang="en-GB" noProof="0" dirty="0" smtClean="0"/>
              <a:t> </a:t>
            </a:r>
            <a:r>
              <a:rPr lang="en-GB" noProof="0" dirty="0" err="1" smtClean="0"/>
              <a:t>të</a:t>
            </a:r>
            <a:r>
              <a:rPr lang="en-GB" noProof="0" dirty="0" smtClean="0"/>
              <a:t> </a:t>
            </a:r>
            <a:r>
              <a:rPr lang="en-GB" noProof="0" dirty="0" err="1" smtClean="0"/>
              <a:t>vërtetohet</a:t>
            </a:r>
            <a:r>
              <a:rPr lang="en-GB" noProof="0" dirty="0" smtClean="0"/>
              <a:t> se </a:t>
            </a:r>
            <a:r>
              <a:rPr lang="en-GB" noProof="0" dirty="0" err="1" smtClean="0"/>
              <a:t>i</a:t>
            </a:r>
            <a:r>
              <a:rPr lang="en-GB" noProof="0" dirty="0" smtClean="0"/>
              <a:t> </a:t>
            </a:r>
            <a:r>
              <a:rPr lang="en-GB" noProof="0" dirty="0" err="1" smtClean="0"/>
              <a:t>dyshuari</a:t>
            </a:r>
            <a:r>
              <a:rPr lang="en-GB" noProof="0" dirty="0" smtClean="0"/>
              <a:t> </a:t>
            </a:r>
            <a:r>
              <a:rPr lang="en-GB" noProof="0" dirty="0" err="1" smtClean="0"/>
              <a:t>ka</a:t>
            </a:r>
            <a:r>
              <a:rPr lang="en-GB" noProof="0" dirty="0" smtClean="0"/>
              <a:t> </a:t>
            </a:r>
            <a:r>
              <a:rPr lang="en-GB" noProof="0" dirty="0" err="1" smtClean="0"/>
              <a:t>kontrolluar</a:t>
            </a:r>
            <a:r>
              <a:rPr lang="en-GB" noProof="0" dirty="0" smtClean="0"/>
              <a:t> me </a:t>
            </a:r>
            <a:r>
              <a:rPr lang="en-GB" noProof="0" dirty="0" err="1" smtClean="0"/>
              <a:t>dashje</a:t>
            </a:r>
            <a:r>
              <a:rPr lang="en-GB" noProof="0" dirty="0" smtClean="0"/>
              <a:t> </a:t>
            </a:r>
            <a:r>
              <a:rPr lang="en-GB" noProof="0" dirty="0" err="1" smtClean="0"/>
              <a:t>dhe</a:t>
            </a:r>
            <a:r>
              <a:rPr lang="en-GB" noProof="0" dirty="0" smtClean="0"/>
              <a:t> </a:t>
            </a:r>
            <a:r>
              <a:rPr lang="en-GB" noProof="0" dirty="0" err="1" smtClean="0"/>
              <a:t>ka</a:t>
            </a:r>
            <a:r>
              <a:rPr lang="en-GB" noProof="0" dirty="0" smtClean="0"/>
              <a:t> </a:t>
            </a:r>
            <a:r>
              <a:rPr lang="en-GB" noProof="0" dirty="0" err="1" smtClean="0"/>
              <a:t>planifikuar</a:t>
            </a:r>
            <a:r>
              <a:rPr lang="en-GB" noProof="0" dirty="0" smtClean="0"/>
              <a:t> </a:t>
            </a:r>
            <a:r>
              <a:rPr lang="en-GB" noProof="0" dirty="0" err="1" smtClean="0"/>
              <a:t>krimin</a:t>
            </a:r>
            <a:r>
              <a:rPr lang="en-GB" noProof="0" dirty="0" smtClean="0"/>
              <a:t> e </a:t>
            </a:r>
            <a:r>
              <a:rPr lang="en-GB" noProof="0" dirty="0" err="1" smtClean="0"/>
              <a:t>tij</a:t>
            </a:r>
            <a:r>
              <a:rPr lang="en-GB" noProof="0" dirty="0" smtClean="0"/>
              <a:t> para se </a:t>
            </a:r>
            <a:r>
              <a:rPr lang="en-GB" noProof="0" dirty="0" err="1" smtClean="0"/>
              <a:t>të</a:t>
            </a:r>
            <a:r>
              <a:rPr lang="en-GB" noProof="0" dirty="0" smtClean="0"/>
              <a:t> </a:t>
            </a:r>
            <a:r>
              <a:rPr lang="en-GB" noProof="0" dirty="0" err="1" smtClean="0"/>
              <a:t>kryente</a:t>
            </a:r>
            <a:r>
              <a:rPr lang="en-GB" noProof="0" dirty="0" smtClean="0"/>
              <a:t> </a:t>
            </a:r>
            <a:r>
              <a:rPr lang="en-GB" noProof="0" dirty="0" err="1" smtClean="0"/>
              <a:t>atë</a:t>
            </a:r>
            <a:r>
              <a:rPr lang="en-GB" noProof="0" dirty="0" smtClean="0"/>
              <a:t>. Po </a:t>
            </a:r>
            <a:r>
              <a:rPr lang="en-GB" noProof="0" dirty="0" err="1" smtClean="0"/>
              <a:t>për</a:t>
            </a:r>
            <a:r>
              <a:rPr lang="en-GB" noProof="0" dirty="0" smtClean="0"/>
              <a:t> </a:t>
            </a:r>
            <a:r>
              <a:rPr lang="en-GB" noProof="0" dirty="0" err="1" smtClean="0"/>
              <a:t>juridiksionin</a:t>
            </a:r>
            <a:r>
              <a:rPr lang="en-GB" noProof="0" dirty="0" smtClean="0"/>
              <a:t> </a:t>
            </a:r>
            <a:r>
              <a:rPr lang="en-GB" noProof="0" dirty="0" err="1" smtClean="0"/>
              <a:t>tuaj</a:t>
            </a:r>
            <a:r>
              <a:rPr lang="en-GB" noProof="0" dirty="0" smtClean="0"/>
              <a:t>? ...</a:t>
            </a:r>
          </a:p>
        </p:txBody>
      </p:sp>
      <p:sp>
        <p:nvSpPr>
          <p:cNvPr id="4" name="Foliennummernplatzhalter 3"/>
          <p:cNvSpPr>
            <a:spLocks noGrp="1"/>
          </p:cNvSpPr>
          <p:nvPr>
            <p:ph type="sldNum" sz="quarter" idx="10"/>
          </p:nvPr>
        </p:nvSpPr>
        <p:spPr/>
        <p:txBody>
          <a:bodyPr/>
          <a:lstStyle/>
          <a:p>
            <a:fld id="{5827260C-95DC-194B-88B2-0B241DEC43BF}" type="slidenum">
              <a:rPr lang="en-US" smtClean="0"/>
              <a:pPr/>
              <a:t>161</a:t>
            </a:fld>
            <a:endParaRPr lang="en-US"/>
          </a:p>
        </p:txBody>
      </p:sp>
    </p:spTree>
    <p:extLst>
      <p:ext uri="{BB962C8B-B14F-4D97-AF65-F5344CB8AC3E}">
        <p14:creationId xmlns:p14="http://schemas.microsoft.com/office/powerpoint/2010/main" val="3359772829"/>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noProof="0" dirty="0" err="1" smtClean="0"/>
              <a:t>Këtu</a:t>
            </a:r>
            <a:r>
              <a:rPr lang="en-GB" noProof="0" dirty="0" smtClean="0"/>
              <a:t> </a:t>
            </a:r>
            <a:r>
              <a:rPr lang="en-GB" noProof="0" dirty="0" err="1" smtClean="0"/>
              <a:t>janë</a:t>
            </a:r>
            <a:r>
              <a:rPr lang="en-GB" noProof="0" dirty="0" smtClean="0"/>
              <a:t> </a:t>
            </a:r>
            <a:r>
              <a:rPr lang="en-GB" noProof="0" dirty="0" err="1" smtClean="0"/>
              <a:t>disa</a:t>
            </a:r>
            <a:r>
              <a:rPr lang="en-GB" noProof="0" dirty="0" smtClean="0"/>
              <a:t> </a:t>
            </a:r>
            <a:r>
              <a:rPr lang="en-GB" noProof="0" dirty="0" err="1" smtClean="0"/>
              <a:t>shembuj</a:t>
            </a:r>
            <a:r>
              <a:rPr lang="en-GB" noProof="0" dirty="0" smtClean="0"/>
              <a:t> </a:t>
            </a:r>
            <a:r>
              <a:rPr lang="en-GB" noProof="0" dirty="0" err="1" smtClean="0"/>
              <a:t>të</a:t>
            </a:r>
            <a:r>
              <a:rPr lang="en-GB" noProof="0" dirty="0" smtClean="0"/>
              <a:t> </a:t>
            </a:r>
            <a:r>
              <a:rPr lang="en-GB" noProof="0" dirty="0" err="1" smtClean="0"/>
              <a:t>tjerë</a:t>
            </a:r>
            <a:r>
              <a:rPr lang="en-GB" noProof="0" dirty="0" smtClean="0"/>
              <a:t> se </a:t>
            </a:r>
            <a:r>
              <a:rPr lang="en-GB" noProof="0" dirty="0" err="1" smtClean="0"/>
              <a:t>çfarë</a:t>
            </a:r>
            <a:r>
              <a:rPr lang="en-GB" noProof="0" dirty="0" smtClean="0"/>
              <a:t> </a:t>
            </a:r>
            <a:r>
              <a:rPr lang="en-GB" noProof="0" dirty="0" err="1" smtClean="0"/>
              <a:t>lloj</a:t>
            </a:r>
            <a:r>
              <a:rPr lang="en-GB" noProof="0" dirty="0" smtClean="0"/>
              <a:t> </a:t>
            </a:r>
            <a:r>
              <a:rPr lang="en-GB" noProof="0" dirty="0" err="1" smtClean="0"/>
              <a:t>të</a:t>
            </a:r>
            <a:r>
              <a:rPr lang="en-GB" noProof="0" dirty="0" smtClean="0"/>
              <a:t> </a:t>
            </a:r>
            <a:r>
              <a:rPr lang="en-GB" noProof="0" dirty="0" err="1" smtClean="0"/>
              <a:t>dhënash</a:t>
            </a:r>
            <a:r>
              <a:rPr lang="en-GB" noProof="0" dirty="0" smtClean="0"/>
              <a:t> </a:t>
            </a:r>
            <a:r>
              <a:rPr lang="en-GB" noProof="0" dirty="0" err="1" smtClean="0"/>
              <a:t>mund</a:t>
            </a:r>
            <a:r>
              <a:rPr lang="en-GB" noProof="0" dirty="0" smtClean="0"/>
              <a:t> </a:t>
            </a:r>
            <a:r>
              <a:rPr lang="en-GB" noProof="0" dirty="0" err="1" smtClean="0"/>
              <a:t>të</a:t>
            </a:r>
            <a:r>
              <a:rPr lang="en-GB" noProof="0" dirty="0" smtClean="0"/>
              <a:t> </a:t>
            </a:r>
            <a:r>
              <a:rPr lang="en-GB" noProof="0" dirty="0" err="1" smtClean="0"/>
              <a:t>të</a:t>
            </a:r>
            <a:r>
              <a:rPr lang="en-GB" noProof="0" dirty="0" smtClean="0"/>
              <a:t> </a:t>
            </a:r>
            <a:r>
              <a:rPr lang="en-GB" noProof="0" dirty="0" err="1" smtClean="0"/>
              <a:t>ofrojë</a:t>
            </a:r>
            <a:r>
              <a:rPr lang="en-GB" noProof="0" dirty="0" smtClean="0"/>
              <a:t> një </a:t>
            </a:r>
            <a:r>
              <a:rPr lang="en-GB" noProof="0" dirty="0" err="1" smtClean="0"/>
              <a:t>ekzaminim</a:t>
            </a:r>
            <a:r>
              <a:rPr lang="en-GB" noProof="0" dirty="0" smtClean="0"/>
              <a:t> </a:t>
            </a:r>
            <a:r>
              <a:rPr lang="en-GB" noProof="0" dirty="0" err="1" smtClean="0"/>
              <a:t>i</a:t>
            </a:r>
            <a:r>
              <a:rPr lang="en-GB" noProof="0" dirty="0" smtClean="0"/>
              <a:t> </a:t>
            </a:r>
            <a:r>
              <a:rPr lang="en-GB" noProof="0" dirty="0" err="1" smtClean="0"/>
              <a:t>mjekësisë</a:t>
            </a:r>
            <a:r>
              <a:rPr lang="en-GB" noProof="0" dirty="0" smtClean="0"/>
              <a:t> </a:t>
            </a:r>
            <a:r>
              <a:rPr lang="en-GB" noProof="0" dirty="0" err="1" smtClean="0"/>
              <a:t>digjitale</a:t>
            </a:r>
            <a:r>
              <a:rPr lang="en-GB" noProof="0" dirty="0" smtClean="0"/>
              <a:t>:</a:t>
            </a:r>
          </a:p>
          <a:p>
            <a:endParaRPr lang="en-GB" noProof="0" dirty="0" smtClean="0"/>
          </a:p>
          <a:p>
            <a:pPr marL="0" indent="0">
              <a:lnSpc>
                <a:spcPct val="150000"/>
              </a:lnSpc>
              <a:spcBef>
                <a:spcPts val="0"/>
              </a:spcBef>
              <a:buNone/>
            </a:pPr>
            <a:r>
              <a:rPr lang="en-GB" b="1" noProof="0" dirty="0" smtClean="0"/>
              <a:t>Të </a:t>
            </a:r>
            <a:r>
              <a:rPr lang="en-GB" b="1" noProof="0" dirty="0" err="1" smtClean="0"/>
              <a:t>dhëna</a:t>
            </a:r>
            <a:r>
              <a:rPr lang="en-GB" b="1" noProof="0" dirty="0" smtClean="0"/>
              <a:t> </a:t>
            </a:r>
            <a:r>
              <a:rPr lang="en-GB" b="1" noProof="0" dirty="0" err="1" smtClean="0"/>
              <a:t>specifike</a:t>
            </a:r>
            <a:r>
              <a:rPr lang="en-GB" b="1" noProof="0" dirty="0" smtClean="0"/>
              <a:t> </a:t>
            </a:r>
            <a:r>
              <a:rPr lang="en-GB" b="1" noProof="0" dirty="0" err="1" smtClean="0"/>
              <a:t>për</a:t>
            </a:r>
            <a:r>
              <a:rPr lang="en-GB" b="1" noProof="0" dirty="0" smtClean="0"/>
              <a:t> </a:t>
            </a:r>
            <a:r>
              <a:rPr lang="en-GB" b="1" noProof="0" dirty="0" err="1" smtClean="0"/>
              <a:t>përdoruesit</a:t>
            </a:r>
            <a:endParaRPr lang="en-GB" b="1" noProof="0" dirty="0" smtClean="0"/>
          </a:p>
          <a:p>
            <a:pPr marL="0" indent="0">
              <a:lnSpc>
                <a:spcPct val="150000"/>
              </a:lnSpc>
              <a:spcBef>
                <a:spcPts val="0"/>
              </a:spcBef>
              <a:buNone/>
            </a:pPr>
            <a:r>
              <a:rPr lang="en-GB" b="0" noProof="0" dirty="0" err="1" smtClean="0"/>
              <a:t>Programet</a:t>
            </a:r>
            <a:r>
              <a:rPr lang="en-GB" b="0" noProof="0" dirty="0" smtClean="0"/>
              <a:t> e </a:t>
            </a:r>
            <a:r>
              <a:rPr lang="en-GB" b="0" noProof="0" dirty="0" err="1" smtClean="0"/>
              <a:t>përdorura</a:t>
            </a:r>
            <a:r>
              <a:rPr lang="en-GB" b="0" noProof="0" dirty="0" smtClean="0"/>
              <a:t>, </a:t>
            </a:r>
            <a:r>
              <a:rPr lang="en-GB" b="0" noProof="0" dirty="0" err="1" smtClean="0"/>
              <a:t>Faqet</a:t>
            </a:r>
            <a:r>
              <a:rPr lang="en-GB" b="0" noProof="0" dirty="0" smtClean="0"/>
              <a:t> e </a:t>
            </a:r>
            <a:r>
              <a:rPr lang="en-GB" b="0" noProof="0" dirty="0" err="1" smtClean="0"/>
              <a:t>vizituara</a:t>
            </a:r>
            <a:r>
              <a:rPr lang="en-GB" b="0" noProof="0" dirty="0" smtClean="0"/>
              <a:t>, </a:t>
            </a:r>
            <a:r>
              <a:rPr lang="en-GB" b="0" noProof="0" dirty="0" err="1" smtClean="0"/>
              <a:t>Kërkimet</a:t>
            </a:r>
            <a:r>
              <a:rPr lang="en-GB" b="0" noProof="0" dirty="0" smtClean="0"/>
              <a:t> e </a:t>
            </a:r>
            <a:r>
              <a:rPr lang="en-GB" b="0" noProof="0" dirty="0" err="1" smtClean="0"/>
              <a:t>kryera</a:t>
            </a:r>
            <a:r>
              <a:rPr lang="en-GB" b="0" noProof="0" dirty="0" smtClean="0"/>
              <a:t>, </a:t>
            </a:r>
            <a:r>
              <a:rPr lang="en-GB" b="0" noProof="0" dirty="0" err="1" smtClean="0"/>
              <a:t>Dosjet</a:t>
            </a:r>
            <a:r>
              <a:rPr lang="en-GB" b="0" noProof="0" dirty="0" smtClean="0"/>
              <a:t> e </a:t>
            </a:r>
            <a:r>
              <a:rPr lang="en-GB" b="0" noProof="0" dirty="0" err="1" smtClean="0"/>
              <a:t>hapura</a:t>
            </a:r>
            <a:r>
              <a:rPr lang="en-GB" b="0" noProof="0" dirty="0" smtClean="0"/>
              <a:t> / </a:t>
            </a:r>
            <a:r>
              <a:rPr lang="en-GB" b="0" noProof="0" dirty="0" err="1" smtClean="0"/>
              <a:t>të</a:t>
            </a:r>
            <a:r>
              <a:rPr lang="en-GB" b="0" noProof="0" dirty="0" smtClean="0"/>
              <a:t> </a:t>
            </a:r>
            <a:r>
              <a:rPr lang="en-GB" b="0" noProof="0" dirty="0" err="1" smtClean="0"/>
              <a:t>ruajtura</a:t>
            </a:r>
            <a:endParaRPr lang="en-GB" b="0" noProof="0" dirty="0" smtClean="0"/>
          </a:p>
          <a:p>
            <a:pPr marL="0" indent="0">
              <a:lnSpc>
                <a:spcPct val="150000"/>
              </a:lnSpc>
              <a:spcBef>
                <a:spcPts val="0"/>
              </a:spcBef>
              <a:buNone/>
            </a:pPr>
            <a:endParaRPr lang="en-GB" b="1" noProof="0" dirty="0" smtClean="0"/>
          </a:p>
          <a:p>
            <a:pPr marL="0" indent="0">
              <a:lnSpc>
                <a:spcPct val="150000"/>
              </a:lnSpc>
              <a:spcBef>
                <a:spcPts val="0"/>
              </a:spcBef>
              <a:buNone/>
            </a:pPr>
            <a:r>
              <a:rPr lang="en-GB" b="1" noProof="0" dirty="0" smtClean="0"/>
              <a:t>Të </a:t>
            </a:r>
            <a:r>
              <a:rPr lang="en-GB" b="1" noProof="0" dirty="0" err="1" smtClean="0"/>
              <a:t>Dhëna</a:t>
            </a:r>
            <a:r>
              <a:rPr lang="en-GB" b="1" noProof="0" dirty="0" smtClean="0"/>
              <a:t> </a:t>
            </a:r>
            <a:r>
              <a:rPr lang="en-GB" b="1" noProof="0" dirty="0" err="1" smtClean="0"/>
              <a:t>të</a:t>
            </a:r>
            <a:r>
              <a:rPr lang="en-GB" b="1" noProof="0" dirty="0" smtClean="0"/>
              <a:t> </a:t>
            </a:r>
            <a:r>
              <a:rPr lang="en-GB" b="1" noProof="0" dirty="0" err="1" smtClean="0"/>
              <a:t>Daljes</a:t>
            </a:r>
            <a:endParaRPr lang="en-GB" b="1" noProof="0" dirty="0" smtClean="0"/>
          </a:p>
          <a:p>
            <a:pPr marL="0" indent="0">
              <a:lnSpc>
                <a:spcPct val="150000"/>
              </a:lnSpc>
              <a:spcBef>
                <a:spcPts val="0"/>
              </a:spcBef>
              <a:buNone/>
            </a:pPr>
            <a:r>
              <a:rPr lang="en-GB" b="0" noProof="0" dirty="0" smtClean="0"/>
              <a:t>Kur, </a:t>
            </a:r>
            <a:r>
              <a:rPr lang="en-GB" b="0" noProof="0" dirty="0" err="1" smtClean="0"/>
              <a:t>ku</a:t>
            </a:r>
            <a:r>
              <a:rPr lang="en-GB" b="0" noProof="0" dirty="0" smtClean="0"/>
              <a:t> </a:t>
            </a:r>
            <a:r>
              <a:rPr lang="en-GB" b="0" noProof="0" dirty="0" err="1" smtClean="0"/>
              <a:t>ishte</a:t>
            </a:r>
            <a:r>
              <a:rPr lang="en-GB" b="0" noProof="0" dirty="0" smtClean="0"/>
              <a:t> një </a:t>
            </a:r>
            <a:r>
              <a:rPr lang="en-GB" b="0" noProof="0" dirty="0" err="1" smtClean="0"/>
              <a:t>foto</a:t>
            </a:r>
            <a:r>
              <a:rPr lang="en-GB" b="0" noProof="0" dirty="0" smtClean="0"/>
              <a:t> e </a:t>
            </a:r>
            <a:r>
              <a:rPr lang="en-GB" b="0" noProof="0" dirty="0" err="1" smtClean="0"/>
              <a:t>marrë</a:t>
            </a:r>
            <a:r>
              <a:rPr lang="en-GB" b="0" noProof="0" dirty="0" smtClean="0"/>
              <a:t> me </a:t>
            </a:r>
            <a:r>
              <a:rPr lang="en-GB" b="0" noProof="0" dirty="0" err="1" smtClean="0"/>
              <a:t>modelin</a:t>
            </a:r>
            <a:r>
              <a:rPr lang="en-GB" b="0" noProof="0" dirty="0" smtClean="0"/>
              <a:t> e </a:t>
            </a:r>
            <a:r>
              <a:rPr lang="en-GB" b="0" noProof="0" dirty="0" err="1" smtClean="0"/>
              <a:t>kamerës</a:t>
            </a:r>
            <a:r>
              <a:rPr lang="en-GB" b="0" noProof="0" dirty="0" smtClean="0"/>
              <a:t>, </a:t>
            </a:r>
            <a:r>
              <a:rPr lang="en-GB" b="0" noProof="0" dirty="0" err="1" smtClean="0"/>
              <a:t>numrin</a:t>
            </a:r>
            <a:r>
              <a:rPr lang="en-GB" b="0" noProof="0" dirty="0" smtClean="0"/>
              <a:t> serial</a:t>
            </a:r>
          </a:p>
          <a:p>
            <a:endParaRPr lang="de-DE" b="0" dirty="0"/>
          </a:p>
        </p:txBody>
      </p:sp>
      <p:sp>
        <p:nvSpPr>
          <p:cNvPr id="4" name="Foliennummernplatzhalter 3"/>
          <p:cNvSpPr>
            <a:spLocks noGrp="1"/>
          </p:cNvSpPr>
          <p:nvPr>
            <p:ph type="sldNum" sz="quarter" idx="10"/>
          </p:nvPr>
        </p:nvSpPr>
        <p:spPr/>
        <p:txBody>
          <a:bodyPr/>
          <a:lstStyle/>
          <a:p>
            <a:fld id="{5827260C-95DC-194B-88B2-0B241DEC43BF}" type="slidenum">
              <a:rPr lang="en-US" smtClean="0"/>
              <a:pPr/>
              <a:t>162</a:t>
            </a:fld>
            <a:endParaRPr lang="en-US"/>
          </a:p>
        </p:txBody>
      </p:sp>
    </p:spTree>
    <p:extLst>
      <p:ext uri="{BB962C8B-B14F-4D97-AF65-F5344CB8AC3E}">
        <p14:creationId xmlns:p14="http://schemas.microsoft.com/office/powerpoint/2010/main" val="1476761358"/>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lnSpc>
                <a:spcPct val="150000"/>
              </a:lnSpc>
              <a:spcBef>
                <a:spcPts val="0"/>
              </a:spcBef>
              <a:buNone/>
            </a:pPr>
            <a:r>
              <a:rPr lang="en-GB" b="1" dirty="0" smtClean="0"/>
              <a:t>Të </a:t>
            </a:r>
            <a:r>
              <a:rPr lang="en-GB" b="1" dirty="0" err="1" smtClean="0"/>
              <a:t>dhënat</a:t>
            </a:r>
            <a:r>
              <a:rPr lang="en-GB" b="1" dirty="0" smtClean="0"/>
              <a:t> e </a:t>
            </a:r>
            <a:r>
              <a:rPr lang="en-GB" b="1" dirty="0" err="1" smtClean="0"/>
              <a:t>aplikimit</a:t>
            </a:r>
            <a:endParaRPr lang="en-GB" b="1" dirty="0" smtClean="0"/>
          </a:p>
          <a:p>
            <a:pPr marL="0" indent="0">
              <a:lnSpc>
                <a:spcPct val="150000"/>
              </a:lnSpc>
              <a:spcBef>
                <a:spcPts val="0"/>
              </a:spcBef>
              <a:buNone/>
            </a:pPr>
            <a:r>
              <a:rPr lang="en-GB" b="0" dirty="0" err="1" smtClean="0"/>
              <a:t>Klientët</a:t>
            </a:r>
            <a:r>
              <a:rPr lang="en-GB" b="0" dirty="0" smtClean="0"/>
              <a:t> E-Mail, </a:t>
            </a:r>
            <a:r>
              <a:rPr lang="en-GB" b="0" dirty="0" err="1" smtClean="0"/>
              <a:t>historia</a:t>
            </a:r>
            <a:r>
              <a:rPr lang="en-GB" b="0" dirty="0" smtClean="0"/>
              <a:t> e </a:t>
            </a:r>
            <a:r>
              <a:rPr lang="en-GB" b="0" dirty="0" err="1" smtClean="0"/>
              <a:t>bisedave</a:t>
            </a:r>
            <a:r>
              <a:rPr lang="en-GB" b="0" dirty="0" smtClean="0"/>
              <a:t>, </a:t>
            </a:r>
            <a:r>
              <a:rPr lang="en-GB" b="0" dirty="0" err="1" smtClean="0"/>
              <a:t>bazat</a:t>
            </a:r>
            <a:r>
              <a:rPr lang="en-GB" b="0" dirty="0" smtClean="0"/>
              <a:t> e </a:t>
            </a:r>
            <a:r>
              <a:rPr lang="en-GB" b="0" dirty="0" err="1" smtClean="0"/>
              <a:t>të</a:t>
            </a:r>
            <a:r>
              <a:rPr lang="en-GB" b="0" dirty="0" smtClean="0"/>
              <a:t> </a:t>
            </a:r>
            <a:r>
              <a:rPr lang="en-GB" b="0" dirty="0" err="1" smtClean="0"/>
              <a:t>dhënave</a:t>
            </a:r>
            <a:r>
              <a:rPr lang="en-GB" b="0" dirty="0" smtClean="0"/>
              <a:t>, </a:t>
            </a:r>
            <a:r>
              <a:rPr lang="en-GB" b="0" dirty="0" err="1" smtClean="0"/>
              <a:t>konfigurimet</a:t>
            </a:r>
            <a:r>
              <a:rPr lang="en-GB" b="0" dirty="0" smtClean="0"/>
              <a:t>, </a:t>
            </a:r>
            <a:r>
              <a:rPr lang="en-GB" b="0" dirty="0" err="1" smtClean="0"/>
              <a:t>analiza</a:t>
            </a:r>
            <a:r>
              <a:rPr lang="en-GB" b="0" dirty="0" smtClean="0"/>
              <a:t> malware</a:t>
            </a:r>
          </a:p>
          <a:p>
            <a:pPr marL="0" indent="0">
              <a:lnSpc>
                <a:spcPct val="150000"/>
              </a:lnSpc>
              <a:spcBef>
                <a:spcPts val="0"/>
              </a:spcBef>
              <a:buNone/>
            </a:pPr>
            <a:endParaRPr lang="en-GB" b="1" dirty="0" smtClean="0"/>
          </a:p>
          <a:p>
            <a:pPr marL="0" indent="0">
              <a:lnSpc>
                <a:spcPct val="150000"/>
              </a:lnSpc>
              <a:spcBef>
                <a:spcPts val="0"/>
              </a:spcBef>
              <a:buNone/>
            </a:pPr>
            <a:r>
              <a:rPr lang="en-GB" b="1" dirty="0" err="1" smtClean="0"/>
              <a:t>fragmente</a:t>
            </a:r>
            <a:endParaRPr lang="en-GB" b="1" dirty="0" smtClean="0"/>
          </a:p>
          <a:p>
            <a:pPr marL="0" indent="0">
              <a:lnSpc>
                <a:spcPct val="150000"/>
              </a:lnSpc>
              <a:spcBef>
                <a:spcPts val="0"/>
              </a:spcBef>
              <a:buNone/>
            </a:pPr>
            <a:r>
              <a:rPr lang="en-GB" b="0" dirty="0" smtClean="0"/>
              <a:t>Fragment </a:t>
            </a:r>
            <a:r>
              <a:rPr lang="en-GB" b="0" dirty="0" err="1" smtClean="0"/>
              <a:t>i</a:t>
            </a:r>
            <a:r>
              <a:rPr lang="en-GB" b="0" dirty="0" smtClean="0"/>
              <a:t> </a:t>
            </a:r>
            <a:r>
              <a:rPr lang="en-GB" b="0" dirty="0" err="1" smtClean="0"/>
              <a:t>fotografive</a:t>
            </a:r>
            <a:r>
              <a:rPr lang="en-GB" b="0" dirty="0" smtClean="0"/>
              <a:t>, </a:t>
            </a:r>
            <a:r>
              <a:rPr lang="en-GB" b="0" dirty="0" err="1" smtClean="0"/>
              <a:t>dokumenteve</a:t>
            </a:r>
            <a:r>
              <a:rPr lang="en-GB" b="0" dirty="0" smtClean="0"/>
              <a:t>, </a:t>
            </a:r>
            <a:r>
              <a:rPr lang="en-GB" b="0" dirty="0" err="1" smtClean="0"/>
              <a:t>historive</a:t>
            </a:r>
            <a:r>
              <a:rPr lang="en-GB" b="0" dirty="0" smtClean="0"/>
              <a:t>, </a:t>
            </a:r>
            <a:r>
              <a:rPr lang="en-GB" b="0" dirty="0" err="1" smtClean="0"/>
              <a:t>dosjeve</a:t>
            </a:r>
            <a:r>
              <a:rPr lang="en-GB" b="0" dirty="0" smtClean="0"/>
              <a:t>, ...</a:t>
            </a:r>
          </a:p>
          <a:p>
            <a:endParaRPr lang="de-DE" b="0" dirty="0"/>
          </a:p>
        </p:txBody>
      </p:sp>
      <p:sp>
        <p:nvSpPr>
          <p:cNvPr id="4" name="Foliennummernplatzhalter 3"/>
          <p:cNvSpPr>
            <a:spLocks noGrp="1"/>
          </p:cNvSpPr>
          <p:nvPr>
            <p:ph type="sldNum" sz="quarter" idx="10"/>
          </p:nvPr>
        </p:nvSpPr>
        <p:spPr/>
        <p:txBody>
          <a:bodyPr/>
          <a:lstStyle/>
          <a:p>
            <a:fld id="{5827260C-95DC-194B-88B2-0B241DEC43BF}" type="slidenum">
              <a:rPr lang="en-US" smtClean="0"/>
              <a:pPr/>
              <a:t>163</a:t>
            </a:fld>
            <a:endParaRPr lang="en-US"/>
          </a:p>
        </p:txBody>
      </p:sp>
    </p:spTree>
    <p:extLst>
      <p:ext uri="{BB962C8B-B14F-4D97-AF65-F5344CB8AC3E}">
        <p14:creationId xmlns:p14="http://schemas.microsoft.com/office/powerpoint/2010/main" val="4035438733"/>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lnSpc>
                <a:spcPct val="150000"/>
              </a:lnSpc>
              <a:spcBef>
                <a:spcPts val="0"/>
              </a:spcBef>
              <a:buNone/>
            </a:pPr>
            <a:r>
              <a:rPr lang="en-GB" b="1" dirty="0" err="1" smtClean="0"/>
              <a:t>Dokumentet</a:t>
            </a:r>
            <a:r>
              <a:rPr lang="en-GB" b="1" dirty="0" smtClean="0"/>
              <a:t> </a:t>
            </a:r>
            <a:r>
              <a:rPr lang="en-GB" b="1" dirty="0" err="1" smtClean="0"/>
              <a:t>provuese</a:t>
            </a:r>
            <a:endParaRPr lang="en-GB" b="1" dirty="0" smtClean="0"/>
          </a:p>
          <a:p>
            <a:pPr marL="0" indent="0">
              <a:lnSpc>
                <a:spcPct val="150000"/>
              </a:lnSpc>
              <a:spcBef>
                <a:spcPts val="0"/>
              </a:spcBef>
              <a:buNone/>
            </a:pPr>
            <a:r>
              <a:rPr lang="en-GB" b="0" dirty="0" err="1" smtClean="0"/>
              <a:t>deklaratat</a:t>
            </a:r>
            <a:r>
              <a:rPr lang="en-GB" b="0" dirty="0" smtClean="0"/>
              <a:t> e </a:t>
            </a:r>
            <a:r>
              <a:rPr lang="en-GB" b="0" dirty="0" err="1" smtClean="0"/>
              <a:t>llogarisë</a:t>
            </a:r>
            <a:r>
              <a:rPr lang="en-GB" b="0" dirty="0" smtClean="0"/>
              <a:t>, </a:t>
            </a:r>
            <a:r>
              <a:rPr lang="en-GB" b="0" dirty="0" err="1" smtClean="0"/>
              <a:t>letrat</a:t>
            </a:r>
            <a:r>
              <a:rPr lang="en-GB" b="0" dirty="0" smtClean="0"/>
              <a:t> e </a:t>
            </a:r>
            <a:r>
              <a:rPr lang="en-GB" b="0" dirty="0" err="1" smtClean="0"/>
              <a:t>shantazhimit</a:t>
            </a:r>
            <a:r>
              <a:rPr lang="en-GB" b="0" dirty="0" smtClean="0"/>
              <a:t>, </a:t>
            </a:r>
            <a:r>
              <a:rPr lang="en-GB" b="0" dirty="0" err="1" smtClean="0"/>
              <a:t>fotografitë</a:t>
            </a:r>
            <a:r>
              <a:rPr lang="en-GB" b="0" dirty="0" smtClean="0"/>
              <a:t> </a:t>
            </a:r>
            <a:r>
              <a:rPr lang="en-GB" b="0" dirty="0" err="1" smtClean="0"/>
              <a:t>ilegale</a:t>
            </a:r>
            <a:r>
              <a:rPr lang="en-GB" b="0" dirty="0" smtClean="0"/>
              <a:t>, </a:t>
            </a:r>
            <a:r>
              <a:rPr lang="en-GB" b="0" dirty="0" err="1" smtClean="0"/>
              <a:t>kontaktet</a:t>
            </a:r>
            <a:r>
              <a:rPr lang="en-GB" b="0" dirty="0" smtClean="0"/>
              <a:t>, </a:t>
            </a:r>
            <a:r>
              <a:rPr lang="en-GB" b="0" dirty="0" err="1" smtClean="0"/>
              <a:t>dosjet</a:t>
            </a:r>
            <a:r>
              <a:rPr lang="en-GB" b="0" dirty="0" smtClean="0"/>
              <a:t>, </a:t>
            </a:r>
            <a:r>
              <a:rPr lang="en-GB" b="0" dirty="0" err="1" smtClean="0"/>
              <a:t>skicat</a:t>
            </a:r>
            <a:r>
              <a:rPr lang="en-GB" b="0" dirty="0" smtClean="0"/>
              <a:t> e </a:t>
            </a:r>
            <a:r>
              <a:rPr lang="en-GB" b="0" dirty="0" err="1" smtClean="0"/>
              <a:t>vjedhura</a:t>
            </a:r>
            <a:r>
              <a:rPr lang="en-GB" b="0" dirty="0" smtClean="0"/>
              <a:t>, ...</a:t>
            </a:r>
          </a:p>
          <a:p>
            <a:pPr marL="0" indent="0">
              <a:lnSpc>
                <a:spcPct val="150000"/>
              </a:lnSpc>
              <a:spcBef>
                <a:spcPts val="0"/>
              </a:spcBef>
              <a:buNone/>
            </a:pPr>
            <a:endParaRPr lang="en-GB" b="1" dirty="0" smtClean="0"/>
          </a:p>
          <a:p>
            <a:pPr marL="0" indent="0">
              <a:lnSpc>
                <a:spcPct val="150000"/>
              </a:lnSpc>
              <a:spcBef>
                <a:spcPts val="0"/>
              </a:spcBef>
              <a:buNone/>
            </a:pPr>
            <a:r>
              <a:rPr lang="en-GB" b="1" dirty="0" smtClean="0"/>
              <a:t>Të </a:t>
            </a:r>
            <a:r>
              <a:rPr lang="en-GB" b="1" dirty="0" err="1" smtClean="0"/>
              <a:t>dhëna</a:t>
            </a:r>
            <a:r>
              <a:rPr lang="en-GB" b="1" dirty="0" smtClean="0"/>
              <a:t> </a:t>
            </a:r>
            <a:r>
              <a:rPr lang="en-GB" b="1" dirty="0" err="1" smtClean="0"/>
              <a:t>të</a:t>
            </a:r>
            <a:r>
              <a:rPr lang="en-GB" b="1" dirty="0" smtClean="0"/>
              <a:t> </a:t>
            </a:r>
            <a:r>
              <a:rPr lang="en-GB" b="1" dirty="0" err="1" smtClean="0"/>
              <a:t>paarritshme</a:t>
            </a:r>
            <a:endParaRPr lang="en-GB" b="1" dirty="0" smtClean="0"/>
          </a:p>
          <a:p>
            <a:pPr marL="0" indent="0">
              <a:lnSpc>
                <a:spcPct val="150000"/>
              </a:lnSpc>
              <a:spcBef>
                <a:spcPts val="0"/>
              </a:spcBef>
              <a:buNone/>
            </a:pPr>
            <a:r>
              <a:rPr lang="en-GB" b="0" dirty="0" err="1" smtClean="0"/>
              <a:t>skedarët</a:t>
            </a:r>
            <a:r>
              <a:rPr lang="en-GB" b="0" dirty="0" smtClean="0"/>
              <a:t> e </a:t>
            </a:r>
            <a:r>
              <a:rPr lang="en-GB" b="0" dirty="0" err="1" smtClean="0"/>
              <a:t>fshehur</a:t>
            </a:r>
            <a:r>
              <a:rPr lang="en-GB" b="0" dirty="0" smtClean="0"/>
              <a:t>, </a:t>
            </a:r>
            <a:r>
              <a:rPr lang="en-GB" b="0" dirty="0" err="1" smtClean="0"/>
              <a:t>skedarët</a:t>
            </a:r>
            <a:r>
              <a:rPr lang="en-GB" b="0" dirty="0" smtClean="0"/>
              <a:t> e </a:t>
            </a:r>
            <a:r>
              <a:rPr lang="en-GB" b="0" dirty="0" err="1" smtClean="0"/>
              <a:t>koduar</a:t>
            </a:r>
            <a:r>
              <a:rPr lang="en-GB" b="0" dirty="0" smtClean="0"/>
              <a:t>, </a:t>
            </a:r>
            <a:r>
              <a:rPr lang="en-GB" b="0" dirty="0" err="1" smtClean="0"/>
              <a:t>të</a:t>
            </a:r>
            <a:r>
              <a:rPr lang="en-GB" b="0" dirty="0" smtClean="0"/>
              <a:t> </a:t>
            </a:r>
            <a:r>
              <a:rPr lang="en-GB" b="0" dirty="0" err="1" smtClean="0"/>
              <a:t>dhënat</a:t>
            </a:r>
            <a:r>
              <a:rPr lang="en-GB" b="0" dirty="0" smtClean="0"/>
              <a:t> e </a:t>
            </a:r>
            <a:r>
              <a:rPr lang="en-GB" b="0" dirty="0" err="1" smtClean="0"/>
              <a:t>grisura</a:t>
            </a:r>
            <a:r>
              <a:rPr lang="en-GB" b="0" dirty="0" smtClean="0"/>
              <a:t>,</a:t>
            </a:r>
          </a:p>
          <a:p>
            <a:pPr marL="0" indent="0">
              <a:lnSpc>
                <a:spcPct val="150000"/>
              </a:lnSpc>
              <a:spcBef>
                <a:spcPts val="0"/>
              </a:spcBef>
              <a:buNone/>
            </a:pPr>
            <a:r>
              <a:rPr lang="en-GB" b="0" dirty="0" err="1" smtClean="0"/>
              <a:t>skedarët</a:t>
            </a:r>
            <a:r>
              <a:rPr lang="en-GB" b="0" dirty="0" smtClean="0"/>
              <a:t> e </a:t>
            </a:r>
            <a:r>
              <a:rPr lang="en-GB" b="0" dirty="0" err="1" smtClean="0"/>
              <a:t>steganizuar</a:t>
            </a:r>
            <a:r>
              <a:rPr lang="en-GB" b="0" dirty="0" smtClean="0"/>
              <a:t>, cloud / </a:t>
            </a:r>
            <a:r>
              <a:rPr lang="en-GB" b="0" dirty="0" err="1" smtClean="0"/>
              <a:t>ruajtjen</a:t>
            </a:r>
            <a:r>
              <a:rPr lang="en-GB" b="0" dirty="0" smtClean="0"/>
              <a:t> e </a:t>
            </a:r>
            <a:r>
              <a:rPr lang="en-GB" b="0" dirty="0" err="1" smtClean="0"/>
              <a:t>rrjetit</a:t>
            </a:r>
            <a:endParaRPr lang="de-DE" b="0" dirty="0"/>
          </a:p>
        </p:txBody>
      </p:sp>
      <p:sp>
        <p:nvSpPr>
          <p:cNvPr id="4" name="Foliennummernplatzhalter 3"/>
          <p:cNvSpPr>
            <a:spLocks noGrp="1"/>
          </p:cNvSpPr>
          <p:nvPr>
            <p:ph type="sldNum" sz="quarter" idx="10"/>
          </p:nvPr>
        </p:nvSpPr>
        <p:spPr/>
        <p:txBody>
          <a:bodyPr/>
          <a:lstStyle/>
          <a:p>
            <a:fld id="{5827260C-95DC-194B-88B2-0B241DEC43BF}" type="slidenum">
              <a:rPr lang="en-US" smtClean="0"/>
              <a:pPr/>
              <a:t>164</a:t>
            </a:fld>
            <a:endParaRPr lang="en-US"/>
          </a:p>
        </p:txBody>
      </p:sp>
    </p:spTree>
    <p:extLst>
      <p:ext uri="{BB962C8B-B14F-4D97-AF65-F5344CB8AC3E}">
        <p14:creationId xmlns:p14="http://schemas.microsoft.com/office/powerpoint/2010/main" val="1676264597"/>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b="1" kern="1200" dirty="0" err="1" smtClean="0">
                <a:solidFill>
                  <a:schemeClr val="tx1"/>
                </a:solidFill>
                <a:effectLst/>
                <a:latin typeface="+mn-lt"/>
                <a:ea typeface="+mn-ea"/>
                <a:cs typeface="+mn-cs"/>
              </a:rPr>
              <a:t>Përsëritje</a:t>
            </a:r>
            <a:r>
              <a:rPr lang="en-GB" sz="1200" b="1" kern="1200" dirty="0" smtClean="0">
                <a:solidFill>
                  <a:schemeClr val="tx1"/>
                </a:solidFill>
                <a:effectLst/>
                <a:latin typeface="+mn-lt"/>
                <a:ea typeface="+mn-ea"/>
                <a:cs typeface="+mn-cs"/>
              </a:rPr>
              <a:t> e </a:t>
            </a:r>
            <a:r>
              <a:rPr lang="en-GB" sz="1200" b="1" kern="1200" dirty="0" err="1" smtClean="0">
                <a:solidFill>
                  <a:schemeClr val="tx1"/>
                </a:solidFill>
                <a:effectLst/>
                <a:latin typeface="+mn-lt"/>
                <a:ea typeface="+mn-ea"/>
                <a:cs typeface="+mn-cs"/>
              </a:rPr>
              <a:t>Objektivave</a:t>
            </a:r>
            <a:r>
              <a:rPr lang="en-GB" sz="1200" b="1" kern="1200" dirty="0" smtClean="0">
                <a:solidFill>
                  <a:schemeClr val="tx1"/>
                </a:solidFill>
                <a:effectLst/>
                <a:latin typeface="+mn-lt"/>
                <a:ea typeface="+mn-ea"/>
                <a:cs typeface="+mn-cs"/>
              </a:rPr>
              <a:t> </a:t>
            </a:r>
            <a:r>
              <a:rPr lang="en-GB" sz="1200" b="1" kern="1200" dirty="0" err="1" smtClean="0">
                <a:solidFill>
                  <a:schemeClr val="tx1"/>
                </a:solidFill>
                <a:effectLst/>
                <a:latin typeface="+mn-lt"/>
                <a:ea typeface="+mn-ea"/>
                <a:cs typeface="+mn-cs"/>
              </a:rPr>
              <a:t>të</a:t>
            </a:r>
            <a:r>
              <a:rPr lang="en-GB" sz="1200" b="1" kern="1200" dirty="0" smtClean="0">
                <a:solidFill>
                  <a:schemeClr val="tx1"/>
                </a:solidFill>
                <a:effectLst/>
                <a:latin typeface="+mn-lt"/>
                <a:ea typeface="+mn-ea"/>
                <a:cs typeface="+mn-cs"/>
              </a:rPr>
              <a:t> </a:t>
            </a:r>
            <a:r>
              <a:rPr lang="en-GB" sz="1200" b="1" kern="1200" dirty="0" err="1" smtClean="0">
                <a:solidFill>
                  <a:schemeClr val="tx1"/>
                </a:solidFill>
                <a:effectLst/>
                <a:latin typeface="+mn-lt"/>
                <a:ea typeface="+mn-ea"/>
                <a:cs typeface="+mn-cs"/>
              </a:rPr>
              <a:t>Sesionit</a:t>
            </a:r>
            <a:endParaRPr lang="en-GB" sz="1200" b="1"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b="1"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b="0" kern="1200" dirty="0" err="1" smtClean="0">
                <a:solidFill>
                  <a:schemeClr val="tx1"/>
                </a:solidFill>
                <a:effectLst/>
                <a:latin typeface="+mn-lt"/>
                <a:ea typeface="+mn-ea"/>
                <a:cs typeface="+mn-cs"/>
              </a:rPr>
              <a:t>Trajnuesi</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duhet</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të</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mbledhë</a:t>
            </a:r>
            <a:r>
              <a:rPr lang="en-GB" sz="1200" b="0" kern="1200" dirty="0" smtClean="0">
                <a:solidFill>
                  <a:schemeClr val="tx1"/>
                </a:solidFill>
                <a:effectLst/>
                <a:latin typeface="+mn-lt"/>
                <a:ea typeface="+mn-ea"/>
                <a:cs typeface="+mn-cs"/>
              </a:rPr>
              <a:t> / </a:t>
            </a:r>
            <a:r>
              <a:rPr lang="en-GB" sz="1200" b="0" kern="1200" dirty="0" err="1" smtClean="0">
                <a:solidFill>
                  <a:schemeClr val="tx1"/>
                </a:solidFill>
                <a:effectLst/>
                <a:latin typeface="+mn-lt"/>
                <a:ea typeface="+mn-ea"/>
                <a:cs typeface="+mn-cs"/>
              </a:rPr>
              <a:t>provojë</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njohuritë</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mbi</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objektivat</a:t>
            </a:r>
            <a:r>
              <a:rPr lang="en-GB" sz="1200" b="0" kern="1200" dirty="0" smtClean="0">
                <a:solidFill>
                  <a:schemeClr val="tx1"/>
                </a:solidFill>
                <a:effectLst/>
                <a:latin typeface="+mn-lt"/>
                <a:ea typeface="+mn-ea"/>
                <a:cs typeface="+mn-cs"/>
              </a:rPr>
              <a:t> e </a:t>
            </a:r>
            <a:r>
              <a:rPr lang="en-GB" sz="1200" b="0" kern="1200" dirty="0" err="1" smtClean="0">
                <a:solidFill>
                  <a:schemeClr val="tx1"/>
                </a:solidFill>
                <a:effectLst/>
                <a:latin typeface="+mn-lt"/>
                <a:ea typeface="+mn-ea"/>
                <a:cs typeface="+mn-cs"/>
              </a:rPr>
              <a:t>mëposhtme</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për</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të</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siguruar</a:t>
            </a:r>
            <a:r>
              <a:rPr lang="en-GB" sz="1200" b="0" kern="1200" dirty="0" smtClean="0">
                <a:solidFill>
                  <a:schemeClr val="tx1"/>
                </a:solidFill>
                <a:effectLst/>
                <a:latin typeface="+mn-lt"/>
                <a:ea typeface="+mn-ea"/>
                <a:cs typeface="+mn-cs"/>
              </a:rPr>
              <a:t> se </a:t>
            </a:r>
            <a:r>
              <a:rPr lang="en-GB" sz="1200" b="0" kern="1200" dirty="0" err="1" smtClean="0">
                <a:solidFill>
                  <a:schemeClr val="tx1"/>
                </a:solidFill>
                <a:effectLst/>
                <a:latin typeface="+mn-lt"/>
                <a:ea typeface="+mn-ea"/>
                <a:cs typeface="+mn-cs"/>
              </a:rPr>
              <a:t>ato</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janë</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përmbushur</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gjatë</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seancës</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vini</a:t>
            </a:r>
            <a:r>
              <a:rPr lang="en-GB" sz="1200" b="0" kern="1200" dirty="0" smtClean="0">
                <a:solidFill>
                  <a:schemeClr val="tx1"/>
                </a:solidFill>
                <a:effectLst/>
                <a:latin typeface="+mn-lt"/>
                <a:ea typeface="+mn-ea"/>
                <a:cs typeface="+mn-cs"/>
              </a:rPr>
              <a:t> re: </a:t>
            </a:r>
            <a:r>
              <a:rPr lang="en-GB" sz="1200" b="0" kern="1200" dirty="0" err="1" smtClean="0">
                <a:solidFill>
                  <a:schemeClr val="tx1"/>
                </a:solidFill>
                <a:effectLst/>
                <a:latin typeface="+mn-lt"/>
                <a:ea typeface="+mn-ea"/>
                <a:cs typeface="+mn-cs"/>
              </a:rPr>
              <a:t>kjo</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listë</a:t>
            </a:r>
            <a:r>
              <a:rPr lang="en-GB" sz="1200" b="0" kern="1200" dirty="0" smtClean="0">
                <a:solidFill>
                  <a:schemeClr val="tx1"/>
                </a:solidFill>
                <a:effectLst/>
                <a:latin typeface="+mn-lt"/>
                <a:ea typeface="+mn-ea"/>
                <a:cs typeface="+mn-cs"/>
              </a:rPr>
              <a:t> e </a:t>
            </a:r>
            <a:r>
              <a:rPr lang="en-GB" sz="1200" b="0" kern="1200" dirty="0" err="1" smtClean="0">
                <a:solidFill>
                  <a:schemeClr val="tx1"/>
                </a:solidFill>
                <a:effectLst/>
                <a:latin typeface="+mn-lt"/>
                <a:ea typeface="+mn-ea"/>
                <a:cs typeface="+mn-cs"/>
              </a:rPr>
              <a:t>objektivave</a:t>
            </a:r>
            <a:r>
              <a:rPr lang="en-GB" sz="1200" b="0" kern="1200" dirty="0" smtClean="0">
                <a:solidFill>
                  <a:schemeClr val="tx1"/>
                </a:solidFill>
                <a:effectLst/>
                <a:latin typeface="+mn-lt"/>
                <a:ea typeface="+mn-ea"/>
                <a:cs typeface="+mn-cs"/>
              </a:rPr>
              <a:t> është </a:t>
            </a:r>
            <a:r>
              <a:rPr lang="en-GB" sz="1200" b="0" kern="1200" dirty="0" err="1" smtClean="0">
                <a:solidFill>
                  <a:schemeClr val="tx1"/>
                </a:solidFill>
                <a:effectLst/>
                <a:latin typeface="+mn-lt"/>
                <a:ea typeface="+mn-ea"/>
                <a:cs typeface="+mn-cs"/>
              </a:rPr>
              <a:t>zhvilluar</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në</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dy</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slajdet</a:t>
            </a:r>
            <a:r>
              <a:rPr lang="en-GB" sz="1200" b="0" kern="1200" dirty="0" smtClean="0">
                <a:solidFill>
                  <a:schemeClr val="tx1"/>
                </a:solidFill>
                <a:effectLst/>
                <a:latin typeface="+mn-lt"/>
                <a:ea typeface="+mn-ea"/>
                <a:cs typeface="+mn-cs"/>
              </a:rPr>
              <a:t> e </a:t>
            </a:r>
            <a:r>
              <a:rPr lang="en-GB" sz="1200" b="0" kern="1200" dirty="0" err="1" smtClean="0">
                <a:solidFill>
                  <a:schemeClr val="tx1"/>
                </a:solidFill>
                <a:effectLst/>
                <a:latin typeface="+mn-lt"/>
                <a:ea typeface="+mn-ea"/>
                <a:cs typeface="+mn-cs"/>
              </a:rPr>
              <a:t>ardhshme</a:t>
            </a:r>
            <a:r>
              <a:rPr lang="en-GB" sz="1200" b="0" kern="1200" dirty="0" smtClean="0">
                <a:solidFill>
                  <a:schemeClr val="tx1"/>
                </a:solidFill>
                <a:effectLst/>
                <a:latin typeface="+mn-lt"/>
                <a:ea typeface="+mn-ea"/>
                <a:cs typeface="+mn-cs"/>
              </a:rPr>
              <a:t>):</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b="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b="0" kern="1200" dirty="0" err="1" smtClean="0">
                <a:solidFill>
                  <a:schemeClr val="tx1"/>
                </a:solidFill>
                <a:effectLst/>
                <a:latin typeface="+mn-lt"/>
                <a:ea typeface="+mn-ea"/>
                <a:cs typeface="+mn-cs"/>
              </a:rPr>
              <a:t>Diskutoni</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përmbajtjen</a:t>
            </a:r>
            <a:r>
              <a:rPr lang="en-GB" sz="1200" b="0" kern="1200" dirty="0" smtClean="0">
                <a:solidFill>
                  <a:schemeClr val="tx1"/>
                </a:solidFill>
                <a:effectLst/>
                <a:latin typeface="+mn-lt"/>
                <a:ea typeface="+mn-ea"/>
                <a:cs typeface="+mn-cs"/>
              </a:rPr>
              <a:t> e </a:t>
            </a:r>
            <a:r>
              <a:rPr lang="en-GB" sz="1200" b="0" kern="1200" dirty="0" err="1" smtClean="0">
                <a:solidFill>
                  <a:schemeClr val="tx1"/>
                </a:solidFill>
                <a:effectLst/>
                <a:latin typeface="+mn-lt"/>
                <a:ea typeface="+mn-ea"/>
                <a:cs typeface="+mn-cs"/>
              </a:rPr>
              <a:t>Udhëzuesit</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elektronik</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të</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provave</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tëKiE-së</a:t>
            </a:r>
            <a:endParaRPr lang="en-GB" sz="1200" b="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b="0" kern="1200" dirty="0" err="1" smtClean="0">
                <a:solidFill>
                  <a:schemeClr val="tx1"/>
                </a:solidFill>
                <a:effectLst/>
                <a:latin typeface="+mn-lt"/>
                <a:ea typeface="+mn-ea"/>
                <a:cs typeface="+mn-cs"/>
              </a:rPr>
              <a:t>Diskutoni</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lloje</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të</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ndryshme</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të</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provave</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elektronike</a:t>
            </a:r>
            <a:endParaRPr lang="en-GB" sz="1200" b="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b="0" kern="1200" dirty="0" err="1" smtClean="0">
                <a:solidFill>
                  <a:schemeClr val="tx1"/>
                </a:solidFill>
                <a:effectLst/>
                <a:latin typeface="+mn-lt"/>
                <a:ea typeface="+mn-ea"/>
                <a:cs typeface="+mn-cs"/>
              </a:rPr>
              <a:t>Shpjegoni</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parimet</a:t>
            </a:r>
            <a:r>
              <a:rPr lang="en-GB" sz="1200" b="0" kern="1200" dirty="0" smtClean="0">
                <a:solidFill>
                  <a:schemeClr val="tx1"/>
                </a:solidFill>
                <a:effectLst/>
                <a:latin typeface="+mn-lt"/>
                <a:ea typeface="+mn-ea"/>
                <a:cs typeface="+mn-cs"/>
              </a:rPr>
              <a:t> e </a:t>
            </a:r>
            <a:r>
              <a:rPr lang="en-GB" sz="1200" b="0" kern="1200" dirty="0" err="1" smtClean="0">
                <a:solidFill>
                  <a:schemeClr val="tx1"/>
                </a:solidFill>
                <a:effectLst/>
                <a:latin typeface="+mn-lt"/>
                <a:ea typeface="+mn-ea"/>
                <a:cs typeface="+mn-cs"/>
              </a:rPr>
              <a:t>praktikave</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më</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të</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mira</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në</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lidhje</a:t>
            </a:r>
            <a:r>
              <a:rPr lang="en-GB" sz="1200" b="0" kern="1200" dirty="0" smtClean="0">
                <a:solidFill>
                  <a:schemeClr val="tx1"/>
                </a:solidFill>
                <a:effectLst/>
                <a:latin typeface="+mn-lt"/>
                <a:ea typeface="+mn-ea"/>
                <a:cs typeface="+mn-cs"/>
              </a:rPr>
              <a:t> me </a:t>
            </a:r>
            <a:r>
              <a:rPr lang="en-GB" sz="1200" b="0" kern="1200" dirty="0" err="1" smtClean="0">
                <a:solidFill>
                  <a:schemeClr val="tx1"/>
                </a:solidFill>
                <a:effectLst/>
                <a:latin typeface="+mn-lt"/>
                <a:ea typeface="+mn-ea"/>
                <a:cs typeface="+mn-cs"/>
              </a:rPr>
              <a:t>sekuestrimin</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dhe</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trajtimin</a:t>
            </a:r>
            <a:r>
              <a:rPr lang="en-GB" sz="1200" b="0" kern="1200" dirty="0" smtClean="0">
                <a:solidFill>
                  <a:schemeClr val="tx1"/>
                </a:solidFill>
                <a:effectLst/>
                <a:latin typeface="+mn-lt"/>
                <a:ea typeface="+mn-ea"/>
                <a:cs typeface="+mn-cs"/>
              </a:rPr>
              <a:t> e </a:t>
            </a:r>
            <a:r>
              <a:rPr lang="en-GB" sz="1200" b="0" kern="1200" dirty="0" err="1" smtClean="0">
                <a:solidFill>
                  <a:schemeClr val="tx1"/>
                </a:solidFill>
                <a:effectLst/>
                <a:latin typeface="+mn-lt"/>
                <a:ea typeface="+mn-ea"/>
                <a:cs typeface="+mn-cs"/>
              </a:rPr>
              <a:t>provave</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elektronike</a:t>
            </a:r>
            <a:endParaRPr lang="en-GB" sz="1200" b="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b="0" kern="1200" dirty="0" err="1" smtClean="0">
                <a:solidFill>
                  <a:schemeClr val="tx1"/>
                </a:solidFill>
                <a:effectLst/>
                <a:latin typeface="+mn-lt"/>
                <a:ea typeface="+mn-ea"/>
                <a:cs typeface="+mn-cs"/>
              </a:rPr>
              <a:t>Identifikoni</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sfidat</a:t>
            </a:r>
            <a:r>
              <a:rPr lang="en-GB" sz="1200" b="0" kern="1200" dirty="0" smtClean="0">
                <a:solidFill>
                  <a:schemeClr val="tx1"/>
                </a:solidFill>
                <a:effectLst/>
                <a:latin typeface="+mn-lt"/>
                <a:ea typeface="+mn-ea"/>
                <a:cs typeface="+mn-cs"/>
              </a:rPr>
              <a:t> e </a:t>
            </a:r>
            <a:r>
              <a:rPr lang="en-GB" sz="1200" b="0" kern="1200" dirty="0" err="1" smtClean="0">
                <a:solidFill>
                  <a:schemeClr val="tx1"/>
                </a:solidFill>
                <a:effectLst/>
                <a:latin typeface="+mn-lt"/>
                <a:ea typeface="+mn-ea"/>
                <a:cs typeface="+mn-cs"/>
              </a:rPr>
              <a:t>ofruara</a:t>
            </a:r>
            <a:r>
              <a:rPr lang="en-GB" sz="1200" b="0" kern="1200" dirty="0" smtClean="0">
                <a:solidFill>
                  <a:schemeClr val="tx1"/>
                </a:solidFill>
                <a:effectLst/>
                <a:latin typeface="+mn-lt"/>
                <a:ea typeface="+mn-ea"/>
                <a:cs typeface="+mn-cs"/>
              </a:rPr>
              <a:t> nga "</a:t>
            </a:r>
            <a:r>
              <a:rPr lang="en-GB" sz="1200" b="0" kern="1200" dirty="0" err="1" smtClean="0">
                <a:solidFill>
                  <a:schemeClr val="tx1"/>
                </a:solidFill>
                <a:effectLst/>
                <a:latin typeface="+mn-lt"/>
                <a:ea typeface="+mn-ea"/>
                <a:cs typeface="+mn-cs"/>
              </a:rPr>
              <a:t>kuti</a:t>
            </a:r>
            <a:r>
              <a:rPr lang="en-GB" sz="1200" b="0" kern="1200" dirty="0" smtClean="0">
                <a:solidFill>
                  <a:schemeClr val="tx1"/>
                </a:solidFill>
                <a:effectLst/>
                <a:latin typeface="+mn-lt"/>
                <a:ea typeface="+mn-ea"/>
                <a:cs typeface="+mn-cs"/>
              </a:rPr>
              <a:t> e </a:t>
            </a:r>
            <a:r>
              <a:rPr lang="en-GB" sz="1200" b="0" kern="1200" dirty="0" err="1" smtClean="0">
                <a:solidFill>
                  <a:schemeClr val="tx1"/>
                </a:solidFill>
                <a:effectLst/>
                <a:latin typeface="+mn-lt"/>
                <a:ea typeface="+mn-ea"/>
                <a:cs typeface="+mn-cs"/>
              </a:rPr>
              <a:t>vdekur</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të</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dhëna</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të</a:t>
            </a:r>
            <a:r>
              <a:rPr lang="en-GB" sz="1200" b="0" kern="1200" dirty="0" smtClean="0">
                <a:solidFill>
                  <a:schemeClr val="tx1"/>
                </a:solidFill>
                <a:effectLst/>
                <a:latin typeface="+mn-lt"/>
                <a:ea typeface="+mn-ea"/>
                <a:cs typeface="+mn-cs"/>
              </a:rPr>
              <a:t> drejtpërdrejta" </a:t>
            </a:r>
            <a:r>
              <a:rPr lang="en-GB" sz="1200" b="0" kern="1200" dirty="0" err="1" smtClean="0">
                <a:solidFill>
                  <a:schemeClr val="tx1"/>
                </a:solidFill>
                <a:effectLst/>
                <a:latin typeface="+mn-lt"/>
                <a:ea typeface="+mn-ea"/>
                <a:cs typeface="+mn-cs"/>
              </a:rPr>
              <a:t>dhe</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burime</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interneti</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të</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provave</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elektronike</a:t>
            </a:r>
            <a:r>
              <a:rPr lang="en-GB" sz="1200" b="0" kern="1200" dirty="0" smtClean="0">
                <a:solidFill>
                  <a:schemeClr val="tx1"/>
                </a:solidFill>
                <a:effectLst/>
                <a:latin typeface="+mn-lt"/>
                <a:ea typeface="+mn-ea"/>
                <a:cs typeface="+mn-cs"/>
              </a:rPr>
              <a:t>, duke </a:t>
            </a:r>
            <a:r>
              <a:rPr lang="en-GB" sz="1200" b="0" kern="1200" dirty="0" err="1" smtClean="0">
                <a:solidFill>
                  <a:schemeClr val="tx1"/>
                </a:solidFill>
                <a:effectLst/>
                <a:latin typeface="+mn-lt"/>
                <a:ea typeface="+mn-ea"/>
                <a:cs typeface="+mn-cs"/>
              </a:rPr>
              <a:t>përfshirë</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dëshmi</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në</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klaud</a:t>
            </a:r>
            <a:r>
              <a:rPr lang="en-GB" sz="1200" b="0" kern="1200" dirty="0" smtClean="0">
                <a:solidFill>
                  <a:schemeClr val="tx1"/>
                </a:solidFill>
                <a:effectLst/>
                <a:latin typeface="+mn-lt"/>
                <a:ea typeface="+mn-ea"/>
                <a:cs typeface="+mn-cs"/>
              </a:rPr>
              <a:t>".</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b="0" kern="1200" dirty="0" err="1" smtClean="0">
                <a:solidFill>
                  <a:schemeClr val="tx1"/>
                </a:solidFill>
                <a:effectLst/>
                <a:latin typeface="+mn-lt"/>
                <a:ea typeface="+mn-ea"/>
                <a:cs typeface="+mn-cs"/>
              </a:rPr>
              <a:t>Diskutoni</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pranueshmërinë</a:t>
            </a:r>
            <a:r>
              <a:rPr lang="en-GB" sz="1200" b="0" kern="1200" dirty="0" smtClean="0">
                <a:solidFill>
                  <a:schemeClr val="tx1"/>
                </a:solidFill>
                <a:effectLst/>
                <a:latin typeface="+mn-lt"/>
                <a:ea typeface="+mn-ea"/>
                <a:cs typeface="+mn-cs"/>
              </a:rPr>
              <a:t> e </a:t>
            </a:r>
            <a:r>
              <a:rPr lang="en-GB" sz="1200" b="0" kern="1200" dirty="0" err="1" smtClean="0">
                <a:solidFill>
                  <a:schemeClr val="tx1"/>
                </a:solidFill>
                <a:effectLst/>
                <a:latin typeface="+mn-lt"/>
                <a:ea typeface="+mn-ea"/>
                <a:cs typeface="+mn-cs"/>
              </a:rPr>
              <a:t>provave</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elektronike</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në</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procedurat</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gjyqësore</a:t>
            </a:r>
            <a:endParaRPr lang="en-GB" sz="1200" b="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err="1" smtClean="0">
                <a:solidFill>
                  <a:schemeClr val="tx1"/>
                </a:solidFill>
                <a:effectLst/>
                <a:latin typeface="+mn-lt"/>
                <a:ea typeface="+mn-ea"/>
                <a:cs typeface="+mn-cs"/>
              </a:rPr>
              <a:t>Shpjegoni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planifikimin</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duhur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dhe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përgatitjen</a:t>
            </a:r>
            <a:r>
              <a:rPr lang="en-GB" sz="1200" kern="1200" dirty="0" smtClean="0">
                <a:solidFill>
                  <a:schemeClr val="tx1"/>
                </a:solidFill>
                <a:effectLst/>
                <a:latin typeface="+mn-lt"/>
                <a:ea typeface="+mn-ea"/>
                <a:cs typeface="+mn-cs"/>
              </a:rPr>
              <a:t> e një </a:t>
            </a:r>
            <a:r>
              <a:rPr lang="en-GB" sz="1200" kern="1200" dirty="0" err="1" smtClean="0">
                <a:solidFill>
                  <a:schemeClr val="tx1"/>
                </a:solidFill>
                <a:effectLst/>
                <a:latin typeface="+mn-lt"/>
                <a:ea typeface="+mn-ea"/>
                <a:cs typeface="+mn-cs"/>
              </a:rPr>
              <a:t>bastisje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kërkimi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ku</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mund</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gjenden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prova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dixhitale</a:t>
            </a:r>
            <a:r>
              <a:rPr lang="en-GB" sz="1200" kern="1200" dirty="0" smtClean="0">
                <a:solidFill>
                  <a:schemeClr val="tx1"/>
                </a:solidFill>
                <a:effectLst/>
                <a:latin typeface="+mn-lt"/>
                <a:ea typeface="+mn-ea"/>
                <a:cs typeface="+mn-cs"/>
              </a:rPr>
              <a:t>.</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err="1" smtClean="0">
                <a:solidFill>
                  <a:schemeClr val="tx1"/>
                </a:solidFill>
                <a:effectLst/>
                <a:latin typeface="+mn-lt"/>
                <a:ea typeface="+mn-ea"/>
                <a:cs typeface="+mn-cs"/>
              </a:rPr>
              <a:t>Lista</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mjeteve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dhe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artikujve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mund</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jenë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nevojshëm</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a:t>
            </a:r>
            <a:r>
              <a:rPr lang="en-GB" sz="1200" kern="1200" dirty="0" smtClean="0">
                <a:solidFill>
                  <a:schemeClr val="tx1"/>
                </a:solidFill>
                <a:effectLst/>
                <a:latin typeface="+mn-lt"/>
                <a:ea typeface="+mn-ea"/>
                <a:cs typeface="+mn-cs"/>
              </a:rPr>
              <a:t> një </a:t>
            </a:r>
            <a:r>
              <a:rPr lang="en-GB" sz="1200" kern="1200" dirty="0" err="1" smtClean="0">
                <a:solidFill>
                  <a:schemeClr val="tx1"/>
                </a:solidFill>
                <a:effectLst/>
                <a:latin typeface="+mn-lt"/>
                <a:ea typeface="+mn-ea"/>
                <a:cs typeface="+mn-cs"/>
              </a:rPr>
              <a:t>bastisje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kërkimi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ku</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mund</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gjenden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prova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digjitale</a:t>
            </a:r>
            <a:r>
              <a:rPr lang="en-GB" sz="1200" kern="1200" dirty="0" smtClean="0">
                <a:solidFill>
                  <a:schemeClr val="tx1"/>
                </a:solidFill>
                <a:effectLst/>
                <a:latin typeface="+mn-lt"/>
                <a:ea typeface="+mn-ea"/>
                <a:cs typeface="+mn-cs"/>
              </a:rPr>
              <a:t>.</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err="1" smtClean="0">
                <a:solidFill>
                  <a:schemeClr val="tx1"/>
                </a:solidFill>
                <a:effectLst/>
                <a:latin typeface="+mn-lt"/>
                <a:ea typeface="+mn-ea"/>
                <a:cs typeface="+mn-cs"/>
              </a:rPr>
              <a:t>Shpjegoni</a:t>
            </a:r>
            <a:r>
              <a:rPr lang="en-GB" sz="1200" kern="1200" dirty="0" smtClean="0">
                <a:solidFill>
                  <a:schemeClr val="tx1"/>
                </a:solidFill>
                <a:effectLst/>
                <a:latin typeface="+mn-lt"/>
                <a:ea typeface="+mn-ea"/>
                <a:cs typeface="+mn-cs"/>
              </a:rPr>
              <a:t> se </a:t>
            </a:r>
            <a:r>
              <a:rPr lang="en-GB" sz="1200" kern="1200" dirty="0" err="1" smtClean="0">
                <a:solidFill>
                  <a:schemeClr val="tx1"/>
                </a:solidFill>
                <a:effectLst/>
                <a:latin typeface="+mn-lt"/>
                <a:ea typeface="+mn-ea"/>
                <a:cs typeface="+mn-cs"/>
              </a:rPr>
              <a:t>si</a:t>
            </a:r>
            <a:r>
              <a:rPr lang="en-GB" sz="1200" kern="1200" dirty="0" smtClean="0">
                <a:solidFill>
                  <a:schemeClr val="tx1"/>
                </a:solidFill>
                <a:effectLst/>
                <a:latin typeface="+mn-lt"/>
                <a:ea typeface="+mn-ea"/>
                <a:cs typeface="+mn-cs"/>
              </a:rPr>
              <a:t> një </a:t>
            </a:r>
            <a:r>
              <a:rPr lang="en-GB" sz="1200" kern="1200" dirty="0" err="1" smtClean="0">
                <a:solidFill>
                  <a:schemeClr val="tx1"/>
                </a:solidFill>
                <a:effectLst/>
                <a:latin typeface="+mn-lt"/>
                <a:ea typeface="+mn-ea"/>
                <a:cs typeface="+mn-cs"/>
              </a:rPr>
              <a:t>skenë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krimi</a:t>
            </a:r>
            <a:r>
              <a:rPr lang="en-GB" sz="1200" kern="1200" dirty="0" smtClean="0">
                <a:solidFill>
                  <a:schemeClr val="tx1"/>
                </a:solidFill>
                <a:effectLst/>
                <a:latin typeface="+mn-lt"/>
                <a:ea typeface="+mn-ea"/>
                <a:cs typeface="+mn-cs"/>
              </a:rPr>
              <a:t> do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sigurohej</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dhe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dokumentohej</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ku</a:t>
            </a:r>
            <a:r>
              <a:rPr lang="en-GB" sz="1200" kern="1200" dirty="0" smtClean="0">
                <a:solidFill>
                  <a:schemeClr val="tx1"/>
                </a:solidFill>
                <a:effectLst/>
                <a:latin typeface="+mn-lt"/>
                <a:ea typeface="+mn-ea"/>
                <a:cs typeface="+mn-cs"/>
              </a:rPr>
              <a:t> do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ndodhte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prova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dixhitale</a:t>
            </a:r>
            <a:r>
              <a:rPr lang="en-GB" sz="1200" kern="1200" dirty="0" smtClean="0">
                <a:solidFill>
                  <a:schemeClr val="tx1"/>
                </a:solidFill>
                <a:effectLst/>
                <a:latin typeface="+mn-lt"/>
                <a:ea typeface="+mn-ea"/>
                <a:cs typeface="+mn-cs"/>
              </a:rPr>
              <a:t>.</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err="1" smtClean="0">
                <a:solidFill>
                  <a:schemeClr val="tx1"/>
                </a:solidFill>
                <a:effectLst/>
                <a:latin typeface="+mn-lt"/>
                <a:ea typeface="+mn-ea"/>
                <a:cs typeface="+mn-cs"/>
              </a:rPr>
              <a:t>Shpjegoni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termin</a:t>
            </a:r>
            <a:r>
              <a:rPr lang="en-GB" sz="1200" kern="1200" dirty="0" smtClean="0">
                <a:solidFill>
                  <a:schemeClr val="tx1"/>
                </a:solidFill>
                <a:effectLst/>
                <a:latin typeface="+mn-lt"/>
                <a:ea typeface="+mn-ea"/>
                <a:cs typeface="+mn-cs"/>
              </a:rPr>
              <a:t> Mjekësia </a:t>
            </a:r>
            <a:r>
              <a:rPr lang="en-GB" sz="1200" kern="1200" dirty="0" err="1" smtClean="0">
                <a:solidFill>
                  <a:schemeClr val="tx1"/>
                </a:solidFill>
                <a:effectLst/>
                <a:latin typeface="+mn-lt"/>
                <a:ea typeface="+mn-ea"/>
                <a:cs typeface="+mn-cs"/>
              </a:rPr>
              <a:t>Ligjore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krahaso</a:t>
            </a:r>
            <a:r>
              <a:rPr lang="en-GB" sz="1200" kern="1200" dirty="0" smtClean="0">
                <a:solidFill>
                  <a:schemeClr val="tx1"/>
                </a:solidFill>
                <a:effectLst/>
                <a:latin typeface="+mn-lt"/>
                <a:ea typeface="+mn-ea"/>
                <a:cs typeface="+mn-cs"/>
              </a:rPr>
              <a:t> Mjekësia </a:t>
            </a:r>
            <a:r>
              <a:rPr lang="en-GB" sz="1200" kern="1200" dirty="0" err="1" smtClean="0">
                <a:solidFill>
                  <a:schemeClr val="tx1"/>
                </a:solidFill>
                <a:effectLst/>
                <a:latin typeface="+mn-lt"/>
                <a:ea typeface="+mn-ea"/>
                <a:cs typeface="+mn-cs"/>
              </a:rPr>
              <a:t>Ligjore,me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shkencat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mjeko-ligjore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tradicionale</a:t>
            </a:r>
            <a:endParaRPr lang="en-GB"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err="1" smtClean="0">
                <a:solidFill>
                  <a:schemeClr val="tx1"/>
                </a:solidFill>
                <a:effectLst/>
                <a:latin typeface="+mn-lt"/>
                <a:ea typeface="+mn-ea"/>
                <a:cs typeface="+mn-cs"/>
              </a:rPr>
              <a:t>Përcaktoni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paktën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tre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nën-degë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Mjekësisë </a:t>
            </a:r>
            <a:r>
              <a:rPr lang="en-GB" sz="1200" kern="1200" dirty="0" err="1" smtClean="0">
                <a:solidFill>
                  <a:schemeClr val="tx1"/>
                </a:solidFill>
                <a:effectLst/>
                <a:latin typeface="+mn-lt"/>
                <a:ea typeface="+mn-ea"/>
                <a:cs typeface="+mn-cs"/>
              </a:rPr>
              <a:t>Ligjore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Dixhitale</a:t>
            </a:r>
            <a:endParaRPr lang="en-GB"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err="1" smtClean="0">
                <a:solidFill>
                  <a:schemeClr val="tx1"/>
                </a:solidFill>
                <a:effectLst/>
                <a:latin typeface="+mn-lt"/>
                <a:ea typeface="+mn-ea"/>
                <a:cs typeface="+mn-cs"/>
              </a:rPr>
              <a:t>Identifikoni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katër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hapat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provimet</a:t>
            </a:r>
            <a:r>
              <a:rPr lang="en-GB" sz="1200" kern="1200" dirty="0" smtClean="0">
                <a:solidFill>
                  <a:schemeClr val="tx1"/>
                </a:solidFill>
                <a:effectLst/>
                <a:latin typeface="+mn-lt"/>
                <a:ea typeface="+mn-ea"/>
                <a:cs typeface="+mn-cs"/>
              </a:rPr>
              <a:t> e Mjekësisë </a:t>
            </a:r>
            <a:r>
              <a:rPr lang="en-GB" sz="1200" kern="1200" dirty="0" err="1" smtClean="0">
                <a:solidFill>
                  <a:schemeClr val="tx1"/>
                </a:solidFill>
                <a:effectLst/>
                <a:latin typeface="+mn-lt"/>
                <a:ea typeface="+mn-ea"/>
                <a:cs typeface="+mn-cs"/>
              </a:rPr>
              <a:t>Ligjore</a:t>
            </a:r>
            <a:r>
              <a:rPr lang="en-GB" sz="1200" kern="1200" dirty="0" smtClean="0">
                <a:solidFill>
                  <a:schemeClr val="tx1"/>
                </a:solidFill>
                <a:effectLst/>
                <a:latin typeface="+mn-lt"/>
                <a:ea typeface="+mn-ea"/>
                <a:cs typeface="+mn-cs"/>
              </a:rPr>
              <a:t> </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err="1" smtClean="0">
                <a:solidFill>
                  <a:schemeClr val="tx1"/>
                </a:solidFill>
                <a:effectLst/>
                <a:latin typeface="+mn-lt"/>
                <a:ea typeface="+mn-ea"/>
                <a:cs typeface="+mn-cs"/>
              </a:rPr>
              <a:t>Ndani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dy</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kategoritë</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gjurmëve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digjitale</a:t>
            </a:r>
            <a:endParaRPr lang="en-GB"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err="1" smtClean="0">
                <a:solidFill>
                  <a:schemeClr val="tx1"/>
                </a:solidFill>
                <a:effectLst/>
                <a:latin typeface="+mn-lt"/>
                <a:ea typeface="+mn-ea"/>
                <a:cs typeface="+mn-cs"/>
              </a:rPr>
              <a:t>Përshkruani</a:t>
            </a:r>
            <a:r>
              <a:rPr lang="en-GB" sz="1200" kern="1200" dirty="0" smtClean="0">
                <a:solidFill>
                  <a:schemeClr val="tx1"/>
                </a:solidFill>
                <a:effectLst/>
                <a:latin typeface="+mn-lt"/>
                <a:ea typeface="+mn-ea"/>
                <a:cs typeface="+mn-cs"/>
              </a:rPr>
              <a:t> se </a:t>
            </a:r>
            <a:r>
              <a:rPr lang="en-GB" sz="1200" kern="1200" dirty="0" err="1" smtClean="0">
                <a:solidFill>
                  <a:schemeClr val="tx1"/>
                </a:solidFill>
                <a:effectLst/>
                <a:latin typeface="+mn-lt"/>
                <a:ea typeface="+mn-ea"/>
                <a:cs typeface="+mn-cs"/>
              </a:rPr>
              <a:t>si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mund</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mbështesin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hetimet</a:t>
            </a:r>
            <a:r>
              <a:rPr lang="en-GB" sz="1200" kern="1200" dirty="0" smtClean="0">
                <a:solidFill>
                  <a:schemeClr val="tx1"/>
                </a:solidFill>
                <a:effectLst/>
                <a:latin typeface="+mn-lt"/>
                <a:ea typeface="+mn-ea"/>
                <a:cs typeface="+mn-cs"/>
              </a:rPr>
              <a:t> e Mjekësisë </a:t>
            </a:r>
            <a:r>
              <a:rPr lang="en-GB" sz="1200" kern="1200" dirty="0" err="1" smtClean="0">
                <a:solidFill>
                  <a:schemeClr val="tx1"/>
                </a:solidFill>
                <a:effectLst/>
                <a:latin typeface="+mn-lt"/>
                <a:ea typeface="+mn-ea"/>
                <a:cs typeface="+mn-cs"/>
              </a:rPr>
              <a:t>Ligjore</a:t>
            </a:r>
            <a:r>
              <a:rPr lang="en-GB" sz="1200" kern="1200" dirty="0" smtClean="0">
                <a:solidFill>
                  <a:schemeClr val="tx1"/>
                </a:solidFill>
                <a:effectLst/>
                <a:latin typeface="+mn-lt"/>
                <a:ea typeface="+mn-ea"/>
                <a:cs typeface="+mn-cs"/>
              </a:rPr>
              <a:t>,</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err="1" smtClean="0">
                <a:solidFill>
                  <a:schemeClr val="tx1"/>
                </a:solidFill>
                <a:effectLst/>
                <a:latin typeface="+mn-lt"/>
                <a:ea typeface="+mn-ea"/>
                <a:cs typeface="+mn-cs"/>
              </a:rPr>
              <a:t>Kjo</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mund</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arrihet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përmes</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diskutimit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grupe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marrjes</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pyetje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pjesëmarrësve</a:t>
            </a:r>
            <a:r>
              <a:rPr lang="en-GB" sz="1200" kern="1200" dirty="0" smtClean="0">
                <a:solidFill>
                  <a:schemeClr val="tx1"/>
                </a:solidFill>
                <a:effectLst/>
                <a:latin typeface="+mn-lt"/>
                <a:ea typeface="+mn-ea"/>
                <a:cs typeface="+mn-cs"/>
              </a:rPr>
              <a:t>, një quiz </a:t>
            </a:r>
            <a:r>
              <a:rPr lang="en-GB" sz="1200" kern="1200" dirty="0" err="1" smtClean="0">
                <a:solidFill>
                  <a:schemeClr val="tx1"/>
                </a:solidFill>
                <a:effectLst/>
                <a:latin typeface="+mn-lt"/>
                <a:ea typeface="+mn-ea"/>
                <a:cs typeface="+mn-cs"/>
              </a:rPr>
              <a:t>ose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metoda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tjera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njohura</a:t>
            </a:r>
            <a:r>
              <a:rPr lang="en-GB" sz="1200" kern="1200" dirty="0" smtClean="0">
                <a:solidFill>
                  <a:schemeClr val="tx1"/>
                </a:solidFill>
                <a:effectLst/>
                <a:latin typeface="+mn-lt"/>
                <a:ea typeface="+mn-ea"/>
                <a:cs typeface="+mn-cs"/>
              </a:rPr>
              <a:t>.</a:t>
            </a: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err="1" smtClean="0">
                <a:solidFill>
                  <a:schemeClr val="tx1"/>
                </a:solidFill>
                <a:effectLst/>
                <a:latin typeface="+mn-lt"/>
                <a:ea typeface="+mn-ea"/>
                <a:cs typeface="+mn-cs"/>
              </a:rPr>
              <a:t>Ky</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mësim</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kërkuar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sigurojë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disa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udhëzime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lidhur</a:t>
            </a:r>
            <a:r>
              <a:rPr lang="en-GB" sz="1200" kern="1200" dirty="0" smtClean="0">
                <a:solidFill>
                  <a:schemeClr val="tx1"/>
                </a:solidFill>
                <a:effectLst/>
                <a:latin typeface="+mn-lt"/>
                <a:ea typeface="+mn-ea"/>
                <a:cs typeface="+mn-cs"/>
              </a:rPr>
              <a:t> me </a:t>
            </a:r>
            <a:r>
              <a:rPr lang="en-GB" sz="1200" kern="1200" dirty="0" err="1" smtClean="0">
                <a:solidFill>
                  <a:schemeClr val="tx1"/>
                </a:solidFill>
                <a:effectLst/>
                <a:latin typeface="+mn-lt"/>
                <a:ea typeface="+mn-ea"/>
                <a:cs typeface="+mn-cs"/>
              </a:rPr>
              <a:t>llojin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dhe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nivelin</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njohurive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provave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elektronike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që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kërkohet</a:t>
            </a:r>
            <a:r>
              <a:rPr lang="en-GB" sz="1200" kern="1200" dirty="0" smtClean="0">
                <a:solidFill>
                  <a:schemeClr val="tx1"/>
                </a:solidFill>
                <a:effectLst/>
                <a:latin typeface="+mn-lt"/>
                <a:ea typeface="+mn-ea"/>
                <a:cs typeface="+mn-cs"/>
              </a:rPr>
              <a:t> nga </a:t>
            </a:r>
            <a:r>
              <a:rPr lang="en-GB" sz="1200" kern="1200" dirty="0" err="1" smtClean="0">
                <a:solidFill>
                  <a:schemeClr val="tx1"/>
                </a:solidFill>
                <a:effectLst/>
                <a:latin typeface="+mn-lt"/>
                <a:ea typeface="+mn-ea"/>
                <a:cs typeface="+mn-cs"/>
              </a:rPr>
              <a:t>gjyqtarët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dhe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prokurorët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përmbushur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rolin</a:t>
            </a:r>
            <a:r>
              <a:rPr lang="en-GB" sz="1200" kern="1200" dirty="0" smtClean="0">
                <a:solidFill>
                  <a:schemeClr val="tx1"/>
                </a:solidFill>
                <a:effectLst/>
                <a:latin typeface="+mn-lt"/>
                <a:ea typeface="+mn-ea"/>
                <a:cs typeface="+mn-cs"/>
              </a:rPr>
              <a:t> e tyre </a:t>
            </a:r>
            <a:r>
              <a:rPr lang="en-GB" sz="1200" kern="1200" dirty="0" err="1" smtClean="0">
                <a:solidFill>
                  <a:schemeClr val="tx1"/>
                </a:solidFill>
                <a:effectLst/>
                <a:latin typeface="+mn-lt"/>
                <a:ea typeface="+mn-ea"/>
                <a:cs typeface="+mn-cs"/>
              </a:rPr>
              <a:t>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mënyrë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efektive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Nuk</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nënkupton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jetë</a:t>
            </a:r>
            <a:r>
              <a:rPr lang="en-GB" sz="1200" kern="1200" dirty="0" smtClean="0">
                <a:solidFill>
                  <a:schemeClr val="tx1"/>
                </a:solidFill>
                <a:effectLst/>
                <a:latin typeface="+mn-lt"/>
                <a:ea typeface="+mn-ea"/>
                <a:cs typeface="+mn-cs"/>
              </a:rPr>
              <a:t> një </a:t>
            </a:r>
            <a:r>
              <a:rPr lang="en-GB" sz="1200" kern="1200" dirty="0" err="1" smtClean="0">
                <a:solidFill>
                  <a:schemeClr val="tx1"/>
                </a:solidFill>
                <a:effectLst/>
                <a:latin typeface="+mn-lt"/>
                <a:ea typeface="+mn-ea"/>
                <a:cs typeface="+mn-cs"/>
              </a:rPr>
              <a:t>analizë</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plotë</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çështjeve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dhe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aty</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ku</a:t>
            </a:r>
            <a:r>
              <a:rPr lang="en-GB" sz="1200" kern="1200" dirty="0" smtClean="0">
                <a:solidFill>
                  <a:schemeClr val="tx1"/>
                </a:solidFill>
                <a:effectLst/>
                <a:latin typeface="+mn-lt"/>
                <a:ea typeface="+mn-ea"/>
                <a:cs typeface="+mn-cs"/>
              </a:rPr>
              <a:t> është e </a:t>
            </a:r>
            <a:r>
              <a:rPr lang="en-GB" sz="1200" kern="1200" dirty="0" err="1" smtClean="0">
                <a:solidFill>
                  <a:schemeClr val="tx1"/>
                </a:solidFill>
                <a:effectLst/>
                <a:latin typeface="+mn-lt"/>
                <a:ea typeface="+mn-ea"/>
                <a:cs typeface="+mn-cs"/>
              </a:rPr>
              <a:t>përshtatshme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tregon</a:t>
            </a:r>
            <a:r>
              <a:rPr lang="en-GB" sz="1200" kern="1200" dirty="0" smtClean="0">
                <a:solidFill>
                  <a:schemeClr val="tx1"/>
                </a:solidFill>
                <a:effectLst/>
                <a:latin typeface="+mn-lt"/>
                <a:ea typeface="+mn-ea"/>
                <a:cs typeface="+mn-cs"/>
              </a:rPr>
              <a:t> se </a:t>
            </a:r>
            <a:r>
              <a:rPr lang="en-GB" sz="1200" kern="1200" dirty="0" err="1" smtClean="0">
                <a:solidFill>
                  <a:schemeClr val="tx1"/>
                </a:solidFill>
                <a:effectLst/>
                <a:latin typeface="+mn-lt"/>
                <a:ea typeface="+mn-ea"/>
                <a:cs typeface="+mn-cs"/>
              </a:rPr>
              <a:t>ku</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mund</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merren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informacione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mëtejshme</a:t>
            </a:r>
            <a:r>
              <a:rPr lang="en-GB" sz="1200" kern="1200" dirty="0" smtClean="0">
                <a:solidFill>
                  <a:schemeClr val="tx1"/>
                </a:solidFill>
                <a:effectLst/>
                <a:latin typeface="+mn-lt"/>
                <a:ea typeface="+mn-ea"/>
                <a:cs typeface="+mn-cs"/>
              </a:rPr>
              <a:t>.</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err="1" smtClean="0">
                <a:solidFill>
                  <a:schemeClr val="tx1"/>
                </a:solidFill>
                <a:effectLst/>
                <a:latin typeface="+mn-lt"/>
                <a:ea typeface="+mn-ea"/>
                <a:cs typeface="+mn-cs"/>
              </a:rPr>
              <a:t>Rekomandohet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që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zhvilluesit</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trajnimit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sigurojnë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që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materiali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që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përgatisin</a:t>
            </a:r>
            <a:r>
              <a:rPr lang="en-GB" sz="1200" kern="1200" dirty="0" smtClean="0">
                <a:solidFill>
                  <a:schemeClr val="tx1"/>
                </a:solidFill>
                <a:effectLst/>
                <a:latin typeface="+mn-lt"/>
                <a:ea typeface="+mn-ea"/>
                <a:cs typeface="+mn-cs"/>
              </a:rPr>
              <a:t> është </a:t>
            </a:r>
            <a:r>
              <a:rPr lang="en-GB" sz="1200" kern="1200" dirty="0" err="1" smtClean="0">
                <a:solidFill>
                  <a:schemeClr val="tx1"/>
                </a:solidFill>
                <a:effectLst/>
                <a:latin typeface="+mn-lt"/>
                <a:ea typeface="+mn-ea"/>
                <a:cs typeface="+mn-cs"/>
              </a:rPr>
              <a:t>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përditësuar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dhe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përfshin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çështjet</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fundit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pasi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ato</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ndikojnë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sjelljen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kriminale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ndikimin</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saj</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rregullat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ligjore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procedurale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dhe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evidente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brenda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juridiksionit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ku</a:t>
            </a:r>
            <a:r>
              <a:rPr lang="en-GB" sz="1200" kern="1200" dirty="0" smtClean="0">
                <a:solidFill>
                  <a:schemeClr val="tx1"/>
                </a:solidFill>
                <a:effectLst/>
                <a:latin typeface="+mn-lt"/>
                <a:ea typeface="+mn-ea"/>
                <a:cs typeface="+mn-cs"/>
              </a:rPr>
              <a:t> do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dorëzohet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trajnimi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ndryshime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teknologjike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që</a:t>
            </a:r>
            <a:r>
              <a:rPr lang="en-GB" sz="1200" kern="1200" dirty="0" smtClean="0">
                <a:solidFill>
                  <a:schemeClr val="tx1"/>
                </a:solidFill>
                <a:effectLst/>
                <a:latin typeface="+mn-lt"/>
                <a:ea typeface="+mn-ea"/>
                <a:cs typeface="+mn-cs"/>
              </a:rPr>
              <a:t> do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ndikojnë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sistemin</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drejtësisë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penale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siç</a:t>
            </a:r>
            <a:r>
              <a:rPr lang="en-GB" sz="1200" kern="1200" dirty="0" smtClean="0">
                <a:solidFill>
                  <a:schemeClr val="tx1"/>
                </a:solidFill>
                <a:effectLst/>
                <a:latin typeface="+mn-lt"/>
                <a:ea typeface="+mn-ea"/>
                <a:cs typeface="+mn-cs"/>
              </a:rPr>
              <a:t> është </a:t>
            </a:r>
            <a:r>
              <a:rPr lang="en-GB" sz="1200" kern="1200" dirty="0" err="1" smtClean="0">
                <a:solidFill>
                  <a:schemeClr val="tx1"/>
                </a:solidFill>
                <a:effectLst/>
                <a:latin typeface="+mn-lt"/>
                <a:ea typeface="+mn-ea"/>
                <a:cs typeface="+mn-cs"/>
              </a:rPr>
              <a:t>ruajtja</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dhënave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forta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dhënave</a:t>
            </a:r>
            <a:r>
              <a:rPr lang="en-GB" sz="1200" kern="1200" dirty="0" smtClean="0">
                <a:solidFill>
                  <a:schemeClr val="tx1"/>
                </a:solidFill>
                <a:effectLst/>
                <a:latin typeface="+mn-lt"/>
                <a:ea typeface="+mn-ea"/>
                <a:cs typeface="+mn-cs"/>
              </a:rPr>
              <a:t> IP version 6 </a:t>
            </a:r>
            <a:r>
              <a:rPr lang="en-GB" sz="1200" kern="1200" dirty="0" err="1" smtClean="0">
                <a:solidFill>
                  <a:schemeClr val="tx1"/>
                </a:solidFill>
                <a:effectLst/>
                <a:latin typeface="+mn-lt"/>
                <a:ea typeface="+mn-ea"/>
                <a:cs typeface="+mn-cs"/>
              </a:rPr>
              <a:t>dhe</a:t>
            </a:r>
            <a:r>
              <a:rPr lang="en-GB" sz="1200" kern="1200" dirty="0" smtClean="0">
                <a:solidFill>
                  <a:schemeClr val="tx1"/>
                </a:solidFill>
                <a:effectLst/>
                <a:latin typeface="+mn-lt"/>
                <a:ea typeface="+mn-ea"/>
                <a:cs typeface="+mn-cs"/>
              </a:rPr>
              <a:t> Web 2.0. </a:t>
            </a:r>
            <a:r>
              <a:rPr lang="en-GB" sz="1200" kern="1200" dirty="0" err="1" smtClean="0">
                <a:solidFill>
                  <a:schemeClr val="tx1"/>
                </a:solidFill>
                <a:effectLst/>
                <a:latin typeface="+mn-lt"/>
                <a:ea typeface="+mn-ea"/>
                <a:cs typeface="+mn-cs"/>
              </a:rPr>
              <a:t>Këto</a:t>
            </a:r>
            <a:r>
              <a:rPr lang="en-GB" sz="1200" kern="1200" dirty="0" smtClean="0">
                <a:solidFill>
                  <a:schemeClr val="tx1"/>
                </a:solidFill>
                <a:effectLst/>
                <a:latin typeface="+mn-lt"/>
                <a:ea typeface="+mn-ea"/>
                <a:cs typeface="+mn-cs"/>
              </a:rPr>
              <a:t> do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jenë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çështje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rëndësishme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t'u</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përfshirë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programet</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trajnimit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dhe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kërkojnë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përfshirjen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pasi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ato</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bëhen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përhapura</a:t>
            </a:r>
            <a:r>
              <a:rPr lang="en-GB" sz="1200" kern="1200" dirty="0" smtClean="0">
                <a:solidFill>
                  <a:schemeClr val="tx1"/>
                </a:solidFill>
                <a:effectLst/>
                <a:latin typeface="+mn-lt"/>
                <a:ea typeface="+mn-ea"/>
                <a:cs typeface="+mn-cs"/>
              </a:rPr>
              <a:t>. Një </a:t>
            </a:r>
            <a:r>
              <a:rPr lang="en-GB" sz="1200" kern="1200" dirty="0" err="1" smtClean="0">
                <a:solidFill>
                  <a:schemeClr val="tx1"/>
                </a:solidFill>
                <a:effectLst/>
                <a:latin typeface="+mn-lt"/>
                <a:ea typeface="+mn-ea"/>
                <a:cs typeface="+mn-cs"/>
              </a:rPr>
              <a:t>aspekt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që</a:t>
            </a:r>
            <a:r>
              <a:rPr lang="en-GB" sz="1200" kern="1200" dirty="0" smtClean="0">
                <a:solidFill>
                  <a:schemeClr val="tx1"/>
                </a:solidFill>
                <a:effectLst/>
                <a:latin typeface="+mn-lt"/>
                <a:ea typeface="+mn-ea"/>
                <a:cs typeface="+mn-cs"/>
              </a:rPr>
              <a:t> do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jetë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gjithnjë</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më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rëndësishëm</a:t>
            </a:r>
            <a:r>
              <a:rPr lang="en-GB" sz="1200" kern="1200" dirty="0" smtClean="0">
                <a:solidFill>
                  <a:schemeClr val="tx1"/>
                </a:solidFill>
                <a:effectLst/>
                <a:latin typeface="+mn-lt"/>
                <a:ea typeface="+mn-ea"/>
                <a:cs typeface="+mn-cs"/>
              </a:rPr>
              <a:t> është </a:t>
            </a:r>
            <a:r>
              <a:rPr lang="en-GB" sz="1200" kern="1200" dirty="0" err="1" smtClean="0">
                <a:solidFill>
                  <a:schemeClr val="tx1"/>
                </a:solidFill>
                <a:effectLst/>
                <a:latin typeface="+mn-lt"/>
                <a:ea typeface="+mn-ea"/>
                <a:cs typeface="+mn-cs"/>
              </a:rPr>
              <a:t>çështjet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ligjore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që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lidhen</a:t>
            </a:r>
            <a:r>
              <a:rPr lang="en-GB" sz="1200" kern="1200" dirty="0" smtClean="0">
                <a:solidFill>
                  <a:schemeClr val="tx1"/>
                </a:solidFill>
                <a:effectLst/>
                <a:latin typeface="+mn-lt"/>
                <a:ea typeface="+mn-ea"/>
                <a:cs typeface="+mn-cs"/>
              </a:rPr>
              <a:t> me </a:t>
            </a:r>
            <a:r>
              <a:rPr lang="en-GB" sz="1200" kern="1200" dirty="0" err="1" smtClean="0">
                <a:solidFill>
                  <a:schemeClr val="tx1"/>
                </a:solidFill>
                <a:effectLst/>
                <a:latin typeface="+mn-lt"/>
                <a:ea typeface="+mn-ea"/>
                <a:cs typeface="+mn-cs"/>
              </a:rPr>
              <a:t>mbledhjen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dhe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marrjen</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provave</a:t>
            </a:r>
            <a:r>
              <a:rPr lang="en-GB" sz="1200" kern="1200" dirty="0" smtClean="0">
                <a:solidFill>
                  <a:schemeClr val="tx1"/>
                </a:solidFill>
                <a:effectLst/>
                <a:latin typeface="+mn-lt"/>
                <a:ea typeface="+mn-ea"/>
                <a:cs typeface="+mn-cs"/>
              </a:rPr>
              <a:t> nga </a:t>
            </a:r>
            <a:r>
              <a:rPr lang="en-GB" sz="1200" kern="1200" dirty="0" err="1" smtClean="0">
                <a:solidFill>
                  <a:schemeClr val="tx1"/>
                </a:solidFill>
                <a:effectLst/>
                <a:latin typeface="+mn-lt"/>
                <a:ea typeface="+mn-ea"/>
                <a:cs typeface="+mn-cs"/>
              </a:rPr>
              <a:t>burimet</a:t>
            </a:r>
            <a:r>
              <a:rPr lang="en-GB" sz="1200" kern="1200" dirty="0" smtClean="0">
                <a:solidFill>
                  <a:schemeClr val="tx1"/>
                </a:solidFill>
                <a:effectLst/>
                <a:latin typeface="+mn-lt"/>
                <a:ea typeface="+mn-ea"/>
                <a:cs typeface="+mn-cs"/>
              </a:rPr>
              <a:t> "cloud". </a:t>
            </a:r>
            <a:r>
              <a:rPr lang="en-GB" sz="1200" kern="1200" dirty="0" err="1" smtClean="0">
                <a:solidFill>
                  <a:schemeClr val="tx1"/>
                </a:solidFill>
                <a:effectLst/>
                <a:latin typeface="+mn-lt"/>
                <a:ea typeface="+mn-ea"/>
                <a:cs typeface="+mn-cs"/>
              </a:rPr>
              <a:t>Komiteti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Konventës</a:t>
            </a:r>
            <a:r>
              <a:rPr lang="en-GB" sz="1200" kern="1200" dirty="0" smtClean="0">
                <a:solidFill>
                  <a:schemeClr val="tx1"/>
                </a:solidFill>
                <a:effectLst/>
                <a:latin typeface="+mn-lt"/>
                <a:ea typeface="+mn-ea"/>
                <a:cs typeface="+mn-cs"/>
              </a:rPr>
              <a:t> TCY, </a:t>
            </a:r>
            <a:r>
              <a:rPr lang="en-GB" sz="1200" kern="1200" dirty="0" err="1" smtClean="0">
                <a:solidFill>
                  <a:schemeClr val="tx1"/>
                </a:solidFill>
                <a:effectLst/>
                <a:latin typeface="+mn-lt"/>
                <a:ea typeface="+mn-ea"/>
                <a:cs typeface="+mn-cs"/>
              </a:rPr>
              <a:t>caktoi</a:t>
            </a:r>
            <a:r>
              <a:rPr lang="en-GB" sz="1200" kern="1200" dirty="0" smtClean="0">
                <a:solidFill>
                  <a:schemeClr val="tx1"/>
                </a:solidFill>
                <a:effectLst/>
                <a:latin typeface="+mn-lt"/>
                <a:ea typeface="+mn-ea"/>
                <a:cs typeface="+mn-cs"/>
              </a:rPr>
              <a:t> një </a:t>
            </a:r>
            <a:r>
              <a:rPr lang="en-GB" sz="1200" kern="1200" dirty="0" err="1" smtClean="0">
                <a:solidFill>
                  <a:schemeClr val="tx1"/>
                </a:solidFill>
                <a:effectLst/>
                <a:latin typeface="+mn-lt"/>
                <a:ea typeface="+mn-ea"/>
                <a:cs typeface="+mn-cs"/>
              </a:rPr>
              <a:t>grup</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provë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klaud</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shqyrtuar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çështjet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dhe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bërë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rekomandime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Dokumenti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i</a:t>
            </a:r>
            <a:r>
              <a:rPr lang="en-GB" sz="1200" kern="1200" dirty="0" smtClean="0">
                <a:solidFill>
                  <a:schemeClr val="tx1"/>
                </a:solidFill>
                <a:effectLst/>
                <a:latin typeface="+mn-lt"/>
                <a:ea typeface="+mn-ea"/>
                <a:cs typeface="+mn-cs"/>
              </a:rPr>
              <a:t> tyre </a:t>
            </a:r>
            <a:r>
              <a:rPr lang="en-GB" sz="1200" kern="1200" dirty="0" err="1" smtClean="0">
                <a:solidFill>
                  <a:schemeClr val="tx1"/>
                </a:solidFill>
                <a:effectLst/>
                <a:latin typeface="+mn-lt"/>
                <a:ea typeface="+mn-ea"/>
                <a:cs typeface="+mn-cs"/>
              </a:rPr>
              <a:t>përfundimtar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mund</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gjendet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a:t>
            </a:r>
            <a:r>
              <a:rPr lang="en-GB" sz="1200" kern="1200" dirty="0" smtClean="0">
                <a:solidFill>
                  <a:schemeClr val="tx1"/>
                </a:solidFill>
                <a:effectLst/>
                <a:latin typeface="+mn-lt"/>
                <a:ea typeface="+mn-ea"/>
                <a:cs typeface="+mn-cs"/>
              </a:rPr>
              <a:t> https://rm.coe.int/CoERMPublicCommonSearchServices/DisplayDCTMContent?documentId=09000016806a495e </a:t>
            </a:r>
            <a:r>
              <a:rPr lang="en-GB" sz="1200" kern="1200" dirty="0" err="1" smtClean="0">
                <a:solidFill>
                  <a:schemeClr val="tx1"/>
                </a:solidFill>
                <a:effectLst/>
                <a:latin typeface="+mn-lt"/>
                <a:ea typeface="+mn-ea"/>
                <a:cs typeface="+mn-cs"/>
              </a:rPr>
              <a:t>Ky</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dokument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përfshin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gjithashtu</a:t>
            </a:r>
            <a:r>
              <a:rPr lang="en-GB" sz="1200" kern="1200" dirty="0" smtClean="0">
                <a:solidFill>
                  <a:schemeClr val="tx1"/>
                </a:solidFill>
                <a:effectLst/>
                <a:latin typeface="+mn-lt"/>
                <a:ea typeface="+mn-ea"/>
                <a:cs typeface="+mn-cs"/>
              </a:rPr>
              <a:t> një draft </a:t>
            </a:r>
            <a:r>
              <a:rPr lang="en-GB" sz="1200" kern="1200" dirty="0" err="1" smtClean="0">
                <a:solidFill>
                  <a:schemeClr val="tx1"/>
                </a:solidFill>
                <a:effectLst/>
                <a:latin typeface="+mn-lt"/>
                <a:ea typeface="+mn-ea"/>
                <a:cs typeface="+mn-cs"/>
              </a:rPr>
              <a:t>udhëzues</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komitetin</a:t>
            </a:r>
            <a:r>
              <a:rPr lang="en-GB" sz="1200" kern="1200" dirty="0" smtClean="0">
                <a:solidFill>
                  <a:schemeClr val="tx1"/>
                </a:solidFill>
                <a:effectLst/>
                <a:latin typeface="+mn-lt"/>
                <a:ea typeface="+mn-ea"/>
                <a:cs typeface="+mn-cs"/>
              </a:rPr>
              <a:t> TCY. </a:t>
            </a:r>
            <a:r>
              <a:rPr lang="en-GB" sz="1200" kern="1200" dirty="0" err="1" smtClean="0">
                <a:solidFill>
                  <a:schemeClr val="tx1"/>
                </a:solidFill>
                <a:effectLst/>
                <a:latin typeface="+mn-lt"/>
                <a:ea typeface="+mn-ea"/>
                <a:cs typeface="+mn-cs"/>
              </a:rPr>
              <a:t>Rekomandohet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që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trajnerët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përgatiten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ofruar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këtë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lëndë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ardhmen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vetëdijshëm</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përmbajtjen</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raportit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dhe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sapo</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lëshohet</a:t>
            </a:r>
            <a:r>
              <a:rPr lang="en-GB" sz="1200" kern="1200" dirty="0" smtClean="0">
                <a:solidFill>
                  <a:schemeClr val="tx1"/>
                </a:solidFill>
                <a:effectLst/>
                <a:latin typeface="+mn-lt"/>
                <a:ea typeface="+mn-ea"/>
                <a:cs typeface="+mn-cs"/>
              </a:rPr>
              <a:t> një </a:t>
            </a:r>
            <a:r>
              <a:rPr lang="en-GB" sz="1200" kern="1200" dirty="0" err="1" smtClean="0">
                <a:solidFill>
                  <a:schemeClr val="tx1"/>
                </a:solidFill>
                <a:effectLst/>
                <a:latin typeface="+mn-lt"/>
                <a:ea typeface="+mn-ea"/>
                <a:cs typeface="+mn-cs"/>
              </a:rPr>
              <a:t>shënim</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udhërrëfyes</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konsideroni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përfshirjen</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aspekteve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relevante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shënimit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udhëzues</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këtë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seancë</a:t>
            </a:r>
            <a:r>
              <a:rPr lang="en-GB" sz="1200" kern="1200" dirty="0" smtClean="0">
                <a:solidFill>
                  <a:schemeClr val="tx1"/>
                </a:solidFill>
                <a:effectLst/>
                <a:latin typeface="+mn-lt"/>
                <a:ea typeface="+mn-ea"/>
                <a:cs typeface="+mn-cs"/>
              </a:rPr>
              <a:t>.</a:t>
            </a:r>
            <a:endParaRPr lang="en-GB" sz="1200" kern="1200" baseline="0" dirty="0" smtClean="0">
              <a:solidFill>
                <a:schemeClr val="tx1"/>
              </a:solidFill>
              <a:effectLst/>
              <a:latin typeface="+mn-lt"/>
              <a:ea typeface="+mn-ea"/>
              <a:cs typeface="+mn-cs"/>
            </a:endParaRPr>
          </a:p>
          <a:p>
            <a:endParaRPr lang="en-GB" sz="1200" b="1" kern="1200" dirty="0" smtClean="0">
              <a:solidFill>
                <a:schemeClr val="tx1"/>
              </a:solidFill>
              <a:effectLst/>
              <a:latin typeface="+mn-lt"/>
              <a:ea typeface="+mn-ea"/>
              <a:cs typeface="+mn-cs"/>
            </a:endParaRPr>
          </a:p>
          <a:p>
            <a:r>
              <a:rPr lang="en-GB" sz="1200" b="1" kern="1200" dirty="0" err="1" smtClean="0">
                <a:solidFill>
                  <a:schemeClr val="tx1"/>
                </a:solidFill>
                <a:effectLst/>
                <a:latin typeface="+mn-lt"/>
                <a:ea typeface="+mn-ea"/>
                <a:cs typeface="+mn-cs"/>
              </a:rPr>
              <a:t>Kontroll</a:t>
            </a:r>
            <a:r>
              <a:rPr lang="en-GB" sz="1200" b="1" kern="1200" baseline="0" dirty="0" smtClean="0">
                <a:solidFill>
                  <a:schemeClr val="tx1"/>
                </a:solidFill>
                <a:effectLst/>
                <a:latin typeface="+mn-lt"/>
                <a:ea typeface="+mn-ea"/>
                <a:cs typeface="+mn-cs"/>
              </a:rPr>
              <a:t> I </a:t>
            </a:r>
            <a:r>
              <a:rPr lang="en-GB" sz="1200" b="1" kern="1200" baseline="0" dirty="0" err="1" smtClean="0">
                <a:solidFill>
                  <a:schemeClr val="tx1"/>
                </a:solidFill>
                <a:effectLst/>
                <a:latin typeface="+mn-lt"/>
                <a:ea typeface="+mn-ea"/>
                <a:cs typeface="+mn-cs"/>
              </a:rPr>
              <a:t>Njohurive</a:t>
            </a:r>
            <a:endParaRPr lang="en-GB" sz="1200" kern="1200" dirty="0" smtClean="0">
              <a:solidFill>
                <a:schemeClr val="tx1"/>
              </a:solidFill>
              <a:effectLst/>
              <a:latin typeface="+mn-lt"/>
              <a:ea typeface="+mn-ea"/>
              <a:cs typeface="+mn-cs"/>
            </a:endParaRPr>
          </a:p>
          <a:p>
            <a:r>
              <a:rPr lang="en-GB" sz="1200" kern="1200" dirty="0" err="1" smtClean="0">
                <a:solidFill>
                  <a:schemeClr val="tx1"/>
                </a:solidFill>
                <a:effectLst/>
                <a:latin typeface="+mn-lt"/>
                <a:ea typeface="+mn-ea"/>
                <a:cs typeface="+mn-cs"/>
              </a:rPr>
              <a:t>Asnjë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kontroll</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specifik</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njohurive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përveç</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atyre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listuara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lart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nuk</a:t>
            </a:r>
            <a:r>
              <a:rPr lang="en-GB" sz="1200" kern="1200" dirty="0" smtClean="0">
                <a:solidFill>
                  <a:schemeClr val="tx1"/>
                </a:solidFill>
                <a:effectLst/>
                <a:latin typeface="+mn-lt"/>
                <a:ea typeface="+mn-ea"/>
                <a:cs typeface="+mn-cs"/>
              </a:rPr>
              <a:t> është </a:t>
            </a:r>
            <a:r>
              <a:rPr lang="en-GB" sz="1200" kern="1200" dirty="0" err="1" smtClean="0">
                <a:solidFill>
                  <a:schemeClr val="tx1"/>
                </a:solidFill>
                <a:effectLst/>
                <a:latin typeface="+mn-lt"/>
                <a:ea typeface="+mn-ea"/>
                <a:cs typeface="+mn-cs"/>
              </a:rPr>
              <a:t>parashikuar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këtë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kurs</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Asnjë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vlerësim</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zyrtar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nuk</a:t>
            </a:r>
            <a:r>
              <a:rPr lang="en-GB" sz="1200" kern="1200" dirty="0" smtClean="0">
                <a:solidFill>
                  <a:schemeClr val="tx1"/>
                </a:solidFill>
                <a:effectLst/>
                <a:latin typeface="+mn-lt"/>
                <a:ea typeface="+mn-ea"/>
                <a:cs typeface="+mn-cs"/>
              </a:rPr>
              <a:t> është </a:t>
            </a:r>
            <a:r>
              <a:rPr lang="en-GB" sz="1200" kern="1200" dirty="0" err="1" smtClean="0">
                <a:solidFill>
                  <a:schemeClr val="tx1"/>
                </a:solidFill>
                <a:effectLst/>
                <a:latin typeface="+mn-lt"/>
                <a:ea typeface="+mn-ea"/>
                <a:cs typeface="+mn-cs"/>
              </a:rPr>
              <a:t>kërkuar</a:t>
            </a:r>
            <a:endParaRPr lang="en-GB" sz="1200" kern="1200" baseline="0" dirty="0" smtClean="0">
              <a:solidFill>
                <a:schemeClr val="tx1"/>
              </a:solidFill>
              <a:effectLst/>
              <a:latin typeface="+mn-lt"/>
              <a:ea typeface="+mn-ea"/>
              <a:cs typeface="+mn-cs"/>
            </a:endParaRPr>
          </a:p>
          <a:p>
            <a:endParaRPr lang="en-US" baseline="0" dirty="0" smtClean="0"/>
          </a:p>
        </p:txBody>
      </p:sp>
      <p:sp>
        <p:nvSpPr>
          <p:cNvPr id="4" name="Slide Number Placeholder 3"/>
          <p:cNvSpPr>
            <a:spLocks noGrp="1"/>
          </p:cNvSpPr>
          <p:nvPr>
            <p:ph type="sldNum" sz="quarter" idx="10"/>
          </p:nvPr>
        </p:nvSpPr>
        <p:spPr/>
        <p:txBody>
          <a:bodyPr/>
          <a:lstStyle/>
          <a:p>
            <a:fld id="{6F040226-21D7-5847-B396-76B67129E36D}" type="slidenum">
              <a:rPr lang="en-US" smtClean="0"/>
              <a:pPr/>
              <a:t>167</a:t>
            </a:fld>
            <a:endParaRPr lang="en-US"/>
          </a:p>
        </p:txBody>
      </p:sp>
    </p:spTree>
    <p:extLst>
      <p:ext uri="{BB962C8B-B14F-4D97-AF65-F5344CB8AC3E}">
        <p14:creationId xmlns:p14="http://schemas.microsoft.com/office/powerpoint/2010/main" val="32507337"/>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p:cNvSpPr>
          <p:nvPr>
            <p:ph type="sldImg"/>
          </p:nvPr>
        </p:nvSpPr>
        <p:spPr bwMode="auto">
          <a:noFill/>
          <a:ln>
            <a:solidFill>
              <a:srgbClr val="000000"/>
            </a:solidFill>
            <a:miter lim="800000"/>
            <a:headEnd/>
            <a:tailEnd/>
          </a:ln>
        </p:spPr>
      </p:sp>
      <p:sp>
        <p:nvSpPr>
          <p:cNvPr id="1741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buFont typeface="Arial"/>
              <a:buNone/>
            </a:pPr>
            <a:r>
              <a:rPr lang="en-GB" sz="1200" kern="1200" dirty="0" smtClean="0">
                <a:solidFill>
                  <a:schemeClr val="tx1"/>
                </a:solidFill>
                <a:effectLst/>
                <a:latin typeface="+mn-lt"/>
                <a:ea typeface="+mn-ea"/>
                <a:cs typeface="+mn-cs"/>
              </a:rPr>
              <a:t>Është e </a:t>
            </a:r>
            <a:r>
              <a:rPr lang="en-GB" sz="1200" kern="1200" dirty="0" err="1" smtClean="0">
                <a:solidFill>
                  <a:schemeClr val="tx1"/>
                </a:solidFill>
                <a:effectLst/>
                <a:latin typeface="+mn-lt"/>
                <a:ea typeface="+mn-ea"/>
                <a:cs typeface="+mn-cs"/>
              </a:rPr>
              <a:t>rëndësishme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që</a:t>
            </a:r>
            <a:r>
              <a:rPr lang="en-GB" sz="1200" kern="1200" dirty="0" smtClean="0">
                <a:solidFill>
                  <a:schemeClr val="tx1"/>
                </a:solidFill>
                <a:effectLst/>
                <a:latin typeface="+mn-lt"/>
                <a:ea typeface="+mn-ea"/>
                <a:cs typeface="+mn-cs"/>
              </a:rPr>
              <a:t> pjesëmarrësit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kuptojnë</a:t>
            </a:r>
            <a:r>
              <a:rPr lang="en-GB" sz="1200" kern="1200" dirty="0" smtClean="0">
                <a:solidFill>
                  <a:schemeClr val="tx1"/>
                </a:solidFill>
                <a:effectLst/>
                <a:latin typeface="+mn-lt"/>
                <a:ea typeface="+mn-ea"/>
                <a:cs typeface="+mn-cs"/>
              </a:rPr>
              <a:t> se </a:t>
            </a:r>
            <a:r>
              <a:rPr lang="en-GB" sz="1200" kern="1200" dirty="0" err="1" smtClean="0">
                <a:solidFill>
                  <a:schemeClr val="tx1"/>
                </a:solidFill>
                <a:effectLst/>
                <a:latin typeface="+mn-lt"/>
                <a:ea typeface="+mn-ea"/>
                <a:cs typeface="+mn-cs"/>
              </a:rPr>
              <a:t>cilat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janë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objektivat</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mësimit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Këto</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duhet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jenë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objektiva</a:t>
            </a:r>
            <a:r>
              <a:rPr lang="en-GB" sz="1200" kern="1200" dirty="0" smtClean="0">
                <a:solidFill>
                  <a:schemeClr val="tx1"/>
                </a:solidFill>
                <a:effectLst/>
                <a:latin typeface="+mn-lt"/>
                <a:ea typeface="+mn-ea"/>
                <a:cs typeface="+mn-cs"/>
              </a:rPr>
              <a:t> "SMART" </a:t>
            </a:r>
            <a:r>
              <a:rPr lang="en-GB" sz="1200" kern="1200" dirty="0" err="1" smtClean="0">
                <a:solidFill>
                  <a:schemeClr val="tx1"/>
                </a:solidFill>
                <a:effectLst/>
                <a:latin typeface="+mn-lt"/>
                <a:ea typeface="+mn-ea"/>
                <a:cs typeface="+mn-cs"/>
              </a:rPr>
              <a:t>dhe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shpjegohen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detaje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a:t>
            </a:r>
            <a:r>
              <a:rPr lang="en-GB" sz="1200" kern="1200" dirty="0" smtClean="0">
                <a:solidFill>
                  <a:schemeClr val="tx1"/>
                </a:solidFill>
                <a:effectLst/>
                <a:latin typeface="+mn-lt"/>
                <a:ea typeface="+mn-ea"/>
                <a:cs typeface="+mn-cs"/>
              </a:rPr>
              <a:t> pjesëmarrësit para </a:t>
            </a:r>
            <a:r>
              <a:rPr lang="en-GB" sz="1200" kern="1200" dirty="0" err="1" smtClean="0">
                <a:solidFill>
                  <a:schemeClr val="tx1"/>
                </a:solidFill>
                <a:effectLst/>
                <a:latin typeface="+mn-lt"/>
                <a:ea typeface="+mn-ea"/>
                <a:cs typeface="+mn-cs"/>
              </a:rPr>
              <a:t>fillimit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seancës</a:t>
            </a:r>
            <a:r>
              <a:rPr lang="en-GB" sz="1200" kern="1200" dirty="0" smtClean="0">
                <a:solidFill>
                  <a:schemeClr val="tx1"/>
                </a:solidFill>
                <a:effectLst/>
                <a:latin typeface="+mn-lt"/>
                <a:ea typeface="+mn-ea"/>
                <a:cs typeface="+mn-cs"/>
              </a:rPr>
              <a:t>, duke </a:t>
            </a:r>
            <a:r>
              <a:rPr lang="en-GB" sz="1200" kern="1200" dirty="0" err="1" smtClean="0">
                <a:solidFill>
                  <a:schemeClr val="tx1"/>
                </a:solidFill>
                <a:effectLst/>
                <a:latin typeface="+mn-lt"/>
                <a:ea typeface="+mn-ea"/>
                <a:cs typeface="+mn-cs"/>
              </a:rPr>
              <a:t>përdorur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informacionin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slajd</a:t>
            </a:r>
            <a:r>
              <a:rPr lang="en-GB" sz="1200" kern="1200" dirty="0" smtClean="0">
                <a:solidFill>
                  <a:schemeClr val="tx1"/>
                </a:solidFill>
                <a:effectLst/>
                <a:latin typeface="+mn-lt"/>
                <a:ea typeface="+mn-ea"/>
                <a:cs typeface="+mn-cs"/>
              </a:rPr>
              <a:t>.</a:t>
            </a:r>
            <a:endParaRPr lang="en-GB" dirty="0" smtClean="0"/>
          </a:p>
        </p:txBody>
      </p:sp>
      <p:sp>
        <p:nvSpPr>
          <p:cNvPr id="1741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A8BDE35-C40A-4CEA-96D9-6F308C501992}" type="slidenum">
              <a:rPr lang="en-GB"/>
              <a:pPr fontAlgn="base">
                <a:spcBef>
                  <a:spcPct val="0"/>
                </a:spcBef>
                <a:spcAft>
                  <a:spcPct val="0"/>
                </a:spcAft>
                <a:defRPr/>
              </a:pPr>
              <a:t>168</a:t>
            </a:fld>
            <a:endParaRPr lang="en-GB"/>
          </a:p>
        </p:txBody>
      </p:sp>
    </p:spTree>
    <p:extLst>
      <p:ext uri="{BB962C8B-B14F-4D97-AF65-F5344CB8AC3E}">
        <p14:creationId xmlns:p14="http://schemas.microsoft.com/office/powerpoint/2010/main" val="1728935469"/>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p:cNvSpPr>
          <p:nvPr>
            <p:ph type="sldImg"/>
          </p:nvPr>
        </p:nvSpPr>
        <p:spPr bwMode="auto">
          <a:noFill/>
          <a:ln>
            <a:solidFill>
              <a:srgbClr val="000000"/>
            </a:solidFill>
            <a:miter lim="800000"/>
            <a:headEnd/>
            <a:tailEnd/>
          </a:ln>
        </p:spPr>
      </p:sp>
      <p:sp>
        <p:nvSpPr>
          <p:cNvPr id="1741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buFont typeface="Arial"/>
              <a:buNone/>
            </a:pPr>
            <a:r>
              <a:rPr lang="en-GB" sz="1200" kern="1200" dirty="0" smtClean="0">
                <a:solidFill>
                  <a:schemeClr val="tx1"/>
                </a:solidFill>
                <a:effectLst/>
                <a:latin typeface="+mn-lt"/>
                <a:ea typeface="+mn-ea"/>
                <a:cs typeface="+mn-cs"/>
              </a:rPr>
              <a:t>Është e </a:t>
            </a:r>
            <a:r>
              <a:rPr lang="en-GB" sz="1200" kern="1200" dirty="0" err="1" smtClean="0">
                <a:solidFill>
                  <a:schemeClr val="tx1"/>
                </a:solidFill>
                <a:effectLst/>
                <a:latin typeface="+mn-lt"/>
                <a:ea typeface="+mn-ea"/>
                <a:cs typeface="+mn-cs"/>
              </a:rPr>
              <a:t>rëndësishme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që</a:t>
            </a:r>
            <a:r>
              <a:rPr lang="en-GB" sz="1200" kern="1200" dirty="0" smtClean="0">
                <a:solidFill>
                  <a:schemeClr val="tx1"/>
                </a:solidFill>
                <a:effectLst/>
                <a:latin typeface="+mn-lt"/>
                <a:ea typeface="+mn-ea"/>
                <a:cs typeface="+mn-cs"/>
              </a:rPr>
              <a:t> pjesëmarrësit </a:t>
            </a:r>
            <a:r>
              <a:rPr lang="en-GB" sz="1200" kern="1200" dirty="0" err="1" smtClean="0">
                <a:solidFill>
                  <a:schemeClr val="tx1"/>
                </a:solidFill>
                <a:effectLst/>
                <a:latin typeface="+mn-lt"/>
                <a:ea typeface="+mn-ea"/>
                <a:cs typeface="+mn-cs"/>
              </a:rPr>
              <a:t>tëkuptojnë</a:t>
            </a:r>
            <a:r>
              <a:rPr lang="en-GB" sz="1200" kern="1200" dirty="0" smtClean="0">
                <a:solidFill>
                  <a:schemeClr val="tx1"/>
                </a:solidFill>
                <a:effectLst/>
                <a:latin typeface="+mn-lt"/>
                <a:ea typeface="+mn-ea"/>
                <a:cs typeface="+mn-cs"/>
              </a:rPr>
              <a:t> se </a:t>
            </a:r>
            <a:r>
              <a:rPr lang="en-GB" sz="1200" kern="1200" dirty="0" err="1" smtClean="0">
                <a:solidFill>
                  <a:schemeClr val="tx1"/>
                </a:solidFill>
                <a:effectLst/>
                <a:latin typeface="+mn-lt"/>
                <a:ea typeface="+mn-ea"/>
                <a:cs typeface="+mn-cs"/>
              </a:rPr>
              <a:t>cilat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janë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objektivat</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mësimit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Këto</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duhet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jenë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objektiva</a:t>
            </a:r>
            <a:r>
              <a:rPr lang="en-GB" sz="1200" kern="1200" dirty="0" smtClean="0">
                <a:solidFill>
                  <a:schemeClr val="tx1"/>
                </a:solidFill>
                <a:effectLst/>
                <a:latin typeface="+mn-lt"/>
                <a:ea typeface="+mn-ea"/>
                <a:cs typeface="+mn-cs"/>
              </a:rPr>
              <a:t> "SMART" </a:t>
            </a:r>
            <a:r>
              <a:rPr lang="en-GB" sz="1200" kern="1200" dirty="0" err="1" smtClean="0">
                <a:solidFill>
                  <a:schemeClr val="tx1"/>
                </a:solidFill>
                <a:effectLst/>
                <a:latin typeface="+mn-lt"/>
                <a:ea typeface="+mn-ea"/>
                <a:cs typeface="+mn-cs"/>
              </a:rPr>
              <a:t>dhe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shpjegohen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detaje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a:t>
            </a:r>
            <a:r>
              <a:rPr lang="en-GB" sz="1200" kern="1200" dirty="0" smtClean="0">
                <a:solidFill>
                  <a:schemeClr val="tx1"/>
                </a:solidFill>
                <a:effectLst/>
                <a:latin typeface="+mn-lt"/>
                <a:ea typeface="+mn-ea"/>
                <a:cs typeface="+mn-cs"/>
              </a:rPr>
              <a:t> delegatët para </a:t>
            </a:r>
            <a:r>
              <a:rPr lang="en-GB" sz="1200" kern="1200" dirty="0" err="1" smtClean="0">
                <a:solidFill>
                  <a:schemeClr val="tx1"/>
                </a:solidFill>
                <a:effectLst/>
                <a:latin typeface="+mn-lt"/>
                <a:ea typeface="+mn-ea"/>
                <a:cs typeface="+mn-cs"/>
              </a:rPr>
              <a:t>fillimit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seancës</a:t>
            </a:r>
            <a:r>
              <a:rPr lang="en-GB" sz="1200" kern="1200" dirty="0" smtClean="0">
                <a:solidFill>
                  <a:schemeClr val="tx1"/>
                </a:solidFill>
                <a:effectLst/>
                <a:latin typeface="+mn-lt"/>
                <a:ea typeface="+mn-ea"/>
                <a:cs typeface="+mn-cs"/>
              </a:rPr>
              <a:t>, duke </a:t>
            </a:r>
            <a:r>
              <a:rPr lang="en-GB" sz="1200" kern="1200" dirty="0" err="1" smtClean="0">
                <a:solidFill>
                  <a:schemeClr val="tx1"/>
                </a:solidFill>
                <a:effectLst/>
                <a:latin typeface="+mn-lt"/>
                <a:ea typeface="+mn-ea"/>
                <a:cs typeface="+mn-cs"/>
              </a:rPr>
              <a:t>përdorur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informacionin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slajd</a:t>
            </a:r>
            <a:r>
              <a:rPr lang="en-GB" sz="1200" kern="1200" dirty="0" smtClean="0">
                <a:solidFill>
                  <a:schemeClr val="tx1"/>
                </a:solidFill>
                <a:effectLst/>
                <a:latin typeface="+mn-lt"/>
                <a:ea typeface="+mn-ea"/>
                <a:cs typeface="+mn-cs"/>
              </a:rPr>
              <a:t>.</a:t>
            </a:r>
            <a:endParaRPr lang="en-GB" dirty="0" smtClean="0"/>
          </a:p>
        </p:txBody>
      </p:sp>
      <p:sp>
        <p:nvSpPr>
          <p:cNvPr id="1741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A8BDE35-C40A-4CEA-96D9-6F308C501992}" type="slidenum">
              <a:rPr lang="en-GB"/>
              <a:pPr fontAlgn="base">
                <a:spcBef>
                  <a:spcPct val="0"/>
                </a:spcBef>
                <a:spcAft>
                  <a:spcPct val="0"/>
                </a:spcAft>
                <a:defRPr/>
              </a:pPr>
              <a:t>169</a:t>
            </a:fld>
            <a:endParaRPr lang="en-GB"/>
          </a:p>
        </p:txBody>
      </p:sp>
    </p:spTree>
    <p:extLst>
      <p:ext uri="{BB962C8B-B14F-4D97-AF65-F5344CB8AC3E}">
        <p14:creationId xmlns:p14="http://schemas.microsoft.com/office/powerpoint/2010/main" val="9331412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err="1" smtClean="0">
                <a:solidFill>
                  <a:schemeClr val="tx1"/>
                </a:solidFill>
                <a:latin typeface="+mn-lt"/>
                <a:ea typeface="+mn-ea"/>
                <a:cs typeface="+mn-cs"/>
              </a:rPr>
              <a:t>Nuk</a:t>
            </a:r>
            <a:r>
              <a:rPr lang="en-GB" sz="1200" kern="1200" dirty="0" smtClean="0">
                <a:solidFill>
                  <a:schemeClr val="tx1"/>
                </a:solidFill>
                <a:latin typeface="+mn-lt"/>
                <a:ea typeface="+mn-ea"/>
                <a:cs typeface="+mn-cs"/>
              </a:rPr>
              <a:t> është e </a:t>
            </a:r>
            <a:r>
              <a:rPr lang="en-GB" sz="1200" kern="1200" dirty="0" err="1" smtClean="0">
                <a:solidFill>
                  <a:schemeClr val="tx1"/>
                </a:solidFill>
                <a:latin typeface="+mn-lt"/>
                <a:ea typeface="+mn-ea"/>
                <a:cs typeface="+mn-cs"/>
              </a:rPr>
              <a:t>nevojshme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rishikohen</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gjitha</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listat</a:t>
            </a:r>
            <a:r>
              <a:rPr lang="en-GB" sz="1200" kern="1200" dirty="0" smtClean="0">
                <a:solidFill>
                  <a:schemeClr val="tx1"/>
                </a:solidFill>
                <a:latin typeface="+mn-lt"/>
                <a:ea typeface="+mn-ea"/>
                <a:cs typeface="+mn-cs"/>
              </a:rPr>
              <a:t> e </a:t>
            </a:r>
            <a:r>
              <a:rPr lang="en-GB" sz="1200" kern="1200" dirty="0" err="1" smtClean="0">
                <a:solidFill>
                  <a:schemeClr val="tx1"/>
                </a:solidFill>
                <a:latin typeface="+mn-lt"/>
                <a:ea typeface="+mn-ea"/>
                <a:cs typeface="+mn-cs"/>
              </a:rPr>
              <a:t>llojeve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dhe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burimeve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provave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që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janë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identifikuar</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seksionin</a:t>
            </a:r>
            <a:r>
              <a:rPr lang="en-GB" sz="1200" kern="1200" dirty="0" smtClean="0">
                <a:solidFill>
                  <a:schemeClr val="tx1"/>
                </a:solidFill>
                <a:latin typeface="+mn-lt"/>
                <a:ea typeface="+mn-ea"/>
                <a:cs typeface="+mn-cs"/>
              </a:rPr>
              <a:t> e </a:t>
            </a:r>
            <a:r>
              <a:rPr lang="en-GB" sz="1200" kern="1200" dirty="0" err="1" smtClean="0">
                <a:solidFill>
                  <a:schemeClr val="tx1"/>
                </a:solidFill>
                <a:latin typeface="+mn-lt"/>
                <a:ea typeface="+mn-ea"/>
                <a:cs typeface="+mn-cs"/>
              </a:rPr>
              <a:t>teknologjisë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këtij</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kursi</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Trajnuesi</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duhet</a:t>
            </a:r>
            <a:r>
              <a:rPr lang="en-GB" sz="1200" kern="1200" dirty="0" smtClean="0">
                <a:solidFill>
                  <a:schemeClr val="tx1"/>
                </a:solidFill>
                <a:latin typeface="+mn-lt"/>
                <a:ea typeface="+mn-ea"/>
                <a:cs typeface="+mn-cs"/>
              </a:rPr>
              <a:t> ta </a:t>
            </a:r>
            <a:r>
              <a:rPr lang="en-GB" sz="1200" kern="1200" dirty="0" err="1" smtClean="0">
                <a:solidFill>
                  <a:schemeClr val="tx1"/>
                </a:solidFill>
                <a:latin typeface="+mn-lt"/>
                <a:ea typeface="+mn-ea"/>
                <a:cs typeface="+mn-cs"/>
              </a:rPr>
              <a:t>përmbledhe</a:t>
            </a:r>
            <a:r>
              <a:rPr lang="en-GB" sz="1200" kern="1200" dirty="0" smtClean="0">
                <a:solidFill>
                  <a:schemeClr val="tx1"/>
                </a:solidFill>
                <a:latin typeface="+mn-lt"/>
                <a:ea typeface="+mn-ea"/>
                <a:cs typeface="+mn-cs"/>
              </a:rPr>
              <a:t> duke </a:t>
            </a:r>
            <a:r>
              <a:rPr lang="en-GB" sz="1200" kern="1200" dirty="0" err="1" smtClean="0">
                <a:solidFill>
                  <a:schemeClr val="tx1"/>
                </a:solidFill>
                <a:latin typeface="+mn-lt"/>
                <a:ea typeface="+mn-ea"/>
                <a:cs typeface="+mn-cs"/>
              </a:rPr>
              <a:t>përdorur</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listën</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që</a:t>
            </a:r>
            <a:r>
              <a:rPr lang="en-GB" sz="1200" kern="1200" dirty="0" smtClean="0">
                <a:solidFill>
                  <a:schemeClr val="tx1"/>
                </a:solidFill>
                <a:latin typeface="+mn-lt"/>
                <a:ea typeface="+mn-ea"/>
                <a:cs typeface="+mn-cs"/>
              </a:rPr>
              <a:t> u </a:t>
            </a:r>
            <a:r>
              <a:rPr lang="en-GB" sz="1200" kern="1200" dirty="0" err="1" smtClean="0">
                <a:solidFill>
                  <a:schemeClr val="tx1"/>
                </a:solidFill>
                <a:latin typeface="+mn-lt"/>
                <a:ea typeface="+mn-ea"/>
                <a:cs typeface="+mn-cs"/>
              </a:rPr>
              <a:t>krijua</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fillim</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këtij</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sesioni</a:t>
            </a:r>
            <a:r>
              <a:rPr lang="en-GB" sz="1200" kern="1200" dirty="0" smtClean="0">
                <a:solidFill>
                  <a:schemeClr val="tx1"/>
                </a:solidFill>
                <a:latin typeface="+mn-lt"/>
                <a:ea typeface="+mn-ea"/>
                <a:cs typeface="+mn-cs"/>
              </a:rPr>
              <a:t>.</a:t>
            </a:r>
          </a:p>
          <a:p>
            <a:r>
              <a:rPr lang="en-GB" sz="1200" kern="1200" dirty="0" err="1" smtClean="0">
                <a:solidFill>
                  <a:schemeClr val="tx1"/>
                </a:solidFill>
                <a:latin typeface="+mn-lt"/>
                <a:ea typeface="+mn-ea"/>
                <a:cs typeface="+mn-cs"/>
              </a:rPr>
              <a:t>Burimet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mbulojnë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çdo</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pajisje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elektronike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Trajneri</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mund</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dëshirojë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identifikojë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këtë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fazë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rëndësinë</a:t>
            </a:r>
            <a:r>
              <a:rPr lang="en-GB" sz="1200" kern="1200" dirty="0" smtClean="0">
                <a:solidFill>
                  <a:schemeClr val="tx1"/>
                </a:solidFill>
                <a:latin typeface="+mn-lt"/>
                <a:ea typeface="+mn-ea"/>
                <a:cs typeface="+mn-cs"/>
              </a:rPr>
              <a:t> e </a:t>
            </a:r>
            <a:r>
              <a:rPr lang="en-GB" sz="1200" kern="1200" dirty="0" err="1" smtClean="0">
                <a:solidFill>
                  <a:schemeClr val="tx1"/>
                </a:solidFill>
                <a:latin typeface="+mn-lt"/>
                <a:ea typeface="+mn-ea"/>
                <a:cs typeface="+mn-cs"/>
              </a:rPr>
              <a:t>provave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elektronike</a:t>
            </a:r>
            <a:r>
              <a:rPr lang="en-GB" sz="1200" kern="1200" dirty="0" smtClean="0">
                <a:solidFill>
                  <a:schemeClr val="tx1"/>
                </a:solidFill>
                <a:latin typeface="+mn-lt"/>
                <a:ea typeface="+mn-ea"/>
                <a:cs typeface="+mn-cs"/>
              </a:rPr>
              <a:t> nga </a:t>
            </a:r>
            <a:r>
              <a:rPr lang="en-GB" sz="1200" kern="1200" dirty="0" err="1" smtClean="0">
                <a:solidFill>
                  <a:schemeClr val="tx1"/>
                </a:solidFill>
                <a:latin typeface="+mn-lt"/>
                <a:ea typeface="+mn-ea"/>
                <a:cs typeface="+mn-cs"/>
              </a:rPr>
              <a:t>pajisje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ndryshme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dhe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roli</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që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ata</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kanë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luajtur</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rastet</a:t>
            </a:r>
            <a:r>
              <a:rPr lang="en-GB" sz="1200" kern="1200" dirty="0" smtClean="0">
                <a:solidFill>
                  <a:schemeClr val="tx1"/>
                </a:solidFill>
                <a:latin typeface="+mn-lt"/>
                <a:ea typeface="+mn-ea"/>
                <a:cs typeface="+mn-cs"/>
              </a:rPr>
              <a:t>.</a:t>
            </a:r>
          </a:p>
          <a:p>
            <a:r>
              <a:rPr lang="en-GB" sz="1200" kern="1200" dirty="0" err="1" smtClean="0">
                <a:solidFill>
                  <a:schemeClr val="tx1"/>
                </a:solidFill>
                <a:latin typeface="+mn-lt"/>
                <a:ea typeface="+mn-ea"/>
                <a:cs typeface="+mn-cs"/>
              </a:rPr>
              <a:t>Llojet</a:t>
            </a:r>
            <a:r>
              <a:rPr lang="en-GB" sz="1200" kern="1200" dirty="0" smtClean="0">
                <a:solidFill>
                  <a:schemeClr val="tx1"/>
                </a:solidFill>
                <a:latin typeface="+mn-lt"/>
                <a:ea typeface="+mn-ea"/>
                <a:cs typeface="+mn-cs"/>
              </a:rPr>
              <a:t> e </a:t>
            </a:r>
            <a:r>
              <a:rPr lang="en-GB" sz="1200" kern="1200" dirty="0" err="1" smtClean="0">
                <a:solidFill>
                  <a:schemeClr val="tx1"/>
                </a:solidFill>
                <a:latin typeface="+mn-lt"/>
                <a:ea typeface="+mn-ea"/>
                <a:cs typeface="+mn-cs"/>
              </a:rPr>
              <a:t>provave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që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duhet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mbulohen</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janë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ato</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që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përfshijnë</a:t>
            </a:r>
            <a:r>
              <a:rPr lang="en-GB" sz="1200" kern="1200" dirty="0" smtClean="0">
                <a:solidFill>
                  <a:schemeClr val="tx1"/>
                </a:solidFill>
                <a:latin typeface="+mn-lt"/>
                <a:ea typeface="+mn-ea"/>
                <a:cs typeface="+mn-cs"/>
              </a:rPr>
              <a:t>:</a:t>
            </a:r>
          </a:p>
          <a:p>
            <a:r>
              <a:rPr lang="en-GB" sz="1200" kern="1200" dirty="0" smtClean="0">
                <a:solidFill>
                  <a:schemeClr val="tx1"/>
                </a:solidFill>
                <a:latin typeface="+mn-lt"/>
                <a:ea typeface="+mn-ea"/>
                <a:cs typeface="+mn-cs"/>
              </a:rPr>
              <a:t>Të </a:t>
            </a:r>
            <a:r>
              <a:rPr lang="en-GB" sz="1200" kern="1200" dirty="0" err="1" smtClean="0">
                <a:solidFill>
                  <a:schemeClr val="tx1"/>
                </a:solidFill>
                <a:latin typeface="+mn-lt"/>
                <a:ea typeface="+mn-ea"/>
                <a:cs typeface="+mn-cs"/>
              </a:rPr>
              <a:t>dhëna</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statike</a:t>
            </a:r>
            <a:endParaRPr lang="en-GB" sz="1200" kern="1200" dirty="0" smtClean="0">
              <a:solidFill>
                <a:schemeClr val="tx1"/>
              </a:solidFill>
              <a:latin typeface="+mn-lt"/>
              <a:ea typeface="+mn-ea"/>
              <a:cs typeface="+mn-cs"/>
            </a:endParaRPr>
          </a:p>
          <a:p>
            <a:r>
              <a:rPr lang="en-GB" sz="1200" kern="1200" dirty="0" smtClean="0">
                <a:solidFill>
                  <a:schemeClr val="tx1"/>
                </a:solidFill>
                <a:latin typeface="+mn-lt"/>
                <a:ea typeface="+mn-ea"/>
                <a:cs typeface="+mn-cs"/>
              </a:rPr>
              <a:t>Të </a:t>
            </a:r>
            <a:r>
              <a:rPr lang="en-GB" sz="1200" kern="1200" dirty="0" err="1" smtClean="0">
                <a:solidFill>
                  <a:schemeClr val="tx1"/>
                </a:solidFill>
                <a:latin typeface="+mn-lt"/>
                <a:ea typeface="+mn-ea"/>
                <a:cs typeface="+mn-cs"/>
              </a:rPr>
              <a:t>dhëna</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gjalla</a:t>
            </a:r>
            <a:endParaRPr lang="en-GB" sz="1200" kern="1200" dirty="0" smtClean="0">
              <a:solidFill>
                <a:schemeClr val="tx1"/>
              </a:solidFill>
              <a:latin typeface="+mn-lt"/>
              <a:ea typeface="+mn-ea"/>
              <a:cs typeface="+mn-cs"/>
            </a:endParaRPr>
          </a:p>
          <a:p>
            <a:r>
              <a:rPr lang="en-GB" sz="1200" kern="1200" dirty="0" smtClean="0">
                <a:solidFill>
                  <a:schemeClr val="tx1"/>
                </a:solidFill>
                <a:latin typeface="+mn-lt"/>
                <a:ea typeface="+mn-ea"/>
                <a:cs typeface="+mn-cs"/>
              </a:rPr>
              <a:t>Të </a:t>
            </a:r>
            <a:r>
              <a:rPr lang="en-GB" sz="1200" kern="1200" dirty="0" err="1" smtClean="0">
                <a:solidFill>
                  <a:schemeClr val="tx1"/>
                </a:solidFill>
                <a:latin typeface="+mn-lt"/>
                <a:ea typeface="+mn-ea"/>
                <a:cs typeface="+mn-cs"/>
              </a:rPr>
              <a:t>dhëna</a:t>
            </a:r>
            <a:r>
              <a:rPr lang="en-GB" sz="1200" kern="1200" dirty="0" smtClean="0">
                <a:solidFill>
                  <a:schemeClr val="tx1"/>
                </a:solidFill>
                <a:latin typeface="+mn-lt"/>
                <a:ea typeface="+mn-ea"/>
                <a:cs typeface="+mn-cs"/>
              </a:rPr>
              <a:t> nga </a:t>
            </a:r>
            <a:r>
              <a:rPr lang="en-GB" sz="1200" kern="1200" dirty="0" err="1" smtClean="0">
                <a:solidFill>
                  <a:schemeClr val="tx1"/>
                </a:solidFill>
                <a:latin typeface="+mn-lt"/>
                <a:ea typeface="+mn-ea"/>
                <a:cs typeface="+mn-cs"/>
              </a:rPr>
              <a:t>Interneti</a:t>
            </a:r>
            <a:endParaRPr lang="en-GB"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14</a:t>
            </a:fld>
            <a:endParaRPr lang="en-US" dirty="0"/>
          </a:p>
        </p:txBody>
      </p:sp>
    </p:spTree>
    <p:extLst>
      <p:ext uri="{BB962C8B-B14F-4D97-AF65-F5344CB8AC3E}">
        <p14:creationId xmlns:p14="http://schemas.microsoft.com/office/powerpoint/2010/main" val="3727989507"/>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a:lstStyle/>
          <a:p>
            <a:pPr eaLnBrk="1" hangingPunct="1">
              <a:spcBef>
                <a:spcPct val="0"/>
              </a:spcBef>
            </a:pPr>
            <a:r>
              <a:rPr lang="en-GB" sz="1200" kern="1200" dirty="0" err="1" smtClean="0">
                <a:solidFill>
                  <a:schemeClr val="tx1"/>
                </a:solidFill>
                <a:effectLst/>
                <a:latin typeface="+mn-lt"/>
                <a:ea typeface="+mn-ea"/>
                <a:cs typeface="+mn-cs"/>
              </a:rPr>
              <a:t>Trajnuesi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duhet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t'u</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japë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pjesëmarrësve</a:t>
            </a:r>
            <a:r>
              <a:rPr lang="en-GB" sz="1200" kern="1200" dirty="0" smtClean="0">
                <a:solidFill>
                  <a:schemeClr val="tx1"/>
                </a:solidFill>
                <a:effectLst/>
                <a:latin typeface="+mn-lt"/>
                <a:ea typeface="+mn-ea"/>
                <a:cs typeface="+mn-cs"/>
              </a:rPr>
              <a:t> një </a:t>
            </a:r>
            <a:r>
              <a:rPr lang="en-GB" sz="1200" kern="1200" dirty="0" err="1" smtClean="0">
                <a:solidFill>
                  <a:schemeClr val="tx1"/>
                </a:solidFill>
                <a:effectLst/>
                <a:latin typeface="+mn-lt"/>
                <a:ea typeface="+mn-ea"/>
                <a:cs typeface="+mn-cs"/>
              </a:rPr>
              <a:t>mundësi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bërë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ndonjë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pyetje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që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mund</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kenë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lidhje</a:t>
            </a:r>
            <a:r>
              <a:rPr lang="en-GB" sz="1200" kern="1200" dirty="0" smtClean="0">
                <a:solidFill>
                  <a:schemeClr val="tx1"/>
                </a:solidFill>
                <a:effectLst/>
                <a:latin typeface="+mn-lt"/>
                <a:ea typeface="+mn-ea"/>
                <a:cs typeface="+mn-cs"/>
              </a:rPr>
              <a:t> me </a:t>
            </a:r>
            <a:r>
              <a:rPr lang="en-GB" sz="1200" kern="1200" dirty="0" err="1" smtClean="0">
                <a:solidFill>
                  <a:schemeClr val="tx1"/>
                </a:solidFill>
                <a:effectLst/>
                <a:latin typeface="+mn-lt"/>
                <a:ea typeface="+mn-ea"/>
                <a:cs typeface="+mn-cs"/>
              </a:rPr>
              <a:t>mësimin</a:t>
            </a:r>
            <a:r>
              <a:rPr lang="en-GB" sz="1200" kern="1200" dirty="0" smtClean="0">
                <a:solidFill>
                  <a:schemeClr val="tx1"/>
                </a:solidFill>
                <a:effectLst/>
                <a:latin typeface="+mn-lt"/>
                <a:ea typeface="+mn-ea"/>
                <a:cs typeface="+mn-cs"/>
              </a:rPr>
              <a:t>.</a:t>
            </a:r>
            <a:endParaRPr lang="en-GB" dirty="0"/>
          </a:p>
        </p:txBody>
      </p:sp>
      <p:sp>
        <p:nvSpPr>
          <p:cNvPr id="61444" name="Slide Number Placeholder 3"/>
          <p:cNvSpPr>
            <a:spLocks noGrp="1"/>
          </p:cNvSpPr>
          <p:nvPr>
            <p:ph type="sldNum" sz="quarter" idx="5"/>
          </p:nvPr>
        </p:nvSpPr>
        <p:spPr bwMode="auto">
          <a:noFill/>
          <a:ln>
            <a:miter lim="800000"/>
            <a:headEnd/>
            <a:tailEnd/>
          </a:ln>
        </p:spPr>
        <p:txBody>
          <a:bodyPr/>
          <a:lstStyle/>
          <a:p>
            <a:fld id="{D4686019-33D4-984A-9587-FE396FFF4F29}" type="slidenum">
              <a:rPr lang="en-GB"/>
              <a:pPr/>
              <a:t>170</a:t>
            </a:fld>
            <a:endParaRPr lang="en-GB"/>
          </a:p>
        </p:txBody>
      </p:sp>
    </p:spTree>
    <p:extLst>
      <p:ext uri="{BB962C8B-B14F-4D97-AF65-F5344CB8AC3E}">
        <p14:creationId xmlns:p14="http://schemas.microsoft.com/office/powerpoint/2010/main" val="4303083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err="1" smtClean="0"/>
              <a:t>Rekomandohet</a:t>
            </a:r>
            <a:r>
              <a:rPr lang="en-US" baseline="0" dirty="0" smtClean="0"/>
              <a:t> </a:t>
            </a:r>
            <a:r>
              <a:rPr lang="en-US" baseline="0" dirty="0" err="1" smtClean="0"/>
              <a:t>që</a:t>
            </a:r>
            <a:r>
              <a:rPr lang="en-US" baseline="0" dirty="0" smtClean="0"/>
              <a:t> </a:t>
            </a:r>
            <a:r>
              <a:rPr lang="en-US" baseline="0" dirty="0" err="1" smtClean="0"/>
              <a:t>trajneri</a:t>
            </a:r>
            <a:r>
              <a:rPr lang="en-US" baseline="0" dirty="0" smtClean="0"/>
              <a:t> </a:t>
            </a:r>
            <a:r>
              <a:rPr lang="en-US" baseline="0" dirty="0" err="1" smtClean="0"/>
              <a:t>të</a:t>
            </a:r>
            <a:r>
              <a:rPr lang="en-US" baseline="0" dirty="0" smtClean="0"/>
              <a:t> </a:t>
            </a:r>
            <a:r>
              <a:rPr lang="en-US" baseline="0" dirty="0" err="1" smtClean="0"/>
              <a:t>marrë</a:t>
            </a:r>
            <a:r>
              <a:rPr lang="en-US" baseline="0" dirty="0" smtClean="0"/>
              <a:t> </a:t>
            </a:r>
            <a:r>
              <a:rPr lang="en-US" baseline="0" dirty="0" err="1" smtClean="0"/>
              <a:t>pjesë</a:t>
            </a:r>
            <a:r>
              <a:rPr lang="en-US" baseline="0" dirty="0" smtClean="0"/>
              <a:t> </a:t>
            </a:r>
            <a:r>
              <a:rPr lang="en-US" baseline="0" dirty="0" err="1" smtClean="0"/>
              <a:t>të</a:t>
            </a:r>
            <a:r>
              <a:rPr lang="en-US" baseline="0" dirty="0" smtClean="0"/>
              <a:t> </a:t>
            </a:r>
            <a:r>
              <a:rPr lang="en-US" baseline="0" dirty="0" err="1" smtClean="0"/>
              <a:t>ndryshme</a:t>
            </a:r>
            <a:r>
              <a:rPr lang="en-US" baseline="0" dirty="0" smtClean="0"/>
              <a:t> </a:t>
            </a:r>
            <a:r>
              <a:rPr lang="en-US" baseline="0" dirty="0" err="1" smtClean="0"/>
              <a:t>të</a:t>
            </a:r>
            <a:r>
              <a:rPr lang="en-US" baseline="0" dirty="0" smtClean="0"/>
              <a:t> </a:t>
            </a:r>
            <a:r>
              <a:rPr lang="en-US" baseline="0" dirty="0" err="1" smtClean="0"/>
              <a:t>pajisjeve</a:t>
            </a:r>
            <a:r>
              <a:rPr lang="en-US" baseline="0" dirty="0" smtClean="0"/>
              <a:t> </a:t>
            </a:r>
            <a:r>
              <a:rPr lang="en-US" baseline="0" dirty="0" err="1" smtClean="0"/>
              <a:t>kompjuterike</a:t>
            </a:r>
            <a:r>
              <a:rPr lang="en-US" baseline="0" dirty="0" smtClean="0"/>
              <a:t> (hardware) </a:t>
            </a:r>
            <a:r>
              <a:rPr lang="en-US" baseline="0" dirty="0" err="1" smtClean="0"/>
              <a:t>për</a:t>
            </a:r>
            <a:r>
              <a:rPr lang="en-US" baseline="0" dirty="0" smtClean="0"/>
              <a:t> </a:t>
            </a:r>
            <a:r>
              <a:rPr lang="en-US" baseline="0" dirty="0" err="1" smtClean="0"/>
              <a:t>t'u</a:t>
            </a:r>
            <a:r>
              <a:rPr lang="en-US" baseline="0" dirty="0" smtClean="0"/>
              <a:t> </a:t>
            </a:r>
            <a:r>
              <a:rPr lang="en-US" baseline="0" dirty="0" err="1" smtClean="0"/>
              <a:t>përdorur</a:t>
            </a:r>
            <a:r>
              <a:rPr lang="en-US" baseline="0" dirty="0" smtClean="0"/>
              <a:t> </a:t>
            </a:r>
            <a:r>
              <a:rPr lang="en-US" baseline="0" dirty="0" err="1" smtClean="0"/>
              <a:t>në</a:t>
            </a:r>
            <a:r>
              <a:rPr lang="en-US" baseline="0" dirty="0" smtClean="0"/>
              <a:t> </a:t>
            </a:r>
            <a:r>
              <a:rPr lang="en-US" baseline="0" dirty="0" err="1" smtClean="0"/>
              <a:t>seksionin</a:t>
            </a:r>
            <a:r>
              <a:rPr lang="en-US" baseline="0" dirty="0" smtClean="0"/>
              <a:t> e </a:t>
            </a:r>
            <a:r>
              <a:rPr lang="en-US" baseline="0" dirty="0" err="1" smtClean="0"/>
              <a:t>mëposhtëm</a:t>
            </a:r>
            <a:r>
              <a:rPr lang="en-US" baseline="0" dirty="0" smtClean="0"/>
              <a:t>. </a:t>
            </a:r>
            <a:r>
              <a:rPr lang="en-US" baseline="0" dirty="0" err="1" smtClean="0"/>
              <a:t>Këto</a:t>
            </a:r>
            <a:r>
              <a:rPr lang="en-US" baseline="0" dirty="0" smtClean="0"/>
              <a:t> </a:t>
            </a:r>
            <a:r>
              <a:rPr lang="en-US" baseline="0" dirty="0" err="1" smtClean="0"/>
              <a:t>duhet</a:t>
            </a:r>
            <a:r>
              <a:rPr lang="en-US" baseline="0" dirty="0" smtClean="0"/>
              <a:t> </a:t>
            </a:r>
            <a:r>
              <a:rPr lang="en-US" baseline="0" dirty="0" err="1" smtClean="0"/>
              <a:t>të</a:t>
            </a:r>
            <a:r>
              <a:rPr lang="en-US" baseline="0" dirty="0" smtClean="0"/>
              <a:t> </a:t>
            </a:r>
            <a:r>
              <a:rPr lang="en-US" baseline="0" dirty="0" err="1" smtClean="0"/>
              <a:t>përfshijnë</a:t>
            </a:r>
            <a:r>
              <a:rPr lang="en-US" baseline="0" dirty="0" smtClean="0"/>
              <a:t> </a:t>
            </a:r>
            <a:r>
              <a:rPr lang="en-US" baseline="0" dirty="0" err="1" smtClean="0"/>
              <a:t>pajisje</a:t>
            </a:r>
            <a:r>
              <a:rPr lang="en-US" baseline="0" dirty="0" smtClean="0"/>
              <a:t> </a:t>
            </a:r>
            <a:r>
              <a:rPr lang="en-US" baseline="0" dirty="0" err="1" smtClean="0"/>
              <a:t>që</a:t>
            </a:r>
            <a:r>
              <a:rPr lang="en-US" baseline="0" dirty="0" smtClean="0"/>
              <a:t> </a:t>
            </a:r>
            <a:r>
              <a:rPr lang="en-US" baseline="0" dirty="0" err="1" smtClean="0"/>
              <a:t>përmbajnë</a:t>
            </a:r>
            <a:r>
              <a:rPr lang="en-US" baseline="0" dirty="0" smtClean="0"/>
              <a:t> </a:t>
            </a:r>
            <a:r>
              <a:rPr lang="en-US" baseline="0" dirty="0" err="1" smtClean="0"/>
              <a:t>prova</a:t>
            </a:r>
            <a:r>
              <a:rPr lang="en-US" baseline="0" dirty="0" smtClean="0"/>
              <a:t> </a:t>
            </a:r>
            <a:r>
              <a:rPr lang="en-US" baseline="0" dirty="0" err="1" smtClean="0"/>
              <a:t>dhe</a:t>
            </a:r>
            <a:r>
              <a:rPr lang="en-US" baseline="0" dirty="0" smtClean="0"/>
              <a:t> </a:t>
            </a:r>
            <a:r>
              <a:rPr lang="en-US" baseline="0" dirty="0" err="1" smtClean="0"/>
              <a:t>të</a:t>
            </a:r>
            <a:r>
              <a:rPr lang="en-US" baseline="0" dirty="0" smtClean="0"/>
              <a:t> </a:t>
            </a:r>
            <a:r>
              <a:rPr lang="en-US" baseline="0" dirty="0" err="1" smtClean="0"/>
              <a:t>tjera</a:t>
            </a:r>
            <a:r>
              <a:rPr lang="en-US" baseline="0" dirty="0" smtClean="0"/>
              <a:t> </a:t>
            </a:r>
            <a:r>
              <a:rPr lang="en-US" baseline="0" dirty="0" err="1" smtClean="0"/>
              <a:t>që</a:t>
            </a:r>
            <a:r>
              <a:rPr lang="en-US" baseline="0" dirty="0" smtClean="0"/>
              <a:t> </a:t>
            </a:r>
            <a:r>
              <a:rPr lang="en-US" baseline="0" dirty="0" err="1" smtClean="0"/>
              <a:t>nuk</a:t>
            </a:r>
            <a:r>
              <a:rPr lang="en-US" baseline="0" dirty="0" smtClean="0"/>
              <a:t> </a:t>
            </a:r>
            <a:r>
              <a:rPr lang="en-US" baseline="0" dirty="0" err="1" smtClean="0"/>
              <a:t>kanë</a:t>
            </a:r>
            <a:r>
              <a:rPr lang="en-US" baseline="0" dirty="0" smtClean="0"/>
              <a:t>, </a:t>
            </a:r>
            <a:r>
              <a:rPr lang="en-US" baseline="0" dirty="0" err="1" smtClean="0"/>
              <a:t>të</a:t>
            </a:r>
            <a:r>
              <a:rPr lang="en-US" baseline="0" dirty="0" smtClean="0"/>
              <a:t> </a:t>
            </a:r>
            <a:r>
              <a:rPr lang="en-US" baseline="0" dirty="0" err="1" smtClean="0"/>
              <a:t>tilla</a:t>
            </a:r>
            <a:r>
              <a:rPr lang="en-US" baseline="0" dirty="0" smtClean="0"/>
              <a:t> </a:t>
            </a:r>
            <a:r>
              <a:rPr lang="en-US" baseline="0" dirty="0" err="1" smtClean="0"/>
              <a:t>si</a:t>
            </a:r>
            <a:r>
              <a:rPr lang="en-US" baseline="0" dirty="0" smtClean="0"/>
              <a:t> </a:t>
            </a:r>
            <a:r>
              <a:rPr lang="en-US" baseline="0" dirty="0" err="1" smtClean="0"/>
              <a:t>karikuesit</a:t>
            </a:r>
            <a:r>
              <a:rPr lang="en-US" baseline="0" dirty="0" smtClean="0"/>
              <a:t>, </a:t>
            </a:r>
            <a:r>
              <a:rPr lang="en-US" baseline="0" dirty="0" err="1" smtClean="0"/>
              <a:t>kabllot</a:t>
            </a:r>
            <a:r>
              <a:rPr lang="en-US" baseline="0" dirty="0" smtClean="0"/>
              <a:t> </a:t>
            </a:r>
            <a:r>
              <a:rPr lang="en-US" baseline="0" dirty="0" err="1" smtClean="0"/>
              <a:t>etj</a:t>
            </a:r>
            <a:r>
              <a:rPr lang="en-US" baseline="0" dirty="0" smtClean="0"/>
              <a:t>. </a:t>
            </a:r>
            <a:r>
              <a:rPr lang="en-US" baseline="0" dirty="0" err="1" smtClean="0"/>
              <a:t>Këto</a:t>
            </a:r>
            <a:r>
              <a:rPr lang="en-US" baseline="0" dirty="0" smtClean="0"/>
              <a:t> </a:t>
            </a:r>
            <a:r>
              <a:rPr lang="en-US" baseline="0" dirty="0" err="1" smtClean="0"/>
              <a:t>pastaj</a:t>
            </a:r>
            <a:r>
              <a:rPr lang="en-US" baseline="0" dirty="0" smtClean="0"/>
              <a:t> </a:t>
            </a:r>
            <a:r>
              <a:rPr lang="en-US" baseline="0" dirty="0" err="1" smtClean="0"/>
              <a:t>mund</a:t>
            </a:r>
            <a:r>
              <a:rPr lang="en-US" baseline="0" dirty="0" smtClean="0"/>
              <a:t> </a:t>
            </a:r>
            <a:r>
              <a:rPr lang="en-US" baseline="0" dirty="0" err="1" smtClean="0"/>
              <a:t>t'u</a:t>
            </a:r>
            <a:r>
              <a:rPr lang="en-US" baseline="0" dirty="0" smtClean="0"/>
              <a:t> </a:t>
            </a:r>
            <a:r>
              <a:rPr lang="en-US" baseline="0" dirty="0" err="1" smtClean="0"/>
              <a:t>jepen</a:t>
            </a:r>
            <a:r>
              <a:rPr lang="en-US" baseline="0" dirty="0" smtClean="0"/>
              <a:t> </a:t>
            </a:r>
            <a:r>
              <a:rPr lang="en-US" baseline="0" dirty="0" err="1" smtClean="0"/>
              <a:t>pjesëmarrësve</a:t>
            </a:r>
            <a:r>
              <a:rPr lang="en-US" baseline="0" dirty="0" smtClean="0"/>
              <a:t> </a:t>
            </a:r>
            <a:r>
              <a:rPr lang="en-US" baseline="0" dirty="0" err="1" smtClean="0"/>
              <a:t>dhe</a:t>
            </a:r>
            <a:r>
              <a:rPr lang="en-US" baseline="0" dirty="0" smtClean="0"/>
              <a:t> </a:t>
            </a:r>
            <a:r>
              <a:rPr lang="en-US" baseline="0" dirty="0" err="1" smtClean="0"/>
              <a:t>secili</a:t>
            </a:r>
            <a:r>
              <a:rPr lang="en-US" baseline="0" dirty="0" smtClean="0"/>
              <a:t> </a:t>
            </a:r>
            <a:r>
              <a:rPr lang="en-US" baseline="0" dirty="0" err="1" smtClean="0"/>
              <a:t>të</a:t>
            </a:r>
            <a:r>
              <a:rPr lang="en-US" baseline="0" dirty="0" smtClean="0"/>
              <a:t> </a:t>
            </a:r>
            <a:r>
              <a:rPr lang="en-US" baseline="0" dirty="0" err="1" smtClean="0"/>
              <a:t>pyetet</a:t>
            </a:r>
            <a:r>
              <a:rPr lang="en-US" baseline="0" dirty="0" smtClean="0"/>
              <a:t> </a:t>
            </a:r>
            <a:r>
              <a:rPr lang="en-US" baseline="0" dirty="0" err="1" smtClean="0"/>
              <a:t>nëse</a:t>
            </a:r>
            <a:r>
              <a:rPr lang="en-US" baseline="0" dirty="0" smtClean="0"/>
              <a:t> </a:t>
            </a:r>
            <a:r>
              <a:rPr lang="en-US" baseline="0" dirty="0" err="1" smtClean="0"/>
              <a:t>pajisja</a:t>
            </a:r>
            <a:r>
              <a:rPr lang="en-US" baseline="0" dirty="0" smtClean="0"/>
              <a:t> </a:t>
            </a:r>
            <a:r>
              <a:rPr lang="en-US" baseline="0" dirty="0" err="1" smtClean="0"/>
              <a:t>që</a:t>
            </a:r>
            <a:r>
              <a:rPr lang="en-US" baseline="0" dirty="0" smtClean="0"/>
              <a:t> </a:t>
            </a:r>
            <a:r>
              <a:rPr lang="en-US" baseline="0" dirty="0" err="1" smtClean="0"/>
              <a:t>mban</a:t>
            </a:r>
            <a:r>
              <a:rPr lang="en-US" baseline="0" dirty="0" smtClean="0"/>
              <a:t>, </a:t>
            </a:r>
            <a:r>
              <a:rPr lang="en-US" baseline="0" dirty="0" err="1" smtClean="0"/>
              <a:t>mund</a:t>
            </a:r>
            <a:r>
              <a:rPr lang="en-US" baseline="0" dirty="0" smtClean="0"/>
              <a:t> </a:t>
            </a:r>
            <a:r>
              <a:rPr lang="en-US" baseline="0" dirty="0" err="1" smtClean="0"/>
              <a:t>ose</a:t>
            </a:r>
            <a:r>
              <a:rPr lang="en-US" baseline="0" dirty="0" smtClean="0"/>
              <a:t> </a:t>
            </a:r>
            <a:r>
              <a:rPr lang="en-US" baseline="0" dirty="0" err="1" smtClean="0"/>
              <a:t>nuk</a:t>
            </a:r>
            <a:r>
              <a:rPr lang="en-US" baseline="0" dirty="0" smtClean="0"/>
              <a:t> </a:t>
            </a:r>
            <a:r>
              <a:rPr lang="en-US" baseline="0" dirty="0" err="1" smtClean="0"/>
              <a:t>mund</a:t>
            </a:r>
            <a:r>
              <a:rPr lang="en-US" baseline="0" dirty="0" smtClean="0"/>
              <a:t> </a:t>
            </a:r>
            <a:r>
              <a:rPr lang="en-US" baseline="0" dirty="0" err="1" smtClean="0"/>
              <a:t>të</a:t>
            </a:r>
            <a:r>
              <a:rPr lang="en-US" baseline="0" dirty="0" smtClean="0"/>
              <a:t> </a:t>
            </a:r>
            <a:r>
              <a:rPr lang="en-US" baseline="0" dirty="0" err="1" smtClean="0"/>
              <a:t>përmbajë</a:t>
            </a:r>
            <a:r>
              <a:rPr lang="en-US" baseline="0" dirty="0" smtClean="0"/>
              <a:t> </a:t>
            </a:r>
            <a:r>
              <a:rPr lang="en-US" baseline="0" dirty="0" err="1" smtClean="0"/>
              <a:t>prova</a:t>
            </a:r>
            <a:r>
              <a:rPr lang="en-US" baseline="0" dirty="0" smtClean="0"/>
              <a:t> </a:t>
            </a:r>
            <a:r>
              <a:rPr lang="en-US" baseline="0" dirty="0" err="1" smtClean="0"/>
              <a:t>elektronike</a:t>
            </a:r>
            <a:r>
              <a:rPr lang="en-US" baseline="0" dirty="0" smtClean="0"/>
              <a:t>. </a:t>
            </a:r>
            <a:r>
              <a:rPr lang="en-US" baseline="0" dirty="0" err="1" smtClean="0"/>
              <a:t>Është</a:t>
            </a:r>
            <a:r>
              <a:rPr lang="en-US" baseline="0" dirty="0" smtClean="0"/>
              <a:t> e </a:t>
            </a:r>
            <a:r>
              <a:rPr lang="en-US" baseline="0" dirty="0" err="1" smtClean="0"/>
              <a:t>rëndësishme</a:t>
            </a:r>
            <a:r>
              <a:rPr lang="en-US" baseline="0" dirty="0" smtClean="0"/>
              <a:t> </a:t>
            </a:r>
            <a:r>
              <a:rPr lang="en-US" baseline="0" dirty="0" err="1" smtClean="0"/>
              <a:t>të</a:t>
            </a:r>
            <a:r>
              <a:rPr lang="en-US" baseline="0" dirty="0" smtClean="0"/>
              <a:t> </a:t>
            </a:r>
            <a:r>
              <a:rPr lang="en-US" baseline="0" dirty="0" err="1" smtClean="0"/>
              <a:t>theksohet</a:t>
            </a:r>
            <a:r>
              <a:rPr lang="en-US" baseline="0" dirty="0" smtClean="0"/>
              <a:t> </a:t>
            </a:r>
            <a:r>
              <a:rPr lang="en-US" baseline="0" dirty="0" err="1" smtClean="0"/>
              <a:t>gjatë</a:t>
            </a:r>
            <a:r>
              <a:rPr lang="en-US" baseline="0" dirty="0" smtClean="0"/>
              <a:t> </a:t>
            </a:r>
            <a:r>
              <a:rPr lang="en-US" baseline="0" dirty="0" err="1" smtClean="0"/>
              <a:t>seancës</a:t>
            </a:r>
            <a:r>
              <a:rPr lang="en-US" baseline="0" dirty="0" smtClean="0"/>
              <a:t> </a:t>
            </a:r>
            <a:r>
              <a:rPr lang="en-US" baseline="0" dirty="0" err="1" smtClean="0"/>
              <a:t>që</a:t>
            </a:r>
            <a:r>
              <a:rPr lang="en-US" baseline="0" dirty="0" smtClean="0"/>
              <a:t> </a:t>
            </a:r>
            <a:r>
              <a:rPr lang="en-US" baseline="0" dirty="0" err="1" smtClean="0"/>
              <a:t>përveç</a:t>
            </a:r>
            <a:r>
              <a:rPr lang="en-US" baseline="0" dirty="0" smtClean="0"/>
              <a:t> </a:t>
            </a:r>
            <a:r>
              <a:rPr lang="en-US" baseline="0" dirty="0" err="1" smtClean="0"/>
              <a:t>provave</a:t>
            </a:r>
            <a:r>
              <a:rPr lang="en-US" baseline="0" dirty="0" smtClean="0"/>
              <a:t> </a:t>
            </a:r>
            <a:r>
              <a:rPr lang="en-US" baseline="0" dirty="0" err="1" smtClean="0"/>
              <a:t>elektronike</a:t>
            </a:r>
            <a:r>
              <a:rPr lang="en-US" baseline="0" dirty="0" smtClean="0"/>
              <a:t>, </a:t>
            </a:r>
            <a:r>
              <a:rPr lang="en-US" baseline="0" dirty="0" err="1" smtClean="0"/>
              <a:t>pajisjet</a:t>
            </a:r>
            <a:r>
              <a:rPr lang="en-US" baseline="0" dirty="0" smtClean="0"/>
              <a:t> </a:t>
            </a:r>
            <a:r>
              <a:rPr lang="en-US" baseline="0" dirty="0" err="1" smtClean="0"/>
              <a:t>mund</a:t>
            </a:r>
            <a:r>
              <a:rPr lang="en-US" baseline="0" dirty="0" smtClean="0"/>
              <a:t> </a:t>
            </a:r>
            <a:r>
              <a:rPr lang="en-US" baseline="0" dirty="0" err="1" smtClean="0"/>
              <a:t>të</a:t>
            </a:r>
            <a:r>
              <a:rPr lang="en-US" baseline="0" dirty="0" smtClean="0"/>
              <a:t> </a:t>
            </a:r>
            <a:r>
              <a:rPr lang="en-US" baseline="0" dirty="0" err="1" smtClean="0"/>
              <a:t>përmbajnë</a:t>
            </a:r>
            <a:r>
              <a:rPr lang="en-US" baseline="0" dirty="0" smtClean="0"/>
              <a:t> </a:t>
            </a:r>
            <a:r>
              <a:rPr lang="en-US" baseline="0" dirty="0" err="1" smtClean="0"/>
              <a:t>prova</a:t>
            </a:r>
            <a:r>
              <a:rPr lang="en-US" baseline="0" dirty="0" smtClean="0"/>
              <a:t> </a:t>
            </a:r>
            <a:r>
              <a:rPr lang="en-US" baseline="0" dirty="0" err="1" smtClean="0"/>
              <a:t>tradicionale</a:t>
            </a:r>
            <a:r>
              <a:rPr lang="en-US" baseline="0" dirty="0" smtClean="0"/>
              <a:t>, </a:t>
            </a:r>
            <a:r>
              <a:rPr lang="en-US" baseline="0" dirty="0" err="1" smtClean="0"/>
              <a:t>siç</a:t>
            </a:r>
            <a:r>
              <a:rPr lang="en-US" baseline="0" dirty="0" smtClean="0"/>
              <a:t> </a:t>
            </a:r>
            <a:r>
              <a:rPr lang="en-US" baseline="0" dirty="0" err="1" smtClean="0"/>
              <a:t>janë</a:t>
            </a:r>
            <a:r>
              <a:rPr lang="en-US" baseline="0" dirty="0" smtClean="0"/>
              <a:t> </a:t>
            </a:r>
            <a:r>
              <a:rPr lang="en-US" baseline="0" dirty="0" err="1" smtClean="0"/>
              <a:t>shenjat</a:t>
            </a:r>
            <a:r>
              <a:rPr lang="en-US" baseline="0" dirty="0" smtClean="0"/>
              <a:t> e </a:t>
            </a:r>
            <a:r>
              <a:rPr lang="en-US" baseline="0" dirty="0" err="1" smtClean="0"/>
              <a:t>gishtërinjve</a:t>
            </a:r>
            <a:r>
              <a:rPr lang="en-US" baseline="0" dirty="0" smtClean="0"/>
              <a:t> </a:t>
            </a:r>
            <a:r>
              <a:rPr lang="en-US" baseline="0" dirty="0" err="1" smtClean="0"/>
              <a:t>ose</a:t>
            </a:r>
            <a:r>
              <a:rPr lang="en-US" baseline="0" dirty="0" smtClean="0"/>
              <a:t> ADN-ja. </a:t>
            </a:r>
            <a:r>
              <a:rPr lang="en-US" baseline="0" dirty="0" err="1" smtClean="0"/>
              <a:t>Prezantimet</a:t>
            </a:r>
            <a:r>
              <a:rPr lang="en-US" baseline="0" dirty="0" smtClean="0"/>
              <a:t> e </a:t>
            </a:r>
            <a:r>
              <a:rPr lang="en-US" baseline="0" dirty="0" err="1" smtClean="0"/>
              <a:t>slajdeve</a:t>
            </a:r>
            <a:r>
              <a:rPr lang="en-US" baseline="0" dirty="0" smtClean="0"/>
              <a:t> </a:t>
            </a:r>
            <a:r>
              <a:rPr lang="en-US" baseline="0" dirty="0" err="1" smtClean="0"/>
              <a:t>që</a:t>
            </a:r>
            <a:r>
              <a:rPr lang="en-US" baseline="0" dirty="0" smtClean="0"/>
              <a:t> </a:t>
            </a:r>
            <a:r>
              <a:rPr lang="en-US" baseline="0" dirty="0" err="1" smtClean="0"/>
              <a:t>paraqesin</a:t>
            </a:r>
            <a:r>
              <a:rPr lang="en-US" baseline="0" dirty="0" smtClean="0"/>
              <a:t> </a:t>
            </a:r>
            <a:r>
              <a:rPr lang="en-US" baseline="0" dirty="0" err="1" smtClean="0"/>
              <a:t>dhe</a:t>
            </a:r>
            <a:r>
              <a:rPr lang="en-US" baseline="0" dirty="0" smtClean="0"/>
              <a:t> </a:t>
            </a:r>
            <a:r>
              <a:rPr lang="en-US" baseline="0" dirty="0" err="1" smtClean="0"/>
              <a:t>përshkruajnë</a:t>
            </a:r>
            <a:r>
              <a:rPr lang="en-US" baseline="0" dirty="0" smtClean="0"/>
              <a:t> </a:t>
            </a:r>
            <a:r>
              <a:rPr lang="en-US" baseline="0" dirty="0" err="1" smtClean="0"/>
              <a:t>pajisjet</a:t>
            </a:r>
            <a:r>
              <a:rPr lang="en-US" baseline="0" dirty="0" smtClean="0"/>
              <a:t> </a:t>
            </a:r>
            <a:r>
              <a:rPr lang="en-US" baseline="0" dirty="0" err="1" smtClean="0"/>
              <a:t>janë</a:t>
            </a:r>
            <a:r>
              <a:rPr lang="en-US" baseline="0" dirty="0" smtClean="0"/>
              <a:t> </a:t>
            </a:r>
            <a:r>
              <a:rPr lang="en-US" baseline="0" dirty="0" err="1" smtClean="0"/>
              <a:t>të</a:t>
            </a:r>
            <a:r>
              <a:rPr lang="en-US" baseline="0" dirty="0" smtClean="0"/>
              <a:t> </a:t>
            </a:r>
            <a:r>
              <a:rPr lang="en-US" baseline="0" dirty="0" err="1" smtClean="0"/>
              <a:t>pranishme</a:t>
            </a:r>
            <a:r>
              <a:rPr lang="en-US" baseline="0" dirty="0" smtClean="0"/>
              <a:t> </a:t>
            </a:r>
            <a:r>
              <a:rPr lang="en-US" baseline="0" dirty="0" err="1" smtClean="0"/>
              <a:t>për</a:t>
            </a:r>
            <a:r>
              <a:rPr lang="en-US" baseline="0" dirty="0" smtClean="0"/>
              <a:t> </a:t>
            </a:r>
            <a:r>
              <a:rPr lang="en-US" baseline="0" dirty="0" err="1" smtClean="0"/>
              <a:t>t’iofruar</a:t>
            </a:r>
            <a:r>
              <a:rPr lang="en-US" baseline="0" dirty="0" smtClean="0"/>
              <a:t> </a:t>
            </a:r>
            <a:r>
              <a:rPr lang="en-US" baseline="0" dirty="0" err="1" smtClean="0"/>
              <a:t>ndihmë</a:t>
            </a:r>
            <a:r>
              <a:rPr lang="en-US" baseline="0" dirty="0" smtClean="0"/>
              <a:t> </a:t>
            </a:r>
            <a:r>
              <a:rPr lang="en-US" baseline="0" dirty="0" err="1" smtClean="0"/>
              <a:t>një</a:t>
            </a:r>
            <a:r>
              <a:rPr lang="en-US" baseline="0" dirty="0" smtClean="0"/>
              <a:t> </a:t>
            </a:r>
            <a:r>
              <a:rPr lang="en-US" baseline="0" dirty="0" err="1" smtClean="0"/>
              <a:t>trajneri</a:t>
            </a:r>
            <a:r>
              <a:rPr lang="en-US" baseline="0" dirty="0" smtClean="0"/>
              <a:t> </a:t>
            </a:r>
            <a:r>
              <a:rPr lang="en-US" baseline="0" dirty="0" err="1" smtClean="0"/>
              <a:t>kur</a:t>
            </a:r>
            <a:r>
              <a:rPr lang="en-US" baseline="0" dirty="0" smtClean="0"/>
              <a:t> </a:t>
            </a:r>
            <a:r>
              <a:rPr lang="en-US" baseline="0" dirty="0" err="1" smtClean="0"/>
              <a:t>nuk</a:t>
            </a:r>
            <a:r>
              <a:rPr lang="en-US" baseline="0" dirty="0" smtClean="0"/>
              <a:t> </a:t>
            </a:r>
            <a:r>
              <a:rPr lang="en-US" baseline="0" dirty="0" err="1" smtClean="0"/>
              <a:t>ka</a:t>
            </a:r>
            <a:r>
              <a:rPr lang="en-US" baseline="0" dirty="0" smtClean="0"/>
              <a:t> </a:t>
            </a:r>
            <a:r>
              <a:rPr lang="en-US" baseline="0" dirty="0" err="1" smtClean="0"/>
              <a:t>qenë</a:t>
            </a:r>
            <a:r>
              <a:rPr lang="en-US" baseline="0" dirty="0" smtClean="0"/>
              <a:t> e </a:t>
            </a:r>
            <a:r>
              <a:rPr lang="en-US" baseline="0" dirty="0" err="1" smtClean="0"/>
              <a:t>mundur</a:t>
            </a:r>
            <a:r>
              <a:rPr lang="en-US" baseline="0" dirty="0" smtClean="0"/>
              <a:t> </a:t>
            </a:r>
            <a:r>
              <a:rPr lang="en-US" baseline="0" dirty="0" err="1" smtClean="0"/>
              <a:t>të</a:t>
            </a:r>
            <a:r>
              <a:rPr lang="en-US" baseline="0" dirty="0" smtClean="0"/>
              <a:t> </a:t>
            </a:r>
            <a:r>
              <a:rPr lang="en-US" baseline="0" dirty="0" err="1" smtClean="0"/>
              <a:t>sigurojnë</a:t>
            </a:r>
            <a:r>
              <a:rPr lang="en-US" baseline="0" dirty="0" smtClean="0"/>
              <a:t> </a:t>
            </a:r>
            <a:r>
              <a:rPr lang="en-US" baseline="0" dirty="0" err="1" smtClean="0"/>
              <a:t>pajisje</a:t>
            </a:r>
            <a:r>
              <a:rPr lang="en-US" baseline="0" dirty="0" smtClean="0"/>
              <a:t> </a:t>
            </a:r>
            <a:r>
              <a:rPr lang="en-US" baseline="0" dirty="0" err="1" smtClean="0"/>
              <a:t>fizike</a:t>
            </a:r>
            <a:r>
              <a:rPr lang="en-US" baseline="0" dirty="0" smtClean="0"/>
              <a:t> </a:t>
            </a:r>
            <a:r>
              <a:rPr lang="en-US" baseline="0" dirty="0" err="1" smtClean="0"/>
              <a:t>për</a:t>
            </a:r>
            <a:r>
              <a:rPr lang="en-US" baseline="0" dirty="0" smtClean="0"/>
              <a:t> </a:t>
            </a:r>
            <a:r>
              <a:rPr lang="en-US" baseline="0" dirty="0" err="1" smtClean="0"/>
              <a:t>kursin</a:t>
            </a:r>
            <a:r>
              <a:rPr lang="en-US" baseline="0" dirty="0" smtClean="0"/>
              <a:t>. </a:t>
            </a:r>
            <a:r>
              <a:rPr lang="en-US" baseline="0" dirty="0" err="1" smtClean="0"/>
              <a:t>Trajneri</a:t>
            </a:r>
            <a:r>
              <a:rPr lang="en-US" baseline="0" dirty="0" smtClean="0"/>
              <a:t> </a:t>
            </a:r>
            <a:r>
              <a:rPr lang="en-US" baseline="0" dirty="0" err="1" smtClean="0"/>
              <a:t>thjesht</a:t>
            </a:r>
            <a:r>
              <a:rPr lang="en-US" baseline="0" dirty="0" smtClean="0"/>
              <a:t> </a:t>
            </a:r>
            <a:r>
              <a:rPr lang="en-US" baseline="0" dirty="0" err="1" smtClean="0"/>
              <a:t>mund</a:t>
            </a:r>
            <a:r>
              <a:rPr lang="en-US" baseline="0" dirty="0" smtClean="0"/>
              <a:t> </a:t>
            </a:r>
            <a:r>
              <a:rPr lang="en-US" baseline="0" dirty="0" err="1" smtClean="0"/>
              <a:t>t'i</a:t>
            </a:r>
            <a:r>
              <a:rPr lang="en-US" baseline="0" dirty="0" smtClean="0"/>
              <a:t> </a:t>
            </a:r>
            <a:r>
              <a:rPr lang="en-US" baseline="0" dirty="0" err="1" smtClean="0"/>
              <a:t>fshehë</a:t>
            </a:r>
            <a:r>
              <a:rPr lang="en-US" baseline="0" dirty="0" smtClean="0"/>
              <a:t> </a:t>
            </a:r>
            <a:r>
              <a:rPr lang="en-US" baseline="0" dirty="0" err="1" smtClean="0"/>
              <a:t>këto</a:t>
            </a:r>
            <a:r>
              <a:rPr lang="en-US" baseline="0" dirty="0" smtClean="0"/>
              <a:t> </a:t>
            </a:r>
            <a:r>
              <a:rPr lang="en-US" baseline="0" dirty="0" err="1" smtClean="0"/>
              <a:t>slajde</a:t>
            </a:r>
            <a:r>
              <a:rPr lang="en-US" baseline="0" dirty="0" smtClean="0"/>
              <a:t> </a:t>
            </a:r>
            <a:r>
              <a:rPr lang="en-US" baseline="0" dirty="0" err="1" smtClean="0"/>
              <a:t>ku</a:t>
            </a:r>
            <a:r>
              <a:rPr lang="en-US" baseline="0" dirty="0" smtClean="0"/>
              <a:t> </a:t>
            </a:r>
            <a:r>
              <a:rPr lang="en-US" baseline="0" dirty="0" err="1" smtClean="0"/>
              <a:t>përdoren</a:t>
            </a:r>
            <a:r>
              <a:rPr lang="en-US" baseline="0" dirty="0" smtClean="0"/>
              <a:t> </a:t>
            </a:r>
            <a:r>
              <a:rPr lang="en-US" baseline="0" dirty="0" err="1" smtClean="0"/>
              <a:t>pajisjet</a:t>
            </a:r>
            <a:r>
              <a:rPr lang="en-US" baseline="0" dirty="0" smtClean="0"/>
              <a:t> </a:t>
            </a:r>
            <a:r>
              <a:rPr lang="en-US" baseline="0" dirty="0" err="1" smtClean="0"/>
              <a:t>ose</a:t>
            </a:r>
            <a:r>
              <a:rPr lang="en-US" baseline="0" dirty="0" smtClean="0"/>
              <a:t> </a:t>
            </a:r>
            <a:r>
              <a:rPr lang="en-US" baseline="0" dirty="0" err="1" smtClean="0"/>
              <a:t>t’i</a:t>
            </a:r>
            <a:r>
              <a:rPr lang="en-US" baseline="0" dirty="0" smtClean="0"/>
              <a:t> </a:t>
            </a:r>
            <a:r>
              <a:rPr lang="en-US" baseline="0" dirty="0" err="1" smtClean="0"/>
              <a:t>përdorin</a:t>
            </a:r>
            <a:r>
              <a:rPr lang="en-US" baseline="0" dirty="0" smtClean="0"/>
              <a:t> </a:t>
            </a:r>
            <a:r>
              <a:rPr lang="en-US" baseline="0" dirty="0" err="1" smtClean="0"/>
              <a:t>ato</a:t>
            </a:r>
            <a:r>
              <a:rPr lang="en-US" baseline="0" dirty="0" smtClean="0"/>
              <a:t> </a:t>
            </a:r>
            <a:r>
              <a:rPr lang="en-US" baseline="0" dirty="0" err="1" smtClean="0"/>
              <a:t>për</a:t>
            </a:r>
            <a:r>
              <a:rPr lang="en-US" baseline="0" dirty="0" smtClean="0"/>
              <a:t> </a:t>
            </a:r>
            <a:r>
              <a:rPr lang="en-US" baseline="0" dirty="0" err="1" smtClean="0"/>
              <a:t>materiale</a:t>
            </a:r>
            <a:r>
              <a:rPr lang="en-US" baseline="0" dirty="0" smtClean="0"/>
              <a:t> </a:t>
            </a:r>
            <a:r>
              <a:rPr lang="en-US" baseline="0" dirty="0" err="1" smtClean="0"/>
              <a:t>mbështetëse</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16</a:t>
            </a:fld>
            <a:endParaRPr lang="en-US" dirty="0"/>
          </a:p>
        </p:txBody>
      </p:sp>
    </p:spTree>
    <p:extLst>
      <p:ext uri="{BB962C8B-B14F-4D97-AF65-F5344CB8AC3E}">
        <p14:creationId xmlns:p14="http://schemas.microsoft.com/office/powerpoint/2010/main" val="566448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Këto</a:t>
            </a:r>
            <a:r>
              <a:rPr lang="en-US" dirty="0" smtClean="0"/>
              <a:t> </a:t>
            </a:r>
            <a:r>
              <a:rPr lang="en-US" dirty="0" err="1" smtClean="0"/>
              <a:t>përkufizime</a:t>
            </a:r>
            <a:r>
              <a:rPr lang="en-US" dirty="0" smtClean="0"/>
              <a:t> </a:t>
            </a:r>
            <a:r>
              <a:rPr lang="en-US" dirty="0" err="1" smtClean="0"/>
              <a:t>mbulojnë</a:t>
            </a:r>
            <a:r>
              <a:rPr lang="en-US" dirty="0" smtClean="0"/>
              <a:t> </a:t>
            </a:r>
            <a:r>
              <a:rPr lang="en-US" dirty="0" err="1" smtClean="0"/>
              <a:t>pajisjet</a:t>
            </a:r>
            <a:r>
              <a:rPr lang="en-US" dirty="0" smtClean="0"/>
              <a:t> e </a:t>
            </a:r>
            <a:r>
              <a:rPr lang="en-US" dirty="0" err="1" smtClean="0"/>
              <a:t>renditura</a:t>
            </a:r>
            <a:r>
              <a:rPr lang="en-US" dirty="0" smtClean="0"/>
              <a:t> </a:t>
            </a:r>
            <a:r>
              <a:rPr lang="en-US" dirty="0" err="1" smtClean="0"/>
              <a:t>në</a:t>
            </a:r>
            <a:r>
              <a:rPr lang="en-US" dirty="0" smtClean="0"/>
              <a:t> </a:t>
            </a:r>
            <a:r>
              <a:rPr lang="en-US" dirty="0" err="1" smtClean="0"/>
              <a:t>faqen</a:t>
            </a:r>
            <a:r>
              <a:rPr lang="en-US" dirty="0" smtClean="0"/>
              <a:t> 17 e </a:t>
            </a:r>
            <a:r>
              <a:rPr lang="en-US" dirty="0" err="1" smtClean="0"/>
              <a:t>më</a:t>
            </a:r>
            <a:r>
              <a:rPr lang="en-US" dirty="0" smtClean="0"/>
              <a:t> </a:t>
            </a:r>
            <a:r>
              <a:rPr lang="en-US" dirty="0" err="1" smtClean="0"/>
              <a:t>tej</a:t>
            </a:r>
            <a:r>
              <a:rPr lang="en-US" dirty="0" smtClean="0"/>
              <a:t> </a:t>
            </a:r>
            <a:r>
              <a:rPr lang="en-US" dirty="0" err="1" smtClean="0"/>
              <a:t>në</a:t>
            </a:r>
            <a:r>
              <a:rPr lang="en-US" dirty="0" smtClean="0"/>
              <a:t> </a:t>
            </a:r>
            <a:r>
              <a:rPr lang="en-US" dirty="0" err="1" smtClean="0"/>
              <a:t>udhëzuesi</a:t>
            </a:r>
            <a:r>
              <a:rPr lang="en-US" dirty="0" smtClean="0"/>
              <a:t> e </a:t>
            </a:r>
            <a:r>
              <a:rPr lang="en-US" dirty="0" err="1" smtClean="0"/>
              <a:t>provave</a:t>
            </a:r>
            <a:r>
              <a:rPr lang="en-US" dirty="0" smtClean="0"/>
              <a:t> </a:t>
            </a:r>
            <a:r>
              <a:rPr lang="en-US" dirty="0" err="1" smtClean="0"/>
              <a:t>elektronike</a:t>
            </a:r>
            <a:r>
              <a:rPr lang="en-US" dirty="0" smtClean="0"/>
              <a:t>  </a:t>
            </a:r>
            <a:r>
              <a:rPr lang="en-US" dirty="0" err="1" smtClean="0"/>
              <a:t>të</a:t>
            </a:r>
            <a:r>
              <a:rPr lang="en-US" dirty="0" smtClean="0"/>
              <a:t>. </a:t>
            </a:r>
            <a:r>
              <a:rPr lang="en-US" dirty="0" err="1" smtClean="0"/>
              <a:t>KiE-së</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17</a:t>
            </a:fld>
            <a:endParaRPr lang="en-US" dirty="0"/>
          </a:p>
        </p:txBody>
      </p:sp>
    </p:spTree>
    <p:extLst>
      <p:ext uri="{BB962C8B-B14F-4D97-AF65-F5344CB8AC3E}">
        <p14:creationId xmlns:p14="http://schemas.microsoft.com/office/powerpoint/2010/main" val="2840577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25 </a:t>
            </a:r>
            <a:r>
              <a:rPr lang="en-US" dirty="0" err="1" smtClean="0"/>
              <a:t>slajdet</a:t>
            </a:r>
            <a:r>
              <a:rPr lang="en-US" dirty="0" smtClean="0"/>
              <a:t> e </a:t>
            </a:r>
            <a:r>
              <a:rPr lang="en-US" dirty="0" err="1" smtClean="0"/>
              <a:t>mëposhtme</a:t>
            </a:r>
            <a:r>
              <a:rPr lang="en-US" dirty="0" smtClean="0"/>
              <a:t> </a:t>
            </a:r>
            <a:r>
              <a:rPr lang="en-US" dirty="0" err="1" smtClean="0"/>
              <a:t>përfshihen</a:t>
            </a:r>
            <a:r>
              <a:rPr lang="en-US" dirty="0" smtClean="0"/>
              <a:t>, </a:t>
            </a:r>
            <a:r>
              <a:rPr lang="en-US" dirty="0" err="1" smtClean="0"/>
              <a:t>së</a:t>
            </a:r>
            <a:r>
              <a:rPr lang="en-US" dirty="0" smtClean="0"/>
              <a:t> </a:t>
            </a:r>
            <a:r>
              <a:rPr lang="en-US" dirty="0" err="1" smtClean="0"/>
              <a:t>bashku</a:t>
            </a:r>
            <a:r>
              <a:rPr lang="en-US" dirty="0" smtClean="0"/>
              <a:t> me </a:t>
            </a:r>
            <a:r>
              <a:rPr lang="en-US" dirty="0" err="1" smtClean="0"/>
              <a:t>informacionin</a:t>
            </a:r>
            <a:r>
              <a:rPr lang="en-US" dirty="0" smtClean="0"/>
              <a:t> </a:t>
            </a:r>
            <a:r>
              <a:rPr lang="en-US" dirty="0" err="1" smtClean="0"/>
              <a:t>mbështetës</a:t>
            </a:r>
            <a:r>
              <a:rPr lang="en-US" dirty="0" smtClean="0"/>
              <a:t> </a:t>
            </a:r>
            <a:r>
              <a:rPr lang="en-US" dirty="0" err="1" smtClean="0"/>
              <a:t>që</a:t>
            </a:r>
            <a:r>
              <a:rPr lang="en-US" dirty="0" smtClean="0"/>
              <a:t> </a:t>
            </a:r>
            <a:r>
              <a:rPr lang="en-US" dirty="0" err="1" smtClean="0"/>
              <a:t>trajnerët</a:t>
            </a:r>
            <a:r>
              <a:rPr lang="en-US" dirty="0" smtClean="0"/>
              <a:t> </a:t>
            </a:r>
            <a:r>
              <a:rPr lang="en-US" dirty="0" err="1" smtClean="0"/>
              <a:t>duhet</a:t>
            </a:r>
            <a:r>
              <a:rPr lang="en-US" dirty="0" smtClean="0"/>
              <a:t> ta </a:t>
            </a:r>
            <a:r>
              <a:rPr lang="en-US" dirty="0" err="1" smtClean="0"/>
              <a:t>përdorin</a:t>
            </a:r>
            <a:r>
              <a:rPr lang="en-US" dirty="0" smtClean="0"/>
              <a:t> </a:t>
            </a:r>
            <a:r>
              <a:rPr lang="en-US" dirty="0" err="1" smtClean="0"/>
              <a:t>për</a:t>
            </a:r>
            <a:r>
              <a:rPr lang="en-US" dirty="0" smtClean="0"/>
              <a:t> </a:t>
            </a:r>
            <a:r>
              <a:rPr lang="en-US" dirty="0" err="1" smtClean="0"/>
              <a:t>të</a:t>
            </a:r>
            <a:r>
              <a:rPr lang="en-US" dirty="0" smtClean="0"/>
              <a:t> </a:t>
            </a:r>
            <a:r>
              <a:rPr lang="en-US" dirty="0" err="1" smtClean="0"/>
              <a:t>identifikuar</a:t>
            </a:r>
            <a:r>
              <a:rPr lang="en-US" dirty="0" smtClean="0"/>
              <a:t> </a:t>
            </a:r>
            <a:r>
              <a:rPr lang="en-US" dirty="0" err="1" smtClean="0"/>
              <a:t>burimet</a:t>
            </a:r>
            <a:r>
              <a:rPr lang="en-US" dirty="0" smtClean="0"/>
              <a:t> e </a:t>
            </a:r>
            <a:r>
              <a:rPr lang="en-US" dirty="0" err="1" smtClean="0"/>
              <a:t>provave</a:t>
            </a:r>
            <a:r>
              <a:rPr lang="en-US" dirty="0" smtClean="0"/>
              <a:t>. </a:t>
            </a:r>
            <a:r>
              <a:rPr lang="en-US" dirty="0" err="1" smtClean="0"/>
              <a:t>Këto</a:t>
            </a:r>
            <a:r>
              <a:rPr lang="en-US" dirty="0" smtClean="0"/>
              <a:t> </a:t>
            </a:r>
            <a:r>
              <a:rPr lang="en-US" dirty="0" err="1" smtClean="0"/>
              <a:t>mund</a:t>
            </a:r>
            <a:r>
              <a:rPr lang="en-US" dirty="0" smtClean="0"/>
              <a:t> </a:t>
            </a:r>
            <a:r>
              <a:rPr lang="en-US" dirty="0" err="1" smtClean="0"/>
              <a:t>të</a:t>
            </a:r>
            <a:r>
              <a:rPr lang="en-US" dirty="0" smtClean="0"/>
              <a:t> </a:t>
            </a:r>
            <a:r>
              <a:rPr lang="en-US" dirty="0" err="1" smtClean="0"/>
              <a:t>zëvendësohen</a:t>
            </a:r>
            <a:r>
              <a:rPr lang="en-US" dirty="0" smtClean="0"/>
              <a:t> </a:t>
            </a:r>
            <a:r>
              <a:rPr lang="en-US" dirty="0" err="1" smtClean="0"/>
              <a:t>ose</a:t>
            </a:r>
            <a:r>
              <a:rPr lang="en-US" dirty="0" smtClean="0"/>
              <a:t> </a:t>
            </a:r>
            <a:r>
              <a:rPr lang="en-US" dirty="0" err="1" smtClean="0"/>
              <a:t>plotësohen</a:t>
            </a:r>
            <a:r>
              <a:rPr lang="en-US" dirty="0" smtClean="0"/>
              <a:t> me </a:t>
            </a:r>
            <a:r>
              <a:rPr lang="en-US" dirty="0" err="1" smtClean="0"/>
              <a:t>pajisje</a:t>
            </a:r>
            <a:r>
              <a:rPr lang="en-US" dirty="0" smtClean="0"/>
              <a:t> </a:t>
            </a:r>
            <a:r>
              <a:rPr lang="en-US" dirty="0" err="1" smtClean="0"/>
              <a:t>fizike</a:t>
            </a:r>
            <a:r>
              <a:rPr lang="en-US" dirty="0" smtClean="0"/>
              <a:t> </a:t>
            </a:r>
            <a:r>
              <a:rPr lang="en-US" dirty="0" err="1" smtClean="0"/>
              <a:t>që</a:t>
            </a:r>
            <a:r>
              <a:rPr lang="en-US" dirty="0" smtClean="0"/>
              <a:t> </a:t>
            </a:r>
            <a:r>
              <a:rPr lang="en-US" dirty="0" err="1" smtClean="0"/>
              <a:t>rekomandohen</a:t>
            </a:r>
            <a:r>
              <a:rPr lang="en-US" dirty="0" smtClean="0"/>
              <a:t> </a:t>
            </a:r>
            <a:r>
              <a:rPr lang="en-US" dirty="0" err="1" smtClean="0"/>
              <a:t>për</a:t>
            </a:r>
            <a:r>
              <a:rPr lang="en-US" dirty="0" smtClean="0"/>
              <a:t> </a:t>
            </a:r>
            <a:r>
              <a:rPr lang="en-US" dirty="0" err="1" smtClean="0"/>
              <a:t>përdorim</a:t>
            </a:r>
            <a:r>
              <a:rPr lang="en-US" dirty="0" smtClean="0"/>
              <a:t> </a:t>
            </a:r>
            <a:r>
              <a:rPr lang="en-US" dirty="0" err="1" smtClean="0"/>
              <a:t>në</a:t>
            </a:r>
            <a:r>
              <a:rPr lang="en-US" dirty="0" smtClean="0"/>
              <a:t> </a:t>
            </a:r>
            <a:r>
              <a:rPr lang="en-US" dirty="0" err="1" smtClean="0"/>
              <a:t>planin</a:t>
            </a:r>
            <a:r>
              <a:rPr lang="en-US" dirty="0" smtClean="0"/>
              <a:t> </a:t>
            </a:r>
            <a:r>
              <a:rPr lang="en-US" dirty="0" err="1" smtClean="0"/>
              <a:t>mësimor</a:t>
            </a:r>
            <a:r>
              <a:rPr lang="en-US" dirty="0" smtClean="0"/>
              <a:t> </a:t>
            </a:r>
            <a:r>
              <a:rPr lang="en-US" dirty="0" err="1" smtClean="0"/>
              <a:t>udhëzues</a:t>
            </a:r>
            <a:r>
              <a:rPr lang="en-US" dirty="0" smtClean="0"/>
              <a:t> </a:t>
            </a:r>
            <a:r>
              <a:rPr lang="en-US" dirty="0" err="1" smtClean="0"/>
              <a:t>të</a:t>
            </a:r>
            <a:r>
              <a:rPr lang="en-US" dirty="0" smtClean="0"/>
              <a:t> </a:t>
            </a:r>
            <a:r>
              <a:rPr lang="en-US" dirty="0" err="1" smtClean="0"/>
              <a:t>trajnerit</a:t>
            </a:r>
            <a:r>
              <a:rPr lang="en-US" dirty="0" smtClean="0"/>
              <a:t>.</a:t>
            </a:r>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18</a:t>
            </a:fld>
            <a:endParaRPr lang="en-US" dirty="0"/>
          </a:p>
        </p:txBody>
      </p:sp>
    </p:spTree>
    <p:extLst>
      <p:ext uri="{BB962C8B-B14F-4D97-AF65-F5344CB8AC3E}">
        <p14:creationId xmlns:p14="http://schemas.microsoft.com/office/powerpoint/2010/main" val="13362625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err="1" smtClean="0">
                <a:solidFill>
                  <a:schemeClr val="tx1"/>
                </a:solidFill>
                <a:effectLst/>
                <a:latin typeface="+mn-lt"/>
                <a:ea typeface="+mn-ea"/>
                <a:cs typeface="+mn-cs"/>
              </a:rPr>
              <a:t>Drajverat</a:t>
            </a:r>
            <a:r>
              <a:rPr lang="en-US" sz="1200" kern="1200" dirty="0" smtClean="0">
                <a:solidFill>
                  <a:schemeClr val="tx1"/>
                </a:solidFill>
                <a:effectLst/>
                <a:latin typeface="+mn-lt"/>
                <a:ea typeface="+mn-ea"/>
                <a:cs typeface="+mn-cs"/>
              </a:rPr>
              <a:t> e hard-</a:t>
            </a:r>
            <a:r>
              <a:rPr lang="en-US" sz="1200" kern="1200" dirty="0" err="1" smtClean="0">
                <a:solidFill>
                  <a:schemeClr val="tx1"/>
                </a:solidFill>
                <a:effectLst/>
                <a:latin typeface="+mn-lt"/>
                <a:ea typeface="+mn-ea"/>
                <a:cs typeface="+mn-cs"/>
              </a:rPr>
              <a:t>disqeve</a:t>
            </a:r>
            <a:r>
              <a:rPr lang="en-US" sz="1200" kern="1200" dirty="0" smtClean="0">
                <a:solidFill>
                  <a:schemeClr val="tx1"/>
                </a:solidFill>
                <a:effectLst/>
                <a:latin typeface="+mn-lt"/>
                <a:ea typeface="+mn-ea"/>
                <a:cs typeface="+mn-cs"/>
              </a:rPr>
              <a:t> (HDD) </a:t>
            </a:r>
            <a:r>
              <a:rPr lang="en-US" sz="1200" kern="1200" dirty="0" err="1" smtClean="0">
                <a:solidFill>
                  <a:schemeClr val="tx1"/>
                </a:solidFill>
                <a:effectLst/>
                <a:latin typeface="+mn-lt"/>
                <a:ea typeface="+mn-ea"/>
                <a:cs typeface="+mn-cs"/>
              </a:rPr>
              <a:t>janë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kryesore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ruajtjes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brenda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sistemeve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kompjuterike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Ato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përbëhen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bord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qark</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lidhje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dhënash</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energjisë</a:t>
            </a:r>
            <a:r>
              <a:rPr lang="en-US" sz="1200" kern="1200" dirty="0" smtClean="0">
                <a:solidFill>
                  <a:schemeClr val="tx1"/>
                </a:solidFill>
                <a:effectLst/>
                <a:latin typeface="+mn-lt"/>
                <a:ea typeface="+mn-ea"/>
                <a:cs typeface="+mn-cs"/>
              </a:rPr>
              <a:t>. Brenda </a:t>
            </a:r>
            <a:r>
              <a:rPr lang="en-US" sz="1200" kern="1200" dirty="0" err="1" smtClean="0">
                <a:solidFill>
                  <a:schemeClr val="tx1"/>
                </a:solidFill>
                <a:effectLst/>
                <a:latin typeface="+mn-lt"/>
                <a:ea typeface="+mn-ea"/>
                <a:cs typeface="+mn-cs"/>
              </a:rPr>
              <a:t>drajverit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hard-</a:t>
            </a:r>
            <a:r>
              <a:rPr lang="en-US" sz="1200" kern="1200" dirty="0" err="1" smtClean="0">
                <a:solidFill>
                  <a:schemeClr val="tx1"/>
                </a:solidFill>
                <a:effectLst/>
                <a:latin typeface="+mn-lt"/>
                <a:ea typeface="+mn-ea"/>
                <a:cs typeface="+mn-cs"/>
              </a:rPr>
              <a:t>diskut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janë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ngarkuar</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mahnet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platera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qeramike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metali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qelqi</a:t>
            </a:r>
            <a:r>
              <a:rPr lang="en-US" sz="1200" kern="1200" dirty="0" smtClean="0">
                <a:solidFill>
                  <a:schemeClr val="tx1"/>
                </a:solidFill>
                <a:effectLst/>
                <a:latin typeface="+mn-lt"/>
                <a:ea typeface="+mn-ea"/>
                <a:cs typeface="+mn-cs"/>
              </a:rPr>
              <a:t> (p.sh. </a:t>
            </a:r>
            <a:r>
              <a:rPr lang="en-US" sz="1200" kern="1200" dirty="0" err="1" smtClean="0">
                <a:solidFill>
                  <a:schemeClr val="tx1"/>
                </a:solidFill>
                <a:effectLst/>
                <a:latin typeface="+mn-lt"/>
                <a:ea typeface="+mn-ea"/>
                <a:cs typeface="+mn-cs"/>
              </a:rPr>
              <a:t>pllaka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disqe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rrotullohen</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shpejtësi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lartë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krah</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lëviz</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sipërfaqen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platerit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gramafonët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vjetër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modë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shkruan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dhënat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disk. </a:t>
            </a:r>
            <a:r>
              <a:rPr lang="en-US" sz="1200" kern="1200" dirty="0" err="1" smtClean="0">
                <a:solidFill>
                  <a:schemeClr val="tx1"/>
                </a:solidFill>
                <a:effectLst/>
                <a:latin typeface="+mn-lt"/>
                <a:ea typeface="+mn-ea"/>
                <a:cs typeface="+mn-cs"/>
              </a:rPr>
              <a:t>Nuk</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pazakontë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zbulosh</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drajvera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veçanta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hard-</a:t>
            </a:r>
            <a:r>
              <a:rPr lang="en-US" sz="1200" kern="1200" dirty="0" err="1" smtClean="0">
                <a:solidFill>
                  <a:schemeClr val="tx1"/>
                </a:solidFill>
                <a:effectLst/>
                <a:latin typeface="+mn-lt"/>
                <a:ea typeface="+mn-ea"/>
                <a:cs typeface="+mn-cs"/>
              </a:rPr>
              <a:t>diskut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gjatë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kërkimi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nuk</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janë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lidhur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instaluar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sistem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kompjuterik</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Zakonisht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drajver</a:t>
            </a:r>
            <a:r>
              <a:rPr lang="en-US" sz="1200" kern="1200" dirty="0" smtClean="0">
                <a:solidFill>
                  <a:schemeClr val="tx1"/>
                </a:solidFill>
                <a:effectLst/>
                <a:latin typeface="+mn-lt"/>
                <a:ea typeface="+mn-ea"/>
                <a:cs typeface="+mn-cs"/>
              </a:rPr>
              <a:t> hard-</a:t>
            </a:r>
            <a:r>
              <a:rPr lang="en-US" sz="1200" kern="1200" dirty="0" err="1" smtClean="0">
                <a:solidFill>
                  <a:schemeClr val="tx1"/>
                </a:solidFill>
                <a:effectLst/>
                <a:latin typeface="+mn-lt"/>
                <a:ea typeface="+mn-ea"/>
                <a:cs typeface="+mn-cs"/>
              </a:rPr>
              <a:t>disku</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kompjuterët</a:t>
            </a:r>
            <a:r>
              <a:rPr lang="en-US" sz="1200" kern="1200" dirty="0" smtClean="0">
                <a:solidFill>
                  <a:schemeClr val="tx1"/>
                </a:solidFill>
                <a:effectLst/>
                <a:latin typeface="+mn-lt"/>
                <a:ea typeface="+mn-ea"/>
                <a:cs typeface="+mn-cs"/>
              </a:rPr>
              <a:t> desktop </a:t>
            </a:r>
            <a:r>
              <a:rPr lang="en-US" sz="1200" kern="1200" dirty="0" err="1" smtClean="0">
                <a:solidFill>
                  <a:schemeClr val="tx1"/>
                </a:solidFill>
                <a:effectLst/>
                <a:latin typeface="+mn-lt"/>
                <a:ea typeface="+mn-ea"/>
                <a:cs typeface="+mn-cs"/>
              </a:rPr>
              <a:t>ka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gjerësi</a:t>
            </a:r>
            <a:r>
              <a:rPr lang="en-US" sz="1200" kern="1200" dirty="0" smtClean="0">
                <a:solidFill>
                  <a:schemeClr val="tx1"/>
                </a:solidFill>
                <a:effectLst/>
                <a:latin typeface="+mn-lt"/>
                <a:ea typeface="+mn-ea"/>
                <a:cs typeface="+mn-cs"/>
              </a:rPr>
              <a:t> 3.5 </a:t>
            </a:r>
            <a:r>
              <a:rPr lang="en-US" sz="1200" kern="1200" dirty="0" err="1" smtClean="0">
                <a:solidFill>
                  <a:schemeClr val="tx1"/>
                </a:solidFill>
                <a:effectLst/>
                <a:latin typeface="+mn-lt"/>
                <a:ea typeface="+mn-ea"/>
                <a:cs typeface="+mn-cs"/>
              </a:rPr>
              <a:t>inç</a:t>
            </a:r>
            <a:r>
              <a:rPr lang="en-US" sz="1200" kern="1200" dirty="0" smtClean="0">
                <a:solidFill>
                  <a:schemeClr val="tx1"/>
                </a:solidFill>
                <a:effectLst/>
                <a:latin typeface="+mn-lt"/>
                <a:ea typeface="+mn-ea"/>
                <a:cs typeface="+mn-cs"/>
              </a:rPr>
              <a:t> (8.9 cm)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2.5 </a:t>
            </a:r>
            <a:r>
              <a:rPr lang="en-US" sz="1200" kern="1200" dirty="0" err="1" smtClean="0">
                <a:solidFill>
                  <a:schemeClr val="tx1"/>
                </a:solidFill>
                <a:effectLst/>
                <a:latin typeface="+mn-lt"/>
                <a:ea typeface="+mn-ea"/>
                <a:cs typeface="+mn-cs"/>
              </a:rPr>
              <a:t>inç</a:t>
            </a:r>
            <a:r>
              <a:rPr lang="en-US" sz="1200" kern="1200" dirty="0" smtClean="0">
                <a:solidFill>
                  <a:schemeClr val="tx1"/>
                </a:solidFill>
                <a:effectLst/>
                <a:latin typeface="+mn-lt"/>
                <a:ea typeface="+mn-ea"/>
                <a:cs typeface="+mn-cs"/>
              </a:rPr>
              <a:t> (6.35 cm)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laptopë</a:t>
            </a:r>
            <a:r>
              <a:rPr lang="en-US" sz="1200" kern="1200" dirty="0" smtClean="0">
                <a:solidFill>
                  <a:schemeClr val="tx1"/>
                </a:solidFill>
                <a:effectLst/>
                <a:latin typeface="+mn-lt"/>
                <a:ea typeface="+mn-ea"/>
                <a:cs typeface="+mn-cs"/>
              </a:rPr>
              <a:t>.</a:t>
            </a:r>
          </a:p>
          <a:p>
            <a:r>
              <a:rPr lang="en-US" sz="1200" kern="1200" dirty="0" err="1" smtClean="0">
                <a:solidFill>
                  <a:schemeClr val="tx1"/>
                </a:solidFill>
                <a:effectLst/>
                <a:latin typeface="+mn-lt"/>
                <a:ea typeface="+mn-ea"/>
                <a:cs typeface="+mn-cs"/>
              </a:rPr>
              <a:t>Disqet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ngurta</a:t>
            </a:r>
            <a:r>
              <a:rPr lang="en-US" sz="1200" kern="1200" dirty="0" smtClean="0">
                <a:solidFill>
                  <a:schemeClr val="tx1"/>
                </a:solidFill>
                <a:effectLst/>
                <a:latin typeface="+mn-lt"/>
                <a:ea typeface="+mn-ea"/>
                <a:cs typeface="+mn-cs"/>
              </a:rPr>
              <a:t> (SSD) </a:t>
            </a:r>
            <a:r>
              <a:rPr lang="en-US" sz="1200" kern="1200" dirty="0" err="1" smtClean="0">
                <a:solidFill>
                  <a:schemeClr val="tx1"/>
                </a:solidFill>
                <a:effectLst/>
                <a:latin typeface="+mn-lt"/>
                <a:ea typeface="+mn-ea"/>
                <a:cs typeface="+mn-cs"/>
              </a:rPr>
              <a:t>kanë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strukturë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ndryshme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disqet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forta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bëhen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gjithnjë</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popullore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vend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ruajtjes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dhënave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pjatat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disqet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ngurta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shtetërore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ruajnë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dhënat</a:t>
            </a:r>
            <a:r>
              <a:rPr lang="en-US" sz="1200" kern="1200" dirty="0" smtClean="0">
                <a:solidFill>
                  <a:schemeClr val="tx1"/>
                </a:solidFill>
                <a:effectLst/>
                <a:latin typeface="+mn-lt"/>
                <a:ea typeface="+mn-ea"/>
                <a:cs typeface="+mn-cs"/>
              </a:rPr>
              <a:t> duke </a:t>
            </a:r>
            <a:r>
              <a:rPr lang="en-US" sz="1200" kern="1200" dirty="0" err="1" smtClean="0">
                <a:solidFill>
                  <a:schemeClr val="tx1"/>
                </a:solidFill>
                <a:effectLst/>
                <a:latin typeface="+mn-lt"/>
                <a:ea typeface="+mn-ea"/>
                <a:cs typeface="+mn-cs"/>
              </a:rPr>
              <a:t>përdorur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mikroçipet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nuk</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pjesë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lëvizëse</a:t>
            </a:r>
            <a:r>
              <a:rPr lang="en-US" sz="1200" kern="1200" dirty="0" smtClean="0">
                <a:solidFill>
                  <a:schemeClr val="tx1"/>
                </a:solidFill>
                <a:effectLst/>
                <a:latin typeface="+mn-lt"/>
                <a:ea typeface="+mn-ea"/>
                <a:cs typeface="+mn-cs"/>
              </a:rPr>
              <a:t>. Si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tillë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ata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pak</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gjasa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dëmtohen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hidhen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rrëzohen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ofrojnë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akses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shpejtë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dhëna</a:t>
            </a:r>
            <a:r>
              <a:rPr lang="en-US" sz="1200" kern="1200" dirty="0" smtClean="0">
                <a:solidFill>
                  <a:schemeClr val="tx1"/>
                </a:solidFill>
                <a:effectLst/>
                <a:latin typeface="+mn-lt"/>
                <a:ea typeface="+mn-ea"/>
                <a:cs typeface="+mn-cs"/>
              </a:rPr>
              <a:t>.</a:t>
            </a:r>
          </a:p>
          <a:p>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19</a:t>
            </a:fld>
            <a:endParaRPr lang="en-US" dirty="0"/>
          </a:p>
        </p:txBody>
      </p:sp>
    </p:spTree>
    <p:extLst>
      <p:ext uri="{BB962C8B-B14F-4D97-AF65-F5344CB8AC3E}">
        <p14:creationId xmlns:p14="http://schemas.microsoft.com/office/powerpoint/2010/main" val="5889968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err="1" smtClean="0">
                <a:solidFill>
                  <a:schemeClr val="tx1"/>
                </a:solidFill>
                <a:effectLst/>
                <a:latin typeface="+mn-lt"/>
                <a:ea typeface="+mn-ea"/>
                <a:cs typeface="+mn-cs"/>
              </a:rPr>
              <a:t>Kompakt-disqet</a:t>
            </a:r>
            <a:r>
              <a:rPr lang="en-US" sz="1200" kern="1200" dirty="0" smtClean="0">
                <a:solidFill>
                  <a:schemeClr val="tx1"/>
                </a:solidFill>
                <a:effectLst/>
                <a:latin typeface="+mn-lt"/>
                <a:ea typeface="+mn-ea"/>
                <a:cs typeface="+mn-cs"/>
              </a:rPr>
              <a:t> (CD), Digital Video Disk4 (DVD)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disqe</a:t>
            </a:r>
            <a:r>
              <a:rPr lang="en-US" sz="1200" kern="1200" dirty="0" smtClean="0">
                <a:solidFill>
                  <a:schemeClr val="tx1"/>
                </a:solidFill>
                <a:effectLst/>
                <a:latin typeface="+mn-lt"/>
                <a:ea typeface="+mn-ea"/>
                <a:cs typeface="+mn-cs"/>
              </a:rPr>
              <a:t> Blu-ray (BD) </a:t>
            </a:r>
            <a:r>
              <a:rPr lang="en-US" sz="1200" kern="1200" dirty="0" err="1" smtClean="0">
                <a:solidFill>
                  <a:schemeClr val="tx1"/>
                </a:solidFill>
                <a:effectLst/>
                <a:latin typeface="+mn-lt"/>
                <a:ea typeface="+mn-ea"/>
                <a:cs typeface="+mn-cs"/>
              </a:rPr>
              <a:t>zakonisht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përdoren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ruajtjen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skedarëve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mëdhenj</a:t>
            </a:r>
            <a:r>
              <a:rPr lang="en-US" sz="1200" kern="1200" dirty="0" smtClean="0">
                <a:solidFill>
                  <a:schemeClr val="tx1"/>
                </a:solidFill>
                <a:effectLst/>
                <a:latin typeface="+mn-lt"/>
                <a:ea typeface="+mn-ea"/>
                <a:cs typeface="+mn-cs"/>
              </a:rPr>
              <a:t> video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audio. </a:t>
            </a:r>
            <a:r>
              <a:rPr lang="en-US" sz="1200" kern="1200" dirty="0" err="1" smtClean="0">
                <a:solidFill>
                  <a:schemeClr val="tx1"/>
                </a:solidFill>
                <a:effectLst/>
                <a:latin typeface="+mn-lt"/>
                <a:ea typeface="+mn-ea"/>
                <a:cs typeface="+mn-cs"/>
              </a:rPr>
              <a:t>Megjithatë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ato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mbajnë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gjithashtu</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sasi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mëdha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llojeve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tjera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dhënave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jenë</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vlerë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dëshmuese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Megjithëse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duken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shumë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ngjashme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kapacitetet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tyre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magazinimit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ndryshojnë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shumë</a:t>
            </a:r>
            <a:r>
              <a:rPr lang="en-US" sz="1200" kern="1200" dirty="0" smtClean="0">
                <a:solidFill>
                  <a:schemeClr val="tx1"/>
                </a:solidFill>
                <a:effectLst/>
                <a:latin typeface="+mn-lt"/>
                <a:ea typeface="+mn-ea"/>
                <a:cs typeface="+mn-cs"/>
              </a:rPr>
              <a:t>.</a:t>
            </a:r>
          </a:p>
          <a:p>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20</a:t>
            </a:fld>
            <a:endParaRPr lang="en-US" dirty="0"/>
          </a:p>
        </p:txBody>
      </p:sp>
    </p:spTree>
    <p:extLst>
      <p:ext uri="{BB962C8B-B14F-4D97-AF65-F5344CB8AC3E}">
        <p14:creationId xmlns:p14="http://schemas.microsoft.com/office/powerpoint/2010/main" val="4385973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err="1" smtClean="0">
                <a:solidFill>
                  <a:schemeClr val="tx1"/>
                </a:solidFill>
                <a:effectLst/>
                <a:latin typeface="+mn-lt"/>
                <a:ea typeface="+mn-ea"/>
                <a:cs typeface="+mn-cs"/>
              </a:rPr>
              <a:t>Kartat</a:t>
            </a:r>
            <a:r>
              <a:rPr lang="en-US" sz="1200" kern="1200" dirty="0" smtClean="0">
                <a:solidFill>
                  <a:schemeClr val="tx1"/>
                </a:solidFill>
                <a:effectLst/>
                <a:latin typeface="+mn-lt"/>
                <a:ea typeface="+mn-ea"/>
                <a:cs typeface="+mn-cs"/>
              </a:rPr>
              <a:t> e memories,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njohura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karta</a:t>
            </a:r>
            <a:r>
              <a:rPr lang="en-US" sz="1200" kern="1200" dirty="0" smtClean="0">
                <a:solidFill>
                  <a:schemeClr val="tx1"/>
                </a:solidFill>
                <a:effectLst/>
                <a:latin typeface="+mn-lt"/>
                <a:ea typeface="+mn-ea"/>
                <a:cs typeface="+mn-cs"/>
              </a:rPr>
              <a:t> flash, </a:t>
            </a:r>
            <a:r>
              <a:rPr lang="en-US" sz="1200" kern="1200" dirty="0" err="1" smtClean="0">
                <a:solidFill>
                  <a:schemeClr val="tx1"/>
                </a:solidFill>
                <a:effectLst/>
                <a:latin typeface="+mn-lt"/>
                <a:ea typeface="+mn-ea"/>
                <a:cs typeface="+mn-cs"/>
              </a:rPr>
              <a:t>janë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gjithashtu</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ruajtjen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informacionit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dixhital</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Ato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përdoren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tilla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kamera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dixhitale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telefona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celularë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laptopë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kasetofonë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console </a:t>
            </a:r>
            <a:r>
              <a:rPr lang="en-US" sz="1200" kern="1200" dirty="0" err="1" smtClean="0">
                <a:solidFill>
                  <a:schemeClr val="tx1"/>
                </a:solidFill>
                <a:effectLst/>
                <a:latin typeface="+mn-lt"/>
                <a:ea typeface="+mn-ea"/>
                <a:cs typeface="+mn-cs"/>
              </a:rPr>
              <a:t>lojërash</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Ato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mbajnë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dhëna</a:t>
            </a:r>
            <a:r>
              <a:rPr lang="en-US" sz="1200" kern="1200" dirty="0" smtClean="0">
                <a:solidFill>
                  <a:schemeClr val="tx1"/>
                </a:solidFill>
                <a:effectLst/>
                <a:latin typeface="+mn-lt"/>
                <a:ea typeface="+mn-ea"/>
                <a:cs typeface="+mn-cs"/>
              </a:rPr>
              <a:t> pa </a:t>
            </a:r>
            <a:r>
              <a:rPr lang="en-US" sz="1200" kern="1200" dirty="0" err="1" smtClean="0">
                <a:solidFill>
                  <a:schemeClr val="tx1"/>
                </a:solidFill>
                <a:effectLst/>
                <a:latin typeface="+mn-lt"/>
                <a:ea typeface="+mn-ea"/>
                <a:cs typeface="+mn-cs"/>
              </a:rPr>
              <a:t>energji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ruajnë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sasi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mëdha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dhënave</a:t>
            </a:r>
            <a:r>
              <a:rPr lang="en-US" sz="1200" kern="1200" dirty="0" smtClean="0">
                <a:solidFill>
                  <a:schemeClr val="tx1"/>
                </a:solidFill>
                <a:effectLst/>
                <a:latin typeface="+mn-lt"/>
                <a:ea typeface="+mn-ea"/>
                <a:cs typeface="+mn-cs"/>
              </a:rPr>
              <a:t> duke e </a:t>
            </a:r>
            <a:r>
              <a:rPr lang="en-US" sz="1200" kern="1200" dirty="0" err="1" smtClean="0">
                <a:solidFill>
                  <a:schemeClr val="tx1"/>
                </a:solidFill>
                <a:effectLst/>
                <a:latin typeface="+mn-lt"/>
                <a:ea typeface="+mn-ea"/>
                <a:cs typeface="+mn-cs"/>
              </a:rPr>
              <a:t>patur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lehtë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fshehur</a:t>
            </a:r>
            <a:r>
              <a:rPr lang="en-US" sz="1200" kern="1200" dirty="0" smtClean="0">
                <a:solidFill>
                  <a:schemeClr val="tx1"/>
                </a:solidFill>
                <a:effectLst/>
                <a:latin typeface="+mn-lt"/>
                <a:ea typeface="+mn-ea"/>
                <a:cs typeface="+mn-cs"/>
              </a:rPr>
              <a:t>.</a:t>
            </a:r>
          </a:p>
          <a:p>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21</a:t>
            </a:fld>
            <a:endParaRPr lang="en-US" dirty="0"/>
          </a:p>
        </p:txBody>
      </p:sp>
    </p:spTree>
    <p:extLst>
      <p:ext uri="{BB962C8B-B14F-4D97-AF65-F5344CB8AC3E}">
        <p14:creationId xmlns:p14="http://schemas.microsoft.com/office/powerpoint/2010/main" val="4705752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b="1" i="0" kern="1200" dirty="0" err="1" smtClean="0">
                <a:solidFill>
                  <a:schemeClr val="tx1"/>
                </a:solidFill>
                <a:latin typeface="+mn-lt"/>
                <a:ea typeface="+mn-ea"/>
                <a:cs typeface="+mn-cs"/>
              </a:rPr>
              <a:t>Programi</a:t>
            </a:r>
            <a:endParaRPr lang="en-GB" sz="1200" b="1" i="0" kern="1200" dirty="0" smtClean="0">
              <a:solidFill>
                <a:schemeClr val="tx1"/>
              </a:solidFill>
              <a:latin typeface="+mn-lt"/>
              <a:ea typeface="+mn-ea"/>
              <a:cs typeface="+mn-cs"/>
            </a:endParaRPr>
          </a:p>
          <a:p>
            <a:r>
              <a:rPr lang="en-GB" sz="1200" b="1" i="0" kern="1200" dirty="0" err="1" smtClean="0">
                <a:solidFill>
                  <a:schemeClr val="tx1"/>
                </a:solidFill>
                <a:latin typeface="+mn-lt"/>
                <a:ea typeface="+mn-ea"/>
                <a:cs typeface="+mn-cs"/>
              </a:rPr>
              <a:t>Slajdi</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i</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programit</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rendit</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pjesët</a:t>
            </a:r>
            <a:r>
              <a:rPr lang="en-GB" sz="1200" b="1" i="0" kern="1200" dirty="0" smtClean="0">
                <a:solidFill>
                  <a:schemeClr val="tx1"/>
                </a:solidFill>
                <a:latin typeface="+mn-lt"/>
                <a:ea typeface="+mn-ea"/>
                <a:cs typeface="+mn-cs"/>
              </a:rPr>
              <a:t> e </a:t>
            </a:r>
            <a:r>
              <a:rPr lang="en-GB" sz="1200" b="1" i="0" kern="1200" dirty="0" err="1" smtClean="0">
                <a:solidFill>
                  <a:schemeClr val="tx1"/>
                </a:solidFill>
                <a:latin typeface="+mn-lt"/>
                <a:ea typeface="+mn-ea"/>
                <a:cs typeface="+mn-cs"/>
              </a:rPr>
              <a:t>seancës</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dhe</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trajneri</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duhet</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të</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kalojë</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nëpër</a:t>
            </a:r>
            <a:r>
              <a:rPr lang="en-GB" sz="1200" b="1" i="0" kern="1200" dirty="0" smtClean="0">
                <a:solidFill>
                  <a:schemeClr val="tx1"/>
                </a:solidFill>
                <a:latin typeface="+mn-lt"/>
                <a:ea typeface="+mn-ea"/>
                <a:cs typeface="+mn-cs"/>
              </a:rPr>
              <a:t> to duke </a:t>
            </a:r>
            <a:r>
              <a:rPr lang="en-GB" sz="1200" b="1" i="0" kern="1200" dirty="0" err="1" smtClean="0">
                <a:solidFill>
                  <a:schemeClr val="tx1"/>
                </a:solidFill>
                <a:latin typeface="+mn-lt"/>
                <a:ea typeface="+mn-ea"/>
                <a:cs typeface="+mn-cs"/>
              </a:rPr>
              <a:t>i</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shpjeguar</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aty</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ku</a:t>
            </a:r>
            <a:r>
              <a:rPr lang="en-GB" sz="1200" b="1" i="0" kern="1200" dirty="0" smtClean="0">
                <a:solidFill>
                  <a:schemeClr val="tx1"/>
                </a:solidFill>
                <a:latin typeface="+mn-lt"/>
                <a:ea typeface="+mn-ea"/>
                <a:cs typeface="+mn-cs"/>
              </a:rPr>
              <a:t> është e </a:t>
            </a:r>
            <a:r>
              <a:rPr lang="en-GB" sz="1200" b="1" i="0" kern="1200" dirty="0" err="1" smtClean="0">
                <a:solidFill>
                  <a:schemeClr val="tx1"/>
                </a:solidFill>
                <a:latin typeface="+mn-lt"/>
                <a:ea typeface="+mn-ea"/>
                <a:cs typeface="+mn-cs"/>
              </a:rPr>
              <a:t>nevojshme</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në</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aspekte</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të</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veçanta</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që</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kanë</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rëndësi</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për</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grupet</a:t>
            </a:r>
            <a:r>
              <a:rPr lang="en-GB" sz="1200" b="1" i="0" kern="1200" dirty="0" smtClean="0">
                <a:solidFill>
                  <a:schemeClr val="tx1"/>
                </a:solidFill>
                <a:latin typeface="+mn-lt"/>
                <a:ea typeface="+mn-ea"/>
                <a:cs typeface="+mn-cs"/>
              </a:rPr>
              <a:t> e </a:t>
            </a:r>
            <a:r>
              <a:rPr lang="en-GB" sz="1200" b="1" i="0" kern="1200" dirty="0" err="1" smtClean="0">
                <a:solidFill>
                  <a:schemeClr val="tx1"/>
                </a:solidFill>
                <a:latin typeface="+mn-lt"/>
                <a:ea typeface="+mn-ea"/>
                <a:cs typeface="+mn-cs"/>
              </a:rPr>
              <a:t>veçanta</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të</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studentëve</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Trajnuesi</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duhet</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të</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shpjegojë</a:t>
            </a:r>
            <a:r>
              <a:rPr lang="en-GB" sz="1200" b="1" i="0" kern="1200" dirty="0" smtClean="0">
                <a:solidFill>
                  <a:schemeClr val="tx1"/>
                </a:solidFill>
                <a:latin typeface="+mn-lt"/>
                <a:ea typeface="+mn-ea"/>
                <a:cs typeface="+mn-cs"/>
              </a:rPr>
              <a:t> se </a:t>
            </a:r>
            <a:r>
              <a:rPr lang="en-GB" sz="1200" b="1" i="0" kern="1200" dirty="0" err="1" smtClean="0">
                <a:solidFill>
                  <a:schemeClr val="tx1"/>
                </a:solidFill>
                <a:latin typeface="+mn-lt"/>
                <a:ea typeface="+mn-ea"/>
                <a:cs typeface="+mn-cs"/>
              </a:rPr>
              <a:t>si</a:t>
            </a:r>
            <a:r>
              <a:rPr lang="en-GB" sz="1200" b="1" i="0" kern="1200" dirty="0" smtClean="0">
                <a:solidFill>
                  <a:schemeClr val="tx1"/>
                </a:solidFill>
                <a:latin typeface="+mn-lt"/>
                <a:ea typeface="+mn-ea"/>
                <a:cs typeface="+mn-cs"/>
              </a:rPr>
              <a:t> do </a:t>
            </a:r>
            <a:r>
              <a:rPr lang="en-GB" sz="1200" b="1" i="0" kern="1200" dirty="0" err="1" smtClean="0">
                <a:solidFill>
                  <a:schemeClr val="tx1"/>
                </a:solidFill>
                <a:latin typeface="+mn-lt"/>
                <a:ea typeface="+mn-ea"/>
                <a:cs typeface="+mn-cs"/>
              </a:rPr>
              <a:t>jepen</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materialet</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dhe</a:t>
            </a:r>
            <a:r>
              <a:rPr lang="en-GB" sz="1200" b="1" i="0" kern="1200" dirty="0" smtClean="0">
                <a:solidFill>
                  <a:schemeClr val="tx1"/>
                </a:solidFill>
                <a:latin typeface="+mn-lt"/>
                <a:ea typeface="+mn-ea"/>
                <a:cs typeface="+mn-cs"/>
              </a:rPr>
              <a:t> se do </a:t>
            </a:r>
            <a:r>
              <a:rPr lang="en-GB" sz="1200" b="1" i="0" kern="1200" dirty="0" err="1" smtClean="0">
                <a:solidFill>
                  <a:schemeClr val="tx1"/>
                </a:solidFill>
                <a:latin typeface="+mn-lt"/>
                <a:ea typeface="+mn-ea"/>
                <a:cs typeface="+mn-cs"/>
              </a:rPr>
              <a:t>të</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ketë</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kohë</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për</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ndërveprim</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dhe</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pyetje</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Trajnuesi</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duhet</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të</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theksojë</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që</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ky</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trajnim</a:t>
            </a:r>
            <a:r>
              <a:rPr lang="en-GB" sz="1200" b="1" i="0" kern="1200" dirty="0" smtClean="0">
                <a:solidFill>
                  <a:schemeClr val="tx1"/>
                </a:solidFill>
                <a:latin typeface="+mn-lt"/>
                <a:ea typeface="+mn-ea"/>
                <a:cs typeface="+mn-cs"/>
              </a:rPr>
              <a:t> është </a:t>
            </a:r>
            <a:r>
              <a:rPr lang="en-GB" sz="1200" b="1" i="0" kern="1200" dirty="0" err="1" smtClean="0">
                <a:solidFill>
                  <a:schemeClr val="tx1"/>
                </a:solidFill>
                <a:latin typeface="+mn-lt"/>
                <a:ea typeface="+mn-ea"/>
                <a:cs typeface="+mn-cs"/>
              </a:rPr>
              <a:t>dizajnuar</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të</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jetë</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interaktiv</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dhe</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që</a:t>
            </a:r>
            <a:r>
              <a:rPr lang="en-GB" sz="1200" b="1" i="0" kern="1200" dirty="0" smtClean="0">
                <a:solidFill>
                  <a:schemeClr val="tx1"/>
                </a:solidFill>
                <a:latin typeface="+mn-lt"/>
                <a:ea typeface="+mn-ea"/>
                <a:cs typeface="+mn-cs"/>
              </a:rPr>
              <a:t> pjesëmarrësit </a:t>
            </a:r>
            <a:r>
              <a:rPr lang="en-GB" sz="1200" b="1" i="0" kern="1200" dirty="0" err="1" smtClean="0">
                <a:solidFill>
                  <a:schemeClr val="tx1"/>
                </a:solidFill>
                <a:latin typeface="+mn-lt"/>
                <a:ea typeface="+mn-ea"/>
                <a:cs typeface="+mn-cs"/>
              </a:rPr>
              <a:t>pritet</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të</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marrin</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pjesë</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gjatë</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gjithë</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kohës</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Trajnuesi</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duhet</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të</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shpjegojë</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nëse</a:t>
            </a:r>
            <a:r>
              <a:rPr lang="en-GB" sz="1200" b="1" i="0" kern="1200" dirty="0" smtClean="0">
                <a:solidFill>
                  <a:schemeClr val="tx1"/>
                </a:solidFill>
                <a:latin typeface="+mn-lt"/>
                <a:ea typeface="+mn-ea"/>
                <a:cs typeface="+mn-cs"/>
              </a:rPr>
              <a:t> do </a:t>
            </a:r>
            <a:r>
              <a:rPr lang="en-GB" sz="1200" b="1" i="0" kern="1200" dirty="0" err="1" smtClean="0">
                <a:solidFill>
                  <a:schemeClr val="tx1"/>
                </a:solidFill>
                <a:latin typeface="+mn-lt"/>
                <a:ea typeface="+mn-ea"/>
                <a:cs typeface="+mn-cs"/>
              </a:rPr>
              <a:t>të</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ketë</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vlerësim</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dhe</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në</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çfarë</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forme</a:t>
            </a:r>
            <a:r>
              <a:rPr lang="en-GB" sz="1200" b="1" i="0" kern="1200" dirty="0" smtClean="0">
                <a:solidFill>
                  <a:schemeClr val="tx1"/>
                </a:solidFill>
                <a:latin typeface="+mn-lt"/>
                <a:ea typeface="+mn-ea"/>
                <a:cs typeface="+mn-cs"/>
              </a:rPr>
              <a:t> do </a:t>
            </a:r>
            <a:r>
              <a:rPr lang="en-GB" sz="1200" b="1" i="0" kern="1200" dirty="0" err="1" smtClean="0">
                <a:solidFill>
                  <a:schemeClr val="tx1"/>
                </a:solidFill>
                <a:latin typeface="+mn-lt"/>
                <a:ea typeface="+mn-ea"/>
                <a:cs typeface="+mn-cs"/>
              </a:rPr>
              <a:t>të</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bëhet</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përfshirë</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detajet</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për</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notën</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kaluese</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që</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aplikohet</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Për</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këtë</a:t>
            </a:r>
            <a:r>
              <a:rPr lang="en-GB" sz="1200" b="1" i="0" kern="1200" dirty="0" smtClean="0">
                <a:solidFill>
                  <a:schemeClr val="tx1"/>
                </a:solidFill>
                <a:latin typeface="+mn-lt"/>
                <a:ea typeface="+mn-ea"/>
                <a:cs typeface="+mn-cs"/>
              </a:rPr>
              <a:t> program pilot </a:t>
            </a:r>
            <a:r>
              <a:rPr lang="en-GB" sz="1200" b="1" i="0" kern="1200" dirty="0" err="1" smtClean="0">
                <a:solidFill>
                  <a:schemeClr val="tx1"/>
                </a:solidFill>
                <a:latin typeface="+mn-lt"/>
                <a:ea typeface="+mn-ea"/>
                <a:cs typeface="+mn-cs"/>
              </a:rPr>
              <a:t>nuk</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përfshihet</a:t>
            </a:r>
            <a:r>
              <a:rPr lang="en-GB" sz="1200" b="1" i="0" kern="1200" dirty="0" smtClean="0">
                <a:solidFill>
                  <a:schemeClr val="tx1"/>
                </a:solidFill>
                <a:latin typeface="+mn-lt"/>
                <a:ea typeface="+mn-ea"/>
                <a:cs typeface="+mn-cs"/>
              </a:rPr>
              <a:t> </a:t>
            </a:r>
            <a:r>
              <a:rPr lang="en-GB" sz="1200" b="1" i="0" kern="1200" dirty="0" err="1" smtClean="0">
                <a:solidFill>
                  <a:schemeClr val="tx1"/>
                </a:solidFill>
                <a:latin typeface="+mn-lt"/>
                <a:ea typeface="+mn-ea"/>
                <a:cs typeface="+mn-cs"/>
              </a:rPr>
              <a:t>vlerësim</a:t>
            </a:r>
            <a:r>
              <a:rPr lang="en-GB" sz="1200" b="1" i="0" kern="1200" dirty="0" smtClean="0">
                <a:solidFill>
                  <a:schemeClr val="tx1"/>
                </a:solidFill>
                <a:latin typeface="+mn-lt"/>
                <a:ea typeface="+mn-ea"/>
                <a:cs typeface="+mn-cs"/>
              </a:rPr>
              <a:t>).</a:t>
            </a:r>
          </a:p>
          <a:p>
            <a:endParaRPr lang="en-GB" sz="1200" i="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2221978-7AB2-D644-A1FF-AF545A1745C1}" type="slidenum">
              <a:rPr lang="en-US" smtClean="0"/>
              <a:pPr/>
              <a:t>2</a:t>
            </a:fld>
            <a:endParaRPr lang="en-US" dirty="0"/>
          </a:p>
        </p:txBody>
      </p:sp>
    </p:spTree>
    <p:extLst>
      <p:ext uri="{BB962C8B-B14F-4D97-AF65-F5344CB8AC3E}">
        <p14:creationId xmlns:p14="http://schemas.microsoft.com/office/powerpoint/2010/main" val="40350778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USB (Universal Serial Bus)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emri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dhënë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sërë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rregullash</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protokolle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përdoren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komunikim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lidhje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furnizim</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energji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lidhen</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kompjuterë</a:t>
            </a:r>
            <a:r>
              <a:rPr lang="en-US" sz="1200" kern="1200" dirty="0" smtClean="0">
                <a:solidFill>
                  <a:schemeClr val="tx1"/>
                </a:solidFill>
                <a:effectLst/>
                <a:latin typeface="+mn-lt"/>
                <a:ea typeface="+mn-ea"/>
                <a:cs typeface="+mn-cs"/>
              </a:rPr>
              <a:t>. Gama e </a:t>
            </a:r>
            <a:r>
              <a:rPr lang="en-US" sz="1200" kern="1200" dirty="0" err="1" smtClean="0">
                <a:solidFill>
                  <a:schemeClr val="tx1"/>
                </a:solidFill>
                <a:effectLst/>
                <a:latin typeface="+mn-lt"/>
                <a:ea typeface="+mn-ea"/>
                <a:cs typeface="+mn-cs"/>
              </a:rPr>
              <a:t>pajisjeve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përdorin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këtë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protokoll</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rritur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jashtëzakonisht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shumë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kur</a:t>
            </a:r>
            <a:r>
              <a:rPr lang="en-US" sz="1200" kern="1200" dirty="0" smtClean="0">
                <a:solidFill>
                  <a:schemeClr val="tx1"/>
                </a:solidFill>
                <a:effectLst/>
                <a:latin typeface="+mn-lt"/>
                <a:ea typeface="+mn-ea"/>
                <a:cs typeface="+mn-cs"/>
              </a:rPr>
              <a:t> u </a:t>
            </a:r>
            <a:r>
              <a:rPr lang="en-US" sz="1200" kern="1200" dirty="0" err="1" smtClean="0">
                <a:solidFill>
                  <a:schemeClr val="tx1"/>
                </a:solidFill>
                <a:effectLst/>
                <a:latin typeface="+mn-lt"/>
                <a:ea typeface="+mn-ea"/>
                <a:cs typeface="+mn-cs"/>
              </a:rPr>
              <a:t>prezantua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vitet</a:t>
            </a:r>
            <a:r>
              <a:rPr lang="en-US" sz="1200" kern="1200" dirty="0" smtClean="0">
                <a:solidFill>
                  <a:schemeClr val="tx1"/>
                </a:solidFill>
                <a:effectLst/>
                <a:latin typeface="+mn-lt"/>
                <a:ea typeface="+mn-ea"/>
                <a:cs typeface="+mn-cs"/>
              </a:rPr>
              <a:t> 1990. </a:t>
            </a:r>
            <a:r>
              <a:rPr lang="en-US" sz="1200" kern="1200" dirty="0" err="1" smtClean="0">
                <a:solidFill>
                  <a:schemeClr val="tx1"/>
                </a:solidFill>
                <a:effectLst/>
                <a:latin typeface="+mn-lt"/>
                <a:ea typeface="+mn-ea"/>
                <a:cs typeface="+mn-cs"/>
              </a:rPr>
              <a:t>Disa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shembuj</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zakonshme</a:t>
            </a:r>
            <a:r>
              <a:rPr lang="en-US" sz="1200" kern="1200" dirty="0" smtClean="0">
                <a:solidFill>
                  <a:schemeClr val="tx1"/>
                </a:solidFill>
                <a:effectLst/>
                <a:latin typeface="+mn-lt"/>
                <a:ea typeface="+mn-ea"/>
                <a:cs typeface="+mn-cs"/>
              </a:rPr>
              <a:t> USB </a:t>
            </a:r>
            <a:r>
              <a:rPr lang="en-US" sz="1200" kern="1200" dirty="0" err="1" smtClean="0">
                <a:solidFill>
                  <a:schemeClr val="tx1"/>
                </a:solidFill>
                <a:effectLst/>
                <a:latin typeface="+mn-lt"/>
                <a:ea typeface="+mn-ea"/>
                <a:cs typeface="+mn-cs"/>
              </a:rPr>
              <a:t>janë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paraqitur</a:t>
            </a:r>
            <a:r>
              <a:rPr lang="en-US" sz="1200" kern="1200" dirty="0" smtClean="0">
                <a:solidFill>
                  <a:schemeClr val="tx1"/>
                </a:solidFill>
                <a:effectLst/>
                <a:latin typeface="+mn-lt"/>
                <a:ea typeface="+mn-ea"/>
                <a:cs typeface="+mn-cs"/>
              </a:rPr>
              <a:t> </a:t>
            </a:r>
            <a:r>
              <a:rPr lang="en-US" sz="1200" kern="1200" err="1" smtClean="0">
                <a:solidFill>
                  <a:schemeClr val="tx1"/>
                </a:solidFill>
                <a:effectLst/>
                <a:latin typeface="+mn-lt"/>
                <a:ea typeface="+mn-ea"/>
                <a:cs typeface="+mn-cs"/>
              </a:rPr>
              <a:t>më</a:t>
            </a:r>
            <a:r>
              <a:rPr lang="en-US" sz="1200" kern="1200" smtClean="0">
                <a:solidFill>
                  <a:schemeClr val="tx1"/>
                </a:solidFill>
                <a:effectLst/>
                <a:latin typeface="+mn-lt"/>
                <a:ea typeface="+mn-ea"/>
                <a:cs typeface="+mn-cs"/>
              </a:rPr>
              <a:t> poshtë.ow.</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22</a:t>
            </a:fld>
            <a:endParaRPr lang="en-US" dirty="0"/>
          </a:p>
        </p:txBody>
      </p:sp>
    </p:spTree>
    <p:extLst>
      <p:ext uri="{BB962C8B-B14F-4D97-AF65-F5344CB8AC3E}">
        <p14:creationId xmlns:p14="http://schemas.microsoft.com/office/powerpoint/2010/main" val="19509002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23</a:t>
            </a:fld>
            <a:endParaRPr lang="en-US" dirty="0"/>
          </a:p>
        </p:txBody>
      </p:sp>
    </p:spTree>
    <p:extLst>
      <p:ext uri="{BB962C8B-B14F-4D97-AF65-F5344CB8AC3E}">
        <p14:creationId xmlns:p14="http://schemas.microsoft.com/office/powerpoint/2010/main" val="17425016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dhënat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ruajtura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kasetë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shumë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gjasa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hasen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biznes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sesa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mjedis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brendshëm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Lloji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zakonshëm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përdorur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tani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teknologjia</a:t>
            </a:r>
            <a:r>
              <a:rPr lang="en-US" sz="1200" kern="1200" dirty="0" smtClean="0">
                <a:solidFill>
                  <a:schemeClr val="tx1"/>
                </a:solidFill>
                <a:effectLst/>
                <a:latin typeface="+mn-lt"/>
                <a:ea typeface="+mn-ea"/>
                <a:cs typeface="+mn-cs"/>
              </a:rPr>
              <a:t> "Linear Tape-Open" (LTO) e </a:t>
            </a:r>
            <a:r>
              <a:rPr lang="en-US" sz="1200" kern="1200" dirty="0" err="1" smtClean="0">
                <a:solidFill>
                  <a:schemeClr val="tx1"/>
                </a:solidFill>
                <a:effectLst/>
                <a:latin typeface="+mn-lt"/>
                <a:ea typeface="+mn-ea"/>
                <a:cs typeface="+mn-cs"/>
              </a:rPr>
              <a:t>zhvilluar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vitet</a:t>
            </a:r>
            <a:r>
              <a:rPr lang="en-US" sz="1200" kern="1200" dirty="0" smtClean="0">
                <a:solidFill>
                  <a:schemeClr val="tx1"/>
                </a:solidFill>
                <a:effectLst/>
                <a:latin typeface="+mn-lt"/>
                <a:ea typeface="+mn-ea"/>
                <a:cs typeface="+mn-cs"/>
              </a:rPr>
              <a:t> 1990 </a:t>
            </a:r>
            <a:r>
              <a:rPr lang="en-US" sz="1200" kern="1200" dirty="0" err="1" smtClean="0">
                <a:solidFill>
                  <a:schemeClr val="tx1"/>
                </a:solidFill>
                <a:effectLst/>
                <a:latin typeface="+mn-lt"/>
                <a:ea typeface="+mn-ea"/>
                <a:cs typeface="+mn-cs"/>
              </a:rPr>
              <a:t>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standard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hapur-format9. </a:t>
            </a:r>
            <a:r>
              <a:rPr lang="en-US" sz="1200" kern="1200" dirty="0" err="1" smtClean="0">
                <a:solidFill>
                  <a:schemeClr val="tx1"/>
                </a:solidFill>
                <a:effectLst/>
                <a:latin typeface="+mn-lt"/>
                <a:ea typeface="+mn-ea"/>
                <a:cs typeface="+mn-cs"/>
              </a:rPr>
              <a:t>Kaseta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zakonisht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përdoren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backup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këtë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arsye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jenë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dobishme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rastet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kërkohet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analizë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historike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origjinal</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nuk</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disponueshëm</a:t>
            </a:r>
            <a:r>
              <a:rPr lang="en-US" sz="1200" kern="1200" dirty="0" smtClean="0">
                <a:solidFill>
                  <a:schemeClr val="tx1"/>
                </a:solidFill>
                <a:effectLst/>
                <a:latin typeface="+mn-lt"/>
                <a:ea typeface="+mn-ea"/>
                <a:cs typeface="+mn-cs"/>
              </a:rPr>
              <a:t>.</a:t>
            </a:r>
          </a:p>
          <a:p>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24</a:t>
            </a:fld>
            <a:endParaRPr lang="en-US" dirty="0"/>
          </a:p>
        </p:txBody>
      </p:sp>
    </p:spTree>
    <p:extLst>
      <p:ext uri="{BB962C8B-B14F-4D97-AF65-F5344CB8AC3E}">
        <p14:creationId xmlns:p14="http://schemas.microsoft.com/office/powerpoint/2010/main" val="18783402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err="1" smtClean="0">
                <a:solidFill>
                  <a:schemeClr val="tx1"/>
                </a:solidFill>
                <a:effectLst/>
                <a:latin typeface="+mn-lt"/>
                <a:ea typeface="+mn-ea"/>
                <a:cs typeface="+mn-cs"/>
              </a:rPr>
              <a:t>Periferikët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janë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nuk</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janë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pjesë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përbërëse</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kompjuterit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por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lidhen</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rritur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gamën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funksioneve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tij</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Shembuj</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periferike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janë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skanerët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printerat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drajverat</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kaseta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webkamerat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altoparlantët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microfonët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kalkulatriçet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faksi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sekretaria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telefonike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lexuesit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kartave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Shumë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këto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kapacitetin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tyre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magazinimit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dhënave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jenë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përshtatshme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lloje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veçanta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hetimit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shembull</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prania</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lexuesi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kartave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jetë</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rëndësi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hetimin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klonimit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kartës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kreditit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Këtu</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kemi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disa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imazhe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vetëm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disa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prej</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llojeve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periferikëve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hasen</a:t>
            </a:r>
            <a:r>
              <a:rPr lang="en-US" sz="1200" kern="1200" dirty="0" smtClean="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25</a:t>
            </a:fld>
            <a:endParaRPr lang="en-US" dirty="0"/>
          </a:p>
        </p:txBody>
      </p:sp>
    </p:spTree>
    <p:extLst>
      <p:ext uri="{BB962C8B-B14F-4D97-AF65-F5344CB8AC3E}">
        <p14:creationId xmlns:p14="http://schemas.microsoft.com/office/powerpoint/2010/main" val="11706453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tabletë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funksionon</a:t>
            </a:r>
            <a:r>
              <a:rPr lang="en-US" sz="1200" kern="1200" dirty="0" smtClean="0">
                <a:solidFill>
                  <a:schemeClr val="tx1"/>
                </a:solidFill>
                <a:effectLst/>
                <a:latin typeface="+mn-lt"/>
                <a:ea typeface="+mn-ea"/>
                <a:cs typeface="+mn-cs"/>
              </a:rPr>
              <a:t> duke </a:t>
            </a:r>
            <a:r>
              <a:rPr lang="en-US" sz="1200" kern="1200" dirty="0" err="1" smtClean="0">
                <a:solidFill>
                  <a:schemeClr val="tx1"/>
                </a:solidFill>
                <a:effectLst/>
                <a:latin typeface="+mn-lt"/>
                <a:ea typeface="+mn-ea"/>
                <a:cs typeface="+mn-cs"/>
              </a:rPr>
              <a:t>prekur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ekranin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vend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përdorimit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tastiere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apo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mausi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Zakonisht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madh</a:t>
            </a:r>
            <a:r>
              <a:rPr lang="en-US" sz="1200" kern="1200" dirty="0" smtClean="0">
                <a:solidFill>
                  <a:schemeClr val="tx1"/>
                </a:solidFill>
                <a:effectLst/>
                <a:latin typeface="+mn-lt"/>
                <a:ea typeface="+mn-ea"/>
                <a:cs typeface="+mn-cs"/>
              </a:rPr>
              <a:t> se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telefon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celular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Personal Digital Assistant (PDA). </a:t>
            </a:r>
            <a:r>
              <a:rPr lang="en-US" sz="1200" kern="1200" dirty="0" err="1" smtClean="0">
                <a:solidFill>
                  <a:schemeClr val="tx1"/>
                </a:solidFill>
                <a:effectLst/>
                <a:latin typeface="+mn-lt"/>
                <a:ea typeface="+mn-ea"/>
                <a:cs typeface="+mn-cs"/>
              </a:rPr>
              <a:t>Tabletët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ruajnë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dhëna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formën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hard-</a:t>
            </a:r>
            <a:r>
              <a:rPr lang="en-US" sz="1200" kern="1200" dirty="0" err="1" smtClean="0">
                <a:solidFill>
                  <a:schemeClr val="tx1"/>
                </a:solidFill>
                <a:effectLst/>
                <a:latin typeface="+mn-lt"/>
                <a:ea typeface="+mn-ea"/>
                <a:cs typeface="+mn-cs"/>
              </a:rPr>
              <a:t>disku</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memorie</a:t>
            </a:r>
            <a:r>
              <a:rPr lang="en-US" sz="1200" kern="1200" dirty="0" smtClean="0">
                <a:solidFill>
                  <a:schemeClr val="tx1"/>
                </a:solidFill>
                <a:effectLst/>
                <a:latin typeface="+mn-lt"/>
                <a:ea typeface="+mn-ea"/>
                <a:cs typeface="+mn-cs"/>
              </a:rPr>
              <a:t> flash, </a:t>
            </a:r>
            <a:r>
              <a:rPr lang="en-US" sz="1200" kern="1200" dirty="0" err="1" smtClean="0">
                <a:solidFill>
                  <a:schemeClr val="tx1"/>
                </a:solidFill>
                <a:effectLst/>
                <a:latin typeface="+mn-lt"/>
                <a:ea typeface="+mn-ea"/>
                <a:cs typeface="+mn-cs"/>
              </a:rPr>
              <a:t>por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gjithnjë</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shumë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dhënat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krijuara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përdoruesit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ruhen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klaud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Tabletët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janë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bërë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shumë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popullarizuar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vitet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fundit</a:t>
            </a:r>
            <a:r>
              <a:rPr lang="en-US" sz="1200" kern="1200" dirty="0" smtClean="0">
                <a:solidFill>
                  <a:schemeClr val="tx1"/>
                </a:solidFill>
                <a:effectLst/>
                <a:latin typeface="+mn-lt"/>
                <a:ea typeface="+mn-ea"/>
                <a:cs typeface="+mn-cs"/>
              </a:rPr>
              <a:t>. Ata </a:t>
            </a:r>
            <a:r>
              <a:rPr lang="en-US" sz="1200" kern="1200" dirty="0" err="1" smtClean="0">
                <a:solidFill>
                  <a:schemeClr val="tx1"/>
                </a:solidFill>
                <a:effectLst/>
                <a:latin typeface="+mn-lt"/>
                <a:ea typeface="+mn-ea"/>
                <a:cs typeface="+mn-cs"/>
              </a:rPr>
              <a:t>drejtojnë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sistemet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tyre</a:t>
            </a:r>
            <a:r>
              <a:rPr lang="en-US" sz="1200" kern="1200" dirty="0" smtClean="0">
                <a:solidFill>
                  <a:schemeClr val="tx1"/>
                </a:solidFill>
                <a:effectLst/>
                <a:latin typeface="+mn-lt"/>
                <a:ea typeface="+mn-ea"/>
                <a:cs typeface="+mn-cs"/>
              </a:rPr>
              <a:t> operative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shpesh</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janë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lidhur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internet </a:t>
            </a:r>
            <a:r>
              <a:rPr lang="en-US" sz="1200" kern="1200" dirty="0" err="1" smtClean="0">
                <a:solidFill>
                  <a:schemeClr val="tx1"/>
                </a:solidFill>
                <a:effectLst/>
                <a:latin typeface="+mn-lt"/>
                <a:ea typeface="+mn-ea"/>
                <a:cs typeface="+mn-cs"/>
              </a:rPr>
              <a:t>nëpërmjet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rrjeti</a:t>
            </a:r>
            <a:r>
              <a:rPr lang="en-US" sz="1200" kern="1200" dirty="0" smtClean="0">
                <a:solidFill>
                  <a:schemeClr val="tx1"/>
                </a:solidFill>
                <a:effectLst/>
                <a:latin typeface="+mn-lt"/>
                <a:ea typeface="+mn-ea"/>
                <a:cs typeface="+mn-cs"/>
              </a:rPr>
              <a:t> Wireless Local Area Network (WLAN), </a:t>
            </a:r>
            <a:r>
              <a:rPr lang="en-US" sz="1200" kern="1200" dirty="0" err="1" smtClean="0">
                <a:solidFill>
                  <a:schemeClr val="tx1"/>
                </a:solidFill>
                <a:effectLst/>
                <a:latin typeface="+mn-lt"/>
                <a:ea typeface="+mn-ea"/>
                <a:cs typeface="+mn-cs"/>
              </a:rPr>
              <a:t>Gjenerata</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Tretë</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Telekomunikacionit</a:t>
            </a:r>
            <a:r>
              <a:rPr lang="en-US" sz="1200" kern="1200" dirty="0" smtClean="0">
                <a:solidFill>
                  <a:schemeClr val="tx1"/>
                </a:solidFill>
                <a:effectLst/>
                <a:latin typeface="+mn-lt"/>
                <a:ea typeface="+mn-ea"/>
                <a:cs typeface="+mn-cs"/>
              </a:rPr>
              <a:t> (3G) (</a:t>
            </a:r>
            <a:r>
              <a:rPr lang="en-US" sz="1200" kern="1200" dirty="0" err="1" smtClean="0">
                <a:solidFill>
                  <a:schemeClr val="tx1"/>
                </a:solidFill>
                <a:effectLst/>
                <a:latin typeface="+mn-lt"/>
                <a:ea typeface="+mn-ea"/>
                <a:cs typeface="+mn-cs"/>
              </a:rPr>
              <a:t>tani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ngadalë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bëhet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Gjenerata</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Katërt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4G)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rrjete</a:t>
            </a:r>
            <a:r>
              <a:rPr lang="en-US" sz="1200" kern="1200" dirty="0" smtClean="0">
                <a:solidFill>
                  <a:schemeClr val="tx1"/>
                </a:solidFill>
                <a:effectLst/>
                <a:latin typeface="+mn-lt"/>
                <a:ea typeface="+mn-ea"/>
                <a:cs typeface="+mn-cs"/>
              </a:rPr>
              <a:t> Long Term Evolution (LTE) 12.</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26</a:t>
            </a:fld>
            <a:endParaRPr lang="en-US" dirty="0"/>
          </a:p>
        </p:txBody>
      </p:sp>
    </p:spTree>
    <p:extLst>
      <p:ext uri="{BB962C8B-B14F-4D97-AF65-F5344CB8AC3E}">
        <p14:creationId xmlns:p14="http://schemas.microsoft.com/office/powerpoint/2010/main" val="172134525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Koha </a:t>
            </a:r>
            <a:r>
              <a:rPr lang="en-US" sz="1200" kern="1200" dirty="0" err="1" smtClean="0">
                <a:solidFill>
                  <a:schemeClr val="tx1"/>
                </a:solidFill>
                <a:effectLst/>
                <a:latin typeface="+mn-lt"/>
                <a:ea typeface="+mn-ea"/>
                <a:cs typeface="+mn-cs"/>
              </a:rPr>
              <a:t>kur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telefon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përdorej</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thjesht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bërjen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marrjen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thirrjeve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kaluar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ditët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sotme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telefonat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celular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përdoren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shumë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detyra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tjera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dërgim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pranim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mesazheve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tekstuale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multimediale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qasje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internet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email;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luajtur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lojra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dëgjuar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muzikë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fotografuar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Shumë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telefona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celularë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modernë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janë</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vërtetë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lidhja</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tyre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kërkon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ato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trajtohen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mënyrë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ndryshme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rëndësishme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theksohet</a:t>
            </a:r>
            <a:r>
              <a:rPr lang="en-US" sz="1200" kern="1200" dirty="0" smtClean="0">
                <a:solidFill>
                  <a:schemeClr val="tx1"/>
                </a:solidFill>
                <a:effectLst/>
                <a:latin typeface="+mn-lt"/>
                <a:ea typeface="+mn-ea"/>
                <a:cs typeface="+mn-cs"/>
              </a:rPr>
              <a:t> se </a:t>
            </a:r>
            <a:r>
              <a:rPr lang="en-US" sz="1200" kern="1200" dirty="0" err="1" smtClean="0">
                <a:solidFill>
                  <a:schemeClr val="tx1"/>
                </a:solidFill>
                <a:effectLst/>
                <a:latin typeface="+mn-lt"/>
                <a:ea typeface="+mn-ea"/>
                <a:cs typeface="+mn-cs"/>
              </a:rPr>
              <a:t>telefona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ndryshëm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aftësi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ndryshme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mënyra</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lidhjes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ndërfaqet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tyre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lidhjes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kërkojnë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specializuara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kapur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provat</a:t>
            </a:r>
            <a:r>
              <a:rPr lang="en-US" sz="1200" kern="1200" dirty="0" smtClean="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27</a:t>
            </a:fld>
            <a:endParaRPr lang="en-US" dirty="0"/>
          </a:p>
        </p:txBody>
      </p:sp>
    </p:spTree>
    <p:extLst>
      <p:ext uri="{BB962C8B-B14F-4D97-AF65-F5344CB8AC3E}">
        <p14:creationId xmlns:p14="http://schemas.microsoft.com/office/powerpoint/2010/main" val="20067764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err="1" smtClean="0">
                <a:solidFill>
                  <a:schemeClr val="tx1"/>
                </a:solidFill>
                <a:effectLst/>
                <a:latin typeface="+mn-lt"/>
                <a:ea typeface="+mn-ea"/>
                <a:cs typeface="+mn-cs"/>
              </a:rPr>
              <a:t>Kamerat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dixhitale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marrin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fotografi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statike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video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formën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mijëra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pikave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vogla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dritës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quajtura</a:t>
            </a:r>
            <a:r>
              <a:rPr lang="en-US" sz="1200" kern="1200" dirty="0" smtClean="0">
                <a:solidFill>
                  <a:schemeClr val="tx1"/>
                </a:solidFill>
                <a:effectLst/>
                <a:latin typeface="+mn-lt"/>
                <a:ea typeface="+mn-ea"/>
                <a:cs typeface="+mn-cs"/>
              </a:rPr>
              <a:t> pixels. </a:t>
            </a:r>
            <a:r>
              <a:rPr lang="en-US" sz="1200" kern="1200" dirty="0" err="1" smtClean="0">
                <a:solidFill>
                  <a:schemeClr val="tx1"/>
                </a:solidFill>
                <a:effectLst/>
                <a:latin typeface="+mn-lt"/>
                <a:ea typeface="+mn-ea"/>
                <a:cs typeface="+mn-cs"/>
              </a:rPr>
              <a:t>Shumica</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kamerave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dixhitale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moderne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regjistrojnë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tinguj</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fotografi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Kamerat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dixhitale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ruajnë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mijëra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imazhe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kartën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memorjes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vogël</a:t>
            </a:r>
            <a:r>
              <a:rPr lang="en-US" sz="1200" kern="1200" dirty="0" smtClean="0">
                <a:solidFill>
                  <a:schemeClr val="tx1"/>
                </a:solidFill>
                <a:effectLst/>
                <a:latin typeface="+mn-lt"/>
                <a:ea typeface="+mn-ea"/>
                <a:cs typeface="+mn-cs"/>
              </a:rPr>
              <a:t> (shih 2.1.1.3 </a:t>
            </a:r>
            <a:r>
              <a:rPr lang="en-US" sz="1200" kern="1200" dirty="0" err="1" smtClean="0">
                <a:solidFill>
                  <a:schemeClr val="tx1"/>
                </a:solidFill>
                <a:effectLst/>
                <a:latin typeface="+mn-lt"/>
                <a:ea typeface="+mn-ea"/>
                <a:cs typeface="+mn-cs"/>
              </a:rPr>
              <a:t>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lart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vetë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kamerën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hetimet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përfshijnë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fotografi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jetë</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mundur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provohet</a:t>
            </a:r>
            <a:r>
              <a:rPr lang="en-US" sz="1200" kern="1200" dirty="0" smtClean="0">
                <a:solidFill>
                  <a:schemeClr val="tx1"/>
                </a:solidFill>
                <a:effectLst/>
                <a:latin typeface="+mn-lt"/>
                <a:ea typeface="+mn-ea"/>
                <a:cs typeface="+mn-cs"/>
              </a:rPr>
              <a:t> se </a:t>
            </a:r>
            <a:r>
              <a:rPr lang="en-US" sz="1200" kern="1200" dirty="0" err="1" smtClean="0">
                <a:solidFill>
                  <a:schemeClr val="tx1"/>
                </a:solidFill>
                <a:effectLst/>
                <a:latin typeface="+mn-lt"/>
                <a:ea typeface="+mn-ea"/>
                <a:cs typeface="+mn-cs"/>
              </a:rPr>
              <a:t>cili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aparat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fotografik</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mori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fotografi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specifike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sepse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disa</a:t>
            </a:r>
            <a:r>
              <a:rPr lang="en-US" sz="1200" kern="1200" dirty="0" smtClean="0">
                <a:solidFill>
                  <a:schemeClr val="tx1"/>
                </a:solidFill>
                <a:effectLst/>
                <a:latin typeface="+mn-lt"/>
                <a:ea typeface="+mn-ea"/>
                <a:cs typeface="+mn-cs"/>
              </a:rPr>
              <a:t> metadata </a:t>
            </a:r>
            <a:r>
              <a:rPr lang="en-US" sz="1200" kern="1200" dirty="0" err="1" smtClean="0">
                <a:solidFill>
                  <a:schemeClr val="tx1"/>
                </a:solidFill>
                <a:effectLst/>
                <a:latin typeface="+mn-lt"/>
                <a:ea typeface="+mn-ea"/>
                <a:cs typeface="+mn-cs"/>
              </a:rPr>
              <a:t>shpesh</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ruhen</a:t>
            </a:r>
            <a:r>
              <a:rPr lang="en-US" sz="1200" kern="1200" dirty="0" smtClean="0">
                <a:solidFill>
                  <a:schemeClr val="tx1"/>
                </a:solidFill>
                <a:effectLst/>
                <a:latin typeface="+mn-lt"/>
                <a:ea typeface="+mn-ea"/>
                <a:cs typeface="+mn-cs"/>
              </a:rPr>
              <a:t> me imazhin15. </a:t>
            </a:r>
            <a:r>
              <a:rPr lang="en-US" sz="1200" kern="1200" dirty="0" err="1" smtClean="0">
                <a:solidFill>
                  <a:schemeClr val="tx1"/>
                </a:solidFill>
                <a:effectLst/>
                <a:latin typeface="+mn-lt"/>
                <a:ea typeface="+mn-ea"/>
                <a:cs typeface="+mn-cs"/>
              </a:rPr>
              <a:t>Shembuj</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llojeve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zakonshme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aparateve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dixhitale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tregohen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poshtë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bashku</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disa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kamera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maskuara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tjera</a:t>
            </a:r>
            <a:r>
              <a:rPr lang="en-US" sz="1200" kern="1200" dirty="0" smtClean="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28</a:t>
            </a:fld>
            <a:endParaRPr lang="en-US" dirty="0"/>
          </a:p>
        </p:txBody>
      </p:sp>
    </p:spTree>
    <p:extLst>
      <p:ext uri="{BB962C8B-B14F-4D97-AF65-F5344CB8AC3E}">
        <p14:creationId xmlns:p14="http://schemas.microsoft.com/office/powerpoint/2010/main" val="16356728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aparat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fotografik</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dixhital</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shpesh</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gjithashtu</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ruan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imazhet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tij</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media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lëvizshme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por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gjithashtu</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regjistrojë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hard-disk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përfshirë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brenda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vetë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kamerës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disa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raste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këto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kamera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duken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shumë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ngjashme</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kamerat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dixhitale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statike</a:t>
            </a:r>
            <a:r>
              <a:rPr lang="en-US" sz="1200" kern="1200" dirty="0" smtClean="0">
                <a:solidFill>
                  <a:schemeClr val="tx1"/>
                </a:solidFill>
                <a:effectLst/>
                <a:latin typeface="+mn-lt"/>
                <a:ea typeface="+mn-ea"/>
                <a:cs typeface="+mn-cs"/>
              </a:rPr>
              <a:t> (duke </a:t>
            </a:r>
            <a:r>
              <a:rPr lang="en-US" sz="1200" kern="1200" dirty="0" err="1" smtClean="0">
                <a:solidFill>
                  <a:schemeClr val="tx1"/>
                </a:solidFill>
                <a:effectLst/>
                <a:latin typeface="+mn-lt"/>
                <a:ea typeface="+mn-ea"/>
                <a:cs typeface="+mn-cs"/>
              </a:rPr>
              <a:t>pasur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parasysh</a:t>
            </a:r>
            <a:r>
              <a:rPr lang="en-US" sz="1200" kern="1200" dirty="0" smtClean="0">
                <a:solidFill>
                  <a:schemeClr val="tx1"/>
                </a:solidFill>
                <a:effectLst/>
                <a:latin typeface="+mn-lt"/>
                <a:ea typeface="+mn-ea"/>
                <a:cs typeface="+mn-cs"/>
              </a:rPr>
              <a:t> se </a:t>
            </a:r>
            <a:r>
              <a:rPr lang="en-US" sz="1200" kern="1200" dirty="0" err="1" smtClean="0">
                <a:solidFill>
                  <a:schemeClr val="tx1"/>
                </a:solidFill>
                <a:effectLst/>
                <a:latin typeface="+mn-lt"/>
                <a:ea typeface="+mn-ea"/>
                <a:cs typeface="+mn-cs"/>
              </a:rPr>
              <a:t>kamerat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dixhitale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ende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bëjnë</a:t>
            </a:r>
            <a:r>
              <a:rPr lang="en-US" sz="1200" kern="1200" dirty="0" smtClean="0">
                <a:solidFill>
                  <a:schemeClr val="tx1"/>
                </a:solidFill>
                <a:effectLst/>
                <a:latin typeface="+mn-lt"/>
                <a:ea typeface="+mn-ea"/>
                <a:cs typeface="+mn-cs"/>
              </a:rPr>
              <a:t> video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aparat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fotografik</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dixhital</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bëjë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fotografi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ende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Disa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shembuj</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video-</a:t>
            </a:r>
            <a:r>
              <a:rPr lang="en-US" sz="1200" kern="1200" dirty="0" err="1" smtClean="0">
                <a:solidFill>
                  <a:schemeClr val="tx1"/>
                </a:solidFill>
                <a:effectLst/>
                <a:latin typeface="+mn-lt"/>
                <a:ea typeface="+mn-ea"/>
                <a:cs typeface="+mn-cs"/>
              </a:rPr>
              <a:t>kamerave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jepen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poshtë.digital</a:t>
            </a:r>
            <a:r>
              <a:rPr lang="en-US" sz="1200" kern="1200" dirty="0" smtClean="0">
                <a:solidFill>
                  <a:schemeClr val="tx1"/>
                </a:solidFill>
                <a:effectLst/>
                <a:latin typeface="+mn-lt"/>
                <a:ea typeface="+mn-ea"/>
                <a:cs typeface="+mn-cs"/>
              </a:rPr>
              <a:t> video camera also often stores its images on removable media, but can also record to a</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hard disk contained within the camera itself. In some cases these cameras look very similar to</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digital still cameras (bearing in mind that digital still cameras can usually also take video and a</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digital video camera can take still photographs). Some examples of video cameras are shown</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below.</a:t>
            </a:r>
          </a:p>
          <a:p>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29</a:t>
            </a:fld>
            <a:endParaRPr lang="en-US" dirty="0"/>
          </a:p>
        </p:txBody>
      </p:sp>
    </p:spTree>
    <p:extLst>
      <p:ext uri="{BB962C8B-B14F-4D97-AF65-F5344CB8AC3E}">
        <p14:creationId xmlns:p14="http://schemas.microsoft.com/office/powerpoint/2010/main" val="11815225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Video-</a:t>
            </a:r>
            <a:r>
              <a:rPr lang="en-US" sz="1200" kern="1200" dirty="0" err="1" smtClean="0">
                <a:solidFill>
                  <a:schemeClr val="tx1"/>
                </a:solidFill>
                <a:effectLst/>
                <a:latin typeface="+mn-lt"/>
                <a:ea typeface="+mn-ea"/>
                <a:cs typeface="+mn-cs"/>
              </a:rPr>
              <a:t>regjistruesit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regjistrohen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zakonisht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ambientet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brendshme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përdoren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regjistruar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programe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televizive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aktivitete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tjera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nivel</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lokal</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Ato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përdoren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gjithashtu</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ritransmetimin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filmave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muzikës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dhënave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tjera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pararegjistruar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Regjistruesit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Sistemit</a:t>
            </a:r>
            <a:r>
              <a:rPr lang="en-US" sz="1200" kern="1200" dirty="0" smtClean="0">
                <a:solidFill>
                  <a:schemeClr val="tx1"/>
                </a:solidFill>
                <a:effectLst/>
                <a:latin typeface="+mn-lt"/>
                <a:ea typeface="+mn-ea"/>
                <a:cs typeface="+mn-cs"/>
              </a:rPr>
              <a:t> Home Video (VHS) </a:t>
            </a:r>
            <a:r>
              <a:rPr lang="en-US" sz="1200" kern="1200" dirty="0" err="1" smtClean="0">
                <a:solidFill>
                  <a:schemeClr val="tx1"/>
                </a:solidFill>
                <a:effectLst/>
                <a:latin typeface="+mn-lt"/>
                <a:ea typeface="+mn-ea"/>
                <a:cs typeface="+mn-cs"/>
              </a:rPr>
              <a:t>ishin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spikatur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vitet</a:t>
            </a:r>
            <a:r>
              <a:rPr lang="en-US" sz="1200" kern="1200" dirty="0" smtClean="0">
                <a:solidFill>
                  <a:schemeClr val="tx1"/>
                </a:solidFill>
                <a:effectLst/>
                <a:latin typeface="+mn-lt"/>
                <a:ea typeface="+mn-ea"/>
                <a:cs typeface="+mn-cs"/>
              </a:rPr>
              <a:t> 1970 </a:t>
            </a:r>
            <a:r>
              <a:rPr lang="en-US" sz="1200" kern="1200" dirty="0" err="1" smtClean="0">
                <a:solidFill>
                  <a:schemeClr val="tx1"/>
                </a:solidFill>
                <a:effectLst/>
                <a:latin typeface="+mn-lt"/>
                <a:ea typeface="+mn-ea"/>
                <a:cs typeface="+mn-cs"/>
              </a:rPr>
              <a:t>deri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mbizotërimin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versioneve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dixhitale</a:t>
            </a:r>
            <a:r>
              <a:rPr lang="en-US" sz="1200" kern="1200" dirty="0" smtClean="0">
                <a:solidFill>
                  <a:schemeClr val="tx1"/>
                </a:solidFill>
                <a:effectLst/>
                <a:latin typeface="+mn-lt"/>
                <a:ea typeface="+mn-ea"/>
                <a:cs typeface="+mn-cs"/>
              </a:rPr>
              <a:t>. VHS u </a:t>
            </a:r>
            <a:r>
              <a:rPr lang="en-US" sz="1200" kern="1200" dirty="0" err="1" smtClean="0">
                <a:solidFill>
                  <a:schemeClr val="tx1"/>
                </a:solidFill>
                <a:effectLst/>
                <a:latin typeface="+mn-lt"/>
                <a:ea typeface="+mn-ea"/>
                <a:cs typeface="+mn-cs"/>
              </a:rPr>
              <a:t>regjistrua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u </a:t>
            </a:r>
            <a:r>
              <a:rPr lang="en-US" sz="1200" kern="1200" dirty="0" err="1" smtClean="0">
                <a:solidFill>
                  <a:schemeClr val="tx1"/>
                </a:solidFill>
                <a:effectLst/>
                <a:latin typeface="+mn-lt"/>
                <a:ea typeface="+mn-ea"/>
                <a:cs typeface="+mn-cs"/>
              </a:rPr>
              <a:t>riprodhua</a:t>
            </a:r>
            <a:r>
              <a:rPr lang="en-US" sz="1200" kern="1200" dirty="0" smtClean="0">
                <a:solidFill>
                  <a:schemeClr val="tx1"/>
                </a:solidFill>
                <a:effectLst/>
                <a:latin typeface="+mn-lt"/>
                <a:ea typeface="+mn-ea"/>
                <a:cs typeface="+mn-cs"/>
              </a:rPr>
              <a:t> duke </a:t>
            </a:r>
            <a:r>
              <a:rPr lang="en-US" sz="1200" kern="1200" dirty="0" err="1" smtClean="0">
                <a:solidFill>
                  <a:schemeClr val="tx1"/>
                </a:solidFill>
                <a:effectLst/>
                <a:latin typeface="+mn-lt"/>
                <a:ea typeface="+mn-ea"/>
                <a:cs typeface="+mn-cs"/>
              </a:rPr>
              <a:t>përdorur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kaseta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mëdha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kaseta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ende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gjenden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disa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rrethana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Disa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lloje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disqeve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optike</a:t>
            </a:r>
            <a:r>
              <a:rPr lang="en-US" sz="1200" kern="1200" dirty="0" smtClean="0">
                <a:solidFill>
                  <a:schemeClr val="tx1"/>
                </a:solidFill>
                <a:effectLst/>
                <a:latin typeface="+mn-lt"/>
                <a:ea typeface="+mn-ea"/>
                <a:cs typeface="+mn-cs"/>
              </a:rPr>
              <a:t> u </a:t>
            </a:r>
            <a:r>
              <a:rPr lang="en-US" sz="1200" kern="1200" dirty="0" err="1" smtClean="0">
                <a:solidFill>
                  <a:schemeClr val="tx1"/>
                </a:solidFill>
                <a:effectLst/>
                <a:latin typeface="+mn-lt"/>
                <a:ea typeface="+mn-ea"/>
                <a:cs typeface="+mn-cs"/>
              </a:rPr>
              <a:t>prodhuan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gjithashtu</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por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nuk</a:t>
            </a:r>
            <a:r>
              <a:rPr lang="en-US" sz="1200" kern="1200" dirty="0" smtClean="0">
                <a:solidFill>
                  <a:schemeClr val="tx1"/>
                </a:solidFill>
                <a:effectLst/>
                <a:latin typeface="+mn-lt"/>
                <a:ea typeface="+mn-ea"/>
                <a:cs typeface="+mn-cs"/>
              </a:rPr>
              <a:t> u </a:t>
            </a:r>
            <a:r>
              <a:rPr lang="en-US" sz="1200" kern="1200" dirty="0" err="1" smtClean="0">
                <a:solidFill>
                  <a:schemeClr val="tx1"/>
                </a:solidFill>
                <a:effectLst/>
                <a:latin typeface="+mn-lt"/>
                <a:ea typeface="+mn-ea"/>
                <a:cs typeface="+mn-cs"/>
              </a:rPr>
              <a:t>bënë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zakonshme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vend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kësaj</a:t>
            </a:r>
            <a:r>
              <a:rPr lang="en-US" sz="1200" kern="1200" dirty="0" smtClean="0">
                <a:solidFill>
                  <a:schemeClr val="tx1"/>
                </a:solidFill>
                <a:effectLst/>
                <a:latin typeface="+mn-lt"/>
                <a:ea typeface="+mn-ea"/>
                <a:cs typeface="+mn-cs"/>
              </a:rPr>
              <a:t>, Disk Digital Versatile (DVD) u </a:t>
            </a:r>
            <a:r>
              <a:rPr lang="en-US" sz="1200" kern="1200" dirty="0" err="1" smtClean="0">
                <a:solidFill>
                  <a:schemeClr val="tx1"/>
                </a:solidFill>
                <a:effectLst/>
                <a:latin typeface="+mn-lt"/>
                <a:ea typeface="+mn-ea"/>
                <a:cs typeface="+mn-cs"/>
              </a:rPr>
              <a:t>bë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standardi</a:t>
            </a:r>
            <a:r>
              <a:rPr lang="en-US" sz="1200" kern="1200" dirty="0" smtClean="0">
                <a:solidFill>
                  <a:schemeClr val="tx1"/>
                </a:solidFill>
                <a:effectLst/>
                <a:latin typeface="+mn-lt"/>
                <a:ea typeface="+mn-ea"/>
                <a:cs typeface="+mn-cs"/>
              </a:rPr>
              <a:t>. DVD-</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evolucioni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tyre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mëvonshëm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disqet</a:t>
            </a:r>
            <a:r>
              <a:rPr lang="en-US" sz="1200" kern="1200" dirty="0" smtClean="0">
                <a:solidFill>
                  <a:schemeClr val="tx1"/>
                </a:solidFill>
                <a:effectLst/>
                <a:latin typeface="+mn-lt"/>
                <a:ea typeface="+mn-ea"/>
                <a:cs typeface="+mn-cs"/>
              </a:rPr>
              <a:t> Blu-ray, </a:t>
            </a:r>
            <a:r>
              <a:rPr lang="en-US" sz="1200" kern="1200" dirty="0" err="1" smtClean="0">
                <a:solidFill>
                  <a:schemeClr val="tx1"/>
                </a:solidFill>
                <a:effectLst/>
                <a:latin typeface="+mn-lt"/>
                <a:ea typeface="+mn-ea"/>
                <a:cs typeface="+mn-cs"/>
              </a:rPr>
              <a:t>ende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përdoren</a:t>
            </a:r>
            <a:r>
              <a:rPr lang="en-US" sz="1200" kern="1200" dirty="0" smtClean="0">
                <a:solidFill>
                  <a:schemeClr val="tx1"/>
                </a:solidFill>
                <a:effectLst/>
                <a:latin typeface="+mn-lt"/>
                <a:ea typeface="+mn-ea"/>
                <a:cs typeface="+mn-cs"/>
              </a:rPr>
              <a:t> sot, </a:t>
            </a:r>
            <a:r>
              <a:rPr lang="en-US" sz="1200" kern="1200" dirty="0" err="1" smtClean="0">
                <a:solidFill>
                  <a:schemeClr val="tx1"/>
                </a:solidFill>
                <a:effectLst/>
                <a:latin typeface="+mn-lt"/>
                <a:ea typeface="+mn-ea"/>
                <a:cs typeface="+mn-cs"/>
              </a:rPr>
              <a:t>por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disa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regjistruesit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videove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moderne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ruajnë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regjistrimin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tyre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hard-</a:t>
            </a:r>
            <a:r>
              <a:rPr lang="en-US" sz="1200" kern="1200" dirty="0" err="1" smtClean="0">
                <a:solidFill>
                  <a:schemeClr val="tx1"/>
                </a:solidFill>
                <a:effectLst/>
                <a:latin typeface="+mn-lt"/>
                <a:ea typeface="+mn-ea"/>
                <a:cs typeface="+mn-cs"/>
              </a:rPr>
              <a:t>disqet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integruara</a:t>
            </a:r>
            <a:r>
              <a:rPr lang="en-US" sz="1200" kern="1200" dirty="0" smtClean="0">
                <a:solidFill>
                  <a:schemeClr val="tx1"/>
                </a:solidFill>
                <a:effectLst/>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30</a:t>
            </a:fld>
            <a:endParaRPr lang="en-US" dirty="0"/>
          </a:p>
        </p:txBody>
      </p:sp>
    </p:spTree>
    <p:extLst>
      <p:ext uri="{BB962C8B-B14F-4D97-AF65-F5344CB8AC3E}">
        <p14:creationId xmlns:p14="http://schemas.microsoft.com/office/powerpoint/2010/main" val="20347601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err="1" smtClean="0">
                <a:solidFill>
                  <a:schemeClr val="tx1"/>
                </a:solidFill>
                <a:effectLst/>
                <a:latin typeface="+mn-lt"/>
                <a:ea typeface="+mn-ea"/>
                <a:cs typeface="+mn-cs"/>
              </a:rPr>
              <a:t>Regjistruesit</a:t>
            </a:r>
            <a:r>
              <a:rPr lang="en-US" sz="1200" kern="1200" dirty="0" smtClean="0">
                <a:solidFill>
                  <a:schemeClr val="tx1"/>
                </a:solidFill>
                <a:effectLst/>
                <a:latin typeface="+mn-lt"/>
                <a:ea typeface="+mn-ea"/>
                <a:cs typeface="+mn-cs"/>
              </a:rPr>
              <a:t> audio-</a:t>
            </a:r>
            <a:r>
              <a:rPr lang="en-US" sz="1200" kern="1200" dirty="0" err="1" smtClean="0">
                <a:solidFill>
                  <a:schemeClr val="tx1"/>
                </a:solidFill>
                <a:effectLst/>
                <a:latin typeface="+mn-lt"/>
                <a:ea typeface="+mn-ea"/>
                <a:cs typeface="+mn-cs"/>
              </a:rPr>
              <a:t>dixhitale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janë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vogla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dore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përdoren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regjistruar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tingullin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çip</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memories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riprodhuar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regjistrimin</a:t>
            </a:r>
            <a:r>
              <a:rPr lang="en-US" sz="1200" kern="1200" dirty="0" smtClean="0">
                <a:solidFill>
                  <a:schemeClr val="tx1"/>
                </a:solidFill>
                <a:effectLst/>
                <a:latin typeface="+mn-lt"/>
                <a:ea typeface="+mn-ea"/>
                <a:cs typeface="+mn-cs"/>
              </a:rPr>
              <a:t>. Ata </a:t>
            </a:r>
            <a:r>
              <a:rPr lang="en-US" sz="1200" kern="1200" dirty="0" err="1" smtClean="0">
                <a:solidFill>
                  <a:schemeClr val="tx1"/>
                </a:solidFill>
                <a:effectLst/>
                <a:latin typeface="+mn-lt"/>
                <a:ea typeface="+mn-ea"/>
                <a:cs typeface="+mn-cs"/>
              </a:rPr>
              <a:t>vijnë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kapacitete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ndryshme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aspektin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kohës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regjistrimit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maksimal</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cilësisë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Disa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regjistrues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aftësi</a:t>
            </a:r>
            <a:r>
              <a:rPr lang="en-US" sz="1200" kern="1200" dirty="0" smtClean="0">
                <a:solidFill>
                  <a:schemeClr val="tx1"/>
                </a:solidFill>
                <a:effectLst/>
                <a:latin typeface="+mn-lt"/>
                <a:ea typeface="+mn-ea"/>
                <a:cs typeface="+mn-cs"/>
              </a:rPr>
              <a:t> USB-je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lejon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regjistrimet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ngarkohen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kenë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softuer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njohur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njohjes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gjuhës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lejojnë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krijimin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skedave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automatike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transkripteve</a:t>
            </a:r>
            <a:r>
              <a:rPr lang="en-US" sz="1200" kern="1200" dirty="0" smtClean="0">
                <a:solidFill>
                  <a:schemeClr val="tx1"/>
                </a:solidFill>
                <a:effectLst/>
                <a:latin typeface="+mn-lt"/>
                <a:ea typeface="+mn-ea"/>
                <a:cs typeface="+mn-cs"/>
              </a:rPr>
              <a:t>.</a:t>
            </a:r>
          </a:p>
          <a:p>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31</a:t>
            </a:fld>
            <a:endParaRPr lang="en-US" dirty="0"/>
          </a:p>
        </p:txBody>
      </p:sp>
    </p:spTree>
    <p:extLst>
      <p:ext uri="{BB962C8B-B14F-4D97-AF65-F5344CB8AC3E}">
        <p14:creationId xmlns:p14="http://schemas.microsoft.com/office/powerpoint/2010/main" val="4670332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p:cNvSpPr>
          <p:nvPr>
            <p:ph type="sldImg"/>
          </p:nvPr>
        </p:nvSpPr>
        <p:spPr bwMode="auto">
          <a:noFill/>
          <a:ln>
            <a:solidFill>
              <a:srgbClr val="000000"/>
            </a:solidFill>
            <a:miter lim="800000"/>
            <a:headEnd/>
            <a:tailEnd/>
          </a:ln>
        </p:spPr>
      </p:sp>
      <p:sp>
        <p:nvSpPr>
          <p:cNvPr id="1741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buFont typeface="Arial"/>
              <a:buNone/>
            </a:pPr>
            <a:r>
              <a:rPr lang="en-GB" sz="1200" kern="1200" dirty="0" smtClean="0">
                <a:solidFill>
                  <a:schemeClr val="tx1"/>
                </a:solidFill>
                <a:effectLst/>
                <a:latin typeface="+mn-lt"/>
                <a:ea typeface="+mn-ea"/>
                <a:cs typeface="+mn-cs"/>
              </a:rPr>
              <a:t>Është e </a:t>
            </a:r>
            <a:r>
              <a:rPr lang="en-GB" sz="1200" kern="1200" dirty="0" err="1" smtClean="0">
                <a:solidFill>
                  <a:schemeClr val="tx1"/>
                </a:solidFill>
                <a:effectLst/>
                <a:latin typeface="+mn-lt"/>
                <a:ea typeface="+mn-ea"/>
                <a:cs typeface="+mn-cs"/>
              </a:rPr>
              <a:t>rëndësishme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që</a:t>
            </a:r>
            <a:r>
              <a:rPr lang="en-GB" sz="1200" kern="1200" dirty="0" smtClean="0">
                <a:solidFill>
                  <a:schemeClr val="tx1"/>
                </a:solidFill>
                <a:effectLst/>
                <a:latin typeface="+mn-lt"/>
                <a:ea typeface="+mn-ea"/>
                <a:cs typeface="+mn-cs"/>
              </a:rPr>
              <a:t> pjesëmarrësit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kuptojnë</a:t>
            </a:r>
            <a:r>
              <a:rPr lang="en-GB" sz="1200" kern="1200" dirty="0" smtClean="0">
                <a:solidFill>
                  <a:schemeClr val="tx1"/>
                </a:solidFill>
                <a:effectLst/>
                <a:latin typeface="+mn-lt"/>
                <a:ea typeface="+mn-ea"/>
                <a:cs typeface="+mn-cs"/>
              </a:rPr>
              <a:t> se </a:t>
            </a:r>
            <a:r>
              <a:rPr lang="en-GB" sz="1200" kern="1200" dirty="0" err="1" smtClean="0">
                <a:solidFill>
                  <a:schemeClr val="tx1"/>
                </a:solidFill>
                <a:effectLst/>
                <a:latin typeface="+mn-lt"/>
                <a:ea typeface="+mn-ea"/>
                <a:cs typeface="+mn-cs"/>
              </a:rPr>
              <a:t>cilat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janë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objektivat</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mësimit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Aëto</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duhet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jenë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objektiva</a:t>
            </a:r>
            <a:r>
              <a:rPr lang="en-GB" sz="1200" kern="1200" dirty="0" smtClean="0">
                <a:solidFill>
                  <a:schemeClr val="tx1"/>
                </a:solidFill>
                <a:effectLst/>
                <a:latin typeface="+mn-lt"/>
                <a:ea typeface="+mn-ea"/>
                <a:cs typeface="+mn-cs"/>
              </a:rPr>
              <a:t> "SMART" </a:t>
            </a:r>
            <a:r>
              <a:rPr lang="en-GB" sz="1200" kern="1200" dirty="0" err="1" smtClean="0">
                <a:solidFill>
                  <a:schemeClr val="tx1"/>
                </a:solidFill>
                <a:effectLst/>
                <a:latin typeface="+mn-lt"/>
                <a:ea typeface="+mn-ea"/>
                <a:cs typeface="+mn-cs"/>
              </a:rPr>
              <a:t>dhe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shpjegohen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detaje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a:t>
            </a:r>
            <a:r>
              <a:rPr lang="en-GB" sz="1200" kern="1200" dirty="0" smtClean="0">
                <a:solidFill>
                  <a:schemeClr val="tx1"/>
                </a:solidFill>
                <a:effectLst/>
                <a:latin typeface="+mn-lt"/>
                <a:ea typeface="+mn-ea"/>
                <a:cs typeface="+mn-cs"/>
              </a:rPr>
              <a:t> pjesëmarrësit para </a:t>
            </a:r>
            <a:r>
              <a:rPr lang="en-GB" sz="1200" kern="1200" dirty="0" err="1" smtClean="0">
                <a:solidFill>
                  <a:schemeClr val="tx1"/>
                </a:solidFill>
                <a:effectLst/>
                <a:latin typeface="+mn-lt"/>
                <a:ea typeface="+mn-ea"/>
                <a:cs typeface="+mn-cs"/>
              </a:rPr>
              <a:t>fillimit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seancës</a:t>
            </a:r>
            <a:r>
              <a:rPr lang="en-GB" sz="1200" kern="1200" dirty="0" smtClean="0">
                <a:solidFill>
                  <a:schemeClr val="tx1"/>
                </a:solidFill>
                <a:effectLst/>
                <a:latin typeface="+mn-lt"/>
                <a:ea typeface="+mn-ea"/>
                <a:cs typeface="+mn-cs"/>
              </a:rPr>
              <a:t>, duke </a:t>
            </a:r>
            <a:r>
              <a:rPr lang="en-GB" sz="1200" kern="1200" dirty="0" err="1" smtClean="0">
                <a:solidFill>
                  <a:schemeClr val="tx1"/>
                </a:solidFill>
                <a:effectLst/>
                <a:latin typeface="+mn-lt"/>
                <a:ea typeface="+mn-ea"/>
                <a:cs typeface="+mn-cs"/>
              </a:rPr>
              <a:t>përdorur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informacionin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slajde</a:t>
            </a:r>
            <a:r>
              <a:rPr lang="en-GB" sz="1200" kern="1200" dirty="0" smtClean="0">
                <a:solidFill>
                  <a:schemeClr val="tx1"/>
                </a:solidFill>
                <a:effectLst/>
                <a:latin typeface="+mn-lt"/>
                <a:ea typeface="+mn-ea"/>
                <a:cs typeface="+mn-cs"/>
              </a:rPr>
              <a:t>.</a:t>
            </a:r>
            <a:r>
              <a:rPr lang="en-GB" dirty="0" smtClean="0">
                <a:effectLst/>
              </a:rPr>
              <a:t> </a:t>
            </a:r>
            <a:endParaRPr lang="en-GB" dirty="0" smtClean="0"/>
          </a:p>
        </p:txBody>
      </p:sp>
      <p:sp>
        <p:nvSpPr>
          <p:cNvPr id="1741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A8BDE35-C40A-4CEA-96D9-6F308C501992}" type="slidenum">
              <a:rPr lang="en-GB"/>
              <a:pPr fontAlgn="base">
                <a:spcBef>
                  <a:spcPct val="0"/>
                </a:spcBef>
                <a:spcAft>
                  <a:spcPct val="0"/>
                </a:spcAft>
                <a:defRPr/>
              </a:pPr>
              <a:t>3</a:t>
            </a:fld>
            <a:endParaRPr lang="en-GB" dirty="0"/>
          </a:p>
        </p:txBody>
      </p:sp>
    </p:spTree>
    <p:extLst>
      <p:ext uri="{BB962C8B-B14F-4D97-AF65-F5344CB8AC3E}">
        <p14:creationId xmlns:p14="http://schemas.microsoft.com/office/powerpoint/2010/main" val="20435305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Video-</a:t>
            </a:r>
            <a:r>
              <a:rPr lang="en-US" sz="1200" kern="1200" dirty="0" err="1" smtClean="0">
                <a:solidFill>
                  <a:schemeClr val="tx1"/>
                </a:solidFill>
                <a:effectLst/>
                <a:latin typeface="+mn-lt"/>
                <a:ea typeface="+mn-ea"/>
                <a:cs typeface="+mn-cs"/>
              </a:rPr>
              <a:t>Kamerat</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qark</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mbyllur</a:t>
            </a:r>
            <a:r>
              <a:rPr lang="en-US" sz="1200" kern="1200" dirty="0" smtClean="0">
                <a:solidFill>
                  <a:schemeClr val="tx1"/>
                </a:solidFill>
                <a:effectLst/>
                <a:latin typeface="+mn-lt"/>
                <a:ea typeface="+mn-ea"/>
                <a:cs typeface="+mn-cs"/>
              </a:rPr>
              <a:t> (CCTV)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televizionit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përdoren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kompanitë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qeveritë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individët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privatë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Kamerat</a:t>
            </a:r>
            <a:r>
              <a:rPr lang="en-US" sz="1200" kern="1200" dirty="0" smtClean="0">
                <a:solidFill>
                  <a:schemeClr val="tx1"/>
                </a:solidFill>
                <a:effectLst/>
                <a:latin typeface="+mn-lt"/>
                <a:ea typeface="+mn-ea"/>
                <a:cs typeface="+mn-cs"/>
              </a:rPr>
              <a:t> CCTV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vihen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punë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mënyrë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vazhdueshme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monitorojnë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aktivitet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caktuar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disa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vende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ato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janë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bërë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mjet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mbikëqyrje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vende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publike</a:t>
            </a:r>
            <a:r>
              <a:rPr lang="en-US" sz="1200" kern="1200" dirty="0" smtClean="0">
                <a:solidFill>
                  <a:schemeClr val="tx1"/>
                </a:solidFill>
                <a:effectLst/>
                <a:latin typeface="+mn-lt"/>
                <a:ea typeface="+mn-ea"/>
                <a:cs typeface="+mn-cs"/>
              </a:rPr>
              <a:t> duke </a:t>
            </a:r>
            <a:r>
              <a:rPr lang="en-US" sz="1200" kern="1200" dirty="0" err="1" smtClean="0">
                <a:solidFill>
                  <a:schemeClr val="tx1"/>
                </a:solidFill>
                <a:effectLst/>
                <a:latin typeface="+mn-lt"/>
                <a:ea typeface="+mn-ea"/>
                <a:cs typeface="+mn-cs"/>
              </a:rPr>
              <a:t>monitoruar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trafikun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fluksin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turmave</a:t>
            </a:r>
            <a:r>
              <a:rPr lang="en-US" sz="1200" kern="1200" dirty="0" smtClean="0">
                <a:solidFill>
                  <a:schemeClr val="tx1"/>
                </a:solidFill>
                <a:effectLst/>
                <a:latin typeface="+mn-lt"/>
                <a:ea typeface="+mn-ea"/>
                <a:cs typeface="+mn-cs"/>
              </a:rPr>
              <a:t>, duke </a:t>
            </a:r>
            <a:r>
              <a:rPr lang="en-US" sz="1200" kern="1200" dirty="0" err="1" smtClean="0">
                <a:solidFill>
                  <a:schemeClr val="tx1"/>
                </a:solidFill>
                <a:effectLst/>
                <a:latin typeface="+mn-lt"/>
                <a:ea typeface="+mn-ea"/>
                <a:cs typeface="+mn-cs"/>
              </a:rPr>
              <a:t>zbuluar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çrregullime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publike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veprimtari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kriminale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Disa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kamera</a:t>
            </a:r>
            <a:r>
              <a:rPr lang="en-US" sz="1200" kern="1200" dirty="0" smtClean="0">
                <a:solidFill>
                  <a:schemeClr val="tx1"/>
                </a:solidFill>
                <a:effectLst/>
                <a:latin typeface="+mn-lt"/>
                <a:ea typeface="+mn-ea"/>
                <a:cs typeface="+mn-cs"/>
              </a:rPr>
              <a:t> CCTV </a:t>
            </a:r>
            <a:r>
              <a:rPr lang="en-US" sz="1200" kern="1200" dirty="0" err="1" smtClean="0">
                <a:solidFill>
                  <a:schemeClr val="tx1"/>
                </a:solidFill>
                <a:effectLst/>
                <a:latin typeface="+mn-lt"/>
                <a:ea typeface="+mn-ea"/>
                <a:cs typeface="+mn-cs"/>
              </a:rPr>
              <a:t>regjistrojnë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imazhe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drejt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mediat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magazinimit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ndërsa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tjerët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përdoren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vetëm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monitorim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drejtpërdrejtë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Atyre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gjithashtu</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t’u</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aktivizohet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lëvizja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veprojnë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dritë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ulët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kushte</a:t>
            </a:r>
            <a:r>
              <a:rPr lang="en-US" sz="1200" kern="1200" dirty="0" smtClean="0">
                <a:solidFill>
                  <a:schemeClr val="tx1"/>
                </a:solidFill>
                <a:effectLst/>
                <a:latin typeface="+mn-lt"/>
                <a:ea typeface="+mn-ea"/>
                <a:cs typeface="+mn-cs"/>
              </a:rPr>
              <a:t> infra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kuqe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Ato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gjithmonë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duhet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konsiderohen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burim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mundshëm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provave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elektronike</a:t>
            </a:r>
            <a:r>
              <a:rPr lang="en-US" sz="1200" kern="1200" dirty="0" smtClean="0">
                <a:solidFill>
                  <a:schemeClr val="tx1"/>
                </a:solidFill>
                <a:effectLst/>
                <a:latin typeface="+mn-lt"/>
                <a:ea typeface="+mn-ea"/>
                <a:cs typeface="+mn-cs"/>
              </a:rPr>
              <a:t> kudo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ndodhen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afër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vendi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krimit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Disa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shembuj</a:t>
            </a:r>
            <a:r>
              <a:rPr lang="en-US" sz="1200" kern="1200" dirty="0" smtClean="0">
                <a:solidFill>
                  <a:schemeClr val="tx1"/>
                </a:solidFill>
                <a:effectLst/>
                <a:latin typeface="+mn-lt"/>
                <a:ea typeface="+mn-ea"/>
                <a:cs typeface="+mn-cs"/>
              </a:rPr>
              <a:t> se </a:t>
            </a:r>
            <a:r>
              <a:rPr lang="en-US" sz="1200" kern="1200" dirty="0" err="1" smtClean="0">
                <a:solidFill>
                  <a:schemeClr val="tx1"/>
                </a:solidFill>
                <a:effectLst/>
                <a:latin typeface="+mn-lt"/>
                <a:ea typeface="+mn-ea"/>
                <a:cs typeface="+mn-cs"/>
              </a:rPr>
              <a:t>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duken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kamerat</a:t>
            </a:r>
            <a:r>
              <a:rPr lang="en-US" sz="1200" kern="1200" dirty="0" smtClean="0">
                <a:solidFill>
                  <a:schemeClr val="tx1"/>
                </a:solidFill>
                <a:effectLst/>
                <a:latin typeface="+mn-lt"/>
                <a:ea typeface="+mn-ea"/>
                <a:cs typeface="+mn-cs"/>
              </a:rPr>
              <a:t> CCTV </a:t>
            </a:r>
            <a:r>
              <a:rPr lang="en-US" sz="1200" kern="1200" dirty="0" err="1" smtClean="0">
                <a:solidFill>
                  <a:schemeClr val="tx1"/>
                </a:solidFill>
                <a:effectLst/>
                <a:latin typeface="+mn-lt"/>
                <a:ea typeface="+mn-ea"/>
                <a:cs typeface="+mn-cs"/>
              </a:rPr>
              <a:t>jepen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poshtë</a:t>
            </a:r>
            <a:r>
              <a:rPr lang="en-US" sz="1200" kern="1200" dirty="0" smtClean="0">
                <a:solidFill>
                  <a:schemeClr val="tx1"/>
                </a:solidFill>
                <a:effectLst/>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32</a:t>
            </a:fld>
            <a:endParaRPr lang="en-US" dirty="0"/>
          </a:p>
        </p:txBody>
      </p:sp>
    </p:spTree>
    <p:extLst>
      <p:ext uri="{BB962C8B-B14F-4D97-AF65-F5344CB8AC3E}">
        <p14:creationId xmlns:p14="http://schemas.microsoft.com/office/powerpoint/2010/main" val="138206923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Media-</a:t>
            </a:r>
            <a:r>
              <a:rPr lang="en-US" sz="1200" kern="1200" dirty="0" err="1" smtClean="0">
                <a:solidFill>
                  <a:schemeClr val="tx1"/>
                </a:solidFill>
                <a:effectLst/>
                <a:latin typeface="+mn-lt"/>
                <a:ea typeface="+mn-ea"/>
                <a:cs typeface="+mn-cs"/>
              </a:rPr>
              <a:t>pejërat</a:t>
            </a:r>
            <a:r>
              <a:rPr lang="en-US" sz="1200" kern="1200" dirty="0" smtClean="0">
                <a:solidFill>
                  <a:schemeClr val="tx1"/>
                </a:solidFill>
                <a:effectLst/>
                <a:latin typeface="+mn-lt"/>
                <a:ea typeface="+mn-ea"/>
                <a:cs typeface="+mn-cs"/>
              </a:rPr>
              <a:t> portative </a:t>
            </a:r>
            <a:r>
              <a:rPr lang="en-US" sz="1200" kern="1200" dirty="0" err="1" smtClean="0">
                <a:solidFill>
                  <a:schemeClr val="tx1"/>
                </a:solidFill>
                <a:effectLst/>
                <a:latin typeface="+mn-lt"/>
                <a:ea typeface="+mn-ea"/>
                <a:cs typeface="+mn-cs"/>
              </a:rPr>
              <a:t>siç</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janë</a:t>
            </a:r>
            <a:r>
              <a:rPr lang="en-US" sz="1200" kern="1200" dirty="0" smtClean="0">
                <a:solidFill>
                  <a:schemeClr val="tx1"/>
                </a:solidFill>
                <a:effectLst/>
                <a:latin typeface="+mn-lt"/>
                <a:ea typeface="+mn-ea"/>
                <a:cs typeface="+mn-cs"/>
              </a:rPr>
              <a:t> iPods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MP3-shat </a:t>
            </a:r>
            <a:r>
              <a:rPr lang="en-US" sz="1200" kern="1200" dirty="0" err="1" smtClean="0">
                <a:solidFill>
                  <a:schemeClr val="tx1"/>
                </a:solidFill>
                <a:effectLst/>
                <a:latin typeface="+mn-lt"/>
                <a:ea typeface="+mn-ea"/>
                <a:cs typeface="+mn-cs"/>
              </a:rPr>
              <a:t>magazinojnë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luajnë</a:t>
            </a:r>
            <a:r>
              <a:rPr lang="en-US" sz="1200" kern="1200" dirty="0" smtClean="0">
                <a:solidFill>
                  <a:schemeClr val="tx1"/>
                </a:solidFill>
                <a:effectLst/>
                <a:latin typeface="+mn-lt"/>
                <a:ea typeface="+mn-ea"/>
                <a:cs typeface="+mn-cs"/>
              </a:rPr>
              <a:t> median </a:t>
            </a:r>
            <a:r>
              <a:rPr lang="en-US" sz="1200" kern="1200" dirty="0" err="1" smtClean="0">
                <a:solidFill>
                  <a:schemeClr val="tx1"/>
                </a:solidFill>
                <a:effectLst/>
                <a:latin typeface="+mn-lt"/>
                <a:ea typeface="+mn-ea"/>
                <a:cs typeface="+mn-cs"/>
              </a:rPr>
              <a:t>dixhitale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Këto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përfshijnë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muzikë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audio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tjera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fotografi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video, </a:t>
            </a:r>
            <a:r>
              <a:rPr lang="en-US" sz="1200" kern="1200" dirty="0" err="1" smtClean="0">
                <a:solidFill>
                  <a:schemeClr val="tx1"/>
                </a:solidFill>
                <a:effectLst/>
                <a:latin typeface="+mn-lt"/>
                <a:ea typeface="+mn-ea"/>
                <a:cs typeface="+mn-cs"/>
              </a:rPr>
              <a:t>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dokumente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lloje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tjera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skedari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herë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këto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shumë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ngjashmëri</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kompjuterët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Disa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këto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përdorin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ruajtje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lëvizshme</a:t>
            </a:r>
            <a:r>
              <a:rPr lang="en-US" sz="1200" kern="1200" dirty="0" smtClean="0">
                <a:solidFill>
                  <a:schemeClr val="tx1"/>
                </a:solidFill>
                <a:effectLst/>
                <a:latin typeface="+mn-lt"/>
                <a:ea typeface="+mn-ea"/>
                <a:cs typeface="+mn-cs"/>
              </a:rPr>
              <a:t> flash </a:t>
            </a:r>
            <a:r>
              <a:rPr lang="en-US" sz="1200" kern="1200" dirty="0" err="1" smtClean="0">
                <a:solidFill>
                  <a:schemeClr val="tx1"/>
                </a:solidFill>
                <a:effectLst/>
                <a:latin typeface="+mn-lt"/>
                <a:ea typeface="+mn-ea"/>
                <a:cs typeface="+mn-cs"/>
              </a:rPr>
              <a:t>ndërsa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tjerët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kanë</a:t>
            </a:r>
            <a:r>
              <a:rPr lang="en-US" sz="1200" kern="1200" dirty="0" smtClean="0">
                <a:solidFill>
                  <a:schemeClr val="tx1"/>
                </a:solidFill>
                <a:effectLst/>
                <a:latin typeface="+mn-lt"/>
                <a:ea typeface="+mn-ea"/>
                <a:cs typeface="+mn-cs"/>
              </a:rPr>
              <a:t> hard-</a:t>
            </a:r>
            <a:r>
              <a:rPr lang="en-US" sz="1200" kern="1200" dirty="0" err="1" smtClean="0">
                <a:solidFill>
                  <a:schemeClr val="tx1"/>
                </a:solidFill>
                <a:effectLst/>
                <a:latin typeface="+mn-lt"/>
                <a:ea typeface="+mn-ea"/>
                <a:cs typeface="+mn-cs"/>
              </a:rPr>
              <a:t>disqe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mëdhenj</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aftë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ruajtjen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mijëra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dosjeve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Disa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shembuj</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media-</a:t>
            </a:r>
            <a:r>
              <a:rPr lang="en-US" sz="1200" kern="1200" dirty="0" err="1" smtClean="0">
                <a:solidFill>
                  <a:schemeClr val="tx1"/>
                </a:solidFill>
                <a:effectLst/>
                <a:latin typeface="+mn-lt"/>
                <a:ea typeface="+mn-ea"/>
                <a:cs typeface="+mn-cs"/>
              </a:rPr>
              <a:t>plejërave</a:t>
            </a:r>
            <a:r>
              <a:rPr lang="en-US" sz="1200" kern="1200" dirty="0" smtClean="0">
                <a:solidFill>
                  <a:schemeClr val="tx1"/>
                </a:solidFill>
                <a:effectLst/>
                <a:latin typeface="+mn-lt"/>
                <a:ea typeface="+mn-ea"/>
                <a:cs typeface="+mn-cs"/>
              </a:rPr>
              <a:t> portative </a:t>
            </a:r>
            <a:r>
              <a:rPr lang="en-US" sz="1200" kern="1200" dirty="0" err="1" smtClean="0">
                <a:solidFill>
                  <a:schemeClr val="tx1"/>
                </a:solidFill>
                <a:effectLst/>
                <a:latin typeface="+mn-lt"/>
                <a:ea typeface="+mn-ea"/>
                <a:cs typeface="+mn-cs"/>
              </a:rPr>
              <a:t>jepen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poshtë</a:t>
            </a:r>
            <a:r>
              <a:rPr lang="en-US" sz="1200" kern="1200" dirty="0" smtClean="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33</a:t>
            </a:fld>
            <a:endParaRPr lang="en-US" dirty="0"/>
          </a:p>
        </p:txBody>
      </p:sp>
    </p:spTree>
    <p:extLst>
      <p:ext uri="{BB962C8B-B14F-4D97-AF65-F5344CB8AC3E}">
        <p14:creationId xmlns:p14="http://schemas.microsoft.com/office/powerpoint/2010/main" val="134696875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err="1" smtClean="0">
                <a:solidFill>
                  <a:schemeClr val="tx1"/>
                </a:solidFill>
                <a:effectLst/>
                <a:latin typeface="+mn-lt"/>
                <a:ea typeface="+mn-ea"/>
                <a:cs typeface="+mn-cs"/>
              </a:rPr>
              <a:t>Aparatet</a:t>
            </a:r>
            <a:r>
              <a:rPr lang="en-US" sz="1200" kern="1200" dirty="0" smtClean="0">
                <a:solidFill>
                  <a:schemeClr val="tx1"/>
                </a:solidFill>
                <a:effectLst/>
                <a:latin typeface="+mn-lt"/>
                <a:ea typeface="+mn-ea"/>
                <a:cs typeface="+mn-cs"/>
              </a:rPr>
              <a:t>/</a:t>
            </a:r>
            <a:r>
              <a:rPr lang="en-US" sz="1200" kern="1200" dirty="0" err="1" smtClean="0">
                <a:solidFill>
                  <a:schemeClr val="tx1"/>
                </a:solidFill>
                <a:effectLst/>
                <a:latin typeface="+mn-lt"/>
                <a:ea typeface="+mn-ea"/>
                <a:cs typeface="+mn-cs"/>
              </a:rPr>
              <a:t>konsolët</a:t>
            </a:r>
            <a:r>
              <a:rPr lang="en-US" sz="1200" kern="1200" dirty="0" smtClean="0">
                <a:solidFill>
                  <a:schemeClr val="tx1"/>
                </a:solidFill>
                <a:effectLst/>
                <a:latin typeface="+mn-lt"/>
                <a:ea typeface="+mn-ea"/>
                <a:cs typeface="+mn-cs"/>
              </a:rPr>
              <a:t> e video-</a:t>
            </a:r>
            <a:r>
              <a:rPr lang="en-US" sz="1200" kern="1200" dirty="0" err="1" smtClean="0">
                <a:solidFill>
                  <a:schemeClr val="tx1"/>
                </a:solidFill>
                <a:effectLst/>
                <a:latin typeface="+mn-lt"/>
                <a:ea typeface="+mn-ea"/>
                <a:cs typeface="+mn-cs"/>
              </a:rPr>
              <a:t>lojrave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ekzistuar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fillimi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viteve</a:t>
            </a:r>
            <a:r>
              <a:rPr lang="en-US" sz="1200" kern="1200" dirty="0" smtClean="0">
                <a:solidFill>
                  <a:schemeClr val="tx1"/>
                </a:solidFill>
                <a:effectLst/>
                <a:latin typeface="+mn-lt"/>
                <a:ea typeface="+mn-ea"/>
                <a:cs typeface="+mn-cs"/>
              </a:rPr>
              <a:t> 1970, </a:t>
            </a:r>
            <a:r>
              <a:rPr lang="en-US" sz="1200" kern="1200" dirty="0" err="1" smtClean="0">
                <a:solidFill>
                  <a:schemeClr val="tx1"/>
                </a:solidFill>
                <a:effectLst/>
                <a:latin typeface="+mn-lt"/>
                <a:ea typeface="+mn-ea"/>
                <a:cs typeface="+mn-cs"/>
              </a:rPr>
              <a:t>por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janë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zhvilluar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shumë</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kalimin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viteve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Këto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përdorin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bord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hapësirë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lëvizshme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lejon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përdoruesit</a:t>
            </a:r>
            <a:r>
              <a:rPr lang="en-US" sz="1200" kern="1200" dirty="0" smtClean="0">
                <a:solidFill>
                  <a:schemeClr val="tx1"/>
                </a:solidFill>
                <a:effectLst/>
                <a:latin typeface="+mn-lt"/>
                <a:ea typeface="+mn-ea"/>
                <a:cs typeface="+mn-cs"/>
              </a:rPr>
              <a:t> jo </a:t>
            </a:r>
            <a:r>
              <a:rPr lang="en-US" sz="1200" kern="1200" dirty="0" err="1" smtClean="0">
                <a:solidFill>
                  <a:schemeClr val="tx1"/>
                </a:solidFill>
                <a:effectLst/>
                <a:latin typeface="+mn-lt"/>
                <a:ea typeface="+mn-ea"/>
                <a:cs typeface="+mn-cs"/>
              </a:rPr>
              <a:t>vetëm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luajnë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lojëra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por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vizitojnë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faqet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internetit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ruajnë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luajnë</a:t>
            </a:r>
            <a:r>
              <a:rPr lang="en-US" sz="1200" kern="1200" dirty="0" smtClean="0">
                <a:solidFill>
                  <a:schemeClr val="tx1"/>
                </a:solidFill>
                <a:effectLst/>
                <a:latin typeface="+mn-lt"/>
                <a:ea typeface="+mn-ea"/>
                <a:cs typeface="+mn-cs"/>
              </a:rPr>
              <a:t> video, </a:t>
            </a:r>
            <a:r>
              <a:rPr lang="en-US" sz="1200" kern="1200" dirty="0" err="1" smtClean="0">
                <a:solidFill>
                  <a:schemeClr val="tx1"/>
                </a:solidFill>
                <a:effectLst/>
                <a:latin typeface="+mn-lt"/>
                <a:ea typeface="+mn-ea"/>
                <a:cs typeface="+mn-cs"/>
              </a:rPr>
              <a:t>foto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muzikë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këtë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arsye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ato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nuk</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duhet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neglizhohen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kurrë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burime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provave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elektronike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duken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parrezikshëm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shikim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Prodhuesit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kryesorë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këtyre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aparateve</a:t>
            </a:r>
            <a:r>
              <a:rPr lang="en-US" sz="1200" kern="1200" dirty="0" smtClean="0">
                <a:solidFill>
                  <a:schemeClr val="tx1"/>
                </a:solidFill>
                <a:effectLst/>
                <a:latin typeface="+mn-lt"/>
                <a:ea typeface="+mn-ea"/>
                <a:cs typeface="+mn-cs"/>
              </a:rPr>
              <a:t>/</a:t>
            </a:r>
            <a:r>
              <a:rPr lang="en-US" sz="1200" kern="1200" dirty="0" err="1" smtClean="0">
                <a:solidFill>
                  <a:schemeClr val="tx1"/>
                </a:solidFill>
                <a:effectLst/>
                <a:latin typeface="+mn-lt"/>
                <a:ea typeface="+mn-ea"/>
                <a:cs typeface="+mn-cs"/>
              </a:rPr>
              <a:t>konsolëve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përfshijnë</a:t>
            </a:r>
            <a:r>
              <a:rPr lang="en-US" sz="1200" kern="1200" dirty="0" smtClean="0">
                <a:solidFill>
                  <a:schemeClr val="tx1"/>
                </a:solidFill>
                <a:effectLst/>
                <a:latin typeface="+mn-lt"/>
                <a:ea typeface="+mn-ea"/>
                <a:cs typeface="+mn-cs"/>
              </a:rPr>
              <a:t> Sony, Nintendo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Microsoft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këto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kompani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aktualisht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mbajnë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shumicën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tregut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konsole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lojëra</a:t>
            </a:r>
            <a:r>
              <a:rPr lang="en-US" sz="1200" kern="1200" dirty="0" smtClean="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34</a:t>
            </a:fld>
            <a:endParaRPr lang="en-US" dirty="0"/>
          </a:p>
        </p:txBody>
      </p:sp>
    </p:spTree>
    <p:extLst>
      <p:ext uri="{BB962C8B-B14F-4D97-AF65-F5344CB8AC3E}">
        <p14:creationId xmlns:p14="http://schemas.microsoft.com/office/powerpoint/2010/main" val="72164261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US" sz="1200" kern="1200" dirty="0" smtClean="0">
                <a:solidFill>
                  <a:schemeClr val="tx1"/>
                </a:solidFill>
                <a:effectLst/>
                <a:latin typeface="+mn-lt"/>
                <a:ea typeface="+mn-ea"/>
                <a:cs typeface="+mn-cs"/>
              </a:rPr>
              <a:t>Kur </a:t>
            </a:r>
            <a:r>
              <a:rPr lang="en-US" sz="1200" kern="1200" dirty="0" err="1" smtClean="0">
                <a:solidFill>
                  <a:schemeClr val="tx1"/>
                </a:solidFill>
                <a:effectLst/>
                <a:latin typeface="+mn-lt"/>
                <a:ea typeface="+mn-ea"/>
                <a:cs typeface="+mn-cs"/>
              </a:rPr>
              <a:t>dy</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shumë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janë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lidhur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kabllot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dhënave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lidhja</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valë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krijohet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rrjet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Kompjuterët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rrjet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janë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gjendje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ndajnë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dhëna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burime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tjera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ndërmjet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tyre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shpesh</a:t>
            </a:r>
            <a:r>
              <a:rPr lang="en-US" sz="1200" kern="1200" dirty="0" smtClean="0">
                <a:solidFill>
                  <a:schemeClr val="tx1"/>
                </a:solidFill>
                <a:effectLst/>
                <a:latin typeface="+mn-lt"/>
                <a:ea typeface="+mn-ea"/>
                <a:cs typeface="+mn-cs"/>
              </a:rPr>
              <a:t> do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lidhen</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komponentët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shtesë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zgjerojnë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fushën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tyre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funksionet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dispozicion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Rrjetet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kompjuterike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kufizohen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ato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gjenden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shtëpi</a:t>
            </a:r>
            <a:r>
              <a:rPr lang="en-US" sz="1200" kern="1200" dirty="0" smtClean="0">
                <a:solidFill>
                  <a:schemeClr val="tx1"/>
                </a:solidFill>
                <a:effectLst/>
                <a:latin typeface="+mn-lt"/>
                <a:ea typeface="+mn-ea"/>
                <a:cs typeface="+mn-cs"/>
              </a:rPr>
              <a:t> (p.sh., </a:t>
            </a:r>
            <a:r>
              <a:rPr lang="en-US" sz="1200" kern="1200" dirty="0" err="1" smtClean="0">
                <a:solidFill>
                  <a:schemeClr val="tx1"/>
                </a:solidFill>
                <a:effectLst/>
                <a:latin typeface="+mn-lt"/>
                <a:ea typeface="+mn-ea"/>
                <a:cs typeface="+mn-cs"/>
              </a:rPr>
              <a:t>kur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anëtarët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familje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krijojnë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rrjet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ndan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modem </a:t>
            </a:r>
            <a:r>
              <a:rPr lang="en-US" sz="1200" kern="1200" dirty="0" err="1" smtClean="0">
                <a:solidFill>
                  <a:schemeClr val="tx1"/>
                </a:solidFill>
                <a:effectLst/>
                <a:latin typeface="+mn-lt"/>
                <a:ea typeface="+mn-ea"/>
                <a:cs typeface="+mn-cs"/>
              </a:rPr>
              <a:t>interneti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aq</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gjera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ato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përdorura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korporatat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mëdha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qeveritë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lidhin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qindra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apo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mijëra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bashku</a:t>
            </a:r>
            <a:r>
              <a:rPr lang="en-US" sz="1200" kern="1200" dirty="0" smtClean="0">
                <a:solidFill>
                  <a:schemeClr val="tx1"/>
                </a:solidFill>
                <a:effectLst/>
                <a:latin typeface="+mn-lt"/>
                <a:ea typeface="+mn-ea"/>
                <a:cs typeface="+mn-cs"/>
              </a:rPr>
              <a:t>.</a:t>
            </a:r>
          </a:p>
          <a:p>
            <a:endParaRPr lang="en-US" sz="1200" kern="1200" dirty="0" smtClean="0">
              <a:solidFill>
                <a:schemeClr val="tx1"/>
              </a:solidFill>
              <a:effectLst/>
              <a:latin typeface="+mn-lt"/>
              <a:ea typeface="+mn-ea"/>
              <a:cs typeface="+mn-cs"/>
            </a:endParaRPr>
          </a:p>
          <a:p>
            <a:r>
              <a:rPr lang="en-US" sz="1200" b="1" kern="1200" dirty="0" err="1" smtClean="0">
                <a:solidFill>
                  <a:schemeClr val="tx1"/>
                </a:solidFill>
                <a:effectLst/>
                <a:latin typeface="+mn-lt"/>
                <a:ea typeface="+mn-ea"/>
                <a:cs typeface="+mn-cs"/>
              </a:rPr>
              <a:t>Rrjeti</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për</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zonën</a:t>
            </a:r>
            <a:r>
              <a:rPr lang="en-US" sz="1200" b="1" kern="1200" dirty="0" smtClean="0">
                <a:solidFill>
                  <a:schemeClr val="tx1"/>
                </a:solidFill>
                <a:effectLst/>
                <a:latin typeface="+mn-lt"/>
                <a:ea typeface="+mn-ea"/>
                <a:cs typeface="+mn-cs"/>
              </a:rPr>
              <a:t> locale/Local Area Network (LAN)</a:t>
            </a:r>
            <a:r>
              <a:rPr lang="en-US" sz="1200" kern="1200" dirty="0" smtClean="0">
                <a:solidFill>
                  <a:schemeClr val="tx1"/>
                </a:solidFill>
                <a:effectLst/>
                <a:latin typeface="+mn-lt"/>
                <a:ea typeface="+mn-ea"/>
                <a:cs typeface="+mn-cs"/>
              </a:rPr>
              <a:t> - </a:t>
            </a:r>
            <a:r>
              <a:rPr lang="en-US" sz="1200" kern="1200" dirty="0" err="1" smtClean="0">
                <a:solidFill>
                  <a:schemeClr val="tx1"/>
                </a:solidFill>
                <a:effectLst/>
                <a:latin typeface="+mn-lt"/>
                <a:ea typeface="+mn-ea"/>
                <a:cs typeface="+mn-cs"/>
              </a:rPr>
              <a:t>Rrjeti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zonën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lokale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rrjet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kompjuterik</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mbulon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zonë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kufizuar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lokale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shtëpi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zyrë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grup</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ndërtesash</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shkollë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Përcaktimi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karakteristikave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LAN-</a:t>
            </a:r>
            <a:r>
              <a:rPr lang="en-US" sz="1200" kern="1200" dirty="0" err="1" smtClean="0">
                <a:solidFill>
                  <a:schemeClr val="tx1"/>
                </a:solidFill>
                <a:effectLst/>
                <a:latin typeface="+mn-lt"/>
                <a:ea typeface="+mn-ea"/>
                <a:cs typeface="+mn-cs"/>
              </a:rPr>
              <a:t>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përfshin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shpejtësi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shumë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madhe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arrijnë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transferimin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dhënave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përmes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kompjuterëve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rrjet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sferën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kufizuar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gjeografike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faktin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ata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nuk</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bëjnë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duhet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marrësh</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qira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linja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kompanitë</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telekomunikacionit</a:t>
            </a:r>
            <a:r>
              <a:rPr lang="en-US" sz="1200" kern="1200" dirty="0" smtClean="0">
                <a:solidFill>
                  <a:schemeClr val="tx1"/>
                </a:solidFill>
                <a:effectLst/>
                <a:latin typeface="+mn-lt"/>
                <a:ea typeface="+mn-ea"/>
                <a:cs typeface="+mn-cs"/>
              </a:rPr>
              <a:t>.</a:t>
            </a:r>
          </a:p>
          <a:p>
            <a:endParaRPr lang="en-US" sz="1200" kern="1200" dirty="0" smtClean="0">
              <a:solidFill>
                <a:schemeClr val="tx1"/>
              </a:solidFill>
              <a:effectLst/>
              <a:latin typeface="+mn-lt"/>
              <a:ea typeface="+mn-ea"/>
              <a:cs typeface="+mn-cs"/>
            </a:endParaRPr>
          </a:p>
          <a:p>
            <a:r>
              <a:rPr lang="en-US" sz="1200" b="1" kern="1200" dirty="0" err="1" smtClean="0">
                <a:solidFill>
                  <a:schemeClr val="tx1"/>
                </a:solidFill>
                <a:effectLst/>
                <a:latin typeface="+mn-lt"/>
                <a:ea typeface="+mn-ea"/>
                <a:cs typeface="+mn-cs"/>
              </a:rPr>
              <a:t>Rrjeti</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a:t>
            </a:r>
            <a:r>
              <a:rPr lang="en-US" sz="1200" b="1" kern="1200" dirty="0" smtClean="0">
                <a:solidFill>
                  <a:schemeClr val="tx1"/>
                </a:solidFill>
                <a:effectLst/>
                <a:latin typeface="+mn-lt"/>
                <a:ea typeface="+mn-ea"/>
                <a:cs typeface="+mn-cs"/>
              </a:rPr>
              <a:t> zones </a:t>
            </a:r>
            <a:r>
              <a:rPr lang="en-US" sz="1200" b="1" kern="1200" dirty="0" err="1" smtClean="0">
                <a:solidFill>
                  <a:schemeClr val="tx1"/>
                </a:solidFill>
                <a:effectLst/>
                <a:latin typeface="+mn-lt"/>
                <a:ea typeface="+mn-ea"/>
                <a:cs typeface="+mn-cs"/>
              </a:rPr>
              <a:t>së</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gjerë</a:t>
            </a:r>
            <a:r>
              <a:rPr lang="en-US" sz="1200" b="1" kern="1200" dirty="0" smtClean="0">
                <a:solidFill>
                  <a:schemeClr val="tx1"/>
                </a:solidFill>
                <a:effectLst/>
                <a:latin typeface="+mn-lt"/>
                <a:ea typeface="+mn-ea"/>
                <a:cs typeface="+mn-cs"/>
              </a:rPr>
              <a:t>/Wide Area Network (WAN) </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Rrjeti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gjerë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rrjet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kompjuterik</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mbulon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zonë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gjerë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do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përfshijë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çdo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rrjet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kalon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kufijtë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metropolitanë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rajonalë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kombëtarë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Termi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nënkupton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rrjet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përdor</a:t>
            </a:r>
            <a:r>
              <a:rPr lang="en-US" sz="1200" kern="1200" dirty="0" smtClean="0">
                <a:solidFill>
                  <a:schemeClr val="tx1"/>
                </a:solidFill>
                <a:effectLst/>
                <a:latin typeface="+mn-lt"/>
                <a:ea typeface="+mn-ea"/>
                <a:cs typeface="+mn-cs"/>
              </a:rPr>
              <a:t> ruterat24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lidhjet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komunikimeve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publike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Krahasojini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këto</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rrjetet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zonave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personale</a:t>
            </a:r>
            <a:r>
              <a:rPr lang="en-US" sz="1200" kern="1200" dirty="0" smtClean="0">
                <a:solidFill>
                  <a:schemeClr val="tx1"/>
                </a:solidFill>
                <a:effectLst/>
                <a:latin typeface="+mn-lt"/>
                <a:ea typeface="+mn-ea"/>
                <a:cs typeface="+mn-cs"/>
              </a:rPr>
              <a:t> (PANs), </a:t>
            </a:r>
            <a:r>
              <a:rPr lang="en-US" sz="1200" kern="1200" dirty="0" err="1" smtClean="0">
                <a:solidFill>
                  <a:schemeClr val="tx1"/>
                </a:solidFill>
                <a:effectLst/>
                <a:latin typeface="+mn-lt"/>
                <a:ea typeface="+mn-ea"/>
                <a:cs typeface="+mn-cs"/>
              </a:rPr>
              <a:t>rrjetet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zonës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kampusit</a:t>
            </a:r>
            <a:r>
              <a:rPr lang="en-US" sz="1200" kern="1200" dirty="0" smtClean="0">
                <a:solidFill>
                  <a:schemeClr val="tx1"/>
                </a:solidFill>
                <a:effectLst/>
                <a:latin typeface="+mn-lt"/>
                <a:ea typeface="+mn-ea"/>
                <a:cs typeface="+mn-cs"/>
              </a:rPr>
              <a:t> (CANs),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rrjetet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zonave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metropolitane</a:t>
            </a:r>
            <a:r>
              <a:rPr lang="en-US" sz="1200" kern="1200" dirty="0" smtClean="0">
                <a:solidFill>
                  <a:schemeClr val="tx1"/>
                </a:solidFill>
                <a:effectLst/>
                <a:latin typeface="+mn-lt"/>
                <a:ea typeface="+mn-ea"/>
                <a:cs typeface="+mn-cs"/>
              </a:rPr>
              <a:t> (MANs)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cilat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zakonisht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kufizohen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dhomë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ndërtesë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kampus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zona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veçanta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metropolitane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Shembulli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madh</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njohur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WAN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interneti</a:t>
            </a:r>
            <a:r>
              <a:rPr lang="en-US" sz="1200" kern="1200" dirty="0" smtClean="0">
                <a:solidFill>
                  <a:schemeClr val="tx1"/>
                </a:solidFill>
                <a:effectLst/>
                <a:latin typeface="+mn-lt"/>
                <a:ea typeface="+mn-ea"/>
                <a:cs typeface="+mn-cs"/>
              </a:rPr>
              <a:t>.</a:t>
            </a:r>
          </a:p>
          <a:p>
            <a:endParaRPr lang="en-US" sz="1200" kern="1200" dirty="0" smtClean="0">
              <a:solidFill>
                <a:schemeClr val="tx1"/>
              </a:solidFill>
              <a:effectLst/>
              <a:latin typeface="+mn-lt"/>
              <a:ea typeface="+mn-ea"/>
              <a:cs typeface="+mn-cs"/>
            </a:endParaRPr>
          </a:p>
          <a:p>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pjesë</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terminologjisë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hasen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bëjnë</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rrjetet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janë</a:t>
            </a:r>
            <a:r>
              <a:rPr lang="en-US" sz="1200" kern="1200" dirty="0" smtClean="0">
                <a:solidFill>
                  <a:schemeClr val="tx1"/>
                </a:solidFill>
                <a:effectLst/>
                <a:latin typeface="+mn-lt"/>
                <a:ea typeface="+mn-ea"/>
                <a:cs typeface="+mn-cs"/>
              </a:rPr>
              <a:t>:</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Port </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dy</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lloje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portave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portat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kompjuterike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hardware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portat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rrjetit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internetit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port </a:t>
            </a:r>
            <a:r>
              <a:rPr lang="en-US" sz="1200" kern="1200" dirty="0" err="1" smtClean="0">
                <a:solidFill>
                  <a:schemeClr val="tx1"/>
                </a:solidFill>
                <a:effectLst/>
                <a:latin typeface="+mn-lt"/>
                <a:ea typeface="+mn-ea"/>
                <a:cs typeface="+mn-cs"/>
              </a:rPr>
              <a:t>kompjuter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pikë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lidhjeje</a:t>
            </a:r>
            <a:r>
              <a:rPr lang="en-US" sz="1200" kern="1200" dirty="0" smtClean="0">
                <a:solidFill>
                  <a:schemeClr val="tx1"/>
                </a:solidFill>
                <a:effectLst/>
                <a:latin typeface="+mn-lt"/>
                <a:ea typeface="+mn-ea"/>
                <a:cs typeface="+mn-cs"/>
              </a:rPr>
              <a:t> midis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tjetër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ku</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futen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dalin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informacione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shembuj</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përfshijnë</a:t>
            </a:r>
            <a:r>
              <a:rPr lang="en-US" sz="1200" kern="1200" dirty="0" smtClean="0">
                <a:solidFill>
                  <a:schemeClr val="tx1"/>
                </a:solidFill>
                <a:effectLst/>
                <a:latin typeface="+mn-lt"/>
                <a:ea typeface="+mn-ea"/>
                <a:cs typeface="+mn-cs"/>
              </a:rPr>
              <a:t> USB, Ethernet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portat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paralele</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cilat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bashkëngjiten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port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rrjetit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gjendet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softuer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pikën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ku</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softueri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lidhet</a:t>
            </a:r>
            <a:r>
              <a:rPr lang="en-US" sz="1200" kern="1200" dirty="0" smtClean="0">
                <a:solidFill>
                  <a:schemeClr val="tx1"/>
                </a:solidFill>
                <a:effectLst/>
                <a:latin typeface="+mn-lt"/>
                <a:ea typeface="+mn-ea"/>
                <a:cs typeface="+mn-cs"/>
              </a:rPr>
              <a:t> me internet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shërbimet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rrjetit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analogji</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përbashkët</a:t>
            </a:r>
            <a:r>
              <a:rPr lang="en-US" sz="1200" kern="1200" dirty="0" smtClean="0">
                <a:solidFill>
                  <a:schemeClr val="tx1"/>
                </a:solidFill>
                <a:effectLst/>
                <a:latin typeface="+mn-lt"/>
                <a:ea typeface="+mn-ea"/>
                <a:cs typeface="+mn-cs"/>
              </a:rPr>
              <a:t> do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ishtine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dyert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dritaret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ndërtese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Secilit</a:t>
            </a:r>
            <a:r>
              <a:rPr lang="en-US" sz="1200" kern="1200" dirty="0" smtClean="0">
                <a:solidFill>
                  <a:schemeClr val="tx1"/>
                </a:solidFill>
                <a:effectLst/>
                <a:latin typeface="+mn-lt"/>
                <a:ea typeface="+mn-ea"/>
                <a:cs typeface="+mn-cs"/>
              </a:rPr>
              <a:t> port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jepet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numër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tjetër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programimin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kompjuterik</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Numri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identifikon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rolin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funksionin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portit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vendoset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sipas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standardeve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përbashkëta</a:t>
            </a:r>
            <a:r>
              <a:rPr lang="en-US" sz="1200" kern="1200" dirty="0" smtClean="0">
                <a:solidFill>
                  <a:schemeClr val="tx1"/>
                </a:solidFill>
                <a:effectLst/>
                <a:latin typeface="+mn-lt"/>
                <a:ea typeface="+mn-ea"/>
                <a:cs typeface="+mn-cs"/>
              </a:rPr>
              <a:t>.</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Bandwidth (</a:t>
            </a:r>
            <a:r>
              <a:rPr lang="en-US" sz="1200" b="1" kern="1200" dirty="0" err="1" smtClean="0">
                <a:solidFill>
                  <a:schemeClr val="tx1"/>
                </a:solidFill>
                <a:effectLst/>
                <a:latin typeface="+mn-lt"/>
                <a:ea typeface="+mn-ea"/>
                <a:cs typeface="+mn-cs"/>
              </a:rPr>
              <a:t>Gjerësia</a:t>
            </a:r>
            <a:r>
              <a:rPr lang="en-US" sz="1200" b="1" kern="1200" dirty="0" smtClean="0">
                <a:solidFill>
                  <a:schemeClr val="tx1"/>
                </a:solidFill>
                <a:effectLst/>
                <a:latin typeface="+mn-lt"/>
                <a:ea typeface="+mn-ea"/>
                <a:cs typeface="+mn-cs"/>
              </a:rPr>
              <a:t> e </a:t>
            </a:r>
            <a:r>
              <a:rPr lang="en-US" sz="1200" b="1" kern="1200" dirty="0" err="1" smtClean="0">
                <a:solidFill>
                  <a:schemeClr val="tx1"/>
                </a:solidFill>
                <a:effectLst/>
                <a:latin typeface="+mn-lt"/>
                <a:ea typeface="+mn-ea"/>
                <a:cs typeface="+mn-cs"/>
              </a:rPr>
              <a:t>Valës</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Ashtu</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diametri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tubi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madhësia</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gjerësisë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brezit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tregon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volumin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maksimal</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informacionit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bartet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përgjatë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linje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telefonike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linjës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kabllore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ushqimit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satelitor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etj</a:t>
            </a:r>
            <a:r>
              <a:rPr lang="en-US" sz="1200" kern="1200" dirty="0" smtClean="0">
                <a:solidFill>
                  <a:schemeClr val="tx1"/>
                </a:solidFill>
                <a:effectLst/>
                <a:latin typeface="+mn-lt"/>
                <a:ea typeface="+mn-ea"/>
                <a:cs typeface="+mn-cs"/>
              </a:rPr>
              <a:t>. Sa </a:t>
            </a:r>
            <a:r>
              <a:rPr lang="en-US" sz="1200" kern="1200" dirty="0" err="1" smtClean="0">
                <a:solidFill>
                  <a:schemeClr val="tx1"/>
                </a:solidFill>
                <a:effectLst/>
                <a:latin typeface="+mn-lt"/>
                <a:ea typeface="+mn-ea"/>
                <a:cs typeface="+mn-cs"/>
              </a:rPr>
              <a:t>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madh</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gjerësia</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valës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aq</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madhe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shpejtësia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potenciale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shkarkimin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ngarkimin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dhënave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Adresa</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kontrollit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aksesit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media (MAC) - </a:t>
            </a:r>
            <a:r>
              <a:rPr lang="en-US" sz="1200" kern="1200" dirty="0" err="1" smtClean="0">
                <a:solidFill>
                  <a:schemeClr val="tx1"/>
                </a:solidFill>
                <a:effectLst/>
                <a:latin typeface="+mn-lt"/>
                <a:ea typeface="+mn-ea"/>
                <a:cs typeface="+mn-cs"/>
              </a:rPr>
              <a:t>Adresa</a:t>
            </a:r>
            <a:r>
              <a:rPr lang="en-US" sz="1200" kern="1200" dirty="0" smtClean="0">
                <a:solidFill>
                  <a:schemeClr val="tx1"/>
                </a:solidFill>
                <a:effectLst/>
                <a:latin typeface="+mn-lt"/>
                <a:ea typeface="+mn-ea"/>
                <a:cs typeface="+mn-cs"/>
              </a:rPr>
              <a:t> MAC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referimi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unik</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caktuar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prodhuesi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shumicën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adaptorëve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rrjetit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kartat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ndërfaqes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rrjetit</a:t>
            </a:r>
            <a:r>
              <a:rPr lang="en-US" sz="1200" kern="1200" dirty="0" smtClean="0">
                <a:solidFill>
                  <a:schemeClr val="tx1"/>
                </a:solidFill>
                <a:effectLst/>
                <a:latin typeface="+mn-lt"/>
                <a:ea typeface="+mn-ea"/>
                <a:cs typeface="+mn-cs"/>
              </a:rPr>
              <a:t> (NIC). </a:t>
            </a:r>
            <a:r>
              <a:rPr lang="en-US" sz="1200" kern="1200" dirty="0" err="1" smtClean="0">
                <a:solidFill>
                  <a:schemeClr val="tx1"/>
                </a:solidFill>
                <a:effectLst/>
                <a:latin typeface="+mn-lt"/>
                <a:ea typeface="+mn-ea"/>
                <a:cs typeface="+mn-cs"/>
              </a:rPr>
              <a:t>Adresat</a:t>
            </a:r>
            <a:r>
              <a:rPr lang="en-US" sz="1200" kern="1200" dirty="0" smtClean="0">
                <a:solidFill>
                  <a:schemeClr val="tx1"/>
                </a:solidFill>
                <a:effectLst/>
                <a:latin typeface="+mn-lt"/>
                <a:ea typeface="+mn-ea"/>
                <a:cs typeface="+mn-cs"/>
              </a:rPr>
              <a:t> MAC </a:t>
            </a:r>
            <a:r>
              <a:rPr lang="en-US" sz="1200" kern="1200" dirty="0" err="1" smtClean="0">
                <a:solidFill>
                  <a:schemeClr val="tx1"/>
                </a:solidFill>
                <a:effectLst/>
                <a:latin typeface="+mn-lt"/>
                <a:ea typeface="+mn-ea"/>
                <a:cs typeface="+mn-cs"/>
              </a:rPr>
              <a:t>funksionojnë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adresë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rrjet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mënyrë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identifikohen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dhënat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duhura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përcillen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atij</a:t>
            </a:r>
            <a:r>
              <a:rPr lang="en-US" sz="1200" kern="1200" dirty="0" smtClean="0">
                <a:solidFill>
                  <a:schemeClr val="tx1"/>
                </a:solidFill>
                <a:effectLst/>
                <a:latin typeface="+mn-lt"/>
                <a:ea typeface="+mn-ea"/>
                <a:cs typeface="+mn-cs"/>
              </a:rPr>
              <a:t>.</a:t>
            </a:r>
          </a:p>
          <a:p>
            <a:endParaRPr lang="en-US" sz="1200" kern="1200" dirty="0" smtClean="0">
              <a:solidFill>
                <a:schemeClr val="tx1"/>
              </a:solidFill>
              <a:effectLst/>
              <a:latin typeface="+mn-lt"/>
              <a:ea typeface="+mn-ea"/>
              <a:cs typeface="+mn-cs"/>
            </a:endParaRPr>
          </a:p>
          <a:p>
            <a:r>
              <a:rPr lang="en-US" sz="1200" b="1" kern="1200" dirty="0" err="1" smtClean="0">
                <a:solidFill>
                  <a:schemeClr val="tx1"/>
                </a:solidFill>
                <a:effectLst/>
                <a:latin typeface="+mn-lt"/>
                <a:ea typeface="+mn-ea"/>
                <a:cs typeface="+mn-cs"/>
              </a:rPr>
              <a:t>Rrjeti</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bashkëngjitur</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ruajtjes</a:t>
            </a:r>
            <a:r>
              <a:rPr lang="en-US" sz="1200" b="1" kern="1200" dirty="0" smtClean="0">
                <a:solidFill>
                  <a:schemeClr val="tx1"/>
                </a:solidFill>
                <a:effectLst/>
                <a:latin typeface="+mn-lt"/>
                <a:ea typeface="+mn-ea"/>
                <a:cs typeface="+mn-cs"/>
              </a:rPr>
              <a:t>/Network Attached Storage (NAS) </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NAS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ngjashëm</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hard- disk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jashtëm</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ndryshim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ofron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hapësirë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ruajtje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rrjet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tërë</a:t>
            </a:r>
            <a:r>
              <a:rPr lang="en-US" sz="1200" kern="1200" dirty="0" smtClean="0">
                <a:solidFill>
                  <a:schemeClr val="tx1"/>
                </a:solidFill>
                <a:effectLst/>
                <a:latin typeface="+mn-lt"/>
                <a:ea typeface="+mn-ea"/>
                <a:cs typeface="+mn-cs"/>
              </a:rPr>
              <a:t>, jo </a:t>
            </a:r>
            <a:r>
              <a:rPr lang="en-US" sz="1200" kern="1200" dirty="0" err="1" smtClean="0">
                <a:solidFill>
                  <a:schemeClr val="tx1"/>
                </a:solidFill>
                <a:effectLst/>
                <a:latin typeface="+mn-lt"/>
                <a:ea typeface="+mn-ea"/>
                <a:cs typeface="+mn-cs"/>
              </a:rPr>
              <a:t>vetëm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vetëm</a:t>
            </a:r>
            <a:r>
              <a:rPr lang="en-US" sz="1200" kern="1200" dirty="0" smtClean="0">
                <a:solidFill>
                  <a:schemeClr val="tx1"/>
                </a:solidFill>
                <a:effectLst/>
                <a:latin typeface="+mn-lt"/>
                <a:ea typeface="+mn-ea"/>
                <a:cs typeface="+mn-cs"/>
              </a:rPr>
              <a:t>. NAS </a:t>
            </a:r>
            <a:r>
              <a:rPr lang="en-US" sz="1200" kern="1200" dirty="0" err="1" smtClean="0">
                <a:solidFill>
                  <a:schemeClr val="tx1"/>
                </a:solidFill>
                <a:effectLst/>
                <a:latin typeface="+mn-lt"/>
                <a:ea typeface="+mn-ea"/>
                <a:cs typeface="+mn-cs"/>
              </a:rPr>
              <a:t>shpesh</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ofrojë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shumë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tepër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sesa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thjesht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ruajtje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dhënave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NAS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përdoret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server </a:t>
            </a:r>
            <a:r>
              <a:rPr lang="en-US" sz="1200" kern="1200" dirty="0" err="1" smtClean="0">
                <a:solidFill>
                  <a:schemeClr val="tx1"/>
                </a:solidFill>
                <a:effectLst/>
                <a:latin typeface="+mn-lt"/>
                <a:ea typeface="+mn-ea"/>
                <a:cs typeface="+mn-cs"/>
              </a:rPr>
              <a:t>automatik</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shkarkues</a:t>
            </a:r>
            <a:r>
              <a:rPr lang="en-US" sz="1200" kern="1200" dirty="0" smtClean="0">
                <a:solidFill>
                  <a:schemeClr val="tx1"/>
                </a:solidFill>
                <a:effectLst/>
                <a:latin typeface="+mn-lt"/>
                <a:ea typeface="+mn-ea"/>
                <a:cs typeface="+mn-cs"/>
              </a:rPr>
              <a:t> (p.sh. uTorrent)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madje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server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vogël</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Shumë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a:t>
            </a:r>
            <a:r>
              <a:rPr lang="en-US" sz="1200" kern="1200" dirty="0" smtClean="0">
                <a:solidFill>
                  <a:schemeClr val="tx1"/>
                </a:solidFill>
                <a:effectLst/>
                <a:latin typeface="+mn-lt"/>
                <a:ea typeface="+mn-ea"/>
                <a:cs typeface="+mn-cs"/>
              </a:rPr>
              <a:t> NAS </a:t>
            </a:r>
            <a:r>
              <a:rPr lang="en-US" sz="1200" kern="1200" dirty="0" err="1" smtClean="0">
                <a:solidFill>
                  <a:schemeClr val="tx1"/>
                </a:solidFill>
                <a:effectLst/>
                <a:latin typeface="+mn-lt"/>
                <a:ea typeface="+mn-ea"/>
                <a:cs typeface="+mn-cs"/>
              </a:rPr>
              <a:t>kanë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shumë</a:t>
            </a:r>
            <a:r>
              <a:rPr lang="en-US" sz="1200" kern="1200" dirty="0" smtClean="0">
                <a:solidFill>
                  <a:schemeClr val="tx1"/>
                </a:solidFill>
                <a:effectLst/>
                <a:latin typeface="+mn-lt"/>
                <a:ea typeface="+mn-ea"/>
                <a:cs typeface="+mn-cs"/>
              </a:rPr>
              <a:t> se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hard-disk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ofrojnë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funksionalitet</a:t>
            </a:r>
            <a:r>
              <a:rPr lang="en-US" sz="1200" kern="1200" dirty="0" smtClean="0">
                <a:solidFill>
                  <a:schemeClr val="tx1"/>
                </a:solidFill>
                <a:effectLst/>
                <a:latin typeface="+mn-lt"/>
                <a:ea typeface="+mn-ea"/>
                <a:cs typeface="+mn-cs"/>
              </a:rPr>
              <a:t> 'RAID'.</a:t>
            </a:r>
          </a:p>
          <a:p>
            <a:endParaRPr lang="en-US" sz="1200" kern="1200" dirty="0" smtClean="0">
              <a:solidFill>
                <a:schemeClr val="tx1"/>
              </a:solidFill>
              <a:effectLst/>
              <a:latin typeface="+mn-lt"/>
              <a:ea typeface="+mn-ea"/>
              <a:cs typeface="+mn-cs"/>
            </a:endParaRPr>
          </a:p>
          <a:p>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ashtuquajtur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Grup</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Tepërt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Disqeteve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Pavarura</a:t>
            </a:r>
            <a:r>
              <a:rPr lang="en-US" sz="1200" kern="1200" dirty="0" smtClean="0">
                <a:solidFill>
                  <a:schemeClr val="tx1"/>
                </a:solidFill>
                <a:effectLst/>
                <a:latin typeface="+mn-lt"/>
                <a:ea typeface="+mn-ea"/>
                <a:cs typeface="+mn-cs"/>
              </a:rPr>
              <a:t>' (RAID=Redundant Array of Independent Disks)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mënyrë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rregulluar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ruajtjen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dhënave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konfigurim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dhënave</a:t>
            </a:r>
            <a:r>
              <a:rPr lang="en-US" sz="1200" kern="1200" dirty="0" smtClean="0">
                <a:solidFill>
                  <a:schemeClr val="tx1"/>
                </a:solidFill>
                <a:effectLst/>
                <a:latin typeface="+mn-lt"/>
                <a:ea typeface="+mn-ea"/>
                <a:cs typeface="+mn-cs"/>
              </a:rPr>
              <a:t>) duke </a:t>
            </a:r>
            <a:r>
              <a:rPr lang="en-US" sz="1200" kern="1200" dirty="0" err="1" smtClean="0">
                <a:solidFill>
                  <a:schemeClr val="tx1"/>
                </a:solidFill>
                <a:effectLst/>
                <a:latin typeface="+mn-lt"/>
                <a:ea typeface="+mn-ea"/>
                <a:cs typeface="+mn-cs"/>
              </a:rPr>
              <a:t>përdorur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drivera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shumta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disqesh</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dhënat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ruhen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disqet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individuale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siguruar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nivelin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mirë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performancës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besueshmërinë</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dhënave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Sistemi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operativ</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akseson</a:t>
            </a:r>
            <a:r>
              <a:rPr lang="en-US" sz="1200" kern="1200" dirty="0" smtClean="0">
                <a:solidFill>
                  <a:schemeClr val="tx1"/>
                </a:solidFill>
                <a:effectLst/>
                <a:latin typeface="+mn-lt"/>
                <a:ea typeface="+mn-ea"/>
                <a:cs typeface="+mn-cs"/>
              </a:rPr>
              <a:t> RAID-in </a:t>
            </a:r>
            <a:r>
              <a:rPr lang="en-US" sz="1200" kern="1200" dirty="0" err="1" smtClean="0">
                <a:solidFill>
                  <a:schemeClr val="tx1"/>
                </a:solidFill>
                <a:effectLst/>
                <a:latin typeface="+mn-lt"/>
                <a:ea typeface="+mn-ea"/>
                <a:cs typeface="+mn-cs"/>
              </a:rPr>
              <a:t>sikur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ishte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hard-disk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vetëm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Aksesi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kontrollohet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koordinohet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softueri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kontrollues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hardueër</a:t>
            </a:r>
            <a:r>
              <a:rPr lang="en-US" sz="1200" kern="1200" dirty="0" smtClean="0">
                <a:solidFill>
                  <a:schemeClr val="tx1"/>
                </a:solidFill>
                <a:effectLst/>
                <a:latin typeface="+mn-lt"/>
                <a:ea typeface="+mn-ea"/>
                <a:cs typeface="+mn-cs"/>
              </a:rPr>
              <a:t> RAID. RAID-e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pavarura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zakonisht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gjenden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konfigurimin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rrjetit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përmbajnë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sasi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mëdha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provave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elektronike</a:t>
            </a:r>
            <a:r>
              <a:rPr lang="en-US" sz="1200" kern="1200" dirty="0" smtClean="0">
                <a:solidFill>
                  <a:schemeClr val="tx1"/>
                </a:solidFill>
                <a:effectLst/>
                <a:latin typeface="+mn-lt"/>
                <a:ea typeface="+mn-ea"/>
                <a:cs typeface="+mn-cs"/>
              </a:rPr>
              <a:t>.</a:t>
            </a:r>
          </a:p>
        </p:txBody>
      </p:sp>
      <p:sp>
        <p:nvSpPr>
          <p:cNvPr id="4" name="Slide Number Placeholder 3"/>
          <p:cNvSpPr>
            <a:spLocks noGrp="1"/>
          </p:cNvSpPr>
          <p:nvPr>
            <p:ph type="sldNum" sz="quarter" idx="10"/>
          </p:nvPr>
        </p:nvSpPr>
        <p:spPr/>
        <p:txBody>
          <a:bodyPr/>
          <a:lstStyle/>
          <a:p>
            <a:fld id="{6F040226-21D7-5847-B396-76B67129E36D}" type="slidenum">
              <a:rPr lang="en-US" smtClean="0"/>
              <a:pPr/>
              <a:t>35</a:t>
            </a:fld>
            <a:endParaRPr lang="en-US" dirty="0"/>
          </a:p>
        </p:txBody>
      </p:sp>
    </p:spTree>
    <p:extLst>
      <p:ext uri="{BB962C8B-B14F-4D97-AF65-F5344CB8AC3E}">
        <p14:creationId xmlns:p14="http://schemas.microsoft.com/office/powerpoint/2010/main" val="206084333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err="1" smtClean="0">
                <a:solidFill>
                  <a:schemeClr val="tx1"/>
                </a:solidFill>
                <a:effectLst/>
                <a:latin typeface="+mn-lt"/>
                <a:ea typeface="+mn-ea"/>
                <a:cs typeface="+mn-cs"/>
              </a:rPr>
              <a:t>Kontrolluesi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Ndërfaqes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Rrjetit</a:t>
            </a:r>
            <a:r>
              <a:rPr lang="en-US" sz="1200" kern="1200" dirty="0" smtClean="0">
                <a:solidFill>
                  <a:schemeClr val="tx1"/>
                </a:solidFill>
                <a:effectLst/>
                <a:latin typeface="+mn-lt"/>
                <a:ea typeface="+mn-ea"/>
                <a:cs typeface="+mn-cs"/>
              </a:rPr>
              <a:t> (NIC) -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bord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qarkor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kartë</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instaluar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lejon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lidhjen</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rrjet</a:t>
            </a:r>
            <a:r>
              <a:rPr lang="en-US" sz="1200" kern="1200" dirty="0" smtClean="0">
                <a:solidFill>
                  <a:schemeClr val="tx1"/>
                </a:solidFill>
                <a:effectLst/>
                <a:latin typeface="+mn-lt"/>
                <a:ea typeface="+mn-ea"/>
                <a:cs typeface="+mn-cs"/>
              </a:rPr>
              <a:t>.</a:t>
            </a:r>
          </a:p>
        </p:txBody>
      </p:sp>
      <p:sp>
        <p:nvSpPr>
          <p:cNvPr id="4" name="Slide Number Placeholder 3"/>
          <p:cNvSpPr>
            <a:spLocks noGrp="1"/>
          </p:cNvSpPr>
          <p:nvPr>
            <p:ph type="sldNum" sz="quarter" idx="10"/>
          </p:nvPr>
        </p:nvSpPr>
        <p:spPr/>
        <p:txBody>
          <a:bodyPr/>
          <a:lstStyle/>
          <a:p>
            <a:fld id="{6F040226-21D7-5847-B396-76B67129E36D}" type="slidenum">
              <a:rPr lang="en-US" smtClean="0"/>
              <a:pPr/>
              <a:t>36</a:t>
            </a:fld>
            <a:endParaRPr lang="en-US" dirty="0"/>
          </a:p>
        </p:txBody>
      </p:sp>
    </p:spTree>
    <p:extLst>
      <p:ext uri="{BB962C8B-B14F-4D97-AF65-F5344CB8AC3E}">
        <p14:creationId xmlns:p14="http://schemas.microsoft.com/office/powerpoint/2010/main" val="145852433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err="1" smtClean="0">
                <a:solidFill>
                  <a:schemeClr val="tx1"/>
                </a:solidFill>
                <a:effectLst/>
                <a:latin typeface="+mn-lt"/>
                <a:ea typeface="+mn-ea"/>
                <a:cs typeface="+mn-cs"/>
              </a:rPr>
              <a:t>Shpërndarës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Rrjetit</a:t>
            </a:r>
            <a:r>
              <a:rPr lang="en-US" sz="1200" kern="1200" dirty="0" smtClean="0">
                <a:solidFill>
                  <a:schemeClr val="tx1"/>
                </a:solidFill>
                <a:effectLst/>
                <a:latin typeface="+mn-lt"/>
                <a:ea typeface="+mn-ea"/>
                <a:cs typeface="+mn-cs"/>
              </a:rPr>
              <a:t> (Network Hub) -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shpërndarës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koncentrator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rrjetit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lidhjen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shumë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kompjuterëve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internetit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bashku</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mënyrë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atoa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veprojnë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bashku</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pjesë</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vetme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"segment"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rrjeti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gjithë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kompjuterët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këtë</a:t>
            </a:r>
            <a:r>
              <a:rPr lang="en-US" sz="1200" kern="1200" dirty="0" smtClean="0">
                <a:solidFill>
                  <a:schemeClr val="tx1"/>
                </a:solidFill>
                <a:effectLst/>
                <a:latin typeface="+mn-lt"/>
                <a:ea typeface="+mn-ea"/>
                <a:cs typeface="+mn-cs"/>
              </a:rPr>
              <a:t> segment </a:t>
            </a:r>
            <a:r>
              <a:rPr lang="en-US" sz="1200" kern="1200" dirty="0" err="1" smtClean="0">
                <a:solidFill>
                  <a:schemeClr val="tx1"/>
                </a:solidFill>
                <a:effectLst/>
                <a:latin typeface="+mn-lt"/>
                <a:ea typeface="+mn-ea"/>
                <a:cs typeface="+mn-cs"/>
              </a:rPr>
              <a:t>janë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gjendje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komunikojnë</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njëri-tjetrin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shpërndarës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transmeton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çdo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dhënë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marrë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rrjeti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përcjell</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gjitha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tjera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lidhura</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Per </a:t>
            </a:r>
            <a:r>
              <a:rPr lang="en-US" sz="1200" kern="1200" dirty="0" err="1" smtClean="0">
                <a:solidFill>
                  <a:schemeClr val="tx1"/>
                </a:solidFill>
                <a:effectLst/>
                <a:latin typeface="+mn-lt"/>
                <a:ea typeface="+mn-ea"/>
                <a:cs typeface="+mn-cs"/>
              </a:rPr>
              <a:t>nje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hetues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jetë</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vështirë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bëhet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dallimi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ndërmjet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shpërndarësve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çelsave</a:t>
            </a:r>
            <a:r>
              <a:rPr lang="en-US" sz="1200" kern="1200" dirty="0" smtClean="0">
                <a:solidFill>
                  <a:schemeClr val="tx1"/>
                </a:solidFill>
                <a:effectLst/>
                <a:latin typeface="+mn-lt"/>
                <a:ea typeface="+mn-ea"/>
                <a:cs typeface="+mn-cs"/>
              </a:rPr>
              <a:t> (switches), </a:t>
            </a:r>
            <a:r>
              <a:rPr lang="en-US" sz="1200" kern="1200" dirty="0" err="1" smtClean="0">
                <a:solidFill>
                  <a:schemeClr val="tx1"/>
                </a:solidFill>
                <a:effectLst/>
                <a:latin typeface="+mn-lt"/>
                <a:ea typeface="+mn-ea"/>
                <a:cs typeface="+mn-cs"/>
              </a:rPr>
              <a:t>sepse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ata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thelb</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duken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njëjtë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por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shpërndarësit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janë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zëvendësuar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gjerësisht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çelsat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rrjetit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Dallimi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kryesor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se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shpërndarës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transmeton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gjitha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paketat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gjitha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portat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ndërsa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çelës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dërgon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vetëm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portën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synuar</a:t>
            </a:r>
            <a:r>
              <a:rPr lang="en-US" sz="1200" kern="1200" dirty="0" smtClean="0">
                <a:solidFill>
                  <a:schemeClr val="tx1"/>
                </a:solidFill>
                <a:effectLst/>
                <a:latin typeface="+mn-lt"/>
                <a:ea typeface="+mn-ea"/>
                <a:cs typeface="+mn-cs"/>
              </a:rPr>
              <a:t>.</a:t>
            </a:r>
          </a:p>
        </p:txBody>
      </p:sp>
      <p:sp>
        <p:nvSpPr>
          <p:cNvPr id="4" name="Slide Number Placeholder 3"/>
          <p:cNvSpPr>
            <a:spLocks noGrp="1"/>
          </p:cNvSpPr>
          <p:nvPr>
            <p:ph type="sldNum" sz="quarter" idx="10"/>
          </p:nvPr>
        </p:nvSpPr>
        <p:spPr/>
        <p:txBody>
          <a:bodyPr/>
          <a:lstStyle/>
          <a:p>
            <a:fld id="{6F040226-21D7-5847-B396-76B67129E36D}" type="slidenum">
              <a:rPr lang="en-US" smtClean="0"/>
              <a:pPr/>
              <a:t>37</a:t>
            </a:fld>
            <a:endParaRPr lang="en-US" dirty="0"/>
          </a:p>
        </p:txBody>
      </p:sp>
    </p:spTree>
    <p:extLst>
      <p:ext uri="{BB962C8B-B14F-4D97-AF65-F5344CB8AC3E}">
        <p14:creationId xmlns:p14="http://schemas.microsoft.com/office/powerpoint/2010/main" val="116396993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err="1" smtClean="0">
                <a:solidFill>
                  <a:schemeClr val="tx1"/>
                </a:solidFill>
                <a:effectLst/>
                <a:latin typeface="+mn-lt"/>
                <a:ea typeface="+mn-ea"/>
                <a:cs typeface="+mn-cs"/>
              </a:rPr>
              <a:t>Çelës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Rrjeti</a:t>
            </a:r>
            <a:r>
              <a:rPr lang="en-US" sz="1200" kern="1200" dirty="0" smtClean="0">
                <a:solidFill>
                  <a:schemeClr val="tx1"/>
                </a:solidFill>
                <a:effectLst/>
                <a:latin typeface="+mn-lt"/>
                <a:ea typeface="+mn-ea"/>
                <a:cs typeface="+mn-cs"/>
              </a:rPr>
              <a:t> (Network Switch) -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çelës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rrjeti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shumë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ngjashëm</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shpërndarës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Çelsat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përdoren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kryesisht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lidhur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grupet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pajisjeve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rrjetit</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njëri-tjetrin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kontrast</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shpërndarësit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ata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përdorin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bazat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dhënave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ruajtura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brenda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vendit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kujtuar</a:t>
            </a:r>
            <a:r>
              <a:rPr lang="en-US" sz="1200" kern="1200" dirty="0" smtClean="0">
                <a:solidFill>
                  <a:schemeClr val="tx1"/>
                </a:solidFill>
                <a:effectLst/>
                <a:latin typeface="+mn-lt"/>
                <a:ea typeface="+mn-ea"/>
                <a:cs typeface="+mn-cs"/>
              </a:rPr>
              <a:t> se </a:t>
            </a:r>
            <a:r>
              <a:rPr lang="en-US" sz="1200" kern="1200" dirty="0" err="1" smtClean="0">
                <a:solidFill>
                  <a:schemeClr val="tx1"/>
                </a:solidFill>
                <a:effectLst/>
                <a:latin typeface="+mn-lt"/>
                <a:ea typeface="+mn-ea"/>
                <a:cs typeface="+mn-cs"/>
              </a:rPr>
              <a:t>cila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adresë</a:t>
            </a:r>
            <a:r>
              <a:rPr lang="en-US" sz="1200" kern="1200" dirty="0" smtClean="0">
                <a:solidFill>
                  <a:schemeClr val="tx1"/>
                </a:solidFill>
                <a:effectLst/>
                <a:latin typeface="+mn-lt"/>
                <a:ea typeface="+mn-ea"/>
                <a:cs typeface="+mn-cs"/>
              </a:rPr>
              <a:t> MAC </a:t>
            </a:r>
            <a:r>
              <a:rPr lang="en-US" sz="1200" kern="1200" dirty="0" err="1" smtClean="0">
                <a:solidFill>
                  <a:schemeClr val="tx1"/>
                </a:solidFill>
                <a:effectLst/>
                <a:latin typeface="+mn-lt"/>
                <a:ea typeface="+mn-ea"/>
                <a:cs typeface="+mn-cs"/>
              </a:rPr>
              <a:t>ka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përdorur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portën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kalimit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Kjo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lejon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çelësi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kalojë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paketat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dhënave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specifike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jo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gjitha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pajisjet</a:t>
            </a:r>
            <a:r>
              <a:rPr lang="en-US" sz="1200" kern="1200" dirty="0" smtClean="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38</a:t>
            </a:fld>
            <a:endParaRPr lang="en-US" dirty="0"/>
          </a:p>
        </p:txBody>
      </p:sp>
    </p:spTree>
    <p:extLst>
      <p:ext uri="{BB962C8B-B14F-4D97-AF65-F5344CB8AC3E}">
        <p14:creationId xmlns:p14="http://schemas.microsoft.com/office/powerpoint/2010/main" val="181802265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err="1" smtClean="0">
                <a:solidFill>
                  <a:schemeClr val="tx1"/>
                </a:solidFill>
                <a:effectLst/>
                <a:latin typeface="+mn-lt"/>
                <a:ea typeface="+mn-ea"/>
                <a:cs typeface="+mn-cs"/>
              </a:rPr>
              <a:t>Ruter</a:t>
            </a:r>
            <a:r>
              <a:rPr lang="en-US" sz="1200" kern="1200" dirty="0" smtClean="0">
                <a:solidFill>
                  <a:schemeClr val="tx1"/>
                </a:solidFill>
                <a:effectLst/>
                <a:latin typeface="+mn-lt"/>
                <a:ea typeface="+mn-ea"/>
                <a:cs typeface="+mn-cs"/>
              </a:rPr>
              <a:t> -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ruter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ndarës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dhomë</a:t>
            </a:r>
            <a:r>
              <a:rPr lang="en-US" sz="1200" kern="1200" dirty="0" smtClean="0">
                <a:solidFill>
                  <a:schemeClr val="tx1"/>
                </a:solidFill>
                <a:effectLst/>
                <a:latin typeface="+mn-lt"/>
                <a:ea typeface="+mn-ea"/>
                <a:cs typeface="+mn-cs"/>
              </a:rPr>
              <a:t> poste.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identifikon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destinacionin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cilin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adresuar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pako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paketë</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dhënave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a:t>
            </a:r>
            <a:r>
              <a:rPr lang="en-US" sz="1200" kern="1200" dirty="0" smtClean="0">
                <a:solidFill>
                  <a:schemeClr val="tx1"/>
                </a:solidFill>
                <a:effectLst/>
                <a:latin typeface="+mn-lt"/>
                <a:ea typeface="+mn-ea"/>
                <a:cs typeface="+mn-cs"/>
              </a:rPr>
              <a:t> pas e </a:t>
            </a:r>
            <a:r>
              <a:rPr lang="en-US" sz="1200" kern="1200" dirty="0" err="1" smtClean="0">
                <a:solidFill>
                  <a:schemeClr val="tx1"/>
                </a:solidFill>
                <a:effectLst/>
                <a:latin typeface="+mn-lt"/>
                <a:ea typeface="+mn-ea"/>
                <a:cs typeface="+mn-cs"/>
              </a:rPr>
              <a:t>dërgon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paketë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pikën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tjetër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rrjetin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afërt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ku</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duhet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shkojë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Megjithëse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ruter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duhet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jetë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vendosur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portë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dalëse</a:t>
            </a:r>
            <a:r>
              <a:rPr lang="en-US" sz="1200" kern="1200" dirty="0" smtClean="0">
                <a:solidFill>
                  <a:schemeClr val="tx1"/>
                </a:solidFill>
                <a:effectLst/>
                <a:latin typeface="+mn-lt"/>
                <a:ea typeface="+mn-ea"/>
                <a:cs typeface="+mn-cs"/>
              </a:rPr>
              <a:t> midis </a:t>
            </a:r>
            <a:r>
              <a:rPr lang="en-US" sz="1200" kern="1200" dirty="0" err="1" smtClean="0">
                <a:solidFill>
                  <a:schemeClr val="tx1"/>
                </a:solidFill>
                <a:effectLst/>
                <a:latin typeface="+mn-lt"/>
                <a:ea typeface="+mn-ea"/>
                <a:cs typeface="+mn-cs"/>
              </a:rPr>
              <a:t>rrjeteve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nuk</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duhet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domosdoshmërisht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lidhet</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internetin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Rutuerat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zakonisht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përdoren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shtëpi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lidhur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shtëpi</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lidhje</a:t>
            </a:r>
            <a:r>
              <a:rPr lang="en-US" sz="1200" kern="1200" dirty="0" smtClean="0">
                <a:solidFill>
                  <a:schemeClr val="tx1"/>
                </a:solidFill>
                <a:effectLst/>
                <a:latin typeface="+mn-lt"/>
                <a:ea typeface="+mn-ea"/>
                <a:cs typeface="+mn-cs"/>
              </a:rPr>
              <a:t> ‘broadband’.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situatë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tillë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shpesh</a:t>
            </a:r>
            <a:r>
              <a:rPr lang="en-US" sz="1200" kern="1200" dirty="0" smtClean="0">
                <a:solidFill>
                  <a:schemeClr val="tx1"/>
                </a:solidFill>
                <a:effectLst/>
                <a:latin typeface="+mn-lt"/>
                <a:ea typeface="+mn-ea"/>
                <a:cs typeface="+mn-cs"/>
              </a:rPr>
              <a:t> do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shërbejë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qëllime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shumëfishta</a:t>
            </a:r>
            <a:r>
              <a:rPr lang="en-US" sz="1200" kern="1200" dirty="0" smtClean="0">
                <a:solidFill>
                  <a:schemeClr val="tx1"/>
                </a:solidFill>
                <a:effectLst/>
                <a:latin typeface="+mn-lt"/>
                <a:ea typeface="+mn-ea"/>
                <a:cs typeface="+mn-cs"/>
              </a:rPr>
              <a:t> duke </a:t>
            </a:r>
            <a:r>
              <a:rPr lang="en-US" sz="1200" kern="1200" dirty="0" err="1" smtClean="0">
                <a:solidFill>
                  <a:schemeClr val="tx1"/>
                </a:solidFill>
                <a:effectLst/>
                <a:latin typeface="+mn-lt"/>
                <a:ea typeface="+mn-ea"/>
                <a:cs typeface="+mn-cs"/>
              </a:rPr>
              <a:t>vepruar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çelës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pikë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hyrje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fajëruoll</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ruter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portë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dalëse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njëkohësisht</a:t>
            </a:r>
            <a:r>
              <a:rPr lang="en-US" sz="1200" kern="1200" dirty="0" smtClean="0">
                <a:solidFill>
                  <a:schemeClr val="tx1"/>
                </a:solidFill>
                <a:effectLst/>
                <a:latin typeface="+mn-lt"/>
                <a:ea typeface="+mn-ea"/>
                <a:cs typeface="+mn-cs"/>
              </a:rPr>
              <a:t>.</a:t>
            </a:r>
          </a:p>
          <a:p>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39</a:t>
            </a:fld>
            <a:endParaRPr lang="en-US" dirty="0"/>
          </a:p>
        </p:txBody>
      </p:sp>
    </p:spTree>
    <p:extLst>
      <p:ext uri="{BB962C8B-B14F-4D97-AF65-F5344CB8AC3E}">
        <p14:creationId xmlns:p14="http://schemas.microsoft.com/office/powerpoint/2010/main" val="150609218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mn-lt"/>
                <a:ea typeface="+mn-ea"/>
                <a:cs typeface="+mn-cs"/>
              </a:rPr>
              <a:t>Server -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server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ofron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informacione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shërbime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kompjuterët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tjerë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rrjet</a:t>
            </a:r>
            <a:r>
              <a:rPr lang="en-US" sz="1200" kern="1200" dirty="0" smtClean="0">
                <a:solidFill>
                  <a:schemeClr val="tx1"/>
                </a:solidFill>
                <a:effectLst/>
                <a:latin typeface="+mn-lt"/>
                <a:ea typeface="+mn-ea"/>
                <a:cs typeface="+mn-cs"/>
              </a:rPr>
              <a:t>. Duke </a:t>
            </a:r>
            <a:r>
              <a:rPr lang="en-US" sz="1200" kern="1200" dirty="0" err="1" smtClean="0">
                <a:solidFill>
                  <a:schemeClr val="tx1"/>
                </a:solidFill>
                <a:effectLst/>
                <a:latin typeface="+mn-lt"/>
                <a:ea typeface="+mn-ea"/>
                <a:cs typeface="+mn-cs"/>
              </a:rPr>
              <a:t>pasur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parasysh</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programin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duhur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çdo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lidhur</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rrjetin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konfigurohet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server.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shumicën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rasteve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server do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jetë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a:t>
            </a:r>
            <a:r>
              <a:rPr lang="en-US" sz="1200" kern="1200" dirty="0" smtClean="0">
                <a:solidFill>
                  <a:schemeClr val="tx1"/>
                </a:solidFill>
                <a:effectLst/>
                <a:latin typeface="+mn-lt"/>
                <a:ea typeface="+mn-ea"/>
                <a:cs typeface="+mn-cs"/>
              </a:rPr>
              <a:t> I </a:t>
            </a:r>
            <a:r>
              <a:rPr lang="en-US" sz="1200" kern="1200" dirty="0" err="1" smtClean="0">
                <a:solidFill>
                  <a:schemeClr val="tx1"/>
                </a:solidFill>
                <a:effectLst/>
                <a:latin typeface="+mn-lt"/>
                <a:ea typeface="+mn-ea"/>
                <a:cs typeface="+mn-cs"/>
              </a:rPr>
              <a:t>fuqishëm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dedikuar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qenë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gjithmonë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disponueshëm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server </a:t>
            </a:r>
            <a:r>
              <a:rPr lang="en-US" sz="1200" kern="1200" dirty="0" err="1" smtClean="0">
                <a:solidFill>
                  <a:schemeClr val="tx1"/>
                </a:solidFill>
                <a:effectLst/>
                <a:latin typeface="+mn-lt"/>
                <a:ea typeface="+mn-ea"/>
                <a:cs typeface="+mn-cs"/>
              </a:rPr>
              <a:t>kompjuteri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kryejë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disa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shërbime</a:t>
            </a:r>
            <a:r>
              <a:rPr lang="en-US" sz="1200" kern="1200" dirty="0" smtClean="0">
                <a:solidFill>
                  <a:schemeClr val="tx1"/>
                </a:solidFill>
                <a:effectLst/>
                <a:latin typeface="+mn-lt"/>
                <a:ea typeface="+mn-ea"/>
                <a:cs typeface="+mn-cs"/>
              </a:rPr>
              <a:t> (p.sh. </a:t>
            </a:r>
            <a:r>
              <a:rPr lang="en-US" sz="1200" kern="1200" dirty="0" err="1" smtClean="0">
                <a:solidFill>
                  <a:schemeClr val="tx1"/>
                </a:solidFill>
                <a:effectLst/>
                <a:latin typeface="+mn-lt"/>
                <a:ea typeface="+mn-ea"/>
                <a:cs typeface="+mn-cs"/>
              </a:rPr>
              <a:t>serverin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internetit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serverin</a:t>
            </a:r>
            <a:r>
              <a:rPr lang="en-US" sz="1200" kern="1200" dirty="0" smtClean="0">
                <a:solidFill>
                  <a:schemeClr val="tx1"/>
                </a:solidFill>
                <a:effectLst/>
                <a:latin typeface="+mn-lt"/>
                <a:ea typeface="+mn-ea"/>
                <a:cs typeface="+mn-cs"/>
              </a:rPr>
              <a:t> e-mail, </a:t>
            </a:r>
            <a:r>
              <a:rPr lang="en-US" sz="1200" kern="1200" dirty="0" err="1" smtClean="0">
                <a:solidFill>
                  <a:schemeClr val="tx1"/>
                </a:solidFill>
                <a:effectLst/>
                <a:latin typeface="+mn-lt"/>
                <a:ea typeface="+mn-ea"/>
                <a:cs typeface="+mn-cs"/>
              </a:rPr>
              <a:t>serverin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skedarëve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serverin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printimit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etj</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biznes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shpesh</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bën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sens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drejtuohen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shërbime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ndryshme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makina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ndryshme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arsye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sigurie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minimizuar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ndikimin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ndonjë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gabimi</a:t>
            </a:r>
            <a:r>
              <a:rPr lang="en-US" sz="1200" kern="1200" dirty="0" smtClean="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40</a:t>
            </a:fld>
            <a:endParaRPr lang="en-US"/>
          </a:p>
        </p:txBody>
      </p:sp>
    </p:spTree>
    <p:extLst>
      <p:ext uri="{BB962C8B-B14F-4D97-AF65-F5344CB8AC3E}">
        <p14:creationId xmlns:p14="http://schemas.microsoft.com/office/powerpoint/2010/main" val="20813282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err="1" smtClean="0">
                <a:solidFill>
                  <a:schemeClr val="tx1"/>
                </a:solidFill>
                <a:effectLst/>
                <a:latin typeface="+mn-lt"/>
                <a:ea typeface="+mn-ea"/>
                <a:cs typeface="+mn-cs"/>
              </a:rPr>
              <a:t>Fajëuoll</a:t>
            </a:r>
            <a:r>
              <a:rPr lang="en-US" sz="1200" kern="1200" dirty="0" smtClean="0">
                <a:solidFill>
                  <a:schemeClr val="tx1"/>
                </a:solidFill>
                <a:effectLst/>
                <a:latin typeface="+mn-lt"/>
                <a:ea typeface="+mn-ea"/>
                <a:cs typeface="+mn-cs"/>
              </a:rPr>
              <a:t> (Firewall) -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Fajëuoll</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harduer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shërbim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softueri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përdoret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rritur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sigurinë</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rrjeti</a:t>
            </a:r>
            <a:r>
              <a:rPr lang="en-US" sz="1200" kern="1200" dirty="0" smtClean="0">
                <a:solidFill>
                  <a:schemeClr val="tx1"/>
                </a:solidFill>
                <a:effectLst/>
                <a:latin typeface="+mn-lt"/>
                <a:ea typeface="+mn-ea"/>
                <a:cs typeface="+mn-cs"/>
              </a:rPr>
              <a:t> duke </a:t>
            </a:r>
            <a:r>
              <a:rPr lang="en-US" sz="1200" kern="1200" dirty="0" err="1" smtClean="0">
                <a:solidFill>
                  <a:schemeClr val="tx1"/>
                </a:solidFill>
                <a:effectLst/>
                <a:latin typeface="+mn-lt"/>
                <a:ea typeface="+mn-ea"/>
                <a:cs typeface="+mn-cs"/>
              </a:rPr>
              <a:t>parandaluar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aksesin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paautorizuar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shembull</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Fajëuoll</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konfigurohet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zbuluar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bllokuar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çdo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përpjekje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hyrë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rrjet</a:t>
            </a:r>
            <a:r>
              <a:rPr lang="en-US" sz="1200" kern="1200" dirty="0" smtClean="0">
                <a:solidFill>
                  <a:schemeClr val="tx1"/>
                </a:solidFill>
                <a:effectLst/>
                <a:latin typeface="+mn-lt"/>
                <a:ea typeface="+mn-ea"/>
                <a:cs typeface="+mn-cs"/>
              </a:rPr>
              <a:t>, duke </a:t>
            </a:r>
            <a:r>
              <a:rPr lang="en-US" sz="1200" kern="1200" dirty="0" err="1" smtClean="0">
                <a:solidFill>
                  <a:schemeClr val="tx1"/>
                </a:solidFill>
                <a:effectLst/>
                <a:latin typeface="+mn-lt"/>
                <a:ea typeface="+mn-ea"/>
                <a:cs typeface="+mn-cs"/>
              </a:rPr>
              <a:t>përdorur</a:t>
            </a:r>
            <a:r>
              <a:rPr lang="en-US" sz="1200" kern="1200" dirty="0" smtClean="0">
                <a:solidFill>
                  <a:schemeClr val="tx1"/>
                </a:solidFill>
                <a:effectLst/>
                <a:latin typeface="+mn-lt"/>
                <a:ea typeface="+mn-ea"/>
                <a:cs typeface="+mn-cs"/>
              </a:rPr>
              <a:t> porta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shumta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përveç</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atyre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portave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janë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konfiguruar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lejuar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trafikun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hyrës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shtëpi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zakonshme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gjesh</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Fajëuoll</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softuer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por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mjediset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biznesit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hetuesi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shumë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gjasa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hasë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Fajëuoll</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hardueër</a:t>
            </a:r>
            <a:r>
              <a:rPr lang="en-US" sz="1200" kern="1200" dirty="0" smtClean="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41</a:t>
            </a:fld>
            <a:endParaRPr lang="en-US"/>
          </a:p>
        </p:txBody>
      </p:sp>
    </p:spTree>
    <p:extLst>
      <p:ext uri="{BB962C8B-B14F-4D97-AF65-F5344CB8AC3E}">
        <p14:creationId xmlns:p14="http://schemas.microsoft.com/office/powerpoint/2010/main" val="985165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p:cNvSpPr>
          <p:nvPr>
            <p:ph type="sldImg"/>
          </p:nvPr>
        </p:nvSpPr>
        <p:spPr bwMode="auto">
          <a:noFill/>
          <a:ln>
            <a:solidFill>
              <a:srgbClr val="000000"/>
            </a:solidFill>
            <a:miter lim="800000"/>
            <a:headEnd/>
            <a:tailEnd/>
          </a:ln>
        </p:spPr>
      </p:sp>
      <p:sp>
        <p:nvSpPr>
          <p:cNvPr id="1741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buFont typeface="Arial"/>
              <a:buNone/>
            </a:pPr>
            <a:r>
              <a:rPr lang="en-GB" sz="1200" kern="1200" dirty="0" smtClean="0">
                <a:solidFill>
                  <a:schemeClr val="tx1"/>
                </a:solidFill>
                <a:effectLst/>
                <a:latin typeface="+mn-lt"/>
                <a:ea typeface="+mn-ea"/>
                <a:cs typeface="+mn-cs"/>
              </a:rPr>
              <a:t>Është e </a:t>
            </a:r>
            <a:r>
              <a:rPr lang="en-GB" sz="1200" kern="1200" dirty="0" err="1" smtClean="0">
                <a:solidFill>
                  <a:schemeClr val="tx1"/>
                </a:solidFill>
                <a:effectLst/>
                <a:latin typeface="+mn-lt"/>
                <a:ea typeface="+mn-ea"/>
                <a:cs typeface="+mn-cs"/>
              </a:rPr>
              <a:t>rëndësishme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që</a:t>
            </a:r>
            <a:r>
              <a:rPr lang="en-GB" sz="1200" kern="1200" dirty="0" smtClean="0">
                <a:solidFill>
                  <a:schemeClr val="tx1"/>
                </a:solidFill>
                <a:effectLst/>
                <a:latin typeface="+mn-lt"/>
                <a:ea typeface="+mn-ea"/>
                <a:cs typeface="+mn-cs"/>
              </a:rPr>
              <a:t> pjesëmarrësit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kuptojnë</a:t>
            </a:r>
            <a:r>
              <a:rPr lang="en-GB" sz="1200" kern="1200" dirty="0" smtClean="0">
                <a:solidFill>
                  <a:schemeClr val="tx1"/>
                </a:solidFill>
                <a:effectLst/>
                <a:latin typeface="+mn-lt"/>
                <a:ea typeface="+mn-ea"/>
                <a:cs typeface="+mn-cs"/>
              </a:rPr>
              <a:t> se </a:t>
            </a:r>
            <a:r>
              <a:rPr lang="en-GB" sz="1200" kern="1200" dirty="0" err="1" smtClean="0">
                <a:solidFill>
                  <a:schemeClr val="tx1"/>
                </a:solidFill>
                <a:effectLst/>
                <a:latin typeface="+mn-lt"/>
                <a:ea typeface="+mn-ea"/>
                <a:cs typeface="+mn-cs"/>
              </a:rPr>
              <a:t>cilat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janë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objektivat</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mësimit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Këto</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duhet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jenë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objektiva</a:t>
            </a:r>
            <a:r>
              <a:rPr lang="en-GB" sz="1200" kern="1200" dirty="0" smtClean="0">
                <a:solidFill>
                  <a:schemeClr val="tx1"/>
                </a:solidFill>
                <a:effectLst/>
                <a:latin typeface="+mn-lt"/>
                <a:ea typeface="+mn-ea"/>
                <a:cs typeface="+mn-cs"/>
              </a:rPr>
              <a:t> "SMART" </a:t>
            </a:r>
            <a:r>
              <a:rPr lang="en-GB" sz="1200" kern="1200" dirty="0" err="1" smtClean="0">
                <a:solidFill>
                  <a:schemeClr val="tx1"/>
                </a:solidFill>
                <a:effectLst/>
                <a:latin typeface="+mn-lt"/>
                <a:ea typeface="+mn-ea"/>
                <a:cs typeface="+mn-cs"/>
              </a:rPr>
              <a:t>dhe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shpjegohen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detaje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a:t>
            </a:r>
            <a:r>
              <a:rPr lang="en-GB" sz="1200" kern="1200" dirty="0" smtClean="0">
                <a:solidFill>
                  <a:schemeClr val="tx1"/>
                </a:solidFill>
                <a:effectLst/>
                <a:latin typeface="+mn-lt"/>
                <a:ea typeface="+mn-ea"/>
                <a:cs typeface="+mn-cs"/>
              </a:rPr>
              <a:t> delegatët para </a:t>
            </a:r>
            <a:r>
              <a:rPr lang="en-GB" sz="1200" kern="1200" dirty="0" err="1" smtClean="0">
                <a:solidFill>
                  <a:schemeClr val="tx1"/>
                </a:solidFill>
                <a:effectLst/>
                <a:latin typeface="+mn-lt"/>
                <a:ea typeface="+mn-ea"/>
                <a:cs typeface="+mn-cs"/>
              </a:rPr>
              <a:t>fillimit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seancës</a:t>
            </a:r>
            <a:r>
              <a:rPr lang="en-GB" sz="1200" kern="1200" dirty="0" smtClean="0">
                <a:solidFill>
                  <a:schemeClr val="tx1"/>
                </a:solidFill>
                <a:effectLst/>
                <a:latin typeface="+mn-lt"/>
                <a:ea typeface="+mn-ea"/>
                <a:cs typeface="+mn-cs"/>
              </a:rPr>
              <a:t>, duke </a:t>
            </a:r>
            <a:r>
              <a:rPr lang="en-GB" sz="1200" kern="1200" dirty="0" err="1" smtClean="0">
                <a:solidFill>
                  <a:schemeClr val="tx1"/>
                </a:solidFill>
                <a:effectLst/>
                <a:latin typeface="+mn-lt"/>
                <a:ea typeface="+mn-ea"/>
                <a:cs typeface="+mn-cs"/>
              </a:rPr>
              <a:t>përdorur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informacionin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slajde</a:t>
            </a:r>
            <a:r>
              <a:rPr lang="en-GB" sz="1200" kern="1200" dirty="0" smtClean="0">
                <a:solidFill>
                  <a:schemeClr val="tx1"/>
                </a:solidFill>
                <a:effectLst/>
                <a:latin typeface="+mn-lt"/>
                <a:ea typeface="+mn-ea"/>
                <a:cs typeface="+mn-cs"/>
              </a:rPr>
              <a:t>.</a:t>
            </a:r>
            <a:r>
              <a:rPr lang="en-GB" dirty="0" smtClean="0">
                <a:effectLst/>
              </a:rPr>
              <a:t> </a:t>
            </a:r>
            <a:endParaRPr lang="en-GB" dirty="0" smtClean="0"/>
          </a:p>
        </p:txBody>
      </p:sp>
      <p:sp>
        <p:nvSpPr>
          <p:cNvPr id="1741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A8BDE35-C40A-4CEA-96D9-6F308C501992}" type="slidenum">
              <a:rPr lang="en-GB"/>
              <a:pPr fontAlgn="base">
                <a:spcBef>
                  <a:spcPct val="0"/>
                </a:spcBef>
                <a:spcAft>
                  <a:spcPct val="0"/>
                </a:spcAft>
                <a:defRPr/>
              </a:pPr>
              <a:t>4</a:t>
            </a:fld>
            <a:endParaRPr lang="en-GB" dirty="0"/>
          </a:p>
        </p:txBody>
      </p:sp>
    </p:spTree>
    <p:extLst>
      <p:ext uri="{BB962C8B-B14F-4D97-AF65-F5344CB8AC3E}">
        <p14:creationId xmlns:p14="http://schemas.microsoft.com/office/powerpoint/2010/main" val="60189849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err="1" smtClean="0">
                <a:solidFill>
                  <a:schemeClr val="tx1"/>
                </a:solidFill>
                <a:effectLst/>
                <a:latin typeface="+mn-lt"/>
                <a:ea typeface="+mn-ea"/>
                <a:cs typeface="+mn-cs"/>
              </a:rPr>
              <a:t>Pika</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qasjes</a:t>
            </a:r>
            <a:r>
              <a:rPr lang="en-US" sz="1200" kern="1200" dirty="0" smtClean="0">
                <a:solidFill>
                  <a:schemeClr val="tx1"/>
                </a:solidFill>
                <a:effectLst/>
                <a:latin typeface="+mn-lt"/>
                <a:ea typeface="+mn-ea"/>
                <a:cs typeface="+mn-cs"/>
              </a:rPr>
              <a:t> pa </a:t>
            </a:r>
            <a:r>
              <a:rPr lang="en-US" sz="1200" kern="1200" dirty="0" err="1" smtClean="0">
                <a:solidFill>
                  <a:schemeClr val="tx1"/>
                </a:solidFill>
                <a:effectLst/>
                <a:latin typeface="+mn-lt"/>
                <a:ea typeface="+mn-ea"/>
                <a:cs typeface="+mn-cs"/>
              </a:rPr>
              <a:t>tel</a:t>
            </a:r>
            <a:r>
              <a:rPr lang="en-US" sz="1200" kern="1200" dirty="0" smtClean="0">
                <a:solidFill>
                  <a:schemeClr val="tx1"/>
                </a:solidFill>
                <a:effectLst/>
                <a:latin typeface="+mn-lt"/>
                <a:ea typeface="+mn-ea"/>
                <a:cs typeface="+mn-cs"/>
              </a:rPr>
              <a:t> (Wireless Access Point) - </a:t>
            </a:r>
            <a:r>
              <a:rPr lang="en-US" sz="1200" kern="1200" dirty="0" err="1" smtClean="0">
                <a:solidFill>
                  <a:schemeClr val="tx1"/>
                </a:solidFill>
                <a:effectLst/>
                <a:latin typeface="+mn-lt"/>
                <a:ea typeface="+mn-ea"/>
                <a:cs typeface="+mn-cs"/>
              </a:rPr>
              <a:t>Pika</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qasjes</a:t>
            </a:r>
            <a:r>
              <a:rPr lang="en-US" sz="1200" kern="1200" dirty="0" smtClean="0">
                <a:solidFill>
                  <a:schemeClr val="tx1"/>
                </a:solidFill>
                <a:effectLst/>
                <a:latin typeface="+mn-lt"/>
                <a:ea typeface="+mn-ea"/>
                <a:cs typeface="+mn-cs"/>
              </a:rPr>
              <a:t> pa </a:t>
            </a:r>
            <a:r>
              <a:rPr lang="en-US" sz="1200" kern="1200" dirty="0" err="1" smtClean="0">
                <a:solidFill>
                  <a:schemeClr val="tx1"/>
                </a:solidFill>
                <a:effectLst/>
                <a:latin typeface="+mn-lt"/>
                <a:ea typeface="+mn-ea"/>
                <a:cs typeface="+mn-cs"/>
              </a:rPr>
              <a:t>tel</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lidh</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pajisjet</a:t>
            </a:r>
            <a:r>
              <a:rPr lang="en-US" sz="1200" kern="1200" dirty="0" smtClean="0">
                <a:solidFill>
                  <a:schemeClr val="tx1"/>
                </a:solidFill>
                <a:effectLst/>
                <a:latin typeface="+mn-lt"/>
                <a:ea typeface="+mn-ea"/>
                <a:cs typeface="+mn-cs"/>
              </a:rPr>
              <a:t> LAN me </a:t>
            </a:r>
            <a:r>
              <a:rPr lang="en-US" sz="1200" kern="1200" dirty="0" err="1" smtClean="0">
                <a:solidFill>
                  <a:schemeClr val="tx1"/>
                </a:solidFill>
                <a:effectLst/>
                <a:latin typeface="+mn-lt"/>
                <a:ea typeface="+mn-ea"/>
                <a:cs typeface="+mn-cs"/>
              </a:rPr>
              <a:t>valë</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pjesën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tjetër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rrjet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çdo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infrastrukturë</a:t>
            </a:r>
            <a:r>
              <a:rPr lang="en-US" sz="1200" kern="1200" dirty="0" smtClean="0">
                <a:solidFill>
                  <a:schemeClr val="tx1"/>
                </a:solidFill>
                <a:effectLst/>
                <a:latin typeface="+mn-lt"/>
                <a:ea typeface="+mn-ea"/>
                <a:cs typeface="+mn-cs"/>
              </a:rPr>
              <a:t> WLAN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pikë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hyrjeje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nevojshme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kurdo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shumë</a:t>
            </a:r>
            <a:r>
              <a:rPr lang="en-US" sz="1200" kern="1200" dirty="0" smtClean="0">
                <a:solidFill>
                  <a:schemeClr val="tx1"/>
                </a:solidFill>
                <a:effectLst/>
                <a:latin typeface="+mn-lt"/>
                <a:ea typeface="+mn-ea"/>
                <a:cs typeface="+mn-cs"/>
              </a:rPr>
              <a:t> se </a:t>
            </a:r>
            <a:r>
              <a:rPr lang="en-US" sz="1200" kern="1200" dirty="0" err="1" smtClean="0">
                <a:solidFill>
                  <a:schemeClr val="tx1"/>
                </a:solidFill>
                <a:effectLst/>
                <a:latin typeface="+mn-lt"/>
                <a:ea typeface="+mn-ea"/>
                <a:cs typeface="+mn-cs"/>
              </a:rPr>
              <a:t>dy</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Ruterët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modernë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shpesh</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funksionojnë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pikë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hyrjeje</a:t>
            </a:r>
            <a:r>
              <a:rPr lang="en-US" sz="1200" kern="1200" dirty="0" smtClean="0">
                <a:solidFill>
                  <a:schemeClr val="tx1"/>
                </a:solidFill>
                <a:effectLst/>
                <a:latin typeface="+mn-lt"/>
                <a:ea typeface="+mn-ea"/>
                <a:cs typeface="+mn-cs"/>
              </a:rPr>
              <a:t>. NIC-ja e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telefon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celular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konfigurohet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veprojë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pikë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hyrëse</a:t>
            </a:r>
            <a:r>
              <a:rPr lang="en-US" sz="1200" kern="1200" dirty="0" smtClean="0">
                <a:solidFill>
                  <a:schemeClr val="tx1"/>
                </a:solidFill>
                <a:effectLst/>
                <a:latin typeface="+mn-lt"/>
                <a:ea typeface="+mn-ea"/>
                <a:cs typeface="+mn-cs"/>
              </a:rPr>
              <a:t>.</a:t>
            </a:r>
          </a:p>
          <a:p>
            <a:r>
              <a:rPr lang="en-US" sz="1200" kern="1200" dirty="0" err="1" smtClean="0">
                <a:solidFill>
                  <a:schemeClr val="tx1"/>
                </a:solidFill>
                <a:effectLst/>
                <a:latin typeface="+mn-lt"/>
                <a:ea typeface="+mn-ea"/>
                <a:cs typeface="+mn-cs"/>
              </a:rPr>
              <a:t>Ndërsa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rrjetit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listuara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jenë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pavarura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siç</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tregohet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fotografi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shumë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ngjarë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vetme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shërbejë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qëllime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shumëfishta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Ruterët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shtëpi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shpesh</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funksionojnë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modem, </a:t>
            </a:r>
            <a:r>
              <a:rPr lang="en-US" sz="1200" kern="1200" dirty="0" err="1" smtClean="0">
                <a:solidFill>
                  <a:schemeClr val="tx1"/>
                </a:solidFill>
                <a:effectLst/>
                <a:latin typeface="+mn-lt"/>
                <a:ea typeface="+mn-ea"/>
                <a:cs typeface="+mn-cs"/>
              </a:rPr>
              <a:t>fajëruoll</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çelës</a:t>
            </a:r>
            <a:r>
              <a:rPr lang="en-US" sz="1200" kern="1200" dirty="0" smtClean="0">
                <a:solidFill>
                  <a:schemeClr val="tx1"/>
                </a:solidFill>
                <a:effectLst/>
                <a:latin typeface="+mn-lt"/>
                <a:ea typeface="+mn-ea"/>
                <a:cs typeface="+mn-cs"/>
              </a:rPr>
              <a:t>/switch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pikë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aksesi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sistem</a:t>
            </a:r>
            <a:r>
              <a:rPr lang="en-US" sz="1200" kern="1200" dirty="0" smtClean="0">
                <a:solidFill>
                  <a:schemeClr val="tx1"/>
                </a:solidFill>
                <a:effectLst/>
                <a:latin typeface="+mn-lt"/>
                <a:ea typeface="+mn-ea"/>
                <a:cs typeface="+mn-cs"/>
              </a:rPr>
              <a:t> Networked Attached Storage (NAS)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shërbejë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gjithashtu</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Rrjet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Privat</a:t>
            </a:r>
            <a:r>
              <a:rPr lang="en-US" sz="1200" kern="1200" dirty="0" smtClean="0">
                <a:solidFill>
                  <a:schemeClr val="tx1"/>
                </a:solidFill>
                <a:effectLst/>
                <a:latin typeface="+mn-lt"/>
                <a:ea typeface="+mn-ea"/>
                <a:cs typeface="+mn-cs"/>
              </a:rPr>
              <a:t> Virtual, E-Mail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Webserver me </a:t>
            </a:r>
            <a:r>
              <a:rPr lang="en-US" sz="1200" kern="1200" dirty="0" err="1" smtClean="0">
                <a:solidFill>
                  <a:schemeClr val="tx1"/>
                </a:solidFill>
                <a:effectLst/>
                <a:latin typeface="+mn-lt"/>
                <a:ea typeface="+mn-ea"/>
                <a:cs typeface="+mn-cs"/>
              </a:rPr>
              <a:t>funksionet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mbylljes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aksesit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nëpërmjet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çelësit</a:t>
            </a:r>
            <a:r>
              <a:rPr lang="en-US" sz="1200" kern="1200" dirty="0" smtClean="0">
                <a:solidFill>
                  <a:schemeClr val="tx1"/>
                </a:solidFill>
                <a:effectLst/>
                <a:latin typeface="+mn-lt"/>
                <a:ea typeface="+mn-ea"/>
                <a:cs typeface="+mn-cs"/>
              </a:rPr>
              <a:t>.</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42</a:t>
            </a:fld>
            <a:endParaRPr lang="en-US"/>
          </a:p>
        </p:txBody>
      </p:sp>
    </p:spTree>
    <p:extLst>
      <p:ext uri="{BB962C8B-B14F-4D97-AF65-F5344CB8AC3E}">
        <p14:creationId xmlns:p14="http://schemas.microsoft.com/office/powerpoint/2010/main" val="57531041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The following slides take the trainer from the descriptions of</a:t>
            </a:r>
            <a:r>
              <a:rPr lang="en-US" baseline="0" smtClean="0"/>
              <a:t> devices to the discussion about the characteristics and considerations of electronic evidence that may be present on these devices.</a:t>
            </a:r>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43</a:t>
            </a:fld>
            <a:endParaRPr lang="en-US"/>
          </a:p>
        </p:txBody>
      </p:sp>
    </p:spTree>
    <p:extLst>
      <p:ext uri="{BB962C8B-B14F-4D97-AF65-F5344CB8AC3E}">
        <p14:creationId xmlns:p14="http://schemas.microsoft.com/office/powerpoint/2010/main" val="141461635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sz="1200" kern="1200" dirty="0" err="1" smtClean="0">
                <a:solidFill>
                  <a:schemeClr val="tx1"/>
                </a:solidFill>
                <a:effectLst/>
                <a:latin typeface="+mn-lt"/>
                <a:ea typeface="+mn-ea"/>
                <a:cs typeface="+mn-cs"/>
              </a:rPr>
              <a:t>Provat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elektronike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ndanjnë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shumicën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karakteristikave</a:t>
            </a:r>
            <a:r>
              <a:rPr lang="en-US" sz="1200" kern="1200" dirty="0" smtClean="0">
                <a:solidFill>
                  <a:schemeClr val="tx1"/>
                </a:solidFill>
                <a:effectLst/>
                <a:latin typeface="+mn-lt"/>
                <a:ea typeface="+mn-ea"/>
                <a:cs typeface="+mn-cs"/>
              </a:rPr>
              <a:t> me format </a:t>
            </a:r>
            <a:r>
              <a:rPr lang="en-US" sz="1200" kern="1200" dirty="0" err="1" smtClean="0">
                <a:solidFill>
                  <a:schemeClr val="tx1"/>
                </a:solidFill>
                <a:effectLst/>
                <a:latin typeface="+mn-lt"/>
                <a:ea typeface="+mn-ea"/>
                <a:cs typeface="+mn-cs"/>
              </a:rPr>
              <a:t>tradicionale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provave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por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disa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karakteristika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unike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dallojnë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atë</a:t>
            </a:r>
            <a:r>
              <a:rPr lang="en-US" sz="1200" kern="1200" dirty="0" smtClean="0">
                <a:solidFill>
                  <a:schemeClr val="tx1"/>
                </a:solidFill>
                <a:effectLst/>
                <a:latin typeface="+mn-lt"/>
                <a:ea typeface="+mn-ea"/>
                <a:cs typeface="+mn-cs"/>
              </a:rPr>
              <a:t>:</a:t>
            </a:r>
          </a:p>
          <a:p>
            <a:r>
              <a:rPr lang="en-US" sz="1200" b="1" kern="1200" dirty="0" err="1" smtClean="0">
                <a:solidFill>
                  <a:schemeClr val="tx1"/>
                </a:solidFill>
                <a:effectLst/>
                <a:latin typeface="+mn-lt"/>
                <a:ea typeface="+mn-ea"/>
                <a:cs typeface="+mn-cs"/>
              </a:rPr>
              <a:t>Është</a:t>
            </a:r>
            <a:r>
              <a:rPr lang="en-US" sz="1200" b="1" kern="1200" dirty="0" smtClean="0">
                <a:solidFill>
                  <a:schemeClr val="tx1"/>
                </a:solidFill>
                <a:effectLst/>
                <a:latin typeface="+mn-lt"/>
                <a:ea typeface="+mn-ea"/>
                <a:cs typeface="+mn-cs"/>
              </a:rPr>
              <a:t> e </a:t>
            </a:r>
            <a:r>
              <a:rPr lang="en-US" sz="1200" b="1" kern="1200" dirty="0" err="1" smtClean="0">
                <a:solidFill>
                  <a:schemeClr val="tx1"/>
                </a:solidFill>
                <a:effectLst/>
                <a:latin typeface="+mn-lt"/>
                <a:ea typeface="+mn-ea"/>
                <a:cs typeface="+mn-cs"/>
              </a:rPr>
              <a:t>padukshme</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për</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syrin</a:t>
            </a:r>
            <a:r>
              <a:rPr lang="en-US" sz="1200" b="1" kern="1200" dirty="0" smtClean="0">
                <a:solidFill>
                  <a:schemeClr val="tx1"/>
                </a:solidFill>
                <a:effectLst/>
                <a:latin typeface="+mn-lt"/>
                <a:ea typeface="+mn-ea"/>
                <a:cs typeface="+mn-cs"/>
              </a:rPr>
              <a:t> e pa </a:t>
            </a:r>
            <a:r>
              <a:rPr lang="en-US" sz="1200" b="1" kern="1200" dirty="0" err="1" smtClean="0">
                <a:solidFill>
                  <a:schemeClr val="tx1"/>
                </a:solidFill>
                <a:effectLst/>
                <a:latin typeface="+mn-lt"/>
                <a:ea typeface="+mn-ea"/>
                <a:cs typeface="+mn-cs"/>
              </a:rPr>
              <a:t>trajnuar</a:t>
            </a:r>
            <a:r>
              <a:rPr lang="en-US" sz="1200" b="1"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Prova </a:t>
            </a:r>
            <a:r>
              <a:rPr lang="en-US" sz="1200" kern="1200" dirty="0" err="1" smtClean="0">
                <a:solidFill>
                  <a:schemeClr val="tx1"/>
                </a:solidFill>
                <a:effectLst/>
                <a:latin typeface="+mn-lt"/>
                <a:ea typeface="+mn-ea"/>
                <a:cs typeface="+mn-cs"/>
              </a:rPr>
              <a:t>elektronike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gjendet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shpesh</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vende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ku</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vetëm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specialistët</a:t>
            </a:r>
            <a:r>
              <a:rPr lang="en-US" sz="1200" kern="1200" dirty="0" smtClean="0">
                <a:solidFill>
                  <a:schemeClr val="tx1"/>
                </a:solidFill>
                <a:effectLst/>
                <a:latin typeface="+mn-lt"/>
                <a:ea typeface="+mn-ea"/>
                <a:cs typeface="+mn-cs"/>
              </a:rPr>
              <a:t> do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kërkonin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vende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arritshme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vetëm</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mjete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shumë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specifike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Ashtu</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mikroskop</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elektronik</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skanimit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lejon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entomologu</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identifikojë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tiparet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kryesore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morfologjike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vezëve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insekteve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mjete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specifike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ekzistojnë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mjekësinë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ligjore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dixhitale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shqyrtuar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analizuar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dhënat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gjetura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kompjuterë</a:t>
            </a:r>
            <a:r>
              <a:rPr lang="en-US" sz="1200" kern="1200" dirty="0" smtClean="0">
                <a:solidFill>
                  <a:schemeClr val="tx1"/>
                </a:solidFill>
                <a:effectLst/>
                <a:latin typeface="+mn-lt"/>
                <a:ea typeface="+mn-ea"/>
                <a:cs typeface="+mn-cs"/>
              </a:rPr>
              <a:t>.</a:t>
            </a:r>
          </a:p>
          <a:p>
            <a:r>
              <a:rPr lang="en-US" sz="1200" b="1" kern="1200" dirty="0" err="1" smtClean="0">
                <a:solidFill>
                  <a:schemeClr val="tx1"/>
                </a:solidFill>
                <a:effectLst/>
                <a:latin typeface="+mn-lt"/>
                <a:ea typeface="+mn-ea"/>
                <a:cs typeface="+mn-cs"/>
              </a:rPr>
              <a:t>Ajo</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mund</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të</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duhet</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të</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interpretohet</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nga</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një</a:t>
            </a:r>
            <a:r>
              <a:rPr lang="en-US" sz="1200" b="1" kern="1200" dirty="0" smtClean="0">
                <a:solidFill>
                  <a:schemeClr val="tx1"/>
                </a:solidFill>
                <a:effectLst/>
                <a:latin typeface="+mn-lt"/>
                <a:ea typeface="+mn-ea"/>
                <a:cs typeface="+mn-cs"/>
              </a:rPr>
              <a:t> specialist: </a:t>
            </a:r>
            <a:r>
              <a:rPr lang="en-US" sz="1200" kern="1200" dirty="0" err="1" smtClean="0">
                <a:solidFill>
                  <a:schemeClr val="tx1"/>
                </a:solidFill>
                <a:effectLst/>
                <a:latin typeface="+mn-lt"/>
                <a:ea typeface="+mn-ea"/>
                <a:cs typeface="+mn-cs"/>
              </a:rPr>
              <a:t>Informacioni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gjetur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pak</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përdorshëm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person jo-specialist </a:t>
            </a:r>
            <a:r>
              <a:rPr lang="en-US" sz="1200" kern="1200" dirty="0" err="1" smtClean="0">
                <a:solidFill>
                  <a:schemeClr val="tx1"/>
                </a:solidFill>
                <a:effectLst/>
                <a:latin typeface="+mn-lt"/>
                <a:ea typeface="+mn-ea"/>
                <a:cs typeface="+mn-cs"/>
              </a:rPr>
              <a:t>jo-specialist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nuk</a:t>
            </a:r>
            <a:r>
              <a:rPr lang="en-US" sz="1200" kern="1200" dirty="0" smtClean="0">
                <a:solidFill>
                  <a:schemeClr val="tx1"/>
                </a:solidFill>
                <a:effectLst/>
                <a:latin typeface="+mn-lt"/>
                <a:ea typeface="+mn-ea"/>
                <a:cs typeface="+mn-cs"/>
              </a:rPr>
              <a:t> do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jetë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gjendje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nxjerrë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karakteristikat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provat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përkatëse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sigurojnë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informacioni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përkatës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vërtetë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nuk</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manipuluar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ndryshuar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disa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raste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ashtu</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analizën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modelit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mostrës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gjakut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duhet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aplikohet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njohuri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shumë</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specializuar</a:t>
            </a:r>
            <a:r>
              <a:rPr lang="en-US" sz="1200" kern="1200" dirty="0" smtClean="0">
                <a:solidFill>
                  <a:schemeClr val="tx1"/>
                </a:solidFill>
                <a:effectLst/>
                <a:latin typeface="+mn-lt"/>
                <a:ea typeface="+mn-ea"/>
                <a:cs typeface="+mn-cs"/>
              </a:rPr>
              <a:t>.</a:t>
            </a:r>
          </a:p>
          <a:p>
            <a:r>
              <a:rPr lang="en-US" sz="1200" b="1" kern="1200" dirty="0" err="1" smtClean="0">
                <a:solidFill>
                  <a:schemeClr val="tx1"/>
                </a:solidFill>
                <a:effectLst/>
                <a:latin typeface="+mn-lt"/>
                <a:ea typeface="+mn-ea"/>
                <a:cs typeface="+mn-cs"/>
              </a:rPr>
              <a:t>Është</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shumë</a:t>
            </a:r>
            <a:r>
              <a:rPr lang="en-US" sz="1200" b="1" kern="1200" dirty="0" smtClean="0">
                <a:solidFill>
                  <a:schemeClr val="tx1"/>
                </a:solidFill>
                <a:effectLst/>
                <a:latin typeface="+mn-lt"/>
                <a:ea typeface="+mn-ea"/>
                <a:cs typeface="+mn-cs"/>
              </a:rPr>
              <a:t> e </a:t>
            </a:r>
            <a:r>
              <a:rPr lang="en-US" sz="1200" b="1" kern="1200" dirty="0" err="1" smtClean="0">
                <a:solidFill>
                  <a:schemeClr val="tx1"/>
                </a:solidFill>
                <a:effectLst/>
                <a:latin typeface="+mn-lt"/>
                <a:ea typeface="+mn-ea"/>
                <a:cs typeface="+mn-cs"/>
              </a:rPr>
              <a:t>paqëndrueshme</a:t>
            </a:r>
            <a:r>
              <a:rPr lang="en-US" sz="1200" b="1"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Ndonjëherë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prova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elektronike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gjendet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cilat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gjendja</a:t>
            </a:r>
            <a:r>
              <a:rPr lang="en-US" sz="1200" kern="1200" dirty="0" smtClean="0">
                <a:solidFill>
                  <a:schemeClr val="tx1"/>
                </a:solidFill>
                <a:effectLst/>
                <a:latin typeface="+mn-lt"/>
                <a:ea typeface="+mn-ea"/>
                <a:cs typeface="+mn-cs"/>
              </a:rPr>
              <a:t> (0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1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bit) e </a:t>
            </a:r>
            <a:r>
              <a:rPr lang="en-US" sz="1200" kern="1200" dirty="0" err="1" smtClean="0">
                <a:solidFill>
                  <a:schemeClr val="tx1"/>
                </a:solidFill>
                <a:effectLst/>
                <a:latin typeface="+mn-lt"/>
                <a:ea typeface="+mn-ea"/>
                <a:cs typeface="+mn-cs"/>
              </a:rPr>
              <a:t>kujtesës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tyre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mbishkriuhet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herë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ndodh</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ngjarje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specifike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disa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raste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jetë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humbja</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fuqisë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raste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tjera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jetë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sistem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automatizuar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mbishkruan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informacionin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vjetër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mënyrë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lërë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hapësira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ruajtur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informacione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reja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cilat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qëndrojnë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provat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elektronike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duhet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ruhen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shpejt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jetë</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mundur</a:t>
            </a:r>
            <a:r>
              <a:rPr lang="en-US" sz="1200" kern="1200" dirty="0" smtClean="0">
                <a:solidFill>
                  <a:schemeClr val="tx1"/>
                </a:solidFill>
                <a:effectLst/>
                <a:latin typeface="+mn-lt"/>
                <a:ea typeface="+mn-ea"/>
                <a:cs typeface="+mn-cs"/>
              </a:rPr>
              <a:t>.</a:t>
            </a:r>
          </a:p>
          <a:p>
            <a:r>
              <a:rPr lang="en-US" sz="1200" b="1" kern="1200" dirty="0" err="1" smtClean="0">
                <a:solidFill>
                  <a:schemeClr val="tx1"/>
                </a:solidFill>
                <a:effectLst/>
                <a:latin typeface="+mn-lt"/>
                <a:ea typeface="+mn-ea"/>
                <a:cs typeface="+mn-cs"/>
              </a:rPr>
              <a:t>Mund</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të</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ndryshohet</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ose</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të</a:t>
            </a:r>
            <a:r>
              <a:rPr lang="en-US" sz="1200" b="1" kern="1200" dirty="0" smtClean="0">
                <a:solidFill>
                  <a:schemeClr val="tx1"/>
                </a:solidFill>
                <a:effectLst/>
                <a:latin typeface="+mn-lt"/>
                <a:ea typeface="+mn-ea"/>
                <a:cs typeface="+mn-cs"/>
              </a:rPr>
              <a:t> shkatërrohet </a:t>
            </a:r>
            <a:r>
              <a:rPr lang="en-US" sz="1200" b="1" kern="1200" dirty="0" err="1" smtClean="0">
                <a:solidFill>
                  <a:schemeClr val="tx1"/>
                </a:solidFill>
                <a:effectLst/>
                <a:latin typeface="+mn-lt"/>
                <a:ea typeface="+mn-ea"/>
                <a:cs typeface="+mn-cs"/>
              </a:rPr>
              <a:t>nëpërmjet</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përdorimit</a:t>
            </a:r>
            <a:r>
              <a:rPr lang="en-US" sz="1200" b="1" kern="1200" dirty="0" smtClean="0">
                <a:solidFill>
                  <a:schemeClr val="tx1"/>
                </a:solidFill>
                <a:effectLst/>
                <a:latin typeface="+mn-lt"/>
                <a:ea typeface="+mn-ea"/>
                <a:cs typeface="+mn-cs"/>
              </a:rPr>
              <a:t> normal: </a:t>
            </a:r>
            <a:r>
              <a:rPr lang="en-US" sz="1200" b="0" kern="1200" dirty="0" err="1" smtClean="0">
                <a:solidFill>
                  <a:schemeClr val="tx1"/>
                </a:solidFill>
                <a:effectLst/>
                <a:latin typeface="+mn-lt"/>
                <a:ea typeface="+mn-ea"/>
                <a:cs typeface="+mn-cs"/>
              </a:rPr>
              <a:t>Pajisjet</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vazhdimisht</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ndryshojnë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gjendjen</a:t>
            </a:r>
            <a:r>
              <a:rPr lang="en-US" sz="1200" b="0" kern="1200" dirty="0" smtClean="0">
                <a:solidFill>
                  <a:schemeClr val="tx1"/>
                </a:solidFill>
                <a:effectLst/>
                <a:latin typeface="+mn-lt"/>
                <a:ea typeface="+mn-ea"/>
                <a:cs typeface="+mn-cs"/>
              </a:rPr>
              <a:t> e memories </a:t>
            </a:r>
            <a:r>
              <a:rPr lang="en-US" sz="1200" b="0" kern="1200" dirty="0" err="1" smtClean="0">
                <a:solidFill>
                  <a:schemeClr val="tx1"/>
                </a:solidFill>
                <a:effectLst/>
                <a:latin typeface="+mn-lt"/>
                <a:ea typeface="+mn-ea"/>
                <a:cs typeface="+mn-cs"/>
              </a:rPr>
              <a:t>së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tyre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qoftë</a:t>
            </a:r>
            <a:r>
              <a:rPr lang="en-US" sz="1200" b="0" kern="1200" dirty="0" smtClean="0">
                <a:solidFill>
                  <a:schemeClr val="tx1"/>
                </a:solidFill>
                <a:effectLst/>
                <a:latin typeface="+mn-lt"/>
                <a:ea typeface="+mn-ea"/>
                <a:cs typeface="+mn-cs"/>
              </a:rPr>
              <a:t> me </a:t>
            </a:r>
            <a:r>
              <a:rPr lang="en-US" sz="1200" b="0" kern="1200" dirty="0" err="1" smtClean="0">
                <a:solidFill>
                  <a:schemeClr val="tx1"/>
                </a:solidFill>
                <a:effectLst/>
                <a:latin typeface="+mn-lt"/>
                <a:ea typeface="+mn-ea"/>
                <a:cs typeface="+mn-cs"/>
              </a:rPr>
              <a:t>kërkesën</a:t>
            </a:r>
            <a:r>
              <a:rPr lang="en-US" sz="1200" b="0" kern="1200" dirty="0" smtClean="0">
                <a:solidFill>
                  <a:schemeClr val="tx1"/>
                </a:solidFill>
                <a:effectLst/>
                <a:latin typeface="+mn-lt"/>
                <a:ea typeface="+mn-ea"/>
                <a:cs typeface="+mn-cs"/>
              </a:rPr>
              <a:t> e </a:t>
            </a:r>
            <a:r>
              <a:rPr lang="en-US" sz="1200" b="0" kern="1200" dirty="0" err="1" smtClean="0">
                <a:solidFill>
                  <a:schemeClr val="tx1"/>
                </a:solidFill>
                <a:effectLst/>
                <a:latin typeface="+mn-lt"/>
                <a:ea typeface="+mn-ea"/>
                <a:cs typeface="+mn-cs"/>
              </a:rPr>
              <a:t>përdoruesit</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ruajeni</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këtë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dokument</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kopjoni</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këtë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skedar</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ose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automatikisht</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nga</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sistemi</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operativ</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kompjuterik</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cakto</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hapësirë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për</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këtë</a:t>
            </a:r>
            <a:r>
              <a:rPr lang="en-US" sz="1200" b="0" kern="1200" dirty="0" smtClean="0">
                <a:solidFill>
                  <a:schemeClr val="tx1"/>
                </a:solidFill>
                <a:effectLst/>
                <a:latin typeface="+mn-lt"/>
                <a:ea typeface="+mn-ea"/>
                <a:cs typeface="+mn-cs"/>
              </a:rPr>
              <a:t> program "," </a:t>
            </a:r>
            <a:r>
              <a:rPr lang="en-US" sz="1200" b="0" kern="1200" dirty="0" err="1" smtClean="0">
                <a:solidFill>
                  <a:schemeClr val="tx1"/>
                </a:solidFill>
                <a:effectLst/>
                <a:latin typeface="+mn-lt"/>
                <a:ea typeface="+mn-ea"/>
                <a:cs typeface="+mn-cs"/>
              </a:rPr>
              <a:t>ruani</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përkohësisht</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informacionin</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për</a:t>
            </a:r>
            <a:r>
              <a:rPr lang="en-US" sz="1200" b="0" kern="1200" dirty="0" smtClean="0">
                <a:solidFill>
                  <a:schemeClr val="tx1"/>
                </a:solidFill>
                <a:effectLst/>
                <a:latin typeface="+mn-lt"/>
                <a:ea typeface="+mn-ea"/>
                <a:cs typeface="+mn-cs"/>
              </a:rPr>
              <a:t> ta </a:t>
            </a:r>
            <a:r>
              <a:rPr lang="en-US" sz="1200" b="0" kern="1200" dirty="0" err="1" smtClean="0">
                <a:solidFill>
                  <a:schemeClr val="tx1"/>
                </a:solidFill>
                <a:effectLst/>
                <a:latin typeface="+mn-lt"/>
                <a:ea typeface="+mn-ea"/>
                <a:cs typeface="+mn-cs"/>
              </a:rPr>
              <a:t>shkëmbyer</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atë</a:t>
            </a:r>
            <a:r>
              <a:rPr lang="en-US" sz="1200" b="0" kern="1200" dirty="0" smtClean="0">
                <a:solidFill>
                  <a:schemeClr val="tx1"/>
                </a:solidFill>
                <a:effectLst/>
                <a:latin typeface="+mn-lt"/>
                <a:ea typeface="+mn-ea"/>
                <a:cs typeface="+mn-cs"/>
              </a:rPr>
              <a:t> midis </a:t>
            </a:r>
            <a:r>
              <a:rPr lang="en-US" sz="1200" b="0" kern="1200" dirty="0" err="1" smtClean="0">
                <a:solidFill>
                  <a:schemeClr val="tx1"/>
                </a:solidFill>
                <a:effectLst/>
                <a:latin typeface="+mn-lt"/>
                <a:ea typeface="+mn-ea"/>
                <a:cs typeface="+mn-cs"/>
              </a:rPr>
              <a:t>pajisjeve</a:t>
            </a:r>
            <a:r>
              <a:rPr lang="en-US" sz="1200" b="0" kern="1200" dirty="0" smtClean="0">
                <a:solidFill>
                  <a:schemeClr val="tx1"/>
                </a:solidFill>
                <a:effectLst/>
                <a:latin typeface="+mn-lt"/>
                <a:ea typeface="+mn-ea"/>
                <a:cs typeface="+mn-cs"/>
              </a:rPr>
              <a:t> "). </a:t>
            </a:r>
            <a:r>
              <a:rPr lang="en-US" sz="1200" b="0" kern="1200" dirty="0" err="1" smtClean="0">
                <a:solidFill>
                  <a:schemeClr val="tx1"/>
                </a:solidFill>
                <a:effectLst/>
                <a:latin typeface="+mn-lt"/>
                <a:ea typeface="+mn-ea"/>
                <a:cs typeface="+mn-cs"/>
              </a:rPr>
              <a:t>Kjo</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karakteristikë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thekson</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rëndësinë</a:t>
            </a:r>
            <a:r>
              <a:rPr lang="en-US" sz="1200" b="0" kern="1200" dirty="0" smtClean="0">
                <a:solidFill>
                  <a:schemeClr val="tx1"/>
                </a:solidFill>
                <a:effectLst/>
                <a:latin typeface="+mn-lt"/>
                <a:ea typeface="+mn-ea"/>
                <a:cs typeface="+mn-cs"/>
              </a:rPr>
              <a:t> e </a:t>
            </a:r>
            <a:r>
              <a:rPr lang="en-US" sz="1200" b="0" kern="1200" dirty="0" err="1" smtClean="0">
                <a:solidFill>
                  <a:schemeClr val="tx1"/>
                </a:solidFill>
                <a:effectLst/>
                <a:latin typeface="+mn-lt"/>
                <a:ea typeface="+mn-ea"/>
                <a:cs typeface="+mn-cs"/>
              </a:rPr>
              <a:t>trajtimit</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pajisjes</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elektronike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një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mënyrë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përshtatshme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që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nga</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momenti</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që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është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identifikuar</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si</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i</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rëndësishëm</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për</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një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hetim</a:t>
            </a:r>
            <a:r>
              <a:rPr lang="en-US" sz="1200" b="1" kern="1200" dirty="0" smtClean="0">
                <a:solidFill>
                  <a:schemeClr val="tx1"/>
                </a:solidFill>
                <a:effectLst/>
                <a:latin typeface="+mn-lt"/>
                <a:ea typeface="+mn-ea"/>
                <a:cs typeface="+mn-cs"/>
              </a:rPr>
              <a:t>.</a:t>
            </a:r>
          </a:p>
          <a:p>
            <a:r>
              <a:rPr lang="en-US" sz="1200" b="1" kern="1200" dirty="0" err="1" smtClean="0">
                <a:solidFill>
                  <a:schemeClr val="tx1"/>
                </a:solidFill>
                <a:effectLst/>
                <a:latin typeface="+mn-lt"/>
                <a:ea typeface="+mn-ea"/>
                <a:cs typeface="+mn-cs"/>
              </a:rPr>
              <a:t>Mund</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të</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kopjohet</a:t>
            </a:r>
            <a:r>
              <a:rPr lang="en-US" sz="1200" b="1" kern="1200" dirty="0" smtClean="0">
                <a:solidFill>
                  <a:schemeClr val="tx1"/>
                </a:solidFill>
                <a:effectLst/>
                <a:latin typeface="+mn-lt"/>
                <a:ea typeface="+mn-ea"/>
                <a:cs typeface="+mn-cs"/>
              </a:rPr>
              <a:t> pa </a:t>
            </a:r>
            <a:r>
              <a:rPr lang="en-US" sz="1200" b="1" kern="1200" dirty="0" err="1" smtClean="0">
                <a:solidFill>
                  <a:schemeClr val="tx1"/>
                </a:solidFill>
                <a:effectLst/>
                <a:latin typeface="+mn-lt"/>
                <a:ea typeface="+mn-ea"/>
                <a:cs typeface="+mn-cs"/>
              </a:rPr>
              <a:t>kufij</a:t>
            </a:r>
            <a:r>
              <a:rPr lang="en-US" sz="1200" b="1"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informacioni</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dixhital</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mund</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kopjohet</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pafundësisht</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dhe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secila</a:t>
            </a:r>
            <a:r>
              <a:rPr lang="en-US" sz="1200" b="0" kern="1200" dirty="0" smtClean="0">
                <a:solidFill>
                  <a:schemeClr val="tx1"/>
                </a:solidFill>
                <a:effectLst/>
                <a:latin typeface="+mn-lt"/>
                <a:ea typeface="+mn-ea"/>
                <a:cs typeface="+mn-cs"/>
              </a:rPr>
              <a:t> kopje do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jetë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tamam</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si</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origjinali</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Ky</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atribut</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unik</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lejon</a:t>
            </a:r>
            <a:r>
              <a:rPr lang="en-US" sz="1200" b="0" kern="1200" dirty="0" smtClean="0">
                <a:solidFill>
                  <a:schemeClr val="tx1"/>
                </a:solidFill>
                <a:effectLst/>
                <a:latin typeface="+mn-lt"/>
                <a:ea typeface="+mn-ea"/>
                <a:cs typeface="+mn-cs"/>
              </a:rPr>
              <a:t> kopje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shumta</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dhe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sakta</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origjinalit</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që</a:t>
            </a:r>
            <a:r>
              <a:rPr lang="en-US" sz="1200" b="0" kern="1200" dirty="0" smtClean="0">
                <a:solidFill>
                  <a:schemeClr val="tx1"/>
                </a:solidFill>
                <a:effectLst/>
                <a:latin typeface="+mn-lt"/>
                <a:ea typeface="+mn-ea"/>
                <a:cs typeface="+mn-cs"/>
              </a:rPr>
              <a:t> do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shpërndahen</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dhe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analizohen</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nga</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specialistë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ndryshëm</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njëjtën</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kohë</a:t>
            </a:r>
            <a:r>
              <a:rPr lang="en-US" sz="1200" b="0" kern="1200" dirty="0" smtClean="0">
                <a:solidFill>
                  <a:schemeClr val="tx1"/>
                </a:solidFill>
                <a:effectLst/>
                <a:latin typeface="+mn-lt"/>
                <a:ea typeface="+mn-ea"/>
                <a:cs typeface="+mn-cs"/>
              </a:rPr>
              <a:t>. Ai </a:t>
            </a:r>
            <a:r>
              <a:rPr lang="en-US" sz="1200" b="0" kern="1200" dirty="0" err="1" smtClean="0">
                <a:solidFill>
                  <a:schemeClr val="tx1"/>
                </a:solidFill>
                <a:effectLst/>
                <a:latin typeface="+mn-lt"/>
                <a:ea typeface="+mn-ea"/>
                <a:cs typeface="+mn-cs"/>
              </a:rPr>
              <a:t>gjithashtu</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lejon</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që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prova</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elektronike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paraqitet</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siç</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është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një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gjykatë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së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bashku</a:t>
            </a:r>
            <a:r>
              <a:rPr lang="en-US" sz="1200" b="0" kern="1200" dirty="0" smtClean="0">
                <a:solidFill>
                  <a:schemeClr val="tx1"/>
                </a:solidFill>
                <a:effectLst/>
                <a:latin typeface="+mn-lt"/>
                <a:ea typeface="+mn-ea"/>
                <a:cs typeface="+mn-cs"/>
              </a:rPr>
              <a:t> me </a:t>
            </a:r>
            <a:r>
              <a:rPr lang="en-US" sz="1200" b="0" kern="1200" dirty="0" err="1" smtClean="0">
                <a:solidFill>
                  <a:schemeClr val="tx1"/>
                </a:solidFill>
                <a:effectLst/>
                <a:latin typeface="+mn-lt"/>
                <a:ea typeface="+mn-ea"/>
                <a:cs typeface="+mn-cs"/>
              </a:rPr>
              <a:t>raportin</a:t>
            </a:r>
            <a:r>
              <a:rPr lang="en-US" sz="1200" b="0" kern="1200" dirty="0" smtClean="0">
                <a:solidFill>
                  <a:schemeClr val="tx1"/>
                </a:solidFill>
                <a:effectLst/>
                <a:latin typeface="+mn-lt"/>
                <a:ea typeface="+mn-ea"/>
                <a:cs typeface="+mn-cs"/>
              </a:rPr>
              <a:t> e </a:t>
            </a:r>
            <a:r>
              <a:rPr lang="en-US" sz="1200" b="0" kern="1200" dirty="0" err="1" smtClean="0">
                <a:solidFill>
                  <a:schemeClr val="tx1"/>
                </a:solidFill>
                <a:effectLst/>
                <a:latin typeface="+mn-lt"/>
                <a:ea typeface="+mn-ea"/>
                <a:cs typeface="+mn-cs"/>
              </a:rPr>
              <a:t>dëshmitarëve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specialistë</a:t>
            </a:r>
            <a:r>
              <a:rPr lang="en-US" sz="1200" b="0" kern="1200" dirty="0" smtClean="0">
                <a:solidFill>
                  <a:schemeClr val="tx1"/>
                </a:solidFill>
                <a:effectLst/>
                <a:latin typeface="+mn-lt"/>
                <a:ea typeface="+mn-ea"/>
                <a:cs typeface="+mn-cs"/>
              </a:rPr>
              <a:t>.</a:t>
            </a:r>
            <a:endParaRPr lang="en-US" b="0" dirty="0"/>
          </a:p>
        </p:txBody>
      </p:sp>
      <p:sp>
        <p:nvSpPr>
          <p:cNvPr id="4" name="Slide Number Placeholder 3"/>
          <p:cNvSpPr>
            <a:spLocks noGrp="1"/>
          </p:cNvSpPr>
          <p:nvPr>
            <p:ph type="sldNum" sz="quarter" idx="10"/>
          </p:nvPr>
        </p:nvSpPr>
        <p:spPr/>
        <p:txBody>
          <a:bodyPr/>
          <a:lstStyle/>
          <a:p>
            <a:fld id="{5827260C-95DC-194B-88B2-0B241DEC43BF}" type="slidenum">
              <a:rPr lang="en-US" smtClean="0"/>
              <a:pPr/>
              <a:t>44</a:t>
            </a:fld>
            <a:endParaRPr lang="en-US"/>
          </a:p>
        </p:txBody>
      </p:sp>
    </p:spTree>
    <p:extLst>
      <p:ext uri="{BB962C8B-B14F-4D97-AF65-F5344CB8AC3E}">
        <p14:creationId xmlns:p14="http://schemas.microsoft.com/office/powerpoint/2010/main" val="132500590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sz="1200" b="1" kern="1200" dirty="0" err="1" smtClean="0">
                <a:solidFill>
                  <a:schemeClr val="tx1"/>
                </a:solidFill>
                <a:effectLst/>
                <a:latin typeface="+mn-lt"/>
                <a:ea typeface="+mn-ea"/>
                <a:cs typeface="+mn-cs"/>
              </a:rPr>
              <a:t>Trajtimi</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nga</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specialistët</a:t>
            </a:r>
            <a:r>
              <a:rPr lang="en-US" sz="1200" b="1"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Çdo</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pajisje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elektronike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ka</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karakteristika</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veçanta</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kështu</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që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procedurat</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specifike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duhet</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ndiqen</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mënyrë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strikte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për</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hyrë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kujtesën</a:t>
            </a:r>
            <a:r>
              <a:rPr lang="en-US" sz="1200" b="0" kern="1200" dirty="0" smtClean="0">
                <a:solidFill>
                  <a:schemeClr val="tx1"/>
                </a:solidFill>
                <a:effectLst/>
                <a:latin typeface="+mn-lt"/>
                <a:ea typeface="+mn-ea"/>
                <a:cs typeface="+mn-cs"/>
              </a:rPr>
              <a:t> e </a:t>
            </a:r>
            <a:r>
              <a:rPr lang="en-US" sz="1200" b="0" kern="1200" dirty="0" err="1" smtClean="0">
                <a:solidFill>
                  <a:schemeClr val="tx1"/>
                </a:solidFill>
                <a:effectLst/>
                <a:latin typeface="+mn-lt"/>
                <a:ea typeface="+mn-ea"/>
                <a:cs typeface="+mn-cs"/>
              </a:rPr>
              <a:t>saj</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ku</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mund</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ruhen</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provat</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elektronike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rastin</a:t>
            </a:r>
            <a:r>
              <a:rPr lang="en-US" sz="1200" b="0" kern="1200" dirty="0" smtClean="0">
                <a:solidFill>
                  <a:schemeClr val="tx1"/>
                </a:solidFill>
                <a:effectLst/>
                <a:latin typeface="+mn-lt"/>
                <a:ea typeface="+mn-ea"/>
                <a:cs typeface="+mn-cs"/>
              </a:rPr>
              <a:t> e </a:t>
            </a:r>
            <a:r>
              <a:rPr lang="en-US" sz="1200" b="0" kern="1200" dirty="0" err="1" smtClean="0">
                <a:solidFill>
                  <a:schemeClr val="tx1"/>
                </a:solidFill>
                <a:effectLst/>
                <a:latin typeface="+mn-lt"/>
                <a:ea typeface="+mn-ea"/>
                <a:cs typeface="+mn-cs"/>
              </a:rPr>
              <a:t>provave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elektronike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një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nga</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rreziqet</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më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spikatura</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është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modifikimi</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i</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paqëllimtë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i</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një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pjese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provave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Kjo</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mund</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ngrejë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dyshime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për</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ndryshimet</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specifike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dhe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nëse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provat</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inkriminuese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ose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shfajësuese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janë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manipuluar</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gjë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që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mund</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ngrejë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probleme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pranueshmërisë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Gjykatë</a:t>
            </a:r>
            <a:r>
              <a:rPr lang="en-US" sz="1200" b="0" kern="1200" dirty="0" smtClean="0">
                <a:solidFill>
                  <a:schemeClr val="tx1"/>
                </a:solidFill>
                <a:effectLst/>
                <a:latin typeface="+mn-lt"/>
                <a:ea typeface="+mn-ea"/>
                <a:cs typeface="+mn-cs"/>
              </a:rPr>
              <a:t>.</a:t>
            </a:r>
          </a:p>
          <a:p>
            <a:r>
              <a:rPr lang="en-US" sz="1200" b="1" kern="1200" dirty="0" err="1" smtClean="0">
                <a:solidFill>
                  <a:schemeClr val="tx1"/>
                </a:solidFill>
                <a:effectLst/>
                <a:latin typeface="+mn-lt"/>
                <a:ea typeface="+mn-ea"/>
                <a:cs typeface="+mn-cs"/>
              </a:rPr>
              <a:t>Evolucioni</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shpejtë</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burimeve</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elektronike</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të</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provave</a:t>
            </a:r>
            <a:r>
              <a:rPr lang="en-US" sz="1200" b="1"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Teknologjitë</a:t>
            </a:r>
            <a:r>
              <a:rPr lang="en-US" sz="1200" b="0" kern="1200" dirty="0" smtClean="0">
                <a:solidFill>
                  <a:schemeClr val="tx1"/>
                </a:solidFill>
                <a:effectLst/>
                <a:latin typeface="+mn-lt"/>
                <a:ea typeface="+mn-ea"/>
                <a:cs typeface="+mn-cs"/>
              </a:rPr>
              <a:t> e </a:t>
            </a:r>
            <a:r>
              <a:rPr lang="en-US" sz="1200" b="0" kern="1200" dirty="0" err="1" smtClean="0">
                <a:solidFill>
                  <a:schemeClr val="tx1"/>
                </a:solidFill>
                <a:effectLst/>
                <a:latin typeface="+mn-lt"/>
                <a:ea typeface="+mn-ea"/>
                <a:cs typeface="+mn-cs"/>
              </a:rPr>
              <a:t>reja</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zhvillohen</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shumë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shpejt</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dhe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ka</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nevojë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për</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përditësim</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vazhdueshëm</a:t>
            </a:r>
            <a:r>
              <a:rPr lang="en-US" sz="1200" b="0" kern="1200" dirty="0" smtClean="0">
                <a:solidFill>
                  <a:schemeClr val="tx1"/>
                </a:solidFill>
                <a:effectLst/>
                <a:latin typeface="+mn-lt"/>
                <a:ea typeface="+mn-ea"/>
                <a:cs typeface="+mn-cs"/>
              </a:rPr>
              <a:t> jo </a:t>
            </a:r>
            <a:r>
              <a:rPr lang="en-US" sz="1200" b="0" kern="1200" dirty="0" err="1" smtClean="0">
                <a:solidFill>
                  <a:schemeClr val="tx1"/>
                </a:solidFill>
                <a:effectLst/>
                <a:latin typeface="+mn-lt"/>
                <a:ea typeface="+mn-ea"/>
                <a:cs typeface="+mn-cs"/>
              </a:rPr>
              <a:t>vetëm</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vetë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teknologjive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reja</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por</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edhe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procedurave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dhe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teknikave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që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duhet</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zbatohen</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për</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mbajtur</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përmbajtjen</a:t>
            </a:r>
            <a:r>
              <a:rPr lang="en-US" sz="1200" b="0" kern="1200" dirty="0" smtClean="0">
                <a:solidFill>
                  <a:schemeClr val="tx1"/>
                </a:solidFill>
                <a:effectLst/>
                <a:latin typeface="+mn-lt"/>
                <a:ea typeface="+mn-ea"/>
                <a:cs typeface="+mn-cs"/>
              </a:rPr>
              <a:t> e </a:t>
            </a:r>
            <a:r>
              <a:rPr lang="en-US" sz="1200" b="0" kern="1200" dirty="0" err="1" smtClean="0">
                <a:solidFill>
                  <a:schemeClr val="tx1"/>
                </a:solidFill>
                <a:effectLst/>
                <a:latin typeface="+mn-lt"/>
                <a:ea typeface="+mn-ea"/>
                <a:cs typeface="+mn-cs"/>
              </a:rPr>
              <a:t>tyre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dhe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për</a:t>
            </a:r>
            <a:r>
              <a:rPr lang="en-US" sz="1200" b="0" kern="1200" dirty="0" smtClean="0">
                <a:solidFill>
                  <a:schemeClr val="tx1"/>
                </a:solidFill>
                <a:effectLst/>
                <a:latin typeface="+mn-lt"/>
                <a:ea typeface="+mn-ea"/>
                <a:cs typeface="+mn-cs"/>
              </a:rPr>
              <a:t> ta </a:t>
            </a:r>
            <a:r>
              <a:rPr lang="en-US" sz="1200" b="0" kern="1200" dirty="0" err="1" smtClean="0">
                <a:solidFill>
                  <a:schemeClr val="tx1"/>
                </a:solidFill>
                <a:effectLst/>
                <a:latin typeface="+mn-lt"/>
                <a:ea typeface="+mn-ea"/>
                <a:cs typeface="+mn-cs"/>
              </a:rPr>
              <a:t>analizuar</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atë</a:t>
            </a:r>
            <a:r>
              <a:rPr lang="en-US" sz="1200" b="0" kern="1200" dirty="0" smtClean="0">
                <a:solidFill>
                  <a:schemeClr val="tx1"/>
                </a:solidFill>
                <a:effectLst/>
                <a:latin typeface="+mn-lt"/>
                <a:ea typeface="+mn-ea"/>
                <a:cs typeface="+mn-cs"/>
              </a:rPr>
              <a:t>.</a:t>
            </a:r>
          </a:p>
          <a:p>
            <a:r>
              <a:rPr lang="en-US" sz="1200" b="1" kern="1200" dirty="0" err="1" smtClean="0">
                <a:solidFill>
                  <a:schemeClr val="tx1"/>
                </a:solidFill>
                <a:effectLst/>
                <a:latin typeface="+mn-lt"/>
                <a:ea typeface="+mn-ea"/>
                <a:cs typeface="+mn-cs"/>
              </a:rPr>
              <a:t>Përdorimi</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procedurave</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teknikave</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dhe</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mjeteve</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të</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duhura</a:t>
            </a:r>
            <a:r>
              <a:rPr lang="en-US" sz="1200" b="1" kern="1200" dirty="0" smtClean="0">
                <a:solidFill>
                  <a:schemeClr val="tx1"/>
                </a:solidFill>
                <a:effectLst/>
                <a:latin typeface="+mn-lt"/>
                <a:ea typeface="+mn-ea"/>
                <a:cs typeface="+mn-cs"/>
              </a:rPr>
              <a:t>: </a:t>
            </a:r>
            <a:r>
              <a:rPr lang="en-US" sz="1200" b="0" kern="1200" dirty="0" smtClean="0">
                <a:solidFill>
                  <a:schemeClr val="tx1"/>
                </a:solidFill>
                <a:effectLst/>
                <a:latin typeface="+mn-lt"/>
                <a:ea typeface="+mn-ea"/>
                <a:cs typeface="+mn-cs"/>
              </a:rPr>
              <a:t>Si </a:t>
            </a:r>
            <a:r>
              <a:rPr lang="en-US" sz="1200" b="0" kern="1200" dirty="0" err="1" smtClean="0">
                <a:solidFill>
                  <a:schemeClr val="tx1"/>
                </a:solidFill>
                <a:effectLst/>
                <a:latin typeface="+mn-lt"/>
                <a:ea typeface="+mn-ea"/>
                <a:cs typeface="+mn-cs"/>
              </a:rPr>
              <a:t>në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disiplinat</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më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tradicionale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mjekësisë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ligjore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specialistët</a:t>
            </a:r>
            <a:r>
              <a:rPr lang="en-US" sz="1200" b="0" kern="1200" dirty="0" smtClean="0">
                <a:solidFill>
                  <a:schemeClr val="tx1"/>
                </a:solidFill>
                <a:effectLst/>
                <a:latin typeface="+mn-lt"/>
                <a:ea typeface="+mn-ea"/>
                <a:cs typeface="+mn-cs"/>
              </a:rPr>
              <a:t> e </a:t>
            </a:r>
            <a:r>
              <a:rPr lang="en-US" sz="1200" b="0" kern="1200" dirty="0" err="1" smtClean="0">
                <a:solidFill>
                  <a:schemeClr val="tx1"/>
                </a:solidFill>
                <a:effectLst/>
                <a:latin typeface="+mn-lt"/>
                <a:ea typeface="+mn-ea"/>
                <a:cs typeface="+mn-cs"/>
              </a:rPr>
              <a:t>mjekësisë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ligjore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dixhitale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kërkojnë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përveç</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njohurive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specializuara</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mjete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specifike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për</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kryer</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punën</a:t>
            </a:r>
            <a:r>
              <a:rPr lang="en-US" sz="1200" b="0" kern="1200" dirty="0" smtClean="0">
                <a:solidFill>
                  <a:schemeClr val="tx1"/>
                </a:solidFill>
                <a:effectLst/>
                <a:latin typeface="+mn-lt"/>
                <a:ea typeface="+mn-ea"/>
                <a:cs typeface="+mn-cs"/>
              </a:rPr>
              <a:t> e </a:t>
            </a:r>
            <a:r>
              <a:rPr lang="en-US" sz="1200" b="0" kern="1200" dirty="0" err="1" smtClean="0">
                <a:solidFill>
                  <a:schemeClr val="tx1"/>
                </a:solidFill>
                <a:effectLst/>
                <a:latin typeface="+mn-lt"/>
                <a:ea typeface="+mn-ea"/>
                <a:cs typeface="+mn-cs"/>
              </a:rPr>
              <a:t>tyre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siç</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duhet</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për</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kapur</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gjitha</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informacionet</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origjinale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nga</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këshillat</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Është</a:t>
            </a:r>
            <a:r>
              <a:rPr lang="en-US" sz="1200" b="0" kern="1200" dirty="0" smtClean="0">
                <a:solidFill>
                  <a:schemeClr val="tx1"/>
                </a:solidFill>
                <a:effectLst/>
                <a:latin typeface="+mn-lt"/>
                <a:ea typeface="+mn-ea"/>
                <a:cs typeface="+mn-cs"/>
              </a:rPr>
              <a:t> e </a:t>
            </a:r>
            <a:r>
              <a:rPr lang="en-US" sz="1200" b="0" kern="1200" dirty="0" err="1" smtClean="0">
                <a:solidFill>
                  <a:schemeClr val="tx1"/>
                </a:solidFill>
                <a:effectLst/>
                <a:latin typeface="+mn-lt"/>
                <a:ea typeface="+mn-ea"/>
                <a:cs typeface="+mn-cs"/>
              </a:rPr>
              <a:t>domosdoshme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që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përdoren</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teknika</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dhe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mjete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adekuate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dhe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që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procedurat</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jenë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gjurmueshme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dhe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përsëritshme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nga</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specialistë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tjerë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mënyrë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që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informacioni</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i</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kapur</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jetë</a:t>
            </a:r>
            <a:r>
              <a:rPr lang="en-US" sz="1200" b="0" kern="1200" dirty="0" smtClean="0">
                <a:solidFill>
                  <a:schemeClr val="tx1"/>
                </a:solidFill>
                <a:effectLst/>
                <a:latin typeface="+mn-lt"/>
                <a:ea typeface="+mn-ea"/>
                <a:cs typeface="+mn-cs"/>
              </a:rPr>
              <a:t> me </a:t>
            </a:r>
            <a:r>
              <a:rPr lang="en-US" sz="1200" b="0" kern="1200" dirty="0" err="1" smtClean="0">
                <a:solidFill>
                  <a:schemeClr val="tx1"/>
                </a:solidFill>
                <a:effectLst/>
                <a:latin typeface="+mn-lt"/>
                <a:ea typeface="+mn-ea"/>
                <a:cs typeface="+mn-cs"/>
              </a:rPr>
              <a:t>vlerë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dëshmuese</a:t>
            </a:r>
            <a:r>
              <a:rPr lang="en-US" sz="1200" b="0" kern="1200" dirty="0" smtClean="0">
                <a:solidFill>
                  <a:schemeClr val="tx1"/>
                </a:solidFill>
                <a:effectLst/>
                <a:latin typeface="+mn-lt"/>
                <a:ea typeface="+mn-ea"/>
                <a:cs typeface="+mn-cs"/>
              </a:rPr>
              <a:t>.</a:t>
            </a:r>
          </a:p>
          <a:p>
            <a:r>
              <a:rPr lang="en-US" sz="1200" b="1" kern="1200" dirty="0" err="1" smtClean="0">
                <a:solidFill>
                  <a:schemeClr val="tx1"/>
                </a:solidFill>
                <a:effectLst/>
                <a:latin typeface="+mn-lt"/>
                <a:ea typeface="+mn-ea"/>
                <a:cs typeface="+mn-cs"/>
              </a:rPr>
              <a:t>Pranueshmëria</a:t>
            </a:r>
            <a:r>
              <a:rPr lang="en-US" sz="1200" b="1"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Meqenëse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qëllimi</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përfundimtar</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është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përdorimi</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i</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provave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fituara</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dhe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analizuara</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për</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mbështetur</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një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çështje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gjykatë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duhet</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sigurohen</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prova</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elektronike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përputhje</a:t>
            </a:r>
            <a:r>
              <a:rPr lang="en-US" sz="1200" b="0" kern="1200" dirty="0" smtClean="0">
                <a:solidFill>
                  <a:schemeClr val="tx1"/>
                </a:solidFill>
                <a:effectLst/>
                <a:latin typeface="+mn-lt"/>
                <a:ea typeface="+mn-ea"/>
                <a:cs typeface="+mn-cs"/>
              </a:rPr>
              <a:t> me </a:t>
            </a:r>
            <a:r>
              <a:rPr lang="en-US" sz="1200" b="0" kern="1200" dirty="0" err="1" smtClean="0">
                <a:solidFill>
                  <a:schemeClr val="tx1"/>
                </a:solidFill>
                <a:effectLst/>
                <a:latin typeface="+mn-lt"/>
                <a:ea typeface="+mn-ea"/>
                <a:cs typeface="+mn-cs"/>
              </a:rPr>
              <a:t>legjislacionin</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ekzistues</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dhe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procedurën</a:t>
            </a:r>
            <a:r>
              <a:rPr lang="en-US" sz="1200" b="0" kern="1200" dirty="0" smtClean="0">
                <a:solidFill>
                  <a:schemeClr val="tx1"/>
                </a:solidFill>
                <a:effectLst/>
                <a:latin typeface="+mn-lt"/>
                <a:ea typeface="+mn-ea"/>
                <a:cs typeface="+mn-cs"/>
              </a:rPr>
              <a:t> e </a:t>
            </a:r>
            <a:r>
              <a:rPr lang="en-US" sz="1200" b="0" kern="1200" dirty="0" err="1" smtClean="0">
                <a:solidFill>
                  <a:schemeClr val="tx1"/>
                </a:solidFill>
                <a:effectLst/>
                <a:latin typeface="+mn-lt"/>
                <a:ea typeface="+mn-ea"/>
                <a:cs typeface="+mn-cs"/>
              </a:rPr>
              <a:t>praktikave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më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mira</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për</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t'u</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pranuar</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një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gjykim</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Megjithëse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detajet</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ndryshojnë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varësi</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legjislacionit</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kombëtar</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përgjithësi</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duhet</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merren</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parasysh</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kriteret</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themelore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vijim</a:t>
            </a:r>
            <a:r>
              <a:rPr lang="en-US" sz="1200" b="0" kern="1200" dirty="0" smtClean="0">
                <a:solidFill>
                  <a:schemeClr val="tx1"/>
                </a:solidFill>
                <a:effectLst/>
                <a:latin typeface="+mn-lt"/>
                <a:ea typeface="+mn-ea"/>
                <a:cs typeface="+mn-cs"/>
              </a:rPr>
              <a:t>.</a:t>
            </a:r>
          </a:p>
          <a:p>
            <a:r>
              <a:rPr lang="en-US" sz="1200" b="1" kern="1200" dirty="0" err="1" smtClean="0">
                <a:solidFill>
                  <a:schemeClr val="tx1"/>
                </a:solidFill>
                <a:effectLst/>
                <a:latin typeface="+mn-lt"/>
                <a:ea typeface="+mn-ea"/>
                <a:cs typeface="+mn-cs"/>
              </a:rPr>
              <a:t>Origjinaliteti</a:t>
            </a:r>
            <a:r>
              <a:rPr lang="en-US" sz="1200" b="1"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Duhet</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jetë</a:t>
            </a:r>
            <a:r>
              <a:rPr lang="en-US" sz="1200" b="0" kern="1200" dirty="0" smtClean="0">
                <a:solidFill>
                  <a:schemeClr val="tx1"/>
                </a:solidFill>
                <a:effectLst/>
                <a:latin typeface="+mn-lt"/>
                <a:ea typeface="+mn-ea"/>
                <a:cs typeface="+mn-cs"/>
              </a:rPr>
              <a:t> e </a:t>
            </a:r>
            <a:r>
              <a:rPr lang="en-US" sz="1200" b="0" kern="1200" dirty="0" err="1" smtClean="0">
                <a:solidFill>
                  <a:schemeClr val="tx1"/>
                </a:solidFill>
                <a:effectLst/>
                <a:latin typeface="+mn-lt"/>
                <a:ea typeface="+mn-ea"/>
                <a:cs typeface="+mn-cs"/>
              </a:rPr>
              <a:t>mundur</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që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mënyrë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pozitive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lidhet</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materiali</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dëshmues</a:t>
            </a:r>
            <a:r>
              <a:rPr lang="en-US" sz="1200" b="0" kern="1200" dirty="0" smtClean="0">
                <a:solidFill>
                  <a:schemeClr val="tx1"/>
                </a:solidFill>
                <a:effectLst/>
                <a:latin typeface="+mn-lt"/>
                <a:ea typeface="+mn-ea"/>
                <a:cs typeface="+mn-cs"/>
              </a:rPr>
              <a:t> me </a:t>
            </a:r>
            <a:r>
              <a:rPr lang="en-US" sz="1200" b="0" kern="1200" dirty="0" err="1" smtClean="0">
                <a:solidFill>
                  <a:schemeClr val="tx1"/>
                </a:solidFill>
                <a:effectLst/>
                <a:latin typeface="+mn-lt"/>
                <a:ea typeface="+mn-ea"/>
                <a:cs typeface="+mn-cs"/>
              </a:rPr>
              <a:t>incidentin</a:t>
            </a:r>
            <a:r>
              <a:rPr lang="en-US" sz="1200" b="0" kern="1200" dirty="0" smtClean="0">
                <a:solidFill>
                  <a:schemeClr val="tx1"/>
                </a:solidFill>
                <a:effectLst/>
                <a:latin typeface="+mn-lt"/>
                <a:ea typeface="+mn-ea"/>
                <a:cs typeface="+mn-cs"/>
              </a:rPr>
              <a:t> e </a:t>
            </a:r>
            <a:r>
              <a:rPr lang="en-US" sz="1200" b="0" kern="1200" dirty="0" err="1" smtClean="0">
                <a:solidFill>
                  <a:schemeClr val="tx1"/>
                </a:solidFill>
                <a:effectLst/>
                <a:latin typeface="+mn-lt"/>
                <a:ea typeface="+mn-ea"/>
                <a:cs typeface="+mn-cs"/>
              </a:rPr>
              <a:t>hetuar</a:t>
            </a:r>
            <a:r>
              <a:rPr lang="en-US" sz="1200" b="0" kern="1200" dirty="0" smtClean="0">
                <a:solidFill>
                  <a:schemeClr val="tx1"/>
                </a:solidFill>
                <a:effectLst/>
                <a:latin typeface="+mn-lt"/>
                <a:ea typeface="+mn-ea"/>
                <a:cs typeface="+mn-cs"/>
              </a:rPr>
              <a:t>.</a:t>
            </a:r>
          </a:p>
          <a:p>
            <a:r>
              <a:rPr lang="en-US" sz="1200" b="0" kern="1200" dirty="0" err="1" smtClean="0">
                <a:solidFill>
                  <a:schemeClr val="tx1"/>
                </a:solidFill>
                <a:effectLst/>
                <a:latin typeface="+mn-lt"/>
                <a:ea typeface="+mn-ea"/>
                <a:cs typeface="+mn-cs"/>
              </a:rPr>
              <a:t>Plotësia</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Duhet</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tregojë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gjithë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historinë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dhe</a:t>
            </a:r>
            <a:r>
              <a:rPr lang="en-US" sz="1200" b="0" kern="1200" dirty="0" smtClean="0">
                <a:solidFill>
                  <a:schemeClr val="tx1"/>
                </a:solidFill>
                <a:effectLst/>
                <a:latin typeface="+mn-lt"/>
                <a:ea typeface="+mn-ea"/>
                <a:cs typeface="+mn-cs"/>
              </a:rPr>
              <a:t> jo </a:t>
            </a:r>
            <a:r>
              <a:rPr lang="en-US" sz="1200" b="0" kern="1200" dirty="0" err="1" smtClean="0">
                <a:solidFill>
                  <a:schemeClr val="tx1"/>
                </a:solidFill>
                <a:effectLst/>
                <a:latin typeface="+mn-lt"/>
                <a:ea typeface="+mn-ea"/>
                <a:cs typeface="+mn-cs"/>
              </a:rPr>
              <a:t>vetëm</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një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këdvështrim</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veçantë</a:t>
            </a:r>
            <a:r>
              <a:rPr lang="en-US" sz="1200" b="0" kern="1200" dirty="0" smtClean="0">
                <a:solidFill>
                  <a:schemeClr val="tx1"/>
                </a:solidFill>
                <a:effectLst/>
                <a:latin typeface="+mn-lt"/>
                <a:ea typeface="+mn-ea"/>
                <a:cs typeface="+mn-cs"/>
              </a:rPr>
              <a:t>.</a:t>
            </a:r>
          </a:p>
          <a:p>
            <a:r>
              <a:rPr lang="en-US" sz="1200" b="0" kern="1200" dirty="0" err="1" smtClean="0">
                <a:solidFill>
                  <a:schemeClr val="tx1"/>
                </a:solidFill>
                <a:effectLst/>
                <a:latin typeface="+mn-lt"/>
                <a:ea typeface="+mn-ea"/>
                <a:cs typeface="+mn-cs"/>
              </a:rPr>
              <a:t>Vërtetësia</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Nuk</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duhet</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ketë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asgjë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për</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mënyrën</a:t>
            </a:r>
            <a:r>
              <a:rPr lang="en-US" sz="1200" b="0" kern="1200" dirty="0" smtClean="0">
                <a:solidFill>
                  <a:schemeClr val="tx1"/>
                </a:solidFill>
                <a:effectLst/>
                <a:latin typeface="+mn-lt"/>
                <a:ea typeface="+mn-ea"/>
                <a:cs typeface="+mn-cs"/>
              </a:rPr>
              <a:t> se </a:t>
            </a:r>
            <a:r>
              <a:rPr lang="en-US" sz="1200" b="0" kern="1200" dirty="0" err="1" smtClean="0">
                <a:solidFill>
                  <a:schemeClr val="tx1"/>
                </a:solidFill>
                <a:effectLst/>
                <a:latin typeface="+mn-lt"/>
                <a:ea typeface="+mn-ea"/>
                <a:cs typeface="+mn-cs"/>
              </a:rPr>
              <a:t>si</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janë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grumbulluar</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provat</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dhe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më</a:t>
            </a:r>
            <a:r>
              <a:rPr lang="en-US" sz="1200" b="0" kern="1200" dirty="0" smtClean="0">
                <a:solidFill>
                  <a:schemeClr val="tx1"/>
                </a:solidFill>
                <a:effectLst/>
                <a:latin typeface="+mn-lt"/>
                <a:ea typeface="+mn-ea"/>
                <a:cs typeface="+mn-cs"/>
              </a:rPr>
              <a:t> pas </a:t>
            </a:r>
            <a:r>
              <a:rPr lang="en-US" sz="1200" b="0" kern="1200" dirty="0" err="1" smtClean="0">
                <a:solidFill>
                  <a:schemeClr val="tx1"/>
                </a:solidFill>
                <a:effectLst/>
                <a:latin typeface="+mn-lt"/>
                <a:ea typeface="+mn-ea"/>
                <a:cs typeface="+mn-cs"/>
              </a:rPr>
              <a:t>janë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trajtuar</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gjë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që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shkakton</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dyshim</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për</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origjinalitetin</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dhe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vërtetësinë</a:t>
            </a:r>
            <a:r>
              <a:rPr lang="en-US" sz="1200" b="0" kern="1200" dirty="0" smtClean="0">
                <a:solidFill>
                  <a:schemeClr val="tx1"/>
                </a:solidFill>
                <a:effectLst/>
                <a:latin typeface="+mn-lt"/>
                <a:ea typeface="+mn-ea"/>
                <a:cs typeface="+mn-cs"/>
              </a:rPr>
              <a:t> e </a:t>
            </a:r>
            <a:r>
              <a:rPr lang="en-US" sz="1200" b="0" kern="1200" dirty="0" err="1" smtClean="0">
                <a:solidFill>
                  <a:schemeClr val="tx1"/>
                </a:solidFill>
                <a:effectLst/>
                <a:latin typeface="+mn-lt"/>
                <a:ea typeface="+mn-ea"/>
                <a:cs typeface="+mn-cs"/>
              </a:rPr>
              <a:t>saj</a:t>
            </a:r>
            <a:r>
              <a:rPr lang="en-US" sz="1200" b="0" kern="1200" dirty="0" smtClean="0">
                <a:solidFill>
                  <a:schemeClr val="tx1"/>
                </a:solidFill>
                <a:effectLst/>
                <a:latin typeface="+mn-lt"/>
                <a:ea typeface="+mn-ea"/>
                <a:cs typeface="+mn-cs"/>
              </a:rPr>
              <a:t>.</a:t>
            </a:r>
          </a:p>
          <a:p>
            <a:r>
              <a:rPr lang="en-US" sz="1200" b="1" kern="1200" dirty="0" err="1" smtClean="0">
                <a:solidFill>
                  <a:schemeClr val="tx1"/>
                </a:solidFill>
                <a:effectLst/>
                <a:latin typeface="+mn-lt"/>
                <a:ea typeface="+mn-ea"/>
                <a:cs typeface="+mn-cs"/>
              </a:rPr>
              <a:t>Besueshmëria</a:t>
            </a:r>
            <a:r>
              <a:rPr lang="en-US" sz="1200" b="1"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Duhet</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jetë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lehtësisht</a:t>
            </a:r>
            <a:r>
              <a:rPr lang="en-US" sz="1200" b="0" kern="1200" dirty="0" smtClean="0">
                <a:solidFill>
                  <a:schemeClr val="tx1"/>
                </a:solidFill>
                <a:effectLst/>
                <a:latin typeface="+mn-lt"/>
                <a:ea typeface="+mn-ea"/>
                <a:cs typeface="+mn-cs"/>
              </a:rPr>
              <a:t> e </a:t>
            </a:r>
            <a:r>
              <a:rPr lang="en-US" sz="1200" b="0" kern="1200" dirty="0" err="1" smtClean="0">
                <a:solidFill>
                  <a:schemeClr val="tx1"/>
                </a:solidFill>
                <a:effectLst/>
                <a:latin typeface="+mn-lt"/>
                <a:ea typeface="+mn-ea"/>
                <a:cs typeface="+mn-cs"/>
              </a:rPr>
              <a:t>besueshme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dhe</a:t>
            </a:r>
            <a:r>
              <a:rPr lang="en-US" sz="1200" b="0" kern="1200" dirty="0" smtClean="0">
                <a:solidFill>
                  <a:schemeClr val="tx1"/>
                </a:solidFill>
                <a:effectLst/>
                <a:latin typeface="+mn-lt"/>
                <a:ea typeface="+mn-ea"/>
                <a:cs typeface="+mn-cs"/>
              </a:rPr>
              <a:t> e </a:t>
            </a:r>
            <a:r>
              <a:rPr lang="en-US" sz="1200" b="0" kern="1200" dirty="0" err="1" smtClean="0">
                <a:solidFill>
                  <a:schemeClr val="tx1"/>
                </a:solidFill>
                <a:effectLst/>
                <a:latin typeface="+mn-lt"/>
                <a:ea typeface="+mn-ea"/>
                <a:cs typeface="+mn-cs"/>
              </a:rPr>
              <a:t>kuptueshme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për</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gjyqtarin</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dhe</a:t>
            </a:r>
            <a:r>
              <a:rPr lang="en-US" sz="1200" b="0" kern="1200" dirty="0" smtClean="0">
                <a:solidFill>
                  <a:schemeClr val="tx1"/>
                </a:solidFill>
                <a:effectLst/>
                <a:latin typeface="+mn-lt"/>
                <a:ea typeface="+mn-ea"/>
                <a:cs typeface="+mn-cs"/>
              </a:rPr>
              <a:t> / </a:t>
            </a:r>
            <a:r>
              <a:rPr lang="en-US" sz="1200" b="0" kern="1200" dirty="0" err="1" smtClean="0">
                <a:solidFill>
                  <a:schemeClr val="tx1"/>
                </a:solidFill>
                <a:effectLst/>
                <a:latin typeface="+mn-lt"/>
                <a:ea typeface="+mn-ea"/>
                <a:cs typeface="+mn-cs"/>
              </a:rPr>
              <a:t>ose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anëtarët</a:t>
            </a:r>
            <a:r>
              <a:rPr lang="en-US" sz="1200" b="0" kern="1200" dirty="0" smtClean="0">
                <a:solidFill>
                  <a:schemeClr val="tx1"/>
                </a:solidFill>
                <a:effectLst/>
                <a:latin typeface="+mn-lt"/>
                <a:ea typeface="+mn-ea"/>
                <a:cs typeface="+mn-cs"/>
              </a:rPr>
              <a:t> e </a:t>
            </a:r>
            <a:r>
              <a:rPr lang="en-US" sz="1200" b="0" kern="1200" dirty="0" err="1" smtClean="0">
                <a:solidFill>
                  <a:schemeClr val="tx1"/>
                </a:solidFill>
                <a:effectLst/>
                <a:latin typeface="+mn-lt"/>
                <a:ea typeface="+mn-ea"/>
                <a:cs typeface="+mn-cs"/>
              </a:rPr>
              <a:t>jurisë</a:t>
            </a:r>
            <a:r>
              <a:rPr lang="en-US" sz="1200" b="0" kern="1200" dirty="0" smtClean="0">
                <a:solidFill>
                  <a:schemeClr val="tx1"/>
                </a:solidFill>
                <a:effectLst/>
                <a:latin typeface="+mn-lt"/>
                <a:ea typeface="+mn-ea"/>
                <a:cs typeface="+mn-cs"/>
              </a:rPr>
              <a:t>.</a:t>
            </a:r>
          </a:p>
          <a:p>
            <a:r>
              <a:rPr lang="en-US" sz="1200" b="0" kern="1200" dirty="0" err="1" smtClean="0">
                <a:solidFill>
                  <a:schemeClr val="tx1"/>
                </a:solidFill>
                <a:effectLst/>
                <a:latin typeface="+mn-lt"/>
                <a:ea typeface="+mn-ea"/>
                <a:cs typeface="+mn-cs"/>
              </a:rPr>
              <a:t>Proporcionaliteti</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Zbatimi</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i</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saj</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Mjekësinë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Ligjore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Dixhitale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përcakton</a:t>
            </a:r>
            <a:r>
              <a:rPr lang="en-US" sz="1200" b="0" kern="1200" dirty="0" smtClean="0">
                <a:solidFill>
                  <a:schemeClr val="tx1"/>
                </a:solidFill>
                <a:effectLst/>
                <a:latin typeface="+mn-lt"/>
                <a:ea typeface="+mn-ea"/>
                <a:cs typeface="+mn-cs"/>
              </a:rPr>
              <a:t> se </a:t>
            </a:r>
            <a:r>
              <a:rPr lang="en-US" sz="1200" b="0" kern="1200" dirty="0" err="1" smtClean="0">
                <a:solidFill>
                  <a:schemeClr val="tx1"/>
                </a:solidFill>
                <a:effectLst/>
                <a:latin typeface="+mn-lt"/>
                <a:ea typeface="+mn-ea"/>
                <a:cs typeface="+mn-cs"/>
              </a:rPr>
              <a:t>i</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gjithë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procesi</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hetimor</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duhet</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jetë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adekuat</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dhe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i</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përshtatshëm</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përfitimet</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që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duhet</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nxirren</a:t>
            </a:r>
            <a:r>
              <a:rPr lang="en-US" sz="1200" b="0" kern="1200" dirty="0" smtClean="0">
                <a:solidFill>
                  <a:schemeClr val="tx1"/>
                </a:solidFill>
                <a:effectLst/>
                <a:latin typeface="+mn-lt"/>
                <a:ea typeface="+mn-ea"/>
                <a:cs typeface="+mn-cs"/>
              </a:rPr>
              <a:t> duke </a:t>
            </a:r>
            <a:r>
              <a:rPr lang="en-US" sz="1200" b="0" kern="1200" dirty="0" err="1" smtClean="0">
                <a:solidFill>
                  <a:schemeClr val="tx1"/>
                </a:solidFill>
                <a:effectLst/>
                <a:latin typeface="+mn-lt"/>
                <a:ea typeface="+mn-ea"/>
                <a:cs typeface="+mn-cs"/>
              </a:rPr>
              <a:t>përdorur</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një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masë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specifike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duhet</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tejkalojnë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dëmet</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për</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palën</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ose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palët</a:t>
            </a:r>
            <a:r>
              <a:rPr lang="en-US" sz="1200" b="0" kern="1200" dirty="0" smtClean="0">
                <a:solidFill>
                  <a:schemeClr val="tx1"/>
                </a:solidFill>
                <a:effectLst/>
                <a:latin typeface="+mn-lt"/>
                <a:ea typeface="+mn-ea"/>
                <a:cs typeface="+mn-cs"/>
              </a:rPr>
              <a:t> e </a:t>
            </a:r>
            <a:r>
              <a:rPr lang="en-US" sz="1200" b="0" kern="1200" dirty="0" err="1" smtClean="0">
                <a:solidFill>
                  <a:schemeClr val="tx1"/>
                </a:solidFill>
                <a:effectLst/>
                <a:latin typeface="+mn-lt"/>
                <a:ea typeface="+mn-ea"/>
                <a:cs typeface="+mn-cs"/>
              </a:rPr>
              <a:t>prekura</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nga</a:t>
            </a:r>
            <a:r>
              <a:rPr lang="en-US" sz="1200" b="0" kern="1200" dirty="0" smtClean="0">
                <a:solidFill>
                  <a:schemeClr val="tx1"/>
                </a:solidFill>
                <a:effectLst/>
                <a:latin typeface="+mn-lt"/>
                <a:ea typeface="+mn-ea"/>
                <a:cs typeface="+mn-cs"/>
              </a:rPr>
              <a:t> masa.</a:t>
            </a:r>
          </a:p>
        </p:txBody>
      </p:sp>
      <p:sp>
        <p:nvSpPr>
          <p:cNvPr id="4" name="Slide Number Placeholder 3"/>
          <p:cNvSpPr>
            <a:spLocks noGrp="1"/>
          </p:cNvSpPr>
          <p:nvPr>
            <p:ph type="sldNum" sz="quarter" idx="10"/>
          </p:nvPr>
        </p:nvSpPr>
        <p:spPr/>
        <p:txBody>
          <a:bodyPr/>
          <a:lstStyle/>
          <a:p>
            <a:fld id="{5827260C-95DC-194B-88B2-0B241DEC43BF}" type="slidenum">
              <a:rPr lang="en-US" smtClean="0"/>
              <a:pPr/>
              <a:t>45</a:t>
            </a:fld>
            <a:endParaRPr lang="en-US"/>
          </a:p>
        </p:txBody>
      </p:sp>
    </p:spTree>
    <p:extLst>
      <p:ext uri="{BB962C8B-B14F-4D97-AF65-F5344CB8AC3E}">
        <p14:creationId xmlns:p14="http://schemas.microsoft.com/office/powerpoint/2010/main" val="242905763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a:lstStyle/>
          <a:p>
            <a:pPr marL="0" marR="0" indent="0" algn="l" defTabSz="457200" rtl="0" eaLnBrk="1" fontAlgn="auto" latinLnBrk="0" hangingPunct="1">
              <a:lnSpc>
                <a:spcPct val="100000"/>
              </a:lnSpc>
              <a:spcBef>
                <a:spcPct val="0"/>
              </a:spcBef>
              <a:spcAft>
                <a:spcPts val="0"/>
              </a:spcAft>
              <a:buClrTx/>
              <a:buSzTx/>
              <a:buFontTx/>
              <a:buNone/>
              <a:tabLst/>
              <a:defRPr/>
            </a:pPr>
            <a:r>
              <a:rPr lang="en-GB" sz="1200" kern="1200" dirty="0" err="1" smtClean="0">
                <a:solidFill>
                  <a:schemeClr val="tx1"/>
                </a:solidFill>
                <a:effectLst/>
                <a:latin typeface="+mn-lt"/>
                <a:ea typeface="+mn-ea"/>
                <a:cs typeface="+mn-cs"/>
              </a:rPr>
              <a:t>Trajnuesi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duhet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t'u</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japë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pjesëmarrësve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mundësi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bërë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ndonjë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pyetje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që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mund</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kenë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lidhje</a:t>
            </a:r>
            <a:r>
              <a:rPr lang="en-GB" sz="1200" kern="1200" dirty="0" smtClean="0">
                <a:solidFill>
                  <a:schemeClr val="tx1"/>
                </a:solidFill>
                <a:effectLst/>
                <a:latin typeface="+mn-lt"/>
                <a:ea typeface="+mn-ea"/>
                <a:cs typeface="+mn-cs"/>
              </a:rPr>
              <a:t> me </a:t>
            </a:r>
            <a:r>
              <a:rPr lang="en-GB" sz="1200" kern="1200" dirty="0" err="1" smtClean="0">
                <a:solidFill>
                  <a:schemeClr val="tx1"/>
                </a:solidFill>
                <a:effectLst/>
                <a:latin typeface="+mn-lt"/>
                <a:ea typeface="+mn-ea"/>
                <a:cs typeface="+mn-cs"/>
              </a:rPr>
              <a:t>këtë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pjesë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mësimit</a:t>
            </a:r>
            <a:r>
              <a:rPr lang="en-GB" sz="1200" kern="1200" baseline="0" dirty="0" smtClean="0">
                <a:solidFill>
                  <a:schemeClr val="tx1"/>
                </a:solidFill>
                <a:effectLst/>
                <a:latin typeface="+mn-lt"/>
                <a:ea typeface="+mn-ea"/>
                <a:cs typeface="+mn-cs"/>
              </a:rPr>
              <a:t>.</a:t>
            </a:r>
            <a:endParaRPr lang="en-GB" dirty="0" smtClean="0"/>
          </a:p>
          <a:p>
            <a:pPr eaLnBrk="1" hangingPunct="1">
              <a:spcBef>
                <a:spcPct val="0"/>
              </a:spcBef>
            </a:pPr>
            <a:endParaRPr lang="en-GB" dirty="0"/>
          </a:p>
        </p:txBody>
      </p:sp>
      <p:sp>
        <p:nvSpPr>
          <p:cNvPr id="61444" name="Slide Number Placeholder 3"/>
          <p:cNvSpPr>
            <a:spLocks noGrp="1"/>
          </p:cNvSpPr>
          <p:nvPr>
            <p:ph type="sldNum" sz="quarter" idx="5"/>
          </p:nvPr>
        </p:nvSpPr>
        <p:spPr bwMode="auto">
          <a:noFill/>
          <a:ln>
            <a:miter lim="800000"/>
            <a:headEnd/>
            <a:tailEnd/>
          </a:ln>
        </p:spPr>
        <p:txBody>
          <a:bodyPr/>
          <a:lstStyle/>
          <a:p>
            <a:fld id="{D4686019-33D4-984A-9587-FE396FFF4F29}" type="slidenum">
              <a:rPr lang="en-GB"/>
              <a:pPr/>
              <a:t>46</a:t>
            </a:fld>
            <a:endParaRPr lang="en-GB"/>
          </a:p>
        </p:txBody>
      </p:sp>
    </p:spTree>
    <p:extLst>
      <p:ext uri="{BB962C8B-B14F-4D97-AF65-F5344CB8AC3E}">
        <p14:creationId xmlns:p14="http://schemas.microsoft.com/office/powerpoint/2010/main" val="64861431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2221978-7AB2-D644-A1FF-AF545A1745C1}" type="slidenum">
              <a:rPr lang="en-US" smtClean="0"/>
              <a:pPr/>
              <a:t>47</a:t>
            </a:fld>
            <a:endParaRPr lang="en-US"/>
          </a:p>
        </p:txBody>
      </p:sp>
    </p:spTree>
    <p:extLst>
      <p:ext uri="{BB962C8B-B14F-4D97-AF65-F5344CB8AC3E}">
        <p14:creationId xmlns:p14="http://schemas.microsoft.com/office/powerpoint/2010/main" val="128681752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Ky</a:t>
            </a:r>
            <a:r>
              <a:rPr lang="en-US" dirty="0" smtClean="0"/>
              <a:t> </a:t>
            </a:r>
            <a:r>
              <a:rPr lang="en-US" dirty="0" err="1" smtClean="0"/>
              <a:t>slajd</a:t>
            </a:r>
            <a:r>
              <a:rPr lang="en-US" dirty="0" smtClean="0"/>
              <a:t> </a:t>
            </a:r>
            <a:r>
              <a:rPr lang="en-US" dirty="0" err="1" smtClean="0"/>
              <a:t>është</a:t>
            </a:r>
            <a:r>
              <a:rPr lang="en-US" dirty="0" smtClean="0"/>
              <a:t> </a:t>
            </a:r>
            <a:r>
              <a:rPr lang="en-US" dirty="0" err="1" smtClean="0"/>
              <a:t>një</a:t>
            </a:r>
            <a:r>
              <a:rPr lang="en-US" dirty="0" smtClean="0"/>
              <a:t> </a:t>
            </a:r>
            <a:r>
              <a:rPr lang="en-US" dirty="0" err="1" smtClean="0"/>
              <a:t>hyrje</a:t>
            </a:r>
            <a:r>
              <a:rPr lang="en-US" dirty="0" smtClean="0"/>
              <a:t> e </a:t>
            </a:r>
            <a:r>
              <a:rPr lang="en-US" dirty="0" err="1" smtClean="0"/>
              <a:t>thjeshtë</a:t>
            </a:r>
            <a:r>
              <a:rPr lang="en-US" dirty="0" smtClean="0"/>
              <a:t> </a:t>
            </a:r>
            <a:r>
              <a:rPr lang="en-US" dirty="0" err="1" smtClean="0"/>
              <a:t>në</a:t>
            </a:r>
            <a:r>
              <a:rPr lang="en-US" dirty="0" smtClean="0"/>
              <a:t> </a:t>
            </a:r>
            <a:r>
              <a:rPr lang="en-US" dirty="0" err="1" smtClean="0"/>
              <a:t>udhëzues</a:t>
            </a:r>
            <a:r>
              <a:rPr lang="en-US" dirty="0" smtClean="0"/>
              <a:t>. </a:t>
            </a:r>
            <a:r>
              <a:rPr lang="en-US" dirty="0" err="1" smtClean="0"/>
              <a:t>Është</a:t>
            </a:r>
            <a:r>
              <a:rPr lang="en-US" dirty="0" smtClean="0"/>
              <a:t> e </a:t>
            </a:r>
            <a:r>
              <a:rPr lang="en-US" dirty="0" err="1" smtClean="0"/>
              <a:t>rëndësishme</a:t>
            </a:r>
            <a:r>
              <a:rPr lang="en-US" dirty="0" smtClean="0"/>
              <a:t> </a:t>
            </a:r>
            <a:r>
              <a:rPr lang="en-US" dirty="0" err="1" smtClean="0"/>
              <a:t>që</a:t>
            </a:r>
            <a:r>
              <a:rPr lang="en-US" dirty="0" smtClean="0"/>
              <a:t> </a:t>
            </a:r>
            <a:r>
              <a:rPr lang="en-US" dirty="0" err="1" smtClean="0"/>
              <a:t>trajnimi</a:t>
            </a:r>
            <a:r>
              <a:rPr lang="en-US" dirty="0" smtClean="0"/>
              <a:t> </a:t>
            </a:r>
            <a:r>
              <a:rPr lang="en-US" dirty="0" err="1" smtClean="0"/>
              <a:t>në</a:t>
            </a:r>
            <a:r>
              <a:rPr lang="en-US" dirty="0" smtClean="0"/>
              <a:t> </a:t>
            </a:r>
            <a:r>
              <a:rPr lang="en-US" dirty="0" err="1" smtClean="0"/>
              <a:t>nivel</a:t>
            </a:r>
            <a:r>
              <a:rPr lang="en-US" dirty="0" smtClean="0"/>
              <a:t> </a:t>
            </a:r>
            <a:r>
              <a:rPr lang="en-US" dirty="0" err="1" smtClean="0"/>
              <a:t>kombëtar</a:t>
            </a:r>
            <a:r>
              <a:rPr lang="en-US" dirty="0" smtClean="0"/>
              <a:t> </a:t>
            </a:r>
            <a:r>
              <a:rPr lang="en-US" dirty="0" err="1" smtClean="0"/>
              <a:t>të</a:t>
            </a:r>
            <a:r>
              <a:rPr lang="en-US" dirty="0" smtClean="0"/>
              <a:t> </a:t>
            </a:r>
            <a:r>
              <a:rPr lang="en-US" dirty="0" err="1" smtClean="0"/>
              <a:t>përfshijë</a:t>
            </a:r>
            <a:r>
              <a:rPr lang="en-US" dirty="0" smtClean="0"/>
              <a:t> </a:t>
            </a:r>
            <a:r>
              <a:rPr lang="en-US" dirty="0" err="1" smtClean="0"/>
              <a:t>legjislacionin</a:t>
            </a:r>
            <a:r>
              <a:rPr lang="en-US" dirty="0" smtClean="0"/>
              <a:t> </a:t>
            </a:r>
            <a:r>
              <a:rPr lang="en-US" dirty="0" err="1" smtClean="0"/>
              <a:t>vendas</a:t>
            </a:r>
            <a:r>
              <a:rPr lang="en-US" dirty="0" smtClean="0"/>
              <a:t> </a:t>
            </a:r>
            <a:r>
              <a:rPr lang="en-US" dirty="0" err="1" smtClean="0"/>
              <a:t>dhe</a:t>
            </a:r>
            <a:r>
              <a:rPr lang="en-US" dirty="0" smtClean="0"/>
              <a:t> </a:t>
            </a:r>
            <a:r>
              <a:rPr lang="en-US" dirty="0" err="1" smtClean="0"/>
              <a:t>udhëzimet</a:t>
            </a:r>
            <a:r>
              <a:rPr lang="en-US" dirty="0" smtClean="0"/>
              <a:t> </a:t>
            </a:r>
            <a:r>
              <a:rPr lang="en-US" dirty="0" err="1" smtClean="0"/>
              <a:t>që</a:t>
            </a:r>
            <a:r>
              <a:rPr lang="en-US" dirty="0" smtClean="0"/>
              <a:t> </a:t>
            </a:r>
            <a:r>
              <a:rPr lang="en-US" dirty="0" err="1" smtClean="0"/>
              <a:t>mund</a:t>
            </a:r>
            <a:r>
              <a:rPr lang="en-US" dirty="0" smtClean="0"/>
              <a:t> </a:t>
            </a:r>
            <a:r>
              <a:rPr lang="en-US" dirty="0" err="1" smtClean="0"/>
              <a:t>të</a:t>
            </a:r>
            <a:r>
              <a:rPr lang="en-US" dirty="0" smtClean="0"/>
              <a:t> </a:t>
            </a:r>
            <a:r>
              <a:rPr lang="en-US" dirty="0" err="1" smtClean="0"/>
              <a:t>jenë</a:t>
            </a:r>
            <a:r>
              <a:rPr lang="en-US" dirty="0" smtClean="0"/>
              <a:t> </a:t>
            </a:r>
            <a:r>
              <a:rPr lang="en-US" dirty="0" err="1" smtClean="0"/>
              <a:t>në</a:t>
            </a:r>
            <a:r>
              <a:rPr lang="en-US" dirty="0" smtClean="0"/>
              <a:t> </a:t>
            </a:r>
            <a:r>
              <a:rPr lang="en-US" dirty="0" err="1" smtClean="0"/>
              <a:t>dispozicion</a:t>
            </a:r>
            <a:r>
              <a:rPr lang="en-US" dirty="0" smtClean="0"/>
              <a:t>. </a:t>
            </a:r>
            <a:r>
              <a:rPr lang="en-US" dirty="0" err="1" smtClean="0"/>
              <a:t>Rekomandohet</a:t>
            </a:r>
            <a:r>
              <a:rPr lang="en-US" dirty="0" smtClean="0"/>
              <a:t> se </a:t>
            </a:r>
            <a:r>
              <a:rPr lang="en-US" dirty="0" err="1" smtClean="0"/>
              <a:t>një</a:t>
            </a:r>
            <a:r>
              <a:rPr lang="en-US" dirty="0" smtClean="0"/>
              <a:t> </a:t>
            </a:r>
            <a:r>
              <a:rPr lang="en-US" dirty="0" err="1" smtClean="0"/>
              <a:t>krahasim</a:t>
            </a:r>
            <a:r>
              <a:rPr lang="en-US" dirty="0" smtClean="0"/>
              <a:t> midis </a:t>
            </a:r>
            <a:r>
              <a:rPr lang="en-US" dirty="0" err="1" smtClean="0"/>
              <a:t>udhëzimeve</a:t>
            </a:r>
            <a:r>
              <a:rPr lang="en-US" dirty="0" smtClean="0"/>
              <a:t> </a:t>
            </a:r>
            <a:r>
              <a:rPr lang="en-US" dirty="0" err="1" smtClean="0"/>
              <a:t>kombëtare</a:t>
            </a:r>
            <a:r>
              <a:rPr lang="en-US" dirty="0" smtClean="0"/>
              <a:t> </a:t>
            </a:r>
            <a:r>
              <a:rPr lang="en-US" dirty="0" err="1" smtClean="0"/>
              <a:t>dhe</a:t>
            </a:r>
            <a:r>
              <a:rPr lang="en-US" dirty="0" smtClean="0"/>
              <a:t> </a:t>
            </a:r>
            <a:r>
              <a:rPr lang="en-US" dirty="0" err="1" smtClean="0"/>
              <a:t>ato</a:t>
            </a:r>
            <a:r>
              <a:rPr lang="en-US" dirty="0" smtClean="0"/>
              <a:t> </a:t>
            </a:r>
            <a:r>
              <a:rPr lang="en-US" dirty="0" err="1" smtClean="0"/>
              <a:t>të</a:t>
            </a:r>
            <a:r>
              <a:rPr lang="en-US" dirty="0" smtClean="0"/>
              <a:t> </a:t>
            </a:r>
            <a:r>
              <a:rPr lang="en-US" dirty="0" err="1" smtClean="0"/>
              <a:t>KiE-së</a:t>
            </a:r>
            <a:r>
              <a:rPr lang="en-US" dirty="0" smtClean="0"/>
              <a:t> do </a:t>
            </a:r>
            <a:r>
              <a:rPr lang="en-US" dirty="0" err="1" smtClean="0"/>
              <a:t>të</a:t>
            </a:r>
            <a:r>
              <a:rPr lang="en-US" dirty="0" smtClean="0"/>
              <a:t> </a:t>
            </a:r>
            <a:r>
              <a:rPr lang="en-US" dirty="0" err="1" smtClean="0"/>
              <a:t>ishte</a:t>
            </a:r>
            <a:r>
              <a:rPr lang="en-US" dirty="0" smtClean="0"/>
              <a:t> </a:t>
            </a:r>
            <a:r>
              <a:rPr lang="en-US" dirty="0" err="1" smtClean="0"/>
              <a:t>i</a:t>
            </a:r>
            <a:r>
              <a:rPr lang="en-US" dirty="0" smtClean="0"/>
              <a:t> </a:t>
            </a:r>
            <a:r>
              <a:rPr lang="en-US" dirty="0" err="1" smtClean="0"/>
              <a:t>dobishëm</a:t>
            </a:r>
            <a:r>
              <a:rPr lang="en-US" dirty="0" smtClean="0"/>
              <a:t> </a:t>
            </a:r>
            <a:r>
              <a:rPr lang="en-US" dirty="0" err="1" smtClean="0"/>
              <a:t>si</a:t>
            </a:r>
            <a:r>
              <a:rPr lang="en-US" dirty="0" smtClean="0"/>
              <a:t> </a:t>
            </a:r>
            <a:r>
              <a:rPr lang="en-US" dirty="0" err="1" smtClean="0"/>
              <a:t>një</a:t>
            </a:r>
            <a:r>
              <a:rPr lang="en-US" dirty="0" smtClean="0"/>
              <a:t> </a:t>
            </a:r>
            <a:r>
              <a:rPr lang="en-US" dirty="0" err="1" smtClean="0"/>
              <a:t>tregues</a:t>
            </a:r>
            <a:r>
              <a:rPr lang="en-US" dirty="0" smtClean="0"/>
              <a:t> </a:t>
            </a:r>
            <a:r>
              <a:rPr lang="en-US" dirty="0" err="1" smtClean="0"/>
              <a:t>i</a:t>
            </a:r>
            <a:r>
              <a:rPr lang="en-US" dirty="0" smtClean="0"/>
              <a:t> </a:t>
            </a:r>
            <a:r>
              <a:rPr lang="en-US" dirty="0" err="1" smtClean="0"/>
              <a:t>përputhshmërisë</a:t>
            </a:r>
            <a:r>
              <a:rPr lang="en-US" dirty="0" smtClean="0"/>
              <a:t> </a:t>
            </a:r>
            <a:r>
              <a:rPr lang="en-US" dirty="0" err="1" smtClean="0"/>
              <a:t>së</a:t>
            </a:r>
            <a:r>
              <a:rPr lang="en-US" dirty="0" smtClean="0"/>
              <a:t> </a:t>
            </a:r>
            <a:r>
              <a:rPr lang="en-US" dirty="0" err="1" smtClean="0"/>
              <a:t>standardeve</a:t>
            </a:r>
            <a:r>
              <a:rPr lang="en-US" dirty="0" smtClean="0"/>
              <a:t> </a:t>
            </a:r>
            <a:r>
              <a:rPr lang="en-US" dirty="0" err="1" smtClean="0"/>
              <a:t>kombëtare</a:t>
            </a:r>
            <a:r>
              <a:rPr lang="en-US" dirty="0" smtClean="0"/>
              <a:t> me </a:t>
            </a:r>
            <a:r>
              <a:rPr lang="en-US" dirty="0" err="1" smtClean="0"/>
              <a:t>ato</a:t>
            </a:r>
            <a:r>
              <a:rPr lang="en-US" dirty="0" smtClean="0"/>
              <a:t> </a:t>
            </a:r>
            <a:r>
              <a:rPr lang="en-US" dirty="0" err="1" smtClean="0"/>
              <a:t>të</a:t>
            </a:r>
            <a:r>
              <a:rPr lang="en-US" dirty="0" smtClean="0"/>
              <a:t> </a:t>
            </a:r>
            <a:r>
              <a:rPr lang="en-US" dirty="0" err="1" smtClean="0"/>
              <a:t>zbatuara</a:t>
            </a:r>
            <a:r>
              <a:rPr lang="en-US" dirty="0" smtClean="0"/>
              <a:t> </a:t>
            </a:r>
            <a:r>
              <a:rPr lang="en-US" dirty="0" err="1" smtClean="0"/>
              <a:t>ndërkombëtarisht</a:t>
            </a:r>
            <a:r>
              <a:rPr lang="en-US" dirty="0" smtClean="0"/>
              <a:t>.</a:t>
            </a:r>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49</a:t>
            </a:fld>
            <a:endParaRPr lang="en-US"/>
          </a:p>
        </p:txBody>
      </p:sp>
    </p:spTree>
    <p:extLst>
      <p:ext uri="{BB962C8B-B14F-4D97-AF65-F5344CB8AC3E}">
        <p14:creationId xmlns:p14="http://schemas.microsoft.com/office/powerpoint/2010/main" val="208770150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14 </a:t>
            </a:r>
            <a:r>
              <a:rPr lang="en-US" dirty="0" err="1" smtClean="0"/>
              <a:t>slajdet</a:t>
            </a:r>
            <a:r>
              <a:rPr lang="en-US" dirty="0" smtClean="0"/>
              <a:t> e </a:t>
            </a:r>
            <a:r>
              <a:rPr lang="en-US" dirty="0" err="1" smtClean="0"/>
              <a:t>mëposhtëm</a:t>
            </a:r>
            <a:r>
              <a:rPr lang="en-US" dirty="0" smtClean="0"/>
              <a:t> </a:t>
            </a:r>
            <a:r>
              <a:rPr lang="en-US" dirty="0" err="1" smtClean="0"/>
              <a:t>japin</a:t>
            </a:r>
            <a:r>
              <a:rPr lang="en-US" dirty="0" smtClean="0"/>
              <a:t> </a:t>
            </a:r>
            <a:r>
              <a:rPr lang="en-US" dirty="0" err="1" smtClean="0"/>
              <a:t>një</a:t>
            </a:r>
            <a:r>
              <a:rPr lang="en-US" dirty="0" smtClean="0"/>
              <a:t> </a:t>
            </a:r>
            <a:r>
              <a:rPr lang="en-US" dirty="0" err="1" smtClean="0"/>
              <a:t>shpjegim</a:t>
            </a:r>
            <a:r>
              <a:rPr lang="en-US" dirty="0" smtClean="0"/>
              <a:t> </a:t>
            </a:r>
            <a:r>
              <a:rPr lang="en-US" dirty="0" err="1" smtClean="0"/>
              <a:t>të</a:t>
            </a:r>
            <a:r>
              <a:rPr lang="en-US" dirty="0" smtClean="0"/>
              <a:t> </a:t>
            </a:r>
            <a:r>
              <a:rPr lang="en-US" dirty="0" err="1" smtClean="0"/>
              <a:t>sfondit</a:t>
            </a:r>
            <a:r>
              <a:rPr lang="en-US" dirty="0" smtClean="0"/>
              <a:t> historic </a:t>
            </a:r>
            <a:r>
              <a:rPr lang="en-US" dirty="0" err="1" smtClean="0"/>
              <a:t>të</a:t>
            </a:r>
            <a:r>
              <a:rPr lang="en-US" dirty="0" smtClean="0"/>
              <a:t> </a:t>
            </a:r>
            <a:r>
              <a:rPr lang="en-US" dirty="0" err="1" smtClean="0"/>
              <a:t>udhëzuesit</a:t>
            </a:r>
            <a:r>
              <a:rPr lang="en-US" dirty="0" smtClean="0"/>
              <a:t>, </a:t>
            </a:r>
            <a:r>
              <a:rPr lang="en-US" dirty="0" err="1" smtClean="0"/>
              <a:t>qëllimit</a:t>
            </a:r>
            <a:r>
              <a:rPr lang="en-US" dirty="0" smtClean="0"/>
              <a:t>, </a:t>
            </a:r>
            <a:r>
              <a:rPr lang="en-US" dirty="0" err="1" smtClean="0"/>
              <a:t>audiencës</a:t>
            </a:r>
            <a:r>
              <a:rPr lang="en-US" dirty="0" smtClean="0"/>
              <a:t> </a:t>
            </a:r>
            <a:r>
              <a:rPr lang="en-US" dirty="0" err="1" smtClean="0"/>
              <a:t>dhe</a:t>
            </a:r>
            <a:r>
              <a:rPr lang="en-US" dirty="0" smtClean="0"/>
              <a:t> </a:t>
            </a:r>
            <a:r>
              <a:rPr lang="en-US" dirty="0" err="1" smtClean="0"/>
              <a:t>mënyrës</a:t>
            </a:r>
            <a:r>
              <a:rPr lang="en-US" dirty="0" smtClean="0"/>
              <a:t> </a:t>
            </a:r>
            <a:r>
              <a:rPr lang="en-US" dirty="0" err="1" smtClean="0"/>
              <a:t>në</a:t>
            </a:r>
            <a:r>
              <a:rPr lang="en-US" dirty="0" smtClean="0"/>
              <a:t> </a:t>
            </a:r>
            <a:r>
              <a:rPr lang="en-US" dirty="0" err="1" smtClean="0"/>
              <a:t>të</a:t>
            </a:r>
            <a:r>
              <a:rPr lang="en-US" dirty="0" smtClean="0"/>
              <a:t> </a:t>
            </a:r>
            <a:r>
              <a:rPr lang="en-US" dirty="0" err="1" smtClean="0"/>
              <a:t>cilën</a:t>
            </a:r>
            <a:r>
              <a:rPr lang="en-US" dirty="0" smtClean="0"/>
              <a:t> </a:t>
            </a:r>
            <a:r>
              <a:rPr lang="en-US" dirty="0" err="1" smtClean="0"/>
              <a:t>duhet</a:t>
            </a:r>
            <a:r>
              <a:rPr lang="en-US" dirty="0" smtClean="0"/>
              <a:t> </a:t>
            </a:r>
            <a:r>
              <a:rPr lang="en-US" dirty="0" err="1" smtClean="0"/>
              <a:t>të</a:t>
            </a:r>
            <a:r>
              <a:rPr lang="en-US" dirty="0" smtClean="0"/>
              <a:t> </a:t>
            </a:r>
            <a:r>
              <a:rPr lang="en-US" dirty="0" err="1" smtClean="0"/>
              <a:t>përdoret</a:t>
            </a:r>
            <a:r>
              <a:rPr lang="en-US" dirty="0" smtClean="0"/>
              <a:t> </a:t>
            </a:r>
            <a:r>
              <a:rPr lang="en-US" dirty="0" err="1" smtClean="0"/>
              <a:t>udhëzuesi</a:t>
            </a:r>
            <a:r>
              <a:rPr lang="en-US" dirty="0" smtClean="0"/>
              <a:t>. </a:t>
            </a:r>
            <a:r>
              <a:rPr lang="en-US" dirty="0" err="1" smtClean="0"/>
              <a:t>Ato</a:t>
            </a:r>
            <a:r>
              <a:rPr lang="en-US" dirty="0" smtClean="0"/>
              <a:t> </a:t>
            </a:r>
            <a:r>
              <a:rPr lang="en-US" dirty="0" err="1" smtClean="0"/>
              <a:t>janë</a:t>
            </a:r>
            <a:r>
              <a:rPr lang="en-US" dirty="0" smtClean="0"/>
              <a:t> </a:t>
            </a:r>
            <a:r>
              <a:rPr lang="en-US" dirty="0" err="1" smtClean="0"/>
              <a:t>vetë-shpjegues</a:t>
            </a:r>
            <a:r>
              <a:rPr lang="en-US" dirty="0" smtClean="0"/>
              <a:t> </a:t>
            </a:r>
            <a:r>
              <a:rPr lang="en-US" dirty="0" err="1" smtClean="0"/>
              <a:t>dhe</a:t>
            </a:r>
            <a:r>
              <a:rPr lang="en-US" dirty="0" smtClean="0"/>
              <a:t> </a:t>
            </a:r>
            <a:r>
              <a:rPr lang="en-US" dirty="0" err="1" smtClean="0"/>
              <a:t>rekomandohet</a:t>
            </a:r>
            <a:r>
              <a:rPr lang="en-US" dirty="0" smtClean="0"/>
              <a:t> </a:t>
            </a:r>
            <a:r>
              <a:rPr lang="en-US" dirty="0" err="1" smtClean="0"/>
              <a:t>që</a:t>
            </a:r>
            <a:r>
              <a:rPr lang="en-US" dirty="0" smtClean="0"/>
              <a:t> </a:t>
            </a:r>
            <a:r>
              <a:rPr lang="en-US" dirty="0" err="1" smtClean="0"/>
              <a:t>trajneri</a:t>
            </a:r>
            <a:r>
              <a:rPr lang="en-US" dirty="0" smtClean="0"/>
              <a:t> </a:t>
            </a:r>
            <a:r>
              <a:rPr lang="en-US" dirty="0" err="1" smtClean="0"/>
              <a:t>të</a:t>
            </a:r>
            <a:r>
              <a:rPr lang="en-US" dirty="0" smtClean="0"/>
              <a:t> </a:t>
            </a:r>
            <a:r>
              <a:rPr lang="en-US" dirty="0" err="1" smtClean="0"/>
              <a:t>njihet</a:t>
            </a:r>
            <a:r>
              <a:rPr lang="en-US" dirty="0" smtClean="0"/>
              <a:t> me </a:t>
            </a:r>
            <a:r>
              <a:rPr lang="en-US" dirty="0" err="1" smtClean="0"/>
              <a:t>udhëzuesin</a:t>
            </a:r>
            <a:r>
              <a:rPr lang="en-US" dirty="0" smtClean="0"/>
              <a:t> </a:t>
            </a:r>
            <a:r>
              <a:rPr lang="en-US" dirty="0" err="1" smtClean="0"/>
              <a:t>përpara</a:t>
            </a:r>
            <a:r>
              <a:rPr lang="en-US" dirty="0" smtClean="0"/>
              <a:t> se </a:t>
            </a:r>
            <a:r>
              <a:rPr lang="en-US" dirty="0" err="1" smtClean="0"/>
              <a:t>të</a:t>
            </a:r>
            <a:r>
              <a:rPr lang="en-US" dirty="0" smtClean="0"/>
              <a:t> </a:t>
            </a:r>
            <a:r>
              <a:rPr lang="en-US" dirty="0" err="1" smtClean="0"/>
              <a:t>përpiqet</a:t>
            </a:r>
            <a:r>
              <a:rPr lang="en-US" dirty="0" smtClean="0"/>
              <a:t> </a:t>
            </a:r>
            <a:r>
              <a:rPr lang="en-US" dirty="0" err="1" smtClean="0"/>
              <a:t>të</a:t>
            </a:r>
            <a:r>
              <a:rPr lang="en-US" dirty="0" smtClean="0"/>
              <a:t> </a:t>
            </a:r>
            <a:r>
              <a:rPr lang="en-US" dirty="0" err="1" smtClean="0"/>
              <a:t>japë</a:t>
            </a:r>
            <a:r>
              <a:rPr lang="en-US" dirty="0" smtClean="0"/>
              <a:t> </a:t>
            </a:r>
            <a:r>
              <a:rPr lang="en-US" dirty="0" err="1" smtClean="0"/>
              <a:t>këtë</a:t>
            </a:r>
            <a:r>
              <a:rPr lang="en-US" dirty="0" smtClean="0"/>
              <a:t> </a:t>
            </a:r>
            <a:r>
              <a:rPr lang="en-US" dirty="0" err="1" smtClean="0"/>
              <a:t>seancë</a:t>
            </a:r>
            <a:r>
              <a:rPr lang="en-US" dirty="0" smtClean="0"/>
              <a:t>.</a:t>
            </a:r>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50</a:t>
            </a:fld>
            <a:endParaRPr lang="en-US"/>
          </a:p>
        </p:txBody>
      </p:sp>
    </p:spTree>
    <p:extLst>
      <p:ext uri="{BB962C8B-B14F-4D97-AF65-F5344CB8AC3E}">
        <p14:creationId xmlns:p14="http://schemas.microsoft.com/office/powerpoint/2010/main" val="185065990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sz="1200" b="0" i="0" u="none" strike="noStrike" kern="1200" baseline="0" dirty="0" err="1" smtClean="0">
                <a:solidFill>
                  <a:schemeClr val="tx1"/>
                </a:solidFill>
                <a:latin typeface="+mn-lt"/>
                <a:ea typeface="+mn-ea"/>
                <a:cs typeface="+mn-cs"/>
              </a:rPr>
              <a:t>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gjitha</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procedimet</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penale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varen</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nga</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prova</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për</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vendosur</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fajësinë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ose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pafajësinë</a:t>
            </a:r>
            <a:r>
              <a:rPr lang="en-US" sz="1200" b="0" i="0" u="none" strike="noStrike" kern="1200" baseline="0" dirty="0" smtClean="0">
                <a:solidFill>
                  <a:schemeClr val="tx1"/>
                </a:solidFill>
                <a:latin typeface="+mn-lt"/>
                <a:ea typeface="+mn-ea"/>
                <a:cs typeface="+mn-cs"/>
              </a:rPr>
              <a:t> e </a:t>
            </a:r>
            <a:r>
              <a:rPr lang="en-US" sz="1200" b="0" i="0" u="none" strike="noStrike" kern="1200" baseline="0" dirty="0" err="1" smtClean="0">
                <a:solidFill>
                  <a:schemeClr val="tx1"/>
                </a:solidFill>
                <a:latin typeface="+mn-lt"/>
                <a:ea typeface="+mn-ea"/>
                <a:cs typeface="+mn-cs"/>
              </a:rPr>
              <a:t>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akuzuarit</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ose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për</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vendosur</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meritat</a:t>
            </a:r>
            <a:r>
              <a:rPr lang="en-US" sz="1200" b="0" i="0" u="none" strike="noStrike" kern="1200" baseline="0" dirty="0" smtClean="0">
                <a:solidFill>
                  <a:schemeClr val="tx1"/>
                </a:solidFill>
                <a:latin typeface="+mn-lt"/>
                <a:ea typeface="+mn-ea"/>
                <a:cs typeface="+mn-cs"/>
              </a:rPr>
              <a:t> e </a:t>
            </a:r>
            <a:r>
              <a:rPr lang="en-US" sz="1200" b="0" i="0" u="none" strike="noStrike" kern="1200" baseline="0" dirty="0" err="1" smtClean="0">
                <a:solidFill>
                  <a:schemeClr val="tx1"/>
                </a:solidFill>
                <a:latin typeface="+mn-lt"/>
                <a:ea typeface="+mn-ea"/>
                <a:cs typeface="+mn-cs"/>
              </a:rPr>
              <a:t>një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çështjeje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në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procedurën</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civile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Tradicionalisht</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dhe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historikisht</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provat</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kanë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qenë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në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formë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fizike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tilla</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si</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dokumente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ose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fotografi</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etj</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ose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dëshmia</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gojore</a:t>
            </a:r>
            <a:r>
              <a:rPr lang="en-US" sz="1200" b="0" i="0" u="none" strike="noStrike" kern="1200" baseline="0" dirty="0" smtClean="0">
                <a:solidFill>
                  <a:schemeClr val="tx1"/>
                </a:solidFill>
                <a:latin typeface="+mn-lt"/>
                <a:ea typeface="+mn-ea"/>
                <a:cs typeface="+mn-cs"/>
              </a:rPr>
              <a:t> e </a:t>
            </a:r>
            <a:r>
              <a:rPr lang="en-US" sz="1200" b="0" i="0" u="none" strike="noStrike" kern="1200" baseline="0" dirty="0" err="1" smtClean="0">
                <a:solidFill>
                  <a:schemeClr val="tx1"/>
                </a:solidFill>
                <a:latin typeface="+mn-lt"/>
                <a:ea typeface="+mn-ea"/>
                <a:cs typeface="+mn-cs"/>
              </a:rPr>
              <a:t>dëshmitarëve</a:t>
            </a:r>
            <a:r>
              <a:rPr lang="en-US" sz="1200" b="0" i="0" u="none" strike="noStrike" kern="1200" baseline="0" dirty="0" smtClean="0">
                <a:solidFill>
                  <a:schemeClr val="tx1"/>
                </a:solidFill>
                <a:latin typeface="+mn-lt"/>
                <a:ea typeface="+mn-ea"/>
                <a:cs typeface="+mn-cs"/>
              </a:rPr>
              <a:t>.</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Prova </a:t>
            </a:r>
            <a:r>
              <a:rPr lang="en-US" sz="1200" b="0" i="0" u="none" strike="noStrike" kern="1200" baseline="0" dirty="0" err="1" smtClean="0">
                <a:solidFill>
                  <a:schemeClr val="tx1"/>
                </a:solidFill>
                <a:latin typeface="+mn-lt"/>
                <a:ea typeface="+mn-ea"/>
                <a:cs typeface="+mn-cs"/>
              </a:rPr>
              <a:t>elektronike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rrjedh</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nga</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pajisjet</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elektronike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siç</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janë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kompjuterët</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dhe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aparatet</a:t>
            </a:r>
            <a:r>
              <a:rPr lang="en-US" sz="1200" b="0" i="0" u="none" strike="noStrike" kern="1200" baseline="0" dirty="0" smtClean="0">
                <a:solidFill>
                  <a:schemeClr val="tx1"/>
                </a:solidFill>
                <a:latin typeface="+mn-lt"/>
                <a:ea typeface="+mn-ea"/>
                <a:cs typeface="+mn-cs"/>
              </a:rPr>
              <a:t> e </a:t>
            </a:r>
            <a:r>
              <a:rPr lang="en-US" sz="1200" b="0" i="0" u="none" strike="noStrike" kern="1200" baseline="0" dirty="0" err="1" smtClean="0">
                <a:solidFill>
                  <a:schemeClr val="tx1"/>
                </a:solidFill>
                <a:latin typeface="+mn-lt"/>
                <a:ea typeface="+mn-ea"/>
                <a:cs typeface="+mn-cs"/>
              </a:rPr>
              <a:t>tyre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periferike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rrjetet</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kompjuterike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telefonat</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celularë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kamerat</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dixhitale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dhe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pajisjet</a:t>
            </a:r>
            <a:r>
              <a:rPr lang="en-US" sz="1200" b="0" i="0" u="none" strike="noStrike" kern="1200" baseline="0" dirty="0" smtClean="0">
                <a:solidFill>
                  <a:schemeClr val="tx1"/>
                </a:solidFill>
                <a:latin typeface="+mn-lt"/>
                <a:ea typeface="+mn-ea"/>
                <a:cs typeface="+mn-cs"/>
              </a:rPr>
              <a:t> e </a:t>
            </a:r>
            <a:r>
              <a:rPr lang="en-US" sz="1200" b="0" i="0" u="none" strike="noStrike" kern="1200" baseline="0" dirty="0" err="1" smtClean="0">
                <a:solidFill>
                  <a:schemeClr val="tx1"/>
                </a:solidFill>
                <a:latin typeface="+mn-lt"/>
                <a:ea typeface="+mn-ea"/>
                <a:cs typeface="+mn-cs"/>
              </a:rPr>
              <a:t>tjera</a:t>
            </a:r>
            <a:r>
              <a:rPr lang="en-US" sz="1200" b="0" i="0" u="none" strike="noStrike" kern="1200" baseline="0" dirty="0" smtClean="0">
                <a:solidFill>
                  <a:schemeClr val="tx1"/>
                </a:solidFill>
                <a:latin typeface="+mn-lt"/>
                <a:ea typeface="+mn-ea"/>
                <a:cs typeface="+mn-cs"/>
              </a:rPr>
              <a:t> portative (</a:t>
            </a:r>
            <a:r>
              <a:rPr lang="en-US" sz="1200" b="0" i="0" u="none" strike="noStrike" kern="1200" baseline="0" dirty="0" err="1" smtClean="0">
                <a:solidFill>
                  <a:schemeClr val="tx1"/>
                </a:solidFill>
                <a:latin typeface="+mn-lt"/>
                <a:ea typeface="+mn-ea"/>
                <a:cs typeface="+mn-cs"/>
              </a:rPr>
              <a:t>përfshirë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pajisjet</a:t>
            </a:r>
            <a:r>
              <a:rPr lang="en-US" sz="1200" b="0" i="0" u="none" strike="noStrike" kern="1200" baseline="0" dirty="0" smtClean="0">
                <a:solidFill>
                  <a:schemeClr val="tx1"/>
                </a:solidFill>
                <a:latin typeface="+mn-lt"/>
                <a:ea typeface="+mn-ea"/>
                <a:cs typeface="+mn-cs"/>
              </a:rPr>
              <a:t> e </a:t>
            </a:r>
            <a:r>
              <a:rPr lang="en-US" sz="1200" b="0" i="0" u="none" strike="noStrike" kern="1200" baseline="0" dirty="0" err="1" smtClean="0">
                <a:solidFill>
                  <a:schemeClr val="tx1"/>
                </a:solidFill>
                <a:latin typeface="+mn-lt"/>
                <a:ea typeface="+mn-ea"/>
                <a:cs typeface="+mn-cs"/>
              </a:rPr>
              <a:t>ruajtjes</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së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dhënave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si</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dhe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nga</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interneti</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Informacioni</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që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ajo</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përmban</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nuk</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posedon</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një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formë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fizike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pavarur</a:t>
            </a:r>
            <a:r>
              <a:rPr lang="en-US" sz="1200" b="0" i="0" u="none" strike="noStrike" kern="1200" baseline="0" dirty="0" smtClean="0">
                <a:solidFill>
                  <a:schemeClr val="tx1"/>
                </a:solidFill>
                <a:latin typeface="+mn-lt"/>
                <a:ea typeface="+mn-ea"/>
                <a:cs typeface="+mn-cs"/>
              </a:rPr>
              <a:t>.</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err="1" smtClean="0">
                <a:solidFill>
                  <a:schemeClr val="tx1"/>
                </a:solidFill>
                <a:latin typeface="+mn-lt"/>
                <a:ea typeface="+mn-ea"/>
                <a:cs typeface="+mn-cs"/>
              </a:rPr>
              <a:t>Sidoqoftë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në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shumë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mënyra</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provat</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elektronike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nuk</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dallojnë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nga</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provat</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tradicionale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në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atë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që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pala</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që</a:t>
            </a:r>
            <a:r>
              <a:rPr lang="en-US" sz="1200" b="0" i="0" u="none" strike="noStrike" kern="1200" baseline="0" dirty="0" smtClean="0">
                <a:solidFill>
                  <a:schemeClr val="tx1"/>
                </a:solidFill>
                <a:latin typeface="+mn-lt"/>
                <a:ea typeface="+mn-ea"/>
                <a:cs typeface="+mn-cs"/>
              </a:rPr>
              <a:t> e </a:t>
            </a:r>
            <a:r>
              <a:rPr lang="en-US" sz="1200" b="0" i="0" u="none" strike="noStrike" kern="1200" baseline="0" dirty="0" err="1" smtClean="0">
                <a:solidFill>
                  <a:schemeClr val="tx1"/>
                </a:solidFill>
                <a:latin typeface="+mn-lt"/>
                <a:ea typeface="+mn-ea"/>
                <a:cs typeface="+mn-cs"/>
              </a:rPr>
              <a:t>fut</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atë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në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procedurë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ligjore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duhet</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jetë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në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gjendje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tregojë</a:t>
            </a:r>
            <a:r>
              <a:rPr lang="en-US" sz="1200" b="0" i="0" u="none" strike="noStrike" kern="1200" baseline="0" dirty="0" smtClean="0">
                <a:solidFill>
                  <a:schemeClr val="tx1"/>
                </a:solidFill>
                <a:latin typeface="+mn-lt"/>
                <a:ea typeface="+mn-ea"/>
                <a:cs typeface="+mn-cs"/>
              </a:rPr>
              <a:t> se </a:t>
            </a:r>
            <a:r>
              <a:rPr lang="en-US" sz="1200" b="0" i="0" u="none" strike="noStrike" kern="1200" baseline="0" dirty="0" err="1" smtClean="0">
                <a:solidFill>
                  <a:schemeClr val="tx1"/>
                </a:solidFill>
                <a:latin typeface="+mn-lt"/>
                <a:ea typeface="+mn-ea"/>
                <a:cs typeface="+mn-cs"/>
              </a:rPr>
              <a:t>ajo</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pasqyron</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njëjtat</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rrethana</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dhe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informacione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faktike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si</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ajo</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në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kohën</a:t>
            </a:r>
            <a:r>
              <a:rPr lang="en-US" sz="1200" b="0" i="0" u="none" strike="noStrike" kern="1200" baseline="0" dirty="0" smtClean="0">
                <a:solidFill>
                  <a:schemeClr val="tx1"/>
                </a:solidFill>
                <a:latin typeface="+mn-lt"/>
                <a:ea typeface="+mn-ea"/>
                <a:cs typeface="+mn-cs"/>
              </a:rPr>
              <a:t> e </a:t>
            </a:r>
            <a:r>
              <a:rPr lang="en-US" sz="1200" b="0" i="0" u="none" strike="noStrike" kern="1200" baseline="0" dirty="0" err="1" smtClean="0">
                <a:solidFill>
                  <a:schemeClr val="tx1"/>
                </a:solidFill>
                <a:latin typeface="+mn-lt"/>
                <a:ea typeface="+mn-ea"/>
                <a:cs typeface="+mn-cs"/>
              </a:rPr>
              <a:t>veprës</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penale</a:t>
            </a:r>
            <a:r>
              <a:rPr lang="en-US" sz="1200" b="0" i="0" u="none" strike="noStrike" kern="1200" baseline="0" dirty="0" smtClean="0">
                <a:solidFill>
                  <a:schemeClr val="tx1"/>
                </a:solidFill>
                <a:latin typeface="+mn-lt"/>
                <a:ea typeface="+mn-ea"/>
                <a:cs typeface="+mn-cs"/>
              </a:rPr>
              <a:t>. Me </a:t>
            </a:r>
            <a:r>
              <a:rPr lang="en-US" sz="1200" b="0" i="0" u="none" strike="noStrike" kern="1200" baseline="0" dirty="0" err="1" smtClean="0">
                <a:solidFill>
                  <a:schemeClr val="tx1"/>
                </a:solidFill>
                <a:latin typeface="+mn-lt"/>
                <a:ea typeface="+mn-ea"/>
                <a:cs typeface="+mn-cs"/>
              </a:rPr>
              <a:t>fjalë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tjera</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ata</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duhet</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jenë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në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gjendje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tregojnë</a:t>
            </a:r>
            <a:r>
              <a:rPr lang="en-US" sz="1200" b="0" i="0" u="none" strike="noStrike" kern="1200" baseline="0" dirty="0" smtClean="0">
                <a:solidFill>
                  <a:schemeClr val="tx1"/>
                </a:solidFill>
                <a:latin typeface="+mn-lt"/>
                <a:ea typeface="+mn-ea"/>
                <a:cs typeface="+mn-cs"/>
              </a:rPr>
              <a:t> se </a:t>
            </a:r>
            <a:r>
              <a:rPr lang="en-US" sz="1200" b="0" i="0" u="none" strike="noStrike" kern="1200" baseline="0" dirty="0" err="1" smtClean="0">
                <a:solidFill>
                  <a:schemeClr val="tx1"/>
                </a:solidFill>
                <a:latin typeface="+mn-lt"/>
                <a:ea typeface="+mn-ea"/>
                <a:cs typeface="+mn-cs"/>
              </a:rPr>
              <a:t>nuk</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ka</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ndodhur</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ose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mund</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kenë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ndodhur</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asnjë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ndryshim</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fshirje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shtim</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ose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ndryshime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tjera</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nuk</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kanë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ndodhur</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ose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mund</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kenë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ndodhur</a:t>
            </a:r>
            <a:r>
              <a:rPr lang="en-US" sz="1200" b="0" i="0" u="none" strike="noStrike" kern="1200" baseline="0" dirty="0" smtClean="0">
                <a:solidFill>
                  <a:schemeClr val="tx1"/>
                </a:solidFill>
                <a:latin typeface="+mn-lt"/>
                <a:ea typeface="+mn-ea"/>
                <a:cs typeface="+mn-cs"/>
              </a:rPr>
              <a:t>).</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err="1" smtClean="0">
                <a:solidFill>
                  <a:schemeClr val="tx1"/>
                </a:solidFill>
                <a:latin typeface="+mn-lt"/>
                <a:ea typeface="+mn-ea"/>
                <a:cs typeface="+mn-cs"/>
              </a:rPr>
              <a:t>Natyra</a:t>
            </a:r>
            <a:r>
              <a:rPr lang="en-US" sz="1200" b="0" i="0" u="none" strike="noStrike" kern="1200" baseline="0" dirty="0" smtClean="0">
                <a:solidFill>
                  <a:schemeClr val="tx1"/>
                </a:solidFill>
                <a:latin typeface="+mn-lt"/>
                <a:ea typeface="+mn-ea"/>
                <a:cs typeface="+mn-cs"/>
              </a:rPr>
              <a:t> e </a:t>
            </a:r>
            <a:r>
              <a:rPr lang="en-US" sz="1200" b="0" i="0" u="none" strike="noStrike" kern="1200" baseline="0" dirty="0" err="1" smtClean="0">
                <a:solidFill>
                  <a:schemeClr val="tx1"/>
                </a:solidFill>
                <a:latin typeface="+mn-lt"/>
                <a:ea typeface="+mn-ea"/>
                <a:cs typeface="+mn-cs"/>
              </a:rPr>
              <a:t>paprekshme</a:t>
            </a:r>
            <a:r>
              <a:rPr lang="en-US" sz="1200" b="0" i="0" u="none" strike="noStrike" kern="1200" baseline="0" dirty="0" smtClean="0">
                <a:solidFill>
                  <a:schemeClr val="tx1"/>
                </a:solidFill>
                <a:latin typeface="+mn-lt"/>
                <a:ea typeface="+mn-ea"/>
                <a:cs typeface="+mn-cs"/>
              </a:rPr>
              <a:t> e </a:t>
            </a:r>
            <a:r>
              <a:rPr lang="en-US" sz="1200" b="0" i="0" u="none" strike="noStrike" kern="1200" baseline="0" dirty="0" err="1" smtClean="0">
                <a:solidFill>
                  <a:schemeClr val="tx1"/>
                </a:solidFill>
                <a:latin typeface="+mn-lt"/>
                <a:ea typeface="+mn-ea"/>
                <a:cs typeface="+mn-cs"/>
              </a:rPr>
              <a:t>çdo</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dhëne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dhe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informacioni</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ruajtura</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në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formë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elektronike</a:t>
            </a:r>
            <a:r>
              <a:rPr lang="en-US" sz="1200" b="0" i="0" u="none" strike="noStrike" kern="1200" baseline="0" dirty="0" smtClean="0">
                <a:solidFill>
                  <a:schemeClr val="tx1"/>
                </a:solidFill>
                <a:latin typeface="+mn-lt"/>
                <a:ea typeface="+mn-ea"/>
                <a:cs typeface="+mn-cs"/>
              </a:rPr>
              <a:t> e </a:t>
            </a:r>
            <a:r>
              <a:rPr lang="en-US" sz="1200" b="0" i="0" u="none" strike="noStrike" kern="1200" baseline="0" dirty="0" err="1" smtClean="0">
                <a:solidFill>
                  <a:schemeClr val="tx1"/>
                </a:solidFill>
                <a:latin typeface="+mn-lt"/>
                <a:ea typeface="+mn-ea"/>
                <a:cs typeface="+mn-cs"/>
              </a:rPr>
              <a:t>bën</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shumë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më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të</a:t>
            </a:r>
            <a:r>
              <a:rPr lang="en-US" sz="1200" b="0" i="0" u="none" strike="noStrike" kern="1200" baseline="0" dirty="0" smtClean="0">
                <a:solidFill>
                  <a:schemeClr val="tx1"/>
                </a:solidFill>
                <a:latin typeface="+mn-lt"/>
                <a:ea typeface="+mn-ea"/>
                <a:cs typeface="+mn-cs"/>
              </a:rPr>
              <a:t> lehtë </a:t>
            </a:r>
            <a:r>
              <a:rPr lang="en-US" sz="1200" b="0" i="0" u="none" strike="noStrike" kern="1200" baseline="0" dirty="0" err="1" smtClean="0">
                <a:solidFill>
                  <a:schemeClr val="tx1"/>
                </a:solidFill>
                <a:latin typeface="+mn-lt"/>
                <a:ea typeface="+mn-ea"/>
                <a:cs typeface="+mn-cs"/>
              </a:rPr>
              <a:t>për</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manipuluar</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dhe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më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prirur</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për</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ndryshuar</a:t>
            </a:r>
            <a:r>
              <a:rPr lang="en-US" sz="1200" b="0" i="0" u="none" strike="noStrike" kern="1200" baseline="0" dirty="0" smtClean="0">
                <a:solidFill>
                  <a:schemeClr val="tx1"/>
                </a:solidFill>
                <a:latin typeface="+mn-lt"/>
                <a:ea typeface="+mn-ea"/>
                <a:cs typeface="+mn-cs"/>
              </a:rPr>
              <a:t> se format </a:t>
            </a:r>
            <a:r>
              <a:rPr lang="en-US" sz="1200" b="0" i="0" u="none" strike="noStrike" kern="1200" baseline="0" dirty="0" err="1" smtClean="0">
                <a:solidFill>
                  <a:schemeClr val="tx1"/>
                </a:solidFill>
                <a:latin typeface="+mn-lt"/>
                <a:ea typeface="+mn-ea"/>
                <a:cs typeface="+mn-cs"/>
              </a:rPr>
              <a:t>tradicionale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provave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Kjo</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ka</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krijuar</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sfida</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veçanta</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për</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sistemin</a:t>
            </a:r>
            <a:r>
              <a:rPr lang="en-US" sz="1200" b="0" i="0" u="none" strike="noStrike" kern="1200" baseline="0" dirty="0" smtClean="0">
                <a:solidFill>
                  <a:schemeClr val="tx1"/>
                </a:solidFill>
                <a:latin typeface="+mn-lt"/>
                <a:ea typeface="+mn-ea"/>
                <a:cs typeface="+mn-cs"/>
              </a:rPr>
              <a:t> e </a:t>
            </a:r>
            <a:r>
              <a:rPr lang="en-US" sz="1200" b="0" i="0" u="none" strike="noStrike" kern="1200" baseline="0" dirty="0" err="1" smtClean="0">
                <a:solidFill>
                  <a:schemeClr val="tx1"/>
                </a:solidFill>
                <a:latin typeface="+mn-lt"/>
                <a:ea typeface="+mn-ea"/>
                <a:cs typeface="+mn-cs"/>
              </a:rPr>
              <a:t>drejtësisë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i</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cili</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kërkon</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që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këto</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dhëna</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trajtohen</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në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mënyrë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veçantë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për</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siguruar</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integritetin</a:t>
            </a:r>
            <a:r>
              <a:rPr lang="en-US" sz="1200" b="0" i="0" u="none" strike="noStrike" kern="1200" baseline="0" dirty="0" smtClean="0">
                <a:solidFill>
                  <a:schemeClr val="tx1"/>
                </a:solidFill>
                <a:latin typeface="+mn-lt"/>
                <a:ea typeface="+mn-ea"/>
                <a:cs typeface="+mn-cs"/>
              </a:rPr>
              <a:t> e </a:t>
            </a:r>
            <a:r>
              <a:rPr lang="en-US" sz="1200" b="0" i="0" u="none" strike="noStrike" kern="1200" baseline="0" dirty="0" err="1" smtClean="0">
                <a:solidFill>
                  <a:schemeClr val="tx1"/>
                </a:solidFill>
                <a:latin typeface="+mn-lt"/>
                <a:ea typeface="+mn-ea"/>
                <a:cs typeface="+mn-cs"/>
              </a:rPr>
              <a:t>provave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që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ofron</a:t>
            </a:r>
            <a:r>
              <a:rPr lang="en-US" sz="1200" b="0" i="0" u="none" strike="noStrike" kern="1200" baseline="0" dirty="0" smtClean="0">
                <a:solidFill>
                  <a:schemeClr val="tx1"/>
                </a:solidFill>
                <a:latin typeface="+mn-lt"/>
                <a:ea typeface="+mn-ea"/>
                <a:cs typeface="+mn-cs"/>
              </a:rPr>
              <a:t>.</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Duke </a:t>
            </a:r>
            <a:r>
              <a:rPr lang="en-US" sz="1200" b="0" i="0" u="none" strike="noStrike" kern="1200" baseline="0" dirty="0" err="1" smtClean="0">
                <a:solidFill>
                  <a:schemeClr val="tx1"/>
                </a:solidFill>
                <a:latin typeface="+mn-lt"/>
                <a:ea typeface="+mn-ea"/>
                <a:cs typeface="+mn-cs"/>
              </a:rPr>
              <a:t>pasur</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parasysh</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karakteristikat</a:t>
            </a:r>
            <a:r>
              <a:rPr lang="en-US" sz="1200" b="0" i="0" u="none" strike="noStrike" kern="1200" baseline="0" dirty="0" smtClean="0">
                <a:solidFill>
                  <a:schemeClr val="tx1"/>
                </a:solidFill>
                <a:latin typeface="+mn-lt"/>
                <a:ea typeface="+mn-ea"/>
                <a:cs typeface="+mn-cs"/>
              </a:rPr>
              <a:t> e </a:t>
            </a:r>
            <a:r>
              <a:rPr lang="en-US" sz="1200" b="0" i="0" u="none" strike="noStrike" kern="1200" baseline="0" dirty="0" err="1" smtClean="0">
                <a:solidFill>
                  <a:schemeClr val="tx1"/>
                </a:solidFill>
                <a:latin typeface="+mn-lt"/>
                <a:ea typeface="+mn-ea"/>
                <a:cs typeface="+mn-cs"/>
              </a:rPr>
              <a:t>tyre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veçanta</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provat</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elektronike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mund</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përkufizohen</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si</a:t>
            </a:r>
            <a:r>
              <a:rPr lang="en-US" sz="1200" b="0" i="0" u="none" strike="noStrike" kern="1200" baseline="0" dirty="0" smtClean="0">
                <a:solidFill>
                  <a:schemeClr val="tx1"/>
                </a:solidFill>
                <a:latin typeface="+mn-lt"/>
                <a:ea typeface="+mn-ea"/>
                <a:cs typeface="+mn-cs"/>
              </a:rPr>
              <a:t>:</a:t>
            </a:r>
          </a:p>
          <a:p>
            <a:r>
              <a:rPr lang="en-US" sz="1200" b="0" i="0" u="none" strike="noStrike" kern="1200" baseline="0" dirty="0" err="1" smtClean="0">
                <a:solidFill>
                  <a:schemeClr val="tx1"/>
                </a:solidFill>
                <a:latin typeface="+mn-lt"/>
                <a:ea typeface="+mn-ea"/>
                <a:cs typeface="+mn-cs"/>
              </a:rPr>
              <a:t>Çdo</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informacion</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i</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gjeneruar</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ruajtur</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ose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transmetuar</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në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formë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dixhitale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që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mund</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jetë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më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vonë</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err="1" smtClean="0">
                <a:solidFill>
                  <a:schemeClr val="tx1"/>
                </a:solidFill>
                <a:latin typeface="+mn-lt"/>
                <a:ea typeface="+mn-ea"/>
                <a:cs typeface="+mn-cs"/>
              </a:rPr>
              <a:t>i</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nevojshëm</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për</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vërtetuar</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ose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hedhur</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poshtë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një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fakt</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kontestuar</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në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procedurat</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ligjore</a:t>
            </a:r>
            <a:r>
              <a:rPr lang="en-US" sz="1200" b="0" i="0" u="none" strike="noStrike" kern="1200" baseline="0" dirty="0" smtClean="0">
                <a:solidFill>
                  <a:schemeClr val="tx1"/>
                </a:solidFill>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63</a:t>
            </a:fld>
            <a:endParaRPr lang="en-US"/>
          </a:p>
        </p:txBody>
      </p:sp>
    </p:spTree>
    <p:extLst>
      <p:ext uri="{BB962C8B-B14F-4D97-AF65-F5344CB8AC3E}">
        <p14:creationId xmlns:p14="http://schemas.microsoft.com/office/powerpoint/2010/main" val="99428163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Grupi</a:t>
            </a:r>
            <a:r>
              <a:rPr lang="en-US" dirty="0" smtClean="0"/>
              <a:t> </a:t>
            </a:r>
            <a:r>
              <a:rPr lang="en-US" dirty="0" err="1" smtClean="0"/>
              <a:t>i</a:t>
            </a:r>
            <a:r>
              <a:rPr lang="en-US" dirty="0" smtClean="0"/>
              <a:t> </a:t>
            </a:r>
            <a:r>
              <a:rPr lang="en-US" dirty="0" err="1" smtClean="0"/>
              <a:t>parimeve</a:t>
            </a:r>
            <a:r>
              <a:rPr lang="en-US" dirty="0" smtClean="0"/>
              <a:t> </a:t>
            </a:r>
            <a:r>
              <a:rPr lang="en-US" dirty="0" err="1" smtClean="0"/>
              <a:t>që</a:t>
            </a:r>
            <a:r>
              <a:rPr lang="en-US" dirty="0" smtClean="0"/>
              <a:t> </a:t>
            </a:r>
            <a:r>
              <a:rPr lang="en-US" dirty="0" err="1" smtClean="0"/>
              <a:t>përfshihen</a:t>
            </a:r>
            <a:r>
              <a:rPr lang="en-US" dirty="0" smtClean="0"/>
              <a:t> </a:t>
            </a:r>
            <a:r>
              <a:rPr lang="en-US" dirty="0" err="1" smtClean="0"/>
              <a:t>në</a:t>
            </a:r>
            <a:r>
              <a:rPr lang="en-US" dirty="0" smtClean="0"/>
              <a:t> </a:t>
            </a:r>
            <a:r>
              <a:rPr lang="en-US" dirty="0" err="1" smtClean="0"/>
              <a:t>pesë</a:t>
            </a:r>
            <a:r>
              <a:rPr lang="en-US" dirty="0" smtClean="0"/>
              <a:t> </a:t>
            </a:r>
            <a:r>
              <a:rPr lang="en-US" dirty="0" err="1" smtClean="0"/>
              <a:t>slajdet</a:t>
            </a:r>
            <a:r>
              <a:rPr lang="en-US" dirty="0" smtClean="0"/>
              <a:t> e </a:t>
            </a:r>
            <a:r>
              <a:rPr lang="en-US" dirty="0" err="1" smtClean="0"/>
              <a:t>mëposhtme</a:t>
            </a:r>
            <a:r>
              <a:rPr lang="en-US" dirty="0" smtClean="0"/>
              <a:t> </a:t>
            </a:r>
            <a:r>
              <a:rPr lang="en-US" dirty="0" err="1" smtClean="0"/>
              <a:t>dhe</a:t>
            </a:r>
            <a:r>
              <a:rPr lang="en-US" dirty="0" smtClean="0"/>
              <a:t> </a:t>
            </a:r>
            <a:r>
              <a:rPr lang="en-US" dirty="0" err="1" smtClean="0"/>
              <a:t>në</a:t>
            </a:r>
            <a:r>
              <a:rPr lang="en-US" dirty="0" smtClean="0"/>
              <a:t> </a:t>
            </a:r>
            <a:r>
              <a:rPr lang="en-US" dirty="0" err="1" smtClean="0"/>
              <a:t>përputhje</a:t>
            </a:r>
            <a:r>
              <a:rPr lang="en-US" dirty="0" smtClean="0"/>
              <a:t> me </a:t>
            </a:r>
            <a:r>
              <a:rPr lang="en-US" dirty="0" err="1" smtClean="0"/>
              <a:t>praktikën</a:t>
            </a:r>
            <a:r>
              <a:rPr lang="en-US" dirty="0" smtClean="0"/>
              <a:t> e </a:t>
            </a:r>
            <a:r>
              <a:rPr lang="en-US" dirty="0" err="1" smtClean="0"/>
              <a:t>pranuar</a:t>
            </a:r>
            <a:r>
              <a:rPr lang="en-US" dirty="0" smtClean="0"/>
              <a:t> </a:t>
            </a:r>
            <a:r>
              <a:rPr lang="en-US" dirty="0" err="1" smtClean="0"/>
              <a:t>në</a:t>
            </a:r>
            <a:r>
              <a:rPr lang="en-US" dirty="0" smtClean="0"/>
              <a:t> </a:t>
            </a:r>
            <a:r>
              <a:rPr lang="en-US" dirty="0" err="1" smtClean="0"/>
              <a:t>nivel</a:t>
            </a:r>
            <a:r>
              <a:rPr lang="en-US" dirty="0" smtClean="0"/>
              <a:t> </a:t>
            </a:r>
            <a:r>
              <a:rPr lang="en-US" dirty="0" err="1" smtClean="0"/>
              <a:t>ndërkombëtar</a:t>
            </a:r>
            <a:r>
              <a:rPr lang="en-US" dirty="0" smtClean="0"/>
              <a:t>. </a:t>
            </a:r>
            <a:r>
              <a:rPr lang="en-US" dirty="0" err="1" smtClean="0"/>
              <a:t>Parimi</a:t>
            </a:r>
            <a:r>
              <a:rPr lang="en-US" dirty="0" smtClean="0"/>
              <a:t> </a:t>
            </a:r>
            <a:r>
              <a:rPr lang="en-US" dirty="0" err="1" smtClean="0"/>
              <a:t>aktual</a:t>
            </a:r>
            <a:r>
              <a:rPr lang="en-US" dirty="0" smtClean="0"/>
              <a:t> </a:t>
            </a:r>
            <a:r>
              <a:rPr lang="en-US" dirty="0" err="1" smtClean="0"/>
              <a:t>është</a:t>
            </a:r>
            <a:r>
              <a:rPr lang="en-US" dirty="0" smtClean="0"/>
              <a:t> </a:t>
            </a:r>
            <a:r>
              <a:rPr lang="en-US" dirty="0" err="1" smtClean="0"/>
              <a:t>i</a:t>
            </a:r>
            <a:r>
              <a:rPr lang="en-US" dirty="0" smtClean="0"/>
              <a:t> </a:t>
            </a:r>
            <a:r>
              <a:rPr lang="en-US" dirty="0" err="1" smtClean="0"/>
              <a:t>shënuar</a:t>
            </a:r>
            <a:r>
              <a:rPr lang="en-US" dirty="0" smtClean="0"/>
              <a:t> me </a:t>
            </a:r>
            <a:r>
              <a:rPr lang="en-US" dirty="0" err="1" smtClean="0"/>
              <a:t>shkronja</a:t>
            </a:r>
            <a:r>
              <a:rPr lang="en-US" dirty="0" smtClean="0"/>
              <a:t> </a:t>
            </a:r>
            <a:r>
              <a:rPr lang="en-US" dirty="0" err="1" smtClean="0"/>
              <a:t>të</a:t>
            </a:r>
            <a:r>
              <a:rPr lang="en-US" dirty="0" smtClean="0"/>
              <a:t> </a:t>
            </a:r>
            <a:r>
              <a:rPr lang="en-US" dirty="0" err="1" smtClean="0"/>
              <a:t>zeza</a:t>
            </a:r>
            <a:r>
              <a:rPr lang="en-US" dirty="0" smtClean="0"/>
              <a:t> </a:t>
            </a:r>
            <a:r>
              <a:rPr lang="en-US" dirty="0" err="1" smtClean="0"/>
              <a:t>të</a:t>
            </a:r>
            <a:r>
              <a:rPr lang="en-US" dirty="0" smtClean="0"/>
              <a:t> </a:t>
            </a:r>
            <a:r>
              <a:rPr lang="en-US" dirty="0" err="1" smtClean="0"/>
              <a:t>theksuara</a:t>
            </a:r>
            <a:r>
              <a:rPr lang="en-US" dirty="0" smtClean="0"/>
              <a:t> </a:t>
            </a:r>
            <a:r>
              <a:rPr lang="en-US" dirty="0" err="1" smtClean="0"/>
              <a:t>dhe</a:t>
            </a:r>
            <a:r>
              <a:rPr lang="en-US" dirty="0" smtClean="0"/>
              <a:t> </a:t>
            </a:r>
            <a:r>
              <a:rPr lang="en-US" dirty="0" err="1" smtClean="0"/>
              <a:t>më</a:t>
            </a:r>
            <a:r>
              <a:rPr lang="en-US" dirty="0" smtClean="0"/>
              <a:t> </a:t>
            </a:r>
            <a:r>
              <a:rPr lang="en-US" dirty="0" err="1" smtClean="0"/>
              <a:t>poshtë</a:t>
            </a:r>
            <a:r>
              <a:rPr lang="en-US" dirty="0" smtClean="0"/>
              <a:t> </a:t>
            </a:r>
            <a:r>
              <a:rPr lang="en-US" dirty="0" err="1" smtClean="0"/>
              <a:t>është</a:t>
            </a:r>
            <a:r>
              <a:rPr lang="en-US" dirty="0" smtClean="0"/>
              <a:t> </a:t>
            </a:r>
            <a:r>
              <a:rPr lang="en-US" dirty="0" err="1" smtClean="0"/>
              <a:t>shënuar</a:t>
            </a:r>
            <a:r>
              <a:rPr lang="en-US" dirty="0" smtClean="0"/>
              <a:t> </a:t>
            </a:r>
            <a:r>
              <a:rPr lang="en-US" dirty="0" err="1" smtClean="0"/>
              <a:t>shpjegimi</a:t>
            </a:r>
            <a:r>
              <a:rPr lang="en-US" dirty="0" smtClean="0"/>
              <a:t>. </a:t>
            </a:r>
            <a:r>
              <a:rPr lang="en-US" dirty="0" err="1" smtClean="0"/>
              <a:t>Trajnuesi</a:t>
            </a:r>
            <a:r>
              <a:rPr lang="en-US" dirty="0" smtClean="0"/>
              <a:t> </a:t>
            </a:r>
            <a:r>
              <a:rPr lang="en-US" dirty="0" err="1" smtClean="0"/>
              <a:t>duhet</a:t>
            </a:r>
            <a:r>
              <a:rPr lang="en-US" dirty="0" smtClean="0"/>
              <a:t> </a:t>
            </a:r>
            <a:r>
              <a:rPr lang="en-US" dirty="0" err="1" smtClean="0"/>
              <a:t>të</a:t>
            </a:r>
            <a:r>
              <a:rPr lang="en-US" dirty="0" smtClean="0"/>
              <a:t> </a:t>
            </a:r>
            <a:r>
              <a:rPr lang="en-US" dirty="0" err="1" smtClean="0"/>
              <a:t>familjarizohet</a:t>
            </a:r>
            <a:r>
              <a:rPr lang="en-US" dirty="0" smtClean="0"/>
              <a:t> me </a:t>
            </a:r>
            <a:r>
              <a:rPr lang="en-US" dirty="0" err="1" smtClean="0"/>
              <a:t>parimet</a:t>
            </a:r>
            <a:r>
              <a:rPr lang="en-US" dirty="0" smtClean="0"/>
              <a:t> </a:t>
            </a:r>
            <a:r>
              <a:rPr lang="en-US" dirty="0" err="1" smtClean="0"/>
              <a:t>dhe</a:t>
            </a:r>
            <a:r>
              <a:rPr lang="en-US" dirty="0" smtClean="0"/>
              <a:t> </a:t>
            </a:r>
            <a:r>
              <a:rPr lang="en-US" dirty="0" err="1" smtClean="0"/>
              <a:t>gjithashtu</a:t>
            </a:r>
            <a:r>
              <a:rPr lang="en-US" dirty="0" smtClean="0"/>
              <a:t> </a:t>
            </a:r>
            <a:r>
              <a:rPr lang="en-US" dirty="0" err="1" smtClean="0"/>
              <a:t>të</a:t>
            </a:r>
            <a:r>
              <a:rPr lang="en-US" dirty="0" smtClean="0"/>
              <a:t> </a:t>
            </a:r>
            <a:r>
              <a:rPr lang="en-US" dirty="0" err="1" smtClean="0"/>
              <a:t>hulumtojë</a:t>
            </a:r>
            <a:r>
              <a:rPr lang="en-US" dirty="0" smtClean="0"/>
              <a:t> </a:t>
            </a:r>
            <a:r>
              <a:rPr lang="en-US" dirty="0" err="1" smtClean="0"/>
              <a:t>çdo</a:t>
            </a:r>
            <a:r>
              <a:rPr lang="en-US" dirty="0" smtClean="0"/>
              <a:t> </a:t>
            </a:r>
            <a:r>
              <a:rPr lang="en-US" dirty="0" err="1" smtClean="0"/>
              <a:t>udhëzim</a:t>
            </a:r>
            <a:r>
              <a:rPr lang="en-US" dirty="0" smtClean="0"/>
              <a:t> </a:t>
            </a:r>
            <a:r>
              <a:rPr lang="en-US" dirty="0" err="1" smtClean="0"/>
              <a:t>që</a:t>
            </a:r>
            <a:r>
              <a:rPr lang="en-US" dirty="0" smtClean="0"/>
              <a:t> </a:t>
            </a:r>
            <a:r>
              <a:rPr lang="en-US" dirty="0" err="1" smtClean="0"/>
              <a:t>zbatohet</a:t>
            </a:r>
            <a:r>
              <a:rPr lang="en-US" dirty="0" smtClean="0"/>
              <a:t> </a:t>
            </a:r>
            <a:r>
              <a:rPr lang="en-US" dirty="0" err="1" smtClean="0"/>
              <a:t>në</a:t>
            </a:r>
            <a:r>
              <a:rPr lang="en-US" dirty="0" smtClean="0"/>
              <a:t> </a:t>
            </a:r>
            <a:r>
              <a:rPr lang="en-US" dirty="0" err="1" smtClean="0"/>
              <a:t>nivel</a:t>
            </a:r>
            <a:r>
              <a:rPr lang="en-US" dirty="0" smtClean="0"/>
              <a:t> </a:t>
            </a:r>
            <a:r>
              <a:rPr lang="en-US" dirty="0" err="1" smtClean="0"/>
              <a:t>lokal</a:t>
            </a:r>
            <a:r>
              <a:rPr lang="en-US" dirty="0" smtClean="0"/>
              <a:t> </a:t>
            </a:r>
            <a:r>
              <a:rPr lang="en-US" dirty="0" err="1" smtClean="0"/>
              <a:t>përpara</a:t>
            </a:r>
            <a:r>
              <a:rPr lang="en-US" dirty="0" smtClean="0"/>
              <a:t> se </a:t>
            </a:r>
            <a:r>
              <a:rPr lang="en-US" dirty="0" err="1" smtClean="0"/>
              <a:t>të</a:t>
            </a:r>
            <a:r>
              <a:rPr lang="en-US" dirty="0" smtClean="0"/>
              <a:t> </a:t>
            </a:r>
            <a:r>
              <a:rPr lang="en-US" dirty="0" err="1" smtClean="0"/>
              <a:t>paraqitet</a:t>
            </a:r>
            <a:r>
              <a:rPr lang="en-US" dirty="0" smtClean="0"/>
              <a:t> </a:t>
            </a:r>
            <a:r>
              <a:rPr lang="en-US" dirty="0" err="1" smtClean="0"/>
              <a:t>ky</a:t>
            </a:r>
            <a:r>
              <a:rPr lang="en-US" dirty="0" smtClean="0"/>
              <a:t> </a:t>
            </a:r>
            <a:r>
              <a:rPr lang="en-US" dirty="0" err="1" smtClean="0"/>
              <a:t>prezantim</a:t>
            </a:r>
            <a:r>
              <a:rPr lang="en-US" dirty="0" smtClean="0"/>
              <a:t>.</a:t>
            </a:r>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64</a:t>
            </a:fld>
            <a:endParaRPr lang="en-US"/>
          </a:p>
        </p:txBody>
      </p:sp>
    </p:spTree>
    <p:extLst>
      <p:ext uri="{BB962C8B-B14F-4D97-AF65-F5344CB8AC3E}">
        <p14:creationId xmlns:p14="http://schemas.microsoft.com/office/powerpoint/2010/main" val="15531731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5</a:t>
            </a:fld>
            <a:endParaRPr lang="en-US" dirty="0"/>
          </a:p>
        </p:txBody>
      </p:sp>
    </p:spTree>
    <p:extLst>
      <p:ext uri="{BB962C8B-B14F-4D97-AF65-F5344CB8AC3E}">
        <p14:creationId xmlns:p14="http://schemas.microsoft.com/office/powerpoint/2010/main" val="160163592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a:lstStyle/>
          <a:p>
            <a:pPr marL="0" marR="0" indent="0" algn="l" defTabSz="457200" rtl="0" eaLnBrk="1" fontAlgn="auto" latinLnBrk="0" hangingPunct="1">
              <a:lnSpc>
                <a:spcPct val="100000"/>
              </a:lnSpc>
              <a:spcBef>
                <a:spcPct val="0"/>
              </a:spcBef>
              <a:spcAft>
                <a:spcPts val="0"/>
              </a:spcAft>
              <a:buClrTx/>
              <a:buSzTx/>
              <a:buFontTx/>
              <a:buNone/>
              <a:tabLst/>
              <a:defRPr/>
            </a:pPr>
            <a:r>
              <a:rPr lang="en-GB" sz="1200" kern="1200" dirty="0" err="1" smtClean="0">
                <a:solidFill>
                  <a:schemeClr val="tx1"/>
                </a:solidFill>
                <a:effectLst/>
                <a:latin typeface="+mn-lt"/>
                <a:ea typeface="+mn-ea"/>
                <a:cs typeface="+mn-cs"/>
              </a:rPr>
              <a:t>Trajnuesi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duhet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t'u</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japë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pjesëmarrësve</a:t>
            </a:r>
            <a:r>
              <a:rPr lang="en-GB" sz="1200" kern="1200" dirty="0" smtClean="0">
                <a:solidFill>
                  <a:schemeClr val="tx1"/>
                </a:solidFill>
                <a:effectLst/>
                <a:latin typeface="+mn-lt"/>
                <a:ea typeface="+mn-ea"/>
                <a:cs typeface="+mn-cs"/>
              </a:rPr>
              <a:t> një </a:t>
            </a:r>
            <a:r>
              <a:rPr lang="en-GB" sz="1200" kern="1200" dirty="0" err="1" smtClean="0">
                <a:solidFill>
                  <a:schemeClr val="tx1"/>
                </a:solidFill>
                <a:effectLst/>
                <a:latin typeface="+mn-lt"/>
                <a:ea typeface="+mn-ea"/>
                <a:cs typeface="+mn-cs"/>
              </a:rPr>
              <a:t>mundësi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bërë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ndonjë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pyetje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që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mund</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kenë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lidhje</a:t>
            </a:r>
            <a:r>
              <a:rPr lang="en-GB" sz="1200" kern="1200" dirty="0" smtClean="0">
                <a:solidFill>
                  <a:schemeClr val="tx1"/>
                </a:solidFill>
                <a:effectLst/>
                <a:latin typeface="+mn-lt"/>
                <a:ea typeface="+mn-ea"/>
                <a:cs typeface="+mn-cs"/>
              </a:rPr>
              <a:t> me </a:t>
            </a:r>
            <a:r>
              <a:rPr lang="en-GB" sz="1200" kern="1200" dirty="0" err="1" smtClean="0">
                <a:solidFill>
                  <a:schemeClr val="tx1"/>
                </a:solidFill>
                <a:effectLst/>
                <a:latin typeface="+mn-lt"/>
                <a:ea typeface="+mn-ea"/>
                <a:cs typeface="+mn-cs"/>
              </a:rPr>
              <a:t>këtë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pjesë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mësimit</a:t>
            </a:r>
            <a:r>
              <a:rPr lang="en-GB" sz="1200" kern="1200" dirty="0" smtClean="0">
                <a:solidFill>
                  <a:schemeClr val="tx1"/>
                </a:solidFill>
                <a:effectLst/>
                <a:latin typeface="+mn-lt"/>
                <a:ea typeface="+mn-ea"/>
                <a:cs typeface="+mn-cs"/>
              </a:rPr>
              <a:t>.</a:t>
            </a:r>
            <a:endParaRPr lang="en-GB" dirty="0" smtClean="0"/>
          </a:p>
          <a:p>
            <a:pPr eaLnBrk="1" hangingPunct="1">
              <a:spcBef>
                <a:spcPct val="0"/>
              </a:spcBef>
            </a:pPr>
            <a:endParaRPr lang="en-GB" dirty="0"/>
          </a:p>
        </p:txBody>
      </p:sp>
      <p:sp>
        <p:nvSpPr>
          <p:cNvPr id="61444" name="Slide Number Placeholder 3"/>
          <p:cNvSpPr>
            <a:spLocks noGrp="1"/>
          </p:cNvSpPr>
          <p:nvPr>
            <p:ph type="sldNum" sz="quarter" idx="5"/>
          </p:nvPr>
        </p:nvSpPr>
        <p:spPr bwMode="auto">
          <a:noFill/>
          <a:ln>
            <a:miter lim="800000"/>
            <a:headEnd/>
            <a:tailEnd/>
          </a:ln>
        </p:spPr>
        <p:txBody>
          <a:bodyPr/>
          <a:lstStyle/>
          <a:p>
            <a:fld id="{D4686019-33D4-984A-9587-FE396FFF4F29}" type="slidenum">
              <a:rPr lang="en-GB"/>
              <a:pPr/>
              <a:t>70</a:t>
            </a:fld>
            <a:endParaRPr lang="en-GB"/>
          </a:p>
        </p:txBody>
      </p:sp>
    </p:spTree>
    <p:extLst>
      <p:ext uri="{BB962C8B-B14F-4D97-AF65-F5344CB8AC3E}">
        <p14:creationId xmlns:p14="http://schemas.microsoft.com/office/powerpoint/2010/main" val="119446894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71</a:t>
            </a:fld>
            <a:endParaRPr lang="en-US"/>
          </a:p>
        </p:txBody>
      </p:sp>
    </p:spTree>
    <p:extLst>
      <p:ext uri="{BB962C8B-B14F-4D97-AF65-F5344CB8AC3E}">
        <p14:creationId xmlns:p14="http://schemas.microsoft.com/office/powerpoint/2010/main" val="46500551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440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eaLnBrk="1" hangingPunct="1">
              <a:buFontTx/>
              <a:buAutoNum type="arabicPeriod"/>
            </a:pPr>
            <a:r>
              <a:rPr lang="en-US" dirty="0" err="1" smtClean="0">
                <a:latin typeface="Calibri" charset="0"/>
              </a:rPr>
              <a:t>Një</a:t>
            </a:r>
            <a:r>
              <a:rPr lang="en-US" dirty="0" smtClean="0">
                <a:latin typeface="Calibri" charset="0"/>
              </a:rPr>
              <a:t> </a:t>
            </a:r>
            <a:r>
              <a:rPr lang="en-US" dirty="0" err="1" smtClean="0">
                <a:latin typeface="Calibri" charset="0"/>
              </a:rPr>
              <a:t>vendim</a:t>
            </a:r>
            <a:r>
              <a:rPr lang="en-US" dirty="0" smtClean="0">
                <a:latin typeface="Calibri" charset="0"/>
              </a:rPr>
              <a:t> </a:t>
            </a:r>
            <a:r>
              <a:rPr lang="en-US" dirty="0" err="1" smtClean="0">
                <a:latin typeface="Calibri" charset="0"/>
              </a:rPr>
              <a:t>i</a:t>
            </a:r>
            <a:r>
              <a:rPr lang="en-US" dirty="0" smtClean="0">
                <a:latin typeface="Calibri" charset="0"/>
              </a:rPr>
              <a:t> </a:t>
            </a:r>
            <a:r>
              <a:rPr lang="en-US" dirty="0" err="1" smtClean="0">
                <a:latin typeface="Calibri" charset="0"/>
              </a:rPr>
              <a:t>tillë</a:t>
            </a:r>
            <a:r>
              <a:rPr lang="en-US" dirty="0" smtClean="0">
                <a:latin typeface="Calibri" charset="0"/>
              </a:rPr>
              <a:t> do </a:t>
            </a:r>
            <a:r>
              <a:rPr lang="en-US" dirty="0" err="1" smtClean="0">
                <a:latin typeface="Calibri" charset="0"/>
              </a:rPr>
              <a:t>të</a:t>
            </a:r>
            <a:r>
              <a:rPr lang="en-US" dirty="0" smtClean="0">
                <a:latin typeface="Calibri" charset="0"/>
              </a:rPr>
              <a:t> </a:t>
            </a:r>
            <a:r>
              <a:rPr lang="en-US" dirty="0" err="1" smtClean="0">
                <a:latin typeface="Calibri" charset="0"/>
              </a:rPr>
              <a:t>finalizohet</a:t>
            </a:r>
            <a:r>
              <a:rPr lang="en-US" dirty="0" smtClean="0">
                <a:latin typeface="Calibri" charset="0"/>
              </a:rPr>
              <a:t> </a:t>
            </a:r>
            <a:r>
              <a:rPr lang="en-US" dirty="0" err="1" smtClean="0">
                <a:latin typeface="Calibri" charset="0"/>
              </a:rPr>
              <a:t>në</a:t>
            </a:r>
            <a:r>
              <a:rPr lang="en-US" dirty="0" smtClean="0">
                <a:latin typeface="Calibri" charset="0"/>
              </a:rPr>
              <a:t> </a:t>
            </a:r>
            <a:r>
              <a:rPr lang="en-US" dirty="0" err="1" smtClean="0">
                <a:latin typeface="Calibri" charset="0"/>
              </a:rPr>
              <a:t>vendngjarje</a:t>
            </a:r>
            <a:r>
              <a:rPr lang="en-US" dirty="0" smtClean="0">
                <a:latin typeface="Calibri" charset="0"/>
              </a:rPr>
              <a:t> (</a:t>
            </a:r>
            <a:r>
              <a:rPr lang="en-US" dirty="0" err="1" smtClean="0">
                <a:latin typeface="Calibri" charset="0"/>
              </a:rPr>
              <a:t>gjërat</a:t>
            </a:r>
            <a:r>
              <a:rPr lang="en-US" dirty="0" smtClean="0">
                <a:latin typeface="Calibri" charset="0"/>
              </a:rPr>
              <a:t> </a:t>
            </a:r>
            <a:r>
              <a:rPr lang="en-US" dirty="0" err="1" smtClean="0">
                <a:latin typeface="Calibri" charset="0"/>
              </a:rPr>
              <a:t>janë</a:t>
            </a:r>
            <a:r>
              <a:rPr lang="en-US" dirty="0" smtClean="0">
                <a:latin typeface="Calibri" charset="0"/>
              </a:rPr>
              <a:t> </a:t>
            </a:r>
            <a:r>
              <a:rPr lang="en-US" dirty="0" err="1" smtClean="0">
                <a:latin typeface="Calibri" charset="0"/>
              </a:rPr>
              <a:t>më</a:t>
            </a:r>
            <a:r>
              <a:rPr lang="en-US" dirty="0" smtClean="0">
                <a:latin typeface="Calibri" charset="0"/>
              </a:rPr>
              <a:t> </a:t>
            </a:r>
            <a:r>
              <a:rPr lang="en-US" dirty="0" err="1" smtClean="0">
                <a:latin typeface="Calibri" charset="0"/>
              </a:rPr>
              <a:t>të</a:t>
            </a:r>
            <a:r>
              <a:rPr lang="en-US" dirty="0" smtClean="0">
                <a:latin typeface="Calibri" charset="0"/>
              </a:rPr>
              <a:t> </a:t>
            </a:r>
            <a:r>
              <a:rPr lang="en-US" dirty="0" err="1" smtClean="0">
                <a:latin typeface="Calibri" charset="0"/>
              </a:rPr>
              <a:t>qarta</a:t>
            </a:r>
            <a:r>
              <a:rPr lang="en-US" dirty="0" smtClean="0">
                <a:latin typeface="Calibri" charset="0"/>
              </a:rPr>
              <a:t>)</a:t>
            </a:r>
          </a:p>
          <a:p>
            <a:pPr marL="228600" indent="-228600" eaLnBrk="1" hangingPunct="1">
              <a:buFontTx/>
              <a:buAutoNum type="arabicPeriod"/>
            </a:pPr>
            <a:r>
              <a:rPr lang="en-US" dirty="0" err="1" smtClean="0">
                <a:latin typeface="Calibri" charset="0"/>
              </a:rPr>
              <a:t>Megjithatë</a:t>
            </a:r>
            <a:r>
              <a:rPr lang="en-US" dirty="0" smtClean="0">
                <a:latin typeface="Calibri" charset="0"/>
              </a:rPr>
              <a:t> </a:t>
            </a:r>
            <a:r>
              <a:rPr lang="en-US" dirty="0" err="1" smtClean="0">
                <a:latin typeface="Calibri" charset="0"/>
              </a:rPr>
              <a:t>sa</a:t>
            </a:r>
            <a:r>
              <a:rPr lang="en-US" dirty="0" smtClean="0">
                <a:latin typeface="Calibri" charset="0"/>
              </a:rPr>
              <a:t> </a:t>
            </a:r>
            <a:r>
              <a:rPr lang="en-US" dirty="0" err="1" smtClean="0">
                <a:latin typeface="Calibri" charset="0"/>
              </a:rPr>
              <a:t>më</a:t>
            </a:r>
            <a:r>
              <a:rPr lang="en-US" dirty="0" smtClean="0">
                <a:latin typeface="Calibri" charset="0"/>
              </a:rPr>
              <a:t> </a:t>
            </a:r>
            <a:r>
              <a:rPr lang="en-US" dirty="0" err="1" smtClean="0">
                <a:latin typeface="Calibri" charset="0"/>
              </a:rPr>
              <a:t>shumë</a:t>
            </a:r>
            <a:r>
              <a:rPr lang="en-US" dirty="0" smtClean="0">
                <a:latin typeface="Calibri" charset="0"/>
              </a:rPr>
              <a:t> </a:t>
            </a:r>
            <a:r>
              <a:rPr lang="en-US" dirty="0" err="1" smtClean="0">
                <a:latin typeface="Calibri" charset="0"/>
              </a:rPr>
              <a:t>informacion</a:t>
            </a:r>
            <a:r>
              <a:rPr lang="en-US" dirty="0" smtClean="0">
                <a:latin typeface="Calibri" charset="0"/>
              </a:rPr>
              <a:t> </a:t>
            </a:r>
            <a:r>
              <a:rPr lang="en-US" dirty="0" err="1" smtClean="0">
                <a:latin typeface="Calibri" charset="0"/>
              </a:rPr>
              <a:t>që</a:t>
            </a:r>
            <a:r>
              <a:rPr lang="en-US" dirty="0" smtClean="0">
                <a:latin typeface="Calibri" charset="0"/>
              </a:rPr>
              <a:t> </a:t>
            </a:r>
            <a:r>
              <a:rPr lang="en-US" dirty="0" err="1" smtClean="0">
                <a:latin typeface="Calibri" charset="0"/>
              </a:rPr>
              <a:t>kemi</a:t>
            </a:r>
            <a:r>
              <a:rPr lang="en-US" dirty="0" smtClean="0">
                <a:latin typeface="Calibri" charset="0"/>
              </a:rPr>
              <a:t>, </a:t>
            </a:r>
            <a:r>
              <a:rPr lang="en-US" dirty="0" err="1" smtClean="0">
                <a:latin typeface="Calibri" charset="0"/>
              </a:rPr>
              <a:t>është</a:t>
            </a:r>
            <a:r>
              <a:rPr lang="en-US" dirty="0" smtClean="0">
                <a:latin typeface="Calibri" charset="0"/>
              </a:rPr>
              <a:t> </a:t>
            </a:r>
            <a:r>
              <a:rPr lang="en-US" dirty="0" err="1" smtClean="0">
                <a:latin typeface="Calibri" charset="0"/>
              </a:rPr>
              <a:t>gjithmonë</a:t>
            </a:r>
            <a:r>
              <a:rPr lang="en-US" dirty="0" smtClean="0">
                <a:latin typeface="Calibri" charset="0"/>
              </a:rPr>
              <a:t> </a:t>
            </a:r>
            <a:r>
              <a:rPr lang="en-US" dirty="0" err="1" smtClean="0">
                <a:latin typeface="Calibri" charset="0"/>
              </a:rPr>
              <a:t>më</a:t>
            </a:r>
            <a:r>
              <a:rPr lang="en-US" dirty="0" smtClean="0">
                <a:latin typeface="Calibri" charset="0"/>
              </a:rPr>
              <a:t> </a:t>
            </a:r>
            <a:r>
              <a:rPr lang="en-US" dirty="0" err="1" smtClean="0">
                <a:latin typeface="Calibri" charset="0"/>
              </a:rPr>
              <a:t>mirë</a:t>
            </a:r>
            <a:r>
              <a:rPr lang="en-US" dirty="0" smtClean="0">
                <a:latin typeface="Calibri" charset="0"/>
              </a:rPr>
              <a:t>.</a:t>
            </a:r>
            <a:endParaRPr lang="el-GR" dirty="0">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83109741-2BAC-7E41-B182-958CD2507C74}" type="slidenum">
              <a:rPr lang="en-US">
                <a:latin typeface="Calibri" charset="0"/>
              </a:rPr>
              <a:pPr eaLnBrk="1" hangingPunct="1"/>
              <a:t>72</a:t>
            </a:fld>
            <a:endParaRPr lang="en-US">
              <a:latin typeface="Calibri" charset="0"/>
            </a:endParaRPr>
          </a:p>
        </p:txBody>
      </p:sp>
    </p:spTree>
    <p:extLst>
      <p:ext uri="{BB962C8B-B14F-4D97-AF65-F5344CB8AC3E}">
        <p14:creationId xmlns:p14="http://schemas.microsoft.com/office/powerpoint/2010/main" val="119797918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err="1" smtClean="0">
                <a:solidFill>
                  <a:schemeClr val="tx1"/>
                </a:solidFill>
                <a:effectLst/>
                <a:latin typeface="+mn-lt"/>
                <a:ea typeface="+mn-ea"/>
                <a:cs typeface="+mn-cs"/>
              </a:rPr>
              <a:t>Nëse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dyshohet</a:t>
            </a:r>
            <a:r>
              <a:rPr lang="en-US" sz="1200" kern="1200" dirty="0" smtClean="0">
                <a:solidFill>
                  <a:schemeClr val="tx1"/>
                </a:solidFill>
                <a:effectLst/>
                <a:latin typeface="+mn-lt"/>
                <a:ea typeface="+mn-ea"/>
                <a:cs typeface="+mn-cs"/>
              </a:rPr>
              <a:t> se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gjenden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prova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elektronike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vendngjarje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ekipi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kërkimit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duhet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përfshijë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anëtarë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trajnuar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posaçërisht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funksion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specialist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pavarur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nevojshme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sistemi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administrohet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mirëmbahet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kompani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administrator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jashtëm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hetuesi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konsiderojë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përfshirjen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tyre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dëshmitar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ekspert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natyrisht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ai</a:t>
            </a:r>
            <a:r>
              <a:rPr lang="en-US" sz="1200" kern="1200" dirty="0" smtClean="0">
                <a:solidFill>
                  <a:schemeClr val="tx1"/>
                </a:solidFill>
                <a:effectLst/>
                <a:latin typeface="+mn-lt"/>
                <a:ea typeface="+mn-ea"/>
                <a:cs typeface="+mn-cs"/>
              </a:rPr>
              <a:t> / </a:t>
            </a:r>
            <a:r>
              <a:rPr lang="en-US" sz="1200" kern="1200" dirty="0" err="1" smtClean="0">
                <a:solidFill>
                  <a:schemeClr val="tx1"/>
                </a:solidFill>
                <a:effectLst/>
                <a:latin typeface="+mn-lt"/>
                <a:ea typeface="+mn-ea"/>
                <a:cs typeface="+mn-cs"/>
              </a:rPr>
              <a:t>ajo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nuk</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konsiderohet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dyshuar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nuk</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konflikt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interesit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paktën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ata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merren</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prova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elektronike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mënyrë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ideale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gjithë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pranishmit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duhet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kenë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marrë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trajnim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bazë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identifikimin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mbledhjen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burimeve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mundshme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provave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tilla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Aty</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ku</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mundur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secili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grup</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ngarkuar</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sigurimin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provave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elektronike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duhet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përbëhet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paktën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dy</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oficerë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mënyrë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ketë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dy</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dëshmitarë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çdo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veprim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gjithë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anëtarët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ekipit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duhet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njohin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parimet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duhet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zbatohen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gjatë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trajtimit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provave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elektronike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atyre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përdoren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trajtimin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provave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tjera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fizike</a:t>
            </a:r>
            <a:r>
              <a:rPr lang="en-US" sz="1200" kern="1200" dirty="0" smtClean="0">
                <a:solidFill>
                  <a:schemeClr val="tx1"/>
                </a:solidFill>
                <a:effectLst/>
                <a:latin typeface="+mn-lt"/>
                <a:ea typeface="+mn-ea"/>
                <a:cs typeface="+mn-cs"/>
              </a:rPr>
              <a:t>. Ata </a:t>
            </a:r>
            <a:r>
              <a:rPr lang="en-US" sz="1200" kern="1200" dirty="0" err="1" smtClean="0">
                <a:solidFill>
                  <a:schemeClr val="tx1"/>
                </a:solidFill>
                <a:effectLst/>
                <a:latin typeface="+mn-lt"/>
                <a:ea typeface="+mn-ea"/>
                <a:cs typeface="+mn-cs"/>
              </a:rPr>
              <a:t>duhet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jenë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vetëdijshëm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çdo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masë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veçantë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kërkuar</a:t>
            </a:r>
            <a:r>
              <a:rPr lang="en-US" sz="1200" kern="1200" dirty="0" smtClean="0">
                <a:solidFill>
                  <a:schemeClr val="tx1"/>
                </a:solidFill>
                <a:effectLst/>
                <a:latin typeface="+mn-lt"/>
                <a:ea typeface="+mn-ea"/>
                <a:cs typeface="+mn-cs"/>
              </a:rPr>
              <a:t> (p.sh. </a:t>
            </a:r>
            <a:r>
              <a:rPr lang="en-US" sz="1200" kern="1200" dirty="0" err="1" smtClean="0">
                <a:solidFill>
                  <a:schemeClr val="tx1"/>
                </a:solidFill>
                <a:effectLst/>
                <a:latin typeface="+mn-lt"/>
                <a:ea typeface="+mn-ea"/>
                <a:cs typeface="+mn-cs"/>
              </a:rPr>
              <a:t>mos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përdorimi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pluhurit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aluminit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mbledhjen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gjurmëve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gishtave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elektronike</a:t>
            </a:r>
            <a:r>
              <a:rPr lang="en-US" sz="1200" kern="1200" dirty="0" smtClean="0">
                <a:solidFill>
                  <a:schemeClr val="tx1"/>
                </a:solidFill>
                <a:effectLst/>
                <a:latin typeface="+mn-lt"/>
                <a:ea typeface="+mn-ea"/>
                <a:cs typeface="+mn-cs"/>
              </a:rPr>
              <a:t>). Ata </a:t>
            </a:r>
            <a:r>
              <a:rPr lang="en-US" sz="1200" kern="1200" dirty="0" err="1" smtClean="0">
                <a:solidFill>
                  <a:schemeClr val="tx1"/>
                </a:solidFill>
                <a:effectLst/>
                <a:latin typeface="+mn-lt"/>
                <a:ea typeface="+mn-ea"/>
                <a:cs typeface="+mn-cs"/>
              </a:rPr>
              <a:t>gjithashtu</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duhet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dinë</a:t>
            </a:r>
            <a:r>
              <a:rPr lang="en-US" sz="1200" kern="1200" dirty="0" smtClean="0">
                <a:solidFill>
                  <a:schemeClr val="tx1"/>
                </a:solidFill>
                <a:effectLst/>
                <a:latin typeface="+mn-lt"/>
                <a:ea typeface="+mn-ea"/>
                <a:cs typeface="+mn-cs"/>
              </a:rPr>
              <a:t> se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situata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caktuara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ata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duhet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kontaktojnë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specializuar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duhet</a:t>
            </a:r>
            <a:r>
              <a:rPr lang="en-US" sz="1200" kern="1200" dirty="0" smtClean="0">
                <a:solidFill>
                  <a:schemeClr val="tx1"/>
                </a:solidFill>
                <a:effectLst/>
                <a:latin typeface="+mn-lt"/>
                <a:ea typeface="+mn-ea"/>
                <a:cs typeface="+mn-cs"/>
              </a:rPr>
              <a:t> ta </a:t>
            </a:r>
            <a:r>
              <a:rPr lang="en-US" sz="1200" kern="1200" dirty="0" err="1" smtClean="0">
                <a:solidFill>
                  <a:schemeClr val="tx1"/>
                </a:solidFill>
                <a:effectLst/>
                <a:latin typeface="+mn-lt"/>
                <a:ea typeface="+mn-ea"/>
                <a:cs typeface="+mn-cs"/>
              </a:rPr>
              <a:t>kenë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këtë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informacion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kontaktues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gatshëm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nuk</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përfshirë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specialistë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kërkim</a:t>
            </a:r>
            <a:r>
              <a:rPr lang="en-US" sz="1200" kern="1200" dirty="0" smtClean="0">
                <a:solidFill>
                  <a:schemeClr val="tx1"/>
                </a:solidFill>
                <a:effectLst/>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73</a:t>
            </a:fld>
            <a:endParaRPr lang="en-US"/>
          </a:p>
        </p:txBody>
      </p:sp>
    </p:spTree>
    <p:extLst>
      <p:ext uri="{BB962C8B-B14F-4D97-AF65-F5344CB8AC3E}">
        <p14:creationId xmlns:p14="http://schemas.microsoft.com/office/powerpoint/2010/main" val="72023602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74</a:t>
            </a:fld>
            <a:endParaRPr lang="en-US"/>
          </a:p>
        </p:txBody>
      </p:sp>
    </p:spTree>
    <p:extLst>
      <p:ext uri="{BB962C8B-B14F-4D97-AF65-F5344CB8AC3E}">
        <p14:creationId xmlns:p14="http://schemas.microsoft.com/office/powerpoint/2010/main" val="127509667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shkak</a:t>
            </a:r>
            <a:r>
              <a:rPr lang="en-US" sz="1200" kern="1200" dirty="0" smtClean="0">
                <a:solidFill>
                  <a:schemeClr val="tx1"/>
                </a:solidFill>
                <a:effectLst/>
                <a:latin typeface="+mn-lt"/>
                <a:ea typeface="+mn-ea"/>
                <a:cs typeface="+mn-cs"/>
              </a:rPr>
              <a:t> se </a:t>
            </a:r>
            <a:r>
              <a:rPr lang="en-US" sz="1200" kern="1200" dirty="0" err="1" smtClean="0">
                <a:solidFill>
                  <a:schemeClr val="tx1"/>
                </a:solidFill>
                <a:effectLst/>
                <a:latin typeface="+mn-lt"/>
                <a:ea typeface="+mn-ea"/>
                <a:cs typeface="+mn-cs"/>
              </a:rPr>
              <a:t>mjekësia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ligjore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dixhitale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aq</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komplekse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shumë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disiplina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ndryshme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ekzaminues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dixhital</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mjekësisë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ligjore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tenton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specializohet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fushë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provave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elektronike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Kjo</a:t>
            </a:r>
            <a:r>
              <a:rPr lang="en-US" sz="1200" kern="1200" dirty="0" smtClean="0">
                <a:solidFill>
                  <a:schemeClr val="tx1"/>
                </a:solidFill>
                <a:effectLst/>
                <a:latin typeface="+mn-lt"/>
                <a:ea typeface="+mn-ea"/>
                <a:cs typeface="+mn-cs"/>
              </a:rPr>
              <a:t> do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thotë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hetues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prokuror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ndonjëherë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nevojë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mbajë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shërbimet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specialisti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dixhital</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ndihmuar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situata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veçanta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teknike</a:t>
            </a:r>
            <a:r>
              <a:rPr lang="en-US" sz="1200" kern="1200" dirty="0" smtClean="0">
                <a:solidFill>
                  <a:schemeClr val="tx1"/>
                </a:solidFill>
                <a:effectLst/>
                <a:latin typeface="+mn-lt"/>
                <a:ea typeface="+mn-ea"/>
                <a:cs typeface="+mn-cs"/>
              </a:rPr>
              <a:t>. Kur </a:t>
            </a:r>
            <a:r>
              <a:rPr lang="en-US" sz="1200" kern="1200" dirty="0" err="1" smtClean="0">
                <a:solidFill>
                  <a:schemeClr val="tx1"/>
                </a:solidFill>
                <a:effectLst/>
                <a:latin typeface="+mn-lt"/>
                <a:ea typeface="+mn-ea"/>
                <a:cs typeface="+mn-cs"/>
              </a:rPr>
              <a:t>zgjedhni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specialist,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jetë</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dobishme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shihni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formë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akreditimit</a:t>
            </a:r>
            <a:r>
              <a:rPr lang="en-US" sz="1200" kern="1200" dirty="0" smtClean="0">
                <a:solidFill>
                  <a:schemeClr val="tx1"/>
                </a:solidFill>
                <a:effectLst/>
                <a:latin typeface="+mn-lt"/>
                <a:ea typeface="+mn-ea"/>
                <a:cs typeface="+mn-cs"/>
              </a:rPr>
              <a:t> formal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dhënë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organ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respektuar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akademik</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profesional</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Akreditimi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paraqet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nivel</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caktuar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arritjeve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arsimore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siguron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vlerësim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pavarur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kredencialeve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tij</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saj</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ekspertiza</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tij</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saj</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shqyrtuar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gjykatë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mënyrë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ngjashme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dokument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botuar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revistat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njohura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ekspertëve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përvojën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rastet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mëparshme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reputacionin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profesional</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gjitha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ndihmojnë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rritjen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besimit</a:t>
            </a:r>
            <a:r>
              <a:rPr lang="en-US" sz="1200" kern="1200" dirty="0" smtClean="0">
                <a:solidFill>
                  <a:schemeClr val="tx1"/>
                </a:solidFill>
                <a:effectLst/>
                <a:latin typeface="+mn-lt"/>
                <a:ea typeface="+mn-ea"/>
                <a:cs typeface="+mn-cs"/>
              </a:rPr>
              <a:t>.</a:t>
            </a:r>
          </a:p>
          <a:p>
            <a:endParaRPr lang="en-US" sz="1200" kern="1200" dirty="0" smtClean="0">
              <a:solidFill>
                <a:schemeClr val="tx1"/>
              </a:solidFill>
              <a:effectLst/>
              <a:latin typeface="+mn-lt"/>
              <a:ea typeface="+mn-ea"/>
              <a:cs typeface="+mn-cs"/>
            </a:endParaRPr>
          </a:p>
          <a:p>
            <a:r>
              <a:rPr lang="en-US" sz="1200" kern="1200" dirty="0" err="1" smtClean="0">
                <a:solidFill>
                  <a:schemeClr val="tx1"/>
                </a:solidFill>
                <a:effectLst/>
                <a:latin typeface="+mn-lt"/>
                <a:ea typeface="+mn-ea"/>
                <a:cs typeface="+mn-cs"/>
              </a:rPr>
              <a:t>Procesi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përzgjedhjes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nuk</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duhet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jetë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rastësishëm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por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aktiv</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strukturuar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fillimi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Njësitë</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krimit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kompjuterik</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jenë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gjendje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ofrojnë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këshilla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shtesë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kriteret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përzgjedhjes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megjithatë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kriteret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mëposhtme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ndihmojnë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përcaktimin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vlerës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reputacionit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dëshmitari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konsultim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brendshëm</a:t>
            </a:r>
            <a:r>
              <a:rPr lang="en-US" sz="1200" kern="1200" dirty="0" smtClean="0">
                <a:solidFill>
                  <a:schemeClr val="tx1"/>
                </a:solidFill>
                <a:effectLst/>
                <a:latin typeface="+mn-lt"/>
                <a:ea typeface="+mn-ea"/>
                <a:cs typeface="+mn-cs"/>
              </a:rPr>
              <a:t>.</a:t>
            </a:r>
          </a:p>
          <a:p>
            <a:endParaRPr lang="en-US" sz="1200" kern="1200" dirty="0" smtClean="0">
              <a:solidFill>
                <a:schemeClr val="tx1"/>
              </a:solidFill>
              <a:effectLst/>
              <a:latin typeface="+mn-lt"/>
              <a:ea typeface="+mn-ea"/>
              <a:cs typeface="+mn-cs"/>
            </a:endParaRPr>
          </a:p>
          <a:p>
            <a:r>
              <a:rPr lang="en-US" sz="1200" b="1" kern="1200" dirty="0" err="1" smtClean="0">
                <a:solidFill>
                  <a:schemeClr val="tx1"/>
                </a:solidFill>
                <a:effectLst/>
                <a:latin typeface="+mn-lt"/>
                <a:ea typeface="+mn-ea"/>
                <a:cs typeface="+mn-cs"/>
              </a:rPr>
              <a:t>Aftësi</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të</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specializuara</a:t>
            </a:r>
            <a:endParaRPr lang="en-US" sz="1200" b="1"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 </a:t>
            </a:r>
            <a:r>
              <a:rPr lang="en-US" sz="1200" kern="1200" dirty="0" err="1" smtClean="0">
                <a:solidFill>
                  <a:schemeClr val="tx1"/>
                </a:solidFill>
                <a:effectLst/>
                <a:latin typeface="+mn-lt"/>
                <a:ea typeface="+mn-ea"/>
                <a:cs typeface="+mn-cs"/>
              </a:rPr>
              <a:t>Kualifikimet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akreditimin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përkatës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akademik</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profesional</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b. </a:t>
            </a:r>
            <a:r>
              <a:rPr lang="en-US" sz="1200" kern="1200" dirty="0" err="1" smtClean="0">
                <a:solidFill>
                  <a:schemeClr val="tx1"/>
                </a:solidFill>
                <a:effectLst/>
                <a:latin typeface="+mn-lt"/>
                <a:ea typeface="+mn-ea"/>
                <a:cs typeface="+mn-cs"/>
              </a:rPr>
              <a:t>Aftësi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specifike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rëndësishme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ai</a:t>
            </a:r>
            <a:r>
              <a:rPr lang="en-US" sz="1200" kern="1200" dirty="0" smtClean="0">
                <a:solidFill>
                  <a:schemeClr val="tx1"/>
                </a:solidFill>
                <a:effectLst/>
                <a:latin typeface="+mn-lt"/>
                <a:ea typeface="+mn-ea"/>
                <a:cs typeface="+mn-cs"/>
              </a:rPr>
              <a:t>/</a:t>
            </a:r>
            <a:r>
              <a:rPr lang="en-US" sz="1200" kern="1200" dirty="0" err="1" smtClean="0">
                <a:solidFill>
                  <a:schemeClr val="tx1"/>
                </a:solidFill>
                <a:effectLst/>
                <a:latin typeface="+mn-lt"/>
                <a:ea typeface="+mn-ea"/>
                <a:cs typeface="+mn-cs"/>
              </a:rPr>
              <a:t>ajo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posedon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rastin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fjalë</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c. </a:t>
            </a:r>
            <a:r>
              <a:rPr lang="en-US" sz="1200" kern="1200" dirty="0" err="1" smtClean="0">
                <a:solidFill>
                  <a:schemeClr val="tx1"/>
                </a:solidFill>
                <a:effectLst/>
                <a:latin typeface="+mn-lt"/>
                <a:ea typeface="+mn-ea"/>
                <a:cs typeface="+mn-cs"/>
              </a:rPr>
              <a:t>Përfshirje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çdo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institut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shoqatë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profesionale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përkatëse</a:t>
            </a:r>
            <a:r>
              <a:rPr lang="en-US" sz="1200" kern="1200" dirty="0" smtClean="0">
                <a:solidFill>
                  <a:schemeClr val="tx1"/>
                </a:solidFill>
                <a:effectLst/>
                <a:latin typeface="+mn-lt"/>
                <a:ea typeface="+mn-ea"/>
                <a:cs typeface="+mn-cs"/>
              </a:rPr>
              <a:t> </a:t>
            </a:r>
          </a:p>
          <a:p>
            <a:r>
              <a:rPr lang="en-US" sz="1200" kern="1200" dirty="0" smtClean="0">
                <a:solidFill>
                  <a:schemeClr val="tx1"/>
                </a:solidFill>
                <a:effectLst/>
                <a:latin typeface="+mn-lt"/>
                <a:ea typeface="+mn-ea"/>
                <a:cs typeface="+mn-cs"/>
              </a:rPr>
              <a:t>d.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reputacion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pranuar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aktivitetin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tij</a:t>
            </a:r>
            <a:r>
              <a:rPr lang="en-US" sz="1200" kern="1200" dirty="0" smtClean="0">
                <a:solidFill>
                  <a:schemeClr val="tx1"/>
                </a:solidFill>
                <a:effectLst/>
                <a:latin typeface="+mn-lt"/>
                <a:ea typeface="+mn-ea"/>
                <a:cs typeface="+mn-cs"/>
              </a:rPr>
              <a:t> /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saj</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fushën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kërkuar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ekspertizës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shembull</a:t>
            </a:r>
            <a:r>
              <a:rPr lang="en-US" sz="1200" kern="1200" dirty="0" smtClean="0">
                <a:solidFill>
                  <a:schemeClr val="tx1"/>
                </a:solidFill>
                <a:effectLst/>
                <a:latin typeface="+mn-lt"/>
                <a:ea typeface="+mn-ea"/>
                <a:cs typeface="+mn-cs"/>
              </a:rPr>
              <a:t> a </a:t>
            </a:r>
            <a:r>
              <a:rPr lang="en-US" sz="1200" kern="1200" dirty="0" err="1" smtClean="0">
                <a:solidFill>
                  <a:schemeClr val="tx1"/>
                </a:solidFill>
                <a:effectLst/>
                <a:latin typeface="+mn-lt"/>
                <a:ea typeface="+mn-ea"/>
                <a:cs typeface="+mn-cs"/>
              </a:rPr>
              <a:t>ka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specialisti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ndonjë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çmim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punën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tij</a:t>
            </a:r>
            <a:r>
              <a:rPr lang="en-US" sz="1200" kern="1200" dirty="0" smtClean="0">
                <a:solidFill>
                  <a:schemeClr val="tx1"/>
                </a:solidFill>
                <a:effectLst/>
                <a:latin typeface="+mn-lt"/>
                <a:ea typeface="+mn-ea"/>
                <a:cs typeface="+mn-cs"/>
              </a:rPr>
              <a:t> / </a:t>
            </a:r>
            <a:r>
              <a:rPr lang="en-US" sz="1200" kern="1200" dirty="0" err="1" smtClean="0">
                <a:solidFill>
                  <a:schemeClr val="tx1"/>
                </a:solidFill>
                <a:effectLst/>
                <a:latin typeface="+mn-lt"/>
                <a:ea typeface="+mn-ea"/>
                <a:cs typeface="+mn-cs"/>
              </a:rPr>
              <a:t>saj</a:t>
            </a:r>
            <a:r>
              <a:rPr lang="en-US" sz="1200" kern="1200" dirty="0" smtClean="0">
                <a:solidFill>
                  <a:schemeClr val="tx1"/>
                </a:solidFill>
                <a:effectLst/>
                <a:latin typeface="+mn-lt"/>
                <a:ea typeface="+mn-ea"/>
                <a:cs typeface="+mn-cs"/>
              </a:rPr>
              <a:t>)?</a:t>
            </a:r>
          </a:p>
          <a:p>
            <a:endParaRPr lang="en-US" sz="1200" kern="1200" dirty="0" smtClean="0">
              <a:solidFill>
                <a:schemeClr val="tx1"/>
              </a:solidFill>
              <a:effectLst/>
              <a:latin typeface="+mn-lt"/>
              <a:ea typeface="+mn-ea"/>
              <a:cs typeface="+mn-cs"/>
            </a:endParaRPr>
          </a:p>
          <a:p>
            <a:r>
              <a:rPr lang="en-US" sz="1200" b="1" kern="1200" dirty="0" err="1" smtClean="0">
                <a:solidFill>
                  <a:schemeClr val="tx1"/>
                </a:solidFill>
                <a:effectLst/>
                <a:latin typeface="+mn-lt"/>
                <a:ea typeface="+mn-ea"/>
                <a:cs typeface="+mn-cs"/>
              </a:rPr>
              <a:t>Përvoja</a:t>
            </a:r>
            <a:r>
              <a:rPr lang="en-US" sz="1200" b="1" kern="1200" dirty="0" smtClean="0">
                <a:solidFill>
                  <a:schemeClr val="tx1"/>
                </a:solidFill>
                <a:effectLst/>
                <a:latin typeface="+mn-lt"/>
                <a:ea typeface="+mn-ea"/>
                <a:cs typeface="+mn-cs"/>
              </a:rPr>
              <a:t> e </a:t>
            </a:r>
            <a:r>
              <a:rPr lang="en-US" sz="1200" b="1" kern="1200" dirty="0" err="1" smtClean="0">
                <a:solidFill>
                  <a:schemeClr val="tx1"/>
                </a:solidFill>
                <a:effectLst/>
                <a:latin typeface="+mn-lt"/>
                <a:ea typeface="+mn-ea"/>
                <a:cs typeface="+mn-cs"/>
              </a:rPr>
              <a:t>specialistit</a:t>
            </a:r>
            <a:endParaRPr lang="en-US" sz="1200" b="1"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 </a:t>
            </a:r>
            <a:r>
              <a:rPr lang="en-US" sz="1200" kern="1200" dirty="0" err="1" smtClean="0">
                <a:solidFill>
                  <a:schemeClr val="tx1"/>
                </a:solidFill>
                <a:effectLst/>
                <a:latin typeface="+mn-lt"/>
                <a:ea typeface="+mn-ea"/>
                <a:cs typeface="+mn-cs"/>
              </a:rPr>
              <a:t>Gjatësia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natyra</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përvojës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këtij</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lloji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punës</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b. </a:t>
            </a:r>
            <a:r>
              <a:rPr lang="en-US" sz="1200" kern="1200" dirty="0" err="1" smtClean="0">
                <a:solidFill>
                  <a:schemeClr val="tx1"/>
                </a:solidFill>
                <a:effectLst/>
                <a:latin typeface="+mn-lt"/>
                <a:ea typeface="+mn-ea"/>
                <a:cs typeface="+mn-cs"/>
              </a:rPr>
              <a:t>Niveli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vjetërsia</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arritur</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c. </a:t>
            </a:r>
            <a:r>
              <a:rPr lang="en-US" sz="1200" kern="1200" dirty="0" err="1" smtClean="0">
                <a:solidFill>
                  <a:schemeClr val="tx1"/>
                </a:solidFill>
                <a:effectLst/>
                <a:latin typeface="+mn-lt"/>
                <a:ea typeface="+mn-ea"/>
                <a:cs typeface="+mn-cs"/>
              </a:rPr>
              <a:t>Numri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rasteve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gjyqësore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cilat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ajo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qenë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përfshirë</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d. </a:t>
            </a:r>
            <a:r>
              <a:rPr lang="en-US" sz="1200" kern="1200" dirty="0" err="1" smtClean="0">
                <a:solidFill>
                  <a:schemeClr val="tx1"/>
                </a:solidFill>
                <a:effectLst/>
                <a:latin typeface="+mn-lt"/>
                <a:ea typeface="+mn-ea"/>
                <a:cs typeface="+mn-cs"/>
              </a:rPr>
              <a:t>Lloji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kompleksiteti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rasteve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cilat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specialistja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ishte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përfshirë</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e. </a:t>
            </a:r>
            <a:r>
              <a:rPr lang="en-US" sz="1200" kern="1200" dirty="0" err="1" smtClean="0">
                <a:solidFill>
                  <a:schemeClr val="tx1"/>
                </a:solidFill>
                <a:effectLst/>
                <a:latin typeface="+mn-lt"/>
                <a:ea typeface="+mn-ea"/>
                <a:cs typeface="+mn-cs"/>
              </a:rPr>
              <a:t>Dëshmi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provuar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nivelin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cilësinë</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përvojës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shembull</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pjesëmarrja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folës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ftuar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ngjarje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respektuara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publikime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revistat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respektuara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rishikimit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kolegëve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zyrtarë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endParaRPr lang="en-US" sz="1200" kern="1200" dirty="0" smtClean="0">
              <a:solidFill>
                <a:schemeClr val="tx1"/>
              </a:solidFill>
              <a:effectLst/>
              <a:latin typeface="+mn-lt"/>
              <a:ea typeface="+mn-ea"/>
              <a:cs typeface="+mn-cs"/>
            </a:endParaRPr>
          </a:p>
          <a:p>
            <a:r>
              <a:rPr lang="en-US" sz="1200" kern="1200" dirty="0" err="1" smtClean="0">
                <a:solidFill>
                  <a:schemeClr val="tx1"/>
                </a:solidFill>
                <a:effectLst/>
                <a:latin typeface="+mn-lt"/>
                <a:ea typeface="+mn-ea"/>
                <a:cs typeface="+mn-cs"/>
              </a:rPr>
              <a:t>emërimet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nderit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relevante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specializmin</a:t>
            </a:r>
            <a:r>
              <a:rPr lang="en-US" sz="1200" kern="1200" dirty="0" smtClean="0">
                <a:solidFill>
                  <a:schemeClr val="tx1"/>
                </a:solidFill>
                <a:effectLst/>
                <a:latin typeface="+mn-lt"/>
                <a:ea typeface="+mn-ea"/>
                <a:cs typeface="+mn-cs"/>
              </a:rPr>
              <a:t>).</a:t>
            </a:r>
          </a:p>
          <a:p>
            <a:endParaRPr lang="en-US" sz="1200" kern="1200" dirty="0" smtClean="0">
              <a:solidFill>
                <a:schemeClr val="tx1"/>
              </a:solidFill>
              <a:effectLst/>
              <a:latin typeface="+mn-lt"/>
              <a:ea typeface="+mn-ea"/>
              <a:cs typeface="+mn-cs"/>
            </a:endParaRPr>
          </a:p>
          <a:p>
            <a:r>
              <a:rPr lang="en-US" sz="1200" b="1" kern="1200" dirty="0" err="1" smtClean="0">
                <a:solidFill>
                  <a:schemeClr val="tx1"/>
                </a:solidFill>
                <a:effectLst/>
                <a:latin typeface="+mn-lt"/>
                <a:ea typeface="+mn-ea"/>
                <a:cs typeface="+mn-cs"/>
              </a:rPr>
              <a:t>Njohja</a:t>
            </a:r>
            <a:r>
              <a:rPr lang="en-US" sz="1200" b="1" kern="1200" dirty="0" smtClean="0">
                <a:solidFill>
                  <a:schemeClr val="tx1"/>
                </a:solidFill>
                <a:effectLst/>
                <a:latin typeface="+mn-lt"/>
                <a:ea typeface="+mn-ea"/>
                <a:cs typeface="+mn-cs"/>
              </a:rPr>
              <a:t> e </a:t>
            </a:r>
            <a:r>
              <a:rPr lang="en-US" sz="1200" b="1" kern="1200" dirty="0" err="1" smtClean="0">
                <a:solidFill>
                  <a:schemeClr val="tx1"/>
                </a:solidFill>
                <a:effectLst/>
                <a:latin typeface="+mn-lt"/>
                <a:ea typeface="+mn-ea"/>
                <a:cs typeface="+mn-cs"/>
              </a:rPr>
              <a:t>hetimit</a:t>
            </a:r>
            <a:endParaRPr lang="en-US" sz="1200" b="1" kern="1200" dirty="0" smtClean="0">
              <a:solidFill>
                <a:schemeClr val="tx1"/>
              </a:solidFill>
              <a:effectLst/>
              <a:latin typeface="+mn-lt"/>
              <a:ea typeface="+mn-ea"/>
              <a:cs typeface="+mn-cs"/>
            </a:endParaRPr>
          </a:p>
          <a:p>
            <a:r>
              <a:rPr lang="en-US" sz="1200" kern="1200" dirty="0" err="1" smtClean="0">
                <a:solidFill>
                  <a:schemeClr val="tx1"/>
                </a:solidFill>
                <a:effectLst/>
                <a:latin typeface="+mn-lt"/>
                <a:ea typeface="+mn-ea"/>
                <a:cs typeface="+mn-cs"/>
              </a:rPr>
              <a:t>Kuptimi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natyrës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nevojave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hetimi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lidhur</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konfidencialitetin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rëndësinë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dallimin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informacionit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zbulimit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provës</a:t>
            </a:r>
            <a:r>
              <a:rPr lang="en-US" sz="1200" kern="1200" dirty="0" smtClean="0">
                <a:solidFill>
                  <a:schemeClr val="tx1"/>
                </a:solidFill>
                <a:effectLst/>
                <a:latin typeface="+mn-lt"/>
                <a:ea typeface="+mn-ea"/>
                <a:cs typeface="+mn-cs"/>
              </a:rPr>
              <a:t>.</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Contextual </a:t>
            </a:r>
            <a:r>
              <a:rPr lang="en-US" sz="1200" b="1" kern="1200" dirty="0" err="1" smtClean="0">
                <a:solidFill>
                  <a:schemeClr val="tx1"/>
                </a:solidFill>
                <a:effectLst/>
                <a:latin typeface="+mn-lt"/>
                <a:ea typeface="+mn-ea"/>
                <a:cs typeface="+mn-cs"/>
              </a:rPr>
              <a:t>knowledgeNjohuri</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kontekstuale</a:t>
            </a:r>
            <a:endParaRPr lang="en-US" sz="1200" b="1" kern="1200" dirty="0" smtClean="0">
              <a:solidFill>
                <a:schemeClr val="tx1"/>
              </a:solidFill>
              <a:effectLst/>
              <a:latin typeface="+mn-lt"/>
              <a:ea typeface="+mn-ea"/>
              <a:cs typeface="+mn-cs"/>
            </a:endParaRPr>
          </a:p>
          <a:p>
            <a:r>
              <a:rPr lang="en-US" sz="1200" kern="1200" dirty="0" err="1" smtClean="0">
                <a:solidFill>
                  <a:schemeClr val="tx1"/>
                </a:solidFill>
                <a:effectLst/>
                <a:latin typeface="+mn-lt"/>
                <a:ea typeface="+mn-ea"/>
                <a:cs typeface="+mn-cs"/>
              </a:rPr>
              <a:t>Kuptimi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dallimit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qasjeve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gjuhës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filozofive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praktikave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roleve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policisë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ligjit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njohurive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teknike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nevojshme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Teknologjisë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Informacionit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njohjes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konceptit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probabilitetit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kuptimin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tij</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gjerë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njohjes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dallimit</a:t>
            </a:r>
            <a:r>
              <a:rPr lang="en-US" sz="1200" kern="1200" dirty="0" smtClean="0">
                <a:solidFill>
                  <a:schemeClr val="tx1"/>
                </a:solidFill>
                <a:effectLst/>
                <a:latin typeface="+mn-lt"/>
                <a:ea typeface="+mn-ea"/>
                <a:cs typeface="+mn-cs"/>
              </a:rPr>
              <a:t> midis </a:t>
            </a:r>
            <a:r>
              <a:rPr lang="en-US" sz="1200" kern="1200" dirty="0" err="1" smtClean="0">
                <a:solidFill>
                  <a:schemeClr val="tx1"/>
                </a:solidFill>
                <a:effectLst/>
                <a:latin typeface="+mn-lt"/>
                <a:ea typeface="+mn-ea"/>
                <a:cs typeface="+mn-cs"/>
              </a:rPr>
              <a:t>shkencës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standardet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ligjore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provës</a:t>
            </a:r>
            <a:r>
              <a:rPr lang="en-US" sz="1200" kern="1200" dirty="0" smtClean="0">
                <a:solidFill>
                  <a:schemeClr val="tx1"/>
                </a:solidFill>
                <a:effectLst/>
                <a:latin typeface="+mn-lt"/>
                <a:ea typeface="+mn-ea"/>
                <a:cs typeface="+mn-cs"/>
              </a:rPr>
              <a:t>.</a:t>
            </a:r>
          </a:p>
          <a:p>
            <a:endParaRPr lang="en-US" sz="1200" kern="1200" dirty="0" smtClean="0">
              <a:solidFill>
                <a:schemeClr val="tx1"/>
              </a:solidFill>
              <a:effectLst/>
              <a:latin typeface="+mn-lt"/>
              <a:ea typeface="+mn-ea"/>
              <a:cs typeface="+mn-cs"/>
            </a:endParaRPr>
          </a:p>
          <a:p>
            <a:r>
              <a:rPr lang="en-US" sz="1200" b="1" kern="1200" dirty="0" err="1" smtClean="0">
                <a:solidFill>
                  <a:schemeClr val="tx1"/>
                </a:solidFill>
                <a:effectLst/>
                <a:latin typeface="+mn-lt"/>
                <a:ea typeface="+mn-ea"/>
                <a:cs typeface="+mn-cs"/>
              </a:rPr>
              <a:t>Njohuri</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ligjore</a:t>
            </a:r>
            <a:endParaRPr lang="en-US" sz="1200" b="1" kern="1200" dirty="0" smtClean="0">
              <a:solidFill>
                <a:schemeClr val="tx1"/>
              </a:solidFill>
              <a:effectLst/>
              <a:latin typeface="+mn-lt"/>
              <a:ea typeface="+mn-ea"/>
              <a:cs typeface="+mn-cs"/>
            </a:endParaRPr>
          </a:p>
          <a:p>
            <a:r>
              <a:rPr lang="en-US" sz="1200" kern="1200" dirty="0" err="1" smtClean="0">
                <a:solidFill>
                  <a:schemeClr val="tx1"/>
                </a:solidFill>
                <a:effectLst/>
                <a:latin typeface="+mn-lt"/>
                <a:ea typeface="+mn-ea"/>
                <a:cs typeface="+mn-cs"/>
              </a:rPr>
              <a:t>Kuptimi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aspekteve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relevante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ligjit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lidhje</a:t>
            </a:r>
            <a:r>
              <a:rPr lang="en-US" sz="1200" kern="1200" dirty="0" smtClean="0">
                <a:solidFill>
                  <a:schemeClr val="tx1"/>
                </a:solidFill>
                <a:effectLst/>
                <a:latin typeface="+mn-lt"/>
                <a:ea typeface="+mn-ea"/>
                <a:cs typeface="+mn-cs"/>
              </a:rPr>
              <a:t> me:</a:t>
            </a:r>
          </a:p>
          <a:p>
            <a:r>
              <a:rPr lang="en-US" sz="1200" kern="1200" dirty="0" smtClean="0">
                <a:solidFill>
                  <a:schemeClr val="tx1"/>
                </a:solidFill>
                <a:effectLst/>
                <a:latin typeface="+mn-lt"/>
                <a:ea typeface="+mn-ea"/>
                <a:cs typeface="+mn-cs"/>
              </a:rPr>
              <a:t>a. </a:t>
            </a:r>
            <a:r>
              <a:rPr lang="en-US" sz="1200" kern="1200" dirty="0" err="1" smtClean="0">
                <a:solidFill>
                  <a:schemeClr val="tx1"/>
                </a:solidFill>
                <a:effectLst/>
                <a:latin typeface="+mn-lt"/>
                <a:ea typeface="+mn-ea"/>
                <a:cs typeface="+mn-cs"/>
              </a:rPr>
              <a:t>deklaratat</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b. </a:t>
            </a:r>
            <a:r>
              <a:rPr lang="en-US" sz="1200" kern="1200" dirty="0" err="1" smtClean="0">
                <a:solidFill>
                  <a:schemeClr val="tx1"/>
                </a:solidFill>
                <a:effectLst/>
                <a:latin typeface="+mn-lt"/>
                <a:ea typeface="+mn-ea"/>
                <a:cs typeface="+mn-cs"/>
              </a:rPr>
              <a:t>vazhdimësia</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c. </a:t>
            </a:r>
            <a:r>
              <a:rPr lang="en-US" sz="1200" kern="1200" dirty="0" err="1" smtClean="0">
                <a:solidFill>
                  <a:schemeClr val="tx1"/>
                </a:solidFill>
                <a:effectLst/>
                <a:latin typeface="+mn-lt"/>
                <a:ea typeface="+mn-ea"/>
                <a:cs typeface="+mn-cs"/>
              </a:rPr>
              <a:t>Rregullat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provës</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d. </a:t>
            </a:r>
            <a:r>
              <a:rPr lang="en-US" sz="1200" kern="1200" dirty="0" err="1" smtClean="0">
                <a:solidFill>
                  <a:schemeClr val="tx1"/>
                </a:solidFill>
                <a:effectLst/>
                <a:latin typeface="+mn-lt"/>
                <a:ea typeface="+mn-ea"/>
                <a:cs typeface="+mn-cs"/>
              </a:rPr>
              <a:t>Procedurat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gjyqësore</a:t>
            </a:r>
            <a:r>
              <a:rPr lang="en-US" sz="1200" kern="1200" dirty="0" smtClean="0">
                <a:solidFill>
                  <a:schemeClr val="tx1"/>
                </a:solidFill>
                <a:effectLst/>
                <a:latin typeface="+mn-lt"/>
                <a:ea typeface="+mn-ea"/>
                <a:cs typeface="+mn-cs"/>
              </a:rPr>
              <a:t> (duke </a:t>
            </a:r>
            <a:r>
              <a:rPr lang="en-US" sz="1200" kern="1200" dirty="0" err="1" smtClean="0">
                <a:solidFill>
                  <a:schemeClr val="tx1"/>
                </a:solidFill>
                <a:effectLst/>
                <a:latin typeface="+mn-lt"/>
                <a:ea typeface="+mn-ea"/>
                <a:cs typeface="+mn-cs"/>
              </a:rPr>
              <a:t>përfshirë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dallimet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rolet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mbrojtjes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ndjekjes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penale</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e. </a:t>
            </a:r>
            <a:r>
              <a:rPr lang="en-US" sz="1200" kern="1200" dirty="0" err="1" smtClean="0">
                <a:solidFill>
                  <a:schemeClr val="tx1"/>
                </a:solidFill>
                <a:effectLst/>
                <a:latin typeface="+mn-lt"/>
                <a:ea typeface="+mn-ea"/>
                <a:cs typeface="+mn-cs"/>
              </a:rPr>
              <a:t>Kuptim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qartë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roleve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përgjegjësive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dëshmitarit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ekspert</a:t>
            </a:r>
            <a:r>
              <a:rPr lang="en-US" sz="1200" kern="1200" dirty="0" smtClean="0">
                <a:solidFill>
                  <a:schemeClr val="tx1"/>
                </a:solidFill>
                <a:effectLst/>
                <a:latin typeface="+mn-lt"/>
                <a:ea typeface="+mn-ea"/>
                <a:cs typeface="+mn-cs"/>
              </a:rPr>
              <a:t>.</a:t>
            </a:r>
          </a:p>
          <a:p>
            <a:endParaRPr lang="en-US" sz="1200" kern="1200" dirty="0" smtClean="0">
              <a:solidFill>
                <a:schemeClr val="tx1"/>
              </a:solidFill>
              <a:effectLst/>
              <a:latin typeface="+mn-lt"/>
              <a:ea typeface="+mn-ea"/>
              <a:cs typeface="+mn-cs"/>
            </a:endParaRPr>
          </a:p>
          <a:p>
            <a:r>
              <a:rPr lang="en-US" sz="1200" b="1" kern="1200" dirty="0" err="1" smtClean="0">
                <a:solidFill>
                  <a:schemeClr val="tx1"/>
                </a:solidFill>
                <a:effectLst/>
                <a:latin typeface="+mn-lt"/>
                <a:ea typeface="+mn-ea"/>
                <a:cs typeface="+mn-cs"/>
              </a:rPr>
              <a:t>Aftesi</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komunikimi</a:t>
            </a:r>
            <a:endParaRPr lang="en-US" sz="1200" b="1" kern="1200" dirty="0" smtClean="0">
              <a:solidFill>
                <a:schemeClr val="tx1"/>
              </a:solidFill>
              <a:effectLst/>
              <a:latin typeface="+mn-lt"/>
              <a:ea typeface="+mn-ea"/>
              <a:cs typeface="+mn-cs"/>
            </a:endParaRPr>
          </a:p>
          <a:p>
            <a:r>
              <a:rPr lang="en-US" sz="1200" kern="1200" dirty="0" err="1" smtClean="0">
                <a:solidFill>
                  <a:schemeClr val="tx1"/>
                </a:solidFill>
                <a:effectLst/>
                <a:latin typeface="+mn-lt"/>
                <a:ea typeface="+mn-ea"/>
                <a:cs typeface="+mn-cs"/>
              </a:rPr>
              <a:t>Aftësia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t’u</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shprehur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shpjeguar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gjuhën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zakonshme</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a. </a:t>
            </a:r>
            <a:r>
              <a:rPr lang="en-US" sz="1200" kern="1200" dirty="0" err="1" smtClean="0">
                <a:solidFill>
                  <a:schemeClr val="tx1"/>
                </a:solidFill>
                <a:effectLst/>
                <a:latin typeface="+mn-lt"/>
                <a:ea typeface="+mn-ea"/>
                <a:cs typeface="+mn-cs"/>
              </a:rPr>
              <a:t>Natyra</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specializimit</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b. </a:t>
            </a:r>
            <a:r>
              <a:rPr lang="en-US" sz="1200" kern="1200" dirty="0" err="1" smtClean="0">
                <a:solidFill>
                  <a:schemeClr val="tx1"/>
                </a:solidFill>
                <a:effectLst/>
                <a:latin typeface="+mn-lt"/>
                <a:ea typeface="+mn-ea"/>
                <a:cs typeface="+mn-cs"/>
              </a:rPr>
              <a:t>Teknikat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përdorura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gjatë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ekzaminimit</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c. </a:t>
            </a:r>
            <a:r>
              <a:rPr lang="en-US" sz="1200" kern="1200" dirty="0" err="1" smtClean="0">
                <a:solidFill>
                  <a:schemeClr val="tx1"/>
                </a:solidFill>
                <a:effectLst/>
                <a:latin typeface="+mn-lt"/>
                <a:ea typeface="+mn-ea"/>
                <a:cs typeface="+mn-cs"/>
              </a:rPr>
              <a:t>Metodat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interpretimit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përdorur</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d. </a:t>
            </a:r>
            <a:r>
              <a:rPr lang="en-US" sz="1200" kern="1200" dirty="0" err="1" smtClean="0">
                <a:solidFill>
                  <a:schemeClr val="tx1"/>
                </a:solidFill>
                <a:effectLst/>
                <a:latin typeface="+mn-lt"/>
                <a:ea typeface="+mn-ea"/>
                <a:cs typeface="+mn-cs"/>
              </a:rPr>
              <a:t>Pikat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forta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dobësitë</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provave</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e. </a:t>
            </a:r>
            <a:r>
              <a:rPr lang="en-US" sz="1200" kern="1200" dirty="0" err="1" smtClean="0">
                <a:solidFill>
                  <a:schemeClr val="tx1"/>
                </a:solidFill>
                <a:effectLst/>
                <a:latin typeface="+mn-lt"/>
                <a:ea typeface="+mn-ea"/>
                <a:cs typeface="+mn-cs"/>
              </a:rPr>
              <a:t>Çdo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shpjegim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alternativ</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mundshëm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faktet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zbuluara</a:t>
            </a:r>
            <a:r>
              <a:rPr lang="en-US" sz="1200" kern="1200" dirty="0" smtClean="0">
                <a:solidFill>
                  <a:schemeClr val="tx1"/>
                </a:solidFill>
                <a:effectLst/>
                <a:latin typeface="+mn-lt"/>
                <a:ea typeface="+mn-ea"/>
                <a:cs typeface="+mn-cs"/>
              </a:rPr>
              <a:t>.</a:t>
            </a:r>
          </a:p>
          <a:p>
            <a:endParaRPr lang="en-US" sz="1200" kern="1200" dirty="0" smtClean="0">
              <a:solidFill>
                <a:schemeClr val="tx1"/>
              </a:solidFill>
              <a:effectLst/>
              <a:latin typeface="+mn-lt"/>
              <a:ea typeface="+mn-ea"/>
              <a:cs typeface="+mn-cs"/>
            </a:endParaRPr>
          </a:p>
          <a:p>
            <a:r>
              <a:rPr lang="en-US" sz="1200" b="1" kern="1200" dirty="0" err="1" smtClean="0">
                <a:solidFill>
                  <a:schemeClr val="tx1"/>
                </a:solidFill>
                <a:effectLst/>
                <a:latin typeface="+mn-lt"/>
                <a:ea typeface="+mn-ea"/>
                <a:cs typeface="+mn-cs"/>
              </a:rPr>
              <a:t>Të</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përgjithshme</a:t>
            </a:r>
            <a:endParaRPr lang="en-US" sz="1200" b="1"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 </a:t>
            </a:r>
            <a:r>
              <a:rPr lang="en-US" sz="1200" kern="1200" dirty="0" err="1" smtClean="0">
                <a:solidFill>
                  <a:schemeClr val="tx1"/>
                </a:solidFill>
                <a:effectLst/>
                <a:latin typeface="+mn-lt"/>
                <a:ea typeface="+mn-ea"/>
                <a:cs typeface="+mn-cs"/>
              </a:rPr>
              <a:t>Eksperti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jetë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nevojshëm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garantohet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siguria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nivelin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duhur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sigurisë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trajtuar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materialin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dëshmues</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b. </a:t>
            </a:r>
            <a:r>
              <a:rPr lang="en-US" sz="1200" kern="1200" dirty="0" err="1" smtClean="0">
                <a:solidFill>
                  <a:schemeClr val="tx1"/>
                </a:solidFill>
                <a:effectLst/>
                <a:latin typeface="+mn-lt"/>
                <a:ea typeface="+mn-ea"/>
                <a:cs typeface="+mn-cs"/>
              </a:rPr>
              <a:t>Eksperti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duhet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nënshkruajë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Marrëveshje</a:t>
            </a:r>
            <a:r>
              <a:rPr lang="en-US" sz="1200" kern="1200" dirty="0" smtClean="0">
                <a:solidFill>
                  <a:schemeClr val="tx1"/>
                </a:solidFill>
                <a:effectLst/>
                <a:latin typeface="+mn-lt"/>
                <a:ea typeface="+mn-ea"/>
                <a:cs typeface="+mn-cs"/>
              </a:rPr>
              <a:t> jo-</a:t>
            </a:r>
            <a:r>
              <a:rPr lang="en-US" sz="1200" kern="1200" dirty="0" err="1" smtClean="0">
                <a:solidFill>
                  <a:schemeClr val="tx1"/>
                </a:solidFill>
                <a:effectLst/>
                <a:latin typeface="+mn-lt"/>
                <a:ea typeface="+mn-ea"/>
                <a:cs typeface="+mn-cs"/>
              </a:rPr>
              <a:t>deklaruese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siguruar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çdo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njohuri</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fituar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gjatë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ekzaminimit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mbetet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konfidenciale</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c. </a:t>
            </a:r>
            <a:r>
              <a:rPr lang="en-US" sz="1200" kern="1200" dirty="0" err="1" smtClean="0">
                <a:solidFill>
                  <a:schemeClr val="tx1"/>
                </a:solidFill>
                <a:effectLst/>
                <a:latin typeface="+mn-lt"/>
                <a:ea typeface="+mn-ea"/>
                <a:cs typeface="+mn-cs"/>
              </a:rPr>
              <a:t>Aty</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ku</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përshtatshme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eksperti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duhet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jetë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vetëdijshëm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çdo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udhëzim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përkatës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materialet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lidhen</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pedofilinë</a:t>
            </a:r>
            <a:r>
              <a:rPr lang="en-US" sz="1200" kern="1200" dirty="0" smtClean="0">
                <a:solidFill>
                  <a:schemeClr val="tx1"/>
                </a:solidFill>
                <a:effectLst/>
                <a:latin typeface="+mn-lt"/>
                <a:ea typeface="+mn-ea"/>
                <a:cs typeface="+mn-cs"/>
              </a:rPr>
              <a:t> duke </a:t>
            </a:r>
            <a:r>
              <a:rPr lang="en-US" sz="1200" kern="1200" dirty="0" err="1" smtClean="0">
                <a:solidFill>
                  <a:schemeClr val="tx1"/>
                </a:solidFill>
                <a:effectLst/>
                <a:latin typeface="+mn-lt"/>
                <a:ea typeface="+mn-ea"/>
                <a:cs typeface="+mn-cs"/>
              </a:rPr>
              <a:t>përfshirë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efektin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materiali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tillë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ndaj</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tjerëve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përfshirë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kërkohet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rrezikojë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vlerësimin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njëjtë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mënyrë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adekuate</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d. </a:t>
            </a:r>
            <a:r>
              <a:rPr lang="en-US" sz="1200" kern="1200" dirty="0" err="1" smtClean="0">
                <a:solidFill>
                  <a:schemeClr val="tx1"/>
                </a:solidFill>
                <a:effectLst/>
                <a:latin typeface="+mn-lt"/>
                <a:ea typeface="+mn-ea"/>
                <a:cs typeface="+mn-cs"/>
              </a:rPr>
              <a:t>Specialisti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nuk</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duhet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ketë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konflikt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interesi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duhet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kërkohet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bëjë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deklaratë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këtë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qëllim</a:t>
            </a:r>
            <a:r>
              <a:rPr lang="en-US" sz="1200" kern="1200" dirty="0" smtClean="0">
                <a:solidFill>
                  <a:schemeClr val="tx1"/>
                </a:solidFill>
                <a:effectLst/>
                <a:latin typeface="+mn-lt"/>
                <a:ea typeface="+mn-ea"/>
                <a:cs typeface="+mn-cs"/>
              </a:rPr>
              <a:t>.</a:t>
            </a:r>
          </a:p>
          <a:p>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75</a:t>
            </a:fld>
            <a:endParaRPr lang="en-US"/>
          </a:p>
        </p:txBody>
      </p:sp>
    </p:spTree>
    <p:extLst>
      <p:ext uri="{BB962C8B-B14F-4D97-AF65-F5344CB8AC3E}">
        <p14:creationId xmlns:p14="http://schemas.microsoft.com/office/powerpoint/2010/main" val="141634264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sz="1200" b="1" kern="1200" dirty="0" smtClean="0">
                <a:solidFill>
                  <a:schemeClr val="tx1"/>
                </a:solidFill>
                <a:effectLst/>
                <a:latin typeface="+mn-lt"/>
                <a:ea typeface="+mn-ea"/>
                <a:cs typeface="+mn-cs"/>
              </a:rPr>
              <a:t>Ku </a:t>
            </a:r>
            <a:r>
              <a:rPr lang="en-US" sz="1200" b="1" kern="1200" dirty="0" err="1" smtClean="0">
                <a:solidFill>
                  <a:schemeClr val="tx1"/>
                </a:solidFill>
                <a:effectLst/>
                <a:latin typeface="+mn-lt"/>
                <a:ea typeface="+mn-ea"/>
                <a:cs typeface="+mn-cs"/>
              </a:rPr>
              <a:t>ndodhen</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të</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dhënat</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dmth.ku</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ruhen</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aktualisht</a:t>
            </a:r>
            <a:r>
              <a:rPr lang="en-US" sz="1200" b="1" kern="1200" dirty="0" smtClean="0">
                <a:solidFill>
                  <a:schemeClr val="tx1"/>
                </a:solidFill>
                <a:effectLst/>
                <a:latin typeface="+mn-lt"/>
                <a:ea typeface="+mn-ea"/>
                <a:cs typeface="+mn-cs"/>
              </a:rPr>
              <a:t>)?</a:t>
            </a:r>
          </a:p>
          <a:p>
            <a:r>
              <a:rPr lang="en-US" sz="1200" b="0" kern="1200" dirty="0" err="1" smtClean="0">
                <a:solidFill>
                  <a:schemeClr val="tx1"/>
                </a:solidFill>
                <a:effectLst/>
                <a:latin typeface="+mn-lt"/>
                <a:ea typeface="+mn-ea"/>
                <a:cs typeface="+mn-cs"/>
              </a:rPr>
              <a:t>Nuk</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është</a:t>
            </a:r>
            <a:r>
              <a:rPr lang="en-US" sz="1200" b="0" kern="1200" dirty="0" smtClean="0">
                <a:solidFill>
                  <a:schemeClr val="tx1"/>
                </a:solidFill>
                <a:effectLst/>
                <a:latin typeface="+mn-lt"/>
                <a:ea typeface="+mn-ea"/>
                <a:cs typeface="+mn-cs"/>
              </a:rPr>
              <a:t> e </a:t>
            </a:r>
            <a:r>
              <a:rPr lang="en-US" sz="1200" b="0" kern="1200" dirty="0" err="1" smtClean="0">
                <a:solidFill>
                  <a:schemeClr val="tx1"/>
                </a:solidFill>
                <a:effectLst/>
                <a:latin typeface="+mn-lt"/>
                <a:ea typeface="+mn-ea"/>
                <a:cs typeface="+mn-cs"/>
              </a:rPr>
              <a:t>pazakontë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që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dhënat</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mbahen</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një</a:t>
            </a:r>
            <a:r>
              <a:rPr lang="en-US" sz="1200" b="0" kern="1200" dirty="0" smtClean="0">
                <a:solidFill>
                  <a:schemeClr val="tx1"/>
                </a:solidFill>
                <a:effectLst/>
                <a:latin typeface="+mn-lt"/>
                <a:ea typeface="+mn-ea"/>
                <a:cs typeface="+mn-cs"/>
              </a:rPr>
              <a:t> vend </a:t>
            </a:r>
            <a:r>
              <a:rPr lang="en-US" sz="1200" b="0" kern="1200" dirty="0" err="1" smtClean="0">
                <a:solidFill>
                  <a:schemeClr val="tx1"/>
                </a:solidFill>
                <a:effectLst/>
                <a:latin typeface="+mn-lt"/>
                <a:ea typeface="+mn-ea"/>
                <a:cs typeface="+mn-cs"/>
              </a:rPr>
              <a:t>tjetër</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përveç</a:t>
            </a:r>
            <a:r>
              <a:rPr lang="en-US" sz="1200" b="0" kern="1200" dirty="0" smtClean="0">
                <a:solidFill>
                  <a:schemeClr val="tx1"/>
                </a:solidFill>
                <a:effectLst/>
                <a:latin typeface="+mn-lt"/>
                <a:ea typeface="+mn-ea"/>
                <a:cs typeface="+mn-cs"/>
              </a:rPr>
              <a:t> se </a:t>
            </a:r>
            <a:r>
              <a:rPr lang="en-US" sz="1200" b="0" kern="1200" dirty="0" err="1" smtClean="0">
                <a:solidFill>
                  <a:schemeClr val="tx1"/>
                </a:solidFill>
                <a:effectLst/>
                <a:latin typeface="+mn-lt"/>
                <a:ea typeface="+mn-ea"/>
                <a:cs typeface="+mn-cs"/>
              </a:rPr>
              <a:t>ku</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është</a:t>
            </a:r>
            <a:r>
              <a:rPr lang="en-US" sz="1200" b="0" kern="1200" dirty="0" smtClean="0">
                <a:solidFill>
                  <a:schemeClr val="tx1"/>
                </a:solidFill>
                <a:effectLst/>
                <a:latin typeface="+mn-lt"/>
                <a:ea typeface="+mn-ea"/>
                <a:cs typeface="+mn-cs"/>
              </a:rPr>
              <a:t> e </a:t>
            </a:r>
            <a:r>
              <a:rPr lang="en-US" sz="1200" b="0" kern="1200" dirty="0" err="1" smtClean="0">
                <a:solidFill>
                  <a:schemeClr val="tx1"/>
                </a:solidFill>
                <a:effectLst/>
                <a:latin typeface="+mn-lt"/>
                <a:ea typeface="+mn-ea"/>
                <a:cs typeface="+mn-cs"/>
              </a:rPr>
              <a:t>pranishme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pajisja</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Nëse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arrini</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një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kërkim</a:t>
            </a:r>
            <a:r>
              <a:rPr lang="en-US" sz="1200" b="0" kern="1200" dirty="0" smtClean="0">
                <a:solidFill>
                  <a:schemeClr val="tx1"/>
                </a:solidFill>
                <a:effectLst/>
                <a:latin typeface="+mn-lt"/>
                <a:ea typeface="+mn-ea"/>
                <a:cs typeface="+mn-cs"/>
              </a:rPr>
              <a:t> pa e </a:t>
            </a:r>
            <a:r>
              <a:rPr lang="en-US" sz="1200" b="0" kern="1200" dirty="0" err="1" smtClean="0">
                <a:solidFill>
                  <a:schemeClr val="tx1"/>
                </a:solidFill>
                <a:effectLst/>
                <a:latin typeface="+mn-lt"/>
                <a:ea typeface="+mn-ea"/>
                <a:cs typeface="+mn-cs"/>
              </a:rPr>
              <a:t>parë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këtë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mundësi</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ju</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mund</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konstatoni</a:t>
            </a:r>
            <a:r>
              <a:rPr lang="en-US" sz="1200" b="0" kern="1200" dirty="0" smtClean="0">
                <a:solidFill>
                  <a:schemeClr val="tx1"/>
                </a:solidFill>
                <a:effectLst/>
                <a:latin typeface="+mn-lt"/>
                <a:ea typeface="+mn-ea"/>
                <a:cs typeface="+mn-cs"/>
              </a:rPr>
              <a:t> se </a:t>
            </a:r>
            <a:r>
              <a:rPr lang="en-US" sz="1200" b="0" kern="1200" dirty="0" err="1" smtClean="0">
                <a:solidFill>
                  <a:schemeClr val="tx1"/>
                </a:solidFill>
                <a:effectLst/>
                <a:latin typeface="+mn-lt"/>
                <a:ea typeface="+mn-ea"/>
                <a:cs typeface="+mn-cs"/>
              </a:rPr>
              <a:t>mund</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kërkohet</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autorizimi</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i</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mëtejshëm</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ligjor</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veçanërisht</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nëse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dhënat</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ruhen</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një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juridiksion</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tjetër</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ose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mund</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nevojiten</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aftësi</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ose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pajisje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shtesë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teknike</a:t>
            </a:r>
            <a:r>
              <a:rPr lang="en-US" sz="1200" b="0" kern="1200" dirty="0" smtClean="0">
                <a:solidFill>
                  <a:schemeClr val="tx1"/>
                </a:solidFill>
                <a:effectLst/>
                <a:latin typeface="+mn-lt"/>
                <a:ea typeface="+mn-ea"/>
                <a:cs typeface="+mn-cs"/>
              </a:rPr>
              <a:t>.</a:t>
            </a:r>
          </a:p>
          <a:p>
            <a:endParaRPr lang="en-US" sz="1200" b="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Sa </a:t>
            </a:r>
            <a:r>
              <a:rPr lang="en-US" sz="1200" b="1" kern="1200" dirty="0" err="1" smtClean="0">
                <a:solidFill>
                  <a:schemeClr val="tx1"/>
                </a:solidFill>
                <a:effectLst/>
                <a:latin typeface="+mn-lt"/>
                <a:ea typeface="+mn-ea"/>
                <a:cs typeface="+mn-cs"/>
              </a:rPr>
              <a:t>i</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sofistikuar</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është</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dyshuari</a:t>
            </a:r>
            <a:r>
              <a:rPr lang="en-US" sz="1200" b="1" kern="1200" dirty="0" smtClean="0">
                <a:solidFill>
                  <a:schemeClr val="tx1"/>
                </a:solidFill>
                <a:effectLst/>
                <a:latin typeface="+mn-lt"/>
                <a:ea typeface="+mn-ea"/>
                <a:cs typeface="+mn-cs"/>
              </a:rPr>
              <a:t>?</a:t>
            </a:r>
          </a:p>
          <a:p>
            <a:r>
              <a:rPr lang="en-US" sz="1200" b="0" kern="1200" dirty="0" err="1" smtClean="0">
                <a:solidFill>
                  <a:schemeClr val="tx1"/>
                </a:solidFill>
                <a:effectLst/>
                <a:latin typeface="+mn-lt"/>
                <a:ea typeface="+mn-ea"/>
                <a:cs typeface="+mn-cs"/>
              </a:rPr>
              <a:t>Është</a:t>
            </a:r>
            <a:r>
              <a:rPr lang="en-US" sz="1200" b="0" kern="1200" dirty="0" smtClean="0">
                <a:solidFill>
                  <a:schemeClr val="tx1"/>
                </a:solidFill>
                <a:effectLst/>
                <a:latin typeface="+mn-lt"/>
                <a:ea typeface="+mn-ea"/>
                <a:cs typeface="+mn-cs"/>
              </a:rPr>
              <a:t> e </a:t>
            </a:r>
            <a:r>
              <a:rPr lang="en-US" sz="1200" b="0" kern="1200" dirty="0" err="1" smtClean="0">
                <a:solidFill>
                  <a:schemeClr val="tx1"/>
                </a:solidFill>
                <a:effectLst/>
                <a:latin typeface="+mn-lt"/>
                <a:ea typeface="+mn-ea"/>
                <a:cs typeface="+mn-cs"/>
              </a:rPr>
              <a:t>udhës</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mblidhni</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sa</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më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shumë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inteligjencë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për</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dyshuarin</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që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është</a:t>
            </a:r>
            <a:r>
              <a:rPr lang="en-US" sz="1200" b="0" kern="1200" dirty="0" smtClean="0">
                <a:solidFill>
                  <a:schemeClr val="tx1"/>
                </a:solidFill>
                <a:effectLst/>
                <a:latin typeface="+mn-lt"/>
                <a:ea typeface="+mn-ea"/>
                <a:cs typeface="+mn-cs"/>
              </a:rPr>
              <a:t> e </a:t>
            </a:r>
            <a:r>
              <a:rPr lang="en-US" sz="1200" b="0" kern="1200" dirty="0" err="1" smtClean="0">
                <a:solidFill>
                  <a:schemeClr val="tx1"/>
                </a:solidFill>
                <a:effectLst/>
                <a:latin typeface="+mn-lt"/>
                <a:ea typeface="+mn-ea"/>
                <a:cs typeface="+mn-cs"/>
              </a:rPr>
              <a:t>mundur</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Një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i</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dyshuar</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i</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kualifikuar</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kompjutera</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mund</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ketë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zbatuar</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procedura</a:t>
            </a:r>
            <a:r>
              <a:rPr lang="en-US" sz="1200" b="0" kern="1200" dirty="0" smtClean="0">
                <a:solidFill>
                  <a:schemeClr val="tx1"/>
                </a:solidFill>
                <a:effectLst/>
                <a:latin typeface="+mn-lt"/>
                <a:ea typeface="+mn-ea"/>
                <a:cs typeface="+mn-cs"/>
              </a:rPr>
              <a:t> anti-</a:t>
            </a:r>
            <a:r>
              <a:rPr lang="en-US" sz="1200" b="0" kern="1200" dirty="0" err="1" smtClean="0">
                <a:solidFill>
                  <a:schemeClr val="tx1"/>
                </a:solidFill>
                <a:effectLst/>
                <a:latin typeface="+mn-lt"/>
                <a:ea typeface="+mn-ea"/>
                <a:cs typeface="+mn-cs"/>
              </a:rPr>
              <a:t>mjeko</a:t>
            </a:r>
            <a:r>
              <a:rPr lang="en-US" sz="1200" b="0" kern="1200" dirty="0" smtClean="0">
                <a:solidFill>
                  <a:schemeClr val="tx1"/>
                </a:solidFill>
                <a:effectLst/>
                <a:latin typeface="+mn-lt"/>
                <a:ea typeface="+mn-ea"/>
                <a:cs typeface="+mn-cs"/>
              </a:rPr>
              <a:t>-</a:t>
            </a:r>
            <a:r>
              <a:rPr lang="en-US" sz="1200" b="0" kern="1200" dirty="0" err="1" smtClean="0">
                <a:solidFill>
                  <a:schemeClr val="tx1"/>
                </a:solidFill>
                <a:effectLst/>
                <a:latin typeface="+mn-lt"/>
                <a:ea typeface="+mn-ea"/>
                <a:cs typeface="+mn-cs"/>
              </a:rPr>
              <a:t>ligjore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për</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ndërhyrë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sekuestrimin</a:t>
            </a:r>
            <a:r>
              <a:rPr lang="en-US" sz="1200" b="0" kern="1200" dirty="0" smtClean="0">
                <a:solidFill>
                  <a:schemeClr val="tx1"/>
                </a:solidFill>
                <a:effectLst/>
                <a:latin typeface="+mn-lt"/>
                <a:ea typeface="+mn-ea"/>
                <a:cs typeface="+mn-cs"/>
              </a:rPr>
              <a:t> e </a:t>
            </a:r>
            <a:r>
              <a:rPr lang="en-US" sz="1200" b="0" kern="1200" dirty="0" err="1" smtClean="0">
                <a:solidFill>
                  <a:schemeClr val="tx1"/>
                </a:solidFill>
                <a:effectLst/>
                <a:latin typeface="+mn-lt"/>
                <a:ea typeface="+mn-ea"/>
                <a:cs typeface="+mn-cs"/>
              </a:rPr>
              <a:t>pajisjeve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ose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kapjen</a:t>
            </a:r>
            <a:r>
              <a:rPr lang="en-US" sz="1200" b="0" kern="1200" dirty="0" smtClean="0">
                <a:solidFill>
                  <a:schemeClr val="tx1"/>
                </a:solidFill>
                <a:effectLst/>
                <a:latin typeface="+mn-lt"/>
                <a:ea typeface="+mn-ea"/>
                <a:cs typeface="+mn-cs"/>
              </a:rPr>
              <a:t> e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dhënave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për</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shembull</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ata</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mund</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t’i</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kenë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koduara</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baseline="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gjitha</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pajisjet</a:t>
            </a:r>
            <a:r>
              <a:rPr lang="en-US" sz="1200" b="0" kern="1200" dirty="0" smtClean="0">
                <a:solidFill>
                  <a:schemeClr val="tx1"/>
                </a:solidFill>
                <a:effectLst/>
                <a:latin typeface="+mn-lt"/>
                <a:ea typeface="+mn-ea"/>
                <a:cs typeface="+mn-cs"/>
              </a:rPr>
              <a:t> e </a:t>
            </a:r>
            <a:r>
              <a:rPr lang="en-US" sz="1200" b="0" kern="1200" dirty="0" err="1" smtClean="0">
                <a:solidFill>
                  <a:schemeClr val="tx1"/>
                </a:solidFill>
                <a:effectLst/>
                <a:latin typeface="+mn-lt"/>
                <a:ea typeface="+mn-ea"/>
                <a:cs typeface="+mn-cs"/>
              </a:rPr>
              <a:t>tyre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për</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ruajtjen</a:t>
            </a:r>
            <a:r>
              <a:rPr lang="en-US" sz="1200" b="0" kern="1200" baseline="0" dirty="0" smtClean="0">
                <a:solidFill>
                  <a:schemeClr val="tx1"/>
                </a:solidFill>
                <a:effectLst/>
                <a:latin typeface="+mn-lt"/>
                <a:ea typeface="+mn-ea"/>
                <a:cs typeface="+mn-cs"/>
              </a:rPr>
              <a:t> 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dhënave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ose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kenë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instaluar</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tastjerë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për</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një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fshirje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vetme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dhënave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kompjuterët</a:t>
            </a:r>
            <a:r>
              <a:rPr lang="en-US" sz="1200" b="0" kern="1200" dirty="0" smtClean="0">
                <a:solidFill>
                  <a:schemeClr val="tx1"/>
                </a:solidFill>
                <a:effectLst/>
                <a:latin typeface="+mn-lt"/>
                <a:ea typeface="+mn-ea"/>
                <a:cs typeface="+mn-cs"/>
              </a:rPr>
              <a:t> e </a:t>
            </a:r>
            <a:r>
              <a:rPr lang="en-US" sz="1200" b="0" kern="1200" dirty="0" err="1" smtClean="0">
                <a:solidFill>
                  <a:schemeClr val="tx1"/>
                </a:solidFill>
                <a:effectLst/>
                <a:latin typeface="+mn-lt"/>
                <a:ea typeface="+mn-ea"/>
                <a:cs typeface="+mn-cs"/>
              </a:rPr>
              <a:t>tyre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Nëse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është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kështu</a:t>
            </a:r>
            <a:r>
              <a:rPr lang="en-US" sz="1200" b="0" kern="1200" dirty="0" smtClean="0">
                <a:solidFill>
                  <a:schemeClr val="tx1"/>
                </a:solidFill>
                <a:effectLst/>
                <a:latin typeface="+mn-lt"/>
                <a:ea typeface="+mn-ea"/>
                <a:cs typeface="+mn-cs"/>
              </a:rPr>
              <a:t>, do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jetë</a:t>
            </a:r>
            <a:r>
              <a:rPr lang="en-US" sz="1200" b="0" kern="1200" dirty="0" smtClean="0">
                <a:solidFill>
                  <a:schemeClr val="tx1"/>
                </a:solidFill>
                <a:effectLst/>
                <a:latin typeface="+mn-lt"/>
                <a:ea typeface="+mn-ea"/>
                <a:cs typeface="+mn-cs"/>
              </a:rPr>
              <a:t> e </a:t>
            </a:r>
            <a:r>
              <a:rPr lang="en-US" sz="1200" b="0" kern="1200" dirty="0" err="1" smtClean="0">
                <a:solidFill>
                  <a:schemeClr val="tx1"/>
                </a:solidFill>
                <a:effectLst/>
                <a:latin typeface="+mn-lt"/>
                <a:ea typeface="+mn-ea"/>
                <a:cs typeface="+mn-cs"/>
              </a:rPr>
              <a:t>domosdoshme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që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ketë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kundërmasa</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para-</a:t>
            </a:r>
            <a:r>
              <a:rPr lang="en-US" sz="1200" b="0" kern="1200" dirty="0" err="1" smtClean="0">
                <a:solidFill>
                  <a:schemeClr val="tx1"/>
                </a:solidFill>
                <a:effectLst/>
                <a:latin typeface="+mn-lt"/>
                <a:ea typeface="+mn-ea"/>
                <a:cs typeface="+mn-cs"/>
              </a:rPr>
              <a:t>përgatitura</a:t>
            </a:r>
            <a:r>
              <a:rPr lang="en-US" sz="1200" b="0" kern="1200" dirty="0" smtClean="0">
                <a:solidFill>
                  <a:schemeClr val="tx1"/>
                </a:solidFill>
                <a:effectLst/>
                <a:latin typeface="+mn-lt"/>
                <a:ea typeface="+mn-ea"/>
                <a:cs typeface="+mn-cs"/>
              </a:rPr>
              <a:t>. I </a:t>
            </a:r>
            <a:r>
              <a:rPr lang="en-US" sz="1200" b="0" kern="1200" dirty="0" err="1" smtClean="0">
                <a:solidFill>
                  <a:schemeClr val="tx1"/>
                </a:solidFill>
                <a:effectLst/>
                <a:latin typeface="+mn-lt"/>
                <a:ea typeface="+mn-ea"/>
                <a:cs typeface="+mn-cs"/>
              </a:rPr>
              <a:t>dyshuari</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gjithashtu</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mund</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t’i</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ketë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ruajtur</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dhënat</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klaud</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ose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jetë</a:t>
            </a:r>
            <a:r>
              <a:rPr lang="en-US" sz="1200" b="0" kern="1200" dirty="0" smtClean="0">
                <a:solidFill>
                  <a:schemeClr val="tx1"/>
                </a:solidFill>
                <a:effectLst/>
                <a:latin typeface="+mn-lt"/>
                <a:ea typeface="+mn-ea"/>
                <a:cs typeface="+mn-cs"/>
              </a:rPr>
              <a:t> duke </a:t>
            </a:r>
            <a:r>
              <a:rPr lang="en-US" sz="1200" b="0" kern="1200" dirty="0" err="1" smtClean="0">
                <a:solidFill>
                  <a:schemeClr val="tx1"/>
                </a:solidFill>
                <a:effectLst/>
                <a:latin typeface="+mn-lt"/>
                <a:ea typeface="+mn-ea"/>
                <a:cs typeface="+mn-cs"/>
              </a:rPr>
              <a:t>përdorur</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disa</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burime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tjera</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në</a:t>
            </a:r>
            <a:r>
              <a:rPr lang="en-US" sz="1200" b="0" kern="1200" dirty="0" smtClean="0">
                <a:solidFill>
                  <a:schemeClr val="tx1"/>
                </a:solidFill>
                <a:effectLst/>
                <a:latin typeface="+mn-lt"/>
                <a:ea typeface="+mn-ea"/>
                <a:cs typeface="+mn-cs"/>
              </a:rPr>
              <a:t> internet </a:t>
            </a:r>
            <a:r>
              <a:rPr lang="en-US" sz="1200" b="0" kern="1200" dirty="0" err="1" smtClean="0">
                <a:solidFill>
                  <a:schemeClr val="tx1"/>
                </a:solidFill>
                <a:effectLst/>
                <a:latin typeface="+mn-lt"/>
                <a:ea typeface="+mn-ea"/>
                <a:cs typeface="+mn-cs"/>
              </a:rPr>
              <a:t>në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mënyrë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që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mos</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gjenden</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dhëna</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pajisjet</a:t>
            </a:r>
            <a:r>
              <a:rPr lang="en-US" sz="1200" b="0" kern="1200" dirty="0" smtClean="0">
                <a:solidFill>
                  <a:schemeClr val="tx1"/>
                </a:solidFill>
                <a:effectLst/>
                <a:latin typeface="+mn-lt"/>
                <a:ea typeface="+mn-ea"/>
                <a:cs typeface="+mn-cs"/>
              </a:rPr>
              <a:t> e </a:t>
            </a:r>
            <a:r>
              <a:rPr lang="en-US" sz="1200" b="0" kern="1200" dirty="0" err="1" smtClean="0">
                <a:solidFill>
                  <a:schemeClr val="tx1"/>
                </a:solidFill>
                <a:effectLst/>
                <a:latin typeface="+mn-lt"/>
                <a:ea typeface="+mn-ea"/>
                <a:cs typeface="+mn-cs"/>
              </a:rPr>
              <a:t>tyre</a:t>
            </a:r>
            <a:r>
              <a:rPr lang="en-US" sz="1200" b="0" kern="1200" dirty="0" smtClean="0">
                <a:solidFill>
                  <a:schemeClr val="tx1"/>
                </a:solidFill>
                <a:effectLst/>
                <a:latin typeface="+mn-lt"/>
                <a:ea typeface="+mn-ea"/>
                <a:cs typeface="+mn-cs"/>
              </a:rPr>
              <a:t>.</a:t>
            </a:r>
          </a:p>
          <a:p>
            <a:endParaRPr lang="en-US" sz="1200"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A </a:t>
            </a:r>
            <a:r>
              <a:rPr lang="en-US" sz="1200" b="1" kern="1200" dirty="0" err="1" smtClean="0">
                <a:solidFill>
                  <a:schemeClr val="tx1"/>
                </a:solidFill>
                <a:effectLst/>
                <a:latin typeface="+mn-lt"/>
                <a:ea typeface="+mn-ea"/>
                <a:cs typeface="+mn-cs"/>
              </a:rPr>
              <a:t>ka</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burime</a:t>
            </a:r>
            <a:r>
              <a:rPr lang="en-US" sz="1200" b="1" kern="1200" dirty="0" smtClean="0">
                <a:solidFill>
                  <a:schemeClr val="tx1"/>
                </a:solidFill>
                <a:effectLst/>
                <a:latin typeface="+mn-lt"/>
                <a:ea typeface="+mn-ea"/>
                <a:cs typeface="+mn-cs"/>
              </a:rPr>
              <a:t> alternative </a:t>
            </a:r>
            <a:r>
              <a:rPr lang="en-US" sz="1200" b="1" kern="1200" dirty="0" err="1" smtClean="0">
                <a:solidFill>
                  <a:schemeClr val="tx1"/>
                </a:solidFill>
                <a:effectLst/>
                <a:latin typeface="+mn-lt"/>
                <a:ea typeface="+mn-ea"/>
                <a:cs typeface="+mn-cs"/>
              </a:rPr>
              <a:t>apo</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plotësuese</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të</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provave</a:t>
            </a:r>
            <a:r>
              <a:rPr lang="en-US" sz="1200" b="1"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Para se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ndërmarrin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ndonjë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veprim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përfshijë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kontakt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drejtpërdrejtë</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dyshuar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konfiskimin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pajisjeve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tyre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kapjen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dhënave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tij</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duhet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konsiderohet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gjatë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fazës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planifikimit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burime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tjera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preferuara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cilat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merren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njëjtat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nformacione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shembull</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konsideroni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kontaktimin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palëve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tjera</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transaksion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internet (</a:t>
            </a:r>
            <a:r>
              <a:rPr lang="en-US" sz="1200" kern="1200" dirty="0" err="1" smtClean="0">
                <a:solidFill>
                  <a:schemeClr val="tx1"/>
                </a:solidFill>
                <a:effectLst/>
                <a:latin typeface="+mn-lt"/>
                <a:ea typeface="+mn-ea"/>
                <a:cs typeface="+mn-cs"/>
              </a:rPr>
              <a:t>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shkëmbimi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e-mail),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pale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tretë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siç</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Ofruesi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Shërbimeve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Internetit</a:t>
            </a:r>
            <a:r>
              <a:rPr lang="en-US" sz="1200" kern="1200" dirty="0" smtClean="0">
                <a:solidFill>
                  <a:schemeClr val="tx1"/>
                </a:solidFill>
                <a:effectLst/>
                <a:latin typeface="+mn-lt"/>
                <a:ea typeface="+mn-ea"/>
                <a:cs typeface="+mn-cs"/>
              </a:rPr>
              <a:t> (ISP)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ofrues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shërbimeve</a:t>
            </a:r>
            <a:r>
              <a:rPr lang="en-US" sz="1200" kern="1200" dirty="0" smtClean="0">
                <a:solidFill>
                  <a:schemeClr val="tx1"/>
                </a:solidFill>
                <a:effectLst/>
                <a:latin typeface="+mn-lt"/>
                <a:ea typeface="+mn-ea"/>
                <a:cs typeface="+mn-cs"/>
              </a:rPr>
              <a:t> online. Me </a:t>
            </a:r>
            <a:r>
              <a:rPr lang="en-US" sz="1200" kern="1200" dirty="0" err="1" smtClean="0">
                <a:solidFill>
                  <a:schemeClr val="tx1"/>
                </a:solidFill>
                <a:effectLst/>
                <a:latin typeface="+mn-lt"/>
                <a:ea typeface="+mn-ea"/>
                <a:cs typeface="+mn-cs"/>
              </a:rPr>
              <a:t>përdorim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madh</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reve</a:t>
            </a:r>
            <a:r>
              <a:rPr lang="en-US" sz="1200" kern="1200" dirty="0" smtClean="0">
                <a:solidFill>
                  <a:schemeClr val="tx1"/>
                </a:solidFill>
                <a:effectLst/>
                <a:latin typeface="+mn-lt"/>
                <a:ea typeface="+mn-ea"/>
                <a:cs typeface="+mn-cs"/>
              </a:rPr>
              <a:t>/clouds,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njëjtat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dhëna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rikuperohen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burim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tillë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palës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tretë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vendim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taktik</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nëse</a:t>
            </a:r>
            <a:r>
              <a:rPr lang="en-US" sz="1200" kern="1200" dirty="0" smtClean="0">
                <a:solidFill>
                  <a:schemeClr val="tx1"/>
                </a:solidFill>
                <a:effectLst/>
                <a:latin typeface="+mn-lt"/>
                <a:ea typeface="+mn-ea"/>
                <a:cs typeface="+mn-cs"/>
              </a:rPr>
              <a:t> do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mbulojmë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dhënat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dyshuari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apo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mbajtësi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dhënave</a:t>
            </a:r>
            <a:r>
              <a:rPr lang="en-US" sz="1200" kern="1200" dirty="0" smtClean="0">
                <a:solidFill>
                  <a:schemeClr val="tx1"/>
                </a:solidFill>
                <a:effectLst/>
                <a:latin typeface="+mn-lt"/>
                <a:ea typeface="+mn-ea"/>
                <a:cs typeface="+mn-cs"/>
              </a:rPr>
              <a:t> alternative.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disa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juridiksione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palëve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treta</a:t>
            </a:r>
            <a:r>
              <a:rPr lang="en-US" sz="1200" kern="1200" dirty="0" smtClean="0">
                <a:solidFill>
                  <a:schemeClr val="tx1"/>
                </a:solidFill>
                <a:effectLst/>
                <a:latin typeface="+mn-lt"/>
                <a:ea typeface="+mn-ea"/>
                <a:cs typeface="+mn-cs"/>
              </a:rPr>
              <a:t> u </a:t>
            </a:r>
            <a:r>
              <a:rPr lang="en-US" sz="1200" kern="1200" dirty="0" err="1" smtClean="0">
                <a:solidFill>
                  <a:schemeClr val="tx1"/>
                </a:solidFill>
                <a:effectLst/>
                <a:latin typeface="+mn-lt"/>
                <a:ea typeface="+mn-ea"/>
                <a:cs typeface="+mn-cs"/>
              </a:rPr>
              <a:t>kërkohet</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ligj</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njoftojnë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klientët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tyre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çfarëdo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kërkesë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qasje</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dhëna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cilat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paralajmërojnë</a:t>
            </a:r>
            <a:r>
              <a:rPr lang="en-US" sz="1200" kern="1200" dirty="0" smtClean="0">
                <a:solidFill>
                  <a:schemeClr val="tx1"/>
                </a:solidFill>
                <a:effectLst/>
                <a:latin typeface="+mn-lt"/>
                <a:ea typeface="+mn-ea"/>
                <a:cs typeface="+mn-cs"/>
              </a:rPr>
              <a:t> pa </a:t>
            </a:r>
            <a:r>
              <a:rPr lang="en-US" sz="1200" kern="1200" dirty="0" err="1" smtClean="0">
                <a:solidFill>
                  <a:schemeClr val="tx1"/>
                </a:solidFill>
                <a:effectLst/>
                <a:latin typeface="+mn-lt"/>
                <a:ea typeface="+mn-ea"/>
                <a:cs typeface="+mn-cs"/>
              </a:rPr>
              <a:t>dyshim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dyshuar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nxisin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fshehë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shkatërrojë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provat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Hetuesi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prokurori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ngarkuar</a:t>
            </a:r>
            <a:r>
              <a:rPr lang="en-US" sz="1200" kern="1200" dirty="0" smtClean="0">
                <a:solidFill>
                  <a:schemeClr val="tx1"/>
                </a:solidFill>
                <a:effectLst/>
                <a:latin typeface="+mn-lt"/>
                <a:ea typeface="+mn-ea"/>
                <a:cs typeface="+mn-cs"/>
              </a:rPr>
              <a:t> do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duhet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marrë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konsideratë</a:t>
            </a:r>
            <a:r>
              <a:rPr lang="en-US" sz="1200" kern="1200" dirty="0" smtClean="0">
                <a:solidFill>
                  <a:schemeClr val="tx1"/>
                </a:solidFill>
                <a:effectLst/>
                <a:latin typeface="+mn-lt"/>
                <a:ea typeface="+mn-ea"/>
                <a:cs typeface="+mn-cs"/>
              </a:rPr>
              <a:t> se </a:t>
            </a:r>
            <a:r>
              <a:rPr lang="en-US" sz="1200" kern="1200" dirty="0" err="1" smtClean="0">
                <a:solidFill>
                  <a:schemeClr val="tx1"/>
                </a:solidFill>
                <a:effectLst/>
                <a:latin typeface="+mn-lt"/>
                <a:ea typeface="+mn-ea"/>
                <a:cs typeface="+mn-cs"/>
              </a:rPr>
              <a:t>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procedura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mbulimin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dhënave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palët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treta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ndikojë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efektivitetin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hetimi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veçanërisht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dhënat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mbahen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juridiksion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tjetër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Gjithashtu</a:t>
            </a:r>
            <a:r>
              <a:rPr lang="en-US" sz="1200" kern="1200" dirty="0" smtClean="0">
                <a:solidFill>
                  <a:schemeClr val="tx1"/>
                </a:solidFill>
                <a:effectLst/>
                <a:latin typeface="+mn-lt"/>
                <a:ea typeface="+mn-ea"/>
                <a:cs typeface="+mn-cs"/>
              </a:rPr>
              <a:t> do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jetë</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rëndësishme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vendosni</a:t>
            </a:r>
            <a:r>
              <a:rPr lang="en-US" sz="1200" kern="1200" dirty="0" smtClean="0">
                <a:solidFill>
                  <a:schemeClr val="tx1"/>
                </a:solidFill>
                <a:effectLst/>
                <a:latin typeface="+mn-lt"/>
                <a:ea typeface="+mn-ea"/>
                <a:cs typeface="+mn-cs"/>
              </a:rPr>
              <a:t> se </a:t>
            </a:r>
            <a:r>
              <a:rPr lang="en-US" sz="1200" kern="1200" dirty="0" err="1" smtClean="0">
                <a:solidFill>
                  <a:schemeClr val="tx1"/>
                </a:solidFill>
                <a:effectLst/>
                <a:latin typeface="+mn-lt"/>
                <a:ea typeface="+mn-ea"/>
                <a:cs typeface="+mn-cs"/>
              </a:rPr>
              <a:t>cili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burim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provave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miri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qëllimet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hetimit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vlefshëm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rezultatin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tij</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përfundimtar</a:t>
            </a:r>
            <a:r>
              <a:rPr lang="en-US" sz="1200" kern="1200" dirty="0" smtClean="0">
                <a:solidFill>
                  <a:schemeClr val="tx1"/>
                </a:solidFill>
                <a:effectLst/>
                <a:latin typeface="+mn-lt"/>
                <a:ea typeface="+mn-ea"/>
                <a:cs typeface="+mn-cs"/>
              </a:rPr>
              <a:t>.</a:t>
            </a:r>
          </a:p>
          <a:p>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76</a:t>
            </a:fld>
            <a:endParaRPr lang="en-US"/>
          </a:p>
        </p:txBody>
      </p:sp>
    </p:spTree>
    <p:extLst>
      <p:ext uri="{BB962C8B-B14F-4D97-AF65-F5344CB8AC3E}">
        <p14:creationId xmlns:p14="http://schemas.microsoft.com/office/powerpoint/2010/main" val="32355510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Listat</a:t>
            </a:r>
            <a:r>
              <a:rPr lang="en-US" dirty="0" smtClean="0"/>
              <a:t> e </a:t>
            </a:r>
            <a:r>
              <a:rPr lang="en-US" dirty="0" err="1" smtClean="0"/>
              <a:t>dhëna</a:t>
            </a:r>
            <a:r>
              <a:rPr lang="en-US" dirty="0" smtClean="0"/>
              <a:t> </a:t>
            </a:r>
            <a:r>
              <a:rPr lang="en-US" dirty="0" err="1" smtClean="0"/>
              <a:t>në</a:t>
            </a:r>
            <a:r>
              <a:rPr lang="en-US" dirty="0" smtClean="0"/>
              <a:t> </a:t>
            </a:r>
            <a:r>
              <a:rPr lang="en-US" dirty="0" err="1" smtClean="0"/>
              <a:t>slajdet</a:t>
            </a:r>
            <a:r>
              <a:rPr lang="en-US" dirty="0" smtClean="0"/>
              <a:t> e </a:t>
            </a:r>
            <a:r>
              <a:rPr lang="en-US" dirty="0" err="1" smtClean="0"/>
              <a:t>mëposhtme</a:t>
            </a:r>
            <a:r>
              <a:rPr lang="en-US" dirty="0" smtClean="0"/>
              <a:t> </a:t>
            </a:r>
            <a:r>
              <a:rPr lang="en-US" dirty="0" err="1" smtClean="0"/>
              <a:t>nuk</a:t>
            </a:r>
            <a:r>
              <a:rPr lang="en-US" dirty="0" smtClean="0"/>
              <a:t> </a:t>
            </a:r>
            <a:r>
              <a:rPr lang="en-US" dirty="0" err="1" smtClean="0"/>
              <a:t>janë</a:t>
            </a:r>
            <a:r>
              <a:rPr lang="en-US" dirty="0" smtClean="0"/>
              <a:t> </a:t>
            </a:r>
            <a:r>
              <a:rPr lang="en-US" dirty="0" err="1" smtClean="0"/>
              <a:t>gjithëpërfshirëse</a:t>
            </a:r>
            <a:r>
              <a:rPr lang="en-US" dirty="0" smtClean="0"/>
              <a:t> </a:t>
            </a:r>
            <a:r>
              <a:rPr lang="en-US" dirty="0" err="1" smtClean="0"/>
              <a:t>dhe</a:t>
            </a:r>
            <a:r>
              <a:rPr lang="en-US" dirty="0" smtClean="0"/>
              <a:t> </a:t>
            </a:r>
            <a:r>
              <a:rPr lang="en-US" dirty="0" err="1" smtClean="0"/>
              <a:t>rekomandohet</a:t>
            </a:r>
            <a:r>
              <a:rPr lang="en-US" dirty="0" smtClean="0"/>
              <a:t> </a:t>
            </a:r>
            <a:r>
              <a:rPr lang="en-US" dirty="0" err="1" smtClean="0"/>
              <a:t>që</a:t>
            </a:r>
            <a:r>
              <a:rPr lang="en-US" dirty="0" smtClean="0"/>
              <a:t> para se </a:t>
            </a:r>
            <a:r>
              <a:rPr lang="en-US" dirty="0" err="1" smtClean="0"/>
              <a:t>të</a:t>
            </a:r>
            <a:r>
              <a:rPr lang="en-US" dirty="0" smtClean="0"/>
              <a:t> </a:t>
            </a:r>
            <a:r>
              <a:rPr lang="en-US" dirty="0" err="1" smtClean="0"/>
              <a:t>kalojnë</a:t>
            </a:r>
            <a:r>
              <a:rPr lang="en-US" dirty="0" smtClean="0"/>
              <a:t> </a:t>
            </a:r>
            <a:r>
              <a:rPr lang="en-US" dirty="0" err="1" smtClean="0"/>
              <a:t>në</a:t>
            </a:r>
            <a:r>
              <a:rPr lang="en-US" dirty="0" smtClean="0"/>
              <a:t> </a:t>
            </a:r>
            <a:r>
              <a:rPr lang="en-US" dirty="0" err="1" smtClean="0"/>
              <a:t>kërkesat</a:t>
            </a:r>
            <a:r>
              <a:rPr lang="en-US" dirty="0" smtClean="0"/>
              <a:t> </a:t>
            </a:r>
            <a:r>
              <a:rPr lang="en-US" dirty="0" err="1" smtClean="0"/>
              <a:t>specifike</a:t>
            </a:r>
            <a:r>
              <a:rPr lang="en-US" dirty="0" smtClean="0"/>
              <a:t> </a:t>
            </a:r>
            <a:r>
              <a:rPr lang="en-US" dirty="0" err="1" smtClean="0"/>
              <a:t>për</a:t>
            </a:r>
            <a:r>
              <a:rPr lang="en-US" dirty="0" smtClean="0"/>
              <a:t> </a:t>
            </a:r>
            <a:r>
              <a:rPr lang="en-US" dirty="0" err="1" smtClean="0"/>
              <a:t>përgatitjen</a:t>
            </a:r>
            <a:r>
              <a:rPr lang="en-US" dirty="0" smtClean="0"/>
              <a:t> </a:t>
            </a:r>
            <a:r>
              <a:rPr lang="en-US" dirty="0" err="1" smtClean="0"/>
              <a:t>dhe</a:t>
            </a:r>
            <a:r>
              <a:rPr lang="en-US" dirty="0" smtClean="0"/>
              <a:t> </a:t>
            </a:r>
            <a:r>
              <a:rPr lang="en-US" dirty="0" err="1" smtClean="0"/>
              <a:t>planifikimin</a:t>
            </a:r>
            <a:r>
              <a:rPr lang="en-US" dirty="0" smtClean="0"/>
              <a:t>, </a:t>
            </a:r>
            <a:r>
              <a:rPr lang="en-US" dirty="0" err="1" smtClean="0"/>
              <a:t>trajneri</a:t>
            </a:r>
            <a:r>
              <a:rPr lang="en-US" dirty="0" smtClean="0"/>
              <a:t> </a:t>
            </a:r>
            <a:r>
              <a:rPr lang="en-US" dirty="0" err="1" smtClean="0"/>
              <a:t>t’i</a:t>
            </a:r>
            <a:r>
              <a:rPr lang="en-US" dirty="0" smtClean="0"/>
              <a:t> </a:t>
            </a:r>
            <a:r>
              <a:rPr lang="en-US" dirty="0" err="1" smtClean="0"/>
              <a:t>pyesë</a:t>
            </a:r>
            <a:r>
              <a:rPr lang="en-US" dirty="0" smtClean="0"/>
              <a:t> </a:t>
            </a:r>
            <a:r>
              <a:rPr lang="en-US" dirty="0" err="1" smtClean="0"/>
              <a:t>pjesëmarrësit</a:t>
            </a:r>
            <a:r>
              <a:rPr lang="en-US" dirty="0" smtClean="0"/>
              <a:t> se </a:t>
            </a:r>
            <a:r>
              <a:rPr lang="en-US" dirty="0" err="1" smtClean="0"/>
              <a:t>cilat</a:t>
            </a:r>
            <a:r>
              <a:rPr lang="en-US" dirty="0" smtClean="0"/>
              <a:t> </a:t>
            </a:r>
            <a:r>
              <a:rPr lang="en-US" dirty="0" err="1" smtClean="0"/>
              <a:t>janë</a:t>
            </a:r>
            <a:r>
              <a:rPr lang="en-US" dirty="0" smtClean="0"/>
              <a:t> </a:t>
            </a:r>
            <a:r>
              <a:rPr lang="en-US" dirty="0" err="1" smtClean="0"/>
              <a:t>konsideratat</a:t>
            </a:r>
            <a:r>
              <a:rPr lang="en-US" dirty="0" smtClean="0"/>
              <a:t> </a:t>
            </a:r>
            <a:r>
              <a:rPr lang="en-US" dirty="0" err="1" smtClean="0"/>
              <a:t>dhe</a:t>
            </a:r>
            <a:r>
              <a:rPr lang="en-US" dirty="0" smtClean="0"/>
              <a:t> </a:t>
            </a:r>
            <a:r>
              <a:rPr lang="en-US" dirty="0" err="1" smtClean="0"/>
              <a:t>t’i</a:t>
            </a:r>
            <a:r>
              <a:rPr lang="en-US" dirty="0" smtClean="0"/>
              <a:t> </a:t>
            </a:r>
            <a:r>
              <a:rPr lang="en-US" dirty="0" err="1" smtClean="0"/>
              <a:t>regjistrojnë</a:t>
            </a:r>
            <a:r>
              <a:rPr lang="en-US" dirty="0" smtClean="0"/>
              <a:t> </a:t>
            </a:r>
            <a:r>
              <a:rPr lang="en-US" dirty="0" err="1" smtClean="0"/>
              <a:t>ato</a:t>
            </a:r>
            <a:r>
              <a:rPr lang="en-US" dirty="0" smtClean="0"/>
              <a:t> </a:t>
            </a:r>
            <a:r>
              <a:rPr lang="en-US" dirty="0" err="1" smtClean="0"/>
              <a:t>në</a:t>
            </a:r>
            <a:r>
              <a:rPr lang="en-US" dirty="0" smtClean="0"/>
              <a:t> </a:t>
            </a:r>
            <a:r>
              <a:rPr lang="en-US" dirty="0" err="1" smtClean="0"/>
              <a:t>një</a:t>
            </a:r>
            <a:r>
              <a:rPr lang="en-US" dirty="0" smtClean="0"/>
              <a:t> </a:t>
            </a:r>
            <a:r>
              <a:rPr lang="en-US" dirty="0" err="1" smtClean="0"/>
              <a:t>dërrasë</a:t>
            </a:r>
            <a:r>
              <a:rPr lang="en-US" dirty="0" smtClean="0"/>
              <a:t> </a:t>
            </a:r>
            <a:r>
              <a:rPr lang="en-US" dirty="0" err="1" smtClean="0"/>
              <a:t>të</a:t>
            </a:r>
            <a:r>
              <a:rPr lang="en-US" dirty="0" smtClean="0"/>
              <a:t> </a:t>
            </a:r>
            <a:r>
              <a:rPr lang="en-US" dirty="0" err="1" smtClean="0"/>
              <a:t>bardhë</a:t>
            </a:r>
            <a:r>
              <a:rPr lang="en-US" dirty="0" smtClean="0"/>
              <a:t>. </a:t>
            </a:r>
            <a:r>
              <a:rPr lang="en-US" dirty="0" err="1" smtClean="0"/>
              <a:t>Kjo</a:t>
            </a:r>
            <a:r>
              <a:rPr lang="en-US" dirty="0" smtClean="0"/>
              <a:t> </a:t>
            </a:r>
            <a:r>
              <a:rPr lang="en-US" dirty="0" err="1" smtClean="0"/>
              <a:t>listë</a:t>
            </a:r>
            <a:r>
              <a:rPr lang="en-US" dirty="0" smtClean="0"/>
              <a:t> </a:t>
            </a:r>
            <a:r>
              <a:rPr lang="en-US" dirty="0" err="1" smtClean="0"/>
              <a:t>mund</a:t>
            </a:r>
            <a:r>
              <a:rPr lang="en-US" dirty="0" smtClean="0"/>
              <a:t> </a:t>
            </a:r>
            <a:r>
              <a:rPr lang="en-US" dirty="0" err="1" smtClean="0"/>
              <a:t>të</a:t>
            </a:r>
            <a:r>
              <a:rPr lang="en-US" dirty="0" smtClean="0"/>
              <a:t> </a:t>
            </a:r>
            <a:r>
              <a:rPr lang="en-US" dirty="0" err="1" smtClean="0"/>
              <a:t>përdoret</a:t>
            </a:r>
            <a:r>
              <a:rPr lang="en-US" dirty="0" smtClean="0"/>
              <a:t> </a:t>
            </a:r>
            <a:r>
              <a:rPr lang="en-US" dirty="0" err="1" smtClean="0"/>
              <a:t>si</a:t>
            </a:r>
            <a:r>
              <a:rPr lang="en-US" dirty="0" smtClean="0"/>
              <a:t> </a:t>
            </a:r>
            <a:r>
              <a:rPr lang="en-US" dirty="0" err="1" smtClean="0"/>
              <a:t>një</a:t>
            </a:r>
            <a:r>
              <a:rPr lang="en-US" dirty="0" smtClean="0"/>
              <a:t> </a:t>
            </a:r>
            <a:r>
              <a:rPr lang="en-US" dirty="0" err="1" smtClean="0"/>
              <a:t>referencë</a:t>
            </a:r>
            <a:r>
              <a:rPr lang="en-US" dirty="0" smtClean="0"/>
              <a:t> </a:t>
            </a:r>
            <a:r>
              <a:rPr lang="en-US" dirty="0" err="1" smtClean="0"/>
              <a:t>gjatë</a:t>
            </a:r>
            <a:r>
              <a:rPr lang="en-US" dirty="0" smtClean="0"/>
              <a:t> </a:t>
            </a:r>
            <a:r>
              <a:rPr lang="en-US" dirty="0" err="1" smtClean="0"/>
              <a:t>diskutimit</a:t>
            </a:r>
            <a:r>
              <a:rPr lang="en-US" dirty="0" smtClean="0"/>
              <a:t>. </a:t>
            </a:r>
            <a:r>
              <a:rPr lang="en-US" dirty="0" err="1" smtClean="0"/>
              <a:t>Pjesëmarrësit</a:t>
            </a:r>
            <a:r>
              <a:rPr lang="en-US" dirty="0" smtClean="0"/>
              <a:t> </a:t>
            </a:r>
            <a:r>
              <a:rPr lang="en-US" dirty="0" err="1" smtClean="0"/>
              <a:t>sigurisht</a:t>
            </a:r>
            <a:r>
              <a:rPr lang="en-US" dirty="0" smtClean="0"/>
              <a:t> </a:t>
            </a:r>
            <a:r>
              <a:rPr lang="en-US" dirty="0" err="1" smtClean="0"/>
              <a:t>mund</a:t>
            </a:r>
            <a:r>
              <a:rPr lang="en-US" dirty="0" smtClean="0"/>
              <a:t> </a:t>
            </a:r>
            <a:r>
              <a:rPr lang="en-US" dirty="0" err="1" smtClean="0"/>
              <a:t>të</a:t>
            </a:r>
            <a:r>
              <a:rPr lang="en-US" dirty="0" smtClean="0"/>
              <a:t> </a:t>
            </a:r>
            <a:r>
              <a:rPr lang="en-US" dirty="0" err="1" smtClean="0"/>
              <a:t>bëjnë</a:t>
            </a:r>
            <a:r>
              <a:rPr lang="en-US" dirty="0" smtClean="0"/>
              <a:t> </a:t>
            </a:r>
            <a:r>
              <a:rPr lang="en-US" dirty="0" err="1" smtClean="0"/>
              <a:t>sugjerime</a:t>
            </a:r>
            <a:r>
              <a:rPr lang="en-US" dirty="0" smtClean="0"/>
              <a:t> </a:t>
            </a:r>
            <a:r>
              <a:rPr lang="en-US" dirty="0" err="1" smtClean="0"/>
              <a:t>të</a:t>
            </a:r>
            <a:r>
              <a:rPr lang="en-US" dirty="0" smtClean="0"/>
              <a:t> </a:t>
            </a:r>
            <a:r>
              <a:rPr lang="en-US" dirty="0" err="1" smtClean="0"/>
              <a:t>cilat</a:t>
            </a:r>
            <a:r>
              <a:rPr lang="en-US" dirty="0" smtClean="0"/>
              <a:t> </a:t>
            </a:r>
            <a:r>
              <a:rPr lang="en-US" dirty="0" err="1" smtClean="0"/>
              <a:t>janë</a:t>
            </a:r>
            <a:r>
              <a:rPr lang="en-US" dirty="0" smtClean="0"/>
              <a:t> </a:t>
            </a:r>
            <a:r>
              <a:rPr lang="en-US" dirty="0" err="1" smtClean="0"/>
              <a:t>relevante</a:t>
            </a:r>
            <a:r>
              <a:rPr lang="en-US" dirty="0" smtClean="0"/>
              <a:t> </a:t>
            </a:r>
            <a:r>
              <a:rPr lang="en-US" dirty="0" err="1" smtClean="0"/>
              <a:t>por</a:t>
            </a:r>
            <a:r>
              <a:rPr lang="en-US" dirty="0" smtClean="0"/>
              <a:t> </a:t>
            </a:r>
            <a:r>
              <a:rPr lang="en-US" dirty="0" err="1" smtClean="0"/>
              <a:t>nuk</a:t>
            </a:r>
            <a:r>
              <a:rPr lang="en-US" dirty="0" smtClean="0"/>
              <a:t> </a:t>
            </a:r>
            <a:r>
              <a:rPr lang="en-US" dirty="0" err="1" smtClean="0"/>
              <a:t>janë</a:t>
            </a:r>
            <a:r>
              <a:rPr lang="en-US" dirty="0" smtClean="0"/>
              <a:t> </a:t>
            </a:r>
            <a:r>
              <a:rPr lang="en-US" dirty="0" err="1" smtClean="0"/>
              <a:t>të</a:t>
            </a:r>
            <a:r>
              <a:rPr lang="en-US" dirty="0" smtClean="0"/>
              <a:t> </a:t>
            </a:r>
            <a:r>
              <a:rPr lang="en-US" dirty="0" err="1" smtClean="0"/>
              <a:t>parapara</a:t>
            </a:r>
            <a:r>
              <a:rPr lang="en-US" dirty="0" smtClean="0"/>
              <a:t> </a:t>
            </a:r>
            <a:r>
              <a:rPr lang="en-US" dirty="0" err="1" smtClean="0"/>
              <a:t>në</a:t>
            </a:r>
            <a:r>
              <a:rPr lang="en-US" dirty="0" smtClean="0"/>
              <a:t> </a:t>
            </a:r>
            <a:r>
              <a:rPr lang="en-US" dirty="0" err="1" smtClean="0"/>
              <a:t>listën</a:t>
            </a:r>
            <a:r>
              <a:rPr lang="en-US" dirty="0" smtClean="0"/>
              <a:t> e </a:t>
            </a:r>
            <a:r>
              <a:rPr lang="en-US" dirty="0" err="1" smtClean="0"/>
              <a:t>ofruar</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77</a:t>
            </a:fld>
            <a:endParaRPr lang="en-US"/>
          </a:p>
        </p:txBody>
      </p:sp>
    </p:spTree>
    <p:extLst>
      <p:ext uri="{BB962C8B-B14F-4D97-AF65-F5344CB8AC3E}">
        <p14:creationId xmlns:p14="http://schemas.microsoft.com/office/powerpoint/2010/main" val="26308640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78</a:t>
            </a:fld>
            <a:endParaRPr lang="en-US"/>
          </a:p>
        </p:txBody>
      </p:sp>
    </p:spTree>
    <p:extLst>
      <p:ext uri="{BB962C8B-B14F-4D97-AF65-F5344CB8AC3E}">
        <p14:creationId xmlns:p14="http://schemas.microsoft.com/office/powerpoint/2010/main" val="22579775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shkak</a:t>
            </a:r>
            <a:r>
              <a:rPr lang="en-US" sz="1200" kern="1200" dirty="0" smtClean="0">
                <a:solidFill>
                  <a:schemeClr val="tx1"/>
                </a:solidFill>
                <a:effectLst/>
                <a:latin typeface="+mn-lt"/>
                <a:ea typeface="+mn-ea"/>
                <a:cs typeface="+mn-cs"/>
              </a:rPr>
              <a:t> se </a:t>
            </a:r>
            <a:r>
              <a:rPr lang="en-US" sz="1200" kern="1200" dirty="0" err="1" smtClean="0">
                <a:solidFill>
                  <a:schemeClr val="tx1"/>
                </a:solidFill>
                <a:effectLst/>
                <a:latin typeface="+mn-lt"/>
                <a:ea typeface="+mn-ea"/>
                <a:cs typeface="+mn-cs"/>
              </a:rPr>
              <a:t>mjekësia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ligjore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dixhitale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aq</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komplekse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shumë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disiplina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ndryshme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ekzaminues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dixhital</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mjekësisë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ligjore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tenton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specializohet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fushë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provave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elektronike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Kjo</a:t>
            </a:r>
            <a:r>
              <a:rPr lang="en-US" sz="1200" kern="1200" dirty="0" smtClean="0">
                <a:solidFill>
                  <a:schemeClr val="tx1"/>
                </a:solidFill>
                <a:effectLst/>
                <a:latin typeface="+mn-lt"/>
                <a:ea typeface="+mn-ea"/>
                <a:cs typeface="+mn-cs"/>
              </a:rPr>
              <a:t> do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thotë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hetues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prokuror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ndonjëherë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nevojë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mbajë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shërbimet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specialisti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dixhital</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ndihmuar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situata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veçanta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teknike</a:t>
            </a:r>
            <a:r>
              <a:rPr lang="en-US" sz="1200" kern="1200" dirty="0" smtClean="0">
                <a:solidFill>
                  <a:schemeClr val="tx1"/>
                </a:solidFill>
                <a:effectLst/>
                <a:latin typeface="+mn-lt"/>
                <a:ea typeface="+mn-ea"/>
                <a:cs typeface="+mn-cs"/>
              </a:rPr>
              <a:t>. Kur </a:t>
            </a:r>
            <a:r>
              <a:rPr lang="en-US" sz="1200" kern="1200" dirty="0" err="1" smtClean="0">
                <a:solidFill>
                  <a:schemeClr val="tx1"/>
                </a:solidFill>
                <a:effectLst/>
                <a:latin typeface="+mn-lt"/>
                <a:ea typeface="+mn-ea"/>
                <a:cs typeface="+mn-cs"/>
              </a:rPr>
              <a:t>zgjedhni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specialist,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jetë</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dobishme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shihni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formatet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akreditimit</a:t>
            </a:r>
            <a:r>
              <a:rPr lang="en-US" sz="1200" kern="1200" dirty="0" smtClean="0">
                <a:solidFill>
                  <a:schemeClr val="tx1"/>
                </a:solidFill>
                <a:effectLst/>
                <a:latin typeface="+mn-lt"/>
                <a:ea typeface="+mn-ea"/>
                <a:cs typeface="+mn-cs"/>
              </a:rPr>
              <a:t> formal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dhënë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organ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respektuar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akademik</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profesional</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Akreditimi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përfaqëson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arritjen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niveli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caktuar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arsimor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siguron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vlerësim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pavarur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kredencialeve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tij</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saj</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ekspertiza</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tij</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saj</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shqyrtuar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gjykatë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mënyrë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ngjashme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dokumentim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botimit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revistat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njohura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ekspertëve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përvoja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rastet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mëparshme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reputacioni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profesional</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gjitha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ndihmojnë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rritjen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besimit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Procesi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përzgjedhjes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nuk</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duhet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jetë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rastësishëm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por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aktiv</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strukturuar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fillimi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Njësitë</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krimit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kompjuterik</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jenë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gjendje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ofrojnë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këshilla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shtesë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kriteret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përzgjedhjes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megjithatë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kriteret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mëposhtme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ndihmojnë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përcaktimin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vlerës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reputacionit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dëshmitari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pavarur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konsultativ</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këto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kritere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janë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njëjta</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ato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paraqitura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slajdin</a:t>
            </a:r>
            <a:r>
              <a:rPr lang="en-US" sz="1200" kern="1200" dirty="0" smtClean="0">
                <a:solidFill>
                  <a:schemeClr val="tx1"/>
                </a:solidFill>
                <a:effectLst/>
                <a:latin typeface="+mn-lt"/>
                <a:ea typeface="+mn-ea"/>
                <a:cs typeface="+mn-cs"/>
              </a:rPr>
              <a:t> 79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lidhje</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konsultimin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dëshmitarit</a:t>
            </a:r>
            <a:r>
              <a:rPr lang="en-US" sz="1200" kern="1200" dirty="0" smtClean="0">
                <a:solidFill>
                  <a:schemeClr val="tx1"/>
                </a:solidFill>
                <a:effectLst/>
                <a:latin typeface="+mn-lt"/>
                <a:ea typeface="+mn-ea"/>
                <a:cs typeface="+mn-cs"/>
              </a:rPr>
              <a:t>).</a:t>
            </a:r>
          </a:p>
          <a:p>
            <a:endParaRPr lang="en-US" sz="1200" b="1" kern="1200" dirty="0" smtClean="0">
              <a:solidFill>
                <a:schemeClr val="tx1"/>
              </a:solidFill>
              <a:effectLst/>
              <a:latin typeface="+mn-lt"/>
              <a:ea typeface="+mn-ea"/>
              <a:cs typeface="+mn-cs"/>
            </a:endParaRPr>
          </a:p>
          <a:p>
            <a:r>
              <a:rPr lang="en-US" sz="1200" b="1" kern="1200" dirty="0" err="1" smtClean="0">
                <a:solidFill>
                  <a:schemeClr val="tx1"/>
                </a:solidFill>
                <a:effectLst/>
                <a:latin typeface="+mn-lt"/>
                <a:ea typeface="+mn-ea"/>
                <a:cs typeface="+mn-cs"/>
              </a:rPr>
              <a:t>Aftësi</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të</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specializuara</a:t>
            </a:r>
            <a:endParaRPr lang="en-US" sz="1200" b="1"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a. </a:t>
            </a:r>
            <a:r>
              <a:rPr lang="en-US" sz="1200" b="0" kern="1200" dirty="0" err="1" smtClean="0">
                <a:solidFill>
                  <a:schemeClr val="tx1"/>
                </a:solidFill>
                <a:effectLst/>
                <a:latin typeface="+mn-lt"/>
                <a:ea typeface="+mn-ea"/>
                <a:cs typeface="+mn-cs"/>
              </a:rPr>
              <a:t>Kualifikimet</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dhe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akreditimin</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përkatës</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akademike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dhe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profesional</a:t>
            </a:r>
            <a:r>
              <a:rPr lang="en-US" sz="1200" b="0" kern="1200" dirty="0" smtClean="0">
                <a:solidFill>
                  <a:schemeClr val="tx1"/>
                </a:solidFill>
                <a:effectLst/>
                <a:latin typeface="+mn-lt"/>
                <a:ea typeface="+mn-ea"/>
                <a:cs typeface="+mn-cs"/>
              </a:rPr>
              <a:t>;</a:t>
            </a:r>
          </a:p>
          <a:p>
            <a:r>
              <a:rPr lang="en-US" sz="1200" b="0" kern="1200" dirty="0" smtClean="0">
                <a:solidFill>
                  <a:schemeClr val="tx1"/>
                </a:solidFill>
                <a:effectLst/>
                <a:latin typeface="+mn-lt"/>
                <a:ea typeface="+mn-ea"/>
                <a:cs typeface="+mn-cs"/>
              </a:rPr>
              <a:t>b. </a:t>
            </a:r>
            <a:r>
              <a:rPr lang="en-US" sz="1200" b="0" kern="1200" dirty="0" err="1" smtClean="0">
                <a:solidFill>
                  <a:schemeClr val="tx1"/>
                </a:solidFill>
                <a:effectLst/>
                <a:latin typeface="+mn-lt"/>
                <a:ea typeface="+mn-ea"/>
                <a:cs typeface="+mn-cs"/>
              </a:rPr>
              <a:t>Aftësi</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specifike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rëndësishme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që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ai</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ose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ajo</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posedon</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për</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rastin</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fjalë</a:t>
            </a:r>
            <a:r>
              <a:rPr lang="en-US" sz="1200" b="0" kern="1200" dirty="0" smtClean="0">
                <a:solidFill>
                  <a:schemeClr val="tx1"/>
                </a:solidFill>
                <a:effectLst/>
                <a:latin typeface="+mn-lt"/>
                <a:ea typeface="+mn-ea"/>
                <a:cs typeface="+mn-cs"/>
              </a:rPr>
              <a:t>;</a:t>
            </a:r>
          </a:p>
          <a:p>
            <a:r>
              <a:rPr lang="en-US" sz="1200" b="0" kern="1200" dirty="0" smtClean="0">
                <a:solidFill>
                  <a:schemeClr val="tx1"/>
                </a:solidFill>
                <a:effectLst/>
                <a:latin typeface="+mn-lt"/>
                <a:ea typeface="+mn-ea"/>
                <a:cs typeface="+mn-cs"/>
              </a:rPr>
              <a:t>c. </a:t>
            </a:r>
            <a:r>
              <a:rPr lang="en-US" sz="1200" b="0" kern="1200" dirty="0" err="1" smtClean="0">
                <a:solidFill>
                  <a:schemeClr val="tx1"/>
                </a:solidFill>
                <a:effectLst/>
                <a:latin typeface="+mn-lt"/>
                <a:ea typeface="+mn-ea"/>
                <a:cs typeface="+mn-cs"/>
              </a:rPr>
              <a:t>Përfshirje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çdo</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institut</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ose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shoqatë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profesionale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përkatëse</a:t>
            </a:r>
            <a:r>
              <a:rPr lang="en-US" sz="1200" b="0" kern="1200" dirty="0" smtClean="0">
                <a:solidFill>
                  <a:schemeClr val="tx1"/>
                </a:solidFill>
                <a:effectLst/>
                <a:latin typeface="+mn-lt"/>
                <a:ea typeface="+mn-ea"/>
                <a:cs typeface="+mn-cs"/>
              </a:rPr>
              <a:t>;</a:t>
            </a:r>
          </a:p>
          <a:p>
            <a:r>
              <a:rPr lang="en-US" sz="1200" b="0" kern="1200" dirty="0" smtClean="0">
                <a:solidFill>
                  <a:schemeClr val="tx1"/>
                </a:solidFill>
                <a:effectLst/>
                <a:latin typeface="+mn-lt"/>
                <a:ea typeface="+mn-ea"/>
                <a:cs typeface="+mn-cs"/>
              </a:rPr>
              <a:t>d. </a:t>
            </a:r>
            <a:r>
              <a:rPr lang="en-US" sz="1200" b="0" kern="1200" dirty="0" err="1" smtClean="0">
                <a:solidFill>
                  <a:schemeClr val="tx1"/>
                </a:solidFill>
                <a:effectLst/>
                <a:latin typeface="+mn-lt"/>
                <a:ea typeface="+mn-ea"/>
                <a:cs typeface="+mn-cs"/>
              </a:rPr>
              <a:t>Një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reputacion</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i</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pranuar</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për</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aktivitetin</a:t>
            </a:r>
            <a:r>
              <a:rPr lang="en-US" sz="1200" b="0" kern="1200" dirty="0" smtClean="0">
                <a:solidFill>
                  <a:schemeClr val="tx1"/>
                </a:solidFill>
                <a:effectLst/>
                <a:latin typeface="+mn-lt"/>
                <a:ea typeface="+mn-ea"/>
                <a:cs typeface="+mn-cs"/>
              </a:rPr>
              <a:t> e </a:t>
            </a:r>
            <a:r>
              <a:rPr lang="en-US" sz="1200" b="0" kern="1200" dirty="0" err="1" smtClean="0">
                <a:solidFill>
                  <a:schemeClr val="tx1"/>
                </a:solidFill>
                <a:effectLst/>
                <a:latin typeface="+mn-lt"/>
                <a:ea typeface="+mn-ea"/>
                <a:cs typeface="+mn-cs"/>
              </a:rPr>
              <a:t>tij</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ose</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saj</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fushën</a:t>
            </a:r>
            <a:r>
              <a:rPr lang="en-US" sz="1200" b="0" kern="1200" dirty="0" smtClean="0">
                <a:solidFill>
                  <a:schemeClr val="tx1"/>
                </a:solidFill>
                <a:effectLst/>
                <a:latin typeface="+mn-lt"/>
                <a:ea typeface="+mn-ea"/>
                <a:cs typeface="+mn-cs"/>
              </a:rPr>
              <a:t> e </a:t>
            </a:r>
            <a:r>
              <a:rPr lang="en-US" sz="1200" b="0" kern="1200" dirty="0" err="1" smtClean="0">
                <a:solidFill>
                  <a:schemeClr val="tx1"/>
                </a:solidFill>
                <a:effectLst/>
                <a:latin typeface="+mn-lt"/>
                <a:ea typeface="+mn-ea"/>
                <a:cs typeface="+mn-cs"/>
              </a:rPr>
              <a:t>kërkuar</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të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ekspertizës</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për</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shembull</a:t>
            </a:r>
            <a:r>
              <a:rPr lang="en-US" sz="1200" b="0" kern="1200" dirty="0" smtClean="0">
                <a:solidFill>
                  <a:schemeClr val="tx1"/>
                </a:solidFill>
                <a:effectLst/>
                <a:latin typeface="+mn-lt"/>
                <a:ea typeface="+mn-ea"/>
                <a:cs typeface="+mn-cs"/>
              </a:rPr>
              <a:t> a </a:t>
            </a:r>
            <a:r>
              <a:rPr lang="en-US" sz="1200" b="0" kern="1200" dirty="0" err="1" smtClean="0">
                <a:solidFill>
                  <a:schemeClr val="tx1"/>
                </a:solidFill>
                <a:effectLst/>
                <a:latin typeface="+mn-lt"/>
                <a:ea typeface="+mn-ea"/>
                <a:cs typeface="+mn-cs"/>
              </a:rPr>
              <a:t>ka</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specialisti</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ndonjë</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çmim</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për</a:t>
            </a:r>
            <a:r>
              <a:rPr lang="en-US" sz="1200" b="0" kern="1200" dirty="0" smtClean="0">
                <a:solidFill>
                  <a:schemeClr val="tx1"/>
                </a:solidFill>
                <a:effectLst/>
                <a:latin typeface="+mn-lt"/>
                <a:ea typeface="+mn-ea"/>
                <a:cs typeface="+mn-cs"/>
              </a:rPr>
              <a:t> </a:t>
            </a:r>
            <a:r>
              <a:rPr lang="en-US" sz="1200" b="0" kern="1200" dirty="0" err="1" smtClean="0">
                <a:solidFill>
                  <a:schemeClr val="tx1"/>
                </a:solidFill>
                <a:effectLst/>
                <a:latin typeface="+mn-lt"/>
                <a:ea typeface="+mn-ea"/>
                <a:cs typeface="+mn-cs"/>
              </a:rPr>
              <a:t>punën</a:t>
            </a:r>
            <a:r>
              <a:rPr lang="en-US" sz="1200" b="0" kern="1200" dirty="0" smtClean="0">
                <a:solidFill>
                  <a:schemeClr val="tx1"/>
                </a:solidFill>
                <a:effectLst/>
                <a:latin typeface="+mn-lt"/>
                <a:ea typeface="+mn-ea"/>
                <a:cs typeface="+mn-cs"/>
              </a:rPr>
              <a:t> e </a:t>
            </a:r>
            <a:r>
              <a:rPr lang="en-US" sz="1200" b="0" kern="1200" dirty="0" err="1" smtClean="0">
                <a:solidFill>
                  <a:schemeClr val="tx1"/>
                </a:solidFill>
                <a:effectLst/>
                <a:latin typeface="+mn-lt"/>
                <a:ea typeface="+mn-ea"/>
                <a:cs typeface="+mn-cs"/>
              </a:rPr>
              <a:t>tij</a:t>
            </a:r>
            <a:r>
              <a:rPr lang="en-US" sz="1200" b="0" kern="1200" dirty="0" smtClean="0">
                <a:solidFill>
                  <a:schemeClr val="tx1"/>
                </a:solidFill>
                <a:effectLst/>
                <a:latin typeface="+mn-lt"/>
                <a:ea typeface="+mn-ea"/>
                <a:cs typeface="+mn-cs"/>
              </a:rPr>
              <a:t> / </a:t>
            </a:r>
            <a:r>
              <a:rPr lang="en-US" sz="1200" b="0" kern="1200" dirty="0" err="1" smtClean="0">
                <a:solidFill>
                  <a:schemeClr val="tx1"/>
                </a:solidFill>
                <a:effectLst/>
                <a:latin typeface="+mn-lt"/>
                <a:ea typeface="+mn-ea"/>
                <a:cs typeface="+mn-cs"/>
              </a:rPr>
              <a:t>saj</a:t>
            </a:r>
            <a:r>
              <a:rPr lang="en-US" sz="1200" b="0" kern="1200" dirty="0" smtClean="0">
                <a:solidFill>
                  <a:schemeClr val="tx1"/>
                </a:solidFill>
                <a:effectLst/>
                <a:latin typeface="+mn-lt"/>
                <a:ea typeface="+mn-ea"/>
                <a:cs typeface="+mn-cs"/>
              </a:rPr>
              <a:t>)?</a:t>
            </a:r>
          </a:p>
          <a:p>
            <a:endParaRPr lang="en-US" sz="1200" kern="1200" dirty="0" smtClean="0">
              <a:solidFill>
                <a:schemeClr val="tx1"/>
              </a:solidFill>
              <a:effectLst/>
              <a:latin typeface="+mn-lt"/>
              <a:ea typeface="+mn-ea"/>
              <a:cs typeface="+mn-cs"/>
            </a:endParaRPr>
          </a:p>
          <a:p>
            <a:r>
              <a:rPr lang="en-US" sz="1200" b="1" kern="1200" dirty="0" err="1" smtClean="0">
                <a:solidFill>
                  <a:schemeClr val="tx1"/>
                </a:solidFill>
                <a:effectLst/>
                <a:latin typeface="+mn-lt"/>
                <a:ea typeface="+mn-ea"/>
                <a:cs typeface="+mn-cs"/>
              </a:rPr>
              <a:t>Përvojë</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specialisti</a:t>
            </a:r>
            <a:endParaRPr lang="en-US" sz="1200" b="1"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 </a:t>
            </a:r>
            <a:r>
              <a:rPr lang="en-US" sz="1200" kern="1200" dirty="0" err="1" smtClean="0">
                <a:solidFill>
                  <a:schemeClr val="tx1"/>
                </a:solidFill>
                <a:effectLst/>
                <a:latin typeface="+mn-lt"/>
                <a:ea typeface="+mn-ea"/>
                <a:cs typeface="+mn-cs"/>
              </a:rPr>
              <a:t>Gjatësia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natyra</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përvojës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këtij</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lloji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punës</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b. </a:t>
            </a:r>
            <a:r>
              <a:rPr lang="en-US" sz="1200" kern="1200" dirty="0" err="1" smtClean="0">
                <a:solidFill>
                  <a:schemeClr val="tx1"/>
                </a:solidFill>
                <a:effectLst/>
                <a:latin typeface="+mn-lt"/>
                <a:ea typeface="+mn-ea"/>
                <a:cs typeface="+mn-cs"/>
              </a:rPr>
              <a:t>Niveli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vjetërsia</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arritur</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c. </a:t>
            </a:r>
            <a:r>
              <a:rPr lang="en-US" sz="1200" kern="1200" dirty="0" err="1" smtClean="0">
                <a:solidFill>
                  <a:schemeClr val="tx1"/>
                </a:solidFill>
                <a:effectLst/>
                <a:latin typeface="+mn-lt"/>
                <a:ea typeface="+mn-ea"/>
                <a:cs typeface="+mn-cs"/>
              </a:rPr>
              <a:t>Numri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rasteve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gjyqësore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cilat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ajo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qenë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përfshirë</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d. </a:t>
            </a:r>
            <a:r>
              <a:rPr lang="en-US" sz="1200" kern="1200" dirty="0" err="1" smtClean="0">
                <a:solidFill>
                  <a:schemeClr val="tx1"/>
                </a:solidFill>
                <a:effectLst/>
                <a:latin typeface="+mn-lt"/>
                <a:ea typeface="+mn-ea"/>
                <a:cs typeface="+mn-cs"/>
              </a:rPr>
              <a:t>Lloji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kompleksiteti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rasteve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cilat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specialistja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ishte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përfshirë</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e. </a:t>
            </a:r>
            <a:r>
              <a:rPr lang="en-US" sz="1200" kern="1200" dirty="0" err="1" smtClean="0">
                <a:solidFill>
                  <a:schemeClr val="tx1"/>
                </a:solidFill>
                <a:effectLst/>
                <a:latin typeface="+mn-lt"/>
                <a:ea typeface="+mn-ea"/>
                <a:cs typeface="+mn-cs"/>
              </a:rPr>
              <a:t>Dëshmi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provuar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nivelin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cilësinë</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përvojës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shembull</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pjesëmarrja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folës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ftuar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ngjarje</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reputacion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publikime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revista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respektuara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rishikimit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kolegëve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emërime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zyrtare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nderi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lidhura</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specializmin</a:t>
            </a:r>
            <a:r>
              <a:rPr lang="en-US" sz="1200" kern="1200" dirty="0" smtClean="0">
                <a:solidFill>
                  <a:schemeClr val="tx1"/>
                </a:solidFill>
                <a:effectLst/>
                <a:latin typeface="+mn-lt"/>
                <a:ea typeface="+mn-ea"/>
                <a:cs typeface="+mn-cs"/>
              </a:rPr>
              <a:t>).</a:t>
            </a:r>
          </a:p>
          <a:p>
            <a:endParaRPr lang="en-US" sz="1200" b="1" kern="1200" dirty="0" smtClean="0">
              <a:solidFill>
                <a:schemeClr val="tx1"/>
              </a:solidFill>
              <a:effectLst/>
              <a:latin typeface="+mn-lt"/>
              <a:ea typeface="+mn-ea"/>
              <a:cs typeface="+mn-cs"/>
            </a:endParaRPr>
          </a:p>
          <a:p>
            <a:r>
              <a:rPr lang="en-US" sz="1200" b="1" kern="1200" dirty="0" err="1" smtClean="0">
                <a:solidFill>
                  <a:schemeClr val="tx1"/>
                </a:solidFill>
                <a:effectLst/>
                <a:latin typeface="+mn-lt"/>
                <a:ea typeface="+mn-ea"/>
                <a:cs typeface="+mn-cs"/>
              </a:rPr>
              <a:t>Njohja</a:t>
            </a:r>
            <a:r>
              <a:rPr lang="en-US" sz="1200" b="1" kern="1200" dirty="0" smtClean="0">
                <a:solidFill>
                  <a:schemeClr val="tx1"/>
                </a:solidFill>
                <a:effectLst/>
                <a:latin typeface="+mn-lt"/>
                <a:ea typeface="+mn-ea"/>
                <a:cs typeface="+mn-cs"/>
              </a:rPr>
              <a:t> e </a:t>
            </a:r>
            <a:r>
              <a:rPr lang="en-US" sz="1200" b="1" kern="1200" dirty="0" err="1" smtClean="0">
                <a:solidFill>
                  <a:schemeClr val="tx1"/>
                </a:solidFill>
                <a:effectLst/>
                <a:latin typeface="+mn-lt"/>
                <a:ea typeface="+mn-ea"/>
                <a:cs typeface="+mn-cs"/>
              </a:rPr>
              <a:t>hetimit</a:t>
            </a:r>
            <a:endParaRPr lang="en-US" sz="1200" b="1" kern="1200" dirty="0" smtClean="0">
              <a:solidFill>
                <a:schemeClr val="tx1"/>
              </a:solidFill>
              <a:effectLst/>
              <a:latin typeface="+mn-lt"/>
              <a:ea typeface="+mn-ea"/>
              <a:cs typeface="+mn-cs"/>
            </a:endParaRPr>
          </a:p>
          <a:p>
            <a:r>
              <a:rPr lang="en-US" sz="1200" kern="1200" dirty="0" err="1" smtClean="0">
                <a:solidFill>
                  <a:schemeClr val="tx1"/>
                </a:solidFill>
                <a:effectLst/>
                <a:latin typeface="+mn-lt"/>
                <a:ea typeface="+mn-ea"/>
                <a:cs typeface="+mn-cs"/>
              </a:rPr>
              <a:t>Kuptimi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natyrës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nevojave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hetimi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lidhur</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konfidencialitetin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rëndësinë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dallimin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informacionit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zbulimit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dëshmisë</a:t>
            </a:r>
            <a:r>
              <a:rPr lang="en-US" sz="1200" kern="1200" dirty="0" smtClean="0">
                <a:solidFill>
                  <a:schemeClr val="tx1"/>
                </a:solidFill>
                <a:effectLst/>
                <a:latin typeface="+mn-lt"/>
                <a:ea typeface="+mn-ea"/>
                <a:cs typeface="+mn-cs"/>
              </a:rPr>
              <a:t>.</a:t>
            </a:r>
          </a:p>
          <a:p>
            <a:endParaRPr lang="en-US" sz="1200" b="1" kern="1200" dirty="0" smtClean="0">
              <a:solidFill>
                <a:schemeClr val="tx1"/>
              </a:solidFill>
              <a:effectLst/>
              <a:latin typeface="+mn-lt"/>
              <a:ea typeface="+mn-ea"/>
              <a:cs typeface="+mn-cs"/>
            </a:endParaRPr>
          </a:p>
          <a:p>
            <a:r>
              <a:rPr lang="en-US" sz="1200" b="1" kern="1200" dirty="0" err="1" smtClean="0">
                <a:solidFill>
                  <a:schemeClr val="tx1"/>
                </a:solidFill>
                <a:effectLst/>
                <a:latin typeface="+mn-lt"/>
                <a:ea typeface="+mn-ea"/>
                <a:cs typeface="+mn-cs"/>
              </a:rPr>
              <a:t>Njohuri</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kontekstuale</a:t>
            </a:r>
            <a:endParaRPr lang="en-US" sz="1200" b="1" kern="1200" dirty="0" smtClean="0">
              <a:solidFill>
                <a:schemeClr val="tx1"/>
              </a:solidFill>
              <a:effectLst/>
              <a:latin typeface="+mn-lt"/>
              <a:ea typeface="+mn-ea"/>
              <a:cs typeface="+mn-cs"/>
            </a:endParaRPr>
          </a:p>
          <a:p>
            <a:r>
              <a:rPr lang="en-US" sz="1200" kern="1200" dirty="0" err="1" smtClean="0">
                <a:solidFill>
                  <a:schemeClr val="tx1"/>
                </a:solidFill>
                <a:effectLst/>
                <a:latin typeface="+mn-lt"/>
                <a:ea typeface="+mn-ea"/>
                <a:cs typeface="+mn-cs"/>
              </a:rPr>
              <a:t>Kuptimi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dallimit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qasjeve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gjuhës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filozofive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praktikave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roleve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policisë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ligjit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njohurive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teknike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nevojshme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Teknologjisë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Informacionit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njohjes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konceptit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probabilitetit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kuptimin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tij</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gjerë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njohjes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dallimit</a:t>
            </a:r>
            <a:r>
              <a:rPr lang="en-US" sz="1200" kern="1200" dirty="0" smtClean="0">
                <a:solidFill>
                  <a:schemeClr val="tx1"/>
                </a:solidFill>
                <a:effectLst/>
                <a:latin typeface="+mn-lt"/>
                <a:ea typeface="+mn-ea"/>
                <a:cs typeface="+mn-cs"/>
              </a:rPr>
              <a:t> midis </a:t>
            </a:r>
            <a:r>
              <a:rPr lang="en-US" sz="1200" kern="1200" dirty="0" err="1" smtClean="0">
                <a:solidFill>
                  <a:schemeClr val="tx1"/>
                </a:solidFill>
                <a:effectLst/>
                <a:latin typeface="+mn-lt"/>
                <a:ea typeface="+mn-ea"/>
                <a:cs typeface="+mn-cs"/>
              </a:rPr>
              <a:t>shkencës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standardet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ligjore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provës</a:t>
            </a:r>
            <a:r>
              <a:rPr lang="en-US" sz="1200" kern="1200" dirty="0" smtClean="0">
                <a:solidFill>
                  <a:schemeClr val="tx1"/>
                </a:solidFill>
                <a:effectLst/>
                <a:latin typeface="+mn-lt"/>
                <a:ea typeface="+mn-ea"/>
                <a:cs typeface="+mn-cs"/>
              </a:rPr>
              <a:t>.</a:t>
            </a:r>
          </a:p>
          <a:p>
            <a:endParaRPr lang="en-US" sz="1200" b="1" kern="1200" dirty="0" smtClean="0">
              <a:solidFill>
                <a:schemeClr val="tx1"/>
              </a:solidFill>
              <a:effectLst/>
              <a:latin typeface="+mn-lt"/>
              <a:ea typeface="+mn-ea"/>
              <a:cs typeface="+mn-cs"/>
            </a:endParaRPr>
          </a:p>
          <a:p>
            <a:r>
              <a:rPr lang="en-US" sz="1200" b="1" kern="1200" dirty="0" err="1" smtClean="0">
                <a:solidFill>
                  <a:schemeClr val="tx1"/>
                </a:solidFill>
                <a:effectLst/>
                <a:latin typeface="+mn-lt"/>
                <a:ea typeface="+mn-ea"/>
                <a:cs typeface="+mn-cs"/>
              </a:rPr>
              <a:t>Njohuri</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ligjore</a:t>
            </a:r>
            <a:endParaRPr lang="en-US" sz="1200" b="1" kern="1200" dirty="0" smtClean="0">
              <a:solidFill>
                <a:schemeClr val="tx1"/>
              </a:solidFill>
              <a:effectLst/>
              <a:latin typeface="+mn-lt"/>
              <a:ea typeface="+mn-ea"/>
              <a:cs typeface="+mn-cs"/>
            </a:endParaRPr>
          </a:p>
          <a:p>
            <a:r>
              <a:rPr lang="en-US" sz="1200" kern="1200" dirty="0" err="1" smtClean="0">
                <a:solidFill>
                  <a:schemeClr val="tx1"/>
                </a:solidFill>
                <a:effectLst/>
                <a:latin typeface="+mn-lt"/>
                <a:ea typeface="+mn-ea"/>
                <a:cs typeface="+mn-cs"/>
              </a:rPr>
              <a:t>Kuptimi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aspekteve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relevante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ligjit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lidhje</a:t>
            </a:r>
            <a:r>
              <a:rPr lang="en-US" sz="1200" kern="1200" dirty="0" smtClean="0">
                <a:solidFill>
                  <a:schemeClr val="tx1"/>
                </a:solidFill>
                <a:effectLst/>
                <a:latin typeface="+mn-lt"/>
                <a:ea typeface="+mn-ea"/>
                <a:cs typeface="+mn-cs"/>
              </a:rPr>
              <a:t> me:</a:t>
            </a:r>
          </a:p>
          <a:p>
            <a:r>
              <a:rPr lang="en-US" sz="1200" kern="1200" dirty="0" smtClean="0">
                <a:solidFill>
                  <a:schemeClr val="tx1"/>
                </a:solidFill>
                <a:effectLst/>
                <a:latin typeface="+mn-lt"/>
                <a:ea typeface="+mn-ea"/>
                <a:cs typeface="+mn-cs"/>
              </a:rPr>
              <a:t>a. </a:t>
            </a:r>
            <a:r>
              <a:rPr lang="en-US" sz="1200" kern="1200" dirty="0" err="1" smtClean="0">
                <a:solidFill>
                  <a:schemeClr val="tx1"/>
                </a:solidFill>
                <a:effectLst/>
                <a:latin typeface="+mn-lt"/>
                <a:ea typeface="+mn-ea"/>
                <a:cs typeface="+mn-cs"/>
              </a:rPr>
              <a:t>deklaratat</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b. </a:t>
            </a:r>
            <a:r>
              <a:rPr lang="en-US" sz="1200" kern="1200" dirty="0" err="1" smtClean="0">
                <a:solidFill>
                  <a:schemeClr val="tx1"/>
                </a:solidFill>
                <a:effectLst/>
                <a:latin typeface="+mn-lt"/>
                <a:ea typeface="+mn-ea"/>
                <a:cs typeface="+mn-cs"/>
              </a:rPr>
              <a:t>vazhdimësia</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c. </a:t>
            </a:r>
            <a:r>
              <a:rPr lang="en-US" sz="1200" kern="1200" dirty="0" err="1" smtClean="0">
                <a:solidFill>
                  <a:schemeClr val="tx1"/>
                </a:solidFill>
                <a:effectLst/>
                <a:latin typeface="+mn-lt"/>
                <a:ea typeface="+mn-ea"/>
                <a:cs typeface="+mn-cs"/>
              </a:rPr>
              <a:t>Rregullat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provës</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d. </a:t>
            </a:r>
            <a:r>
              <a:rPr lang="en-US" sz="1200" kern="1200" dirty="0" err="1" smtClean="0">
                <a:solidFill>
                  <a:schemeClr val="tx1"/>
                </a:solidFill>
                <a:effectLst/>
                <a:latin typeface="+mn-lt"/>
                <a:ea typeface="+mn-ea"/>
                <a:cs typeface="+mn-cs"/>
              </a:rPr>
              <a:t>Procedurat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gjyqësore</a:t>
            </a:r>
            <a:r>
              <a:rPr lang="en-US" sz="1200" kern="1200" dirty="0" smtClean="0">
                <a:solidFill>
                  <a:schemeClr val="tx1"/>
                </a:solidFill>
                <a:effectLst/>
                <a:latin typeface="+mn-lt"/>
                <a:ea typeface="+mn-ea"/>
                <a:cs typeface="+mn-cs"/>
              </a:rPr>
              <a:t> (duke </a:t>
            </a:r>
            <a:r>
              <a:rPr lang="en-US" sz="1200" kern="1200" dirty="0" err="1" smtClean="0">
                <a:solidFill>
                  <a:schemeClr val="tx1"/>
                </a:solidFill>
                <a:effectLst/>
                <a:latin typeface="+mn-lt"/>
                <a:ea typeface="+mn-ea"/>
                <a:cs typeface="+mn-cs"/>
              </a:rPr>
              <a:t>përfshirë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dallimet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rolet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mbrojtjes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ndjekjes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penale</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e. </a:t>
            </a:r>
            <a:r>
              <a:rPr lang="en-US" sz="1200" kern="1200" dirty="0" err="1" smtClean="0">
                <a:solidFill>
                  <a:schemeClr val="tx1"/>
                </a:solidFill>
                <a:effectLst/>
                <a:latin typeface="+mn-lt"/>
                <a:ea typeface="+mn-ea"/>
                <a:cs typeface="+mn-cs"/>
              </a:rPr>
              <a:t>Kuptim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qartë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roleve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përgjegjësive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dëshmitarit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ekspert</a:t>
            </a:r>
            <a:r>
              <a:rPr lang="en-US" sz="1200" kern="1200" dirty="0" smtClean="0">
                <a:solidFill>
                  <a:schemeClr val="tx1"/>
                </a:solidFill>
                <a:effectLst/>
                <a:latin typeface="+mn-lt"/>
                <a:ea typeface="+mn-ea"/>
                <a:cs typeface="+mn-cs"/>
              </a:rPr>
              <a:t>.</a:t>
            </a:r>
          </a:p>
          <a:p>
            <a:endParaRPr lang="en-US" sz="1200" b="1" kern="1200" dirty="0" smtClean="0">
              <a:solidFill>
                <a:schemeClr val="tx1"/>
              </a:solidFill>
              <a:effectLst/>
              <a:latin typeface="+mn-lt"/>
              <a:ea typeface="+mn-ea"/>
              <a:cs typeface="+mn-cs"/>
            </a:endParaRPr>
          </a:p>
          <a:p>
            <a:r>
              <a:rPr lang="en-US" sz="1200" b="1" kern="1200" dirty="0" err="1" smtClean="0">
                <a:solidFill>
                  <a:schemeClr val="tx1"/>
                </a:solidFill>
                <a:effectLst/>
                <a:latin typeface="+mn-lt"/>
                <a:ea typeface="+mn-ea"/>
                <a:cs typeface="+mn-cs"/>
              </a:rPr>
              <a:t>Aftesi</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komunikimi</a:t>
            </a:r>
            <a:endParaRPr lang="en-US" sz="1200" b="1" kern="1200" dirty="0" smtClean="0">
              <a:solidFill>
                <a:schemeClr val="tx1"/>
              </a:solidFill>
              <a:effectLst/>
              <a:latin typeface="+mn-lt"/>
              <a:ea typeface="+mn-ea"/>
              <a:cs typeface="+mn-cs"/>
            </a:endParaRPr>
          </a:p>
          <a:p>
            <a:r>
              <a:rPr lang="en-US" sz="1200" kern="1200" dirty="0" err="1" smtClean="0">
                <a:solidFill>
                  <a:schemeClr val="tx1"/>
                </a:solidFill>
                <a:effectLst/>
                <a:latin typeface="+mn-lt"/>
                <a:ea typeface="+mn-ea"/>
                <a:cs typeface="+mn-cs"/>
              </a:rPr>
              <a:t>Aftësia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shprehur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shpjeguar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gjuhën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zakonshme</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a. </a:t>
            </a:r>
            <a:r>
              <a:rPr lang="en-US" sz="1200" kern="1200" dirty="0" err="1" smtClean="0">
                <a:solidFill>
                  <a:schemeClr val="tx1"/>
                </a:solidFill>
                <a:effectLst/>
                <a:latin typeface="+mn-lt"/>
                <a:ea typeface="+mn-ea"/>
                <a:cs typeface="+mn-cs"/>
              </a:rPr>
              <a:t>Natyra</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specializimit</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b. </a:t>
            </a:r>
            <a:r>
              <a:rPr lang="en-US" sz="1200" kern="1200" dirty="0" err="1" smtClean="0">
                <a:solidFill>
                  <a:schemeClr val="tx1"/>
                </a:solidFill>
                <a:effectLst/>
                <a:latin typeface="+mn-lt"/>
                <a:ea typeface="+mn-ea"/>
                <a:cs typeface="+mn-cs"/>
              </a:rPr>
              <a:t>Teknikat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përdorura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gjatë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ekzaminimit</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c. </a:t>
            </a:r>
            <a:r>
              <a:rPr lang="en-US" sz="1200" kern="1200" dirty="0" err="1" smtClean="0">
                <a:solidFill>
                  <a:schemeClr val="tx1"/>
                </a:solidFill>
                <a:effectLst/>
                <a:latin typeface="+mn-lt"/>
                <a:ea typeface="+mn-ea"/>
                <a:cs typeface="+mn-cs"/>
              </a:rPr>
              <a:t>Metodat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interpretimit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përdorur</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d. </a:t>
            </a:r>
            <a:r>
              <a:rPr lang="en-US" sz="1200" kern="1200" dirty="0" err="1" smtClean="0">
                <a:solidFill>
                  <a:schemeClr val="tx1"/>
                </a:solidFill>
                <a:effectLst/>
                <a:latin typeface="+mn-lt"/>
                <a:ea typeface="+mn-ea"/>
                <a:cs typeface="+mn-cs"/>
              </a:rPr>
              <a:t>Pikat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forta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dobësitë</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provave</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e. </a:t>
            </a:r>
            <a:r>
              <a:rPr lang="en-US" sz="1200" kern="1200" dirty="0" err="1" smtClean="0">
                <a:solidFill>
                  <a:schemeClr val="tx1"/>
                </a:solidFill>
                <a:effectLst/>
                <a:latin typeface="+mn-lt"/>
                <a:ea typeface="+mn-ea"/>
                <a:cs typeface="+mn-cs"/>
              </a:rPr>
              <a:t>Çdo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shpjegim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alternativ</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mundshëm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faktet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zbuluara</a:t>
            </a:r>
            <a:r>
              <a:rPr lang="en-US" sz="1200" kern="1200" dirty="0" smtClean="0">
                <a:solidFill>
                  <a:schemeClr val="tx1"/>
                </a:solidFill>
                <a:effectLst/>
                <a:latin typeface="+mn-lt"/>
                <a:ea typeface="+mn-ea"/>
                <a:cs typeface="+mn-cs"/>
              </a:rPr>
              <a:t>..</a:t>
            </a:r>
          </a:p>
          <a:p>
            <a:endParaRPr lang="en-US" sz="1200" kern="1200" dirty="0" smtClean="0">
              <a:solidFill>
                <a:schemeClr val="tx1"/>
              </a:solidFill>
              <a:effectLst/>
              <a:latin typeface="+mn-lt"/>
              <a:ea typeface="+mn-ea"/>
              <a:cs typeface="+mn-cs"/>
            </a:endParaRPr>
          </a:p>
          <a:p>
            <a:r>
              <a:rPr lang="en-US" sz="1200" b="1" kern="1200" dirty="0" err="1" smtClean="0">
                <a:solidFill>
                  <a:schemeClr val="tx1"/>
                </a:solidFill>
                <a:effectLst/>
                <a:latin typeface="+mn-lt"/>
                <a:ea typeface="+mn-ea"/>
                <a:cs typeface="+mn-cs"/>
              </a:rPr>
              <a:t>Të</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përgjithshme</a:t>
            </a:r>
            <a:endParaRPr lang="en-US" sz="1200" b="1"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a. </a:t>
            </a:r>
            <a:r>
              <a:rPr lang="en-US" sz="1200" kern="1200" dirty="0" err="1" smtClean="0">
                <a:solidFill>
                  <a:schemeClr val="tx1"/>
                </a:solidFill>
                <a:effectLst/>
                <a:latin typeface="+mn-lt"/>
                <a:ea typeface="+mn-ea"/>
                <a:cs typeface="+mn-cs"/>
              </a:rPr>
              <a:t>Eksperti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jetë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nevojshëm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garantohet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siguria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nivelin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duhur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sigurisë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trajtuar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materialin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dëshmues</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b. </a:t>
            </a:r>
            <a:r>
              <a:rPr lang="en-US" sz="1200" kern="1200" dirty="0" err="1" smtClean="0">
                <a:solidFill>
                  <a:schemeClr val="tx1"/>
                </a:solidFill>
                <a:effectLst/>
                <a:latin typeface="+mn-lt"/>
                <a:ea typeface="+mn-ea"/>
                <a:cs typeface="+mn-cs"/>
              </a:rPr>
              <a:t>Eksperti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duhet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nënshkruajë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Marrëveshje</a:t>
            </a:r>
            <a:r>
              <a:rPr lang="en-US" sz="1200" kern="1200" dirty="0" smtClean="0">
                <a:solidFill>
                  <a:schemeClr val="tx1"/>
                </a:solidFill>
                <a:effectLst/>
                <a:latin typeface="+mn-lt"/>
                <a:ea typeface="+mn-ea"/>
                <a:cs typeface="+mn-cs"/>
              </a:rPr>
              <a:t> jo-</a:t>
            </a:r>
            <a:r>
              <a:rPr lang="en-US" sz="1200" kern="1200" dirty="0" err="1" smtClean="0">
                <a:solidFill>
                  <a:schemeClr val="tx1"/>
                </a:solidFill>
                <a:effectLst/>
                <a:latin typeface="+mn-lt"/>
                <a:ea typeface="+mn-ea"/>
                <a:cs typeface="+mn-cs"/>
              </a:rPr>
              <a:t>deklaruese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siguruar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çdo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njohuri</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fituar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gjatë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ekzaminimit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mbetet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konfidenciale</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c. </a:t>
            </a:r>
            <a:r>
              <a:rPr lang="en-US" sz="1200" kern="1200" dirty="0" err="1" smtClean="0">
                <a:solidFill>
                  <a:schemeClr val="tx1"/>
                </a:solidFill>
                <a:effectLst/>
                <a:latin typeface="+mn-lt"/>
                <a:ea typeface="+mn-ea"/>
                <a:cs typeface="+mn-cs"/>
              </a:rPr>
              <a:t>Aty</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ku</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përshtatshme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eksperti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duhet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jetë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vetëdijshëm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çdo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udhëzim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përkatës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materialet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lidhen</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pedofilinë</a:t>
            </a:r>
            <a:r>
              <a:rPr lang="en-US" sz="1200" kern="1200" dirty="0" smtClean="0">
                <a:solidFill>
                  <a:schemeClr val="tx1"/>
                </a:solidFill>
                <a:effectLst/>
                <a:latin typeface="+mn-lt"/>
                <a:ea typeface="+mn-ea"/>
                <a:cs typeface="+mn-cs"/>
              </a:rPr>
              <a:t> duke </a:t>
            </a:r>
            <a:r>
              <a:rPr lang="en-US" sz="1200" kern="1200" dirty="0" err="1" smtClean="0">
                <a:solidFill>
                  <a:schemeClr val="tx1"/>
                </a:solidFill>
                <a:effectLst/>
                <a:latin typeface="+mn-lt"/>
                <a:ea typeface="+mn-ea"/>
                <a:cs typeface="+mn-cs"/>
              </a:rPr>
              <a:t>përfshirë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efektin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materiali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tillë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ndaj</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tjerëve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përfshirë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kërkohet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rrezikojë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vlerësimin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njëjtë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mënyrë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adekuate</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d. </a:t>
            </a:r>
            <a:r>
              <a:rPr lang="en-US" sz="1200" kern="1200" dirty="0" err="1" smtClean="0">
                <a:solidFill>
                  <a:schemeClr val="tx1"/>
                </a:solidFill>
                <a:effectLst/>
                <a:latin typeface="+mn-lt"/>
                <a:ea typeface="+mn-ea"/>
                <a:cs typeface="+mn-cs"/>
              </a:rPr>
              <a:t>Specialisti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nuk</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duhet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ketë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konflikt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interesi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duhet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kërkohet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bëjë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deklaratë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këtë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qëllim</a:t>
            </a:r>
            <a:r>
              <a:rPr lang="en-US" sz="1200" kern="1200" dirty="0" smtClean="0">
                <a:solidFill>
                  <a:schemeClr val="tx1"/>
                </a:solidFill>
                <a:effectLst/>
                <a:latin typeface="+mn-lt"/>
                <a:ea typeface="+mn-ea"/>
                <a:cs typeface="+mn-cs"/>
              </a:rPr>
              <a:t>.</a:t>
            </a:r>
          </a:p>
          <a:p>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79</a:t>
            </a:fld>
            <a:endParaRPr lang="en-US"/>
          </a:p>
        </p:txBody>
      </p:sp>
    </p:spTree>
    <p:extLst>
      <p:ext uri="{BB962C8B-B14F-4D97-AF65-F5344CB8AC3E}">
        <p14:creationId xmlns:p14="http://schemas.microsoft.com/office/powerpoint/2010/main" val="1450531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err="1" smtClean="0">
                <a:solidFill>
                  <a:schemeClr val="tx1"/>
                </a:solidFill>
                <a:latin typeface="+mn-lt"/>
                <a:ea typeface="+mn-ea"/>
                <a:cs typeface="+mn-cs"/>
              </a:rPr>
              <a:t>Trajnuesi</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duhet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fillojë</a:t>
            </a:r>
            <a:r>
              <a:rPr lang="en-GB" sz="1200" kern="1200" dirty="0" smtClean="0">
                <a:solidFill>
                  <a:schemeClr val="tx1"/>
                </a:solidFill>
                <a:latin typeface="+mn-lt"/>
                <a:ea typeface="+mn-ea"/>
                <a:cs typeface="+mn-cs"/>
              </a:rPr>
              <a:t> një </a:t>
            </a:r>
            <a:r>
              <a:rPr lang="en-GB" sz="1200" kern="1200" dirty="0" err="1" smtClean="0">
                <a:solidFill>
                  <a:schemeClr val="tx1"/>
                </a:solidFill>
                <a:latin typeface="+mn-lt"/>
                <a:ea typeface="+mn-ea"/>
                <a:cs typeface="+mn-cs"/>
              </a:rPr>
              <a:t>diskutim</a:t>
            </a:r>
            <a:r>
              <a:rPr lang="en-GB" sz="1200" kern="1200" dirty="0" smtClean="0">
                <a:solidFill>
                  <a:schemeClr val="tx1"/>
                </a:solidFill>
                <a:latin typeface="+mn-lt"/>
                <a:ea typeface="+mn-ea"/>
                <a:cs typeface="+mn-cs"/>
              </a:rPr>
              <a:t> me </a:t>
            </a:r>
            <a:r>
              <a:rPr lang="en-GB" sz="1200" kern="1200" dirty="0" err="1" smtClean="0">
                <a:solidFill>
                  <a:schemeClr val="tx1"/>
                </a:solidFill>
                <a:latin typeface="+mn-lt"/>
                <a:ea typeface="+mn-ea"/>
                <a:cs typeface="+mn-cs"/>
              </a:rPr>
              <a:t>grupin</a:t>
            </a:r>
            <a:r>
              <a:rPr lang="en-GB" sz="1200" kern="1200" dirty="0" smtClean="0">
                <a:solidFill>
                  <a:schemeClr val="tx1"/>
                </a:solidFill>
                <a:latin typeface="+mn-lt"/>
                <a:ea typeface="+mn-ea"/>
                <a:cs typeface="+mn-cs"/>
              </a:rPr>
              <a:t> duke </a:t>
            </a:r>
            <a:r>
              <a:rPr lang="en-GB" sz="1200" kern="1200" dirty="0" err="1" smtClean="0">
                <a:solidFill>
                  <a:schemeClr val="tx1"/>
                </a:solidFill>
                <a:latin typeface="+mn-lt"/>
                <a:ea typeface="+mn-ea"/>
                <a:cs typeface="+mn-cs"/>
              </a:rPr>
              <a:t>identifikuar</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llojet</a:t>
            </a:r>
            <a:r>
              <a:rPr lang="en-GB" sz="1200" kern="1200" dirty="0" smtClean="0">
                <a:solidFill>
                  <a:schemeClr val="tx1"/>
                </a:solidFill>
                <a:latin typeface="+mn-lt"/>
                <a:ea typeface="+mn-ea"/>
                <a:cs typeface="+mn-cs"/>
              </a:rPr>
              <a:t> e </a:t>
            </a:r>
            <a:r>
              <a:rPr lang="en-GB" sz="1200" kern="1200" dirty="0" err="1" smtClean="0">
                <a:solidFill>
                  <a:schemeClr val="tx1"/>
                </a:solidFill>
                <a:latin typeface="+mn-lt"/>
                <a:ea typeface="+mn-ea"/>
                <a:cs typeface="+mn-cs"/>
              </a:rPr>
              <a:t>provave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elektronike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dhe</a:t>
            </a:r>
            <a:r>
              <a:rPr lang="en-GB" sz="1200" kern="1200" dirty="0" smtClean="0">
                <a:solidFill>
                  <a:schemeClr val="tx1"/>
                </a:solidFill>
                <a:latin typeface="+mn-lt"/>
                <a:ea typeface="+mn-ea"/>
                <a:cs typeface="+mn-cs"/>
              </a:rPr>
              <a:t> duke </a:t>
            </a:r>
            <a:r>
              <a:rPr lang="en-GB" sz="1200" kern="1200" dirty="0" err="1" smtClean="0">
                <a:solidFill>
                  <a:schemeClr val="tx1"/>
                </a:solidFill>
                <a:latin typeface="+mn-lt"/>
                <a:ea typeface="+mn-ea"/>
                <a:cs typeface="+mn-cs"/>
              </a:rPr>
              <a:t>inkurajuar</a:t>
            </a:r>
            <a:r>
              <a:rPr lang="en-GB" sz="1200" kern="1200" dirty="0" smtClean="0">
                <a:solidFill>
                  <a:schemeClr val="tx1"/>
                </a:solidFill>
                <a:latin typeface="+mn-lt"/>
                <a:ea typeface="+mn-ea"/>
                <a:cs typeface="+mn-cs"/>
              </a:rPr>
              <a:t> pjesëmarrësit </a:t>
            </a:r>
            <a:r>
              <a:rPr lang="en-GB" sz="1200" kern="1200" dirty="0" err="1" smtClean="0">
                <a:solidFill>
                  <a:schemeClr val="tx1"/>
                </a:solidFill>
                <a:latin typeface="+mn-lt"/>
                <a:ea typeface="+mn-ea"/>
                <a:cs typeface="+mn-cs"/>
              </a:rPr>
              <a:t>që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japin</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detaje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mbi</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njohuritë</a:t>
            </a:r>
            <a:r>
              <a:rPr lang="en-GB" sz="1200" kern="1200" dirty="0" smtClean="0">
                <a:solidFill>
                  <a:schemeClr val="tx1"/>
                </a:solidFill>
                <a:latin typeface="+mn-lt"/>
                <a:ea typeface="+mn-ea"/>
                <a:cs typeface="+mn-cs"/>
              </a:rPr>
              <a:t> e tyre </a:t>
            </a:r>
            <a:r>
              <a:rPr lang="en-GB" sz="1200" kern="1200" dirty="0" err="1" smtClean="0">
                <a:solidFill>
                  <a:schemeClr val="tx1"/>
                </a:solidFill>
                <a:latin typeface="+mn-lt"/>
                <a:ea typeface="+mn-ea"/>
                <a:cs typeface="+mn-cs"/>
              </a:rPr>
              <a:t>për</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këtë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çështje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Trajnuesi</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duhet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pastaj</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listojë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llojet</a:t>
            </a:r>
            <a:r>
              <a:rPr lang="en-GB" sz="1200" kern="1200" dirty="0" smtClean="0">
                <a:solidFill>
                  <a:schemeClr val="tx1"/>
                </a:solidFill>
                <a:latin typeface="+mn-lt"/>
                <a:ea typeface="+mn-ea"/>
                <a:cs typeface="+mn-cs"/>
              </a:rPr>
              <a:t> e </a:t>
            </a:r>
            <a:r>
              <a:rPr lang="en-GB" sz="1200" kern="1200" dirty="0" err="1" smtClean="0">
                <a:solidFill>
                  <a:schemeClr val="tx1"/>
                </a:solidFill>
                <a:latin typeface="+mn-lt"/>
                <a:ea typeface="+mn-ea"/>
                <a:cs typeface="+mn-cs"/>
              </a:rPr>
              <a:t>theksuara</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në</a:t>
            </a:r>
            <a:r>
              <a:rPr lang="en-GB" sz="1200" kern="1200" dirty="0" smtClean="0">
                <a:solidFill>
                  <a:schemeClr val="tx1"/>
                </a:solidFill>
                <a:latin typeface="+mn-lt"/>
                <a:ea typeface="+mn-ea"/>
                <a:cs typeface="+mn-cs"/>
              </a:rPr>
              <a:t> një </a:t>
            </a:r>
            <a:r>
              <a:rPr lang="en-GB" sz="1200" kern="1200" dirty="0" err="1" smtClean="0">
                <a:solidFill>
                  <a:schemeClr val="tx1"/>
                </a:solidFill>
                <a:latin typeface="+mn-lt"/>
                <a:ea typeface="+mn-ea"/>
                <a:cs typeface="+mn-cs"/>
              </a:rPr>
              <a:t>flipçart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ose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tabelë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bardhë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Trajnuesi</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duhet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plotësojë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listën</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nëse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auditori</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nuk</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nxjerr</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pah</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lloje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veçanta</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provave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Lista</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duhet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përfshijë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dy</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llojet</a:t>
            </a:r>
            <a:r>
              <a:rPr lang="en-GB" sz="1200" kern="1200" dirty="0" smtClean="0">
                <a:solidFill>
                  <a:schemeClr val="tx1"/>
                </a:solidFill>
                <a:latin typeface="+mn-lt"/>
                <a:ea typeface="+mn-ea"/>
                <a:cs typeface="+mn-cs"/>
              </a:rPr>
              <a:t> e </a:t>
            </a:r>
            <a:r>
              <a:rPr lang="en-GB" sz="1200" kern="1200" dirty="0" err="1" smtClean="0">
                <a:solidFill>
                  <a:schemeClr val="tx1"/>
                </a:solidFill>
                <a:latin typeface="+mn-lt"/>
                <a:ea typeface="+mn-ea"/>
                <a:cs typeface="+mn-cs"/>
              </a:rPr>
              <a:t>provave</a:t>
            </a:r>
            <a:r>
              <a:rPr lang="en-GB" sz="1200" kern="1200" dirty="0" smtClean="0">
                <a:solidFill>
                  <a:schemeClr val="tx1"/>
                </a:solidFill>
                <a:latin typeface="+mn-lt"/>
                <a:ea typeface="+mn-ea"/>
                <a:cs typeface="+mn-cs"/>
              </a:rPr>
              <a:t>, p.sh. </a:t>
            </a:r>
            <a:r>
              <a:rPr lang="en-GB" sz="1200" kern="1200" dirty="0" err="1" smtClean="0">
                <a:solidFill>
                  <a:schemeClr val="tx1"/>
                </a:solidFill>
                <a:latin typeface="+mn-lt"/>
                <a:ea typeface="+mn-ea"/>
                <a:cs typeface="+mn-cs"/>
              </a:rPr>
              <a:t>kutinë</a:t>
            </a:r>
            <a:r>
              <a:rPr lang="en-GB" sz="1200" kern="1200" dirty="0" smtClean="0">
                <a:solidFill>
                  <a:schemeClr val="tx1"/>
                </a:solidFill>
                <a:latin typeface="+mn-lt"/>
                <a:ea typeface="+mn-ea"/>
                <a:cs typeface="+mn-cs"/>
              </a:rPr>
              <a:t> e </a:t>
            </a:r>
            <a:r>
              <a:rPr lang="en-GB" sz="1200" kern="1200" dirty="0" err="1" smtClean="0">
                <a:solidFill>
                  <a:schemeClr val="tx1"/>
                </a:solidFill>
                <a:latin typeface="+mn-lt"/>
                <a:ea typeface="+mn-ea"/>
                <a:cs typeface="+mn-cs"/>
              </a:rPr>
              <a:t>vdekur</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dhënat</a:t>
            </a:r>
            <a:r>
              <a:rPr lang="en-GB" sz="1200" kern="1200" dirty="0" smtClean="0">
                <a:solidFill>
                  <a:schemeClr val="tx1"/>
                </a:solidFill>
                <a:latin typeface="+mn-lt"/>
                <a:ea typeface="+mn-ea"/>
                <a:cs typeface="+mn-cs"/>
              </a:rPr>
              <a:t> e </a:t>
            </a:r>
            <a:r>
              <a:rPr lang="en-GB" sz="1200" kern="1200" dirty="0" err="1" smtClean="0">
                <a:solidFill>
                  <a:schemeClr val="tx1"/>
                </a:solidFill>
                <a:latin typeface="+mn-lt"/>
                <a:ea typeface="+mn-ea"/>
                <a:cs typeface="+mn-cs"/>
              </a:rPr>
              <a:t>gjalla</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kujtesën</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internetin</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si</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dhe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burimet</a:t>
            </a:r>
            <a:r>
              <a:rPr lang="en-GB" sz="1200" kern="1200" dirty="0" smtClean="0">
                <a:solidFill>
                  <a:schemeClr val="tx1"/>
                </a:solidFill>
                <a:latin typeface="+mn-lt"/>
                <a:ea typeface="+mn-ea"/>
                <a:cs typeface="+mn-cs"/>
              </a:rPr>
              <a:t> e </a:t>
            </a:r>
            <a:r>
              <a:rPr lang="en-GB" sz="1200" kern="1200" dirty="0" err="1" smtClean="0">
                <a:solidFill>
                  <a:schemeClr val="tx1"/>
                </a:solidFill>
                <a:latin typeface="+mn-lt"/>
                <a:ea typeface="+mn-ea"/>
                <a:cs typeface="+mn-cs"/>
              </a:rPr>
              <a:t>provave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tilla</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si</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ato</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që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trajtohen</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seksionin</a:t>
            </a:r>
            <a:r>
              <a:rPr lang="en-GB" sz="1200" kern="1200" dirty="0" smtClean="0">
                <a:solidFill>
                  <a:schemeClr val="tx1"/>
                </a:solidFill>
                <a:latin typeface="+mn-lt"/>
                <a:ea typeface="+mn-ea"/>
                <a:cs typeface="+mn-cs"/>
              </a:rPr>
              <a:t> e </a:t>
            </a:r>
            <a:r>
              <a:rPr lang="en-GB" sz="1200" kern="1200" dirty="0" err="1" smtClean="0">
                <a:solidFill>
                  <a:schemeClr val="tx1"/>
                </a:solidFill>
                <a:latin typeface="+mn-lt"/>
                <a:ea typeface="+mn-ea"/>
                <a:cs typeface="+mn-cs"/>
              </a:rPr>
              <a:t>teknologjisë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së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kursit</a:t>
            </a:r>
            <a:r>
              <a:rPr lang="en-GB" sz="1200" kern="1200" dirty="0" smtClean="0">
                <a:solidFill>
                  <a:schemeClr val="tx1"/>
                </a:solidFill>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6</a:t>
            </a:fld>
            <a:endParaRPr lang="en-US" dirty="0"/>
          </a:p>
        </p:txBody>
      </p:sp>
    </p:spTree>
    <p:extLst>
      <p:ext uri="{BB962C8B-B14F-4D97-AF65-F5344CB8AC3E}">
        <p14:creationId xmlns:p14="http://schemas.microsoft.com/office/powerpoint/2010/main" val="108533475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80</a:t>
            </a:fld>
            <a:endParaRPr lang="en-US"/>
          </a:p>
        </p:txBody>
      </p:sp>
    </p:spTree>
    <p:extLst>
      <p:ext uri="{BB962C8B-B14F-4D97-AF65-F5344CB8AC3E}">
        <p14:creationId xmlns:p14="http://schemas.microsoft.com/office/powerpoint/2010/main" val="82211399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471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85000" lnSpcReduction="20000"/>
          </a:bodyPr>
          <a:lstStyle/>
          <a:p>
            <a:pPr marL="228600" indent="-228600">
              <a:buFontTx/>
              <a:buAutoNum type="arabicPeriod"/>
            </a:pPr>
            <a:r>
              <a:rPr lang="en-US" dirty="0" err="1" smtClean="0">
                <a:latin typeface="Calibri" charset="0"/>
              </a:rPr>
              <a:t>Trajneri</a:t>
            </a:r>
            <a:r>
              <a:rPr lang="en-US" dirty="0" smtClean="0">
                <a:latin typeface="Calibri" charset="0"/>
              </a:rPr>
              <a:t> </a:t>
            </a:r>
            <a:r>
              <a:rPr lang="en-US" dirty="0" err="1" smtClean="0">
                <a:latin typeface="Calibri" charset="0"/>
              </a:rPr>
              <a:t>rekomandohet</a:t>
            </a:r>
            <a:r>
              <a:rPr lang="en-US" dirty="0" smtClean="0">
                <a:latin typeface="Calibri" charset="0"/>
              </a:rPr>
              <a:t> </a:t>
            </a:r>
            <a:r>
              <a:rPr lang="en-US" dirty="0" err="1" smtClean="0">
                <a:latin typeface="Calibri" charset="0"/>
              </a:rPr>
              <a:t>të</a:t>
            </a:r>
            <a:r>
              <a:rPr lang="en-US" dirty="0" smtClean="0">
                <a:latin typeface="Calibri" charset="0"/>
              </a:rPr>
              <a:t> </a:t>
            </a:r>
            <a:r>
              <a:rPr lang="en-US" dirty="0" err="1" smtClean="0">
                <a:latin typeface="Calibri" charset="0"/>
              </a:rPr>
              <a:t>përdorë</a:t>
            </a:r>
            <a:r>
              <a:rPr lang="en-US" dirty="0" smtClean="0">
                <a:latin typeface="Calibri" charset="0"/>
              </a:rPr>
              <a:t> </a:t>
            </a:r>
            <a:r>
              <a:rPr lang="en-US" dirty="0" err="1" smtClean="0">
                <a:latin typeface="Calibri" charset="0"/>
              </a:rPr>
              <a:t>këtë</a:t>
            </a:r>
            <a:r>
              <a:rPr lang="en-US" dirty="0" smtClean="0">
                <a:latin typeface="Calibri" charset="0"/>
              </a:rPr>
              <a:t> </a:t>
            </a:r>
            <a:r>
              <a:rPr lang="en-US" dirty="0" err="1" smtClean="0">
                <a:latin typeface="Calibri" charset="0"/>
              </a:rPr>
              <a:t>seksion</a:t>
            </a:r>
            <a:r>
              <a:rPr lang="en-US" dirty="0" smtClean="0">
                <a:latin typeface="Calibri" charset="0"/>
              </a:rPr>
              <a:t> </a:t>
            </a:r>
            <a:r>
              <a:rPr lang="en-US" dirty="0" err="1" smtClean="0">
                <a:latin typeface="Calibri" charset="0"/>
              </a:rPr>
              <a:t>për</a:t>
            </a:r>
            <a:r>
              <a:rPr lang="en-US" dirty="0" smtClean="0">
                <a:latin typeface="Calibri" charset="0"/>
              </a:rPr>
              <a:t> </a:t>
            </a:r>
            <a:r>
              <a:rPr lang="en-US" dirty="0" err="1" smtClean="0">
                <a:latin typeface="Calibri" charset="0"/>
              </a:rPr>
              <a:t>të</a:t>
            </a:r>
            <a:r>
              <a:rPr lang="en-US" dirty="0" smtClean="0">
                <a:latin typeface="Calibri" charset="0"/>
              </a:rPr>
              <a:t> </a:t>
            </a:r>
            <a:r>
              <a:rPr lang="en-US" dirty="0" err="1" smtClean="0">
                <a:latin typeface="Calibri" charset="0"/>
              </a:rPr>
              <a:t>kërkuar</a:t>
            </a:r>
            <a:r>
              <a:rPr lang="en-US" dirty="0" smtClean="0">
                <a:latin typeface="Calibri" charset="0"/>
              </a:rPr>
              <a:t> </a:t>
            </a:r>
            <a:r>
              <a:rPr lang="en-US" dirty="0" err="1" smtClean="0">
                <a:latin typeface="Calibri" charset="0"/>
              </a:rPr>
              <a:t>nga</a:t>
            </a:r>
            <a:r>
              <a:rPr lang="en-US" dirty="0" smtClean="0">
                <a:latin typeface="Calibri" charset="0"/>
              </a:rPr>
              <a:t> </a:t>
            </a:r>
            <a:r>
              <a:rPr lang="en-US" dirty="0" err="1" smtClean="0">
                <a:latin typeface="Calibri" charset="0"/>
              </a:rPr>
              <a:t>pjesëmarrësit</a:t>
            </a:r>
            <a:r>
              <a:rPr lang="en-US" dirty="0" smtClean="0">
                <a:latin typeface="Calibri" charset="0"/>
              </a:rPr>
              <a:t> </a:t>
            </a:r>
            <a:r>
              <a:rPr lang="en-US" dirty="0" err="1" smtClean="0">
                <a:latin typeface="Calibri" charset="0"/>
              </a:rPr>
              <a:t>cilat</a:t>
            </a:r>
            <a:r>
              <a:rPr lang="en-US" dirty="0" smtClean="0">
                <a:latin typeface="Calibri" charset="0"/>
              </a:rPr>
              <a:t> role </a:t>
            </a:r>
            <a:r>
              <a:rPr lang="en-US" dirty="0" err="1" smtClean="0">
                <a:latin typeface="Calibri" charset="0"/>
              </a:rPr>
              <a:t>janë</a:t>
            </a:r>
            <a:r>
              <a:rPr lang="en-US" dirty="0" smtClean="0">
                <a:latin typeface="Calibri" charset="0"/>
              </a:rPr>
              <a:t> </a:t>
            </a:r>
            <a:r>
              <a:rPr lang="en-US" dirty="0" err="1" smtClean="0">
                <a:latin typeface="Calibri" charset="0"/>
              </a:rPr>
              <a:t>të</a:t>
            </a:r>
            <a:r>
              <a:rPr lang="en-US" dirty="0" smtClean="0">
                <a:latin typeface="Calibri" charset="0"/>
              </a:rPr>
              <a:t> </a:t>
            </a:r>
            <a:r>
              <a:rPr lang="en-US" dirty="0" err="1" smtClean="0">
                <a:latin typeface="Calibri" charset="0"/>
              </a:rPr>
              <a:t>nevojshme</a:t>
            </a:r>
            <a:r>
              <a:rPr lang="en-US" dirty="0" smtClean="0">
                <a:latin typeface="Calibri" charset="0"/>
              </a:rPr>
              <a:t> </a:t>
            </a:r>
            <a:r>
              <a:rPr lang="en-US" dirty="0" err="1" smtClean="0">
                <a:latin typeface="Calibri" charset="0"/>
              </a:rPr>
              <a:t>për</a:t>
            </a:r>
            <a:r>
              <a:rPr lang="en-US" dirty="0" smtClean="0">
                <a:latin typeface="Calibri" charset="0"/>
              </a:rPr>
              <a:t> </a:t>
            </a:r>
            <a:r>
              <a:rPr lang="en-US" dirty="0" err="1" smtClean="0">
                <a:latin typeface="Calibri" charset="0"/>
              </a:rPr>
              <a:t>një</a:t>
            </a:r>
            <a:r>
              <a:rPr lang="en-US" dirty="0" smtClean="0">
                <a:latin typeface="Calibri" charset="0"/>
              </a:rPr>
              <a:t> </a:t>
            </a:r>
            <a:r>
              <a:rPr lang="en-US" dirty="0" err="1" smtClean="0">
                <a:latin typeface="Calibri" charset="0"/>
              </a:rPr>
              <a:t>ekip</a:t>
            </a:r>
            <a:r>
              <a:rPr lang="en-US" dirty="0" smtClean="0">
                <a:latin typeface="Calibri" charset="0"/>
              </a:rPr>
              <a:t> </a:t>
            </a:r>
            <a:r>
              <a:rPr lang="en-US" dirty="0" err="1" smtClean="0">
                <a:latin typeface="Calibri" charset="0"/>
              </a:rPr>
              <a:t>kërkimi</a:t>
            </a:r>
            <a:r>
              <a:rPr lang="en-US" dirty="0" smtClean="0">
                <a:latin typeface="Calibri" charset="0"/>
              </a:rPr>
              <a:t> </a:t>
            </a:r>
            <a:r>
              <a:rPr lang="en-US" dirty="0" err="1" smtClean="0">
                <a:latin typeface="Calibri" charset="0"/>
              </a:rPr>
              <a:t>dhe</a:t>
            </a:r>
            <a:r>
              <a:rPr lang="en-US" dirty="0" smtClean="0">
                <a:latin typeface="Calibri" charset="0"/>
              </a:rPr>
              <a:t> </a:t>
            </a:r>
            <a:r>
              <a:rPr lang="en-US" dirty="0" err="1" smtClean="0">
                <a:latin typeface="Calibri" charset="0"/>
              </a:rPr>
              <a:t>listën</a:t>
            </a:r>
            <a:r>
              <a:rPr lang="en-US" dirty="0" smtClean="0">
                <a:latin typeface="Calibri" charset="0"/>
              </a:rPr>
              <a:t> e </a:t>
            </a:r>
            <a:r>
              <a:rPr lang="en-US" dirty="0" err="1" smtClean="0">
                <a:latin typeface="Calibri" charset="0"/>
              </a:rPr>
              <a:t>përgjigjeve</a:t>
            </a:r>
            <a:r>
              <a:rPr lang="en-US" dirty="0" smtClean="0">
                <a:latin typeface="Calibri" charset="0"/>
              </a:rPr>
              <a:t> </a:t>
            </a:r>
            <a:r>
              <a:rPr lang="en-US" dirty="0" err="1" smtClean="0">
                <a:latin typeface="Calibri" charset="0"/>
              </a:rPr>
              <a:t>në</a:t>
            </a:r>
            <a:r>
              <a:rPr lang="en-US" dirty="0" smtClean="0">
                <a:latin typeface="Calibri" charset="0"/>
              </a:rPr>
              <a:t> </a:t>
            </a:r>
            <a:r>
              <a:rPr lang="en-US" dirty="0" err="1" smtClean="0">
                <a:latin typeface="Calibri" charset="0"/>
              </a:rPr>
              <a:t>një</a:t>
            </a:r>
            <a:r>
              <a:rPr lang="en-US" dirty="0" smtClean="0">
                <a:latin typeface="Calibri" charset="0"/>
              </a:rPr>
              <a:t> </a:t>
            </a:r>
            <a:r>
              <a:rPr lang="en-US" dirty="0" err="1" smtClean="0">
                <a:latin typeface="Calibri" charset="0"/>
              </a:rPr>
              <a:t>tabelë</a:t>
            </a:r>
            <a:r>
              <a:rPr lang="en-US" dirty="0" smtClean="0">
                <a:latin typeface="Calibri" charset="0"/>
              </a:rPr>
              <a:t> </a:t>
            </a:r>
            <a:r>
              <a:rPr lang="en-US" dirty="0" err="1" smtClean="0">
                <a:latin typeface="Calibri" charset="0"/>
              </a:rPr>
              <a:t>dhe</a:t>
            </a:r>
            <a:r>
              <a:rPr lang="en-US" dirty="0" smtClean="0">
                <a:latin typeface="Calibri" charset="0"/>
              </a:rPr>
              <a:t> </a:t>
            </a:r>
            <a:r>
              <a:rPr lang="en-US" dirty="0" err="1" smtClean="0">
                <a:latin typeface="Calibri" charset="0"/>
              </a:rPr>
              <a:t>më</a:t>
            </a:r>
            <a:r>
              <a:rPr lang="en-US" dirty="0" smtClean="0">
                <a:latin typeface="Calibri" charset="0"/>
              </a:rPr>
              <a:t> pas </a:t>
            </a:r>
            <a:r>
              <a:rPr lang="en-US" dirty="0" err="1" smtClean="0">
                <a:latin typeface="Calibri" charset="0"/>
              </a:rPr>
              <a:t>krahasojnë</a:t>
            </a:r>
            <a:r>
              <a:rPr lang="en-US" dirty="0" smtClean="0">
                <a:latin typeface="Calibri" charset="0"/>
              </a:rPr>
              <a:t> </a:t>
            </a:r>
            <a:r>
              <a:rPr lang="en-US" dirty="0" err="1" smtClean="0">
                <a:latin typeface="Calibri" charset="0"/>
              </a:rPr>
              <a:t>përgjigjet</a:t>
            </a:r>
            <a:r>
              <a:rPr lang="en-US" dirty="0" smtClean="0">
                <a:latin typeface="Calibri" charset="0"/>
              </a:rPr>
              <a:t> me </a:t>
            </a:r>
            <a:r>
              <a:rPr lang="en-US" dirty="0" err="1" smtClean="0">
                <a:latin typeface="Calibri" charset="0"/>
              </a:rPr>
              <a:t>listën</a:t>
            </a:r>
            <a:r>
              <a:rPr lang="en-US" dirty="0" smtClean="0">
                <a:latin typeface="Calibri" charset="0"/>
              </a:rPr>
              <a:t> </a:t>
            </a:r>
            <a:r>
              <a:rPr lang="en-US" dirty="0" err="1" smtClean="0">
                <a:latin typeface="Calibri" charset="0"/>
              </a:rPr>
              <a:t>në</a:t>
            </a:r>
            <a:r>
              <a:rPr lang="en-US" dirty="0" smtClean="0">
                <a:latin typeface="Calibri" charset="0"/>
              </a:rPr>
              <a:t> </a:t>
            </a:r>
            <a:r>
              <a:rPr lang="en-US" dirty="0" err="1" smtClean="0">
                <a:latin typeface="Calibri" charset="0"/>
              </a:rPr>
              <a:t>këtë</a:t>
            </a:r>
            <a:r>
              <a:rPr lang="en-US" dirty="0" smtClean="0">
                <a:latin typeface="Calibri" charset="0"/>
              </a:rPr>
              <a:t> </a:t>
            </a:r>
            <a:r>
              <a:rPr lang="en-US" dirty="0" err="1" smtClean="0">
                <a:latin typeface="Calibri" charset="0"/>
              </a:rPr>
              <a:t>slajd</a:t>
            </a:r>
            <a:r>
              <a:rPr lang="en-US" dirty="0" smtClean="0">
                <a:latin typeface="Calibri" charset="0"/>
              </a:rPr>
              <a:t>. </a:t>
            </a:r>
            <a:r>
              <a:rPr lang="en-US" dirty="0" err="1" smtClean="0">
                <a:latin typeface="Calibri" charset="0"/>
              </a:rPr>
              <a:t>Duhet</a:t>
            </a:r>
            <a:r>
              <a:rPr lang="en-US" dirty="0" smtClean="0">
                <a:latin typeface="Calibri" charset="0"/>
              </a:rPr>
              <a:t> </a:t>
            </a:r>
            <a:r>
              <a:rPr lang="en-US" dirty="0" err="1" smtClean="0">
                <a:latin typeface="Calibri" charset="0"/>
              </a:rPr>
              <a:t>theksuar</a:t>
            </a:r>
            <a:r>
              <a:rPr lang="en-US" dirty="0" smtClean="0">
                <a:latin typeface="Calibri" charset="0"/>
              </a:rPr>
              <a:t> </a:t>
            </a:r>
            <a:r>
              <a:rPr lang="en-US" dirty="0" err="1" smtClean="0">
                <a:latin typeface="Calibri" charset="0"/>
              </a:rPr>
              <a:t>rëndësia</a:t>
            </a:r>
            <a:r>
              <a:rPr lang="en-US" dirty="0" smtClean="0">
                <a:latin typeface="Calibri" charset="0"/>
              </a:rPr>
              <a:t> e </a:t>
            </a:r>
            <a:r>
              <a:rPr lang="en-US" dirty="0" err="1" smtClean="0">
                <a:latin typeface="Calibri" charset="0"/>
              </a:rPr>
              <a:t>roleve</a:t>
            </a:r>
            <a:r>
              <a:rPr lang="en-US" dirty="0" smtClean="0">
                <a:latin typeface="Calibri" charset="0"/>
              </a:rPr>
              <a:t> </a:t>
            </a:r>
            <a:r>
              <a:rPr lang="en-US" dirty="0" err="1" smtClean="0">
                <a:latin typeface="Calibri" charset="0"/>
              </a:rPr>
              <a:t>individuale</a:t>
            </a:r>
            <a:r>
              <a:rPr lang="en-US" dirty="0" smtClean="0">
                <a:latin typeface="Calibri" charset="0"/>
              </a:rPr>
              <a:t>.</a:t>
            </a:r>
          </a:p>
          <a:p>
            <a:pPr marL="228600" indent="-228600">
              <a:buFontTx/>
              <a:buAutoNum type="arabicPeriod"/>
            </a:pPr>
            <a:endParaRPr lang="en-US" dirty="0" smtClean="0">
              <a:latin typeface="Calibri" charset="0"/>
            </a:endParaRPr>
          </a:p>
          <a:p>
            <a:pPr marL="228600" indent="-228600">
              <a:buFontTx/>
              <a:buAutoNum type="arabicPeriod"/>
            </a:pPr>
            <a:r>
              <a:rPr lang="en-US" dirty="0" err="1" smtClean="0">
                <a:latin typeface="Calibri" charset="0"/>
              </a:rPr>
              <a:t>Detyrat</a:t>
            </a:r>
            <a:r>
              <a:rPr lang="en-US" dirty="0" smtClean="0">
                <a:latin typeface="Calibri" charset="0"/>
              </a:rPr>
              <a:t> </a:t>
            </a:r>
            <a:r>
              <a:rPr lang="en-US" dirty="0" err="1" smtClean="0">
                <a:latin typeface="Calibri" charset="0"/>
              </a:rPr>
              <a:t>mbështetëse</a:t>
            </a:r>
            <a:r>
              <a:rPr lang="en-US" dirty="0" smtClean="0">
                <a:latin typeface="Calibri" charset="0"/>
              </a:rPr>
              <a:t> </a:t>
            </a:r>
            <a:r>
              <a:rPr lang="en-US" dirty="0" err="1" smtClean="0">
                <a:latin typeface="Calibri" charset="0"/>
              </a:rPr>
              <a:t>duhet</a:t>
            </a:r>
            <a:r>
              <a:rPr lang="en-US" dirty="0" smtClean="0">
                <a:latin typeface="Calibri" charset="0"/>
              </a:rPr>
              <a:t> </a:t>
            </a:r>
            <a:r>
              <a:rPr lang="en-US" dirty="0" err="1" smtClean="0">
                <a:latin typeface="Calibri" charset="0"/>
              </a:rPr>
              <a:t>të</a:t>
            </a:r>
            <a:r>
              <a:rPr lang="en-US" dirty="0" smtClean="0">
                <a:latin typeface="Calibri" charset="0"/>
              </a:rPr>
              <a:t> </a:t>
            </a:r>
            <a:r>
              <a:rPr lang="en-US" dirty="0" err="1" smtClean="0">
                <a:latin typeface="Calibri" charset="0"/>
              </a:rPr>
              <a:t>caktohen</a:t>
            </a:r>
            <a:r>
              <a:rPr lang="en-US" dirty="0" smtClean="0">
                <a:latin typeface="Calibri" charset="0"/>
              </a:rPr>
              <a:t> </a:t>
            </a:r>
            <a:r>
              <a:rPr lang="en-US" dirty="0" err="1" smtClean="0">
                <a:latin typeface="Calibri" charset="0"/>
              </a:rPr>
              <a:t>për</a:t>
            </a:r>
            <a:r>
              <a:rPr lang="en-US" dirty="0" smtClean="0">
                <a:latin typeface="Calibri" charset="0"/>
              </a:rPr>
              <a:t> </a:t>
            </a:r>
            <a:r>
              <a:rPr lang="en-US" dirty="0" err="1" smtClean="0">
                <a:latin typeface="Calibri" charset="0"/>
              </a:rPr>
              <a:t>të</a:t>
            </a:r>
            <a:r>
              <a:rPr lang="en-US" dirty="0" smtClean="0">
                <a:latin typeface="Calibri" charset="0"/>
              </a:rPr>
              <a:t> </a:t>
            </a:r>
            <a:r>
              <a:rPr lang="en-US" dirty="0" err="1" smtClean="0">
                <a:latin typeface="Calibri" charset="0"/>
              </a:rPr>
              <a:t>gjithë</a:t>
            </a:r>
            <a:r>
              <a:rPr lang="en-US" dirty="0" smtClean="0">
                <a:latin typeface="Calibri" charset="0"/>
              </a:rPr>
              <a:t> </a:t>
            </a:r>
            <a:r>
              <a:rPr lang="en-US" dirty="0" err="1" smtClean="0">
                <a:latin typeface="Calibri" charset="0"/>
              </a:rPr>
              <a:t>në</a:t>
            </a:r>
            <a:r>
              <a:rPr lang="en-US" dirty="0" smtClean="0">
                <a:latin typeface="Calibri" charset="0"/>
              </a:rPr>
              <a:t> </a:t>
            </a:r>
            <a:r>
              <a:rPr lang="en-US" dirty="0" err="1" smtClean="0">
                <a:latin typeface="Calibri" charset="0"/>
              </a:rPr>
              <a:t>rast</a:t>
            </a:r>
            <a:r>
              <a:rPr lang="en-US" dirty="0" smtClean="0">
                <a:latin typeface="Calibri" charset="0"/>
              </a:rPr>
              <a:t> se </a:t>
            </a:r>
            <a:r>
              <a:rPr lang="en-US" dirty="0" err="1" smtClean="0">
                <a:latin typeface="Calibri" charset="0"/>
              </a:rPr>
              <a:t>ato</a:t>
            </a:r>
            <a:r>
              <a:rPr lang="en-US" dirty="0" smtClean="0">
                <a:latin typeface="Calibri" charset="0"/>
              </a:rPr>
              <a:t> </a:t>
            </a:r>
            <a:r>
              <a:rPr lang="en-US" dirty="0" err="1" smtClean="0">
                <a:latin typeface="Calibri" charset="0"/>
              </a:rPr>
              <a:t>janë</a:t>
            </a:r>
            <a:r>
              <a:rPr lang="en-US" dirty="0" smtClean="0">
                <a:latin typeface="Calibri" charset="0"/>
              </a:rPr>
              <a:t> </a:t>
            </a:r>
            <a:r>
              <a:rPr lang="en-US" dirty="0" err="1" smtClean="0">
                <a:latin typeface="Calibri" charset="0"/>
              </a:rPr>
              <a:t>bërë</a:t>
            </a:r>
            <a:r>
              <a:rPr lang="en-US" dirty="0" smtClean="0">
                <a:latin typeface="Calibri" charset="0"/>
              </a:rPr>
              <a:t> me </a:t>
            </a:r>
            <a:r>
              <a:rPr lang="en-US" dirty="0" err="1" smtClean="0">
                <a:latin typeface="Calibri" charset="0"/>
              </a:rPr>
              <a:t>punën</a:t>
            </a:r>
            <a:r>
              <a:rPr lang="en-US" dirty="0" smtClean="0">
                <a:latin typeface="Calibri" charset="0"/>
              </a:rPr>
              <a:t> e </a:t>
            </a:r>
            <a:r>
              <a:rPr lang="en-US" dirty="0" err="1" smtClean="0">
                <a:latin typeface="Calibri" charset="0"/>
              </a:rPr>
              <a:t>tyre</a:t>
            </a:r>
            <a:r>
              <a:rPr lang="en-US" dirty="0" smtClean="0">
                <a:latin typeface="Calibri" charset="0"/>
              </a:rPr>
              <a:t> </a:t>
            </a:r>
            <a:r>
              <a:rPr lang="en-US" dirty="0" err="1" smtClean="0">
                <a:latin typeface="Calibri" charset="0"/>
              </a:rPr>
              <a:t>më</a:t>
            </a:r>
            <a:r>
              <a:rPr lang="en-US" dirty="0" smtClean="0">
                <a:latin typeface="Calibri" charset="0"/>
              </a:rPr>
              <a:t> </a:t>
            </a:r>
            <a:r>
              <a:rPr lang="en-US" dirty="0" err="1" smtClean="0">
                <a:latin typeface="Calibri" charset="0"/>
              </a:rPr>
              <a:t>herët</a:t>
            </a:r>
            <a:r>
              <a:rPr lang="en-US" dirty="0" smtClean="0">
                <a:latin typeface="Calibri" charset="0"/>
              </a:rPr>
              <a:t> </a:t>
            </a:r>
            <a:r>
              <a:rPr lang="en-US" dirty="0" err="1" smtClean="0">
                <a:latin typeface="Calibri" charset="0"/>
              </a:rPr>
              <a:t>apo</a:t>
            </a:r>
            <a:r>
              <a:rPr lang="en-US" dirty="0" smtClean="0">
                <a:latin typeface="Calibri" charset="0"/>
              </a:rPr>
              <a:t> </a:t>
            </a:r>
            <a:r>
              <a:rPr lang="en-US" dirty="0" err="1" smtClean="0">
                <a:latin typeface="Calibri" charset="0"/>
              </a:rPr>
              <a:t>të</a:t>
            </a:r>
            <a:r>
              <a:rPr lang="en-US" dirty="0" smtClean="0">
                <a:latin typeface="Calibri" charset="0"/>
              </a:rPr>
              <a:t> </a:t>
            </a:r>
            <a:r>
              <a:rPr lang="en-US" dirty="0" err="1" smtClean="0">
                <a:latin typeface="Calibri" charset="0"/>
              </a:rPr>
              <a:t>nevojshme</a:t>
            </a:r>
            <a:r>
              <a:rPr lang="en-US" dirty="0" smtClean="0">
                <a:latin typeface="Calibri" charset="0"/>
              </a:rPr>
              <a:t> </a:t>
            </a:r>
            <a:r>
              <a:rPr lang="en-US" dirty="0" err="1" smtClean="0">
                <a:latin typeface="Calibri" charset="0"/>
              </a:rPr>
              <a:t>diku</a:t>
            </a:r>
            <a:r>
              <a:rPr lang="en-US" dirty="0" smtClean="0">
                <a:latin typeface="Calibri" charset="0"/>
              </a:rPr>
              <a:t> </a:t>
            </a:r>
            <a:r>
              <a:rPr lang="en-US" dirty="0" err="1" smtClean="0">
                <a:latin typeface="Calibri" charset="0"/>
              </a:rPr>
              <a:t>tjetër</a:t>
            </a:r>
            <a:r>
              <a:rPr lang="en-US" dirty="0" smtClean="0">
                <a:latin typeface="Calibri" charset="0"/>
              </a:rPr>
              <a:t>.</a:t>
            </a:r>
            <a:endParaRPr lang="en-US" dirty="0">
              <a:latin typeface="Calibri" charset="0"/>
            </a:endParaRPr>
          </a:p>
          <a:p>
            <a:pPr marL="228600" indent="-228600">
              <a:buFontTx/>
              <a:buAutoNum type="arabicPeriod"/>
            </a:pPr>
            <a:r>
              <a:rPr lang="en-US" dirty="0" err="1" smtClean="0">
                <a:latin typeface="Calibri" charset="0"/>
              </a:rPr>
              <a:t>Komentoni</a:t>
            </a:r>
            <a:r>
              <a:rPr lang="en-US" dirty="0" smtClean="0">
                <a:latin typeface="Calibri" charset="0"/>
              </a:rPr>
              <a:t> </a:t>
            </a:r>
            <a:r>
              <a:rPr lang="en-US" dirty="0" err="1" smtClean="0">
                <a:latin typeface="Calibri" charset="0"/>
              </a:rPr>
              <a:t>nëse</a:t>
            </a:r>
            <a:r>
              <a:rPr lang="en-US" dirty="0" smtClean="0">
                <a:latin typeface="Calibri" charset="0"/>
              </a:rPr>
              <a:t> </a:t>
            </a:r>
            <a:r>
              <a:rPr lang="en-US" dirty="0" err="1" smtClean="0">
                <a:latin typeface="Calibri" charset="0"/>
              </a:rPr>
              <a:t>është</a:t>
            </a:r>
            <a:r>
              <a:rPr lang="en-US" dirty="0" smtClean="0">
                <a:latin typeface="Calibri" charset="0"/>
              </a:rPr>
              <a:t> </a:t>
            </a:r>
            <a:r>
              <a:rPr lang="en-US" dirty="0" err="1" smtClean="0">
                <a:latin typeface="Calibri" charset="0"/>
              </a:rPr>
              <a:t>i</a:t>
            </a:r>
            <a:r>
              <a:rPr lang="en-US" dirty="0" smtClean="0">
                <a:latin typeface="Calibri" charset="0"/>
              </a:rPr>
              <a:t> </a:t>
            </a:r>
            <a:r>
              <a:rPr lang="en-US" dirty="0" err="1" smtClean="0">
                <a:latin typeface="Calibri" charset="0"/>
              </a:rPr>
              <a:t>nevojshme</a:t>
            </a:r>
            <a:r>
              <a:rPr lang="en-US" dirty="0" smtClean="0">
                <a:latin typeface="Calibri" charset="0"/>
              </a:rPr>
              <a:t> </a:t>
            </a:r>
            <a:r>
              <a:rPr lang="en-US" dirty="0" err="1" smtClean="0">
                <a:latin typeface="Calibri" charset="0"/>
              </a:rPr>
              <a:t>një</a:t>
            </a:r>
            <a:r>
              <a:rPr lang="en-US" dirty="0" smtClean="0">
                <a:latin typeface="Calibri" charset="0"/>
              </a:rPr>
              <a:t> </a:t>
            </a:r>
            <a:r>
              <a:rPr lang="en-US" dirty="0" err="1" smtClean="0">
                <a:latin typeface="Calibri" charset="0"/>
              </a:rPr>
              <a:t>Oficer</a:t>
            </a:r>
            <a:r>
              <a:rPr lang="en-US" dirty="0" smtClean="0">
                <a:latin typeface="Calibri" charset="0"/>
              </a:rPr>
              <a:t> I </a:t>
            </a:r>
            <a:r>
              <a:rPr lang="en-US" dirty="0" err="1" smtClean="0">
                <a:latin typeface="Calibri" charset="0"/>
              </a:rPr>
              <a:t>Provave</a:t>
            </a:r>
            <a:r>
              <a:rPr lang="en-US" dirty="0" smtClean="0">
                <a:latin typeface="Calibri" charset="0"/>
              </a:rPr>
              <a:t> </a:t>
            </a:r>
            <a:r>
              <a:rPr lang="en-US" dirty="0" err="1" smtClean="0">
                <a:latin typeface="Calibri" charset="0"/>
              </a:rPr>
              <a:t>dhe</a:t>
            </a:r>
            <a:r>
              <a:rPr lang="en-US" dirty="0" smtClean="0">
                <a:latin typeface="Calibri" charset="0"/>
              </a:rPr>
              <a:t> </a:t>
            </a:r>
            <a:r>
              <a:rPr lang="en-US" dirty="0" err="1" smtClean="0">
                <a:latin typeface="Calibri" charset="0"/>
              </a:rPr>
              <a:t>një</a:t>
            </a:r>
            <a:r>
              <a:rPr lang="en-US" dirty="0" smtClean="0">
                <a:latin typeface="Calibri" charset="0"/>
              </a:rPr>
              <a:t> </a:t>
            </a:r>
            <a:r>
              <a:rPr lang="en-US" dirty="0" err="1" smtClean="0">
                <a:latin typeface="Calibri" charset="0"/>
              </a:rPr>
              <a:t>Regjistrues</a:t>
            </a:r>
            <a:r>
              <a:rPr lang="en-US" dirty="0" smtClean="0">
                <a:latin typeface="Calibri" charset="0"/>
              </a:rPr>
              <a:t> I </a:t>
            </a:r>
            <a:r>
              <a:rPr lang="en-US" dirty="0" err="1" smtClean="0">
                <a:latin typeface="Calibri" charset="0"/>
              </a:rPr>
              <a:t>Ngjarjes</a:t>
            </a:r>
            <a:r>
              <a:rPr lang="en-US" dirty="0" smtClean="0">
                <a:latin typeface="Calibri" charset="0"/>
              </a:rPr>
              <a:t>.</a:t>
            </a:r>
          </a:p>
          <a:p>
            <a:pPr marL="514350" indent="-514350" eaLnBrk="1" hangingPunct="1">
              <a:lnSpc>
                <a:spcPct val="80000"/>
              </a:lnSpc>
              <a:buFont typeface="Calibri" charset="0"/>
              <a:buAutoNum type="arabicPeriod"/>
            </a:pPr>
            <a:r>
              <a:rPr lang="en-US" dirty="0" err="1" smtClean="0">
                <a:latin typeface="Calibri" charset="0"/>
              </a:rPr>
              <a:t>Nëse</a:t>
            </a:r>
            <a:r>
              <a:rPr lang="en-US" dirty="0" smtClean="0">
                <a:latin typeface="Calibri" charset="0"/>
              </a:rPr>
              <a:t> </a:t>
            </a:r>
            <a:r>
              <a:rPr lang="en-US" dirty="0" err="1" smtClean="0">
                <a:latin typeface="Calibri" charset="0"/>
              </a:rPr>
              <a:t>sistemi</a:t>
            </a:r>
            <a:r>
              <a:rPr lang="en-US" dirty="0" smtClean="0">
                <a:latin typeface="Calibri" charset="0"/>
              </a:rPr>
              <a:t> </a:t>
            </a:r>
            <a:r>
              <a:rPr lang="en-US" dirty="0" err="1" smtClean="0">
                <a:latin typeface="Calibri" charset="0"/>
              </a:rPr>
              <a:t>administrohet</a:t>
            </a:r>
            <a:r>
              <a:rPr lang="en-US" dirty="0" smtClean="0">
                <a:latin typeface="Calibri" charset="0"/>
              </a:rPr>
              <a:t> </a:t>
            </a:r>
            <a:r>
              <a:rPr lang="en-US" dirty="0" err="1" smtClean="0">
                <a:latin typeface="Calibri" charset="0"/>
              </a:rPr>
              <a:t>nga</a:t>
            </a:r>
            <a:r>
              <a:rPr lang="en-US" dirty="0" smtClean="0">
                <a:latin typeface="Calibri" charset="0"/>
              </a:rPr>
              <a:t> </a:t>
            </a:r>
            <a:r>
              <a:rPr lang="en-US" dirty="0" err="1" smtClean="0">
                <a:latin typeface="Calibri" charset="0"/>
              </a:rPr>
              <a:t>një</a:t>
            </a:r>
            <a:r>
              <a:rPr lang="en-US" dirty="0" smtClean="0">
                <a:latin typeface="Calibri" charset="0"/>
              </a:rPr>
              <a:t> </a:t>
            </a:r>
            <a:r>
              <a:rPr lang="en-US" dirty="0" err="1" smtClean="0">
                <a:latin typeface="Calibri" charset="0"/>
              </a:rPr>
              <a:t>kompani</a:t>
            </a:r>
            <a:r>
              <a:rPr lang="en-US" dirty="0" smtClean="0">
                <a:latin typeface="Calibri" charset="0"/>
              </a:rPr>
              <a:t> e </a:t>
            </a:r>
            <a:r>
              <a:rPr lang="en-US" dirty="0" err="1" smtClean="0">
                <a:latin typeface="Calibri" charset="0"/>
              </a:rPr>
              <a:t>jashtme</a:t>
            </a:r>
            <a:r>
              <a:rPr lang="en-US" dirty="0" smtClean="0">
                <a:latin typeface="Calibri" charset="0"/>
              </a:rPr>
              <a:t> </a:t>
            </a:r>
            <a:r>
              <a:rPr lang="en-US" dirty="0" err="1" smtClean="0">
                <a:latin typeface="Calibri" charset="0"/>
              </a:rPr>
              <a:t>ose</a:t>
            </a:r>
            <a:r>
              <a:rPr lang="en-US" dirty="0" smtClean="0">
                <a:latin typeface="Calibri" charset="0"/>
              </a:rPr>
              <a:t> </a:t>
            </a:r>
            <a:r>
              <a:rPr lang="en-US" dirty="0" err="1" smtClean="0">
                <a:latin typeface="Calibri" charset="0"/>
              </a:rPr>
              <a:t>një</a:t>
            </a:r>
            <a:r>
              <a:rPr lang="en-US" dirty="0" smtClean="0">
                <a:latin typeface="Calibri" charset="0"/>
              </a:rPr>
              <a:t> administrator, </a:t>
            </a:r>
            <a:r>
              <a:rPr lang="en-US" dirty="0" err="1" smtClean="0">
                <a:latin typeface="Calibri" charset="0"/>
              </a:rPr>
              <a:t>ju</a:t>
            </a:r>
            <a:r>
              <a:rPr lang="en-US" dirty="0" smtClean="0">
                <a:latin typeface="Calibri" charset="0"/>
              </a:rPr>
              <a:t> </a:t>
            </a:r>
            <a:r>
              <a:rPr lang="en-US" dirty="0" err="1" smtClean="0">
                <a:latin typeface="Calibri" charset="0"/>
              </a:rPr>
              <a:t>mund</a:t>
            </a:r>
            <a:r>
              <a:rPr lang="en-US" dirty="0" smtClean="0">
                <a:latin typeface="Calibri" charset="0"/>
              </a:rPr>
              <a:t> </a:t>
            </a:r>
            <a:r>
              <a:rPr lang="en-US" dirty="0" err="1" smtClean="0">
                <a:latin typeface="Calibri" charset="0"/>
              </a:rPr>
              <a:t>të</a:t>
            </a:r>
            <a:r>
              <a:rPr lang="en-US" dirty="0" smtClean="0">
                <a:latin typeface="Calibri" charset="0"/>
              </a:rPr>
              <a:t> </a:t>
            </a:r>
            <a:r>
              <a:rPr lang="en-US" dirty="0" err="1" smtClean="0">
                <a:latin typeface="Calibri" charset="0"/>
              </a:rPr>
              <a:t>konsideroni</a:t>
            </a:r>
            <a:r>
              <a:rPr lang="en-US" dirty="0" smtClean="0">
                <a:latin typeface="Calibri" charset="0"/>
              </a:rPr>
              <a:t> </a:t>
            </a:r>
            <a:r>
              <a:rPr lang="en-US" dirty="0" err="1" smtClean="0">
                <a:latin typeface="Calibri" charset="0"/>
              </a:rPr>
              <a:t>përfshirjen</a:t>
            </a:r>
            <a:r>
              <a:rPr lang="en-US" dirty="0" smtClean="0">
                <a:latin typeface="Calibri" charset="0"/>
              </a:rPr>
              <a:t> e </a:t>
            </a:r>
            <a:r>
              <a:rPr lang="en-US" dirty="0" err="1" smtClean="0">
                <a:latin typeface="Calibri" charset="0"/>
              </a:rPr>
              <a:t>tij</a:t>
            </a:r>
            <a:r>
              <a:rPr lang="en-US" dirty="0" smtClean="0">
                <a:latin typeface="Calibri" charset="0"/>
              </a:rPr>
              <a:t> </a:t>
            </a:r>
            <a:r>
              <a:rPr lang="en-US" dirty="0" err="1" smtClean="0">
                <a:latin typeface="Calibri" charset="0"/>
              </a:rPr>
              <a:t>si</a:t>
            </a:r>
            <a:r>
              <a:rPr lang="en-US" dirty="0" smtClean="0">
                <a:latin typeface="Calibri" charset="0"/>
              </a:rPr>
              <a:t> </a:t>
            </a:r>
            <a:r>
              <a:rPr lang="en-US" dirty="0" err="1" smtClean="0">
                <a:latin typeface="Calibri" charset="0"/>
              </a:rPr>
              <a:t>dëshmitar</a:t>
            </a:r>
            <a:r>
              <a:rPr lang="en-US" dirty="0" smtClean="0">
                <a:latin typeface="Calibri" charset="0"/>
              </a:rPr>
              <a:t> </a:t>
            </a:r>
            <a:r>
              <a:rPr lang="en-US" dirty="0" err="1" smtClean="0">
                <a:latin typeface="Calibri" charset="0"/>
              </a:rPr>
              <a:t>ekspert</a:t>
            </a:r>
            <a:r>
              <a:rPr lang="en-US" dirty="0" smtClean="0">
                <a:latin typeface="Calibri" charset="0"/>
              </a:rPr>
              <a:t> (</a:t>
            </a:r>
            <a:r>
              <a:rPr lang="en-US" dirty="0" err="1" smtClean="0">
                <a:latin typeface="Calibri" charset="0"/>
              </a:rPr>
              <a:t>nëse</a:t>
            </a:r>
            <a:r>
              <a:rPr lang="en-US" dirty="0" smtClean="0">
                <a:latin typeface="Calibri" charset="0"/>
              </a:rPr>
              <a:t> </a:t>
            </a:r>
            <a:r>
              <a:rPr lang="en-US" dirty="0" err="1" smtClean="0">
                <a:latin typeface="Calibri" charset="0"/>
              </a:rPr>
              <a:t>ai</a:t>
            </a:r>
            <a:r>
              <a:rPr lang="en-US" dirty="0" smtClean="0">
                <a:latin typeface="Calibri" charset="0"/>
              </a:rPr>
              <a:t> / </a:t>
            </a:r>
            <a:r>
              <a:rPr lang="en-US" dirty="0" err="1" smtClean="0">
                <a:latin typeface="Calibri" charset="0"/>
              </a:rPr>
              <a:t>ajo</a:t>
            </a:r>
            <a:r>
              <a:rPr lang="en-US" dirty="0" smtClean="0">
                <a:latin typeface="Calibri" charset="0"/>
              </a:rPr>
              <a:t> </a:t>
            </a:r>
            <a:r>
              <a:rPr lang="en-US" dirty="0" err="1" smtClean="0">
                <a:latin typeface="Calibri" charset="0"/>
              </a:rPr>
              <a:t>nuk</a:t>
            </a:r>
            <a:r>
              <a:rPr lang="en-US" dirty="0" smtClean="0">
                <a:latin typeface="Calibri" charset="0"/>
              </a:rPr>
              <a:t> </a:t>
            </a:r>
            <a:r>
              <a:rPr lang="en-US" dirty="0" err="1" smtClean="0">
                <a:latin typeface="Calibri" charset="0"/>
              </a:rPr>
              <a:t>konsiderohet</a:t>
            </a:r>
            <a:r>
              <a:rPr lang="en-US" dirty="0" smtClean="0">
                <a:latin typeface="Calibri" charset="0"/>
              </a:rPr>
              <a:t> </a:t>
            </a:r>
            <a:r>
              <a:rPr lang="en-US" dirty="0" err="1" smtClean="0">
                <a:latin typeface="Calibri" charset="0"/>
              </a:rPr>
              <a:t>të</a:t>
            </a:r>
            <a:r>
              <a:rPr lang="en-US" dirty="0" smtClean="0">
                <a:latin typeface="Calibri" charset="0"/>
              </a:rPr>
              <a:t> </a:t>
            </a:r>
            <a:r>
              <a:rPr lang="en-US" dirty="0" err="1" smtClean="0">
                <a:latin typeface="Calibri" charset="0"/>
              </a:rPr>
              <a:t>jetë</a:t>
            </a:r>
            <a:r>
              <a:rPr lang="en-US" dirty="0" smtClean="0">
                <a:latin typeface="Calibri" charset="0"/>
              </a:rPr>
              <a:t> </a:t>
            </a:r>
            <a:r>
              <a:rPr lang="en-US" dirty="0" err="1" smtClean="0">
                <a:latin typeface="Calibri" charset="0"/>
              </a:rPr>
              <a:t>i</a:t>
            </a:r>
            <a:r>
              <a:rPr lang="en-US" dirty="0" smtClean="0">
                <a:latin typeface="Calibri" charset="0"/>
              </a:rPr>
              <a:t> </a:t>
            </a:r>
            <a:r>
              <a:rPr lang="en-US" dirty="0" err="1" smtClean="0">
                <a:latin typeface="Calibri" charset="0"/>
              </a:rPr>
              <a:t>dyshuar</a:t>
            </a:r>
            <a:r>
              <a:rPr lang="en-US" dirty="0" smtClean="0">
                <a:latin typeface="Calibri" charset="0"/>
              </a:rPr>
              <a:t>).</a:t>
            </a:r>
          </a:p>
          <a:p>
            <a:pPr marL="514350" indent="-514350" eaLnBrk="1" hangingPunct="1">
              <a:lnSpc>
                <a:spcPct val="80000"/>
              </a:lnSpc>
              <a:buFont typeface="Calibri" charset="0"/>
              <a:buAutoNum type="arabicPeriod"/>
            </a:pPr>
            <a:r>
              <a:rPr lang="en-US" dirty="0" err="1" smtClean="0">
                <a:latin typeface="Calibri" charset="0"/>
              </a:rPr>
              <a:t>Dy</a:t>
            </a:r>
            <a:r>
              <a:rPr lang="en-US" dirty="0" smtClean="0">
                <a:latin typeface="Calibri" charset="0"/>
              </a:rPr>
              <a:t> </a:t>
            </a:r>
            <a:r>
              <a:rPr lang="en-US" dirty="0" err="1" smtClean="0">
                <a:latin typeface="Calibri" charset="0"/>
              </a:rPr>
              <a:t>dëshmitarë</a:t>
            </a:r>
            <a:r>
              <a:rPr lang="en-US" dirty="0" smtClean="0">
                <a:latin typeface="Calibri" charset="0"/>
              </a:rPr>
              <a:t> </a:t>
            </a:r>
            <a:r>
              <a:rPr lang="en-US" dirty="0" err="1" smtClean="0">
                <a:latin typeface="Calibri" charset="0"/>
              </a:rPr>
              <a:t>për</a:t>
            </a:r>
            <a:r>
              <a:rPr lang="en-US" dirty="0" smtClean="0">
                <a:latin typeface="Calibri" charset="0"/>
              </a:rPr>
              <a:t> </a:t>
            </a:r>
            <a:r>
              <a:rPr lang="en-US" dirty="0" err="1" smtClean="0">
                <a:latin typeface="Calibri" charset="0"/>
              </a:rPr>
              <a:t>çdo</a:t>
            </a:r>
            <a:r>
              <a:rPr lang="en-US" dirty="0" smtClean="0">
                <a:latin typeface="Calibri" charset="0"/>
              </a:rPr>
              <a:t> </a:t>
            </a:r>
            <a:r>
              <a:rPr lang="en-US" dirty="0" err="1" smtClean="0">
                <a:latin typeface="Calibri" charset="0"/>
              </a:rPr>
              <a:t>veprim</a:t>
            </a:r>
            <a:r>
              <a:rPr lang="en-US" dirty="0" smtClean="0">
                <a:latin typeface="Calibri" charset="0"/>
              </a:rPr>
              <a:t>. </a:t>
            </a:r>
            <a:r>
              <a:rPr lang="en-US" dirty="0" err="1" smtClean="0">
                <a:latin typeface="Calibri" charset="0"/>
              </a:rPr>
              <a:t>Gjithësesi</a:t>
            </a:r>
            <a:r>
              <a:rPr lang="en-US" dirty="0" smtClean="0">
                <a:latin typeface="Calibri" charset="0"/>
              </a:rPr>
              <a:t>, </a:t>
            </a:r>
            <a:r>
              <a:rPr lang="en-US" dirty="0" err="1" smtClean="0">
                <a:latin typeface="Calibri" charset="0"/>
              </a:rPr>
              <a:t>disa</a:t>
            </a:r>
            <a:r>
              <a:rPr lang="en-US" dirty="0" smtClean="0">
                <a:latin typeface="Calibri" charset="0"/>
              </a:rPr>
              <a:t> </a:t>
            </a:r>
            <a:r>
              <a:rPr lang="en-US" dirty="0" err="1" smtClean="0">
                <a:latin typeface="Calibri" charset="0"/>
              </a:rPr>
              <a:t>veprime</a:t>
            </a:r>
            <a:r>
              <a:rPr lang="en-US" dirty="0" smtClean="0">
                <a:latin typeface="Calibri" charset="0"/>
              </a:rPr>
              <a:t> </a:t>
            </a:r>
            <a:r>
              <a:rPr lang="en-US" dirty="0" err="1" smtClean="0">
                <a:latin typeface="Calibri" charset="0"/>
              </a:rPr>
              <a:t>kanë</a:t>
            </a:r>
            <a:r>
              <a:rPr lang="en-US" dirty="0" smtClean="0">
                <a:latin typeface="Calibri" charset="0"/>
              </a:rPr>
              <a:t> </a:t>
            </a:r>
            <a:r>
              <a:rPr lang="en-US" dirty="0" err="1" smtClean="0">
                <a:latin typeface="Calibri" charset="0"/>
              </a:rPr>
              <a:t>nevojë</a:t>
            </a:r>
            <a:r>
              <a:rPr lang="en-US" dirty="0" smtClean="0">
                <a:latin typeface="Calibri" charset="0"/>
              </a:rPr>
              <a:t> </a:t>
            </a:r>
            <a:r>
              <a:rPr lang="en-US" dirty="0" err="1" smtClean="0">
                <a:latin typeface="Calibri" charset="0"/>
              </a:rPr>
              <a:t>për</a:t>
            </a:r>
            <a:r>
              <a:rPr lang="en-US" dirty="0" smtClean="0">
                <a:latin typeface="Calibri" charset="0"/>
              </a:rPr>
              <a:t> </a:t>
            </a:r>
            <a:r>
              <a:rPr lang="en-US" dirty="0" err="1" smtClean="0">
                <a:latin typeface="Calibri" charset="0"/>
              </a:rPr>
              <a:t>dy</a:t>
            </a:r>
            <a:r>
              <a:rPr lang="en-US" dirty="0" smtClean="0">
                <a:latin typeface="Calibri" charset="0"/>
              </a:rPr>
              <a:t> persona.</a:t>
            </a:r>
          </a:p>
          <a:p>
            <a:pPr marL="514350" indent="-514350" eaLnBrk="1" hangingPunct="1">
              <a:lnSpc>
                <a:spcPct val="80000"/>
              </a:lnSpc>
              <a:buFont typeface="Calibri" charset="0"/>
              <a:buAutoNum type="arabicPeriod"/>
            </a:pPr>
            <a:r>
              <a:rPr lang="en-US" dirty="0" smtClean="0">
                <a:latin typeface="Calibri" charset="0"/>
              </a:rPr>
              <a:t>Ex. jo </a:t>
            </a:r>
            <a:r>
              <a:rPr lang="en-US" dirty="0" err="1" smtClean="0">
                <a:latin typeface="Calibri" charset="0"/>
              </a:rPr>
              <a:t>pluhur</a:t>
            </a:r>
            <a:r>
              <a:rPr lang="en-US" dirty="0" smtClean="0">
                <a:latin typeface="Calibri" charset="0"/>
              </a:rPr>
              <a:t> </a:t>
            </a:r>
            <a:r>
              <a:rPr lang="en-US" dirty="0" err="1" smtClean="0">
                <a:latin typeface="Calibri" charset="0"/>
              </a:rPr>
              <a:t>për</a:t>
            </a:r>
            <a:r>
              <a:rPr lang="en-US" dirty="0" smtClean="0">
                <a:latin typeface="Calibri" charset="0"/>
              </a:rPr>
              <a:t> </a:t>
            </a:r>
            <a:r>
              <a:rPr lang="en-US" dirty="0" err="1" smtClean="0">
                <a:latin typeface="Calibri" charset="0"/>
              </a:rPr>
              <a:t>shenjat</a:t>
            </a:r>
            <a:r>
              <a:rPr lang="en-US" dirty="0" smtClean="0">
                <a:latin typeface="Calibri" charset="0"/>
              </a:rPr>
              <a:t> e </a:t>
            </a:r>
            <a:r>
              <a:rPr lang="en-US" dirty="0" err="1" smtClean="0">
                <a:latin typeface="Calibri" charset="0"/>
              </a:rPr>
              <a:t>gishtërinjve</a:t>
            </a:r>
            <a:endParaRPr lang="en-US" dirty="0" smtClean="0">
              <a:latin typeface="Calibri" charset="0"/>
            </a:endParaRPr>
          </a:p>
          <a:p>
            <a:pPr marL="514350" indent="-514350" eaLnBrk="1" hangingPunct="1">
              <a:lnSpc>
                <a:spcPct val="80000"/>
              </a:lnSpc>
              <a:buFont typeface="Calibri" charset="0"/>
              <a:buAutoNum type="arabicPeriod"/>
            </a:pPr>
            <a:r>
              <a:rPr lang="en-US" dirty="0" err="1" smtClean="0">
                <a:latin typeface="Calibri" charset="0"/>
              </a:rPr>
              <a:t>Kërkimi</a:t>
            </a:r>
            <a:r>
              <a:rPr lang="en-US" dirty="0" smtClean="0">
                <a:latin typeface="Calibri" charset="0"/>
              </a:rPr>
              <a:t> </a:t>
            </a:r>
            <a:r>
              <a:rPr lang="en-US" dirty="0" err="1" smtClean="0">
                <a:latin typeface="Calibri" charset="0"/>
              </a:rPr>
              <a:t>mund</a:t>
            </a:r>
            <a:r>
              <a:rPr lang="en-US" dirty="0" smtClean="0">
                <a:latin typeface="Calibri" charset="0"/>
              </a:rPr>
              <a:t> </a:t>
            </a:r>
            <a:r>
              <a:rPr lang="en-US" dirty="0" err="1" smtClean="0">
                <a:latin typeface="Calibri" charset="0"/>
              </a:rPr>
              <a:t>të</a:t>
            </a:r>
            <a:r>
              <a:rPr lang="en-US" dirty="0" smtClean="0">
                <a:latin typeface="Calibri" charset="0"/>
              </a:rPr>
              <a:t> </a:t>
            </a:r>
            <a:r>
              <a:rPr lang="en-US" dirty="0" err="1" smtClean="0">
                <a:latin typeface="Calibri" charset="0"/>
              </a:rPr>
              <a:t>ndodhë</a:t>
            </a:r>
            <a:r>
              <a:rPr lang="en-US" dirty="0" smtClean="0">
                <a:latin typeface="Calibri" charset="0"/>
              </a:rPr>
              <a:t> pas </a:t>
            </a:r>
            <a:r>
              <a:rPr lang="en-US" dirty="0" err="1" smtClean="0">
                <a:latin typeface="Calibri" charset="0"/>
              </a:rPr>
              <a:t>orarit</a:t>
            </a:r>
            <a:r>
              <a:rPr lang="en-US" dirty="0" smtClean="0">
                <a:latin typeface="Calibri" charset="0"/>
              </a:rPr>
              <a:t> </a:t>
            </a:r>
            <a:r>
              <a:rPr lang="en-US" dirty="0" err="1" smtClean="0">
                <a:latin typeface="Calibri" charset="0"/>
              </a:rPr>
              <a:t>pasi</a:t>
            </a:r>
            <a:r>
              <a:rPr lang="en-US" dirty="0" smtClean="0">
                <a:latin typeface="Calibri" charset="0"/>
              </a:rPr>
              <a:t> </a:t>
            </a:r>
            <a:r>
              <a:rPr lang="en-US" dirty="0" err="1" smtClean="0">
                <a:latin typeface="Calibri" charset="0"/>
              </a:rPr>
              <a:t>ata</a:t>
            </a:r>
            <a:r>
              <a:rPr lang="en-US" dirty="0" smtClean="0">
                <a:latin typeface="Calibri" charset="0"/>
              </a:rPr>
              <a:t> </a:t>
            </a:r>
            <a:r>
              <a:rPr lang="en-US" dirty="0" err="1" smtClean="0">
                <a:latin typeface="Calibri" charset="0"/>
              </a:rPr>
              <a:t>mund</a:t>
            </a:r>
            <a:r>
              <a:rPr lang="en-US" dirty="0" smtClean="0">
                <a:latin typeface="Calibri" charset="0"/>
              </a:rPr>
              <a:t> </a:t>
            </a:r>
            <a:r>
              <a:rPr lang="en-US" dirty="0" err="1" smtClean="0">
                <a:latin typeface="Calibri" charset="0"/>
              </a:rPr>
              <a:t>të</a:t>
            </a:r>
            <a:r>
              <a:rPr lang="en-US" dirty="0" smtClean="0">
                <a:latin typeface="Calibri" charset="0"/>
              </a:rPr>
              <a:t> </a:t>
            </a:r>
            <a:r>
              <a:rPr lang="en-US" dirty="0" err="1" smtClean="0">
                <a:latin typeface="Calibri" charset="0"/>
              </a:rPr>
              <a:t>kenë</a:t>
            </a:r>
            <a:r>
              <a:rPr lang="en-US" dirty="0" smtClean="0">
                <a:latin typeface="Calibri" charset="0"/>
              </a:rPr>
              <a:t> </a:t>
            </a:r>
            <a:r>
              <a:rPr lang="en-US" dirty="0" err="1" smtClean="0">
                <a:latin typeface="Calibri" charset="0"/>
              </a:rPr>
              <a:t>nevojë</a:t>
            </a:r>
            <a:r>
              <a:rPr lang="en-US" dirty="0" smtClean="0">
                <a:latin typeface="Calibri" charset="0"/>
              </a:rPr>
              <a:t> </a:t>
            </a:r>
            <a:r>
              <a:rPr lang="en-US" dirty="0" err="1" smtClean="0">
                <a:latin typeface="Calibri" charset="0"/>
              </a:rPr>
              <a:t>për</a:t>
            </a:r>
            <a:r>
              <a:rPr lang="en-US" dirty="0" smtClean="0">
                <a:latin typeface="Calibri" charset="0"/>
              </a:rPr>
              <a:t> </a:t>
            </a:r>
            <a:r>
              <a:rPr lang="en-US" dirty="0" err="1" smtClean="0">
                <a:latin typeface="Calibri" charset="0"/>
              </a:rPr>
              <a:t>një</a:t>
            </a:r>
            <a:r>
              <a:rPr lang="en-US" dirty="0" smtClean="0">
                <a:latin typeface="Calibri" charset="0"/>
              </a:rPr>
              <a:t> specialist </a:t>
            </a:r>
            <a:r>
              <a:rPr lang="en-US" dirty="0" err="1" smtClean="0">
                <a:latin typeface="Calibri" charset="0"/>
              </a:rPr>
              <a:t>të</a:t>
            </a:r>
            <a:r>
              <a:rPr lang="en-US" dirty="0" smtClean="0">
                <a:latin typeface="Calibri" charset="0"/>
              </a:rPr>
              <a:t> </a:t>
            </a:r>
            <a:r>
              <a:rPr lang="en-US" dirty="0" err="1" smtClean="0">
                <a:latin typeface="Calibri" charset="0"/>
              </a:rPr>
              <a:t>gatshëm</a:t>
            </a:r>
            <a:r>
              <a:rPr lang="en-US" dirty="0" smtClean="0">
                <a:latin typeface="Calibri" charset="0"/>
              </a:rPr>
              <a:t>.</a:t>
            </a:r>
          </a:p>
          <a:p>
            <a:pPr marL="514350" indent="-514350" eaLnBrk="1" hangingPunct="1">
              <a:lnSpc>
                <a:spcPct val="80000"/>
              </a:lnSpc>
              <a:buFont typeface="Calibri" charset="0"/>
              <a:buAutoNum type="arabicPeriod"/>
            </a:pPr>
            <a:endParaRPr lang="en-US" dirty="0" smtClean="0">
              <a:latin typeface="Calibri" charset="0"/>
            </a:endParaRPr>
          </a:p>
          <a:p>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Nëse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dihet</a:t>
            </a:r>
            <a:r>
              <a:rPr lang="en-GB" sz="1200" kern="1200" dirty="0" smtClean="0">
                <a:solidFill>
                  <a:schemeClr val="tx1"/>
                </a:solidFill>
                <a:effectLst/>
                <a:latin typeface="+mn-lt"/>
                <a:ea typeface="+mn-ea"/>
                <a:cs typeface="+mn-cs"/>
              </a:rPr>
              <a:t> se </a:t>
            </a:r>
            <a:r>
              <a:rPr lang="en-GB" sz="1200" kern="1200" dirty="0" err="1" smtClean="0">
                <a:solidFill>
                  <a:schemeClr val="tx1"/>
                </a:solidFill>
                <a:effectLst/>
                <a:latin typeface="+mn-lt"/>
                <a:ea typeface="+mn-ea"/>
                <a:cs typeface="+mn-cs"/>
              </a:rPr>
              <a:t>ekzaminimet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elektronike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mund</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gjenden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vendngjarje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ekipi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sekuestrimit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duhet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përfshijë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oficerë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trajnuar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posaçërisht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detyrat</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kërkimit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dhe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sekuestrimin</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pajisjeve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IT-</a:t>
            </a:r>
            <a:r>
              <a:rPr lang="en-GB" sz="1200" kern="1200" dirty="0" err="1" smtClean="0">
                <a:solidFill>
                  <a:schemeClr val="tx1"/>
                </a:solidFill>
                <a:effectLst/>
                <a:latin typeface="+mn-lt"/>
                <a:ea typeface="+mn-ea"/>
                <a:cs typeface="+mn-cs"/>
              </a:rPr>
              <a:t>së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dhe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provave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elektronike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disa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raste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mund</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jetë</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nevojshme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konsultohet</a:t>
            </a:r>
            <a:r>
              <a:rPr lang="en-GB" sz="1200" kern="1200" dirty="0" smtClean="0">
                <a:solidFill>
                  <a:schemeClr val="tx1"/>
                </a:solidFill>
                <a:effectLst/>
                <a:latin typeface="+mn-lt"/>
                <a:ea typeface="+mn-ea"/>
                <a:cs typeface="+mn-cs"/>
              </a:rPr>
              <a:t> me një </a:t>
            </a:r>
            <a:r>
              <a:rPr lang="en-GB" sz="1200" kern="1200" dirty="0" err="1" smtClean="0">
                <a:solidFill>
                  <a:schemeClr val="tx1"/>
                </a:solidFill>
                <a:effectLst/>
                <a:latin typeface="+mn-lt"/>
                <a:ea typeface="+mn-ea"/>
                <a:cs typeface="+mn-cs"/>
              </a:rPr>
              <a:t>ekspert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pavarur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shembull</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nëse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sistemi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administrohet</a:t>
            </a:r>
            <a:r>
              <a:rPr lang="en-GB" sz="1200" kern="1200" dirty="0" smtClean="0">
                <a:solidFill>
                  <a:schemeClr val="tx1"/>
                </a:solidFill>
                <a:effectLst/>
                <a:latin typeface="+mn-lt"/>
                <a:ea typeface="+mn-ea"/>
                <a:cs typeface="+mn-cs"/>
              </a:rPr>
              <a:t> nga një </a:t>
            </a:r>
            <a:r>
              <a:rPr lang="en-GB" sz="1200" kern="1200" dirty="0" err="1" smtClean="0">
                <a:solidFill>
                  <a:schemeClr val="tx1"/>
                </a:solidFill>
                <a:effectLst/>
                <a:latin typeface="+mn-lt"/>
                <a:ea typeface="+mn-ea"/>
                <a:cs typeface="+mn-cs"/>
              </a:rPr>
              <a:t>kompani</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jashtme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ose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administratore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ju</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mund</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konsideroni</a:t>
            </a:r>
            <a:r>
              <a:rPr lang="en-GB" sz="1200" kern="1200" dirty="0" smtClean="0">
                <a:solidFill>
                  <a:schemeClr val="tx1"/>
                </a:solidFill>
                <a:effectLst/>
                <a:latin typeface="+mn-lt"/>
                <a:ea typeface="+mn-ea"/>
                <a:cs typeface="+mn-cs"/>
              </a:rPr>
              <a:t> ta </a:t>
            </a:r>
            <a:r>
              <a:rPr lang="en-GB" sz="1200" kern="1200" dirty="0" err="1" smtClean="0">
                <a:solidFill>
                  <a:schemeClr val="tx1"/>
                </a:solidFill>
                <a:effectLst/>
                <a:latin typeface="+mn-lt"/>
                <a:ea typeface="+mn-ea"/>
                <a:cs typeface="+mn-cs"/>
              </a:rPr>
              <a:t>përfshini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atë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si</a:t>
            </a:r>
            <a:r>
              <a:rPr lang="en-GB" sz="1200" kern="1200" dirty="0" smtClean="0">
                <a:solidFill>
                  <a:schemeClr val="tx1"/>
                </a:solidFill>
                <a:effectLst/>
                <a:latin typeface="+mn-lt"/>
                <a:ea typeface="+mn-ea"/>
                <a:cs typeface="+mn-cs"/>
              </a:rPr>
              <a:t> një </a:t>
            </a:r>
            <a:r>
              <a:rPr lang="en-GB" sz="1200" kern="1200" dirty="0" err="1" smtClean="0">
                <a:solidFill>
                  <a:schemeClr val="tx1"/>
                </a:solidFill>
                <a:effectLst/>
                <a:latin typeface="+mn-lt"/>
                <a:ea typeface="+mn-ea"/>
                <a:cs typeface="+mn-cs"/>
              </a:rPr>
              <a:t>dëshmitar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ekspert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nëse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ai</a:t>
            </a:r>
            <a:r>
              <a:rPr lang="en-GB" sz="1200" kern="1200" dirty="0" smtClean="0">
                <a:solidFill>
                  <a:schemeClr val="tx1"/>
                </a:solidFill>
                <a:effectLst/>
                <a:latin typeface="+mn-lt"/>
                <a:ea typeface="+mn-ea"/>
                <a:cs typeface="+mn-cs"/>
              </a:rPr>
              <a:t> / </a:t>
            </a:r>
            <a:r>
              <a:rPr lang="en-GB" sz="1200" kern="1200" dirty="0" err="1" smtClean="0">
                <a:solidFill>
                  <a:schemeClr val="tx1"/>
                </a:solidFill>
                <a:effectLst/>
                <a:latin typeface="+mn-lt"/>
                <a:ea typeface="+mn-ea"/>
                <a:cs typeface="+mn-cs"/>
              </a:rPr>
              <a:t>ajo</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nuk</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konsiderohet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jetë</a:t>
            </a:r>
            <a:r>
              <a:rPr lang="en-GB" sz="1200" kern="1200" dirty="0" smtClean="0">
                <a:solidFill>
                  <a:schemeClr val="tx1"/>
                </a:solidFill>
                <a:effectLst/>
                <a:latin typeface="+mn-lt"/>
                <a:ea typeface="+mn-ea"/>
                <a:cs typeface="+mn-cs"/>
              </a:rPr>
              <a:t> një </a:t>
            </a:r>
            <a:r>
              <a:rPr lang="en-GB" sz="1200" kern="1200" dirty="0" err="1" smtClean="0">
                <a:solidFill>
                  <a:schemeClr val="tx1"/>
                </a:solidFill>
                <a:effectLst/>
                <a:latin typeface="+mn-lt"/>
                <a:ea typeface="+mn-ea"/>
                <a:cs typeface="+mn-cs"/>
              </a:rPr>
              <a:t>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dyshuar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Kërkesa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minimale</a:t>
            </a:r>
            <a:r>
              <a:rPr lang="en-GB" sz="1200" kern="1200" dirty="0" smtClean="0">
                <a:solidFill>
                  <a:schemeClr val="tx1"/>
                </a:solidFill>
                <a:effectLst/>
                <a:latin typeface="+mn-lt"/>
                <a:ea typeface="+mn-ea"/>
                <a:cs typeface="+mn-cs"/>
              </a:rPr>
              <a:t> është </a:t>
            </a:r>
            <a:r>
              <a:rPr lang="en-GB" sz="1200" kern="1200" dirty="0" err="1" smtClean="0">
                <a:solidFill>
                  <a:schemeClr val="tx1"/>
                </a:solidFill>
                <a:effectLst/>
                <a:latin typeface="+mn-lt"/>
                <a:ea typeface="+mn-ea"/>
                <a:cs typeface="+mn-cs"/>
              </a:rPr>
              <a:t>që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reaguesit</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parë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kenë</a:t>
            </a:r>
            <a:r>
              <a:rPr lang="en-GB" sz="1200" kern="1200" dirty="0" smtClean="0">
                <a:solidFill>
                  <a:schemeClr val="tx1"/>
                </a:solidFill>
                <a:effectLst/>
                <a:latin typeface="+mn-lt"/>
                <a:ea typeface="+mn-ea"/>
                <a:cs typeface="+mn-cs"/>
              </a:rPr>
              <a:t> një </a:t>
            </a:r>
            <a:r>
              <a:rPr lang="en-GB" sz="1200" kern="1200" dirty="0" err="1" smtClean="0">
                <a:solidFill>
                  <a:schemeClr val="tx1"/>
                </a:solidFill>
                <a:effectLst/>
                <a:latin typeface="+mn-lt"/>
                <a:ea typeface="+mn-ea"/>
                <a:cs typeface="+mn-cs"/>
              </a:rPr>
              <a:t>trajnim</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bazë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mbledhjen</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provave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elektronike</a:t>
            </a:r>
            <a:r>
              <a:rPr lang="en-GB" sz="1200" kern="1200" dirty="0" smtClean="0">
                <a:solidFill>
                  <a:schemeClr val="tx1"/>
                </a:solidFill>
                <a:effectLst/>
                <a:latin typeface="+mn-lt"/>
                <a:ea typeface="+mn-ea"/>
                <a:cs typeface="+mn-cs"/>
              </a:rPr>
              <a:t>.</a:t>
            </a:r>
          </a:p>
          <a:p>
            <a:r>
              <a:rPr lang="en-GB" sz="1200" kern="1200" dirty="0" smtClean="0">
                <a:solidFill>
                  <a:schemeClr val="tx1"/>
                </a:solidFill>
                <a:effectLst/>
                <a:latin typeface="+mn-lt"/>
                <a:ea typeface="+mn-ea"/>
                <a:cs typeface="+mn-cs"/>
              </a:rPr>
              <a:t> </a:t>
            </a:r>
          </a:p>
          <a:p>
            <a:r>
              <a:rPr lang="en-GB" sz="1200" kern="1200" dirty="0" err="1" smtClean="0">
                <a:solidFill>
                  <a:schemeClr val="tx1"/>
                </a:solidFill>
                <a:effectLst/>
                <a:latin typeface="+mn-lt"/>
                <a:ea typeface="+mn-ea"/>
                <a:cs typeface="+mn-cs"/>
              </a:rPr>
              <a:t>Anëtarët</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ekipit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duhet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zgjidhen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dhe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t’u</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caktohen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detyrat</a:t>
            </a:r>
            <a:r>
              <a:rPr lang="en-GB" sz="1200" kern="1200" dirty="0" smtClean="0">
                <a:solidFill>
                  <a:schemeClr val="tx1"/>
                </a:solidFill>
                <a:effectLst/>
                <a:latin typeface="+mn-lt"/>
                <a:ea typeface="+mn-ea"/>
                <a:cs typeface="+mn-cs"/>
              </a:rPr>
              <a:t> nga një </a:t>
            </a:r>
            <a:r>
              <a:rPr lang="en-GB" sz="1200" kern="1200" dirty="0" err="1" smtClean="0">
                <a:solidFill>
                  <a:schemeClr val="tx1"/>
                </a:solidFill>
                <a:effectLst/>
                <a:latin typeface="+mn-lt"/>
                <a:ea typeface="+mn-ea"/>
                <a:cs typeface="+mn-cs"/>
              </a:rPr>
              <a:t>oficer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përgjegjës</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që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korrespondon</a:t>
            </a:r>
            <a:r>
              <a:rPr lang="en-GB" sz="1200" kern="1200" dirty="0" smtClean="0">
                <a:solidFill>
                  <a:schemeClr val="tx1"/>
                </a:solidFill>
                <a:effectLst/>
                <a:latin typeface="+mn-lt"/>
                <a:ea typeface="+mn-ea"/>
                <a:cs typeface="+mn-cs"/>
              </a:rPr>
              <a:t> me </a:t>
            </a:r>
            <a:r>
              <a:rPr lang="en-GB" sz="1200" kern="1200" dirty="0" err="1" smtClean="0">
                <a:solidFill>
                  <a:schemeClr val="tx1"/>
                </a:solidFill>
                <a:effectLst/>
                <a:latin typeface="+mn-lt"/>
                <a:ea typeface="+mn-ea"/>
                <a:cs typeface="+mn-cs"/>
              </a:rPr>
              <a:t>fazat</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procedurës</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sekuestrimit</a:t>
            </a:r>
            <a:r>
              <a:rPr lang="en-GB" sz="1200" kern="1200" dirty="0" smtClean="0">
                <a:solidFill>
                  <a:schemeClr val="tx1"/>
                </a:solidFill>
                <a:effectLst/>
                <a:latin typeface="+mn-lt"/>
                <a:ea typeface="+mn-ea"/>
                <a:cs typeface="+mn-cs"/>
              </a:rPr>
              <a:t> (shih </a:t>
            </a:r>
            <a:r>
              <a:rPr lang="en-GB" sz="1200" kern="1200" dirty="0" err="1" smtClean="0">
                <a:solidFill>
                  <a:schemeClr val="tx1"/>
                </a:solidFill>
                <a:effectLst/>
                <a:latin typeface="+mn-lt"/>
                <a:ea typeface="+mn-ea"/>
                <a:cs typeface="+mn-cs"/>
              </a:rPr>
              <a:t>gjithashtu</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fillimin</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slajdit</a:t>
            </a:r>
            <a:r>
              <a:rPr lang="en-GB" sz="1200" kern="1200" dirty="0" smtClean="0">
                <a:solidFill>
                  <a:schemeClr val="tx1"/>
                </a:solidFill>
                <a:effectLst/>
                <a:latin typeface="+mn-lt"/>
                <a:ea typeface="+mn-ea"/>
                <a:cs typeface="+mn-cs"/>
              </a:rPr>
              <a:t> 30). </a:t>
            </a:r>
            <a:r>
              <a:rPr lang="en-GB" sz="1200" kern="1200" dirty="0" err="1" smtClean="0">
                <a:solidFill>
                  <a:schemeClr val="tx1"/>
                </a:solidFill>
                <a:effectLst/>
                <a:latin typeface="+mn-lt"/>
                <a:ea typeface="+mn-ea"/>
                <a:cs typeface="+mn-cs"/>
              </a:rPr>
              <a:t>Fazat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dhe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detyrat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përkatëse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janë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përshkruar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seksionet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vijuese</a:t>
            </a:r>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Të </a:t>
            </a:r>
            <a:r>
              <a:rPr lang="en-GB" sz="1200" kern="1200" dirty="0" err="1" smtClean="0">
                <a:solidFill>
                  <a:schemeClr val="tx1"/>
                </a:solidFill>
                <a:effectLst/>
                <a:latin typeface="+mn-lt"/>
                <a:ea typeface="+mn-ea"/>
                <a:cs typeface="+mn-cs"/>
              </a:rPr>
              <a:t>gjithë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anëtarët</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ekipit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duhet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udhëzohen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mënyrë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adekuate</a:t>
            </a:r>
            <a:r>
              <a:rPr lang="en-GB" sz="1200" kern="1200" dirty="0" smtClean="0">
                <a:solidFill>
                  <a:schemeClr val="tx1"/>
                </a:solidFill>
                <a:effectLst/>
                <a:latin typeface="+mn-lt"/>
                <a:ea typeface="+mn-ea"/>
                <a:cs typeface="+mn-cs"/>
              </a:rPr>
              <a:t> se </a:t>
            </a:r>
            <a:r>
              <a:rPr lang="en-GB" sz="1200" kern="1200" dirty="0" err="1" smtClean="0">
                <a:solidFill>
                  <a:schemeClr val="tx1"/>
                </a:solidFill>
                <a:effectLst/>
                <a:latin typeface="+mn-lt"/>
                <a:ea typeface="+mn-ea"/>
                <a:cs typeface="+mn-cs"/>
              </a:rPr>
              <a:t>si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kryejnë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detyrat</a:t>
            </a:r>
            <a:r>
              <a:rPr lang="en-GB" sz="1200" kern="1200" dirty="0" smtClean="0">
                <a:solidFill>
                  <a:schemeClr val="tx1"/>
                </a:solidFill>
                <a:effectLst/>
                <a:latin typeface="+mn-lt"/>
                <a:ea typeface="+mn-ea"/>
                <a:cs typeface="+mn-cs"/>
              </a:rPr>
              <a:t> e tyre. </a:t>
            </a:r>
            <a:r>
              <a:rPr lang="en-GB" sz="1200" kern="1200" dirty="0" err="1" smtClean="0">
                <a:solidFill>
                  <a:schemeClr val="tx1"/>
                </a:solidFill>
                <a:effectLst/>
                <a:latin typeface="+mn-lt"/>
                <a:ea typeface="+mn-ea"/>
                <a:cs typeface="+mn-cs"/>
              </a:rPr>
              <a:t>Për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shembull</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ata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duhet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dinë</a:t>
            </a:r>
            <a:r>
              <a:rPr lang="en-GB" sz="1200" kern="1200" dirty="0" smtClean="0">
                <a:solidFill>
                  <a:schemeClr val="tx1"/>
                </a:solidFill>
                <a:effectLst/>
                <a:latin typeface="+mn-lt"/>
                <a:ea typeface="+mn-ea"/>
                <a:cs typeface="+mn-cs"/>
              </a:rPr>
              <a:t> se </a:t>
            </a:r>
            <a:r>
              <a:rPr lang="en-GB" sz="1200" kern="1200" dirty="0" err="1" smtClean="0">
                <a:solidFill>
                  <a:schemeClr val="tx1"/>
                </a:solidFill>
                <a:effectLst/>
                <a:latin typeface="+mn-lt"/>
                <a:ea typeface="+mn-ea"/>
                <a:cs typeface="+mn-cs"/>
              </a:rPr>
              <a:t>kur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duhet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zbatojnë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njëjtat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parime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trajtimin</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provave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elektronike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trajtimin</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provave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tjera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fizike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dhe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kur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marrin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disa</a:t>
            </a:r>
            <a:r>
              <a:rPr lang="en-GB" sz="1200" kern="1200" dirty="0" smtClean="0">
                <a:solidFill>
                  <a:schemeClr val="tx1"/>
                </a:solidFill>
                <a:effectLst/>
                <a:latin typeface="+mn-lt"/>
                <a:ea typeface="+mn-ea"/>
                <a:cs typeface="+mn-cs"/>
              </a:rPr>
              <a:t> masa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veçanta</a:t>
            </a:r>
            <a:r>
              <a:rPr lang="en-GB" sz="1200" kern="1200" dirty="0" smtClean="0">
                <a:solidFill>
                  <a:schemeClr val="tx1"/>
                </a:solidFill>
                <a:effectLst/>
                <a:latin typeface="+mn-lt"/>
                <a:ea typeface="+mn-ea"/>
                <a:cs typeface="+mn-cs"/>
              </a:rPr>
              <a:t> (p.sh. </a:t>
            </a:r>
            <a:r>
              <a:rPr lang="en-GB" sz="1200" kern="1200" dirty="0" err="1" smtClean="0">
                <a:solidFill>
                  <a:schemeClr val="tx1"/>
                </a:solidFill>
                <a:effectLst/>
                <a:latin typeface="+mn-lt"/>
                <a:ea typeface="+mn-ea"/>
                <a:cs typeface="+mn-cs"/>
              </a:rPr>
              <a:t>pluhuri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aluminit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nuk</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duhet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përdoret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mbledhur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shenjat</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gishtërinjve</a:t>
            </a:r>
            <a:r>
              <a:rPr lang="en-GB" sz="1200" kern="1200" dirty="0" smtClean="0">
                <a:solidFill>
                  <a:schemeClr val="tx1"/>
                </a:solidFill>
                <a:effectLst/>
                <a:latin typeface="+mn-lt"/>
                <a:ea typeface="+mn-ea"/>
                <a:cs typeface="+mn-cs"/>
              </a:rPr>
              <a:t> nga </a:t>
            </a:r>
            <a:r>
              <a:rPr lang="en-GB" sz="1200" kern="1200" dirty="0" err="1" smtClean="0">
                <a:solidFill>
                  <a:schemeClr val="tx1"/>
                </a:solidFill>
                <a:effectLst/>
                <a:latin typeface="+mn-lt"/>
                <a:ea typeface="+mn-ea"/>
                <a:cs typeface="+mn-cs"/>
              </a:rPr>
              <a:t>pajisjet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elektronike</a:t>
            </a:r>
            <a:r>
              <a:rPr lang="en-GB" sz="1200" kern="1200" dirty="0" smtClean="0">
                <a:solidFill>
                  <a:schemeClr val="tx1"/>
                </a:solidFill>
                <a:effectLst/>
                <a:latin typeface="+mn-lt"/>
                <a:ea typeface="+mn-ea"/>
                <a:cs typeface="+mn-cs"/>
              </a:rPr>
              <a:t>). Ata </a:t>
            </a:r>
            <a:r>
              <a:rPr lang="en-GB" sz="1200" kern="1200" dirty="0" err="1" smtClean="0">
                <a:solidFill>
                  <a:schemeClr val="tx1"/>
                </a:solidFill>
                <a:effectLst/>
                <a:latin typeface="+mn-lt"/>
                <a:ea typeface="+mn-ea"/>
                <a:cs typeface="+mn-cs"/>
              </a:rPr>
              <a:t>gjithashtu</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duhet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dinë</a:t>
            </a:r>
            <a:r>
              <a:rPr lang="en-GB" sz="1200" kern="1200" dirty="0" smtClean="0">
                <a:solidFill>
                  <a:schemeClr val="tx1"/>
                </a:solidFill>
                <a:effectLst/>
                <a:latin typeface="+mn-lt"/>
                <a:ea typeface="+mn-ea"/>
                <a:cs typeface="+mn-cs"/>
              </a:rPr>
              <a:t> se </a:t>
            </a:r>
            <a:r>
              <a:rPr lang="en-GB" sz="1200" kern="1200" dirty="0" err="1" smtClean="0">
                <a:solidFill>
                  <a:schemeClr val="tx1"/>
                </a:solidFill>
                <a:effectLst/>
                <a:latin typeface="+mn-lt"/>
                <a:ea typeface="+mn-ea"/>
                <a:cs typeface="+mn-cs"/>
              </a:rPr>
              <a:t>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raste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caktuara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ata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duhet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kontaktojnë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njësinë</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ekspertëve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dhe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prandaj</a:t>
            </a:r>
            <a:r>
              <a:rPr lang="en-GB" sz="1200" kern="1200" dirty="0" smtClean="0">
                <a:solidFill>
                  <a:schemeClr val="tx1"/>
                </a:solidFill>
                <a:effectLst/>
                <a:latin typeface="+mn-lt"/>
                <a:ea typeface="+mn-ea"/>
                <a:cs typeface="+mn-cs"/>
              </a:rPr>
              <a:t> ta </a:t>
            </a:r>
            <a:r>
              <a:rPr lang="en-GB" sz="1200" kern="1200" dirty="0" err="1" smtClean="0">
                <a:solidFill>
                  <a:schemeClr val="tx1"/>
                </a:solidFill>
                <a:effectLst/>
                <a:latin typeface="+mn-lt"/>
                <a:ea typeface="+mn-ea"/>
                <a:cs typeface="+mn-cs"/>
              </a:rPr>
              <a:t>marrin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këtë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informacion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kontaktues</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paraprakisht</a:t>
            </a:r>
            <a:r>
              <a:rPr lang="en-GB" sz="1200" kern="1200" dirty="0" smtClean="0">
                <a:solidFill>
                  <a:schemeClr val="tx1"/>
                </a:solidFill>
                <a:effectLst/>
                <a:latin typeface="+mn-lt"/>
                <a:ea typeface="+mn-ea"/>
                <a:cs typeface="+mn-cs"/>
              </a:rPr>
              <a:t>.</a:t>
            </a:r>
          </a:p>
          <a:p>
            <a:pPr marL="514350" indent="-514350" eaLnBrk="1" hangingPunct="1">
              <a:lnSpc>
                <a:spcPct val="80000"/>
              </a:lnSpc>
              <a:buFont typeface="Calibri" charset="0"/>
              <a:buAutoNum type="arabicPeriod"/>
            </a:pPr>
            <a:endParaRPr lang="el-GR" dirty="0" smtClean="0">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4ABB925F-2A04-A848-9E5E-36FD708ABDCF}" type="slidenum">
              <a:rPr lang="en-US">
                <a:latin typeface="Calibri" charset="0"/>
              </a:rPr>
              <a:pPr eaLnBrk="1" hangingPunct="1"/>
              <a:t>81</a:t>
            </a:fld>
            <a:endParaRPr lang="en-US">
              <a:latin typeface="Calibri" charset="0"/>
            </a:endParaRPr>
          </a:p>
        </p:txBody>
      </p:sp>
    </p:spTree>
    <p:extLst>
      <p:ext uri="{BB962C8B-B14F-4D97-AF65-F5344CB8AC3E}">
        <p14:creationId xmlns:p14="http://schemas.microsoft.com/office/powerpoint/2010/main" val="377270091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491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lnSpc>
                <a:spcPct val="80000"/>
              </a:lnSpc>
              <a:buFont typeface="Calibri" charset="0"/>
              <a:buAutoNum type="arabicPeriod"/>
            </a:pPr>
            <a:endParaRPr lang="en-US" dirty="0">
              <a:latin typeface="Calibri" charset="0"/>
            </a:endParaRPr>
          </a:p>
          <a:p>
            <a:pPr marL="514350" indent="-514350" eaLnBrk="1" hangingPunct="1">
              <a:lnSpc>
                <a:spcPct val="80000"/>
              </a:lnSpc>
              <a:buFont typeface="Calibri" charset="0"/>
              <a:buAutoNum type="arabicPeriod"/>
            </a:pPr>
            <a:r>
              <a:rPr lang="en-US" dirty="0" smtClean="0">
                <a:latin typeface="Calibri" charset="0"/>
              </a:rPr>
              <a:t>Do ta </a:t>
            </a:r>
            <a:r>
              <a:rPr lang="en-US" dirty="0" err="1" smtClean="0">
                <a:latin typeface="Calibri" charset="0"/>
              </a:rPr>
              <a:t>shohim</a:t>
            </a:r>
            <a:r>
              <a:rPr lang="en-US" dirty="0" smtClean="0">
                <a:latin typeface="Calibri" charset="0"/>
              </a:rPr>
              <a:t> </a:t>
            </a:r>
            <a:r>
              <a:rPr lang="en-US" dirty="0" err="1" smtClean="0">
                <a:latin typeface="Calibri" charset="0"/>
              </a:rPr>
              <a:t>në</a:t>
            </a:r>
            <a:r>
              <a:rPr lang="en-US" dirty="0" smtClean="0">
                <a:latin typeface="Calibri" charset="0"/>
              </a:rPr>
              <a:t> </a:t>
            </a:r>
            <a:r>
              <a:rPr lang="en-US" dirty="0" err="1" smtClean="0">
                <a:latin typeface="Calibri" charset="0"/>
              </a:rPr>
              <a:t>detaje</a:t>
            </a:r>
            <a:r>
              <a:rPr lang="en-US" dirty="0" smtClean="0">
                <a:latin typeface="Calibri" charset="0"/>
              </a:rPr>
              <a:t> </a:t>
            </a:r>
            <a:r>
              <a:rPr lang="en-US" dirty="0" err="1" smtClean="0">
                <a:latin typeface="Calibri" charset="0"/>
              </a:rPr>
              <a:t>më</a:t>
            </a:r>
            <a:r>
              <a:rPr lang="en-US" dirty="0" smtClean="0">
                <a:latin typeface="Calibri" charset="0"/>
              </a:rPr>
              <a:t> pas</a:t>
            </a:r>
          </a:p>
          <a:p>
            <a:pPr marL="514350" indent="-514350" eaLnBrk="1" hangingPunct="1">
              <a:lnSpc>
                <a:spcPct val="80000"/>
              </a:lnSpc>
              <a:buFont typeface="Calibri" charset="0"/>
              <a:buAutoNum type="arabicPeriod"/>
            </a:pPr>
            <a:r>
              <a:rPr lang="en-US" dirty="0" err="1" smtClean="0">
                <a:latin typeface="Calibri" charset="0"/>
              </a:rPr>
              <a:t>Informacioni</a:t>
            </a:r>
            <a:r>
              <a:rPr lang="en-US" dirty="0" smtClean="0">
                <a:latin typeface="Calibri" charset="0"/>
              </a:rPr>
              <a:t> para </a:t>
            </a:r>
            <a:r>
              <a:rPr lang="en-US" dirty="0" err="1" smtClean="0">
                <a:latin typeface="Calibri" charset="0"/>
              </a:rPr>
              <a:t>kërkimit</a:t>
            </a:r>
            <a:r>
              <a:rPr lang="en-US" dirty="0" smtClean="0">
                <a:latin typeface="Calibri" charset="0"/>
              </a:rPr>
              <a:t> do </a:t>
            </a:r>
            <a:r>
              <a:rPr lang="en-US" dirty="0" err="1" smtClean="0">
                <a:latin typeface="Calibri" charset="0"/>
              </a:rPr>
              <a:t>të</a:t>
            </a:r>
            <a:r>
              <a:rPr lang="en-US" dirty="0" smtClean="0">
                <a:latin typeface="Calibri" charset="0"/>
              </a:rPr>
              <a:t> </a:t>
            </a:r>
            <a:r>
              <a:rPr lang="en-US" dirty="0" err="1" smtClean="0">
                <a:latin typeface="Calibri" charset="0"/>
              </a:rPr>
              <a:t>na</a:t>
            </a:r>
            <a:r>
              <a:rPr lang="en-US" dirty="0" smtClean="0">
                <a:latin typeface="Calibri" charset="0"/>
              </a:rPr>
              <a:t> </a:t>
            </a:r>
            <a:r>
              <a:rPr lang="en-US" dirty="0" err="1" smtClean="0">
                <a:latin typeface="Calibri" charset="0"/>
              </a:rPr>
              <a:t>ndihmojë</a:t>
            </a:r>
            <a:r>
              <a:rPr lang="en-US" dirty="0" smtClean="0">
                <a:latin typeface="Calibri" charset="0"/>
              </a:rPr>
              <a:t> </a:t>
            </a:r>
            <a:r>
              <a:rPr lang="en-US" dirty="0" err="1" smtClean="0">
                <a:latin typeface="Calibri" charset="0"/>
              </a:rPr>
              <a:t>të</a:t>
            </a:r>
            <a:r>
              <a:rPr lang="en-US" dirty="0" smtClean="0">
                <a:latin typeface="Calibri" charset="0"/>
              </a:rPr>
              <a:t> </a:t>
            </a:r>
            <a:r>
              <a:rPr lang="en-US" dirty="0" err="1" smtClean="0">
                <a:latin typeface="Calibri" charset="0"/>
              </a:rPr>
              <a:t>përcaktojmë</a:t>
            </a:r>
            <a:r>
              <a:rPr lang="en-US" dirty="0" smtClean="0">
                <a:latin typeface="Calibri" charset="0"/>
              </a:rPr>
              <a:t> </a:t>
            </a:r>
            <a:r>
              <a:rPr lang="en-US" dirty="0" err="1" smtClean="0">
                <a:latin typeface="Calibri" charset="0"/>
              </a:rPr>
              <a:t>nëse</a:t>
            </a:r>
            <a:r>
              <a:rPr lang="en-US" dirty="0" smtClean="0">
                <a:latin typeface="Calibri" charset="0"/>
              </a:rPr>
              <a:t> </a:t>
            </a:r>
            <a:r>
              <a:rPr lang="en-US" dirty="0" err="1" smtClean="0">
                <a:latin typeface="Calibri" charset="0"/>
              </a:rPr>
              <a:t>kemi</a:t>
            </a:r>
            <a:r>
              <a:rPr lang="en-US" dirty="0" smtClean="0">
                <a:latin typeface="Calibri" charset="0"/>
              </a:rPr>
              <a:t> </a:t>
            </a:r>
            <a:r>
              <a:rPr lang="en-US" dirty="0" err="1" smtClean="0">
                <a:latin typeface="Calibri" charset="0"/>
              </a:rPr>
              <a:t>nevojë</a:t>
            </a:r>
            <a:r>
              <a:rPr lang="en-US" dirty="0" smtClean="0">
                <a:latin typeface="Calibri" charset="0"/>
              </a:rPr>
              <a:t> </a:t>
            </a:r>
            <a:r>
              <a:rPr lang="en-US" dirty="0" err="1" smtClean="0">
                <a:latin typeface="Calibri" charset="0"/>
              </a:rPr>
              <a:t>për</a:t>
            </a:r>
            <a:r>
              <a:rPr lang="en-US" dirty="0" smtClean="0">
                <a:latin typeface="Calibri" charset="0"/>
              </a:rPr>
              <a:t> </a:t>
            </a:r>
            <a:r>
              <a:rPr lang="en-US" dirty="0" err="1" smtClean="0">
                <a:latin typeface="Calibri" charset="0"/>
              </a:rPr>
              <a:t>diçka</a:t>
            </a:r>
            <a:r>
              <a:rPr lang="en-US" dirty="0" smtClean="0">
                <a:latin typeface="Calibri" charset="0"/>
              </a:rPr>
              <a:t> </a:t>
            </a:r>
            <a:r>
              <a:rPr lang="en-US" dirty="0" err="1" smtClean="0">
                <a:latin typeface="Calibri" charset="0"/>
              </a:rPr>
              <a:t>të</a:t>
            </a:r>
            <a:r>
              <a:rPr lang="en-US" dirty="0" smtClean="0">
                <a:latin typeface="Calibri" charset="0"/>
              </a:rPr>
              <a:t> </a:t>
            </a:r>
            <a:r>
              <a:rPr lang="en-US" dirty="0" err="1" smtClean="0">
                <a:latin typeface="Calibri" charset="0"/>
              </a:rPr>
              <a:t>jashtëzakonshme</a:t>
            </a:r>
            <a:endParaRPr lang="en-US" dirty="0">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258D6793-22C9-C849-A218-D9AB766784B8}" type="slidenum">
              <a:rPr lang="en-US">
                <a:latin typeface="Calibri" charset="0"/>
              </a:rPr>
              <a:pPr eaLnBrk="1" hangingPunct="1"/>
              <a:t>82</a:t>
            </a:fld>
            <a:endParaRPr lang="en-US">
              <a:latin typeface="Calibri" charset="0"/>
            </a:endParaRPr>
          </a:p>
        </p:txBody>
      </p:sp>
    </p:spTree>
    <p:extLst>
      <p:ext uri="{BB962C8B-B14F-4D97-AF65-F5344CB8AC3E}">
        <p14:creationId xmlns:p14="http://schemas.microsoft.com/office/powerpoint/2010/main" val="314533511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501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lnSpc>
                <a:spcPct val="80000"/>
              </a:lnSpc>
              <a:buFont typeface="Calibri" charset="0"/>
              <a:buAutoNum type="arabicPeriod"/>
            </a:pPr>
            <a:endParaRPr lang="en-US" dirty="0">
              <a:latin typeface="Calibri" charset="0"/>
            </a:endParaRPr>
          </a:p>
          <a:p>
            <a:pPr marL="514350" indent="-514350" eaLnBrk="1" hangingPunct="1">
              <a:lnSpc>
                <a:spcPct val="80000"/>
              </a:lnSpc>
              <a:buFont typeface="Calibri" charset="0"/>
              <a:buAutoNum type="arabicPeriod"/>
            </a:pPr>
            <a:r>
              <a:rPr lang="en-GB" dirty="0" smtClean="0">
                <a:latin typeface="Calibri" charset="0"/>
              </a:rPr>
              <a:t>Me </a:t>
            </a:r>
            <a:r>
              <a:rPr lang="en-GB" dirty="0" err="1" smtClean="0">
                <a:latin typeface="Calibri" charset="0"/>
              </a:rPr>
              <a:t>kokë</a:t>
            </a:r>
            <a:r>
              <a:rPr lang="en-GB" dirty="0" smtClean="0">
                <a:latin typeface="Calibri" charset="0"/>
              </a:rPr>
              <a:t> </a:t>
            </a:r>
            <a:r>
              <a:rPr lang="en-GB" dirty="0" err="1" smtClean="0">
                <a:latin typeface="Calibri" charset="0"/>
              </a:rPr>
              <a:t>të</a:t>
            </a:r>
            <a:r>
              <a:rPr lang="en-GB" dirty="0" smtClean="0">
                <a:latin typeface="Calibri" charset="0"/>
              </a:rPr>
              <a:t> </a:t>
            </a:r>
            <a:r>
              <a:rPr lang="en-GB" dirty="0" err="1" smtClean="0">
                <a:latin typeface="Calibri" charset="0"/>
              </a:rPr>
              <a:t>sheshtë</a:t>
            </a:r>
            <a:r>
              <a:rPr lang="en-GB" dirty="0" smtClean="0">
                <a:latin typeface="Calibri" charset="0"/>
              </a:rPr>
              <a:t> </a:t>
            </a:r>
            <a:r>
              <a:rPr lang="en-GB" dirty="0" err="1" smtClean="0">
                <a:latin typeface="Calibri" charset="0"/>
              </a:rPr>
              <a:t>dhe</a:t>
            </a:r>
            <a:r>
              <a:rPr lang="en-GB" dirty="0" smtClean="0">
                <a:latin typeface="Calibri" charset="0"/>
              </a:rPr>
              <a:t> </a:t>
            </a:r>
            <a:r>
              <a:rPr lang="en-GB" dirty="0" err="1" smtClean="0">
                <a:latin typeface="Calibri" charset="0"/>
              </a:rPr>
              <a:t>kryq</a:t>
            </a:r>
            <a:r>
              <a:rPr lang="en-GB" dirty="0" smtClean="0">
                <a:latin typeface="Calibri" charset="0"/>
              </a:rPr>
              <a:t>, </a:t>
            </a:r>
            <a:r>
              <a:rPr lang="en-GB" dirty="0" err="1" smtClean="0">
                <a:latin typeface="Calibri" charset="0"/>
              </a:rPr>
              <a:t>dhe</a:t>
            </a:r>
            <a:r>
              <a:rPr lang="en-GB" dirty="0" smtClean="0">
                <a:latin typeface="Calibri" charset="0"/>
              </a:rPr>
              <a:t> </a:t>
            </a:r>
            <a:r>
              <a:rPr lang="en-GB" dirty="0" err="1" smtClean="0">
                <a:latin typeface="Calibri" charset="0"/>
              </a:rPr>
              <a:t>prodhues</a:t>
            </a:r>
            <a:r>
              <a:rPr lang="en-GB" dirty="0" smtClean="0">
                <a:latin typeface="Calibri" charset="0"/>
              </a:rPr>
              <a:t> </a:t>
            </a:r>
            <a:r>
              <a:rPr lang="en-GB" dirty="0" err="1" smtClean="0">
                <a:latin typeface="Calibri" charset="0"/>
              </a:rPr>
              <a:t>specifik</a:t>
            </a:r>
            <a:r>
              <a:rPr lang="en-GB" dirty="0" smtClean="0">
                <a:latin typeface="Calibri" charset="0"/>
              </a:rPr>
              <a:t>, p.sh., Hewlett Packard, Apple</a:t>
            </a:r>
          </a:p>
          <a:p>
            <a:pPr marL="514350" indent="-514350" eaLnBrk="1" hangingPunct="1">
              <a:lnSpc>
                <a:spcPct val="80000"/>
              </a:lnSpc>
              <a:buFont typeface="Calibri" charset="0"/>
              <a:buAutoNum type="arabicPeriod"/>
            </a:pPr>
            <a:r>
              <a:rPr lang="en-GB" dirty="0" smtClean="0">
                <a:latin typeface="Calibri" charset="0"/>
              </a:rPr>
              <a:t>Dado</a:t>
            </a:r>
            <a:r>
              <a:rPr lang="en-GB" baseline="0" dirty="0" smtClean="0">
                <a:latin typeface="Calibri" charset="0"/>
              </a:rPr>
              <a:t> </a:t>
            </a:r>
            <a:r>
              <a:rPr lang="en-GB" baseline="0" dirty="0" err="1" smtClean="0">
                <a:latin typeface="Calibri" charset="0"/>
              </a:rPr>
              <a:t>gjashtëkëndëshe</a:t>
            </a:r>
            <a:r>
              <a:rPr lang="en-GB" baseline="0" dirty="0" smtClean="0">
                <a:latin typeface="Calibri" charset="0"/>
              </a:rPr>
              <a:t>/</a:t>
            </a:r>
            <a:r>
              <a:rPr lang="en-GB" dirty="0" smtClean="0">
                <a:latin typeface="Calibri" charset="0"/>
              </a:rPr>
              <a:t>me </a:t>
            </a:r>
            <a:r>
              <a:rPr lang="en-GB" dirty="0" err="1" smtClean="0">
                <a:latin typeface="Calibri" charset="0"/>
              </a:rPr>
              <a:t>heksë</a:t>
            </a:r>
            <a:r>
              <a:rPr lang="en-GB" dirty="0" smtClean="0">
                <a:latin typeface="Calibri" charset="0"/>
              </a:rPr>
              <a:t>, </a:t>
            </a:r>
            <a:r>
              <a:rPr lang="en-GB" dirty="0" err="1" smtClean="0">
                <a:latin typeface="Calibri" charset="0"/>
              </a:rPr>
              <a:t>kacavde</a:t>
            </a:r>
            <a:r>
              <a:rPr lang="en-GB" dirty="0" smtClean="0">
                <a:latin typeface="Calibri" charset="0"/>
              </a:rPr>
              <a:t> </a:t>
            </a:r>
            <a:r>
              <a:rPr lang="en-GB" dirty="0" err="1" smtClean="0">
                <a:latin typeface="Calibri" charset="0"/>
              </a:rPr>
              <a:t>yll</a:t>
            </a:r>
            <a:r>
              <a:rPr lang="en-GB" dirty="0" smtClean="0">
                <a:latin typeface="Calibri" charset="0"/>
              </a:rPr>
              <a:t> </a:t>
            </a:r>
            <a:r>
              <a:rPr lang="en-GB" dirty="0" err="1" smtClean="0">
                <a:latin typeface="Calibri" charset="0"/>
              </a:rPr>
              <a:t>dhe</a:t>
            </a:r>
            <a:r>
              <a:rPr lang="en-GB" dirty="0" smtClean="0">
                <a:latin typeface="Calibri" charset="0"/>
              </a:rPr>
              <a:t> secure-bit</a:t>
            </a:r>
          </a:p>
          <a:p>
            <a:pPr marL="514350" indent="-514350" eaLnBrk="1" hangingPunct="1">
              <a:lnSpc>
                <a:spcPct val="80000"/>
              </a:lnSpc>
              <a:buFont typeface="Calibri" charset="0"/>
              <a:buAutoNum type="arabicPeriod"/>
            </a:pPr>
            <a:r>
              <a:rPr lang="en-GB" dirty="0" err="1" smtClean="0">
                <a:latin typeface="Calibri" charset="0"/>
              </a:rPr>
              <a:t>Gjilpërë</a:t>
            </a:r>
            <a:r>
              <a:rPr lang="en-GB" dirty="0" smtClean="0">
                <a:latin typeface="Calibri" charset="0"/>
              </a:rPr>
              <a:t> me </a:t>
            </a:r>
            <a:r>
              <a:rPr lang="en-GB" dirty="0" err="1" smtClean="0">
                <a:latin typeface="Calibri" charset="0"/>
              </a:rPr>
              <a:t>hundë</a:t>
            </a:r>
            <a:r>
              <a:rPr lang="en-GB" dirty="0" smtClean="0">
                <a:latin typeface="Calibri" charset="0"/>
              </a:rPr>
              <a:t> </a:t>
            </a:r>
            <a:r>
              <a:rPr lang="en-GB" dirty="0" err="1" smtClean="0">
                <a:latin typeface="Calibri" charset="0"/>
              </a:rPr>
              <a:t>dhe</a:t>
            </a:r>
            <a:r>
              <a:rPr lang="en-GB" dirty="0" smtClean="0">
                <a:latin typeface="Calibri" charset="0"/>
              </a:rPr>
              <a:t> standard</a:t>
            </a:r>
          </a:p>
          <a:p>
            <a:pPr marL="514350" indent="-514350" eaLnBrk="1" hangingPunct="1">
              <a:lnSpc>
                <a:spcPct val="80000"/>
              </a:lnSpc>
              <a:buFont typeface="Calibri" charset="0"/>
              <a:buAutoNum type="arabicPeriod"/>
            </a:pPr>
            <a:r>
              <a:rPr lang="en-GB" dirty="0" err="1" smtClean="0">
                <a:latin typeface="Calibri" charset="0"/>
              </a:rPr>
              <a:t>Për</a:t>
            </a:r>
            <a:r>
              <a:rPr lang="en-GB" dirty="0" smtClean="0">
                <a:latin typeface="Calibri" charset="0"/>
              </a:rPr>
              <a:t> </a:t>
            </a:r>
            <a:r>
              <a:rPr lang="en-GB" dirty="0" err="1" smtClean="0">
                <a:latin typeface="Calibri" charset="0"/>
              </a:rPr>
              <a:t>heqjen</a:t>
            </a:r>
            <a:r>
              <a:rPr lang="en-GB" dirty="0" smtClean="0">
                <a:latin typeface="Calibri" charset="0"/>
              </a:rPr>
              <a:t> e </a:t>
            </a:r>
            <a:r>
              <a:rPr lang="en-GB" dirty="0" err="1" smtClean="0">
                <a:latin typeface="Calibri" charset="0"/>
              </a:rPr>
              <a:t>lidhjeve</a:t>
            </a:r>
            <a:r>
              <a:rPr lang="en-GB" dirty="0" smtClean="0">
                <a:latin typeface="Calibri" charset="0"/>
              </a:rPr>
              <a:t> </a:t>
            </a:r>
            <a:r>
              <a:rPr lang="en-GB" dirty="0" err="1" smtClean="0">
                <a:latin typeface="Calibri" charset="0"/>
              </a:rPr>
              <a:t>kablloreda</a:t>
            </a:r>
            <a:r>
              <a:rPr lang="en-GB" dirty="0" smtClean="0">
                <a:latin typeface="Calibri" charset="0"/>
              </a:rPr>
              <a:t> </a:t>
            </a:r>
            <a:endParaRPr lang="en-US" dirty="0">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682DE4F2-2D11-7C4A-8D98-94119E6A1A5F}" type="slidenum">
              <a:rPr lang="en-US">
                <a:latin typeface="Calibri" charset="0"/>
              </a:rPr>
              <a:pPr eaLnBrk="1" hangingPunct="1"/>
              <a:t>83</a:t>
            </a:fld>
            <a:endParaRPr lang="en-US">
              <a:latin typeface="Calibri" charset="0"/>
            </a:endParaRPr>
          </a:p>
        </p:txBody>
      </p:sp>
    </p:spTree>
    <p:extLst>
      <p:ext uri="{BB962C8B-B14F-4D97-AF65-F5344CB8AC3E}">
        <p14:creationId xmlns:p14="http://schemas.microsoft.com/office/powerpoint/2010/main" val="271398818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512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lnSpc>
                <a:spcPct val="80000"/>
              </a:lnSpc>
              <a:buFont typeface="Calibri" charset="0"/>
              <a:buAutoNum type="arabicPeriod"/>
            </a:pPr>
            <a:endParaRPr lang="en-US" dirty="0">
              <a:latin typeface="Calibri" charset="0"/>
            </a:endParaRPr>
          </a:p>
          <a:p>
            <a:pPr marL="514350" indent="-514350" eaLnBrk="1" hangingPunct="1">
              <a:lnSpc>
                <a:spcPct val="80000"/>
              </a:lnSpc>
              <a:buFont typeface="Calibri" charset="0"/>
              <a:buAutoNum type="arabicPeriod"/>
            </a:pPr>
            <a:r>
              <a:rPr lang="en-GB" dirty="0" err="1" smtClean="0">
                <a:latin typeface="Calibri" charset="0"/>
              </a:rPr>
              <a:t>Regjistri</a:t>
            </a:r>
            <a:r>
              <a:rPr lang="en-GB" dirty="0" smtClean="0">
                <a:latin typeface="Calibri" charset="0"/>
              </a:rPr>
              <a:t> </a:t>
            </a:r>
            <a:r>
              <a:rPr lang="en-GB" dirty="0" err="1" smtClean="0">
                <a:latin typeface="Calibri" charset="0"/>
              </a:rPr>
              <a:t>i</a:t>
            </a:r>
            <a:r>
              <a:rPr lang="en-GB" dirty="0" smtClean="0">
                <a:latin typeface="Calibri" charset="0"/>
              </a:rPr>
              <a:t> </a:t>
            </a:r>
            <a:r>
              <a:rPr lang="en-GB" dirty="0" err="1" smtClean="0">
                <a:latin typeface="Calibri" charset="0"/>
              </a:rPr>
              <a:t>pronave</a:t>
            </a:r>
            <a:endParaRPr lang="en-GB" dirty="0">
              <a:latin typeface="Calibri" charset="0"/>
            </a:endParaRPr>
          </a:p>
          <a:p>
            <a:pPr marL="514350" indent="-514350" eaLnBrk="1" hangingPunct="1">
              <a:lnSpc>
                <a:spcPct val="80000"/>
              </a:lnSpc>
              <a:buFont typeface="Calibri" charset="0"/>
              <a:buAutoNum type="arabicPeriod"/>
            </a:pPr>
            <a:r>
              <a:rPr lang="en-GB" dirty="0">
                <a:latin typeface="Calibri" charset="0"/>
              </a:rPr>
              <a:t>To mark and identify component parts of the system, including leads and </a:t>
            </a:r>
            <a:r>
              <a:rPr lang="en-GB" dirty="0" err="1" smtClean="0">
                <a:latin typeface="Calibri" charset="0"/>
              </a:rPr>
              <a:t>socketsTë</a:t>
            </a:r>
            <a:r>
              <a:rPr lang="en-GB" dirty="0" smtClean="0">
                <a:latin typeface="Calibri" charset="0"/>
              </a:rPr>
              <a:t> </a:t>
            </a:r>
            <a:r>
              <a:rPr lang="en-GB" dirty="0" err="1" smtClean="0">
                <a:latin typeface="Calibri" charset="0"/>
              </a:rPr>
              <a:t>shënojë</a:t>
            </a:r>
            <a:r>
              <a:rPr lang="en-GB" dirty="0" smtClean="0">
                <a:latin typeface="Calibri" charset="0"/>
              </a:rPr>
              <a:t> </a:t>
            </a:r>
            <a:r>
              <a:rPr lang="en-GB" dirty="0" err="1" smtClean="0">
                <a:latin typeface="Calibri" charset="0"/>
              </a:rPr>
              <a:t>dhe</a:t>
            </a:r>
            <a:r>
              <a:rPr lang="en-GB" dirty="0" smtClean="0">
                <a:latin typeface="Calibri" charset="0"/>
              </a:rPr>
              <a:t> </a:t>
            </a:r>
            <a:r>
              <a:rPr lang="en-GB" dirty="0" err="1" smtClean="0">
                <a:latin typeface="Calibri" charset="0"/>
              </a:rPr>
              <a:t>të</a:t>
            </a:r>
            <a:r>
              <a:rPr lang="en-GB" dirty="0" smtClean="0">
                <a:latin typeface="Calibri" charset="0"/>
              </a:rPr>
              <a:t> </a:t>
            </a:r>
            <a:r>
              <a:rPr lang="en-GB" dirty="0" err="1" smtClean="0">
                <a:latin typeface="Calibri" charset="0"/>
              </a:rPr>
              <a:t>identifikojë</a:t>
            </a:r>
            <a:r>
              <a:rPr lang="en-GB" dirty="0" smtClean="0">
                <a:latin typeface="Calibri" charset="0"/>
              </a:rPr>
              <a:t> </a:t>
            </a:r>
            <a:r>
              <a:rPr lang="en-GB" dirty="0" err="1" smtClean="0">
                <a:latin typeface="Calibri" charset="0"/>
              </a:rPr>
              <a:t>pjesët</a:t>
            </a:r>
            <a:r>
              <a:rPr lang="en-GB" dirty="0" smtClean="0">
                <a:latin typeface="Calibri" charset="0"/>
              </a:rPr>
              <a:t> </a:t>
            </a:r>
            <a:r>
              <a:rPr lang="en-GB" dirty="0" err="1" smtClean="0">
                <a:latin typeface="Calibri" charset="0"/>
              </a:rPr>
              <a:t>përbërëse</a:t>
            </a:r>
            <a:r>
              <a:rPr lang="en-GB" dirty="0" smtClean="0">
                <a:latin typeface="Calibri" charset="0"/>
              </a:rPr>
              <a:t> </a:t>
            </a:r>
            <a:r>
              <a:rPr lang="en-GB" dirty="0" err="1" smtClean="0">
                <a:latin typeface="Calibri" charset="0"/>
              </a:rPr>
              <a:t>të</a:t>
            </a:r>
            <a:r>
              <a:rPr lang="en-GB" dirty="0" smtClean="0">
                <a:latin typeface="Calibri" charset="0"/>
              </a:rPr>
              <a:t> </a:t>
            </a:r>
            <a:r>
              <a:rPr lang="en-GB" dirty="0" err="1" smtClean="0">
                <a:latin typeface="Calibri" charset="0"/>
              </a:rPr>
              <a:t>sistemit</a:t>
            </a:r>
            <a:r>
              <a:rPr lang="en-GB" dirty="0" smtClean="0">
                <a:latin typeface="Calibri" charset="0"/>
              </a:rPr>
              <a:t>, duke </a:t>
            </a:r>
            <a:r>
              <a:rPr lang="en-GB" dirty="0" err="1" smtClean="0">
                <a:latin typeface="Calibri" charset="0"/>
              </a:rPr>
              <a:t>përfshirë</a:t>
            </a:r>
            <a:r>
              <a:rPr lang="en-GB" dirty="0" smtClean="0">
                <a:latin typeface="Calibri" charset="0"/>
              </a:rPr>
              <a:t> </a:t>
            </a:r>
            <a:r>
              <a:rPr lang="en-GB" dirty="0" err="1" smtClean="0">
                <a:latin typeface="Calibri" charset="0"/>
              </a:rPr>
              <a:t>kabllot</a:t>
            </a:r>
            <a:r>
              <a:rPr lang="en-GB" dirty="0" smtClean="0">
                <a:latin typeface="Calibri" charset="0"/>
              </a:rPr>
              <a:t> </a:t>
            </a:r>
            <a:r>
              <a:rPr lang="en-GB" dirty="0" err="1" smtClean="0">
                <a:latin typeface="Calibri" charset="0"/>
              </a:rPr>
              <a:t>dhe</a:t>
            </a:r>
            <a:r>
              <a:rPr lang="en-GB" dirty="0" smtClean="0">
                <a:latin typeface="Calibri" charset="0"/>
              </a:rPr>
              <a:t> </a:t>
            </a:r>
            <a:r>
              <a:rPr lang="en-GB" dirty="0" err="1" smtClean="0">
                <a:latin typeface="Calibri" charset="0"/>
              </a:rPr>
              <a:t>prizat</a:t>
            </a:r>
            <a:endParaRPr lang="en-GB" dirty="0">
              <a:latin typeface="Calibri" charset="0"/>
            </a:endParaRPr>
          </a:p>
          <a:p>
            <a:pPr marL="514350" indent="-514350" eaLnBrk="1" hangingPunct="1">
              <a:lnSpc>
                <a:spcPct val="80000"/>
              </a:lnSpc>
              <a:buFont typeface="Calibri" charset="0"/>
              <a:buAutoNum type="arabicPeriod"/>
            </a:pPr>
            <a:r>
              <a:rPr lang="en-GB" dirty="0">
                <a:latin typeface="Calibri" charset="0"/>
              </a:rPr>
              <a:t>------</a:t>
            </a:r>
          </a:p>
          <a:p>
            <a:pPr marL="514350" indent="-514350" eaLnBrk="1" hangingPunct="1">
              <a:lnSpc>
                <a:spcPct val="80000"/>
              </a:lnSpc>
              <a:buFont typeface="Calibri" charset="0"/>
              <a:buAutoNum type="arabicPeriod"/>
            </a:pPr>
            <a:r>
              <a:rPr lang="en-GB" dirty="0" smtClean="0">
                <a:latin typeface="Calibri" charset="0"/>
              </a:rPr>
              <a:t>Të </a:t>
            </a:r>
            <a:r>
              <a:rPr lang="en-GB" dirty="0" err="1" smtClean="0">
                <a:latin typeface="Calibri" charset="0"/>
              </a:rPr>
              <a:t>lidh</a:t>
            </a:r>
            <a:r>
              <a:rPr lang="en-GB" dirty="0" smtClean="0">
                <a:latin typeface="Calibri" charset="0"/>
              </a:rPr>
              <a:t> </a:t>
            </a:r>
            <a:r>
              <a:rPr lang="en-GB" dirty="0" err="1" smtClean="0">
                <a:latin typeface="Calibri" charset="0"/>
              </a:rPr>
              <a:t>shirit</a:t>
            </a:r>
            <a:r>
              <a:rPr lang="en-GB" dirty="0" smtClean="0">
                <a:latin typeface="Calibri" charset="0"/>
              </a:rPr>
              <a:t> </a:t>
            </a:r>
            <a:r>
              <a:rPr lang="en-GB" dirty="0" err="1" smtClean="0">
                <a:latin typeface="Calibri" charset="0"/>
              </a:rPr>
              <a:t>ngjitës</a:t>
            </a:r>
            <a:endParaRPr lang="en-GB" dirty="0" smtClean="0">
              <a:latin typeface="Calibri" charset="0"/>
            </a:endParaRPr>
          </a:p>
          <a:p>
            <a:pPr marL="514350" indent="-514350" eaLnBrk="1" hangingPunct="1">
              <a:lnSpc>
                <a:spcPct val="80000"/>
              </a:lnSpc>
              <a:buFont typeface="Calibri" charset="0"/>
              <a:buAutoNum type="arabicPeriod"/>
            </a:pPr>
            <a:r>
              <a:rPr lang="en-GB" dirty="0" smtClean="0">
                <a:latin typeface="Calibri" charset="0"/>
              </a:rPr>
              <a:t>-----</a:t>
            </a:r>
          </a:p>
          <a:p>
            <a:pPr marL="514350" indent="-514350" eaLnBrk="1" hangingPunct="1">
              <a:lnSpc>
                <a:spcPct val="80000"/>
              </a:lnSpc>
              <a:buFont typeface="Calibri" charset="0"/>
              <a:buAutoNum type="arabicPeriod"/>
            </a:pPr>
            <a:r>
              <a:rPr lang="en-GB" dirty="0" smtClean="0">
                <a:latin typeface="Calibri" charset="0"/>
              </a:rPr>
              <a:t>Të</a:t>
            </a:r>
            <a:r>
              <a:rPr lang="en-GB" baseline="0" dirty="0" smtClean="0">
                <a:latin typeface="Calibri" charset="0"/>
              </a:rPr>
              <a:t> </a:t>
            </a:r>
            <a:r>
              <a:rPr lang="en-GB" baseline="0" dirty="0" err="1" smtClean="0">
                <a:latin typeface="Calibri" charset="0"/>
              </a:rPr>
              <a:t>kodojë</a:t>
            </a:r>
            <a:r>
              <a:rPr lang="en-GB" baseline="0" dirty="0" smtClean="0">
                <a:latin typeface="Calibri" charset="0"/>
              </a:rPr>
              <a:t> </a:t>
            </a:r>
            <a:r>
              <a:rPr lang="en-GB" baseline="0" dirty="0" err="1" smtClean="0">
                <a:latin typeface="Calibri" charset="0"/>
              </a:rPr>
              <a:t>dhe</a:t>
            </a:r>
            <a:r>
              <a:rPr lang="en-GB" baseline="0" dirty="0" smtClean="0">
                <a:latin typeface="Calibri" charset="0"/>
              </a:rPr>
              <a:t> </a:t>
            </a:r>
            <a:r>
              <a:rPr lang="en-GB" baseline="0" dirty="0" err="1" smtClean="0">
                <a:latin typeface="Calibri" charset="0"/>
              </a:rPr>
              <a:t>identifikojë</a:t>
            </a:r>
            <a:r>
              <a:rPr lang="en-GB" baseline="0" dirty="0" smtClean="0">
                <a:latin typeface="Calibri" charset="0"/>
              </a:rPr>
              <a:t> </a:t>
            </a:r>
            <a:r>
              <a:rPr lang="en-GB" baseline="0" dirty="0" err="1" smtClean="0">
                <a:latin typeface="Calibri" charset="0"/>
              </a:rPr>
              <a:t>elementet</a:t>
            </a:r>
            <a:r>
              <a:rPr lang="en-GB" baseline="0" dirty="0" smtClean="0">
                <a:latin typeface="Calibri" charset="0"/>
              </a:rPr>
              <a:t> e </a:t>
            </a:r>
            <a:r>
              <a:rPr lang="en-GB" baseline="0" dirty="0" err="1" smtClean="0">
                <a:latin typeface="Calibri" charset="0"/>
              </a:rPr>
              <a:t>hequra</a:t>
            </a:r>
            <a:r>
              <a:rPr lang="en-GB" baseline="0" dirty="0" smtClean="0">
                <a:latin typeface="Calibri" charset="0"/>
              </a:rPr>
              <a:t>/</a:t>
            </a:r>
            <a:r>
              <a:rPr lang="en-GB" baseline="0" dirty="0" err="1" smtClean="0">
                <a:latin typeface="Calibri" charset="0"/>
              </a:rPr>
              <a:t>që</a:t>
            </a:r>
            <a:r>
              <a:rPr lang="en-GB" baseline="0" dirty="0" smtClean="0">
                <a:latin typeface="Calibri" charset="0"/>
              </a:rPr>
              <a:t> </a:t>
            </a:r>
            <a:r>
              <a:rPr lang="en-GB" baseline="0" dirty="0" err="1" smtClean="0">
                <a:latin typeface="Calibri" charset="0"/>
              </a:rPr>
              <a:t>mungojnë</a:t>
            </a:r>
            <a:endParaRPr lang="en-GB" dirty="0">
              <a:latin typeface="Calibri" charset="0"/>
            </a:endParaRPr>
          </a:p>
          <a:p>
            <a:pPr marL="514350" indent="-514350" eaLnBrk="1" hangingPunct="1">
              <a:lnSpc>
                <a:spcPct val="80000"/>
              </a:lnSpc>
              <a:buFont typeface="Calibri" charset="0"/>
              <a:buAutoNum type="arabicPeriod"/>
            </a:pPr>
            <a:r>
              <a:rPr lang="en-GB" dirty="0" smtClean="0">
                <a:latin typeface="Calibri" charset="0"/>
              </a:rPr>
              <a:t>Të </a:t>
            </a:r>
            <a:r>
              <a:rPr lang="en-GB" dirty="0" err="1" smtClean="0">
                <a:latin typeface="Calibri" charset="0"/>
              </a:rPr>
              <a:t>fotografojë</a:t>
            </a:r>
            <a:r>
              <a:rPr lang="en-GB" dirty="0" smtClean="0">
                <a:latin typeface="Calibri" charset="0"/>
              </a:rPr>
              <a:t> </a:t>
            </a:r>
            <a:r>
              <a:rPr lang="en-GB" dirty="0" err="1" smtClean="0">
                <a:latin typeface="Calibri" charset="0"/>
              </a:rPr>
              <a:t>endmgjarjen</a:t>
            </a:r>
            <a:r>
              <a:rPr lang="en-GB" dirty="0" smtClean="0">
                <a:latin typeface="Calibri" charset="0"/>
              </a:rPr>
              <a:t> </a:t>
            </a:r>
            <a:r>
              <a:rPr lang="en-GB" dirty="0" err="1" smtClean="0">
                <a:latin typeface="Calibri" charset="0"/>
              </a:rPr>
              <a:t>dhe</a:t>
            </a:r>
            <a:r>
              <a:rPr lang="en-GB" dirty="0" smtClean="0">
                <a:latin typeface="Calibri" charset="0"/>
              </a:rPr>
              <a:t> </a:t>
            </a:r>
            <a:r>
              <a:rPr lang="en-GB" dirty="0" err="1" smtClean="0">
                <a:latin typeface="Calibri" charset="0"/>
              </a:rPr>
              <a:t>ndonjë</a:t>
            </a:r>
            <a:r>
              <a:rPr lang="en-GB" dirty="0" smtClean="0">
                <a:latin typeface="Calibri" charset="0"/>
              </a:rPr>
              <a:t> </a:t>
            </a:r>
            <a:r>
              <a:rPr lang="en-GB" dirty="0" err="1" smtClean="0">
                <a:latin typeface="Calibri" charset="0"/>
              </a:rPr>
              <a:t>gjë</a:t>
            </a:r>
            <a:r>
              <a:rPr lang="en-GB" baseline="0" dirty="0" smtClean="0">
                <a:latin typeface="Calibri" charset="0"/>
              </a:rPr>
              <a:t> </a:t>
            </a:r>
            <a:r>
              <a:rPr lang="en-GB" baseline="0" dirty="0" err="1" smtClean="0">
                <a:latin typeface="Calibri" charset="0"/>
              </a:rPr>
              <a:t>të</a:t>
            </a:r>
            <a:r>
              <a:rPr lang="en-GB" baseline="0" dirty="0" smtClean="0">
                <a:latin typeface="Calibri" charset="0"/>
              </a:rPr>
              <a:t> </a:t>
            </a:r>
            <a:r>
              <a:rPr lang="en-GB" baseline="0" dirty="0" err="1" smtClean="0">
                <a:latin typeface="Calibri" charset="0"/>
              </a:rPr>
              <a:t>shfaqur</a:t>
            </a:r>
            <a:r>
              <a:rPr lang="en-GB" baseline="0" dirty="0" smtClean="0">
                <a:latin typeface="Calibri" charset="0"/>
              </a:rPr>
              <a:t> </a:t>
            </a:r>
            <a:r>
              <a:rPr lang="en-GB" baseline="0" dirty="0" err="1" smtClean="0">
                <a:latin typeface="Calibri" charset="0"/>
              </a:rPr>
              <a:t>në</a:t>
            </a:r>
            <a:r>
              <a:rPr lang="en-GB" baseline="0" dirty="0" smtClean="0">
                <a:latin typeface="Calibri" charset="0"/>
              </a:rPr>
              <a:t> </a:t>
            </a:r>
            <a:r>
              <a:rPr lang="en-GB" baseline="0" dirty="0" err="1" smtClean="0">
                <a:latin typeface="Calibri" charset="0"/>
              </a:rPr>
              <a:t>ekran</a:t>
            </a:r>
            <a:r>
              <a:rPr lang="en-GB" dirty="0" err="1" smtClean="0">
                <a:latin typeface="Calibri" charset="0"/>
              </a:rPr>
              <a:t>an</a:t>
            </a:r>
            <a:r>
              <a:rPr lang="en-GB" dirty="0" smtClean="0">
                <a:latin typeface="Calibri" charset="0"/>
              </a:rPr>
              <a:t> - </a:t>
            </a:r>
            <a:r>
              <a:rPr lang="en-GB" dirty="0" err="1" smtClean="0">
                <a:latin typeface="Calibri" charset="0"/>
              </a:rPr>
              <a:t>Mund</a:t>
            </a:r>
            <a:r>
              <a:rPr lang="en-GB" dirty="0" smtClean="0">
                <a:latin typeface="Calibri" charset="0"/>
              </a:rPr>
              <a:t> </a:t>
            </a:r>
            <a:r>
              <a:rPr lang="en-GB" dirty="0" err="1" smtClean="0">
                <a:latin typeface="Calibri" charset="0"/>
              </a:rPr>
              <a:t>të</a:t>
            </a:r>
            <a:r>
              <a:rPr lang="en-GB" dirty="0" smtClean="0">
                <a:latin typeface="Calibri" charset="0"/>
              </a:rPr>
              <a:t> </a:t>
            </a:r>
            <a:r>
              <a:rPr lang="en-GB" dirty="0" err="1" smtClean="0">
                <a:latin typeface="Calibri" charset="0"/>
              </a:rPr>
              <a:t>nevojitet</a:t>
            </a:r>
            <a:r>
              <a:rPr lang="en-GB" dirty="0" smtClean="0">
                <a:latin typeface="Calibri" charset="0"/>
              </a:rPr>
              <a:t> një </a:t>
            </a:r>
            <a:r>
              <a:rPr lang="en-GB" dirty="0" err="1" smtClean="0">
                <a:latin typeface="Calibri" charset="0"/>
              </a:rPr>
              <a:t>fotograf</a:t>
            </a:r>
            <a:r>
              <a:rPr lang="en-GB" dirty="0" smtClean="0">
                <a:latin typeface="Calibri" charset="0"/>
              </a:rPr>
              <a:t> </a:t>
            </a:r>
            <a:r>
              <a:rPr lang="en-GB" dirty="0" err="1" smtClean="0">
                <a:latin typeface="Calibri" charset="0"/>
              </a:rPr>
              <a:t>i</a:t>
            </a:r>
            <a:r>
              <a:rPr lang="en-GB" dirty="0" smtClean="0">
                <a:latin typeface="Calibri" charset="0"/>
              </a:rPr>
              <a:t> </a:t>
            </a:r>
            <a:r>
              <a:rPr lang="en-GB" dirty="0" err="1" smtClean="0">
                <a:latin typeface="Calibri" charset="0"/>
              </a:rPr>
              <a:t>çertifikuar</a:t>
            </a:r>
            <a:endParaRPr lang="en-GB" dirty="0">
              <a:latin typeface="Calibri" charset="0"/>
            </a:endParaRPr>
          </a:p>
          <a:p>
            <a:pPr marL="514350" indent="-514350" eaLnBrk="1" hangingPunct="1">
              <a:lnSpc>
                <a:spcPct val="80000"/>
              </a:lnSpc>
              <a:buFont typeface="Calibri" charset="0"/>
              <a:buAutoNum type="arabicPeriod"/>
            </a:pPr>
            <a:endParaRPr lang="en-US" dirty="0">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D518CEAF-46DF-3C45-BE5B-D9F67B1BADE3}" type="slidenum">
              <a:rPr lang="en-US">
                <a:latin typeface="Calibri" charset="0"/>
              </a:rPr>
              <a:pPr eaLnBrk="1" hangingPunct="1"/>
              <a:t>84</a:t>
            </a:fld>
            <a:endParaRPr lang="en-US">
              <a:latin typeface="Calibri" charset="0"/>
            </a:endParaRPr>
          </a:p>
        </p:txBody>
      </p:sp>
    </p:spTree>
    <p:extLst>
      <p:ext uri="{BB962C8B-B14F-4D97-AF65-F5344CB8AC3E}">
        <p14:creationId xmlns:p14="http://schemas.microsoft.com/office/powerpoint/2010/main" val="137193962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55000" lnSpcReduction="20000"/>
          </a:bodyPr>
          <a:lstStyle/>
          <a:p>
            <a:r>
              <a:rPr lang="en-US" sz="1200" kern="1200" dirty="0" err="1" smtClean="0">
                <a:solidFill>
                  <a:schemeClr val="tx1"/>
                </a:solidFill>
                <a:effectLst/>
                <a:latin typeface="+mn-lt"/>
                <a:ea typeface="+mn-ea"/>
                <a:cs typeface="+mn-cs"/>
              </a:rPr>
              <a:t>Kompjuterët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ndërlidhura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janë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instrumente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elektronike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brishta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janë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ndjeshme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ndaj</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temperaturës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lagështisë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goditjes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fizike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energjisë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statike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burimeve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magnetike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madje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disa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funksioneve</a:t>
            </a:r>
            <a:r>
              <a:rPr lang="en-US" sz="1200" kern="1200" dirty="0" smtClean="0">
                <a:solidFill>
                  <a:schemeClr val="tx1"/>
                </a:solidFill>
                <a:effectLst/>
                <a:latin typeface="+mn-lt"/>
                <a:ea typeface="+mn-ea"/>
                <a:cs typeface="+mn-cs"/>
              </a:rPr>
              <a:t> operative (p.sh. </a:t>
            </a:r>
            <a:r>
              <a:rPr lang="en-US" sz="1200" kern="1200" dirty="0" err="1" smtClean="0">
                <a:solidFill>
                  <a:schemeClr val="tx1"/>
                </a:solidFill>
                <a:effectLst/>
                <a:latin typeface="+mn-lt"/>
                <a:ea typeface="+mn-ea"/>
                <a:cs typeface="+mn-cs"/>
              </a:rPr>
              <a:t>ndezja</a:t>
            </a:r>
            <a:r>
              <a:rPr lang="en-US" sz="1200" kern="1200" dirty="0" smtClean="0">
                <a:solidFill>
                  <a:schemeClr val="tx1"/>
                </a:solidFill>
                <a:effectLst/>
                <a:latin typeface="+mn-lt"/>
                <a:ea typeface="+mn-ea"/>
                <a:cs typeface="+mn-cs"/>
              </a:rPr>
              <a:t> / </a:t>
            </a:r>
            <a:r>
              <a:rPr lang="en-US" sz="1200" kern="1200" dirty="0" err="1" smtClean="0">
                <a:solidFill>
                  <a:schemeClr val="tx1"/>
                </a:solidFill>
                <a:effectLst/>
                <a:latin typeface="+mn-lt"/>
                <a:ea typeface="+mn-ea"/>
                <a:cs typeface="+mn-cs"/>
              </a:rPr>
              <a:t>fikja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Prandaj</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duhet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merren</a:t>
            </a:r>
            <a:r>
              <a:rPr lang="en-US" sz="1200" kern="1200" dirty="0" smtClean="0">
                <a:solidFill>
                  <a:schemeClr val="tx1"/>
                </a:solidFill>
                <a:effectLst/>
                <a:latin typeface="+mn-lt"/>
                <a:ea typeface="+mn-ea"/>
                <a:cs typeface="+mn-cs"/>
              </a:rPr>
              <a:t> masa </a:t>
            </a:r>
            <a:r>
              <a:rPr lang="en-US" sz="1200" kern="1200" dirty="0" err="1" smtClean="0">
                <a:solidFill>
                  <a:schemeClr val="tx1"/>
                </a:solidFill>
                <a:effectLst/>
                <a:latin typeface="+mn-lt"/>
                <a:ea typeface="+mn-ea"/>
                <a:cs typeface="+mn-cs"/>
              </a:rPr>
              <a:t>paraprake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veçanta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gjatë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paketimit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transportimit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ruajtjes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provave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elektronike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ruajtur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marrjen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dorëzim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provave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paketimi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transporti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magazinimi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duhet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regjistrohen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çdo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ndryshim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marrjes</a:t>
            </a:r>
            <a:r>
              <a:rPr lang="en-US" sz="1200" kern="1200" dirty="0" smtClean="0">
                <a:solidFill>
                  <a:schemeClr val="tx1"/>
                </a:solidFill>
                <a:effectLst/>
                <a:latin typeface="+mn-lt"/>
                <a:ea typeface="+mn-ea"/>
                <a:cs typeface="+mn-cs"/>
              </a:rPr>
              <a:t> ne </a:t>
            </a:r>
            <a:r>
              <a:rPr lang="en-US" sz="1200" kern="1200" dirty="0" err="1" smtClean="0">
                <a:solidFill>
                  <a:schemeClr val="tx1"/>
                </a:solidFill>
                <a:effectLst/>
                <a:latin typeface="+mn-lt"/>
                <a:ea typeface="+mn-ea"/>
                <a:cs typeface="+mn-cs"/>
              </a:rPr>
              <a:t>dorezim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gjendjes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pronës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kërkuar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duhet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caktohet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vihet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dukje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Trajtimi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pasigurt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shkaktojë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dëme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shkatërrim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provave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elektronike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duhet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merren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masat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paraprake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vijim</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Paketimi</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Sigurohuni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gjitha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provat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mbledhura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jenë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dokumentuar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etiketuar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siç</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duhet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përpara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paketimit</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Kurdoherë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mundur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transportoni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provat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mbledhura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paketimin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origjinal</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nuk</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paketim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origjinal</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përdorni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paketimin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antistatike</a:t>
            </a:r>
            <a:r>
              <a:rPr lang="en-US" sz="1200" kern="1200" dirty="0" smtClean="0">
                <a:solidFill>
                  <a:schemeClr val="tx1"/>
                </a:solidFill>
                <a:effectLst/>
                <a:latin typeface="+mn-lt"/>
                <a:ea typeface="+mn-ea"/>
                <a:cs typeface="+mn-cs"/>
              </a:rPr>
              <a:t> (p.sh. </a:t>
            </a:r>
            <a:r>
              <a:rPr lang="en-US" sz="1200" kern="1200" dirty="0" err="1" smtClean="0">
                <a:solidFill>
                  <a:schemeClr val="tx1"/>
                </a:solidFill>
                <a:effectLst/>
                <a:latin typeface="+mn-lt"/>
                <a:ea typeface="+mn-ea"/>
                <a:cs typeface="+mn-cs"/>
              </a:rPr>
              <a:t>qese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letre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plastike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antistatike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Shmangni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përdorimin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materialeve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prodhojnë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elektricitet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statik</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siç</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janë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çanta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plastike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standarde</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Do not fold, bend, or scratch storage media such as diskettes, CD-ROMs, and</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tapes; </a:t>
            </a:r>
            <a:r>
              <a:rPr lang="en-US" sz="1200" kern="1200" dirty="0" err="1" smtClean="0">
                <a:solidFill>
                  <a:schemeClr val="tx1"/>
                </a:solidFill>
                <a:effectLst/>
                <a:latin typeface="+mn-lt"/>
                <a:ea typeface="+mn-ea"/>
                <a:cs typeface="+mn-cs"/>
              </a:rPr>
              <a:t>Mos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mbështillni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përkulni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krruani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mediat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magazinimit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disketa</a:t>
            </a:r>
            <a:r>
              <a:rPr lang="en-US" sz="1200" kern="1200" dirty="0" smtClean="0">
                <a:solidFill>
                  <a:schemeClr val="tx1"/>
                </a:solidFill>
                <a:effectLst/>
                <a:latin typeface="+mn-lt"/>
                <a:ea typeface="+mn-ea"/>
                <a:cs typeface="+mn-cs"/>
              </a:rPr>
              <a:t>, CD-ROM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kaseta</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Mos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vendosni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etiketa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ngjitëse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sipërfaqen</a:t>
            </a:r>
            <a:r>
              <a:rPr lang="en-US" sz="1200" kern="1200" dirty="0" smtClean="0">
                <a:solidFill>
                  <a:schemeClr val="tx1"/>
                </a:solidFill>
                <a:effectLst/>
                <a:latin typeface="+mn-lt"/>
                <a:ea typeface="+mn-ea"/>
                <a:cs typeface="+mn-cs"/>
              </a:rPr>
              <a:t> e medias </a:t>
            </a:r>
            <a:r>
              <a:rPr lang="en-US" sz="1200" kern="1200" dirty="0" err="1" smtClean="0">
                <a:solidFill>
                  <a:schemeClr val="tx1"/>
                </a:solidFill>
                <a:effectLst/>
                <a:latin typeface="+mn-lt"/>
                <a:ea typeface="+mn-ea"/>
                <a:cs typeface="+mn-cs"/>
              </a:rPr>
              <a:t>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ruajtjes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Përdorni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kuti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zarfa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paketimin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mediave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magazinimit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herë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jetë</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mundur</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Sigurohuni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gjitha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kontejnerët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mbajnë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provat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janë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etiketuar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siç</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duhet</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If multiple computer systems are collected, label each system so that it can be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reassembled as found. </a:t>
            </a:r>
            <a:r>
              <a:rPr lang="en-US" sz="1200" kern="1200" dirty="0" err="1" smtClean="0">
                <a:solidFill>
                  <a:schemeClr val="tx1"/>
                </a:solidFill>
                <a:effectLst/>
                <a:latin typeface="+mn-lt"/>
                <a:ea typeface="+mn-ea"/>
                <a:cs typeface="+mn-cs"/>
              </a:rPr>
              <a:t>Nëse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grumbullohen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sisteme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shumta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kompjuterike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etiketoni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secilin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sistem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mënyrë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rimblidhnisiç</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gjendet</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Leave cellular, mobile, or smart phone(s) in the power state (on or off) in which they were</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found. </a:t>
            </a:r>
            <a:r>
              <a:rPr lang="en-US" sz="1200" kern="1200" dirty="0" err="1" smtClean="0">
                <a:solidFill>
                  <a:schemeClr val="tx1"/>
                </a:solidFill>
                <a:effectLst/>
                <a:latin typeface="+mn-lt"/>
                <a:ea typeface="+mn-ea"/>
                <a:cs typeface="+mn-cs"/>
              </a:rPr>
              <a:t>Lëreni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celularin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smartfonin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zgjuar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gjendjen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energjisë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ndezur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fikur</a:t>
            </a:r>
            <a:r>
              <a:rPr lang="en-US" sz="1200" kern="1200" dirty="0" smtClean="0">
                <a:solidFill>
                  <a:schemeClr val="tx1"/>
                </a:solidFill>
                <a:effectLst/>
                <a:latin typeface="+mn-lt"/>
                <a:ea typeface="+mn-ea"/>
                <a:cs typeface="+mn-cs"/>
              </a:rPr>
              <a:t>)</a:t>
            </a:r>
            <a:r>
              <a:rPr lang="en-US" sz="1200" kern="1200" dirty="0" err="1" smtClean="0">
                <a:solidFill>
                  <a:schemeClr val="tx1"/>
                </a:solidFill>
                <a:effectLst/>
                <a:latin typeface="+mn-lt"/>
                <a:ea typeface="+mn-ea"/>
                <a:cs typeface="+mn-cs"/>
              </a:rPr>
              <a:t>ku</a:t>
            </a:r>
            <a:r>
              <a:rPr lang="en-US" sz="1200" kern="1200" dirty="0" smtClean="0">
                <a:solidFill>
                  <a:schemeClr val="tx1"/>
                </a:solidFill>
                <a:effectLst/>
                <a:latin typeface="+mn-lt"/>
                <a:ea typeface="+mn-ea"/>
                <a:cs typeface="+mn-cs"/>
              </a:rPr>
              <a:t> I </a:t>
            </a:r>
            <a:r>
              <a:rPr lang="en-US" sz="1200" kern="1200" dirty="0" err="1" smtClean="0">
                <a:solidFill>
                  <a:schemeClr val="tx1"/>
                </a:solidFill>
                <a:effectLst/>
                <a:latin typeface="+mn-lt"/>
                <a:ea typeface="+mn-ea"/>
                <a:cs typeface="+mn-cs"/>
              </a:rPr>
              <a:t>keni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gjetur</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Paketoni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celularin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smartfonin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materialin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bllokues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sinjaleve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siç</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janë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çanta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izolimi</a:t>
            </a:r>
            <a:r>
              <a:rPr lang="en-US" sz="1200" kern="1200" dirty="0" smtClean="0">
                <a:solidFill>
                  <a:schemeClr val="tx1"/>
                </a:solidFill>
                <a:effectLst/>
                <a:latin typeface="+mn-lt"/>
                <a:ea typeface="+mn-ea"/>
                <a:cs typeface="+mn-cs"/>
              </a:rPr>
              <a:t> Faraday, </a:t>
            </a:r>
            <a:r>
              <a:rPr lang="en-US" sz="1200" kern="1200" dirty="0" err="1" smtClean="0">
                <a:solidFill>
                  <a:schemeClr val="tx1"/>
                </a:solidFill>
                <a:effectLst/>
                <a:latin typeface="+mn-lt"/>
                <a:ea typeface="+mn-ea"/>
                <a:cs typeface="+mn-cs"/>
              </a:rPr>
              <a:t>materiali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mbrojtës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radiofrekuencës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mbështjellë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fletë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alumini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parandaluar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dërgimin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pranimin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mesazheve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dhënave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paketohen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gabimisht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largohen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paketimi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mbrojtur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jetë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gjendje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dërgojë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marrë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mesazhe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dhënave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Jini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vetëdijshëm</a:t>
            </a:r>
            <a:r>
              <a:rPr lang="en-US" sz="1200" kern="1200" dirty="0" smtClean="0">
                <a:solidFill>
                  <a:schemeClr val="tx1"/>
                </a:solidFill>
                <a:effectLst/>
                <a:latin typeface="+mn-lt"/>
                <a:ea typeface="+mn-ea"/>
                <a:cs typeface="+mn-cs"/>
              </a:rPr>
              <a:t> se </a:t>
            </a:r>
            <a:r>
              <a:rPr lang="en-US" sz="1200" kern="1200" dirty="0" err="1" smtClean="0">
                <a:solidFill>
                  <a:schemeClr val="tx1"/>
                </a:solidFill>
                <a:effectLst/>
                <a:latin typeface="+mn-lt"/>
                <a:ea typeface="+mn-ea"/>
                <a:cs typeface="+mn-cs"/>
              </a:rPr>
              <a:t>mbajtja</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pajisjeve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paketimin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sinjalit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reduktojë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ndjeshëm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jetën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baterisë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rastet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fuqisë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ulët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baterisë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vendosni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"fly-mode".</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Transporti</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Mbani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provat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elektronike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larg</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burimet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magnetike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Transmetuesit</a:t>
            </a:r>
            <a:r>
              <a:rPr lang="en-US" sz="1200" kern="1200" dirty="0" smtClean="0">
                <a:solidFill>
                  <a:schemeClr val="tx1"/>
                </a:solidFill>
                <a:effectLst/>
                <a:latin typeface="+mn-lt"/>
                <a:ea typeface="+mn-ea"/>
                <a:cs typeface="+mn-cs"/>
              </a:rPr>
              <a:t> e radios, </a:t>
            </a:r>
            <a:r>
              <a:rPr lang="en-US" sz="1200" kern="1200" dirty="0" err="1" smtClean="0">
                <a:solidFill>
                  <a:schemeClr val="tx1"/>
                </a:solidFill>
                <a:effectLst/>
                <a:latin typeface="+mn-lt"/>
                <a:ea typeface="+mn-ea"/>
                <a:cs typeface="+mn-cs"/>
              </a:rPr>
              <a:t>magnetet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altoparlantëve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vendet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nxehta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janë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shembuj</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artikujve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dëmtojnë</a:t>
            </a:r>
            <a:r>
              <a:rPr lang="en-US" sz="1200" kern="1200" dirty="0" smtClean="0">
                <a:solidFill>
                  <a:schemeClr val="tx1"/>
                </a:solidFill>
                <a:effectLst/>
                <a:latin typeface="+mn-lt"/>
                <a:ea typeface="+mn-ea"/>
                <a:cs typeface="+mn-cs"/>
              </a:rPr>
              <a:t> e-</a:t>
            </a:r>
            <a:r>
              <a:rPr lang="en-US" sz="1200" kern="1200" dirty="0" err="1" smtClean="0">
                <a:solidFill>
                  <a:schemeClr val="tx1"/>
                </a:solidFill>
                <a:effectLst/>
                <a:latin typeface="+mn-lt"/>
                <a:ea typeface="+mn-ea"/>
                <a:cs typeface="+mn-cs"/>
              </a:rPr>
              <a:t>prova</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Sigurohuni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jetë</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mbrojtur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goditjet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goditjet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dmth</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Dëmtimet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mekanike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nxehtësia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lagështia</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Sigurohuni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tjera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nuk</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janë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paketuara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kontejnerë</a:t>
            </a:r>
            <a:endParaRPr lang="en-US" sz="1200" kern="1200" dirty="0" smtClean="0">
              <a:solidFill>
                <a:schemeClr val="tx1"/>
              </a:solidFill>
              <a:effectLst/>
              <a:latin typeface="+mn-lt"/>
              <a:ea typeface="+mn-ea"/>
              <a:cs typeface="+mn-cs"/>
            </a:endParaRPr>
          </a:p>
          <a:p>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siguruara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gjatë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transportit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shmangur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goditjet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vibracionet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tepërta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shembull</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duhet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vendosen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dyshemenë</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automjetit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vëzhguesit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vendosura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vend me </a:t>
            </a:r>
            <a:r>
              <a:rPr lang="en-US" sz="1200" kern="1200" dirty="0" err="1" smtClean="0">
                <a:solidFill>
                  <a:schemeClr val="tx1"/>
                </a:solidFill>
                <a:effectLst/>
                <a:latin typeface="+mn-lt"/>
                <a:ea typeface="+mn-ea"/>
                <a:cs typeface="+mn-cs"/>
              </a:rPr>
              <a:t>ekran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poshtë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siguruara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rrip</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sigurie</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Mos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vendosni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objekte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rënda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pjesën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vogël</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pajisjeve</a:t>
            </a:r>
            <a:r>
              <a:rPr lang="en-US" sz="1200" kern="1200" dirty="0" smtClean="0">
                <a:solidFill>
                  <a:schemeClr val="tx1"/>
                </a:solidFill>
                <a:effectLst/>
                <a:latin typeface="+mn-lt"/>
                <a:ea typeface="+mn-ea"/>
                <a:cs typeface="+mn-cs"/>
              </a:rPr>
              <a:t> / </a:t>
            </a:r>
            <a:r>
              <a:rPr lang="en-US" sz="1200" kern="1200" dirty="0" err="1" smtClean="0">
                <a:solidFill>
                  <a:schemeClr val="tx1"/>
                </a:solidFill>
                <a:effectLst/>
                <a:latin typeface="+mn-lt"/>
                <a:ea typeface="+mn-ea"/>
                <a:cs typeface="+mn-cs"/>
              </a:rPr>
              <a:t>mediave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magazinimit</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Kurdo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jetë</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mundur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mos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ruani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provat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elektronike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automjete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periudha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gjata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kohore</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Dokumentoni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transportimin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provave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dixhitale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mban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zinxhirin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kujdestarisë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gjitha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provat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transportuara</a:t>
            </a:r>
            <a:r>
              <a:rPr lang="en-US" sz="1200" kern="1200" dirty="0" smtClean="0">
                <a:solidFill>
                  <a:schemeClr val="tx1"/>
                </a:solidFill>
                <a:effectLst/>
                <a:latin typeface="+mn-lt"/>
                <a:ea typeface="+mn-ea"/>
                <a:cs typeface="+mn-cs"/>
              </a:rPr>
              <a:t>.</a:t>
            </a:r>
          </a:p>
          <a:p>
            <a:endParaRPr lang="en-US" sz="1200" kern="1200" dirty="0" smtClean="0">
              <a:solidFill>
                <a:schemeClr val="tx1"/>
              </a:solidFill>
              <a:effectLst/>
              <a:latin typeface="+mn-lt"/>
              <a:ea typeface="+mn-ea"/>
              <a:cs typeface="+mn-cs"/>
            </a:endParaRPr>
          </a:p>
          <a:p>
            <a:pPr marL="514350" indent="-514350" eaLnBrk="1" hangingPunct="1">
              <a:lnSpc>
                <a:spcPct val="80000"/>
              </a:lnSpc>
              <a:buFont typeface="Calibri" charset="0"/>
              <a:buAutoNum type="arabicPeriod"/>
            </a:pPr>
            <a:endParaRPr lang="en-US" dirty="0" smtClean="0">
              <a:latin typeface="Calibri" charset="0"/>
            </a:endParaRPr>
          </a:p>
          <a:p>
            <a:pPr marL="514350" indent="-514350" eaLnBrk="1" hangingPunct="1">
              <a:lnSpc>
                <a:spcPct val="80000"/>
              </a:lnSpc>
              <a:buFont typeface="Calibri" charset="0"/>
              <a:buAutoNum type="arabicPeriod"/>
            </a:pPr>
            <a:endParaRPr lang="en-US" dirty="0">
              <a:latin typeface="Calibri" charset="0"/>
            </a:endParaRPr>
          </a:p>
          <a:p>
            <a:pPr marL="514350" indent="-514350" eaLnBrk="1" hangingPunct="1">
              <a:lnSpc>
                <a:spcPct val="80000"/>
              </a:lnSpc>
              <a:buFont typeface="Calibri" charset="0"/>
              <a:buAutoNum type="arabicPeriod"/>
            </a:pPr>
            <a:r>
              <a:rPr lang="en-GB" dirty="0">
                <a:latin typeface="Calibri" charset="0"/>
              </a:rPr>
              <a:t>For protection of equipment being removed such as circuit boards. Materials that can produce static such as polythene bags should be avoided.</a:t>
            </a:r>
          </a:p>
          <a:p>
            <a:pPr marL="514350" indent="-514350" eaLnBrk="1" hangingPunct="1">
              <a:lnSpc>
                <a:spcPct val="80000"/>
              </a:lnSpc>
              <a:buFont typeface="Calibri" charset="0"/>
              <a:buAutoNum type="arabicPeriod"/>
            </a:pPr>
            <a:r>
              <a:rPr lang="en-GB" dirty="0">
                <a:latin typeface="Calibri" charset="0"/>
              </a:rPr>
              <a:t>------</a:t>
            </a:r>
          </a:p>
          <a:p>
            <a:pPr marL="514350" indent="-514350" eaLnBrk="1" hangingPunct="1">
              <a:lnSpc>
                <a:spcPct val="80000"/>
              </a:lnSpc>
              <a:buFont typeface="Calibri" charset="0"/>
              <a:buAutoNum type="arabicPeriod"/>
            </a:pPr>
            <a:r>
              <a:rPr lang="en-GB" dirty="0">
                <a:latin typeface="Calibri" charset="0"/>
              </a:rPr>
              <a:t>For securing cables</a:t>
            </a:r>
          </a:p>
          <a:p>
            <a:pPr marL="514350" indent="-514350" eaLnBrk="1" hangingPunct="1">
              <a:lnSpc>
                <a:spcPct val="80000"/>
              </a:lnSpc>
              <a:buFont typeface="Calibri" charset="0"/>
              <a:buAutoNum type="arabicPeriod"/>
            </a:pPr>
            <a:r>
              <a:rPr lang="en-GB" dirty="0">
                <a:latin typeface="Calibri" charset="0"/>
              </a:rPr>
              <a:t>------</a:t>
            </a:r>
          </a:p>
          <a:p>
            <a:pPr marL="514350" indent="-514350" eaLnBrk="1" hangingPunct="1">
              <a:lnSpc>
                <a:spcPct val="80000"/>
              </a:lnSpc>
              <a:buFont typeface="Calibri" charset="0"/>
              <a:buAutoNum type="arabicPeriod"/>
            </a:pPr>
            <a:r>
              <a:rPr lang="en-GB" dirty="0">
                <a:latin typeface="Calibri" charset="0"/>
              </a:rPr>
              <a:t>-----</a:t>
            </a:r>
          </a:p>
          <a:p>
            <a:pPr marL="514350" indent="-514350" eaLnBrk="1" hangingPunct="1">
              <a:lnSpc>
                <a:spcPct val="80000"/>
              </a:lnSpc>
              <a:buFont typeface="Calibri" charset="0"/>
              <a:buAutoNum type="arabicPeriod"/>
            </a:pPr>
            <a:r>
              <a:rPr lang="en-GB" dirty="0">
                <a:latin typeface="Calibri" charset="0"/>
              </a:rPr>
              <a:t>Materials that can produce static electricity such as </a:t>
            </a:r>
            <a:r>
              <a:rPr lang="en-GB" dirty="0" err="1">
                <a:latin typeface="Calibri" charset="0"/>
              </a:rPr>
              <a:t>styrofoam</a:t>
            </a:r>
            <a:r>
              <a:rPr lang="en-GB" dirty="0">
                <a:latin typeface="Calibri" charset="0"/>
              </a:rPr>
              <a:t> or </a:t>
            </a:r>
            <a:r>
              <a:rPr lang="en-GB" dirty="0" err="1">
                <a:latin typeface="Calibri" charset="0"/>
              </a:rPr>
              <a:t>styrofoam</a:t>
            </a:r>
            <a:r>
              <a:rPr lang="en-GB" dirty="0">
                <a:latin typeface="Calibri" charset="0"/>
              </a:rPr>
              <a:t> peanuts should be avoided</a:t>
            </a:r>
          </a:p>
          <a:p>
            <a:pPr marL="514350" indent="-514350" eaLnBrk="1" hangingPunct="1">
              <a:lnSpc>
                <a:spcPct val="80000"/>
              </a:lnSpc>
              <a:buFont typeface="Calibri" charset="0"/>
              <a:buAutoNum type="arabicPeriod"/>
            </a:pPr>
            <a:r>
              <a:rPr lang="en-GB" dirty="0">
                <a:latin typeface="Calibri" charset="0"/>
              </a:rPr>
              <a:t>Original packaging should be used whenever available</a:t>
            </a:r>
            <a:endParaRPr lang="en-US" dirty="0">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ACF3AFC4-45B0-5D43-B516-F99B15D26380}" type="slidenum">
              <a:rPr lang="en-US">
                <a:latin typeface="Calibri" charset="0"/>
              </a:rPr>
              <a:pPr eaLnBrk="1" hangingPunct="1"/>
              <a:t>85</a:t>
            </a:fld>
            <a:endParaRPr lang="en-US">
              <a:latin typeface="Calibri" charset="0"/>
            </a:endParaRPr>
          </a:p>
        </p:txBody>
      </p:sp>
    </p:spTree>
    <p:extLst>
      <p:ext uri="{BB962C8B-B14F-4D97-AF65-F5344CB8AC3E}">
        <p14:creationId xmlns:p14="http://schemas.microsoft.com/office/powerpoint/2010/main" val="390823623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lnSpc>
                <a:spcPct val="80000"/>
              </a:lnSpc>
              <a:buFont typeface="Calibri" charset="0"/>
              <a:buAutoNum type="arabicPeriod"/>
            </a:pPr>
            <a:r>
              <a:rPr lang="en-GB" dirty="0" err="1" smtClean="0">
                <a:latin typeface="Calibri" charset="0"/>
              </a:rPr>
              <a:t>Nuk</a:t>
            </a:r>
            <a:r>
              <a:rPr lang="en-GB" dirty="0" smtClean="0">
                <a:latin typeface="Calibri" charset="0"/>
              </a:rPr>
              <a:t> </a:t>
            </a:r>
            <a:r>
              <a:rPr lang="en-GB" dirty="0" err="1" smtClean="0">
                <a:latin typeface="Calibri" charset="0"/>
              </a:rPr>
              <a:t>duhet</a:t>
            </a:r>
            <a:r>
              <a:rPr lang="en-GB" dirty="0" smtClean="0">
                <a:latin typeface="Calibri" charset="0"/>
              </a:rPr>
              <a:t> </a:t>
            </a:r>
            <a:r>
              <a:rPr lang="en-GB" dirty="0" err="1" smtClean="0">
                <a:latin typeface="Calibri" charset="0"/>
              </a:rPr>
              <a:t>të</a:t>
            </a:r>
            <a:r>
              <a:rPr lang="en-GB" dirty="0" smtClean="0">
                <a:latin typeface="Calibri" charset="0"/>
              </a:rPr>
              <a:t> </a:t>
            </a:r>
            <a:r>
              <a:rPr lang="en-GB" dirty="0" err="1" smtClean="0">
                <a:latin typeface="Calibri" charset="0"/>
              </a:rPr>
              <a:t>përdoret</a:t>
            </a:r>
            <a:r>
              <a:rPr lang="en-GB" dirty="0" smtClean="0">
                <a:latin typeface="Calibri" charset="0"/>
              </a:rPr>
              <a:t> </a:t>
            </a:r>
            <a:r>
              <a:rPr lang="en-GB" dirty="0" err="1" smtClean="0">
                <a:latin typeface="Calibri" charset="0"/>
              </a:rPr>
              <a:t>në</a:t>
            </a:r>
            <a:r>
              <a:rPr lang="en-GB" dirty="0" smtClean="0">
                <a:latin typeface="Calibri" charset="0"/>
              </a:rPr>
              <a:t> </a:t>
            </a:r>
            <a:r>
              <a:rPr lang="en-GB" dirty="0" err="1" smtClean="0">
                <a:latin typeface="Calibri" charset="0"/>
              </a:rPr>
              <a:t>afërsi</a:t>
            </a:r>
            <a:r>
              <a:rPr lang="en-GB" dirty="0" smtClean="0">
                <a:latin typeface="Calibri" charset="0"/>
              </a:rPr>
              <a:t> </a:t>
            </a:r>
            <a:r>
              <a:rPr lang="en-GB" dirty="0" err="1" smtClean="0">
                <a:latin typeface="Calibri" charset="0"/>
              </a:rPr>
              <a:t>të</a:t>
            </a:r>
            <a:r>
              <a:rPr lang="en-GB" dirty="0" smtClean="0">
                <a:latin typeface="Calibri" charset="0"/>
              </a:rPr>
              <a:t> </a:t>
            </a:r>
            <a:r>
              <a:rPr lang="en-GB" dirty="0" err="1" smtClean="0">
                <a:latin typeface="Calibri" charset="0"/>
              </a:rPr>
              <a:t>pajisjeve</a:t>
            </a:r>
            <a:r>
              <a:rPr lang="en-GB" dirty="0" smtClean="0">
                <a:latin typeface="Calibri" charset="0"/>
              </a:rPr>
              <a:t> </a:t>
            </a:r>
            <a:r>
              <a:rPr lang="en-GB" dirty="0" err="1" smtClean="0">
                <a:latin typeface="Calibri" charset="0"/>
              </a:rPr>
              <a:t>kompjuterike</a:t>
            </a:r>
            <a:endParaRPr lang="en-GB" dirty="0" smtClean="0">
              <a:latin typeface="Calibri" charset="0"/>
            </a:endParaRPr>
          </a:p>
          <a:p>
            <a:pPr marL="514350" indent="-514350" eaLnBrk="1" hangingPunct="1">
              <a:lnSpc>
                <a:spcPct val="80000"/>
              </a:lnSpc>
              <a:buFont typeface="Calibri" charset="0"/>
              <a:buAutoNum type="arabicPeriod"/>
            </a:pPr>
            <a:r>
              <a:rPr lang="en-GB" dirty="0" smtClean="0">
                <a:latin typeface="Calibri" charset="0"/>
              </a:rPr>
              <a:t>P.sh., </a:t>
            </a:r>
            <a:r>
              <a:rPr lang="en-GB" dirty="0" err="1" smtClean="0">
                <a:latin typeface="Calibri" charset="0"/>
              </a:rPr>
              <a:t>numrat</a:t>
            </a:r>
            <a:r>
              <a:rPr lang="en-GB" dirty="0" smtClean="0">
                <a:latin typeface="Calibri" charset="0"/>
              </a:rPr>
              <a:t> e </a:t>
            </a:r>
            <a:r>
              <a:rPr lang="en-GB" dirty="0" err="1" smtClean="0">
                <a:latin typeface="Calibri" charset="0"/>
              </a:rPr>
              <a:t>telefonit</a:t>
            </a:r>
            <a:r>
              <a:rPr lang="en-GB" dirty="0" smtClean="0">
                <a:latin typeface="Calibri" charset="0"/>
              </a:rPr>
              <a:t> </a:t>
            </a:r>
            <a:r>
              <a:rPr lang="en-GB" dirty="0" err="1" smtClean="0">
                <a:latin typeface="Calibri" charset="0"/>
              </a:rPr>
              <a:t>të</a:t>
            </a:r>
            <a:r>
              <a:rPr lang="en-GB" dirty="0" smtClean="0">
                <a:latin typeface="Calibri" charset="0"/>
              </a:rPr>
              <a:t> </a:t>
            </a:r>
            <a:r>
              <a:rPr lang="en-GB" dirty="0" err="1" smtClean="0">
                <a:latin typeface="Calibri" charset="0"/>
              </a:rPr>
              <a:t>njësisë</a:t>
            </a:r>
            <a:r>
              <a:rPr lang="en-GB" dirty="0" smtClean="0">
                <a:latin typeface="Calibri" charset="0"/>
              </a:rPr>
              <a:t> </a:t>
            </a:r>
            <a:r>
              <a:rPr lang="en-GB" dirty="0" err="1" smtClean="0">
                <a:latin typeface="Calibri" charset="0"/>
              </a:rPr>
              <a:t>së</a:t>
            </a:r>
            <a:r>
              <a:rPr lang="en-GB" dirty="0" smtClean="0">
                <a:latin typeface="Calibri" charset="0"/>
              </a:rPr>
              <a:t> </a:t>
            </a:r>
            <a:r>
              <a:rPr lang="en-GB" dirty="0" err="1" smtClean="0">
                <a:latin typeface="Calibri" charset="0"/>
              </a:rPr>
              <a:t>specializuar</a:t>
            </a:r>
            <a:endParaRPr lang="en-US" dirty="0">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009D68BB-A808-4D4C-B06E-93DDBDEDE48F}" type="slidenum">
              <a:rPr lang="en-US">
                <a:latin typeface="Calibri" charset="0"/>
              </a:rPr>
              <a:pPr eaLnBrk="1" hangingPunct="1"/>
              <a:t>86</a:t>
            </a:fld>
            <a:endParaRPr lang="en-US">
              <a:latin typeface="Calibri" charset="0"/>
            </a:endParaRPr>
          </a:p>
        </p:txBody>
      </p:sp>
    </p:spTree>
    <p:extLst>
      <p:ext uri="{BB962C8B-B14F-4D97-AF65-F5344CB8AC3E}">
        <p14:creationId xmlns:p14="http://schemas.microsoft.com/office/powerpoint/2010/main" val="140382929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542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r>
              <a:rPr lang="en-US" sz="1200" kern="1200" dirty="0" err="1" smtClean="0">
                <a:solidFill>
                  <a:schemeClr val="tx1"/>
                </a:solidFill>
                <a:effectLst/>
                <a:latin typeface="+mn-lt"/>
                <a:ea typeface="+mn-ea"/>
                <a:cs typeface="+mn-cs"/>
              </a:rPr>
              <a:t>Ndiçues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vogël</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kllapa</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Doreza</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kamion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dore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dmth</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ngarkesç</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karroce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2 model me </a:t>
            </a:r>
            <a:r>
              <a:rPr lang="en-US" sz="1200" kern="1200" dirty="0" err="1" smtClean="0">
                <a:solidFill>
                  <a:schemeClr val="tx1"/>
                </a:solidFill>
                <a:effectLst/>
                <a:latin typeface="+mn-lt"/>
                <a:ea typeface="+mn-ea"/>
                <a:cs typeface="+mn-cs"/>
              </a:rPr>
              <a:t>rrota</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Bende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mëdha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gome</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xham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zmadhues</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Letër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printer.</a:t>
            </a: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807C854F-C0CF-7F4C-859F-F9E6074DACF8}" type="slidenum">
              <a:rPr lang="en-US">
                <a:latin typeface="Calibri" charset="0"/>
              </a:rPr>
              <a:pPr eaLnBrk="1" hangingPunct="1"/>
              <a:t>87</a:t>
            </a:fld>
            <a:endParaRPr lang="en-US">
              <a:latin typeface="Calibri" charset="0"/>
            </a:endParaRPr>
          </a:p>
        </p:txBody>
      </p:sp>
    </p:spTree>
    <p:extLst>
      <p:ext uri="{BB962C8B-B14F-4D97-AF65-F5344CB8AC3E}">
        <p14:creationId xmlns:p14="http://schemas.microsoft.com/office/powerpoint/2010/main" val="213919414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a:t>
            </a:r>
            <a:r>
              <a:rPr lang="en-US" sz="1200" kern="1200" dirty="0" smtClean="0">
                <a:solidFill>
                  <a:schemeClr val="tx1"/>
                </a:solidFill>
                <a:effectLst/>
                <a:latin typeface="+mn-lt"/>
                <a:ea typeface="+mn-ea"/>
                <a:cs typeface="+mn-cs"/>
              </a:rPr>
              <a:t> laptop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ngarkuar</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gjithë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mjetet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standarde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forenzikës</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Kabllot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rrjetit</a:t>
            </a:r>
            <a:r>
              <a:rPr lang="en-US" sz="1200" kern="1200" dirty="0" smtClean="0">
                <a:solidFill>
                  <a:schemeClr val="tx1"/>
                </a:solidFill>
                <a:effectLst/>
                <a:latin typeface="+mn-lt"/>
                <a:ea typeface="+mn-ea"/>
                <a:cs typeface="+mn-cs"/>
              </a:rPr>
              <a:t> (Twisted Pair and Crossover);</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Kapaciteti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mjaftueshëm</a:t>
            </a:r>
            <a:r>
              <a:rPr lang="en-US" sz="1200" kern="1200" dirty="0" smtClean="0">
                <a:solidFill>
                  <a:schemeClr val="tx1"/>
                </a:solidFill>
                <a:effectLst/>
                <a:latin typeface="+mn-lt"/>
                <a:ea typeface="+mn-ea"/>
                <a:cs typeface="+mn-cs"/>
              </a:rPr>
              <a:t> Hard-Drive (p.sh., </a:t>
            </a:r>
            <a:r>
              <a:rPr lang="en-US" sz="1200" kern="1200" dirty="0" err="1" smtClean="0">
                <a:solidFill>
                  <a:schemeClr val="tx1"/>
                </a:solidFill>
                <a:effectLst/>
                <a:latin typeface="+mn-lt"/>
                <a:ea typeface="+mn-ea"/>
                <a:cs typeface="+mn-cs"/>
              </a:rPr>
              <a:t>disa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disqe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jashtëm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diskut</a:t>
            </a:r>
            <a:r>
              <a:rPr lang="en-US" sz="1200" kern="1200" dirty="0" smtClean="0">
                <a:solidFill>
                  <a:schemeClr val="tx1"/>
                </a:solidFill>
                <a:effectLst/>
                <a:latin typeface="+mn-lt"/>
                <a:ea typeface="+mn-ea"/>
                <a:cs typeface="+mn-cs"/>
              </a:rPr>
              <a:t> Terabyte);</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shkrimit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harduerëve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qëllime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imazhit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vend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triaging);</a:t>
            </a:r>
          </a:p>
          <a:p>
            <a:r>
              <a:rPr lang="en-US" sz="1200" kern="1200" dirty="0" smtClean="0">
                <a:solidFill>
                  <a:schemeClr val="tx1"/>
                </a:solidFill>
                <a:effectLst/>
                <a:latin typeface="+mn-lt"/>
                <a:ea typeface="+mn-ea"/>
                <a:cs typeface="+mn-cs"/>
              </a:rPr>
              <a:t>- DVD-</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forenzikë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oficerët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trajnohen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përdorimin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tyre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qëllime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mjekoligjore</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Mjetet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dhënave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direkte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forenzikë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zyrtarët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trajnohen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përdorimin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tyre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qëllime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mjekoligjore</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Transport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vendi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ngjarjes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anëtarët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ekipit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mjetet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sekuestrimit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provat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marra</a:t>
            </a:r>
            <a:r>
              <a:rPr lang="en-US" sz="1200" kern="1200" dirty="0" smtClean="0">
                <a:solidFill>
                  <a:schemeClr val="tx1"/>
                </a:solidFill>
                <a:effectLst/>
                <a:latin typeface="+mn-lt"/>
                <a:ea typeface="+mn-ea"/>
                <a:cs typeface="+mn-cs"/>
              </a:rPr>
              <a:t>).</a:t>
            </a:r>
            <a:endParaRPr lang="en-GB" dirty="0">
              <a:latin typeface="Calibri" charset="0"/>
            </a:endParaRPr>
          </a:p>
          <a:p>
            <a:pPr marL="514350" indent="-514350" eaLnBrk="1" hangingPunct="1">
              <a:lnSpc>
                <a:spcPct val="80000"/>
              </a:lnSpc>
              <a:buFont typeface="Calibri" charset="0"/>
              <a:buAutoNum type="arabicPeriod"/>
            </a:pPr>
            <a:endParaRPr lang="en-GB" dirty="0">
              <a:latin typeface="Calibri" charset="0"/>
            </a:endParaRPr>
          </a:p>
          <a:p>
            <a:pPr marL="514350" indent="-514350" eaLnBrk="1" hangingPunct="1">
              <a:lnSpc>
                <a:spcPct val="80000"/>
              </a:lnSpc>
              <a:buFont typeface="Calibri" charset="0"/>
              <a:buAutoNum type="arabicPeriod"/>
            </a:pPr>
            <a:endParaRPr lang="en-US" dirty="0">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4AED65D2-015E-D748-88ED-7E9BF89AE3B5}" type="slidenum">
              <a:rPr lang="en-US">
                <a:latin typeface="Calibri" charset="0"/>
              </a:rPr>
              <a:pPr eaLnBrk="1" hangingPunct="1"/>
              <a:t>88</a:t>
            </a:fld>
            <a:endParaRPr lang="en-US">
              <a:latin typeface="Calibri" charset="0"/>
            </a:endParaRPr>
          </a:p>
        </p:txBody>
      </p:sp>
    </p:spTree>
    <p:extLst>
      <p:ext uri="{BB962C8B-B14F-4D97-AF65-F5344CB8AC3E}">
        <p14:creationId xmlns:p14="http://schemas.microsoft.com/office/powerpoint/2010/main" val="206192255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89</a:t>
            </a:fld>
            <a:endParaRPr lang="en-US"/>
          </a:p>
        </p:txBody>
      </p:sp>
    </p:spTree>
    <p:extLst>
      <p:ext uri="{BB962C8B-B14F-4D97-AF65-F5344CB8AC3E}">
        <p14:creationId xmlns:p14="http://schemas.microsoft.com/office/powerpoint/2010/main" val="12482799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sz="1200" b="0" i="0" u="none" strike="noStrike" kern="1200" baseline="0" dirty="0" err="1" smtClean="0">
                <a:solidFill>
                  <a:schemeClr val="tx1"/>
                </a:solidFill>
                <a:latin typeface="+mn-lt"/>
                <a:ea typeface="+mn-ea"/>
                <a:cs typeface="+mn-cs"/>
              </a:rPr>
              <a:t>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gjitha</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procedimet</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penale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varen</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nga</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prova</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për</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vendosur</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fajësinë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ose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pafajësinë</a:t>
            </a:r>
            <a:r>
              <a:rPr lang="en-US" sz="1200" b="0" i="0" u="none" strike="noStrike" kern="1200" baseline="0" dirty="0" smtClean="0">
                <a:solidFill>
                  <a:schemeClr val="tx1"/>
                </a:solidFill>
                <a:latin typeface="+mn-lt"/>
                <a:ea typeface="+mn-ea"/>
                <a:cs typeface="+mn-cs"/>
              </a:rPr>
              <a:t> e </a:t>
            </a:r>
            <a:r>
              <a:rPr lang="en-US" sz="1200" b="0" i="0" u="none" strike="noStrike" kern="1200" baseline="0" dirty="0" err="1" smtClean="0">
                <a:solidFill>
                  <a:schemeClr val="tx1"/>
                </a:solidFill>
                <a:latin typeface="+mn-lt"/>
                <a:ea typeface="+mn-ea"/>
                <a:cs typeface="+mn-cs"/>
              </a:rPr>
              <a:t>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akuzuarit</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ose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për</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vendosur</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meritat</a:t>
            </a:r>
            <a:r>
              <a:rPr lang="en-US" sz="1200" b="0" i="0" u="none" strike="noStrike" kern="1200" baseline="0" dirty="0" smtClean="0">
                <a:solidFill>
                  <a:schemeClr val="tx1"/>
                </a:solidFill>
                <a:latin typeface="+mn-lt"/>
                <a:ea typeface="+mn-ea"/>
                <a:cs typeface="+mn-cs"/>
              </a:rPr>
              <a:t> e </a:t>
            </a:r>
            <a:r>
              <a:rPr lang="en-US" sz="1200" b="0" i="0" u="none" strike="noStrike" kern="1200" baseline="0" dirty="0" err="1" smtClean="0">
                <a:solidFill>
                  <a:schemeClr val="tx1"/>
                </a:solidFill>
                <a:latin typeface="+mn-lt"/>
                <a:ea typeface="+mn-ea"/>
                <a:cs typeface="+mn-cs"/>
              </a:rPr>
              <a:t>një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çështjeje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në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procedurën</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civile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Tradicionalisht</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dhe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historikisht</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provat</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kanë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qenë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në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formë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fizike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tilla</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si</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dokumente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ose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fotografi</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etj</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ose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dëshmi</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gojore</a:t>
            </a:r>
            <a:r>
              <a:rPr lang="en-US" sz="1200" b="0" i="0" u="none" strike="noStrike" kern="1200" baseline="0" dirty="0" smtClean="0">
                <a:solidFill>
                  <a:schemeClr val="tx1"/>
                </a:solidFill>
                <a:latin typeface="+mn-lt"/>
                <a:ea typeface="+mn-ea"/>
                <a:cs typeface="+mn-cs"/>
              </a:rPr>
              <a:t> e </a:t>
            </a:r>
            <a:r>
              <a:rPr lang="en-US" sz="1200" b="0" i="0" u="none" strike="noStrike" kern="1200" baseline="0" dirty="0" err="1" smtClean="0">
                <a:solidFill>
                  <a:schemeClr val="tx1"/>
                </a:solidFill>
                <a:latin typeface="+mn-lt"/>
                <a:ea typeface="+mn-ea"/>
                <a:cs typeface="+mn-cs"/>
              </a:rPr>
              <a:t>dëshmitarëve</a:t>
            </a:r>
            <a:r>
              <a:rPr lang="en-US" sz="1200" b="0" i="0" u="none" strike="noStrike" kern="1200" baseline="0" dirty="0" smtClean="0">
                <a:solidFill>
                  <a:schemeClr val="tx1"/>
                </a:solidFill>
                <a:latin typeface="+mn-lt"/>
                <a:ea typeface="+mn-ea"/>
                <a:cs typeface="+mn-cs"/>
              </a:rPr>
              <a:t>.</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Prova </a:t>
            </a:r>
            <a:r>
              <a:rPr lang="en-US" sz="1200" b="0" i="0" u="none" strike="noStrike" kern="1200" baseline="0" dirty="0" err="1" smtClean="0">
                <a:solidFill>
                  <a:schemeClr val="tx1"/>
                </a:solidFill>
                <a:latin typeface="+mn-lt"/>
                <a:ea typeface="+mn-ea"/>
                <a:cs typeface="+mn-cs"/>
              </a:rPr>
              <a:t>elektronike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rrjedh</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nga</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pajisjet</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elektronike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siç</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janë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kompjuterët</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dhe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aparatet</a:t>
            </a:r>
            <a:r>
              <a:rPr lang="en-US" sz="1200" b="0" i="0" u="none" strike="noStrike" kern="1200" baseline="0" dirty="0" smtClean="0">
                <a:solidFill>
                  <a:schemeClr val="tx1"/>
                </a:solidFill>
                <a:latin typeface="+mn-lt"/>
                <a:ea typeface="+mn-ea"/>
                <a:cs typeface="+mn-cs"/>
              </a:rPr>
              <a:t> e </a:t>
            </a:r>
            <a:r>
              <a:rPr lang="en-US" sz="1200" b="0" i="0" u="none" strike="noStrike" kern="1200" baseline="0" dirty="0" err="1" smtClean="0">
                <a:solidFill>
                  <a:schemeClr val="tx1"/>
                </a:solidFill>
                <a:latin typeface="+mn-lt"/>
                <a:ea typeface="+mn-ea"/>
                <a:cs typeface="+mn-cs"/>
              </a:rPr>
              <a:t>tyre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periferike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rrjetet</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kompjuterike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telefonat</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celularë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kamerat</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digjitale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dhe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pajisje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tjera</a:t>
            </a:r>
            <a:r>
              <a:rPr lang="en-US" sz="1200" b="0" i="0" u="none" strike="noStrike" kern="1200" baseline="0" dirty="0" smtClean="0">
                <a:solidFill>
                  <a:schemeClr val="tx1"/>
                </a:solidFill>
                <a:latin typeface="+mn-lt"/>
                <a:ea typeface="+mn-ea"/>
                <a:cs typeface="+mn-cs"/>
              </a:rPr>
              <a:t> portative (duke </a:t>
            </a:r>
            <a:r>
              <a:rPr lang="en-US" sz="1200" b="0" i="0" u="none" strike="noStrike" kern="1200" baseline="0" dirty="0" err="1" smtClean="0">
                <a:solidFill>
                  <a:schemeClr val="tx1"/>
                </a:solidFill>
                <a:latin typeface="+mn-lt"/>
                <a:ea typeface="+mn-ea"/>
                <a:cs typeface="+mn-cs"/>
              </a:rPr>
              <a:t>përfshirë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pajisjet</a:t>
            </a:r>
            <a:r>
              <a:rPr lang="en-US" sz="1200" b="0" i="0" u="none" strike="noStrike" kern="1200" baseline="0" dirty="0" smtClean="0">
                <a:solidFill>
                  <a:schemeClr val="tx1"/>
                </a:solidFill>
                <a:latin typeface="+mn-lt"/>
                <a:ea typeface="+mn-ea"/>
                <a:cs typeface="+mn-cs"/>
              </a:rPr>
              <a:t> e </a:t>
            </a:r>
            <a:r>
              <a:rPr lang="en-US" sz="1200" b="0" i="0" u="none" strike="noStrike" kern="1200" baseline="0" dirty="0" err="1" smtClean="0">
                <a:solidFill>
                  <a:schemeClr val="tx1"/>
                </a:solidFill>
                <a:latin typeface="+mn-lt"/>
                <a:ea typeface="+mn-ea"/>
                <a:cs typeface="+mn-cs"/>
              </a:rPr>
              <a:t>ruajtjes</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së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dhënave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si</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dhe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nga</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interneti</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Informacioni</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që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përmban</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nuk</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posedon</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një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formë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fizike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pavarur</a:t>
            </a:r>
            <a:r>
              <a:rPr lang="en-US" sz="1200" b="0" i="0" u="none" strike="noStrike" kern="1200" baseline="0" dirty="0" smtClean="0">
                <a:solidFill>
                  <a:schemeClr val="tx1"/>
                </a:solidFill>
                <a:latin typeface="+mn-lt"/>
                <a:ea typeface="+mn-ea"/>
                <a:cs typeface="+mn-cs"/>
              </a:rPr>
              <a:t>.</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err="1" smtClean="0">
                <a:solidFill>
                  <a:schemeClr val="tx1"/>
                </a:solidFill>
                <a:latin typeface="+mn-lt"/>
                <a:ea typeface="+mn-ea"/>
                <a:cs typeface="+mn-cs"/>
              </a:rPr>
              <a:t>Sidoqoftë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në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shumë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mënyra</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provat</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elektronike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nuk</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dallojnë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nga</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provat</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tradicionale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në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kuptimin</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që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pala</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që</a:t>
            </a:r>
            <a:r>
              <a:rPr lang="en-US" sz="1200" b="0" i="0" u="none" strike="noStrike" kern="1200" baseline="0" dirty="0" smtClean="0">
                <a:solidFill>
                  <a:schemeClr val="tx1"/>
                </a:solidFill>
                <a:latin typeface="+mn-lt"/>
                <a:ea typeface="+mn-ea"/>
                <a:cs typeface="+mn-cs"/>
              </a:rPr>
              <a:t> e </a:t>
            </a:r>
            <a:r>
              <a:rPr lang="en-US" sz="1200" b="0" i="0" u="none" strike="noStrike" kern="1200" baseline="0" dirty="0" err="1" smtClean="0">
                <a:solidFill>
                  <a:schemeClr val="tx1"/>
                </a:solidFill>
                <a:latin typeface="+mn-lt"/>
                <a:ea typeface="+mn-ea"/>
                <a:cs typeface="+mn-cs"/>
              </a:rPr>
              <a:t>fut</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atë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në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procedurë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ligjore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duhet</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jetë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në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gjendje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tregojë</a:t>
            </a:r>
            <a:r>
              <a:rPr lang="en-US" sz="1200" b="0" i="0" u="none" strike="noStrike" kern="1200" baseline="0" dirty="0" smtClean="0">
                <a:solidFill>
                  <a:schemeClr val="tx1"/>
                </a:solidFill>
                <a:latin typeface="+mn-lt"/>
                <a:ea typeface="+mn-ea"/>
                <a:cs typeface="+mn-cs"/>
              </a:rPr>
              <a:t> se </a:t>
            </a:r>
            <a:r>
              <a:rPr lang="en-US" sz="1200" b="0" i="0" u="none" strike="noStrike" kern="1200" baseline="0" dirty="0" err="1" smtClean="0">
                <a:solidFill>
                  <a:schemeClr val="tx1"/>
                </a:solidFill>
                <a:latin typeface="+mn-lt"/>
                <a:ea typeface="+mn-ea"/>
                <a:cs typeface="+mn-cs"/>
              </a:rPr>
              <a:t>ajo</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pasqyron</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njëjtat</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rrethana</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dhe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informacione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faktike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si</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ajo</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në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kohën</a:t>
            </a:r>
            <a:r>
              <a:rPr lang="en-US" sz="1200" b="0" i="0" u="none" strike="noStrike" kern="1200" baseline="0" dirty="0" smtClean="0">
                <a:solidFill>
                  <a:schemeClr val="tx1"/>
                </a:solidFill>
                <a:latin typeface="+mn-lt"/>
                <a:ea typeface="+mn-ea"/>
                <a:cs typeface="+mn-cs"/>
              </a:rPr>
              <a:t> e </a:t>
            </a:r>
            <a:r>
              <a:rPr lang="en-US" sz="1200" b="0" i="0" u="none" strike="noStrike" kern="1200" baseline="0" dirty="0" err="1" smtClean="0">
                <a:solidFill>
                  <a:schemeClr val="tx1"/>
                </a:solidFill>
                <a:latin typeface="+mn-lt"/>
                <a:ea typeface="+mn-ea"/>
                <a:cs typeface="+mn-cs"/>
              </a:rPr>
              <a:t>veprës</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penale</a:t>
            </a:r>
            <a:r>
              <a:rPr lang="en-US" sz="1200" b="0" i="0" u="none" strike="noStrike" kern="1200" baseline="0" dirty="0" smtClean="0">
                <a:solidFill>
                  <a:schemeClr val="tx1"/>
                </a:solidFill>
                <a:latin typeface="+mn-lt"/>
                <a:ea typeface="+mn-ea"/>
                <a:cs typeface="+mn-cs"/>
              </a:rPr>
              <a:t>. Me </a:t>
            </a:r>
            <a:r>
              <a:rPr lang="en-US" sz="1200" b="0" i="0" u="none" strike="noStrike" kern="1200" baseline="0" dirty="0" err="1" smtClean="0">
                <a:solidFill>
                  <a:schemeClr val="tx1"/>
                </a:solidFill>
                <a:latin typeface="+mn-lt"/>
                <a:ea typeface="+mn-ea"/>
                <a:cs typeface="+mn-cs"/>
              </a:rPr>
              <a:t>fjalë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tjera</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ata</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duhet</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jenë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në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gjendje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tregojnë</a:t>
            </a:r>
            <a:r>
              <a:rPr lang="en-US" sz="1200" b="0" i="0" u="none" strike="noStrike" kern="1200" baseline="0" dirty="0" smtClean="0">
                <a:solidFill>
                  <a:schemeClr val="tx1"/>
                </a:solidFill>
                <a:latin typeface="+mn-lt"/>
                <a:ea typeface="+mn-ea"/>
                <a:cs typeface="+mn-cs"/>
              </a:rPr>
              <a:t> se </a:t>
            </a:r>
            <a:r>
              <a:rPr lang="en-US" sz="1200" b="0" i="0" u="none" strike="noStrike" kern="1200" baseline="0" dirty="0" err="1" smtClean="0">
                <a:solidFill>
                  <a:schemeClr val="tx1"/>
                </a:solidFill>
                <a:latin typeface="+mn-lt"/>
                <a:ea typeface="+mn-ea"/>
                <a:cs typeface="+mn-cs"/>
              </a:rPr>
              <a:t>asnjë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ndryshim</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fshirje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shtim</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ose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ndryshime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tjera</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nuk</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kanë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ndodhur</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ose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mund</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kenë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ndodhur</a:t>
            </a:r>
            <a:r>
              <a:rPr lang="en-US" sz="1200" b="0" i="0" u="none" strike="noStrike" kern="1200" baseline="0" dirty="0" smtClean="0">
                <a:solidFill>
                  <a:schemeClr val="tx1"/>
                </a:solidFill>
                <a:latin typeface="+mn-lt"/>
                <a:ea typeface="+mn-ea"/>
                <a:cs typeface="+mn-cs"/>
              </a:rPr>
              <a:t>).</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err="1" smtClean="0">
                <a:solidFill>
                  <a:schemeClr val="tx1"/>
                </a:solidFill>
                <a:latin typeface="+mn-lt"/>
                <a:ea typeface="+mn-ea"/>
                <a:cs typeface="+mn-cs"/>
              </a:rPr>
              <a:t>Natyra</a:t>
            </a:r>
            <a:r>
              <a:rPr lang="en-US" sz="1200" b="0" i="0" u="none" strike="noStrike" kern="1200" baseline="0" dirty="0" smtClean="0">
                <a:solidFill>
                  <a:schemeClr val="tx1"/>
                </a:solidFill>
                <a:latin typeface="+mn-lt"/>
                <a:ea typeface="+mn-ea"/>
                <a:cs typeface="+mn-cs"/>
              </a:rPr>
              <a:t> e </a:t>
            </a:r>
            <a:r>
              <a:rPr lang="en-US" sz="1200" b="0" i="0" u="none" strike="noStrike" kern="1200" baseline="0" dirty="0" err="1" smtClean="0">
                <a:solidFill>
                  <a:schemeClr val="tx1"/>
                </a:solidFill>
                <a:latin typeface="+mn-lt"/>
                <a:ea typeface="+mn-ea"/>
                <a:cs typeface="+mn-cs"/>
              </a:rPr>
              <a:t>paprekshme</a:t>
            </a:r>
            <a:r>
              <a:rPr lang="en-US" sz="1200" b="0" i="0" u="none" strike="noStrike" kern="1200" baseline="0" dirty="0" smtClean="0">
                <a:solidFill>
                  <a:schemeClr val="tx1"/>
                </a:solidFill>
                <a:latin typeface="+mn-lt"/>
                <a:ea typeface="+mn-ea"/>
                <a:cs typeface="+mn-cs"/>
              </a:rPr>
              <a:t> e </a:t>
            </a:r>
            <a:r>
              <a:rPr lang="en-US" sz="1200" b="0" i="0" u="none" strike="noStrike" kern="1200" baseline="0" dirty="0" err="1" smtClean="0">
                <a:solidFill>
                  <a:schemeClr val="tx1"/>
                </a:solidFill>
                <a:latin typeface="+mn-lt"/>
                <a:ea typeface="+mn-ea"/>
                <a:cs typeface="+mn-cs"/>
              </a:rPr>
              <a:t>çdo</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dhëne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dhe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informacioni</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ruajtur</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në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formë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elektronike</a:t>
            </a:r>
            <a:r>
              <a:rPr lang="en-US" sz="1200" b="0" i="0" u="none" strike="noStrike" kern="1200" baseline="0" dirty="0" smtClean="0">
                <a:solidFill>
                  <a:schemeClr val="tx1"/>
                </a:solidFill>
                <a:latin typeface="+mn-lt"/>
                <a:ea typeface="+mn-ea"/>
                <a:cs typeface="+mn-cs"/>
              </a:rPr>
              <a:t> e </a:t>
            </a:r>
            <a:r>
              <a:rPr lang="en-US" sz="1200" b="0" i="0" u="none" strike="noStrike" kern="1200" baseline="0" dirty="0" err="1" smtClean="0">
                <a:solidFill>
                  <a:schemeClr val="tx1"/>
                </a:solidFill>
                <a:latin typeface="+mn-lt"/>
                <a:ea typeface="+mn-ea"/>
                <a:cs typeface="+mn-cs"/>
              </a:rPr>
              <a:t>bënë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shumë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më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të</a:t>
            </a:r>
            <a:r>
              <a:rPr lang="en-US" sz="1200" b="0" i="0" u="none" strike="noStrike" kern="1200" baseline="0" dirty="0" smtClean="0">
                <a:solidFill>
                  <a:schemeClr val="tx1"/>
                </a:solidFill>
                <a:latin typeface="+mn-lt"/>
                <a:ea typeface="+mn-ea"/>
                <a:cs typeface="+mn-cs"/>
              </a:rPr>
              <a:t> lehtë </a:t>
            </a:r>
            <a:r>
              <a:rPr lang="en-US" sz="1200" b="0" i="0" u="none" strike="noStrike" kern="1200" baseline="0" dirty="0" err="1" smtClean="0">
                <a:solidFill>
                  <a:schemeClr val="tx1"/>
                </a:solidFill>
                <a:latin typeface="+mn-lt"/>
                <a:ea typeface="+mn-ea"/>
                <a:cs typeface="+mn-cs"/>
              </a:rPr>
              <a:t>për</a:t>
            </a:r>
            <a:r>
              <a:rPr lang="en-US" sz="1200" b="0" i="0" u="none" strike="noStrike" kern="1200" baseline="0" dirty="0" smtClean="0">
                <a:solidFill>
                  <a:schemeClr val="tx1"/>
                </a:solidFill>
                <a:latin typeface="+mn-lt"/>
                <a:ea typeface="+mn-ea"/>
                <a:cs typeface="+mn-cs"/>
              </a:rPr>
              <a:t> ta </a:t>
            </a:r>
            <a:r>
              <a:rPr lang="en-US" sz="1200" b="0" i="0" u="none" strike="noStrike" kern="1200" baseline="0" dirty="0" err="1" smtClean="0">
                <a:solidFill>
                  <a:schemeClr val="tx1"/>
                </a:solidFill>
                <a:latin typeface="+mn-lt"/>
                <a:ea typeface="+mn-ea"/>
                <a:cs typeface="+mn-cs"/>
              </a:rPr>
              <a:t>manipuluar</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dhe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më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prirur</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për</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t’u</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ndryshuar</a:t>
            </a:r>
            <a:r>
              <a:rPr lang="en-US" sz="1200" b="0" i="0" u="none" strike="noStrike" kern="1200" baseline="0" dirty="0" smtClean="0">
                <a:solidFill>
                  <a:schemeClr val="tx1"/>
                </a:solidFill>
                <a:latin typeface="+mn-lt"/>
                <a:ea typeface="+mn-ea"/>
                <a:cs typeface="+mn-cs"/>
              </a:rPr>
              <a:t> se format </a:t>
            </a:r>
            <a:r>
              <a:rPr lang="en-US" sz="1200" b="0" i="0" u="none" strike="noStrike" kern="1200" baseline="0" dirty="0" err="1" smtClean="0">
                <a:solidFill>
                  <a:schemeClr val="tx1"/>
                </a:solidFill>
                <a:latin typeface="+mn-lt"/>
                <a:ea typeface="+mn-ea"/>
                <a:cs typeface="+mn-cs"/>
              </a:rPr>
              <a:t>tradicionale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provave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Kjo</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ka</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krijuar</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sfida</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veçanta</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për</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sistemin</a:t>
            </a:r>
            <a:r>
              <a:rPr lang="en-US" sz="1200" b="0" i="0" u="none" strike="noStrike" kern="1200" baseline="0" dirty="0" smtClean="0">
                <a:solidFill>
                  <a:schemeClr val="tx1"/>
                </a:solidFill>
                <a:latin typeface="+mn-lt"/>
                <a:ea typeface="+mn-ea"/>
                <a:cs typeface="+mn-cs"/>
              </a:rPr>
              <a:t> e </a:t>
            </a:r>
            <a:r>
              <a:rPr lang="en-US" sz="1200" b="0" i="0" u="none" strike="noStrike" kern="1200" baseline="0" dirty="0" err="1" smtClean="0">
                <a:solidFill>
                  <a:schemeClr val="tx1"/>
                </a:solidFill>
                <a:latin typeface="+mn-lt"/>
                <a:ea typeface="+mn-ea"/>
                <a:cs typeface="+mn-cs"/>
              </a:rPr>
              <a:t>drejtësisë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i</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cili</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kërkon</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që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këto</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dhëna</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trajtohen</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në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mënyrë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veçantë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për</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siguruar</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integritetin</a:t>
            </a:r>
            <a:r>
              <a:rPr lang="en-US" sz="1200" b="0" i="0" u="none" strike="noStrike" kern="1200" baseline="0" dirty="0" smtClean="0">
                <a:solidFill>
                  <a:schemeClr val="tx1"/>
                </a:solidFill>
                <a:latin typeface="+mn-lt"/>
                <a:ea typeface="+mn-ea"/>
                <a:cs typeface="+mn-cs"/>
              </a:rPr>
              <a:t> e </a:t>
            </a:r>
            <a:r>
              <a:rPr lang="en-US" sz="1200" b="0" i="0" u="none" strike="noStrike" kern="1200" baseline="0" dirty="0" err="1" smtClean="0">
                <a:solidFill>
                  <a:schemeClr val="tx1"/>
                </a:solidFill>
                <a:latin typeface="+mn-lt"/>
                <a:ea typeface="+mn-ea"/>
                <a:cs typeface="+mn-cs"/>
              </a:rPr>
              <a:t>provave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që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ofron</a:t>
            </a:r>
            <a:r>
              <a:rPr lang="en-US" sz="1200" b="0" i="0" u="none" strike="noStrike" kern="1200" baseline="0" dirty="0" smtClean="0">
                <a:solidFill>
                  <a:schemeClr val="tx1"/>
                </a:solidFill>
                <a:latin typeface="+mn-lt"/>
                <a:ea typeface="+mn-ea"/>
                <a:cs typeface="+mn-cs"/>
              </a:rPr>
              <a:t>.</a:t>
            </a:r>
          </a:p>
          <a:p>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Duke </a:t>
            </a:r>
            <a:r>
              <a:rPr lang="en-US" sz="1200" b="0" i="0" u="none" strike="noStrike" kern="1200" baseline="0" dirty="0" err="1" smtClean="0">
                <a:solidFill>
                  <a:schemeClr val="tx1"/>
                </a:solidFill>
                <a:latin typeface="+mn-lt"/>
                <a:ea typeface="+mn-ea"/>
                <a:cs typeface="+mn-cs"/>
              </a:rPr>
              <a:t>pasur</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parasysh</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karakteristikat</a:t>
            </a:r>
            <a:r>
              <a:rPr lang="en-US" sz="1200" b="0" i="0" u="none" strike="noStrike" kern="1200" baseline="0" dirty="0" smtClean="0">
                <a:solidFill>
                  <a:schemeClr val="tx1"/>
                </a:solidFill>
                <a:latin typeface="+mn-lt"/>
                <a:ea typeface="+mn-ea"/>
                <a:cs typeface="+mn-cs"/>
              </a:rPr>
              <a:t> e </a:t>
            </a:r>
            <a:r>
              <a:rPr lang="en-US" sz="1200" b="0" i="0" u="none" strike="noStrike" kern="1200" baseline="0" dirty="0" err="1" smtClean="0">
                <a:solidFill>
                  <a:schemeClr val="tx1"/>
                </a:solidFill>
                <a:latin typeface="+mn-lt"/>
                <a:ea typeface="+mn-ea"/>
                <a:cs typeface="+mn-cs"/>
              </a:rPr>
              <a:t>saja</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veçanta</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dëshmitë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elektronike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mund</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përkufizohen</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si</a:t>
            </a:r>
            <a:r>
              <a:rPr lang="en-US" sz="1200" b="0" i="0" u="none" strike="noStrike" kern="1200" baseline="0" dirty="0" smtClean="0">
                <a:solidFill>
                  <a:schemeClr val="tx1"/>
                </a:solidFill>
                <a:latin typeface="+mn-lt"/>
                <a:ea typeface="+mn-ea"/>
                <a:cs typeface="+mn-cs"/>
              </a:rPr>
              <a:t>:</a:t>
            </a:r>
          </a:p>
          <a:p>
            <a:r>
              <a:rPr lang="en-US" sz="1200" b="0" i="0" u="none" strike="noStrike" kern="1200" baseline="0" dirty="0" err="1" smtClean="0">
                <a:solidFill>
                  <a:schemeClr val="tx1"/>
                </a:solidFill>
                <a:latin typeface="+mn-lt"/>
                <a:ea typeface="+mn-ea"/>
                <a:cs typeface="+mn-cs"/>
              </a:rPr>
              <a:t>Çdo</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informacion</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i</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gjeneruar</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ruajtur</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ose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transmetuar</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në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formë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dixhitale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që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mund</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jetë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më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vonë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nevojshme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për</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vërtetuar</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ose</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hedhur</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poshtë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një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fakt</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të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kontestuar</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në</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procedurat</a:t>
            </a:r>
            <a:r>
              <a:rPr lang="en-US" sz="1200" b="0" i="0" u="none" strike="noStrike" kern="1200" baseline="0" dirty="0" smtClean="0">
                <a:solidFill>
                  <a:schemeClr val="tx1"/>
                </a:solidFill>
                <a:latin typeface="+mn-lt"/>
                <a:ea typeface="+mn-ea"/>
                <a:cs typeface="+mn-cs"/>
              </a:rPr>
              <a:t> </a:t>
            </a:r>
            <a:r>
              <a:rPr lang="en-US" sz="1200" b="0" i="0" u="none" strike="noStrike" kern="1200" baseline="0" dirty="0" err="1" smtClean="0">
                <a:solidFill>
                  <a:schemeClr val="tx1"/>
                </a:solidFill>
                <a:latin typeface="+mn-lt"/>
                <a:ea typeface="+mn-ea"/>
                <a:cs typeface="+mn-cs"/>
              </a:rPr>
              <a:t>ligjore</a:t>
            </a:r>
            <a:r>
              <a:rPr lang="en-US" sz="1200" b="0" i="0" u="none" strike="noStrike" kern="1200" baseline="0" dirty="0" smtClean="0">
                <a:solidFill>
                  <a:schemeClr val="tx1"/>
                </a:solidFill>
                <a:latin typeface="+mn-lt"/>
                <a:ea typeface="+mn-ea"/>
                <a:cs typeface="+mn-cs"/>
              </a:rPr>
              <a:t>.</a:t>
            </a:r>
          </a:p>
          <a:p>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7</a:t>
            </a:fld>
            <a:endParaRPr lang="en-US" dirty="0"/>
          </a:p>
        </p:txBody>
      </p:sp>
    </p:spTree>
    <p:extLst>
      <p:ext uri="{BB962C8B-B14F-4D97-AF65-F5344CB8AC3E}">
        <p14:creationId xmlns:p14="http://schemas.microsoft.com/office/powerpoint/2010/main" val="374377278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3" name="Notes Placeholder 2"/>
          <p:cNvSpPr>
            <a:spLocks noGrp="1"/>
          </p:cNvSpPr>
          <p:nvPr>
            <p:ph type="body" idx="1"/>
          </p:nvPr>
        </p:nvSpPr>
        <p:spPr/>
        <p:txBody>
          <a:bodyPr/>
          <a:lstStyle/>
          <a:p>
            <a:pPr>
              <a:defRPr/>
            </a:pPr>
            <a:r>
              <a:rPr lang="en-US" dirty="0" err="1" smtClean="0">
                <a:ea typeface="+mn-ea"/>
              </a:rPr>
              <a:t>Psh</a:t>
            </a:r>
            <a:r>
              <a:rPr lang="en-US" dirty="0" smtClean="0">
                <a:ea typeface="+mn-ea"/>
              </a:rPr>
              <a:t>. </a:t>
            </a:r>
          </a:p>
          <a:p>
            <a:pPr marL="228600" indent="-228600">
              <a:buFontTx/>
              <a:buAutoNum type="arabicPeriod"/>
              <a:defRPr/>
            </a:pPr>
            <a:r>
              <a:rPr lang="en-US" dirty="0" smtClean="0">
                <a:ea typeface="+mn-ea"/>
              </a:rPr>
              <a:t>15 persona </a:t>
            </a:r>
            <a:r>
              <a:rPr lang="en-US" dirty="0" err="1" smtClean="0">
                <a:ea typeface="+mn-ea"/>
              </a:rPr>
              <a:t>në</a:t>
            </a:r>
            <a:r>
              <a:rPr lang="en-US" dirty="0" smtClean="0">
                <a:ea typeface="+mn-ea"/>
              </a:rPr>
              <a:t> vend </a:t>
            </a:r>
            <a:r>
              <a:rPr lang="en-US" dirty="0" err="1" smtClean="0">
                <a:ea typeface="+mn-ea"/>
              </a:rPr>
              <a:t>të</a:t>
            </a:r>
            <a:r>
              <a:rPr lang="en-US" dirty="0" smtClean="0">
                <a:ea typeface="+mn-ea"/>
              </a:rPr>
              <a:t> 1</a:t>
            </a:r>
          </a:p>
          <a:p>
            <a:pPr marL="228600" indent="-228600">
              <a:buFontTx/>
              <a:buAutoNum type="arabicPeriod"/>
              <a:defRPr/>
            </a:pPr>
            <a:r>
              <a:rPr lang="en-US" dirty="0" smtClean="0">
                <a:ea typeface="+mn-ea"/>
              </a:rPr>
              <a:t>2 </a:t>
            </a:r>
            <a:r>
              <a:rPr lang="en-US" dirty="0" err="1" smtClean="0">
                <a:ea typeface="+mn-ea"/>
              </a:rPr>
              <a:t>qenë</a:t>
            </a:r>
            <a:r>
              <a:rPr lang="en-US" baseline="0" dirty="0" smtClean="0">
                <a:ea typeface="+mn-ea"/>
              </a:rPr>
              <a:t> </a:t>
            </a:r>
            <a:r>
              <a:rPr lang="en-US" baseline="0" dirty="0" err="1" smtClean="0">
                <a:ea typeface="+mn-ea"/>
              </a:rPr>
              <a:t>të</a:t>
            </a:r>
            <a:r>
              <a:rPr lang="en-US" baseline="0" dirty="0" smtClean="0">
                <a:ea typeface="+mn-ea"/>
              </a:rPr>
              <a:t> </a:t>
            </a:r>
            <a:r>
              <a:rPr lang="en-US" baseline="0" dirty="0" err="1" smtClean="0">
                <a:ea typeface="+mn-ea"/>
              </a:rPr>
              <a:t>mëdhenj</a:t>
            </a:r>
            <a:endParaRPr lang="en-US" dirty="0" smtClean="0">
              <a:ea typeface="+mn-ea"/>
            </a:endParaRPr>
          </a:p>
          <a:p>
            <a:pPr marL="228600" indent="-228600">
              <a:buFontTx/>
              <a:buAutoNum type="arabicPeriod"/>
              <a:defRPr/>
            </a:pPr>
            <a:r>
              <a:rPr lang="en-US" dirty="0" err="1" smtClean="0">
                <a:ea typeface="+mn-ea"/>
              </a:rPr>
              <a:t>Një</a:t>
            </a:r>
            <a:r>
              <a:rPr lang="en-US" dirty="0" smtClean="0">
                <a:ea typeface="+mn-ea"/>
              </a:rPr>
              <a:t> </a:t>
            </a:r>
            <a:r>
              <a:rPr lang="en-US" dirty="0" err="1" smtClean="0">
                <a:ea typeface="+mn-ea"/>
              </a:rPr>
              <a:t>bebe</a:t>
            </a:r>
            <a:r>
              <a:rPr lang="en-US" dirty="0" smtClean="0">
                <a:ea typeface="+mn-ea"/>
              </a:rPr>
              <a:t> e </a:t>
            </a:r>
            <a:r>
              <a:rPr lang="en-US" dirty="0" err="1" smtClean="0">
                <a:ea typeface="+mn-ea"/>
              </a:rPr>
              <a:t>porsalindur</a:t>
            </a:r>
            <a:endParaRPr lang="en-US" dirty="0" smtClean="0">
              <a:ea typeface="+mn-ea"/>
            </a:endParaRPr>
          </a:p>
          <a:p>
            <a:pPr marL="228600" indent="-228600">
              <a:buFontTx/>
              <a:buAutoNum type="arabicPeriod"/>
              <a:defRPr/>
            </a:pPr>
            <a:endParaRPr lang="el-GR" dirty="0">
              <a:ea typeface="+mn-ea"/>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13EF82B5-62B5-4949-88A2-087D2E726F28}" type="slidenum">
              <a:rPr lang="en-US">
                <a:latin typeface="Calibri" charset="0"/>
              </a:rPr>
              <a:pPr eaLnBrk="1" hangingPunct="1"/>
              <a:t>90</a:t>
            </a:fld>
            <a:endParaRPr lang="en-US">
              <a:latin typeface="Calibri" charset="0"/>
            </a:endParaRPr>
          </a:p>
        </p:txBody>
      </p:sp>
    </p:spTree>
    <p:extLst>
      <p:ext uri="{BB962C8B-B14F-4D97-AF65-F5344CB8AC3E}">
        <p14:creationId xmlns:p14="http://schemas.microsoft.com/office/powerpoint/2010/main" val="170554252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573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lnSpc>
                <a:spcPct val="80000"/>
              </a:lnSpc>
              <a:buFont typeface="Calibri" charset="0"/>
              <a:buNone/>
            </a:pPr>
            <a:endParaRPr lang="en-GB">
              <a:latin typeface="Calibri" charset="0"/>
            </a:endParaRPr>
          </a:p>
          <a:p>
            <a:pPr marL="514350" indent="-514350" eaLnBrk="1" hangingPunct="1">
              <a:lnSpc>
                <a:spcPct val="80000"/>
              </a:lnSpc>
              <a:buFont typeface="Calibri" charset="0"/>
              <a:buAutoNum type="arabicPeriod"/>
            </a:pPr>
            <a:endParaRPr lang="en-GB">
              <a:latin typeface="Calibri" charset="0"/>
            </a:endParaRPr>
          </a:p>
          <a:p>
            <a:pPr marL="514350" indent="-514350" eaLnBrk="1" hangingPunct="1">
              <a:lnSpc>
                <a:spcPct val="80000"/>
              </a:lnSpc>
              <a:buFont typeface="Calibri" charset="0"/>
              <a:buAutoNum type="arabicPeriod"/>
            </a:pPr>
            <a:endParaRPr lang="en-US">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C477CECC-2CAE-4147-8410-2A773FA9C6B2}" type="slidenum">
              <a:rPr lang="en-US">
                <a:latin typeface="Calibri" charset="0"/>
              </a:rPr>
              <a:pPr eaLnBrk="1" hangingPunct="1"/>
              <a:t>91</a:t>
            </a:fld>
            <a:endParaRPr lang="en-US">
              <a:latin typeface="Calibri" charset="0"/>
            </a:endParaRPr>
          </a:p>
        </p:txBody>
      </p:sp>
    </p:spTree>
    <p:extLst>
      <p:ext uri="{BB962C8B-B14F-4D97-AF65-F5344CB8AC3E}">
        <p14:creationId xmlns:p14="http://schemas.microsoft.com/office/powerpoint/2010/main" val="56088291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lnSpc>
                <a:spcPct val="80000"/>
              </a:lnSpc>
              <a:buFont typeface="Calibri" charset="0"/>
              <a:buAutoNum type="arabicPeriod"/>
            </a:pPr>
            <a:endParaRPr lang="en-GB" dirty="0">
              <a:latin typeface="Calibri" charset="0"/>
            </a:endParaRPr>
          </a:p>
          <a:p>
            <a:r>
              <a:rPr lang="en-GB" sz="1200" kern="1200" dirty="0" err="1" smtClean="0">
                <a:solidFill>
                  <a:schemeClr val="tx1"/>
                </a:solidFill>
                <a:effectLst/>
                <a:latin typeface="+mn-lt"/>
                <a:ea typeface="+mn-ea"/>
                <a:cs typeface="+mn-cs"/>
              </a:rPr>
              <a:t>Sigurimi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skenës</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përfshin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hapat</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mëposhtëm</a:t>
            </a:r>
            <a:r>
              <a:rPr lang="en-GB" sz="1200" kern="1200" dirty="0" smtClean="0">
                <a:solidFill>
                  <a:schemeClr val="tx1"/>
                </a:solidFill>
                <a:effectLst/>
                <a:latin typeface="+mn-lt"/>
                <a:ea typeface="+mn-ea"/>
                <a:cs typeface="+mn-cs"/>
              </a:rPr>
              <a:t>:</a:t>
            </a:r>
          </a:p>
          <a:p>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Ndiqni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politikat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dhe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procedurat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standarde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juridiksionin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tuaj</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siguruar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vendin</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krimit</a:t>
            </a:r>
            <a:r>
              <a:rPr lang="en-GB" sz="1200" kern="1200" dirty="0" smtClean="0">
                <a:solidFill>
                  <a:schemeClr val="tx1"/>
                </a:solidFill>
                <a:effectLst/>
                <a:latin typeface="+mn-lt"/>
                <a:ea typeface="+mn-ea"/>
                <a:cs typeface="+mn-cs"/>
              </a:rPr>
              <a:t>:</a:t>
            </a:r>
          </a:p>
          <a:p>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Lëvizni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gjithë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personat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larg</a:t>
            </a:r>
            <a:r>
              <a:rPr lang="en-GB" sz="1200" kern="1200" dirty="0" smtClean="0">
                <a:solidFill>
                  <a:schemeClr val="tx1"/>
                </a:solidFill>
                <a:effectLst/>
                <a:latin typeface="+mn-lt"/>
                <a:ea typeface="+mn-ea"/>
                <a:cs typeface="+mn-cs"/>
              </a:rPr>
              <a:t> nga </a:t>
            </a:r>
            <a:r>
              <a:rPr lang="en-GB" sz="1200" kern="1200" dirty="0" err="1" smtClean="0">
                <a:solidFill>
                  <a:schemeClr val="tx1"/>
                </a:solidFill>
                <a:effectLst/>
                <a:latin typeface="+mn-lt"/>
                <a:ea typeface="+mn-ea"/>
                <a:cs typeface="+mn-cs"/>
              </a:rPr>
              <a:t>afërsia</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çdo</a:t>
            </a:r>
            <a:r>
              <a:rPr lang="en-GB" sz="1200" kern="1200" dirty="0" smtClean="0">
                <a:solidFill>
                  <a:schemeClr val="tx1"/>
                </a:solidFill>
                <a:effectLst/>
                <a:latin typeface="+mn-lt"/>
                <a:ea typeface="+mn-ea"/>
                <a:cs typeface="+mn-cs"/>
              </a:rPr>
              <a:t> prove </a:t>
            </a:r>
            <a:r>
              <a:rPr lang="en-GB" sz="1200" kern="1200" dirty="0" err="1" smtClean="0">
                <a:solidFill>
                  <a:schemeClr val="tx1"/>
                </a:solidFill>
                <a:effectLst/>
                <a:latin typeface="+mn-lt"/>
                <a:ea typeface="+mn-ea"/>
                <a:cs typeface="+mn-cs"/>
              </a:rPr>
              <a:t>që</a:t>
            </a:r>
            <a:r>
              <a:rPr lang="en-GB" sz="1200" kern="1200" dirty="0" smtClean="0">
                <a:solidFill>
                  <a:schemeClr val="tx1"/>
                </a:solidFill>
                <a:effectLst/>
                <a:latin typeface="+mn-lt"/>
                <a:ea typeface="+mn-ea"/>
                <a:cs typeface="+mn-cs"/>
              </a:rPr>
              <a:t> do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mblidhen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përfshirë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pajisjet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dhe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furnizimin</a:t>
            </a:r>
            <a:r>
              <a:rPr lang="en-GB" sz="1200" kern="1200" dirty="0" smtClean="0">
                <a:solidFill>
                  <a:schemeClr val="tx1"/>
                </a:solidFill>
                <a:effectLst/>
                <a:latin typeface="+mn-lt"/>
                <a:ea typeface="+mn-ea"/>
                <a:cs typeface="+mn-cs"/>
              </a:rPr>
              <a:t> me </a:t>
            </a:r>
            <a:r>
              <a:rPr lang="en-GB" sz="1200" kern="1200" dirty="0" err="1" smtClean="0">
                <a:solidFill>
                  <a:schemeClr val="tx1"/>
                </a:solidFill>
                <a:effectLst/>
                <a:latin typeface="+mn-lt"/>
                <a:ea typeface="+mn-ea"/>
                <a:cs typeface="+mn-cs"/>
              </a:rPr>
              <a:t>energji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elektrike</a:t>
            </a:r>
            <a:r>
              <a:rPr lang="en-GB" sz="1200" kern="1200" dirty="0" smtClean="0">
                <a:solidFill>
                  <a:schemeClr val="tx1"/>
                </a:solidFill>
                <a:effectLst/>
                <a:latin typeface="+mn-lt"/>
                <a:ea typeface="+mn-ea"/>
                <a:cs typeface="+mn-cs"/>
              </a:rPr>
              <a:t>);</a:t>
            </a:r>
          </a:p>
          <a:p>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Siguroni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gjitha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pajisjet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elektronike</a:t>
            </a:r>
            <a:r>
              <a:rPr lang="en-GB" sz="1200" kern="1200" dirty="0" smtClean="0">
                <a:solidFill>
                  <a:schemeClr val="tx1"/>
                </a:solidFill>
                <a:effectLst/>
                <a:latin typeface="+mn-lt"/>
                <a:ea typeface="+mn-ea"/>
                <a:cs typeface="+mn-cs"/>
              </a:rPr>
              <a:t> duke </a:t>
            </a:r>
            <a:r>
              <a:rPr lang="en-GB" sz="1200" kern="1200" dirty="0" err="1" smtClean="0">
                <a:solidFill>
                  <a:schemeClr val="tx1"/>
                </a:solidFill>
                <a:effectLst/>
                <a:latin typeface="+mn-lt"/>
                <a:ea typeface="+mn-ea"/>
                <a:cs typeface="+mn-cs"/>
              </a:rPr>
              <a:t>përfshirë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pajisjet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personale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dhe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ato</a:t>
            </a:r>
            <a:r>
              <a:rPr lang="en-GB" sz="1200" kern="1200" dirty="0" smtClean="0">
                <a:solidFill>
                  <a:schemeClr val="tx1"/>
                </a:solidFill>
                <a:effectLst/>
                <a:latin typeface="+mn-lt"/>
                <a:ea typeface="+mn-ea"/>
                <a:cs typeface="+mn-cs"/>
              </a:rPr>
              <a:t> portative;</a:t>
            </a:r>
          </a:p>
          <a:p>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Refuzon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oferta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ndihmë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ose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asistencë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teknike</a:t>
            </a:r>
            <a:r>
              <a:rPr lang="en-GB" sz="1200" kern="1200" dirty="0" smtClean="0">
                <a:solidFill>
                  <a:schemeClr val="tx1"/>
                </a:solidFill>
                <a:effectLst/>
                <a:latin typeface="+mn-lt"/>
                <a:ea typeface="+mn-ea"/>
                <a:cs typeface="+mn-cs"/>
              </a:rPr>
              <a:t> nga </a:t>
            </a:r>
            <a:r>
              <a:rPr lang="en-GB" sz="1200" kern="1200" dirty="0" err="1" smtClean="0">
                <a:solidFill>
                  <a:schemeClr val="tx1"/>
                </a:solidFill>
                <a:effectLst/>
                <a:latin typeface="+mn-lt"/>
                <a:ea typeface="+mn-ea"/>
                <a:cs typeface="+mn-cs"/>
              </a:rPr>
              <a:t>çdo</a:t>
            </a:r>
            <a:r>
              <a:rPr lang="en-GB" sz="1200" kern="1200" dirty="0" smtClean="0">
                <a:solidFill>
                  <a:schemeClr val="tx1"/>
                </a:solidFill>
                <a:effectLst/>
                <a:latin typeface="+mn-lt"/>
                <a:ea typeface="+mn-ea"/>
                <a:cs typeface="+mn-cs"/>
              </a:rPr>
              <a:t> person </a:t>
            </a:r>
            <a:r>
              <a:rPr lang="en-GB" sz="1200" kern="1200" dirty="0" err="1" smtClean="0">
                <a:solidFill>
                  <a:schemeClr val="tx1"/>
                </a:solidFill>
                <a:effectLst/>
                <a:latin typeface="+mn-lt"/>
                <a:ea typeface="+mn-ea"/>
                <a:cs typeface="+mn-cs"/>
              </a:rPr>
              <a:t>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paautorizuar</a:t>
            </a:r>
            <a:r>
              <a:rPr lang="en-GB" sz="1200" kern="1200" dirty="0" smtClean="0">
                <a:solidFill>
                  <a:schemeClr val="tx1"/>
                </a:solidFill>
                <a:effectLst/>
                <a:latin typeface="+mn-lt"/>
                <a:ea typeface="+mn-ea"/>
                <a:cs typeface="+mn-cs"/>
              </a:rPr>
              <a:t>.</a:t>
            </a:r>
          </a:p>
          <a:p>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Lini</a:t>
            </a:r>
            <a:r>
              <a:rPr lang="en-GB" sz="1200" kern="1200" dirty="0" smtClean="0">
                <a:solidFill>
                  <a:schemeClr val="tx1"/>
                </a:solidFill>
                <a:effectLst/>
                <a:latin typeface="+mn-lt"/>
                <a:ea typeface="+mn-ea"/>
                <a:cs typeface="+mn-cs"/>
              </a:rPr>
              <a:t> një </a:t>
            </a:r>
            <a:r>
              <a:rPr lang="en-GB" sz="1200" kern="1200" dirty="0" err="1" smtClean="0">
                <a:solidFill>
                  <a:schemeClr val="tx1"/>
                </a:solidFill>
                <a:effectLst/>
                <a:latin typeface="+mn-lt"/>
                <a:ea typeface="+mn-ea"/>
                <a:cs typeface="+mn-cs"/>
              </a:rPr>
              <a:t>kompjuter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ose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pajisje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elektronike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nëse</a:t>
            </a:r>
            <a:r>
              <a:rPr lang="en-GB" sz="1200" kern="1200" dirty="0" smtClean="0">
                <a:solidFill>
                  <a:schemeClr val="tx1"/>
                </a:solidFill>
                <a:effectLst/>
                <a:latin typeface="+mn-lt"/>
                <a:ea typeface="+mn-ea"/>
                <a:cs typeface="+mn-cs"/>
              </a:rPr>
              <a:t> është e </a:t>
            </a:r>
            <a:r>
              <a:rPr lang="en-GB" sz="1200" kern="1200" dirty="0" err="1" smtClean="0">
                <a:solidFill>
                  <a:schemeClr val="tx1"/>
                </a:solidFill>
                <a:effectLst/>
                <a:latin typeface="+mn-lt"/>
                <a:ea typeface="+mn-ea"/>
                <a:cs typeface="+mn-cs"/>
              </a:rPr>
              <a:t>fikur</a:t>
            </a:r>
            <a:r>
              <a:rPr lang="en-GB" sz="1200" kern="1200" dirty="0" smtClean="0">
                <a:solidFill>
                  <a:schemeClr val="tx1"/>
                </a:solidFill>
                <a:effectLst/>
                <a:latin typeface="+mn-lt"/>
                <a:ea typeface="+mn-ea"/>
                <a:cs typeface="+mn-cs"/>
              </a:rPr>
              <a:t>.</a:t>
            </a:r>
            <a:endParaRPr lang="en-US" dirty="0">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066E418A-6AE8-324D-853D-A398FD5C970E}" type="slidenum">
              <a:rPr lang="en-US">
                <a:latin typeface="Calibri" charset="0"/>
              </a:rPr>
              <a:pPr eaLnBrk="1" hangingPunct="1"/>
              <a:t>92</a:t>
            </a:fld>
            <a:endParaRPr lang="en-US">
              <a:latin typeface="Calibri" charset="0"/>
            </a:endParaRPr>
          </a:p>
        </p:txBody>
      </p:sp>
    </p:spTree>
    <p:extLst>
      <p:ext uri="{BB962C8B-B14F-4D97-AF65-F5344CB8AC3E}">
        <p14:creationId xmlns:p14="http://schemas.microsoft.com/office/powerpoint/2010/main" val="270408386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593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ndezur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gjendja</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tij</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nuk</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përcaktohet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hetuesi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duhet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ndjekë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hapat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përshkruar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seksionin</a:t>
            </a:r>
            <a:r>
              <a:rPr lang="en-US" sz="1200" kern="1200" dirty="0" smtClean="0">
                <a:solidFill>
                  <a:schemeClr val="tx1"/>
                </a:solidFill>
                <a:effectLst/>
                <a:latin typeface="+mn-lt"/>
                <a:ea typeface="+mn-ea"/>
                <a:cs typeface="+mn-cs"/>
              </a:rPr>
              <a:t> 3.4.3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udhëzuesit</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Mbroni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dhënave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paqëndrueshme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fizikisht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elektronikisht</a:t>
            </a:r>
            <a:r>
              <a:rPr lang="en-US" sz="1200" kern="1200" dirty="0" smtClean="0">
                <a:solidFill>
                  <a:schemeClr val="tx1"/>
                </a:solidFill>
                <a:effectLst/>
                <a:latin typeface="+mn-lt"/>
                <a:ea typeface="+mn-ea"/>
                <a:cs typeface="+mn-cs"/>
              </a:rPr>
              <a:t> duke </a:t>
            </a:r>
            <a:r>
              <a:rPr lang="en-US" sz="1200" kern="1200" dirty="0" err="1" smtClean="0">
                <a:solidFill>
                  <a:schemeClr val="tx1"/>
                </a:solidFill>
                <a:effectLst/>
                <a:latin typeface="+mn-lt"/>
                <a:ea typeface="+mn-ea"/>
                <a:cs typeface="+mn-cs"/>
              </a:rPr>
              <a:t>ndjekur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hapat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përshkruara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seksionin</a:t>
            </a:r>
            <a:r>
              <a:rPr lang="en-US" sz="1200" kern="1200" dirty="0" smtClean="0">
                <a:solidFill>
                  <a:schemeClr val="tx1"/>
                </a:solidFill>
                <a:effectLst/>
                <a:latin typeface="+mn-lt"/>
                <a:ea typeface="+mn-ea"/>
                <a:cs typeface="+mn-cs"/>
              </a:rPr>
              <a:t> 3.5;</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Identifikoni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dokumentoni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komponentët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elektronikë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nuk</a:t>
            </a:r>
            <a:r>
              <a:rPr lang="en-US" sz="1200" kern="1200" dirty="0" smtClean="0">
                <a:solidFill>
                  <a:schemeClr val="tx1"/>
                </a:solidFill>
                <a:effectLst/>
                <a:latin typeface="+mn-lt"/>
                <a:ea typeface="+mn-ea"/>
                <a:cs typeface="+mn-cs"/>
              </a:rPr>
              <a:t> do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mblidhen</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Identifikoni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linjat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telefonike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rrjetit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lidhura</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pajisjet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dokumentin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etiketimin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tyre</a:t>
            </a:r>
            <a:r>
              <a:rPr lang="en-US" sz="1200" kern="1200" dirty="0" smtClean="0">
                <a:solidFill>
                  <a:schemeClr val="tx1"/>
                </a:solidFill>
                <a:effectLst/>
                <a:latin typeface="+mn-lt"/>
                <a:ea typeface="+mn-ea"/>
                <a:cs typeface="+mn-cs"/>
              </a:rPr>
              <a:t>;</a:t>
            </a:r>
          </a:p>
          <a:p>
            <a:pPr marL="514350" indent="-514350" eaLnBrk="1" hangingPunct="1">
              <a:lnSpc>
                <a:spcPct val="80000"/>
              </a:lnSpc>
              <a:buFont typeface="Calibri" charset="0"/>
              <a:buAutoNum type="arabicPeriod" startAt="6"/>
            </a:pPr>
            <a:endParaRPr lang="en-US" dirty="0">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34ED3E7B-9251-A946-8C77-F132CABE83DA}" type="slidenum">
              <a:rPr lang="en-US">
                <a:latin typeface="Calibri" charset="0"/>
              </a:rPr>
              <a:pPr eaLnBrk="1" hangingPunct="1"/>
              <a:t>93</a:t>
            </a:fld>
            <a:endParaRPr lang="en-US">
              <a:latin typeface="Calibri" charset="0"/>
            </a:endParaRPr>
          </a:p>
        </p:txBody>
      </p:sp>
    </p:spTree>
    <p:extLst>
      <p:ext uri="{BB962C8B-B14F-4D97-AF65-F5344CB8AC3E}">
        <p14:creationId xmlns:p14="http://schemas.microsoft.com/office/powerpoint/2010/main" val="239495108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604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lnSpc>
                <a:spcPct val="80000"/>
              </a:lnSpc>
              <a:buFont typeface="Calibri" charset="0"/>
              <a:buAutoNum type="arabicPeriod"/>
            </a:pPr>
            <a:endParaRPr lang="en-GB" dirty="0">
              <a:latin typeface="Calibri" charset="0"/>
            </a:endParaRPr>
          </a:p>
          <a:p>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Vendosni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nëse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kërkohet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ndonjë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dëshmi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tjetër</a:t>
            </a:r>
            <a:r>
              <a:rPr lang="en-GB" sz="1200" kern="1200" dirty="0" smtClean="0">
                <a:solidFill>
                  <a:schemeClr val="tx1"/>
                </a:solidFill>
                <a:effectLst/>
                <a:latin typeface="+mn-lt"/>
                <a:ea typeface="+mn-ea"/>
                <a:cs typeface="+mn-cs"/>
              </a:rPr>
              <a:t> nga një </a:t>
            </a:r>
            <a:r>
              <a:rPr lang="en-GB" sz="1200" kern="1200" dirty="0" err="1" smtClean="0">
                <a:solidFill>
                  <a:schemeClr val="tx1"/>
                </a:solidFill>
                <a:effectLst/>
                <a:latin typeface="+mn-lt"/>
                <a:ea typeface="+mn-ea"/>
                <a:cs typeface="+mn-cs"/>
              </a:rPr>
              <a:t>pajisje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që</a:t>
            </a:r>
            <a:r>
              <a:rPr lang="en-GB" sz="1200" kern="1200" dirty="0" smtClean="0">
                <a:solidFill>
                  <a:schemeClr val="tx1"/>
                </a:solidFill>
                <a:effectLst/>
                <a:latin typeface="+mn-lt"/>
                <a:ea typeface="+mn-ea"/>
                <a:cs typeface="+mn-cs"/>
              </a:rPr>
              <a:t> do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sekuetrohet</a:t>
            </a:r>
            <a:r>
              <a:rPr lang="en-GB" sz="1200" kern="1200" dirty="0" smtClean="0">
                <a:solidFill>
                  <a:schemeClr val="tx1"/>
                </a:solidFill>
                <a:effectLst/>
                <a:latin typeface="+mn-lt"/>
                <a:ea typeface="+mn-ea"/>
                <a:cs typeface="+mn-cs"/>
              </a:rPr>
              <a:t> (p.sh. ADN-</a:t>
            </a:r>
            <a:r>
              <a:rPr lang="en-GB" sz="1200" kern="1200" dirty="0" err="1" smtClean="0">
                <a:solidFill>
                  <a:schemeClr val="tx1"/>
                </a:solidFill>
                <a:effectLst/>
                <a:latin typeface="+mn-lt"/>
                <a:ea typeface="+mn-ea"/>
                <a:cs typeface="+mn-cs"/>
              </a:rPr>
              <a:t>ja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shenjat</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gishtërinjve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drogat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përshpejtuesit</a:t>
            </a:r>
            <a:r>
              <a:rPr lang="en-GB" sz="1200" kern="1200" dirty="0" smtClean="0">
                <a:solidFill>
                  <a:schemeClr val="tx1"/>
                </a:solidFill>
                <a:effectLst/>
                <a:latin typeface="+mn-lt"/>
                <a:ea typeface="+mn-ea"/>
                <a:cs typeface="+mn-cs"/>
              </a:rPr>
              <a:t>);</a:t>
            </a:r>
          </a:p>
          <a:p>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Nëse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po</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ndiqni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procedurat</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përgjithshme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trajtimit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atë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lloj</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provave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parashtruara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manualin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përkatës</a:t>
            </a:r>
            <a:r>
              <a:rPr lang="en-GB" sz="1200" kern="1200" dirty="0" smtClean="0">
                <a:solidFill>
                  <a:schemeClr val="tx1"/>
                </a:solidFill>
                <a:effectLst/>
                <a:latin typeface="+mn-lt"/>
                <a:ea typeface="+mn-ea"/>
                <a:cs typeface="+mn-cs"/>
              </a:rPr>
              <a:t>;</a:t>
            </a:r>
          </a:p>
          <a:p>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Shtyni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teknikat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shkatërruese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deri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përfundimin</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rikuperimit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elektronik</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provave</a:t>
            </a:r>
            <a:r>
              <a:rPr lang="en-GB" sz="1200" kern="1200" dirty="0" smtClean="0">
                <a:solidFill>
                  <a:schemeClr val="tx1"/>
                </a:solidFill>
                <a:effectLst/>
                <a:latin typeface="+mn-lt"/>
                <a:ea typeface="+mn-ea"/>
                <a:cs typeface="+mn-cs"/>
              </a:rPr>
              <a:t>;</a:t>
            </a:r>
          </a:p>
          <a:p>
            <a:r>
              <a:rPr lang="en-GB" sz="1200" kern="1200" dirty="0" smtClean="0">
                <a:solidFill>
                  <a:schemeClr val="tx1"/>
                </a:solidFill>
                <a:effectLst/>
                <a:latin typeface="+mn-lt"/>
                <a:ea typeface="+mn-ea"/>
                <a:cs typeface="+mn-cs"/>
              </a:rPr>
              <a:t>   § </a:t>
            </a:r>
            <a:r>
              <a:rPr lang="en-GB" sz="1200" kern="1200" dirty="0" err="1" smtClean="0">
                <a:solidFill>
                  <a:schemeClr val="tx1"/>
                </a:solidFill>
                <a:effectLst/>
                <a:latin typeface="+mn-lt"/>
                <a:ea typeface="+mn-ea"/>
                <a:cs typeface="+mn-cs"/>
              </a:rPr>
              <a:t>Mbledhja</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printimeve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latente</a:t>
            </a:r>
            <a:r>
              <a:rPr lang="en-GB" sz="1200" kern="1200" dirty="0" smtClean="0">
                <a:solidFill>
                  <a:schemeClr val="tx1"/>
                </a:solidFill>
                <a:effectLst/>
                <a:latin typeface="+mn-lt"/>
                <a:ea typeface="+mn-ea"/>
                <a:cs typeface="+mn-cs"/>
              </a:rPr>
              <a:t> pas </a:t>
            </a:r>
            <a:r>
              <a:rPr lang="en-GB" sz="1200" kern="1200" dirty="0" err="1" smtClean="0">
                <a:solidFill>
                  <a:schemeClr val="tx1"/>
                </a:solidFill>
                <a:effectLst/>
                <a:latin typeface="+mn-lt"/>
                <a:ea typeface="+mn-ea"/>
                <a:cs typeface="+mn-cs"/>
              </a:rPr>
              <a:t>rikuperimit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provave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elektronike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pasi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tastierat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mausi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kompjuterit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disketat</a:t>
            </a:r>
            <a:r>
              <a:rPr lang="en-GB" sz="1200" kern="1200" dirty="0" smtClean="0">
                <a:solidFill>
                  <a:schemeClr val="tx1"/>
                </a:solidFill>
                <a:effectLst/>
                <a:latin typeface="+mn-lt"/>
                <a:ea typeface="+mn-ea"/>
                <a:cs typeface="+mn-cs"/>
              </a:rPr>
              <a:t>, CD-</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ose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komponentët</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tjerë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mund</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kenë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gjurmë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gishtash</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latente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ose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prova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tjera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fizike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që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duhet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ruhen</a:t>
            </a:r>
            <a:r>
              <a:rPr lang="en-GB" sz="1200" kern="1200" dirty="0" smtClean="0">
                <a:solidFill>
                  <a:schemeClr val="tx1"/>
                </a:solidFill>
                <a:effectLst/>
                <a:latin typeface="+mn-lt"/>
                <a:ea typeface="+mn-ea"/>
                <a:cs typeface="+mn-cs"/>
              </a:rPr>
              <a:t>);</a:t>
            </a:r>
          </a:p>
          <a:p>
            <a:r>
              <a:rPr lang="en-GB" sz="1200" kern="1200" dirty="0" smtClean="0">
                <a:solidFill>
                  <a:schemeClr val="tx1"/>
                </a:solidFill>
                <a:effectLst/>
                <a:latin typeface="+mn-lt"/>
                <a:ea typeface="+mn-ea"/>
                <a:cs typeface="+mn-cs"/>
              </a:rPr>
              <a:t>   § </a:t>
            </a:r>
            <a:r>
              <a:rPr lang="en-GB" sz="1200" kern="1200" dirty="0" err="1" smtClean="0">
                <a:solidFill>
                  <a:schemeClr val="tx1"/>
                </a:solidFill>
                <a:effectLst/>
                <a:latin typeface="+mn-lt"/>
                <a:ea typeface="+mn-ea"/>
                <a:cs typeface="+mn-cs"/>
              </a:rPr>
              <a:t>Mos</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përdorni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pluhur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alumini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mbledhur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shenjat</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gishtave</a:t>
            </a:r>
            <a:r>
              <a:rPr lang="en-GB" sz="1200" kern="1200" dirty="0" smtClean="0">
                <a:solidFill>
                  <a:schemeClr val="tx1"/>
                </a:solidFill>
                <a:effectLst/>
                <a:latin typeface="+mn-lt"/>
                <a:ea typeface="+mn-ea"/>
                <a:cs typeface="+mn-cs"/>
              </a:rPr>
              <a:t> nga </a:t>
            </a:r>
            <a:r>
              <a:rPr lang="en-GB" sz="1200" kern="1200" dirty="0" err="1" smtClean="0">
                <a:solidFill>
                  <a:schemeClr val="tx1"/>
                </a:solidFill>
                <a:effectLst/>
                <a:latin typeface="+mn-lt"/>
                <a:ea typeface="+mn-ea"/>
                <a:cs typeface="+mn-cs"/>
              </a:rPr>
              <a:t>vendi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ngjarjes</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pasi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kjo</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mund</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dëmtojë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pajisjet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dhe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dhënat</a:t>
            </a:r>
            <a:r>
              <a:rPr lang="en-GB" sz="1200" kern="1200" dirty="0" smtClean="0">
                <a:solidFill>
                  <a:schemeClr val="tx1"/>
                </a:solidFill>
                <a:effectLst/>
                <a:latin typeface="+mn-lt"/>
                <a:ea typeface="+mn-ea"/>
                <a:cs typeface="+mn-cs"/>
              </a:rPr>
              <a:t>.</a:t>
            </a:r>
          </a:p>
          <a:p>
            <a:pPr marL="514350" indent="-514350" eaLnBrk="1" hangingPunct="1">
              <a:lnSpc>
                <a:spcPct val="80000"/>
              </a:lnSpc>
              <a:buFont typeface="Calibri" charset="0"/>
              <a:buNone/>
            </a:pPr>
            <a:endParaRPr lang="en-GB" dirty="0">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5758124E-B0E5-CE4C-8ECE-191CFA22779F}" type="slidenum">
              <a:rPr lang="en-US">
                <a:latin typeface="Calibri" charset="0"/>
              </a:rPr>
              <a:pPr eaLnBrk="1" hangingPunct="1"/>
              <a:t>94</a:t>
            </a:fld>
            <a:endParaRPr lang="en-US">
              <a:latin typeface="Calibri" charset="0"/>
            </a:endParaRPr>
          </a:p>
        </p:txBody>
      </p:sp>
    </p:spTree>
    <p:extLst>
      <p:ext uri="{BB962C8B-B14F-4D97-AF65-F5344CB8AC3E}">
        <p14:creationId xmlns:p14="http://schemas.microsoft.com/office/powerpoint/2010/main" val="367002211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614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Kërko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skenë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provajo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elektronike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por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lidhura</a:t>
            </a:r>
            <a:r>
              <a:rPr lang="en-US" sz="1200" kern="1200" dirty="0" smtClean="0">
                <a:solidFill>
                  <a:schemeClr val="tx1"/>
                </a:solidFill>
                <a:effectLst/>
                <a:latin typeface="+mn-lt"/>
                <a:ea typeface="+mn-ea"/>
                <a:cs typeface="+mn-cs"/>
              </a:rPr>
              <a:t> me to, </a:t>
            </a:r>
            <a:r>
              <a:rPr lang="en-US" sz="1200" kern="1200" dirty="0" err="1" smtClean="0">
                <a:solidFill>
                  <a:schemeClr val="tx1"/>
                </a:solidFill>
                <a:effectLst/>
                <a:latin typeface="+mn-lt"/>
                <a:ea typeface="+mn-ea"/>
                <a:cs typeface="+mn-cs"/>
              </a:rPr>
              <a:t>si</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fjalëkalime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shkruara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shënime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tjera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shkruara</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dorë</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Fletë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letre</a:t>
            </a:r>
            <a:r>
              <a:rPr lang="en-US" sz="1200" kern="1200" dirty="0" smtClean="0">
                <a:solidFill>
                  <a:schemeClr val="tx1"/>
                </a:solidFill>
                <a:effectLst/>
                <a:latin typeface="+mn-lt"/>
                <a:ea typeface="+mn-ea"/>
                <a:cs typeface="+mn-cs"/>
              </a:rPr>
              <a:t> bosh me </a:t>
            </a:r>
            <a:r>
              <a:rPr lang="en-US" sz="1200" kern="1200" dirty="0" err="1" smtClean="0">
                <a:solidFill>
                  <a:schemeClr val="tx1"/>
                </a:solidFill>
                <a:effectLst/>
                <a:latin typeface="+mn-lt"/>
                <a:ea typeface="+mn-ea"/>
                <a:cs typeface="+mn-cs"/>
              </a:rPr>
              <a:t>shkrim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prerë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por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nuk</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hije</a:t>
            </a:r>
            <a:r>
              <a:rPr lang="en-US" sz="1200" kern="1200" dirty="0" smtClean="0">
                <a:solidFill>
                  <a:schemeClr val="tx1"/>
                </a:solidFill>
                <a:effectLst/>
                <a:latin typeface="+mn-lt"/>
                <a:ea typeface="+mn-ea"/>
                <a:cs typeface="+mn-cs"/>
              </a:rPr>
              <a:t> me laps </a:t>
            </a:r>
            <a:r>
              <a:rPr lang="en-US" sz="1200" kern="1200" dirty="0" err="1" smtClean="0">
                <a:solidFill>
                  <a:schemeClr val="tx1"/>
                </a:solidFill>
                <a:effectLst/>
                <a:latin typeface="+mn-lt"/>
                <a:ea typeface="+mn-ea"/>
                <a:cs typeface="+mn-cs"/>
              </a:rPr>
              <a:t>grafit</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Manuale</a:t>
            </a:r>
            <a:r>
              <a:rPr lang="en-US" sz="1200" kern="1200" baseline="0" dirty="0" smtClean="0">
                <a:solidFill>
                  <a:schemeClr val="tx1"/>
                </a:solidFill>
                <a:effectLst/>
                <a:latin typeface="+mn-lt"/>
                <a:ea typeface="+mn-ea"/>
                <a:cs typeface="+mn-cs"/>
              </a:rPr>
              <a:t> </a:t>
            </a:r>
            <a:r>
              <a:rPr lang="en-US" sz="1200" kern="1200" baseline="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harduer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softuer</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kalendarë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ditarë</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printime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kompjuterike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grafike</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fotografi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informacione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rreth</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interesave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personale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jenë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dobishme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gjetjen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vonë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fjalëkalimeve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shumica</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fjalëkalimeve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janë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lidhura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drejtpërdrejt</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mjedisin</a:t>
            </a:r>
            <a:r>
              <a:rPr lang="en-US" sz="1200" kern="1200" dirty="0" smtClean="0">
                <a:solidFill>
                  <a:schemeClr val="tx1"/>
                </a:solidFill>
                <a:effectLst/>
                <a:latin typeface="+mn-lt"/>
                <a:ea typeface="+mn-ea"/>
                <a:cs typeface="+mn-cs"/>
              </a:rPr>
              <a:t> personal, </a:t>
            </a:r>
            <a:r>
              <a:rPr lang="en-US" sz="1200" kern="1200" dirty="0" err="1" smtClean="0">
                <a:solidFill>
                  <a:schemeClr val="tx1"/>
                </a:solidFill>
                <a:effectLst/>
                <a:latin typeface="+mn-lt"/>
                <a:ea typeface="+mn-ea"/>
                <a:cs typeface="+mn-cs"/>
              </a:rPr>
              <a:t>siç</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janë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targat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partnerët</a:t>
            </a:r>
            <a:r>
              <a:rPr lang="en-US" sz="1200" kern="1200" dirty="0" smtClean="0">
                <a:solidFill>
                  <a:schemeClr val="tx1"/>
                </a:solidFill>
                <a:effectLst/>
                <a:latin typeface="+mn-lt"/>
                <a:ea typeface="+mn-ea"/>
                <a:cs typeface="+mn-cs"/>
              </a:rPr>
              <a:t> / </a:t>
            </a:r>
            <a:r>
              <a:rPr lang="en-US" sz="1200" kern="1200" dirty="0" err="1" smtClean="0">
                <a:solidFill>
                  <a:schemeClr val="tx1"/>
                </a:solidFill>
                <a:effectLst/>
                <a:latin typeface="+mn-lt"/>
                <a:ea typeface="+mn-ea"/>
                <a:cs typeface="+mn-cs"/>
              </a:rPr>
              <a:t>fëmijët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numrat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telefonit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hobi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etj</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Mos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harroni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dëshmi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tradicionale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fizike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tilla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shenjat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gishtërinjve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ADN).</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ED2304F7-CFFC-5C4A-929B-6CBE4E922A7E}" type="slidenum">
              <a:rPr lang="en-US">
                <a:latin typeface="Calibri" charset="0"/>
              </a:rPr>
              <a:pPr eaLnBrk="1" hangingPunct="1"/>
              <a:t>95</a:t>
            </a:fld>
            <a:endParaRPr lang="en-US">
              <a:latin typeface="Calibri" charset="0"/>
            </a:endParaRPr>
          </a:p>
        </p:txBody>
      </p:sp>
    </p:spTree>
    <p:extLst>
      <p:ext uri="{BB962C8B-B14F-4D97-AF65-F5344CB8AC3E}">
        <p14:creationId xmlns:p14="http://schemas.microsoft.com/office/powerpoint/2010/main" val="16470602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624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lnSpc>
                <a:spcPct val="80000"/>
              </a:lnSpc>
              <a:buFont typeface="Calibri" charset="0"/>
              <a:buAutoNum type="arabicPeriod"/>
            </a:pPr>
            <a:r>
              <a:rPr lang="en-GB" dirty="0" err="1" smtClean="0">
                <a:latin typeface="Calibri" charset="0"/>
              </a:rPr>
              <a:t>Dëshmitarë</a:t>
            </a:r>
            <a:r>
              <a:rPr lang="en-GB" dirty="0" smtClean="0">
                <a:latin typeface="Calibri" charset="0"/>
              </a:rPr>
              <a:t>, </a:t>
            </a:r>
            <a:r>
              <a:rPr lang="en-GB" dirty="0" err="1" smtClean="0">
                <a:latin typeface="Calibri" charset="0"/>
              </a:rPr>
              <a:t>subjekte</a:t>
            </a:r>
            <a:r>
              <a:rPr lang="en-GB" dirty="0" smtClean="0">
                <a:latin typeface="Calibri" charset="0"/>
              </a:rPr>
              <a:t>, </a:t>
            </a:r>
            <a:r>
              <a:rPr lang="en-GB" dirty="0" err="1" smtClean="0">
                <a:latin typeface="Calibri" charset="0"/>
              </a:rPr>
              <a:t>të</a:t>
            </a:r>
            <a:r>
              <a:rPr lang="en-GB" dirty="0" smtClean="0">
                <a:latin typeface="Calibri" charset="0"/>
              </a:rPr>
              <a:t> </a:t>
            </a:r>
            <a:r>
              <a:rPr lang="en-GB" dirty="0" err="1" smtClean="0">
                <a:latin typeface="Calibri" charset="0"/>
              </a:rPr>
              <a:t>tjerë</a:t>
            </a:r>
            <a:endParaRPr lang="en-GB" dirty="0">
              <a:latin typeface="Calibri" charset="0"/>
            </a:endParaRPr>
          </a:p>
          <a:p>
            <a:pPr marL="514350" indent="-514350" eaLnBrk="1" hangingPunct="1">
              <a:lnSpc>
                <a:spcPct val="80000"/>
              </a:lnSpc>
              <a:buFont typeface="Calibri" charset="0"/>
              <a:buAutoNum type="arabicPeriod"/>
            </a:pPr>
            <a:r>
              <a:rPr lang="en-US" dirty="0">
                <a:latin typeface="Calibri" charset="0"/>
              </a:rPr>
              <a:t>------</a:t>
            </a: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7DDF5159-F0C5-7540-A044-346C9E304FE2}" type="slidenum">
              <a:rPr lang="en-US">
                <a:latin typeface="Calibri" charset="0"/>
              </a:rPr>
              <a:pPr eaLnBrk="1" hangingPunct="1"/>
              <a:t>97</a:t>
            </a:fld>
            <a:endParaRPr lang="en-US">
              <a:latin typeface="Calibri" charset="0"/>
            </a:endParaRPr>
          </a:p>
        </p:txBody>
      </p:sp>
    </p:spTree>
    <p:extLst>
      <p:ext uri="{BB962C8B-B14F-4D97-AF65-F5344CB8AC3E}">
        <p14:creationId xmlns:p14="http://schemas.microsoft.com/office/powerpoint/2010/main" val="137813122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634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lnSpc>
                <a:spcPct val="80000"/>
              </a:lnSpc>
              <a:buFont typeface="Calibri" charset="0"/>
              <a:buAutoNum type="arabicPeriod"/>
            </a:pPr>
            <a:r>
              <a:rPr lang="en-GB" dirty="0" err="1" smtClean="0">
                <a:latin typeface="Calibri" charset="0"/>
              </a:rPr>
              <a:t>për</a:t>
            </a:r>
            <a:r>
              <a:rPr lang="en-GB" dirty="0" smtClean="0">
                <a:latin typeface="Calibri" charset="0"/>
              </a:rPr>
              <a:t> </a:t>
            </a:r>
            <a:r>
              <a:rPr lang="en-GB" dirty="0" err="1" smtClean="0">
                <a:latin typeface="Calibri" charset="0"/>
              </a:rPr>
              <a:t>shembull</a:t>
            </a:r>
            <a:r>
              <a:rPr lang="en-GB" dirty="0" smtClean="0">
                <a:latin typeface="Calibri" charset="0"/>
              </a:rPr>
              <a:t>, </a:t>
            </a:r>
            <a:r>
              <a:rPr lang="en-GB" dirty="0" err="1" smtClean="0">
                <a:latin typeface="Calibri" charset="0"/>
              </a:rPr>
              <a:t>kontabilitetit</a:t>
            </a:r>
            <a:endParaRPr lang="en-GB" dirty="0" smtClean="0">
              <a:latin typeface="Calibri" charset="0"/>
            </a:endParaRPr>
          </a:p>
          <a:p>
            <a:pPr marL="514350" indent="-514350" eaLnBrk="1" hangingPunct="1">
              <a:lnSpc>
                <a:spcPct val="80000"/>
              </a:lnSpc>
              <a:buFont typeface="Calibri" charset="0"/>
              <a:buAutoNum type="arabicPeriod"/>
            </a:pPr>
            <a:r>
              <a:rPr lang="en-GB" dirty="0" smtClean="0">
                <a:latin typeface="Calibri" charset="0"/>
              </a:rPr>
              <a:t>-----</a:t>
            </a:r>
          </a:p>
          <a:p>
            <a:pPr marL="514350" indent="-514350" eaLnBrk="1" hangingPunct="1">
              <a:lnSpc>
                <a:spcPct val="80000"/>
              </a:lnSpc>
              <a:buFont typeface="Calibri" charset="0"/>
              <a:buAutoNum type="arabicPeriod"/>
            </a:pPr>
            <a:r>
              <a:rPr lang="en-GB" dirty="0" smtClean="0">
                <a:latin typeface="Calibri" charset="0"/>
              </a:rPr>
              <a:t>Një </a:t>
            </a:r>
            <a:r>
              <a:rPr lang="en-GB" dirty="0" err="1" smtClean="0">
                <a:latin typeface="Calibri" charset="0"/>
              </a:rPr>
              <a:t>individ</a:t>
            </a:r>
            <a:r>
              <a:rPr lang="en-GB" dirty="0" smtClean="0">
                <a:latin typeface="Calibri" charset="0"/>
              </a:rPr>
              <a:t> </a:t>
            </a:r>
            <a:r>
              <a:rPr lang="en-GB" dirty="0" err="1" smtClean="0">
                <a:latin typeface="Calibri" charset="0"/>
              </a:rPr>
              <a:t>mund</a:t>
            </a:r>
            <a:r>
              <a:rPr lang="en-GB" dirty="0" smtClean="0">
                <a:latin typeface="Calibri" charset="0"/>
              </a:rPr>
              <a:t> </a:t>
            </a:r>
            <a:r>
              <a:rPr lang="en-GB" dirty="0" err="1" smtClean="0">
                <a:latin typeface="Calibri" charset="0"/>
              </a:rPr>
              <a:t>të</a:t>
            </a:r>
            <a:r>
              <a:rPr lang="en-GB" dirty="0" smtClean="0">
                <a:latin typeface="Calibri" charset="0"/>
              </a:rPr>
              <a:t> </a:t>
            </a:r>
            <a:r>
              <a:rPr lang="en-GB" dirty="0" err="1" smtClean="0">
                <a:latin typeface="Calibri" charset="0"/>
              </a:rPr>
              <a:t>ketë</a:t>
            </a:r>
            <a:r>
              <a:rPr lang="en-GB" dirty="0" smtClean="0">
                <a:latin typeface="Calibri" charset="0"/>
              </a:rPr>
              <a:t> </a:t>
            </a:r>
            <a:r>
              <a:rPr lang="en-GB" dirty="0" err="1" smtClean="0">
                <a:latin typeface="Calibri" charset="0"/>
              </a:rPr>
              <a:t>fjalëkalime</a:t>
            </a:r>
            <a:r>
              <a:rPr lang="en-GB" dirty="0" smtClean="0">
                <a:latin typeface="Calibri" charset="0"/>
              </a:rPr>
              <a:t> </a:t>
            </a:r>
            <a:r>
              <a:rPr lang="en-GB" dirty="0" err="1" smtClean="0">
                <a:latin typeface="Calibri" charset="0"/>
              </a:rPr>
              <a:t>të</a:t>
            </a:r>
            <a:r>
              <a:rPr lang="en-GB" dirty="0" smtClean="0">
                <a:latin typeface="Calibri" charset="0"/>
              </a:rPr>
              <a:t> </a:t>
            </a:r>
            <a:r>
              <a:rPr lang="en-GB" dirty="0" err="1" smtClean="0">
                <a:latin typeface="Calibri" charset="0"/>
              </a:rPr>
              <a:t>shumëfishta</a:t>
            </a:r>
            <a:r>
              <a:rPr lang="en-GB" dirty="0" smtClean="0">
                <a:latin typeface="Calibri" charset="0"/>
              </a:rPr>
              <a:t>, p.sh., BIOS, </a:t>
            </a:r>
            <a:r>
              <a:rPr lang="en-GB" dirty="0" err="1" smtClean="0">
                <a:latin typeface="Calibri" charset="0"/>
              </a:rPr>
              <a:t>identifikimi</a:t>
            </a:r>
            <a:r>
              <a:rPr lang="en-GB" dirty="0" smtClean="0">
                <a:latin typeface="Calibri" charset="0"/>
              </a:rPr>
              <a:t> </a:t>
            </a:r>
            <a:r>
              <a:rPr lang="en-GB" dirty="0" err="1" smtClean="0">
                <a:latin typeface="Calibri" charset="0"/>
              </a:rPr>
              <a:t>i</a:t>
            </a:r>
            <a:r>
              <a:rPr lang="en-GB" dirty="0" smtClean="0">
                <a:latin typeface="Calibri" charset="0"/>
              </a:rPr>
              <a:t> </a:t>
            </a:r>
            <a:r>
              <a:rPr lang="en-GB" dirty="0" err="1" smtClean="0">
                <a:latin typeface="Calibri" charset="0"/>
              </a:rPr>
              <a:t>sistemit</a:t>
            </a:r>
            <a:r>
              <a:rPr lang="en-GB" dirty="0" smtClean="0">
                <a:latin typeface="Calibri" charset="0"/>
              </a:rPr>
              <a:t>, </a:t>
            </a:r>
            <a:r>
              <a:rPr lang="en-GB" dirty="0" err="1" smtClean="0">
                <a:latin typeface="Calibri" charset="0"/>
              </a:rPr>
              <a:t>rrjeti</a:t>
            </a:r>
            <a:r>
              <a:rPr lang="en-GB" dirty="0" smtClean="0">
                <a:latin typeface="Calibri" charset="0"/>
              </a:rPr>
              <a:t> </a:t>
            </a:r>
            <a:r>
              <a:rPr lang="en-GB" dirty="0" err="1" smtClean="0">
                <a:latin typeface="Calibri" charset="0"/>
              </a:rPr>
              <a:t>ose</a:t>
            </a:r>
            <a:r>
              <a:rPr lang="en-GB" dirty="0" smtClean="0">
                <a:latin typeface="Calibri" charset="0"/>
              </a:rPr>
              <a:t> ISP, </a:t>
            </a:r>
            <a:r>
              <a:rPr lang="en-GB" dirty="0" err="1" smtClean="0">
                <a:latin typeface="Calibri" charset="0"/>
              </a:rPr>
              <a:t>skedarët</a:t>
            </a:r>
            <a:r>
              <a:rPr lang="en-GB" dirty="0" smtClean="0">
                <a:latin typeface="Calibri" charset="0"/>
              </a:rPr>
              <a:t> e </a:t>
            </a:r>
            <a:r>
              <a:rPr lang="en-GB" dirty="0" err="1" smtClean="0">
                <a:latin typeface="Calibri" charset="0"/>
              </a:rPr>
              <a:t>aplikacioneve</a:t>
            </a:r>
            <a:r>
              <a:rPr lang="en-GB" dirty="0" smtClean="0">
                <a:latin typeface="Calibri" charset="0"/>
              </a:rPr>
              <a:t>, </a:t>
            </a:r>
            <a:r>
              <a:rPr lang="en-GB" dirty="0" err="1" smtClean="0">
                <a:latin typeface="Calibri" charset="0"/>
              </a:rPr>
              <a:t>frazat</a:t>
            </a:r>
            <a:r>
              <a:rPr lang="en-GB" dirty="0" smtClean="0">
                <a:latin typeface="Calibri" charset="0"/>
              </a:rPr>
              <a:t> e </a:t>
            </a:r>
            <a:r>
              <a:rPr lang="en-GB" dirty="0" err="1" smtClean="0">
                <a:latin typeface="Calibri" charset="0"/>
              </a:rPr>
              <a:t>kalimit</a:t>
            </a:r>
            <a:r>
              <a:rPr lang="en-GB" dirty="0" smtClean="0">
                <a:latin typeface="Calibri" charset="0"/>
              </a:rPr>
              <a:t> </a:t>
            </a:r>
            <a:r>
              <a:rPr lang="en-GB" dirty="0" err="1" smtClean="0">
                <a:latin typeface="Calibri" charset="0"/>
              </a:rPr>
              <a:t>të</a:t>
            </a:r>
            <a:r>
              <a:rPr lang="en-GB" dirty="0" smtClean="0">
                <a:latin typeface="Calibri" charset="0"/>
              </a:rPr>
              <a:t> </a:t>
            </a:r>
            <a:r>
              <a:rPr lang="en-GB" dirty="0" err="1" smtClean="0">
                <a:latin typeface="Calibri" charset="0"/>
              </a:rPr>
              <a:t>kodimit</a:t>
            </a:r>
            <a:r>
              <a:rPr lang="en-GB" dirty="0" smtClean="0">
                <a:latin typeface="Calibri" charset="0"/>
              </a:rPr>
              <a:t> </a:t>
            </a:r>
            <a:r>
              <a:rPr lang="en-GB" dirty="0" err="1" smtClean="0">
                <a:latin typeface="Calibri" charset="0"/>
              </a:rPr>
              <a:t>siç</a:t>
            </a:r>
            <a:r>
              <a:rPr lang="en-GB" dirty="0" smtClean="0">
                <a:latin typeface="Calibri" charset="0"/>
              </a:rPr>
              <a:t> </a:t>
            </a:r>
            <a:r>
              <a:rPr lang="en-GB" dirty="0" err="1" smtClean="0">
                <a:latin typeface="Calibri" charset="0"/>
              </a:rPr>
              <a:t>janë</a:t>
            </a:r>
            <a:r>
              <a:rPr lang="en-GB" dirty="0" smtClean="0">
                <a:latin typeface="Calibri" charset="0"/>
              </a:rPr>
              <a:t> PGP </a:t>
            </a:r>
            <a:r>
              <a:rPr lang="en-GB" dirty="0" err="1" smtClean="0">
                <a:latin typeface="Calibri" charset="0"/>
              </a:rPr>
              <a:t>ose</a:t>
            </a:r>
            <a:r>
              <a:rPr lang="en-GB" dirty="0" smtClean="0">
                <a:latin typeface="Calibri" charset="0"/>
              </a:rPr>
              <a:t> </a:t>
            </a:r>
            <a:r>
              <a:rPr lang="en-GB" dirty="0" err="1" smtClean="0">
                <a:latin typeface="Calibri" charset="0"/>
              </a:rPr>
              <a:t>Truecrypt</a:t>
            </a:r>
            <a:r>
              <a:rPr lang="en-GB" dirty="0" smtClean="0">
                <a:latin typeface="Calibri" charset="0"/>
              </a:rPr>
              <a:t>, e-mail, </a:t>
            </a:r>
            <a:r>
              <a:rPr lang="en-GB" dirty="0" err="1" smtClean="0">
                <a:latin typeface="Calibri" charset="0"/>
              </a:rPr>
              <a:t>shenjen</a:t>
            </a:r>
            <a:r>
              <a:rPr lang="en-GB" dirty="0" smtClean="0">
                <a:latin typeface="Calibri" charset="0"/>
              </a:rPr>
              <a:t> e </a:t>
            </a:r>
            <a:r>
              <a:rPr lang="en-GB" dirty="0" err="1" smtClean="0">
                <a:latin typeface="Calibri" charset="0"/>
              </a:rPr>
              <a:t>hyrjes</a:t>
            </a:r>
            <a:r>
              <a:rPr lang="en-GB" dirty="0" smtClean="0">
                <a:latin typeface="Calibri" charset="0"/>
              </a:rPr>
              <a:t>, </a:t>
            </a:r>
            <a:r>
              <a:rPr lang="en-GB" dirty="0" err="1" smtClean="0">
                <a:latin typeface="Calibri" charset="0"/>
              </a:rPr>
              <a:t>planifikuesin</a:t>
            </a:r>
            <a:r>
              <a:rPr lang="en-GB" dirty="0" smtClean="0">
                <a:latin typeface="Calibri" charset="0"/>
              </a:rPr>
              <a:t> </a:t>
            </a:r>
            <a:r>
              <a:rPr lang="en-GB" dirty="0" err="1" smtClean="0">
                <a:latin typeface="Calibri" charset="0"/>
              </a:rPr>
              <a:t>ose</a:t>
            </a:r>
            <a:r>
              <a:rPr lang="en-GB" dirty="0" smtClean="0">
                <a:latin typeface="Calibri" charset="0"/>
              </a:rPr>
              <a:t> </a:t>
            </a:r>
            <a:r>
              <a:rPr lang="en-GB" dirty="0" err="1" smtClean="0">
                <a:latin typeface="Calibri" charset="0"/>
              </a:rPr>
              <a:t>lista</a:t>
            </a:r>
            <a:r>
              <a:rPr lang="en-GB" dirty="0" smtClean="0">
                <a:latin typeface="Calibri" charset="0"/>
              </a:rPr>
              <a:t> e </a:t>
            </a:r>
            <a:r>
              <a:rPr lang="en-GB" dirty="0" err="1" smtClean="0">
                <a:latin typeface="Calibri" charset="0"/>
              </a:rPr>
              <a:t>kontakteve</a:t>
            </a:r>
            <a:r>
              <a:rPr lang="en-GB" dirty="0" smtClean="0">
                <a:latin typeface="Calibri" charset="0"/>
              </a:rPr>
              <a:t>.</a:t>
            </a:r>
          </a:p>
          <a:p>
            <a:pPr marL="514350" indent="-514350" eaLnBrk="1" hangingPunct="1">
              <a:lnSpc>
                <a:spcPct val="80000"/>
              </a:lnSpc>
              <a:buFont typeface="Calibri" charset="0"/>
              <a:buAutoNum type="arabicPeriod"/>
            </a:pPr>
            <a:r>
              <a:rPr lang="en-GB" dirty="0" smtClean="0">
                <a:latin typeface="Calibri" charset="0"/>
              </a:rPr>
              <a:t>-----</a:t>
            </a:r>
          </a:p>
          <a:p>
            <a:pPr marL="514350" indent="-514350" eaLnBrk="1" hangingPunct="1">
              <a:lnSpc>
                <a:spcPct val="80000"/>
              </a:lnSpc>
              <a:buFont typeface="Calibri" charset="0"/>
              <a:buAutoNum type="arabicPeriod"/>
            </a:pPr>
            <a:r>
              <a:rPr lang="en-GB" dirty="0" smtClean="0">
                <a:latin typeface="Calibri" charset="0"/>
              </a:rPr>
              <a:t>----</a:t>
            </a:r>
          </a:p>
          <a:p>
            <a:pPr marL="514350" indent="-514350" eaLnBrk="1" hangingPunct="1">
              <a:lnSpc>
                <a:spcPct val="80000"/>
              </a:lnSpc>
              <a:buFont typeface="Calibri" charset="0"/>
              <a:buAutoNum type="arabicPeriod"/>
            </a:pPr>
            <a:r>
              <a:rPr lang="en-GB" dirty="0" smtClean="0">
                <a:latin typeface="Calibri" charset="0"/>
              </a:rPr>
              <a:t>----</a:t>
            </a:r>
          </a:p>
          <a:p>
            <a:pPr marL="514350" indent="-514350" eaLnBrk="1" hangingPunct="1">
              <a:lnSpc>
                <a:spcPct val="80000"/>
              </a:lnSpc>
              <a:buFont typeface="Calibri" charset="0"/>
              <a:buAutoNum type="arabicPeriod"/>
            </a:pPr>
            <a:r>
              <a:rPr lang="en-GB" dirty="0" smtClean="0">
                <a:latin typeface="Calibri" charset="0"/>
              </a:rPr>
              <a:t>----</a:t>
            </a:r>
          </a:p>
          <a:p>
            <a:pPr marL="514350" indent="-514350" eaLnBrk="1" hangingPunct="1">
              <a:lnSpc>
                <a:spcPct val="80000"/>
              </a:lnSpc>
              <a:buFont typeface="Calibri" charset="0"/>
              <a:buAutoNum type="arabicPeriod"/>
            </a:pPr>
            <a:r>
              <a:rPr lang="en-GB" dirty="0" smtClean="0">
                <a:latin typeface="Calibri" charset="0"/>
              </a:rPr>
              <a:t>-----</a:t>
            </a:r>
            <a:endParaRPr lang="en-US" dirty="0">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D3FC2BD8-F8B1-C748-8F77-3EEA9186A070}" type="slidenum">
              <a:rPr lang="en-US">
                <a:latin typeface="Calibri" charset="0"/>
              </a:rPr>
              <a:pPr eaLnBrk="1" hangingPunct="1"/>
              <a:t>98</a:t>
            </a:fld>
            <a:endParaRPr lang="en-US">
              <a:latin typeface="Calibri" charset="0"/>
            </a:endParaRPr>
          </a:p>
        </p:txBody>
      </p:sp>
    </p:spTree>
    <p:extLst>
      <p:ext uri="{BB962C8B-B14F-4D97-AF65-F5344CB8AC3E}">
        <p14:creationId xmlns:p14="http://schemas.microsoft.com/office/powerpoint/2010/main" val="44599988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99</a:t>
            </a:fld>
            <a:endParaRPr lang="en-US"/>
          </a:p>
        </p:txBody>
      </p:sp>
    </p:spTree>
    <p:extLst>
      <p:ext uri="{BB962C8B-B14F-4D97-AF65-F5344CB8AC3E}">
        <p14:creationId xmlns:p14="http://schemas.microsoft.com/office/powerpoint/2010/main" val="1934955325"/>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645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marL="514350" indent="-514350" eaLnBrk="1" hangingPunct="1">
              <a:lnSpc>
                <a:spcPct val="80000"/>
              </a:lnSpc>
              <a:buFont typeface="Calibri" charset="0"/>
              <a:buAutoNum type="arabicPeriod"/>
            </a:pPr>
            <a:r>
              <a:rPr lang="en-US" dirty="0" err="1" smtClean="0">
                <a:latin typeface="Calibri" charset="0"/>
              </a:rPr>
              <a:t>Dokumentimi</a:t>
            </a:r>
            <a:r>
              <a:rPr lang="en-US" dirty="0" smtClean="0">
                <a:latin typeface="Calibri" charset="0"/>
              </a:rPr>
              <a:t> </a:t>
            </a:r>
            <a:r>
              <a:rPr lang="en-US" dirty="0" err="1" smtClean="0">
                <a:latin typeface="Calibri" charset="0"/>
              </a:rPr>
              <a:t>i</a:t>
            </a:r>
            <a:r>
              <a:rPr lang="en-US" dirty="0" smtClean="0">
                <a:latin typeface="Calibri" charset="0"/>
              </a:rPr>
              <a:t> </a:t>
            </a:r>
            <a:r>
              <a:rPr lang="en-US" dirty="0" err="1" smtClean="0">
                <a:latin typeface="Calibri" charset="0"/>
              </a:rPr>
              <a:t>skenës</a:t>
            </a:r>
            <a:r>
              <a:rPr lang="en-US" dirty="0" smtClean="0">
                <a:latin typeface="Calibri" charset="0"/>
              </a:rPr>
              <a:t> </a:t>
            </a:r>
            <a:r>
              <a:rPr lang="en-US" dirty="0" err="1" smtClean="0">
                <a:latin typeface="Calibri" charset="0"/>
              </a:rPr>
              <a:t>është</a:t>
            </a:r>
            <a:r>
              <a:rPr lang="en-US" dirty="0" smtClean="0">
                <a:latin typeface="Calibri" charset="0"/>
              </a:rPr>
              <a:t> </a:t>
            </a:r>
            <a:r>
              <a:rPr lang="en-US" dirty="0" err="1" smtClean="0">
                <a:latin typeface="Calibri" charset="0"/>
              </a:rPr>
              <a:t>një</a:t>
            </a:r>
            <a:r>
              <a:rPr lang="en-US" dirty="0" smtClean="0">
                <a:latin typeface="Calibri" charset="0"/>
              </a:rPr>
              <a:t> </a:t>
            </a:r>
            <a:r>
              <a:rPr lang="en-US" dirty="0" err="1" smtClean="0">
                <a:latin typeface="Calibri" charset="0"/>
              </a:rPr>
              <a:t>proces</a:t>
            </a:r>
            <a:r>
              <a:rPr lang="en-US" dirty="0" smtClean="0">
                <a:latin typeface="Calibri" charset="0"/>
              </a:rPr>
              <a:t> </a:t>
            </a:r>
            <a:r>
              <a:rPr lang="en-US" dirty="0" err="1" smtClean="0">
                <a:latin typeface="Calibri" charset="0"/>
              </a:rPr>
              <a:t>i</a:t>
            </a:r>
            <a:r>
              <a:rPr lang="en-US" dirty="0" smtClean="0">
                <a:latin typeface="Calibri" charset="0"/>
              </a:rPr>
              <a:t> </a:t>
            </a:r>
            <a:r>
              <a:rPr lang="en-US" dirty="0" err="1" smtClean="0">
                <a:latin typeface="Calibri" charset="0"/>
              </a:rPr>
              <a:t>vazhdueshëm</a:t>
            </a:r>
            <a:r>
              <a:rPr lang="en-US" dirty="0" smtClean="0">
                <a:latin typeface="Calibri" charset="0"/>
              </a:rPr>
              <a:t> </a:t>
            </a:r>
            <a:r>
              <a:rPr lang="en-US" dirty="0" err="1" smtClean="0">
                <a:latin typeface="Calibri" charset="0"/>
              </a:rPr>
              <a:t>përgjatë</a:t>
            </a:r>
            <a:r>
              <a:rPr lang="en-US" dirty="0" smtClean="0">
                <a:latin typeface="Calibri" charset="0"/>
              </a:rPr>
              <a:t> </a:t>
            </a:r>
            <a:r>
              <a:rPr lang="en-US" dirty="0" err="1" smtClean="0">
                <a:latin typeface="Calibri" charset="0"/>
              </a:rPr>
              <a:t>tërë</a:t>
            </a:r>
            <a:r>
              <a:rPr lang="en-US" dirty="0" smtClean="0">
                <a:latin typeface="Calibri" charset="0"/>
              </a:rPr>
              <a:t> </a:t>
            </a:r>
            <a:r>
              <a:rPr lang="en-US" dirty="0" err="1" smtClean="0">
                <a:latin typeface="Calibri" charset="0"/>
              </a:rPr>
              <a:t>procedurës</a:t>
            </a:r>
            <a:r>
              <a:rPr lang="en-US" dirty="0" smtClean="0">
                <a:latin typeface="Calibri" charset="0"/>
              </a:rPr>
              <a:t> </a:t>
            </a:r>
            <a:r>
              <a:rPr lang="en-US" dirty="0" err="1" smtClean="0">
                <a:latin typeface="Calibri" charset="0"/>
              </a:rPr>
              <a:t>së</a:t>
            </a:r>
            <a:r>
              <a:rPr lang="en-US" dirty="0" smtClean="0">
                <a:latin typeface="Calibri" charset="0"/>
              </a:rPr>
              <a:t> </a:t>
            </a:r>
            <a:r>
              <a:rPr lang="en-US" dirty="0" err="1" smtClean="0">
                <a:latin typeface="Calibri" charset="0"/>
              </a:rPr>
              <a:t>sekuestrimit</a:t>
            </a:r>
            <a:r>
              <a:rPr lang="en-US" dirty="0" smtClean="0">
                <a:latin typeface="Calibri" charset="0"/>
              </a:rPr>
              <a:t>. </a:t>
            </a:r>
            <a:r>
              <a:rPr lang="en-US" dirty="0" err="1" smtClean="0">
                <a:latin typeface="Calibri" charset="0"/>
              </a:rPr>
              <a:t>Është</a:t>
            </a:r>
            <a:r>
              <a:rPr lang="en-US" dirty="0" smtClean="0">
                <a:latin typeface="Calibri" charset="0"/>
              </a:rPr>
              <a:t> me </a:t>
            </a:r>
            <a:r>
              <a:rPr lang="en-US" dirty="0" err="1" smtClean="0">
                <a:latin typeface="Calibri" charset="0"/>
              </a:rPr>
              <a:t>rëndësi</a:t>
            </a:r>
            <a:r>
              <a:rPr lang="en-US" dirty="0" smtClean="0">
                <a:latin typeface="Calibri" charset="0"/>
              </a:rPr>
              <a:t> </a:t>
            </a:r>
            <a:r>
              <a:rPr lang="en-US" dirty="0" err="1" smtClean="0">
                <a:latin typeface="Calibri" charset="0"/>
              </a:rPr>
              <a:t>vendimtare</a:t>
            </a:r>
            <a:r>
              <a:rPr lang="en-US" dirty="0" smtClean="0">
                <a:latin typeface="Calibri" charset="0"/>
              </a:rPr>
              <a:t> </a:t>
            </a:r>
            <a:r>
              <a:rPr lang="en-US" dirty="0" err="1" smtClean="0">
                <a:latin typeface="Calibri" charset="0"/>
              </a:rPr>
              <a:t>të</a:t>
            </a:r>
            <a:r>
              <a:rPr lang="en-US" dirty="0" smtClean="0">
                <a:latin typeface="Calibri" charset="0"/>
              </a:rPr>
              <a:t> </a:t>
            </a:r>
            <a:r>
              <a:rPr lang="en-US" dirty="0" err="1" smtClean="0">
                <a:latin typeface="Calibri" charset="0"/>
              </a:rPr>
              <a:t>dokumentosh</a:t>
            </a:r>
            <a:r>
              <a:rPr lang="en-US" dirty="0" smtClean="0">
                <a:latin typeface="Calibri" charset="0"/>
              </a:rPr>
              <a:t> me </a:t>
            </a:r>
            <a:r>
              <a:rPr lang="en-US" dirty="0" err="1" smtClean="0">
                <a:latin typeface="Calibri" charset="0"/>
              </a:rPr>
              <a:t>saktësi</a:t>
            </a:r>
            <a:r>
              <a:rPr lang="en-US" dirty="0" smtClean="0">
                <a:latin typeface="Calibri" charset="0"/>
              </a:rPr>
              <a:t> </a:t>
            </a:r>
            <a:r>
              <a:rPr lang="en-US" dirty="0" err="1" smtClean="0">
                <a:latin typeface="Calibri" charset="0"/>
              </a:rPr>
              <a:t>vendin</a:t>
            </a:r>
            <a:r>
              <a:rPr lang="en-US" dirty="0" smtClean="0">
                <a:latin typeface="Calibri" charset="0"/>
              </a:rPr>
              <a:t> </a:t>
            </a:r>
            <a:r>
              <a:rPr lang="en-US" dirty="0" err="1" smtClean="0">
                <a:latin typeface="Calibri" charset="0"/>
              </a:rPr>
              <a:t>dhe</a:t>
            </a:r>
            <a:r>
              <a:rPr lang="en-US" dirty="0" smtClean="0">
                <a:latin typeface="Calibri" charset="0"/>
              </a:rPr>
              <a:t> </a:t>
            </a:r>
            <a:r>
              <a:rPr lang="en-US" dirty="0" err="1" smtClean="0">
                <a:latin typeface="Calibri" charset="0"/>
              </a:rPr>
              <a:t>gjendjen</a:t>
            </a:r>
            <a:r>
              <a:rPr lang="en-US" dirty="0" smtClean="0">
                <a:latin typeface="Calibri" charset="0"/>
              </a:rPr>
              <a:t> e </a:t>
            </a:r>
            <a:r>
              <a:rPr lang="en-US" dirty="0" err="1" smtClean="0">
                <a:latin typeface="Calibri" charset="0"/>
              </a:rPr>
              <a:t>kompjuterëve</a:t>
            </a:r>
            <a:r>
              <a:rPr lang="en-US" dirty="0" smtClean="0">
                <a:latin typeface="Calibri" charset="0"/>
              </a:rPr>
              <a:t>, </a:t>
            </a:r>
            <a:r>
              <a:rPr lang="en-US" dirty="0" err="1" smtClean="0">
                <a:latin typeface="Calibri" charset="0"/>
              </a:rPr>
              <a:t>mediave</a:t>
            </a:r>
            <a:r>
              <a:rPr lang="en-US" dirty="0" smtClean="0">
                <a:latin typeface="Calibri" charset="0"/>
              </a:rPr>
              <a:t> </a:t>
            </a:r>
            <a:r>
              <a:rPr lang="en-US" dirty="0" err="1" smtClean="0">
                <a:latin typeface="Calibri" charset="0"/>
              </a:rPr>
              <a:t>të</a:t>
            </a:r>
            <a:r>
              <a:rPr lang="en-US" dirty="0" smtClean="0">
                <a:latin typeface="Calibri" charset="0"/>
              </a:rPr>
              <a:t> </a:t>
            </a:r>
            <a:r>
              <a:rPr lang="en-US" dirty="0" err="1" smtClean="0">
                <a:latin typeface="Calibri" charset="0"/>
              </a:rPr>
              <a:t>magazinimit</a:t>
            </a:r>
            <a:r>
              <a:rPr lang="en-US" dirty="0" smtClean="0">
                <a:latin typeface="Calibri" charset="0"/>
              </a:rPr>
              <a:t> </a:t>
            </a:r>
            <a:r>
              <a:rPr lang="en-US" dirty="0" err="1" smtClean="0">
                <a:latin typeface="Calibri" charset="0"/>
              </a:rPr>
              <a:t>dhe</a:t>
            </a:r>
            <a:r>
              <a:rPr lang="en-US" dirty="0" smtClean="0">
                <a:latin typeface="Calibri" charset="0"/>
              </a:rPr>
              <a:t> </a:t>
            </a:r>
            <a:r>
              <a:rPr lang="en-US" dirty="0" err="1" smtClean="0">
                <a:latin typeface="Calibri" charset="0"/>
              </a:rPr>
              <a:t>pajisjeve</a:t>
            </a:r>
            <a:r>
              <a:rPr lang="en-US" dirty="0" smtClean="0">
                <a:latin typeface="Calibri" charset="0"/>
              </a:rPr>
              <a:t> </a:t>
            </a:r>
            <a:r>
              <a:rPr lang="en-US" dirty="0" err="1" smtClean="0">
                <a:latin typeface="Calibri" charset="0"/>
              </a:rPr>
              <a:t>të</a:t>
            </a:r>
            <a:r>
              <a:rPr lang="en-US" dirty="0" smtClean="0">
                <a:latin typeface="Calibri" charset="0"/>
              </a:rPr>
              <a:t> </a:t>
            </a:r>
            <a:r>
              <a:rPr lang="en-US" dirty="0" err="1" smtClean="0">
                <a:latin typeface="Calibri" charset="0"/>
              </a:rPr>
              <a:t>tjera</a:t>
            </a:r>
            <a:r>
              <a:rPr lang="en-US" dirty="0" smtClean="0">
                <a:latin typeface="Calibri" charset="0"/>
              </a:rPr>
              <a:t> </a:t>
            </a:r>
            <a:r>
              <a:rPr lang="en-US" dirty="0" err="1" smtClean="0">
                <a:latin typeface="Calibri" charset="0"/>
              </a:rPr>
              <a:t>elektronike</a:t>
            </a:r>
            <a:r>
              <a:rPr lang="en-US" dirty="0" smtClean="0">
                <a:latin typeface="Calibri" charset="0"/>
              </a:rPr>
              <a:t> </a:t>
            </a:r>
            <a:r>
              <a:rPr lang="en-US" dirty="0" err="1" smtClean="0">
                <a:latin typeface="Calibri" charset="0"/>
              </a:rPr>
              <a:t>dhe</a:t>
            </a:r>
            <a:r>
              <a:rPr lang="en-US" dirty="0" smtClean="0">
                <a:latin typeface="Calibri" charset="0"/>
              </a:rPr>
              <a:t> </a:t>
            </a:r>
            <a:r>
              <a:rPr lang="en-US" dirty="0" err="1" smtClean="0">
                <a:latin typeface="Calibri" charset="0"/>
              </a:rPr>
              <a:t>konvencionale</a:t>
            </a:r>
            <a:r>
              <a:rPr lang="en-US" dirty="0" smtClean="0">
                <a:latin typeface="Calibri" charset="0"/>
              </a:rPr>
              <a:t>. </a:t>
            </a:r>
            <a:r>
              <a:rPr lang="en-US" dirty="0" err="1" smtClean="0">
                <a:latin typeface="Calibri" charset="0"/>
              </a:rPr>
              <a:t>Ky</a:t>
            </a:r>
            <a:r>
              <a:rPr lang="en-US" dirty="0" smtClean="0">
                <a:latin typeface="Calibri" charset="0"/>
              </a:rPr>
              <a:t> </a:t>
            </a:r>
            <a:r>
              <a:rPr lang="en-US" dirty="0" err="1" smtClean="0">
                <a:latin typeface="Calibri" charset="0"/>
              </a:rPr>
              <a:t>seksion</a:t>
            </a:r>
            <a:r>
              <a:rPr lang="en-US" dirty="0" smtClean="0">
                <a:latin typeface="Calibri" charset="0"/>
              </a:rPr>
              <a:t> </a:t>
            </a:r>
            <a:r>
              <a:rPr lang="en-US" dirty="0" err="1" smtClean="0">
                <a:latin typeface="Calibri" charset="0"/>
              </a:rPr>
              <a:t>jep</a:t>
            </a:r>
            <a:r>
              <a:rPr lang="en-US" dirty="0" smtClean="0">
                <a:latin typeface="Calibri" charset="0"/>
              </a:rPr>
              <a:t> </a:t>
            </a:r>
            <a:r>
              <a:rPr lang="en-US" dirty="0" err="1" smtClean="0">
                <a:latin typeface="Calibri" charset="0"/>
              </a:rPr>
              <a:t>vetëm</a:t>
            </a:r>
            <a:r>
              <a:rPr lang="en-US" dirty="0" smtClean="0">
                <a:latin typeface="Calibri" charset="0"/>
              </a:rPr>
              <a:t> </a:t>
            </a:r>
            <a:r>
              <a:rPr lang="en-US" dirty="0" err="1" smtClean="0">
                <a:latin typeface="Calibri" charset="0"/>
              </a:rPr>
              <a:t>një</a:t>
            </a:r>
            <a:r>
              <a:rPr lang="en-US" dirty="0" smtClean="0">
                <a:latin typeface="Calibri" charset="0"/>
              </a:rPr>
              <a:t> </a:t>
            </a:r>
            <a:r>
              <a:rPr lang="en-US" dirty="0" err="1" smtClean="0">
                <a:latin typeface="Calibri" charset="0"/>
              </a:rPr>
              <a:t>përmbledhje</a:t>
            </a:r>
            <a:r>
              <a:rPr lang="en-US" dirty="0" smtClean="0">
                <a:latin typeface="Calibri" charset="0"/>
              </a:rPr>
              <a:t> </a:t>
            </a:r>
            <a:r>
              <a:rPr lang="en-US" dirty="0" err="1" smtClean="0">
                <a:latin typeface="Calibri" charset="0"/>
              </a:rPr>
              <a:t>të</a:t>
            </a:r>
            <a:r>
              <a:rPr lang="en-US" dirty="0" smtClean="0">
                <a:latin typeface="Calibri" charset="0"/>
              </a:rPr>
              <a:t> </a:t>
            </a:r>
            <a:r>
              <a:rPr lang="en-US" dirty="0" err="1" smtClean="0">
                <a:latin typeface="Calibri" charset="0"/>
              </a:rPr>
              <a:t>informacionit</a:t>
            </a:r>
            <a:r>
              <a:rPr lang="en-US" dirty="0" smtClean="0">
                <a:latin typeface="Calibri" charset="0"/>
              </a:rPr>
              <a:t> </a:t>
            </a:r>
            <a:r>
              <a:rPr lang="en-US" dirty="0" err="1" smtClean="0">
                <a:latin typeface="Calibri" charset="0"/>
              </a:rPr>
              <a:t>që</a:t>
            </a:r>
            <a:r>
              <a:rPr lang="en-US" dirty="0" smtClean="0">
                <a:latin typeface="Calibri" charset="0"/>
              </a:rPr>
              <a:t> </a:t>
            </a:r>
            <a:r>
              <a:rPr lang="en-US" dirty="0" err="1" smtClean="0">
                <a:latin typeface="Calibri" charset="0"/>
              </a:rPr>
              <a:t>duhet</a:t>
            </a:r>
            <a:r>
              <a:rPr lang="en-US" dirty="0" smtClean="0">
                <a:latin typeface="Calibri" charset="0"/>
              </a:rPr>
              <a:t> </a:t>
            </a:r>
            <a:r>
              <a:rPr lang="en-US" dirty="0" err="1" smtClean="0">
                <a:latin typeface="Calibri" charset="0"/>
              </a:rPr>
              <a:t>dokumentuar</a:t>
            </a:r>
            <a:r>
              <a:rPr lang="en-US" dirty="0" smtClean="0">
                <a:latin typeface="Calibri" charset="0"/>
              </a:rPr>
              <a:t>.</a:t>
            </a:r>
            <a:endParaRPr lang="el-GR" dirty="0">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F8CB40A4-CBD6-B146-9230-62E7D316EE2B}" type="slidenum">
              <a:rPr lang="en-US">
                <a:latin typeface="Calibri" charset="0"/>
              </a:rPr>
              <a:pPr eaLnBrk="1" hangingPunct="1"/>
              <a:t>100</a:t>
            </a:fld>
            <a:endParaRPr lang="en-US">
              <a:latin typeface="Calibri" charset="0"/>
            </a:endParaRPr>
          </a:p>
        </p:txBody>
      </p:sp>
    </p:spTree>
    <p:extLst>
      <p:ext uri="{BB962C8B-B14F-4D97-AF65-F5344CB8AC3E}">
        <p14:creationId xmlns:p14="http://schemas.microsoft.com/office/powerpoint/2010/main" val="4357874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err="1" smtClean="0">
                <a:solidFill>
                  <a:schemeClr val="tx1"/>
                </a:solidFill>
                <a:latin typeface="+mn-lt"/>
                <a:ea typeface="+mn-ea"/>
                <a:cs typeface="+mn-cs"/>
              </a:rPr>
              <a:t>Përkufizimi</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i</a:t>
            </a:r>
            <a:r>
              <a:rPr lang="en-GB" sz="1200" kern="1200" dirty="0" smtClean="0">
                <a:solidFill>
                  <a:schemeClr val="tx1"/>
                </a:solidFill>
                <a:latin typeface="+mn-lt"/>
                <a:ea typeface="+mn-ea"/>
                <a:cs typeface="+mn-cs"/>
              </a:rPr>
              <a:t> proves </a:t>
            </a:r>
            <a:r>
              <a:rPr lang="en-GB" sz="1200" kern="1200" dirty="0" err="1" smtClean="0">
                <a:solidFill>
                  <a:schemeClr val="tx1"/>
                </a:solidFill>
                <a:latin typeface="+mn-lt"/>
                <a:ea typeface="+mn-ea"/>
                <a:cs typeface="+mn-cs"/>
              </a:rPr>
              <a:t>zakonisht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përshkruhet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legjislacionin</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kombëtar</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Meqë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ky</a:t>
            </a:r>
            <a:r>
              <a:rPr lang="en-GB" sz="1200" kern="1200" dirty="0" smtClean="0">
                <a:solidFill>
                  <a:schemeClr val="tx1"/>
                </a:solidFill>
                <a:latin typeface="+mn-lt"/>
                <a:ea typeface="+mn-ea"/>
                <a:cs typeface="+mn-cs"/>
              </a:rPr>
              <a:t> është një </a:t>
            </a:r>
            <a:r>
              <a:rPr lang="en-GB" sz="1200" kern="1200" dirty="0" err="1" smtClean="0">
                <a:solidFill>
                  <a:schemeClr val="tx1"/>
                </a:solidFill>
                <a:latin typeface="+mn-lt"/>
                <a:ea typeface="+mn-ea"/>
                <a:cs typeface="+mn-cs"/>
              </a:rPr>
              <a:t>kurs</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ndërkombëtar</a:t>
            </a:r>
            <a:r>
              <a:rPr lang="en-GB" sz="1200" kern="1200" dirty="0" smtClean="0">
                <a:solidFill>
                  <a:schemeClr val="tx1"/>
                </a:solidFill>
                <a:latin typeface="+mn-lt"/>
                <a:ea typeface="+mn-ea"/>
                <a:cs typeface="+mn-cs"/>
              </a:rPr>
              <a:t>, është </a:t>
            </a:r>
            <a:r>
              <a:rPr lang="en-GB" sz="1200" kern="1200" dirty="0" err="1" smtClean="0">
                <a:solidFill>
                  <a:schemeClr val="tx1"/>
                </a:solidFill>
                <a:latin typeface="+mn-lt"/>
                <a:ea typeface="+mn-ea"/>
                <a:cs typeface="+mn-cs"/>
              </a:rPr>
              <a:t>përdorur</a:t>
            </a:r>
            <a:r>
              <a:rPr lang="en-GB" sz="1200" kern="1200" dirty="0" smtClean="0">
                <a:solidFill>
                  <a:schemeClr val="tx1"/>
                </a:solidFill>
                <a:latin typeface="+mn-lt"/>
                <a:ea typeface="+mn-ea"/>
                <a:cs typeface="+mn-cs"/>
              </a:rPr>
              <a:t> një </a:t>
            </a:r>
            <a:r>
              <a:rPr lang="en-GB" sz="1200" kern="1200" dirty="0" err="1" smtClean="0">
                <a:solidFill>
                  <a:schemeClr val="tx1"/>
                </a:solidFill>
                <a:latin typeface="+mn-lt"/>
                <a:ea typeface="+mn-ea"/>
                <a:cs typeface="+mn-cs"/>
              </a:rPr>
              <a:t>përkufizim</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i</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përgjithshëm</a:t>
            </a:r>
            <a:r>
              <a:rPr lang="en-GB" sz="1200" kern="1200" dirty="0" smtClean="0">
                <a:solidFill>
                  <a:schemeClr val="tx1"/>
                </a:solidFill>
                <a:latin typeface="+mn-lt"/>
                <a:ea typeface="+mn-ea"/>
                <a:cs typeface="+mn-cs"/>
              </a:rPr>
              <a:t>,</a:t>
            </a:r>
            <a:r>
              <a:rPr lang="en-GB" sz="1200" kern="1200" baseline="0" dirty="0" smtClean="0">
                <a:solidFill>
                  <a:schemeClr val="tx1"/>
                </a:solidFill>
                <a:latin typeface="+mn-lt"/>
                <a:ea typeface="+mn-ea"/>
                <a:cs typeface="+mn-cs"/>
              </a:rPr>
              <a:t> </a:t>
            </a:r>
            <a:r>
              <a:rPr lang="en-GB" sz="1200" kern="1200" baseline="0" dirty="0" err="1" smtClean="0">
                <a:solidFill>
                  <a:schemeClr val="tx1"/>
                </a:solidFill>
                <a:latin typeface="+mn-lt"/>
                <a:ea typeface="+mn-ea"/>
                <a:cs typeface="+mn-cs"/>
              </a:rPr>
              <a:t>i</a:t>
            </a:r>
            <a:r>
              <a:rPr lang="en-GB" sz="1200" kern="1200" baseline="0" dirty="0" smtClean="0">
                <a:solidFill>
                  <a:schemeClr val="tx1"/>
                </a:solidFill>
                <a:latin typeface="+mn-lt"/>
                <a:ea typeface="+mn-ea"/>
                <a:cs typeface="+mn-cs"/>
              </a:rPr>
              <a:t> </a:t>
            </a:r>
            <a:r>
              <a:rPr lang="en-GB" sz="1200" kern="1200" baseline="0" dirty="0" err="1" smtClean="0">
                <a:solidFill>
                  <a:schemeClr val="tx1"/>
                </a:solidFill>
                <a:latin typeface="+mn-lt"/>
                <a:ea typeface="+mn-ea"/>
                <a:cs typeface="+mn-cs"/>
              </a:rPr>
              <a:t>cili</a:t>
            </a:r>
            <a:r>
              <a:rPr lang="en-GB" sz="1200" kern="1200" baseline="0" dirty="0" smtClean="0">
                <a:solidFill>
                  <a:schemeClr val="tx1"/>
                </a:solidFill>
                <a:latin typeface="+mn-lt"/>
                <a:ea typeface="+mn-ea"/>
                <a:cs typeface="+mn-cs"/>
              </a:rPr>
              <a:t> </a:t>
            </a:r>
            <a:r>
              <a:rPr lang="en-GB" sz="1200" kern="1200" dirty="0" smtClean="0">
                <a:solidFill>
                  <a:schemeClr val="tx1"/>
                </a:solidFill>
                <a:latin typeface="+mn-lt"/>
                <a:ea typeface="+mn-ea"/>
                <a:cs typeface="+mn-cs"/>
              </a:rPr>
              <a:t>është </a:t>
            </a:r>
            <a:r>
              <a:rPr lang="en-GB" sz="1200" kern="1200" dirty="0" err="1" smtClean="0">
                <a:solidFill>
                  <a:schemeClr val="tx1"/>
                </a:solidFill>
                <a:latin typeface="+mn-lt"/>
                <a:ea typeface="+mn-ea"/>
                <a:cs typeface="+mn-cs"/>
              </a:rPr>
              <a:t>marrë</a:t>
            </a:r>
            <a:r>
              <a:rPr lang="en-GB" sz="1200" kern="1200" dirty="0" smtClean="0">
                <a:solidFill>
                  <a:schemeClr val="tx1"/>
                </a:solidFill>
                <a:latin typeface="+mn-lt"/>
                <a:ea typeface="+mn-ea"/>
                <a:cs typeface="+mn-cs"/>
              </a:rPr>
              <a:t> nga </a:t>
            </a:r>
            <a:r>
              <a:rPr lang="en-GB" sz="1200" kern="1200" dirty="0" err="1" smtClean="0">
                <a:solidFill>
                  <a:schemeClr val="tx1"/>
                </a:solidFill>
                <a:latin typeface="+mn-lt"/>
                <a:ea typeface="+mn-ea"/>
                <a:cs typeface="+mn-cs"/>
              </a:rPr>
              <a:t>Fjalori</a:t>
            </a:r>
            <a:r>
              <a:rPr lang="en-GB" sz="1200" kern="1200" dirty="0" smtClean="0">
                <a:solidFill>
                  <a:schemeClr val="tx1"/>
                </a:solidFill>
                <a:latin typeface="+mn-lt"/>
                <a:ea typeface="+mn-ea"/>
                <a:cs typeface="+mn-cs"/>
              </a:rPr>
              <a:t> me </a:t>
            </a:r>
            <a:r>
              <a:rPr lang="en-GB" sz="1200" kern="1200" dirty="0" err="1" smtClean="0">
                <a:solidFill>
                  <a:schemeClr val="tx1"/>
                </a:solidFill>
                <a:latin typeface="+mn-lt"/>
                <a:ea typeface="+mn-ea"/>
                <a:cs typeface="+mn-cs"/>
              </a:rPr>
              <a:t>Terma</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Ligjore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i</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Bllek-ut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Trajnerët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duhet</a:t>
            </a:r>
            <a:r>
              <a:rPr lang="en-GB" sz="1200" kern="1200" dirty="0" smtClean="0">
                <a:solidFill>
                  <a:schemeClr val="tx1"/>
                </a:solidFill>
                <a:latin typeface="+mn-lt"/>
                <a:ea typeface="+mn-ea"/>
                <a:cs typeface="+mn-cs"/>
              </a:rPr>
              <a:t> ta </a:t>
            </a:r>
            <a:r>
              <a:rPr lang="en-GB" sz="1200" kern="1200" dirty="0" err="1" smtClean="0">
                <a:solidFill>
                  <a:schemeClr val="tx1"/>
                </a:solidFill>
                <a:latin typeface="+mn-lt"/>
                <a:ea typeface="+mn-ea"/>
                <a:cs typeface="+mn-cs"/>
              </a:rPr>
              <a:t>zëvendësojnë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këtë</a:t>
            </a:r>
            <a:r>
              <a:rPr lang="en-GB" sz="1200" kern="1200" dirty="0" smtClean="0">
                <a:solidFill>
                  <a:schemeClr val="tx1"/>
                </a:solidFill>
                <a:latin typeface="+mn-lt"/>
                <a:ea typeface="+mn-ea"/>
                <a:cs typeface="+mn-cs"/>
              </a:rPr>
              <a:t> me </a:t>
            </a:r>
            <a:r>
              <a:rPr lang="en-GB" sz="1200" kern="1200" dirty="0" err="1" smtClean="0">
                <a:solidFill>
                  <a:schemeClr val="tx1"/>
                </a:solidFill>
                <a:latin typeface="+mn-lt"/>
                <a:ea typeface="+mn-ea"/>
                <a:cs typeface="+mn-cs"/>
              </a:rPr>
              <a:t>përkufizime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kombëtare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kur</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japin</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këtë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kurs</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në</a:t>
            </a:r>
            <a:r>
              <a:rPr lang="en-GB" sz="1200" kern="1200" dirty="0" smtClean="0">
                <a:solidFill>
                  <a:schemeClr val="tx1"/>
                </a:solidFill>
                <a:latin typeface="+mn-lt"/>
                <a:ea typeface="+mn-ea"/>
                <a:cs typeface="+mn-cs"/>
              </a:rPr>
              <a:t> vend.</a:t>
            </a:r>
          </a:p>
          <a:p>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8</a:t>
            </a:fld>
            <a:endParaRPr lang="en-US" dirty="0"/>
          </a:p>
        </p:txBody>
      </p:sp>
    </p:spTree>
    <p:extLst>
      <p:ext uri="{BB962C8B-B14F-4D97-AF65-F5344CB8AC3E}">
        <p14:creationId xmlns:p14="http://schemas.microsoft.com/office/powerpoint/2010/main" val="281899354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655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lnSpc>
                <a:spcPct val="80000"/>
              </a:lnSpc>
              <a:buFont typeface="Calibri" charset="0"/>
              <a:buAutoNum type="arabicPeriod"/>
            </a:pPr>
            <a:r>
              <a:rPr lang="en-GB" dirty="0">
                <a:latin typeface="Calibri" charset="0"/>
              </a:rPr>
              <a:t>----</a:t>
            </a:r>
          </a:p>
          <a:p>
            <a:pPr marL="514350" indent="-514350" eaLnBrk="1" hangingPunct="1">
              <a:lnSpc>
                <a:spcPct val="80000"/>
              </a:lnSpc>
              <a:buFont typeface="Calibri" charset="0"/>
              <a:buAutoNum type="arabicPeriod"/>
            </a:pPr>
            <a:r>
              <a:rPr lang="en-GB" dirty="0" err="1" smtClean="0">
                <a:latin typeface="Calibri" charset="0"/>
              </a:rPr>
              <a:t>Mbulim</a:t>
            </a:r>
            <a:r>
              <a:rPr lang="en-GB" dirty="0" smtClean="0">
                <a:latin typeface="Calibri" charset="0"/>
              </a:rPr>
              <a:t> 360 grade, </a:t>
            </a:r>
            <a:r>
              <a:rPr lang="en-GB" dirty="0" err="1" smtClean="0">
                <a:latin typeface="Calibri" charset="0"/>
              </a:rPr>
              <a:t>nëse</a:t>
            </a:r>
            <a:r>
              <a:rPr lang="en-GB" dirty="0" smtClean="0">
                <a:latin typeface="Calibri" charset="0"/>
              </a:rPr>
              <a:t> është e </a:t>
            </a:r>
            <a:r>
              <a:rPr lang="en-GB" dirty="0" err="1" smtClean="0">
                <a:latin typeface="Calibri" charset="0"/>
              </a:rPr>
              <a:t>mundur</a:t>
            </a:r>
            <a:endParaRPr lang="en-GB" dirty="0">
              <a:latin typeface="Calibri" charset="0"/>
            </a:endParaRPr>
          </a:p>
          <a:p>
            <a:pPr marL="514350" indent="-514350" eaLnBrk="1" hangingPunct="1">
              <a:lnSpc>
                <a:spcPct val="80000"/>
              </a:lnSpc>
              <a:buFont typeface="Calibri" charset="0"/>
              <a:buAutoNum type="arabicPeriod"/>
            </a:pPr>
            <a:r>
              <a:rPr lang="en-GB" dirty="0">
                <a:latin typeface="Calibri" charset="0"/>
              </a:rPr>
              <a:t>-----</a:t>
            </a: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D45F9AA4-C368-E442-B4E0-C6E4AD0CC0B0}" type="slidenum">
              <a:rPr lang="en-US">
                <a:latin typeface="Calibri" charset="0"/>
              </a:rPr>
              <a:pPr eaLnBrk="1" hangingPunct="1"/>
              <a:t>101</a:t>
            </a:fld>
            <a:endParaRPr lang="en-US">
              <a:latin typeface="Calibri" charset="0"/>
            </a:endParaRPr>
          </a:p>
        </p:txBody>
      </p:sp>
    </p:spTree>
    <p:extLst>
      <p:ext uri="{BB962C8B-B14F-4D97-AF65-F5344CB8AC3E}">
        <p14:creationId xmlns:p14="http://schemas.microsoft.com/office/powerpoint/2010/main" val="124508884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665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lnSpc>
                <a:spcPct val="80000"/>
              </a:lnSpc>
              <a:buFont typeface="Calibri" charset="0"/>
              <a:buAutoNum type="arabicPeriod"/>
            </a:pPr>
            <a:r>
              <a:rPr lang="en-GB" dirty="0" smtClean="0">
                <a:latin typeface="Calibri" charset="0"/>
              </a:rPr>
              <a:t>p.sh., </a:t>
            </a:r>
            <a:r>
              <a:rPr lang="en-GB" dirty="0" err="1" smtClean="0">
                <a:latin typeface="Calibri" charset="0"/>
              </a:rPr>
              <a:t>modelin</a:t>
            </a:r>
            <a:r>
              <a:rPr lang="en-GB" dirty="0" smtClean="0">
                <a:latin typeface="Calibri" charset="0"/>
              </a:rPr>
              <a:t>, </a:t>
            </a:r>
            <a:r>
              <a:rPr lang="en-GB" dirty="0" err="1" smtClean="0">
                <a:latin typeface="Calibri" charset="0"/>
              </a:rPr>
              <a:t>numrin</a:t>
            </a:r>
            <a:r>
              <a:rPr lang="en-GB" dirty="0" smtClean="0">
                <a:latin typeface="Calibri" charset="0"/>
              </a:rPr>
              <a:t> serial</a:t>
            </a:r>
          </a:p>
          <a:p>
            <a:pPr marL="514350" indent="-514350" eaLnBrk="1" hangingPunct="1">
              <a:lnSpc>
                <a:spcPct val="80000"/>
              </a:lnSpc>
              <a:buFont typeface="Calibri" charset="0"/>
              <a:buAutoNum type="arabicPeriod"/>
            </a:pPr>
            <a:r>
              <a:rPr lang="en-GB" dirty="0" smtClean="0">
                <a:latin typeface="Calibri" charset="0"/>
              </a:rPr>
              <a:t>A është On, off, </a:t>
            </a:r>
            <a:r>
              <a:rPr lang="en-GB" dirty="0" err="1" smtClean="0">
                <a:latin typeface="Calibri" charset="0"/>
              </a:rPr>
              <a:t>ose</a:t>
            </a:r>
            <a:r>
              <a:rPr lang="en-GB" dirty="0" smtClean="0">
                <a:latin typeface="Calibri" charset="0"/>
              </a:rPr>
              <a:t> </a:t>
            </a:r>
            <a:r>
              <a:rPr lang="en-GB" dirty="0" err="1" smtClean="0">
                <a:latin typeface="Calibri" charset="0"/>
              </a:rPr>
              <a:t>në</a:t>
            </a:r>
            <a:r>
              <a:rPr lang="en-GB" dirty="0" smtClean="0">
                <a:latin typeface="Calibri" charset="0"/>
              </a:rPr>
              <a:t> </a:t>
            </a:r>
            <a:r>
              <a:rPr lang="en-GB" dirty="0" err="1" smtClean="0">
                <a:latin typeface="Calibri" charset="0"/>
              </a:rPr>
              <a:t>modalitetin</a:t>
            </a:r>
            <a:r>
              <a:rPr lang="en-GB" dirty="0" smtClean="0">
                <a:latin typeface="Calibri" charset="0"/>
              </a:rPr>
              <a:t> e </a:t>
            </a:r>
            <a:r>
              <a:rPr lang="en-GB" dirty="0" err="1" smtClean="0">
                <a:latin typeface="Calibri" charset="0"/>
              </a:rPr>
              <a:t>fjetjes</a:t>
            </a:r>
            <a:endParaRPr lang="en-GB" dirty="0" smtClean="0">
              <a:latin typeface="Calibri" charset="0"/>
            </a:endParaRPr>
          </a:p>
          <a:p>
            <a:pPr marL="514350" indent="-514350" eaLnBrk="1" hangingPunct="1">
              <a:lnSpc>
                <a:spcPct val="80000"/>
              </a:lnSpc>
              <a:buFont typeface="Calibri" charset="0"/>
              <a:buAutoNum type="arabicPeriod"/>
            </a:pPr>
            <a:r>
              <a:rPr lang="en-GB" dirty="0" smtClean="0">
                <a:latin typeface="Calibri" charset="0"/>
              </a:rPr>
              <a:t>-----</a:t>
            </a:r>
          </a:p>
          <a:p>
            <a:pPr marL="514350" indent="-514350" eaLnBrk="1" hangingPunct="1">
              <a:lnSpc>
                <a:spcPct val="80000"/>
              </a:lnSpc>
              <a:buFont typeface="Calibri" charset="0"/>
              <a:buAutoNum type="arabicPeriod"/>
            </a:pPr>
            <a:r>
              <a:rPr lang="en-GB" dirty="0" err="1" smtClean="0">
                <a:latin typeface="Calibri" charset="0"/>
              </a:rPr>
              <a:t>Përfshirja</a:t>
            </a:r>
            <a:r>
              <a:rPr lang="en-GB" dirty="0" smtClean="0">
                <a:latin typeface="Calibri" charset="0"/>
              </a:rPr>
              <a:t> e </a:t>
            </a:r>
            <a:r>
              <a:rPr lang="en-GB" dirty="0" err="1" smtClean="0">
                <a:latin typeface="Calibri" charset="0"/>
              </a:rPr>
              <a:t>lidhjeve</a:t>
            </a:r>
            <a:r>
              <a:rPr lang="en-GB" dirty="0" smtClean="0">
                <a:latin typeface="Calibri" charset="0"/>
              </a:rPr>
              <a:t> me </a:t>
            </a:r>
            <a:r>
              <a:rPr lang="en-GB" dirty="0" err="1" smtClean="0">
                <a:latin typeface="Calibri" charset="0"/>
              </a:rPr>
              <a:t>pajisjet</a:t>
            </a:r>
            <a:r>
              <a:rPr lang="en-GB" dirty="0" smtClean="0">
                <a:latin typeface="Calibri" charset="0"/>
              </a:rPr>
              <a:t> </a:t>
            </a:r>
            <a:r>
              <a:rPr lang="en-GB" dirty="0" err="1" smtClean="0">
                <a:latin typeface="Calibri" charset="0"/>
              </a:rPr>
              <a:t>periferike</a:t>
            </a:r>
            <a:endParaRPr lang="en-GB" dirty="0" smtClean="0">
              <a:latin typeface="Calibri" charset="0"/>
            </a:endParaRPr>
          </a:p>
          <a:p>
            <a:pPr marL="514350" indent="-514350" eaLnBrk="1" hangingPunct="1">
              <a:lnSpc>
                <a:spcPct val="80000"/>
              </a:lnSpc>
              <a:buFont typeface="Calibri" charset="0"/>
              <a:buAutoNum type="arabicPeriod"/>
            </a:pPr>
            <a:r>
              <a:rPr lang="en-GB" dirty="0" smtClean="0">
                <a:latin typeface="Calibri" charset="0"/>
              </a:rPr>
              <a:t>------</a:t>
            </a:r>
            <a:endParaRPr lang="en-GB" dirty="0">
              <a:latin typeface="Calibri" charset="0"/>
            </a:endParaRP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98396480-7743-B843-A682-EFE68DC83DF5}" type="slidenum">
              <a:rPr lang="en-US">
                <a:latin typeface="Calibri" charset="0"/>
              </a:rPr>
              <a:pPr eaLnBrk="1" hangingPunct="1"/>
              <a:t>102</a:t>
            </a:fld>
            <a:endParaRPr lang="en-US">
              <a:latin typeface="Calibri" charset="0"/>
            </a:endParaRPr>
          </a:p>
        </p:txBody>
      </p:sp>
    </p:spTree>
    <p:extLst>
      <p:ext uri="{BB962C8B-B14F-4D97-AF65-F5344CB8AC3E}">
        <p14:creationId xmlns:p14="http://schemas.microsoft.com/office/powerpoint/2010/main" val="128562331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675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lnSpc>
                <a:spcPct val="80000"/>
              </a:lnSpc>
              <a:buFont typeface="Calibri" charset="0"/>
              <a:buAutoNum type="arabicPeriod"/>
            </a:pPr>
            <a:r>
              <a:rPr lang="en-GB">
                <a:latin typeface="Calibri" charset="0"/>
              </a:rPr>
              <a:t>------</a:t>
            </a:r>
          </a:p>
          <a:p>
            <a:pPr marL="514350" indent="-514350" eaLnBrk="1" hangingPunct="1">
              <a:lnSpc>
                <a:spcPct val="80000"/>
              </a:lnSpc>
              <a:buFont typeface="Calibri" charset="0"/>
              <a:buAutoNum type="arabicPeriod"/>
            </a:pPr>
            <a:r>
              <a:rPr lang="en-GB">
                <a:latin typeface="Calibri" charset="0"/>
              </a:rPr>
              <a:t>-----</a:t>
            </a:r>
          </a:p>
          <a:p>
            <a:pPr marL="514350" indent="-514350" eaLnBrk="1" hangingPunct="1">
              <a:lnSpc>
                <a:spcPct val="80000"/>
              </a:lnSpc>
              <a:buFont typeface="Calibri" charset="0"/>
              <a:buAutoNum type="arabicPeriod"/>
            </a:pPr>
            <a:r>
              <a:rPr lang="en-GB">
                <a:latin typeface="Calibri" charset="0"/>
              </a:rPr>
              <a:t>-----</a:t>
            </a:r>
          </a:p>
          <a:p>
            <a:pPr marL="514350" indent="-514350" eaLnBrk="1" hangingPunct="1">
              <a:lnSpc>
                <a:spcPct val="80000"/>
              </a:lnSpc>
              <a:buFont typeface="Calibri" charset="0"/>
              <a:buAutoNum type="arabicPeriod"/>
            </a:pPr>
            <a:r>
              <a:rPr lang="en-GB">
                <a:latin typeface="Calibri" charset="0"/>
              </a:rPr>
              <a:t>-----</a:t>
            </a:r>
          </a:p>
          <a:p>
            <a:pPr marL="514350" indent="-514350" eaLnBrk="1" hangingPunct="1">
              <a:lnSpc>
                <a:spcPct val="80000"/>
              </a:lnSpc>
              <a:buFont typeface="Calibri" charset="0"/>
              <a:buAutoNum type="arabicPeriod"/>
            </a:pPr>
            <a:r>
              <a:rPr lang="en-GB">
                <a:latin typeface="Calibri" charset="0"/>
              </a:rPr>
              <a:t>------</a:t>
            </a: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E1CCA0DA-788C-7F4F-8D3F-DBA03812ECAD}" type="slidenum">
              <a:rPr lang="en-US">
                <a:latin typeface="Calibri" charset="0"/>
              </a:rPr>
              <a:pPr eaLnBrk="1" hangingPunct="1"/>
              <a:t>103</a:t>
            </a:fld>
            <a:endParaRPr lang="en-US">
              <a:latin typeface="Calibri" charset="0"/>
            </a:endParaRPr>
          </a:p>
        </p:txBody>
      </p:sp>
    </p:spTree>
    <p:extLst>
      <p:ext uri="{BB962C8B-B14F-4D97-AF65-F5344CB8AC3E}">
        <p14:creationId xmlns:p14="http://schemas.microsoft.com/office/powerpoint/2010/main" val="228376821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686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514350" indent="-514350" eaLnBrk="1" hangingPunct="1">
              <a:lnSpc>
                <a:spcPct val="80000"/>
              </a:lnSpc>
              <a:buFont typeface="Calibri" charset="0"/>
              <a:buAutoNum type="arabicPeriod"/>
            </a:pPr>
            <a:r>
              <a:rPr lang="en-GB">
                <a:latin typeface="Calibri" charset="0"/>
              </a:rPr>
              <a:t>------</a:t>
            </a:r>
          </a:p>
          <a:p>
            <a:pPr marL="514350" indent="-514350" eaLnBrk="1" hangingPunct="1">
              <a:lnSpc>
                <a:spcPct val="80000"/>
              </a:lnSpc>
              <a:buFont typeface="Calibri" charset="0"/>
              <a:buAutoNum type="arabicPeriod"/>
            </a:pPr>
            <a:r>
              <a:rPr lang="en-GB">
                <a:latin typeface="Calibri" charset="0"/>
              </a:rPr>
              <a:t>-----</a:t>
            </a:r>
          </a:p>
          <a:p>
            <a:pPr marL="514350" indent="-514350" eaLnBrk="1" hangingPunct="1">
              <a:lnSpc>
                <a:spcPct val="80000"/>
              </a:lnSpc>
              <a:buFont typeface="Calibri" charset="0"/>
              <a:buAutoNum type="arabicPeriod"/>
            </a:pPr>
            <a:r>
              <a:rPr lang="en-GB">
                <a:latin typeface="Calibri" charset="0"/>
              </a:rPr>
              <a:t>-----</a:t>
            </a:r>
          </a:p>
          <a:p>
            <a:pPr marL="514350" indent="-514350" eaLnBrk="1" hangingPunct="1">
              <a:lnSpc>
                <a:spcPct val="80000"/>
              </a:lnSpc>
              <a:buFont typeface="Calibri" charset="0"/>
              <a:buAutoNum type="arabicPeriod"/>
            </a:pPr>
            <a:r>
              <a:rPr lang="en-GB">
                <a:latin typeface="Calibri" charset="0"/>
              </a:rPr>
              <a:t>-----</a:t>
            </a:r>
          </a:p>
          <a:p>
            <a:pPr marL="514350" indent="-514350" eaLnBrk="1" hangingPunct="1">
              <a:lnSpc>
                <a:spcPct val="80000"/>
              </a:lnSpc>
              <a:buFont typeface="Calibri" charset="0"/>
              <a:buAutoNum type="arabicPeriod"/>
            </a:pPr>
            <a:r>
              <a:rPr lang="en-GB">
                <a:latin typeface="Calibri" charset="0"/>
              </a:rPr>
              <a:t>------</a:t>
            </a:r>
          </a:p>
        </p:txBody>
      </p:sp>
      <p:sp>
        <p:nvSpPr>
          <p:cNvPr id="4" name="Slide Number Placeholder 3"/>
          <p:cNvSpPr>
            <a:spLocks noGrp="1"/>
          </p:cNvSpPr>
          <p:nvPr>
            <p:ph type="sldNum" sz="quarter" idx="5"/>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58974A60-4924-5449-A6B7-121942214F5E}" type="slidenum">
              <a:rPr lang="en-US">
                <a:latin typeface="Calibri" charset="0"/>
              </a:rPr>
              <a:pPr eaLnBrk="1" hangingPunct="1"/>
              <a:t>104</a:t>
            </a:fld>
            <a:endParaRPr lang="en-US">
              <a:latin typeface="Calibri" charset="0"/>
            </a:endParaRPr>
          </a:p>
        </p:txBody>
      </p:sp>
    </p:spTree>
    <p:extLst>
      <p:ext uri="{BB962C8B-B14F-4D97-AF65-F5344CB8AC3E}">
        <p14:creationId xmlns:p14="http://schemas.microsoft.com/office/powerpoint/2010/main" val="116350677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105</a:t>
            </a:fld>
            <a:endParaRPr lang="en-US"/>
          </a:p>
        </p:txBody>
      </p:sp>
    </p:spTree>
    <p:extLst>
      <p:ext uri="{BB962C8B-B14F-4D97-AF65-F5344CB8AC3E}">
        <p14:creationId xmlns:p14="http://schemas.microsoft.com/office/powerpoint/2010/main" val="21702977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Këto</a:t>
            </a:r>
            <a:r>
              <a:rPr lang="en-US" dirty="0" smtClean="0"/>
              <a:t> </a:t>
            </a:r>
            <a:r>
              <a:rPr lang="en-US" dirty="0" err="1" smtClean="0"/>
              <a:t>slajde</a:t>
            </a:r>
            <a:r>
              <a:rPr lang="en-US" dirty="0" smtClean="0"/>
              <a:t> </a:t>
            </a:r>
            <a:r>
              <a:rPr lang="en-US" dirty="0" err="1" smtClean="0"/>
              <a:t>janë</a:t>
            </a:r>
            <a:r>
              <a:rPr lang="en-US" dirty="0" smtClean="0"/>
              <a:t> </a:t>
            </a:r>
            <a:r>
              <a:rPr lang="en-US" dirty="0" err="1" smtClean="0"/>
              <a:t>thjesht</a:t>
            </a:r>
            <a:r>
              <a:rPr lang="en-US" dirty="0" smtClean="0"/>
              <a:t> </a:t>
            </a:r>
            <a:r>
              <a:rPr lang="en-US" dirty="0" err="1" smtClean="0"/>
              <a:t>shembuj</a:t>
            </a:r>
            <a:r>
              <a:rPr lang="en-US" dirty="0" smtClean="0"/>
              <a:t> </a:t>
            </a:r>
            <a:r>
              <a:rPr lang="en-US" dirty="0" err="1" smtClean="0"/>
              <a:t>vizualë</a:t>
            </a:r>
            <a:r>
              <a:rPr lang="en-US" dirty="0" smtClean="0"/>
              <a:t> </a:t>
            </a:r>
            <a:r>
              <a:rPr lang="en-US" dirty="0" err="1" smtClean="0"/>
              <a:t>të</a:t>
            </a:r>
            <a:r>
              <a:rPr lang="en-US" dirty="0" smtClean="0"/>
              <a:t> </a:t>
            </a:r>
            <a:r>
              <a:rPr lang="en-US" dirty="0" err="1" smtClean="0"/>
              <a:t>asaj</a:t>
            </a:r>
            <a:r>
              <a:rPr lang="en-US" dirty="0" smtClean="0"/>
              <a:t> </a:t>
            </a:r>
            <a:r>
              <a:rPr lang="en-US" dirty="0" err="1" smtClean="0"/>
              <a:t>që</a:t>
            </a:r>
            <a:r>
              <a:rPr lang="en-US" dirty="0" smtClean="0"/>
              <a:t> </a:t>
            </a:r>
            <a:r>
              <a:rPr lang="en-US" dirty="0" err="1" smtClean="0"/>
              <a:t>mund</a:t>
            </a:r>
            <a:r>
              <a:rPr lang="en-US" dirty="0" smtClean="0"/>
              <a:t> </a:t>
            </a:r>
            <a:r>
              <a:rPr lang="en-US" dirty="0" err="1" smtClean="0"/>
              <a:t>të</a:t>
            </a:r>
            <a:r>
              <a:rPr lang="en-US" dirty="0" smtClean="0"/>
              <a:t> </a:t>
            </a:r>
            <a:r>
              <a:rPr lang="en-US" dirty="0" err="1" smtClean="0"/>
              <a:t>gjendet</a:t>
            </a:r>
            <a:r>
              <a:rPr lang="en-US" dirty="0" smtClean="0"/>
              <a:t>. </a:t>
            </a:r>
            <a:r>
              <a:rPr lang="en-US" dirty="0" err="1" smtClean="0"/>
              <a:t>Trajneri</a:t>
            </a:r>
            <a:r>
              <a:rPr lang="en-US" dirty="0" smtClean="0"/>
              <a:t> </a:t>
            </a:r>
            <a:r>
              <a:rPr lang="en-US" dirty="0" err="1" smtClean="0"/>
              <a:t>mund</a:t>
            </a:r>
            <a:r>
              <a:rPr lang="en-US" dirty="0" smtClean="0"/>
              <a:t> </a:t>
            </a:r>
            <a:r>
              <a:rPr lang="en-US" dirty="0" err="1" smtClean="0"/>
              <a:t>të</a:t>
            </a:r>
            <a:r>
              <a:rPr lang="en-US" dirty="0" smtClean="0"/>
              <a:t> </a:t>
            </a:r>
            <a:r>
              <a:rPr lang="en-US" dirty="0" err="1" smtClean="0"/>
              <a:t>dëshirojë</a:t>
            </a:r>
            <a:r>
              <a:rPr lang="en-US" dirty="0" smtClean="0"/>
              <a:t> </a:t>
            </a:r>
            <a:r>
              <a:rPr lang="en-US" dirty="0" err="1" smtClean="0"/>
              <a:t>të</a:t>
            </a:r>
            <a:r>
              <a:rPr lang="en-US" dirty="0" smtClean="0"/>
              <a:t> </a:t>
            </a:r>
            <a:r>
              <a:rPr lang="en-US" dirty="0" err="1" smtClean="0"/>
              <a:t>krijojë</a:t>
            </a:r>
            <a:r>
              <a:rPr lang="en-US" dirty="0" smtClean="0"/>
              <a:t> </a:t>
            </a:r>
            <a:r>
              <a:rPr lang="en-US" dirty="0" err="1" smtClean="0"/>
              <a:t>slajde</a:t>
            </a:r>
            <a:r>
              <a:rPr lang="en-US" dirty="0" smtClean="0"/>
              <a:t> </a:t>
            </a:r>
            <a:r>
              <a:rPr lang="en-US" dirty="0" err="1" smtClean="0"/>
              <a:t>në</a:t>
            </a:r>
            <a:r>
              <a:rPr lang="en-US" dirty="0" smtClean="0"/>
              <a:t> </a:t>
            </a:r>
            <a:r>
              <a:rPr lang="en-US" dirty="0" err="1" smtClean="0"/>
              <a:t>mënyrë</a:t>
            </a:r>
            <a:r>
              <a:rPr lang="en-US" dirty="0" smtClean="0"/>
              <a:t> </a:t>
            </a:r>
            <a:r>
              <a:rPr lang="en-US" dirty="0" err="1" smtClean="0"/>
              <a:t>që</a:t>
            </a:r>
            <a:r>
              <a:rPr lang="en-US" dirty="0" smtClean="0"/>
              <a:t> </a:t>
            </a:r>
            <a:r>
              <a:rPr lang="en-US" dirty="0" err="1" smtClean="0"/>
              <a:t>fshehtësitë</a:t>
            </a:r>
            <a:r>
              <a:rPr lang="en-US" dirty="0" smtClean="0"/>
              <a:t> </a:t>
            </a:r>
            <a:r>
              <a:rPr lang="en-US" dirty="0" err="1" smtClean="0"/>
              <a:t>të</a:t>
            </a:r>
            <a:r>
              <a:rPr lang="en-US" dirty="0" smtClean="0"/>
              <a:t> </a:t>
            </a:r>
            <a:r>
              <a:rPr lang="en-US" dirty="0" err="1" smtClean="0"/>
              <a:t>jenë</a:t>
            </a:r>
            <a:r>
              <a:rPr lang="en-US" dirty="0" smtClean="0"/>
              <a:t> </a:t>
            </a:r>
            <a:r>
              <a:rPr lang="en-US" dirty="0" err="1" smtClean="0"/>
              <a:t>të</a:t>
            </a:r>
            <a:r>
              <a:rPr lang="en-US" dirty="0" smtClean="0"/>
              <a:t> </a:t>
            </a:r>
            <a:r>
              <a:rPr lang="en-US" dirty="0" err="1" smtClean="0"/>
              <a:t>fshehura</a:t>
            </a:r>
            <a:r>
              <a:rPr lang="en-US" dirty="0" smtClean="0"/>
              <a:t>, </a:t>
            </a:r>
            <a:r>
              <a:rPr lang="en-US" dirty="0" err="1" smtClean="0"/>
              <a:t>për</a:t>
            </a:r>
            <a:r>
              <a:rPr lang="en-US" dirty="0" smtClean="0"/>
              <a:t> </a:t>
            </a:r>
            <a:r>
              <a:rPr lang="en-US" dirty="0" err="1" smtClean="0"/>
              <a:t>të</a:t>
            </a:r>
            <a:r>
              <a:rPr lang="en-US" dirty="0" smtClean="0"/>
              <a:t> </a:t>
            </a:r>
            <a:r>
              <a:rPr lang="en-US" dirty="0" err="1" smtClean="0"/>
              <a:t>lejuar</a:t>
            </a:r>
            <a:r>
              <a:rPr lang="en-US" dirty="0" smtClean="0"/>
              <a:t> </a:t>
            </a:r>
            <a:r>
              <a:rPr lang="en-US" dirty="0" err="1" smtClean="0"/>
              <a:t>që</a:t>
            </a:r>
            <a:r>
              <a:rPr lang="en-US" dirty="0" smtClean="0"/>
              <a:t> </a:t>
            </a:r>
            <a:r>
              <a:rPr lang="en-US" dirty="0" err="1" smtClean="0"/>
              <a:t>pjesëmarrësve</a:t>
            </a:r>
            <a:r>
              <a:rPr lang="en-US" dirty="0" smtClean="0"/>
              <a:t> </a:t>
            </a:r>
            <a:r>
              <a:rPr lang="en-US" dirty="0" err="1" smtClean="0"/>
              <a:t>t'u</a:t>
            </a:r>
            <a:r>
              <a:rPr lang="en-US" dirty="0" smtClean="0"/>
              <a:t> </a:t>
            </a:r>
            <a:r>
              <a:rPr lang="en-US" dirty="0" err="1" smtClean="0"/>
              <a:t>kërkohet</a:t>
            </a:r>
            <a:r>
              <a:rPr lang="en-US" dirty="0" smtClean="0"/>
              <a:t> </a:t>
            </a:r>
            <a:r>
              <a:rPr lang="en-US" dirty="0" err="1" smtClean="0"/>
              <a:t>të</a:t>
            </a:r>
            <a:r>
              <a:rPr lang="en-US" dirty="0" smtClean="0"/>
              <a:t> </a:t>
            </a:r>
            <a:r>
              <a:rPr lang="en-US" dirty="0" err="1" smtClean="0"/>
              <a:t>identifikojnë</a:t>
            </a:r>
            <a:r>
              <a:rPr lang="en-US" dirty="0" smtClean="0"/>
              <a:t> </a:t>
            </a:r>
            <a:r>
              <a:rPr lang="en-US" dirty="0" err="1" smtClean="0"/>
              <a:t>burimet</a:t>
            </a:r>
            <a:r>
              <a:rPr lang="en-US" dirty="0" smtClean="0"/>
              <a:t> e </a:t>
            </a:r>
            <a:r>
              <a:rPr lang="en-US" dirty="0" err="1" smtClean="0"/>
              <a:t>provave</a:t>
            </a:r>
            <a:r>
              <a:rPr lang="en-US" dirty="0" smtClean="0"/>
              <a:t> </a:t>
            </a:r>
            <a:r>
              <a:rPr lang="en-US" dirty="0" err="1" smtClean="0"/>
              <a:t>të</a:t>
            </a:r>
            <a:r>
              <a:rPr lang="en-US" dirty="0" smtClean="0"/>
              <a:t> </a:t>
            </a:r>
            <a:r>
              <a:rPr lang="en-US" dirty="0" err="1" smtClean="0"/>
              <a:t>mundshme</a:t>
            </a:r>
            <a:r>
              <a:rPr lang="en-US" dirty="0" smtClean="0"/>
              <a:t> </a:t>
            </a:r>
            <a:r>
              <a:rPr lang="en-US" dirty="0" err="1" smtClean="0"/>
              <a:t>nga</a:t>
            </a:r>
            <a:r>
              <a:rPr lang="en-US" dirty="0" smtClean="0"/>
              <a:t> </a:t>
            </a:r>
            <a:r>
              <a:rPr lang="en-US" dirty="0" err="1" smtClean="0"/>
              <a:t>fotografitë</a:t>
            </a:r>
            <a:r>
              <a:rPr lang="en-US" dirty="0" smtClean="0"/>
              <a:t>.</a:t>
            </a:r>
            <a:endParaRPr lang="en-US"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106</a:t>
            </a:fld>
            <a:endParaRPr lang="en-US"/>
          </a:p>
        </p:txBody>
      </p:sp>
    </p:spTree>
    <p:extLst>
      <p:ext uri="{BB962C8B-B14F-4D97-AF65-F5344CB8AC3E}">
        <p14:creationId xmlns:p14="http://schemas.microsoft.com/office/powerpoint/2010/main" val="1204065226"/>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200" kern="1200" dirty="0" err="1" smtClean="0">
                <a:solidFill>
                  <a:schemeClr val="tx1"/>
                </a:solidFill>
                <a:effectLst/>
                <a:latin typeface="+mn-lt"/>
                <a:ea typeface="+mn-ea"/>
                <a:cs typeface="+mn-cs"/>
              </a:rPr>
              <a:t>Mos</a:t>
            </a:r>
            <a:r>
              <a:rPr lang="en-US" sz="1200" kern="1200" baseline="0" dirty="0" smtClean="0">
                <a:solidFill>
                  <a:schemeClr val="tx1"/>
                </a:solidFill>
                <a:effectLst/>
                <a:latin typeface="+mn-lt"/>
                <a:ea typeface="+mn-ea"/>
                <a:cs typeface="+mn-cs"/>
              </a:rPr>
              <a:t> </a:t>
            </a:r>
            <a:r>
              <a:rPr lang="en-US" sz="1200" kern="1200" baseline="0" dirty="0" err="1" smtClean="0">
                <a:solidFill>
                  <a:schemeClr val="tx1"/>
                </a:solidFill>
                <a:effectLst/>
                <a:latin typeface="+mn-lt"/>
                <a:ea typeface="+mn-ea"/>
                <a:cs typeface="+mn-cs"/>
              </a:rPr>
              <a:t>harroni</a:t>
            </a:r>
            <a:r>
              <a:rPr lang="en-US" sz="1200" kern="1200" baseline="0" dirty="0" smtClean="0">
                <a:solidFill>
                  <a:schemeClr val="tx1"/>
                </a:solidFill>
                <a:effectLst/>
                <a:latin typeface="+mn-lt"/>
                <a:ea typeface="+mn-ea"/>
                <a:cs typeface="+mn-cs"/>
              </a:rPr>
              <a:t> </a:t>
            </a:r>
            <a:r>
              <a:rPr lang="en-US" sz="1200" kern="1200" baseline="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Dokumentoni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skenën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vazhdimisht</a:t>
            </a:r>
            <a:endParaRPr lang="en-US" sz="1200" kern="1200" dirty="0" smtClean="0">
              <a:solidFill>
                <a:schemeClr val="tx1"/>
              </a:solidFill>
              <a:effectLst/>
              <a:latin typeface="+mn-lt"/>
              <a:ea typeface="+mn-ea"/>
              <a:cs typeface="+mn-cs"/>
            </a:endParaRPr>
          </a:p>
          <a:p>
            <a:r>
              <a:rPr lang="en-US" sz="1200" kern="1200" dirty="0" err="1" smtClean="0">
                <a:solidFill>
                  <a:schemeClr val="tx1"/>
                </a:solidFill>
                <a:effectLst/>
                <a:latin typeface="+mn-lt"/>
                <a:ea typeface="+mn-ea"/>
                <a:cs typeface="+mn-cs"/>
              </a:rPr>
              <a:t>Mos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ndiqni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këshilla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paverifikuara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dyshuar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mundshëm</a:t>
            </a:r>
            <a:endParaRPr lang="en-US" sz="1200" kern="1200" dirty="0" smtClean="0">
              <a:solidFill>
                <a:schemeClr val="tx1"/>
              </a:solidFill>
              <a:effectLst/>
              <a:latin typeface="+mn-lt"/>
              <a:ea typeface="+mn-ea"/>
              <a:cs typeface="+mn-cs"/>
            </a:endParaRPr>
          </a:p>
          <a:p>
            <a:r>
              <a:rPr lang="en-US" sz="1200" kern="1200" dirty="0" err="1" smtClean="0">
                <a:solidFill>
                  <a:schemeClr val="tx1"/>
                </a:solidFill>
                <a:effectLst/>
                <a:latin typeface="+mn-lt"/>
                <a:ea typeface="+mn-ea"/>
                <a:cs typeface="+mn-cs"/>
              </a:rPr>
              <a:t>Nëse</a:t>
            </a:r>
            <a:r>
              <a:rPr lang="en-US" sz="1200" kern="1200" dirty="0" smtClean="0">
                <a:solidFill>
                  <a:schemeClr val="tx1"/>
                </a:solidFill>
                <a:effectLst/>
                <a:latin typeface="+mn-lt"/>
                <a:ea typeface="+mn-ea"/>
                <a:cs typeface="+mn-cs"/>
              </a:rPr>
              <a:t> has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rrjet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kompjuterik</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kontaktoni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specialist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mjeko-ligjor</a:t>
            </a:r>
            <a:endParaRPr lang="en-US" sz="1200" kern="1200" dirty="0" smtClean="0">
              <a:solidFill>
                <a:schemeClr val="tx1"/>
              </a:solidFill>
              <a:effectLst/>
              <a:latin typeface="+mn-lt"/>
              <a:ea typeface="+mn-ea"/>
              <a:cs typeface="+mn-cs"/>
            </a:endParaRPr>
          </a:p>
          <a:p>
            <a:r>
              <a:rPr lang="en-US" sz="1200" kern="1200" dirty="0" err="1" smtClean="0">
                <a:solidFill>
                  <a:schemeClr val="tx1"/>
                </a:solidFill>
                <a:effectLst/>
                <a:latin typeface="+mn-lt"/>
                <a:ea typeface="+mn-ea"/>
                <a:cs typeface="+mn-cs"/>
              </a:rPr>
              <a:t>Kini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kujdes</a:t>
            </a:r>
            <a:r>
              <a:rPr lang="en-US" sz="1200" kern="1200" dirty="0" smtClean="0">
                <a:solidFill>
                  <a:schemeClr val="tx1"/>
                </a:solidFill>
                <a:effectLst/>
                <a:latin typeface="+mn-lt"/>
                <a:ea typeface="+mn-ea"/>
                <a:cs typeface="+mn-cs"/>
              </a:rPr>
              <a:t> se </a:t>
            </a:r>
            <a:r>
              <a:rPr lang="en-US" sz="1200" kern="1200" dirty="0" err="1" smtClean="0">
                <a:solidFill>
                  <a:schemeClr val="tx1"/>
                </a:solidFill>
                <a:effectLst/>
                <a:latin typeface="+mn-lt"/>
                <a:ea typeface="+mn-ea"/>
                <a:cs typeface="+mn-cs"/>
              </a:rPr>
              <a:t>disa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lidhen</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lidhje</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valë</a:t>
            </a:r>
            <a:endParaRPr lang="en-US" sz="1200" kern="1200" dirty="0" smtClean="0">
              <a:solidFill>
                <a:schemeClr val="tx1"/>
              </a:solidFill>
              <a:effectLst/>
              <a:latin typeface="+mn-lt"/>
              <a:ea typeface="+mn-ea"/>
              <a:cs typeface="+mn-cs"/>
            </a:endParaRPr>
          </a:p>
          <a:p>
            <a:r>
              <a:rPr lang="en-US" sz="1200" kern="1200" dirty="0" err="1" smtClean="0">
                <a:solidFill>
                  <a:schemeClr val="tx1"/>
                </a:solidFill>
                <a:effectLst/>
                <a:latin typeface="+mn-lt"/>
                <a:ea typeface="+mn-ea"/>
                <a:cs typeface="+mn-cs"/>
              </a:rPr>
              <a:t>Kujdesuni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ndonjë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lidhje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rrjeti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sistemi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kompjuterik</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arrihet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manipulohet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gjatë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sekuestrimit</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Steps to follow to secure the scene and </a:t>
            </a:r>
            <a:r>
              <a:rPr lang="en-US" sz="1200" kern="1200" dirty="0" err="1" smtClean="0">
                <a:solidFill>
                  <a:schemeClr val="tx1"/>
                </a:solidFill>
                <a:effectLst/>
                <a:latin typeface="+mn-lt"/>
                <a:ea typeface="+mn-ea"/>
                <a:cs typeface="+mn-cs"/>
              </a:rPr>
              <a:t>seise</a:t>
            </a:r>
            <a:r>
              <a:rPr lang="en-US" sz="1200" kern="1200" dirty="0" smtClean="0">
                <a:solidFill>
                  <a:schemeClr val="tx1"/>
                </a:solidFill>
                <a:effectLst/>
                <a:latin typeface="+mn-lt"/>
                <a:ea typeface="+mn-ea"/>
                <a:cs typeface="+mn-cs"/>
              </a:rPr>
              <a:t> the equipment:</a:t>
            </a:r>
          </a:p>
          <a:p>
            <a:r>
              <a:rPr lang="en-US" sz="1200" kern="1200" dirty="0" smtClean="0">
                <a:solidFill>
                  <a:schemeClr val="tx1"/>
                </a:solidFill>
                <a:effectLst/>
                <a:latin typeface="+mn-lt"/>
                <a:ea typeface="+mn-ea"/>
                <a:cs typeface="+mn-cs"/>
              </a:rPr>
              <a:t>• Search the area for the following components/items;</a:t>
            </a:r>
          </a:p>
          <a:p>
            <a:r>
              <a:rPr lang="en-US" sz="1200" kern="1200" dirty="0" smtClean="0">
                <a:solidFill>
                  <a:schemeClr val="tx1"/>
                </a:solidFill>
                <a:effectLst/>
                <a:latin typeface="+mn-lt"/>
                <a:ea typeface="+mn-ea"/>
                <a:cs typeface="+mn-cs"/>
              </a:rPr>
              <a:t>- the computer system components;</a:t>
            </a:r>
          </a:p>
          <a:p>
            <a:r>
              <a:rPr lang="en-US" sz="1200" kern="1200" dirty="0" smtClean="0">
                <a:solidFill>
                  <a:schemeClr val="tx1"/>
                </a:solidFill>
                <a:effectLst/>
                <a:latin typeface="+mn-lt"/>
                <a:ea typeface="+mn-ea"/>
                <a:cs typeface="+mn-cs"/>
              </a:rPr>
              <a:t>- digital storage media;</a:t>
            </a:r>
          </a:p>
          <a:p>
            <a:r>
              <a:rPr lang="en-US" sz="1200" kern="1200" dirty="0" smtClean="0">
                <a:solidFill>
                  <a:schemeClr val="tx1"/>
                </a:solidFill>
                <a:effectLst/>
                <a:latin typeface="+mn-lt"/>
                <a:ea typeface="+mn-ea"/>
                <a:cs typeface="+mn-cs"/>
              </a:rPr>
              <a:t>- additional components;</a:t>
            </a:r>
          </a:p>
          <a:p>
            <a:r>
              <a:rPr lang="en-US" sz="1200" kern="1200" dirty="0" smtClean="0">
                <a:solidFill>
                  <a:schemeClr val="tx1"/>
                </a:solidFill>
                <a:effectLst/>
                <a:latin typeface="+mn-lt"/>
                <a:ea typeface="+mn-ea"/>
                <a:cs typeface="+mn-cs"/>
              </a:rPr>
              <a:t>- other electronic devices; and,</a:t>
            </a:r>
          </a:p>
          <a:p>
            <a:r>
              <a:rPr lang="en-US" sz="1200" kern="1200" dirty="0" smtClean="0">
                <a:solidFill>
                  <a:schemeClr val="tx1"/>
                </a:solidFill>
                <a:effectLst/>
                <a:latin typeface="+mn-lt"/>
                <a:ea typeface="+mn-ea"/>
                <a:cs typeface="+mn-cs"/>
              </a:rPr>
              <a:t>- non-electronic evidence.</a:t>
            </a:r>
          </a:p>
          <a:p>
            <a:r>
              <a:rPr lang="en-US" sz="1200" kern="1200" dirty="0" smtClean="0">
                <a:solidFill>
                  <a:schemeClr val="tx1"/>
                </a:solidFill>
                <a:effectLst/>
                <a:latin typeface="+mn-lt"/>
                <a:ea typeface="+mn-ea"/>
                <a:cs typeface="+mn-cs"/>
              </a:rPr>
              <a:t>• Conduct preliminary interviews;</a:t>
            </a:r>
          </a:p>
          <a:p>
            <a:r>
              <a:rPr lang="en-US" sz="1200" kern="1200" dirty="0" smtClean="0">
                <a:solidFill>
                  <a:schemeClr val="tx1"/>
                </a:solidFill>
                <a:effectLst/>
                <a:latin typeface="+mn-lt"/>
                <a:ea typeface="+mn-ea"/>
                <a:cs typeface="+mn-cs"/>
              </a:rPr>
              <a:t>• Observe the computer system and determine whether it is on or off (see below);</a:t>
            </a:r>
          </a:p>
          <a:p>
            <a:r>
              <a:rPr lang="en-US" sz="1200" kern="1200" dirty="0" smtClean="0">
                <a:solidFill>
                  <a:schemeClr val="tx1"/>
                </a:solidFill>
                <a:effectLst/>
                <a:latin typeface="+mn-lt"/>
                <a:ea typeface="+mn-ea"/>
                <a:cs typeface="+mn-cs"/>
              </a:rPr>
              <a:t>• Document all connections and components and put labels on each connection and device:</a:t>
            </a:r>
          </a:p>
          <a:p>
            <a:r>
              <a:rPr lang="en-US" sz="1200" kern="1200" dirty="0" smtClean="0">
                <a:solidFill>
                  <a:schemeClr val="tx1"/>
                </a:solidFill>
                <a:effectLst/>
                <a:latin typeface="+mn-lt"/>
                <a:ea typeface="+mn-ea"/>
                <a:cs typeface="+mn-cs"/>
              </a:rPr>
              <a:t>- Photograph and/or sketch a diagram of the connections to/from the computer and</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corresponding cables;</a:t>
            </a:r>
          </a:p>
          <a:p>
            <a:r>
              <a:rPr lang="en-US" sz="1200" kern="1200" dirty="0" smtClean="0">
                <a:solidFill>
                  <a:schemeClr val="tx1"/>
                </a:solidFill>
                <a:effectLst/>
                <a:latin typeface="+mn-lt"/>
                <a:ea typeface="+mn-ea"/>
                <a:cs typeface="+mn-cs"/>
              </a:rPr>
              <a:t>- Record the evidence according to your agency’s procedures.</a:t>
            </a:r>
          </a:p>
          <a:p>
            <a:r>
              <a:rPr lang="en-US" sz="1200" kern="1200" dirty="0" smtClean="0">
                <a:solidFill>
                  <a:schemeClr val="tx1"/>
                </a:solidFill>
                <a:effectLst/>
                <a:latin typeface="+mn-lt"/>
                <a:ea typeface="+mn-ea"/>
                <a:cs typeface="+mn-cs"/>
              </a:rPr>
              <a:t>• Carefully remove the equipment and record any serial or identification numbers. Allow</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the equipment to cool down before packaging and removal.</a:t>
            </a:r>
          </a:p>
          <a:p>
            <a:r>
              <a:rPr lang="en-US" sz="1200" kern="1200" dirty="0" smtClean="0">
                <a:solidFill>
                  <a:schemeClr val="tx1"/>
                </a:solidFill>
                <a:effectLst/>
                <a:latin typeface="+mn-lt"/>
                <a:ea typeface="+mn-ea"/>
                <a:cs typeface="+mn-cs"/>
              </a:rPr>
              <a:t>• If transport is required, package the components.</a:t>
            </a:r>
          </a:p>
        </p:txBody>
      </p:sp>
      <p:sp>
        <p:nvSpPr>
          <p:cNvPr id="4" name="Slide Number Placeholder 3"/>
          <p:cNvSpPr>
            <a:spLocks noGrp="1"/>
          </p:cNvSpPr>
          <p:nvPr>
            <p:ph type="sldNum" sz="quarter" idx="10"/>
          </p:nvPr>
        </p:nvSpPr>
        <p:spPr/>
        <p:txBody>
          <a:bodyPr/>
          <a:lstStyle/>
          <a:p>
            <a:fld id="{6F040226-21D7-5847-B396-76B67129E36D}" type="slidenum">
              <a:rPr lang="en-US" smtClean="0"/>
              <a:pPr/>
              <a:t>110</a:t>
            </a:fld>
            <a:endParaRPr lang="en-US"/>
          </a:p>
        </p:txBody>
      </p:sp>
    </p:spTree>
    <p:extLst>
      <p:ext uri="{BB962C8B-B14F-4D97-AF65-F5344CB8AC3E}">
        <p14:creationId xmlns:p14="http://schemas.microsoft.com/office/powerpoint/2010/main" val="149829976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err="1" smtClean="0">
                <a:solidFill>
                  <a:schemeClr val="tx1"/>
                </a:solidFill>
                <a:effectLst/>
                <a:latin typeface="+mn-lt"/>
                <a:ea typeface="+mn-ea"/>
                <a:cs typeface="+mn-cs"/>
              </a:rPr>
              <a:t>Ky</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seksion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ofron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disa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këshilla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lidhur</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konfiskimin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pajisjeve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kompjuterike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mediave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magazinimit</a:t>
            </a:r>
            <a:r>
              <a:rPr lang="en-US" sz="1200" kern="1200" dirty="0" smtClean="0">
                <a:solidFill>
                  <a:schemeClr val="tx1"/>
                </a:solidFill>
                <a:effectLst/>
                <a:latin typeface="+mn-lt"/>
                <a:ea typeface="+mn-ea"/>
                <a:cs typeface="+mn-cs"/>
              </a:rPr>
              <a:t>.</a:t>
            </a:r>
          </a:p>
          <a:p>
            <a:r>
              <a:rPr lang="en-US" sz="1200" kern="1200" dirty="0" err="1" smtClean="0">
                <a:solidFill>
                  <a:schemeClr val="tx1"/>
                </a:solidFill>
                <a:effectLst/>
                <a:latin typeface="+mn-lt"/>
                <a:ea typeface="+mn-ea"/>
                <a:cs typeface="+mn-cs"/>
              </a:rPr>
              <a:t>Përcaktoni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sistemi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kompjuterik</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fikur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ndezur</a:t>
            </a:r>
            <a:r>
              <a:rPr lang="en-US" sz="1200" kern="1200" dirty="0" smtClean="0">
                <a:solidFill>
                  <a:schemeClr val="tx1"/>
                </a:solidFill>
                <a:effectLst/>
                <a:latin typeface="+mn-lt"/>
                <a:ea typeface="+mn-ea"/>
                <a:cs typeface="+mn-cs"/>
              </a:rPr>
              <a:t>.</a:t>
            </a:r>
          </a:p>
          <a:p>
            <a:r>
              <a:rPr lang="en-US" sz="1200" kern="1200" dirty="0" err="1" smtClean="0">
                <a:solidFill>
                  <a:schemeClr val="tx1"/>
                </a:solidFill>
                <a:effectLst/>
                <a:latin typeface="+mn-lt"/>
                <a:ea typeface="+mn-ea"/>
                <a:cs typeface="+mn-cs"/>
              </a:rPr>
              <a:t>Shumica</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kompjuterave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dritat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statusit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tregojnë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ndezur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zhurma</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tifozëve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dëgjuar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sistemi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ndoshta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ndezur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banesa</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kompjuterit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ngrohtë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kjo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gjithashtu</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tregojë</a:t>
            </a:r>
            <a:r>
              <a:rPr lang="en-US" sz="1200" kern="1200" dirty="0" smtClean="0">
                <a:solidFill>
                  <a:schemeClr val="tx1"/>
                </a:solidFill>
                <a:effectLst/>
                <a:latin typeface="+mn-lt"/>
                <a:ea typeface="+mn-ea"/>
                <a:cs typeface="+mn-cs"/>
              </a:rPr>
              <a:t> se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ishte</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fikur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kohët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fundit</a:t>
            </a:r>
            <a:r>
              <a:rPr lang="en-US" sz="1200" kern="1200" dirty="0" smtClean="0">
                <a:solidFill>
                  <a:schemeClr val="tx1"/>
                </a:solidFill>
                <a:effectLst/>
                <a:latin typeface="+mn-lt"/>
                <a:ea typeface="+mn-ea"/>
                <a:cs typeface="+mn-cs"/>
              </a:rPr>
              <a:t>.</a:t>
            </a:r>
          </a:p>
          <a:p>
            <a:r>
              <a:rPr lang="en-US" sz="1200" kern="1200" dirty="0" err="1" smtClean="0">
                <a:solidFill>
                  <a:schemeClr val="tx1"/>
                </a:solidFill>
                <a:effectLst/>
                <a:latin typeface="+mn-lt"/>
                <a:ea typeface="+mn-ea"/>
                <a:cs typeface="+mn-cs"/>
              </a:rPr>
              <a:t>Vini</a:t>
            </a:r>
            <a:r>
              <a:rPr lang="en-US" sz="1200" kern="1200" baseline="0" dirty="0" smtClean="0">
                <a:solidFill>
                  <a:schemeClr val="tx1"/>
                </a:solidFill>
                <a:effectLst/>
                <a:latin typeface="+mn-lt"/>
                <a:ea typeface="+mn-ea"/>
                <a:cs typeface="+mn-cs"/>
              </a:rPr>
              <a:t> re: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Disa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a:t>
            </a:r>
            <a:r>
              <a:rPr lang="en-US" sz="1200" kern="1200" dirty="0" smtClean="0">
                <a:solidFill>
                  <a:schemeClr val="tx1"/>
                </a:solidFill>
                <a:effectLst/>
                <a:latin typeface="+mn-lt"/>
                <a:ea typeface="+mn-ea"/>
                <a:cs typeface="+mn-cs"/>
              </a:rPr>
              <a:t> portative </a:t>
            </a:r>
            <a:r>
              <a:rPr lang="en-US" sz="1200" kern="1200" dirty="0" err="1" smtClean="0">
                <a:solidFill>
                  <a:schemeClr val="tx1"/>
                </a:solidFill>
                <a:effectLst/>
                <a:latin typeface="+mn-lt"/>
                <a:ea typeface="+mn-ea"/>
                <a:cs typeface="+mn-cs"/>
              </a:rPr>
              <a:t>aktivizohen</a:t>
            </a:r>
            <a:r>
              <a:rPr lang="en-US" sz="1200" kern="1200" dirty="0" smtClean="0">
                <a:solidFill>
                  <a:schemeClr val="tx1"/>
                </a:solidFill>
                <a:effectLst/>
                <a:latin typeface="+mn-lt"/>
                <a:ea typeface="+mn-ea"/>
                <a:cs typeface="+mn-cs"/>
              </a:rPr>
              <a:t> duke </a:t>
            </a:r>
            <a:r>
              <a:rPr lang="en-US" sz="1200" kern="1200" dirty="0" err="1" smtClean="0">
                <a:solidFill>
                  <a:schemeClr val="tx1"/>
                </a:solidFill>
                <a:effectLst/>
                <a:latin typeface="+mn-lt"/>
                <a:ea typeface="+mn-ea"/>
                <a:cs typeface="+mn-cs"/>
              </a:rPr>
              <a:t>hapur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kapakun</a:t>
            </a:r>
            <a:r>
              <a:rPr lang="en-US" sz="1200" kern="1200" dirty="0" smtClean="0">
                <a:solidFill>
                  <a:schemeClr val="tx1"/>
                </a:solidFill>
                <a:effectLst/>
                <a:latin typeface="+mn-lt"/>
                <a:ea typeface="+mn-ea"/>
                <a:cs typeface="+mn-cs"/>
              </a:rPr>
              <a:t>.</a:t>
            </a:r>
          </a:p>
          <a:p>
            <a:r>
              <a:rPr lang="en-US" sz="1200" kern="1200" dirty="0" err="1" smtClean="0">
                <a:solidFill>
                  <a:schemeClr val="tx1"/>
                </a:solidFill>
                <a:effectLst/>
                <a:latin typeface="+mn-lt"/>
                <a:ea typeface="+mn-ea"/>
                <a:cs typeface="+mn-cs"/>
              </a:rPr>
              <a:t>Gjithmonë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mendoni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hiqni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baterinë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a:t>
            </a:r>
            <a:r>
              <a:rPr lang="en-US" sz="1200" kern="1200" dirty="0" smtClean="0">
                <a:solidFill>
                  <a:schemeClr val="tx1"/>
                </a:solidFill>
                <a:effectLst/>
                <a:latin typeface="+mn-lt"/>
                <a:ea typeface="+mn-ea"/>
                <a:cs typeface="+mn-cs"/>
              </a:rPr>
              <a:t> portative.</a:t>
            </a:r>
          </a:p>
          <a:p>
            <a:r>
              <a:rPr lang="en-US" sz="1200" kern="1200" dirty="0" err="1" smtClean="0">
                <a:solidFill>
                  <a:schemeClr val="tx1"/>
                </a:solidFill>
                <a:effectLst/>
                <a:latin typeface="+mn-lt"/>
                <a:ea typeface="+mn-ea"/>
                <a:cs typeface="+mn-cs"/>
              </a:rPr>
              <a:t>Kompjutera</a:t>
            </a:r>
            <a:r>
              <a:rPr lang="en-US" sz="1200" kern="1200" dirty="0" smtClean="0">
                <a:solidFill>
                  <a:schemeClr val="tx1"/>
                </a:solidFill>
                <a:effectLst/>
                <a:latin typeface="+mn-lt"/>
                <a:ea typeface="+mn-ea"/>
                <a:cs typeface="+mn-cs"/>
              </a:rPr>
              <a:t> portative (p.sh. </a:t>
            </a:r>
            <a:r>
              <a:rPr lang="en-US" sz="1200" kern="1200" dirty="0" err="1" smtClean="0">
                <a:solidFill>
                  <a:schemeClr val="tx1"/>
                </a:solidFill>
                <a:effectLst/>
                <a:latin typeface="+mn-lt"/>
                <a:ea typeface="+mn-ea"/>
                <a:cs typeface="+mn-cs"/>
              </a:rPr>
              <a:t>fletore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laptopë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zakonisht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baterinë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shtesë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përveç</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furnizimit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kryesor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Disa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madje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bateri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dytë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gjirin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shumëfishtë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vend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floppy drive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CD drive. </a:t>
            </a:r>
            <a:r>
              <a:rPr lang="en-US" sz="1200" kern="1200" dirty="0" err="1" smtClean="0">
                <a:solidFill>
                  <a:schemeClr val="tx1"/>
                </a:solidFill>
                <a:effectLst/>
                <a:latin typeface="+mn-lt"/>
                <a:ea typeface="+mn-ea"/>
                <a:cs typeface="+mn-cs"/>
              </a:rPr>
              <a:t>Bateritë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tilla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ngarkohen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portativ</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lidhur</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rrymë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elektrike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plotësisht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ngarkuar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zgjasë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disa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Shpesh</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vështirë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përcaktohet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portativ</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ndizet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fiket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modalitetin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gatishmërisë</a:t>
            </a:r>
            <a:r>
              <a:rPr lang="en-US" sz="1200" kern="1200" dirty="0" smtClean="0">
                <a:solidFill>
                  <a:schemeClr val="tx1"/>
                </a:solidFill>
                <a:effectLst/>
                <a:latin typeface="+mn-lt"/>
                <a:ea typeface="+mn-ea"/>
                <a:cs typeface="+mn-cs"/>
              </a:rPr>
              <a:t>.</a:t>
            </a:r>
          </a:p>
          <a:p>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sistem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kompjuterik</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duket</a:t>
            </a:r>
            <a:r>
              <a:rPr lang="en-US" sz="1200" kern="1200" dirty="0" smtClean="0">
                <a:solidFill>
                  <a:schemeClr val="tx1"/>
                </a:solidFill>
                <a:effectLst/>
                <a:latin typeface="+mn-lt"/>
                <a:ea typeface="+mn-ea"/>
                <a:cs typeface="+mn-cs"/>
              </a:rPr>
              <a:t> se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fikur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jetë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modalitetin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fjetjes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kështu</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aktivizohet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arrihet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distancë</a:t>
            </a:r>
            <a:r>
              <a:rPr lang="en-US" sz="1200" kern="1200" dirty="0" smtClean="0">
                <a:solidFill>
                  <a:schemeClr val="tx1"/>
                </a:solidFill>
                <a:effectLst/>
                <a:latin typeface="+mn-lt"/>
                <a:ea typeface="+mn-ea"/>
                <a:cs typeface="+mn-cs"/>
              </a:rPr>
              <a:t> duke </a:t>
            </a:r>
            <a:r>
              <a:rPr lang="en-US" sz="1200" kern="1200" dirty="0" err="1" smtClean="0">
                <a:solidFill>
                  <a:schemeClr val="tx1"/>
                </a:solidFill>
                <a:effectLst/>
                <a:latin typeface="+mn-lt"/>
                <a:ea typeface="+mn-ea"/>
                <a:cs typeface="+mn-cs"/>
              </a:rPr>
              <a:t>lejuar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ndryshimin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fshirjen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skedarëve</a:t>
            </a:r>
            <a:r>
              <a:rPr lang="en-US" sz="1200" kern="1200" dirty="0" smtClean="0">
                <a:solidFill>
                  <a:schemeClr val="tx1"/>
                </a:solidFill>
                <a:effectLst/>
                <a:latin typeface="+mn-lt"/>
                <a:ea typeface="+mn-ea"/>
                <a:cs typeface="+mn-cs"/>
              </a:rPr>
              <a:t>.</a:t>
            </a:r>
          </a:p>
          <a:p>
            <a:r>
              <a:rPr lang="en-US" sz="1200" kern="1200" dirty="0" err="1" smtClean="0">
                <a:solidFill>
                  <a:schemeClr val="tx1"/>
                </a:solidFill>
                <a:effectLst/>
                <a:latin typeface="+mn-lt"/>
                <a:ea typeface="+mn-ea"/>
                <a:cs typeface="+mn-cs"/>
              </a:rPr>
              <a:t>Disa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mbrojtës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ekranit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japin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përshtypjen</a:t>
            </a:r>
            <a:r>
              <a:rPr lang="en-US" sz="1200" kern="1200" dirty="0" smtClean="0">
                <a:solidFill>
                  <a:schemeClr val="tx1"/>
                </a:solidFill>
                <a:effectLst/>
                <a:latin typeface="+mn-lt"/>
                <a:ea typeface="+mn-ea"/>
                <a:cs typeface="+mn-cs"/>
              </a:rPr>
              <a:t> se </a:t>
            </a:r>
            <a:r>
              <a:rPr lang="en-US" sz="1200" kern="1200" dirty="0" err="1" smtClean="0">
                <a:solidFill>
                  <a:schemeClr val="tx1"/>
                </a:solidFill>
                <a:effectLst/>
                <a:latin typeface="+mn-lt"/>
                <a:ea typeface="+mn-ea"/>
                <a:cs typeface="+mn-cs"/>
              </a:rPr>
              <a:t>kompjuteri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fikur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Vëzhgoni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monitorin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përpiquni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përcaktoni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fikur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modalitetin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fjetjes</a:t>
            </a:r>
            <a:r>
              <a:rPr lang="en-US" sz="1200" kern="1200" dirty="0" smtClean="0">
                <a:solidFill>
                  <a:schemeClr val="tx1"/>
                </a:solidFill>
                <a:effectLst/>
                <a:latin typeface="+mn-lt"/>
                <a:ea typeface="+mn-ea"/>
                <a:cs typeface="+mn-cs"/>
              </a:rPr>
              <a:t>.</a:t>
            </a:r>
          </a:p>
          <a:p>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113</a:t>
            </a:fld>
            <a:endParaRPr lang="en-US"/>
          </a:p>
        </p:txBody>
      </p:sp>
    </p:spTree>
    <p:extLst>
      <p:ext uri="{BB962C8B-B14F-4D97-AF65-F5344CB8AC3E}">
        <p14:creationId xmlns:p14="http://schemas.microsoft.com/office/powerpoint/2010/main" val="1603932780"/>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hasni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situatat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mëposhtme</a:t>
            </a:r>
            <a:r>
              <a:rPr lang="en-US" sz="1200" kern="1200" dirty="0" smtClean="0">
                <a:solidFill>
                  <a:schemeClr val="tx1"/>
                </a:solidFill>
                <a:effectLst/>
                <a:latin typeface="+mn-lt"/>
                <a:ea typeface="+mn-ea"/>
                <a:cs typeface="+mn-cs"/>
              </a:rPr>
              <a:t>:</a:t>
            </a:r>
          </a:p>
          <a:p>
            <a:endParaRPr lang="en-US" sz="1200" kern="1200" dirty="0" smtClean="0">
              <a:solidFill>
                <a:schemeClr val="tx1"/>
              </a:solidFill>
              <a:effectLst/>
              <a:latin typeface="+mn-lt"/>
              <a:ea typeface="+mn-ea"/>
              <a:cs typeface="+mn-cs"/>
            </a:endParaRPr>
          </a:p>
          <a:p>
            <a:r>
              <a:rPr lang="en-US" sz="1200" kern="1200" dirty="0" err="1" smtClean="0">
                <a:solidFill>
                  <a:schemeClr val="tx1"/>
                </a:solidFill>
                <a:effectLst/>
                <a:latin typeface="+mn-lt"/>
                <a:ea typeface="+mn-ea"/>
                <a:cs typeface="+mn-cs"/>
              </a:rPr>
              <a:t>Situata</a:t>
            </a:r>
            <a:r>
              <a:rPr lang="en-US" sz="1200" kern="1200" dirty="0" smtClean="0">
                <a:solidFill>
                  <a:schemeClr val="tx1"/>
                </a:solidFill>
                <a:effectLst/>
                <a:latin typeface="+mn-lt"/>
                <a:ea typeface="+mn-ea"/>
                <a:cs typeface="+mn-cs"/>
              </a:rPr>
              <a:t> 1: </a:t>
            </a:r>
          </a:p>
          <a:p>
            <a:r>
              <a:rPr lang="en-US" sz="1200" kern="1200" dirty="0" err="1" smtClean="0">
                <a:solidFill>
                  <a:schemeClr val="tx1"/>
                </a:solidFill>
                <a:effectLst/>
                <a:latin typeface="+mn-lt"/>
                <a:ea typeface="+mn-ea"/>
                <a:cs typeface="+mn-cs"/>
              </a:rPr>
              <a:t>Monitori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ndezur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produkti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punës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desktopi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dukshëm</a:t>
            </a:r>
            <a:r>
              <a:rPr lang="en-US" sz="1200" kern="1200" dirty="0" smtClean="0">
                <a:solidFill>
                  <a:schemeClr val="tx1"/>
                </a:solidFill>
                <a:effectLst/>
                <a:latin typeface="+mn-lt"/>
                <a:ea typeface="+mn-ea"/>
                <a:cs typeface="+mn-cs"/>
              </a:rPr>
              <a:t>.</a:t>
            </a:r>
          </a:p>
          <a:p>
            <a:pPr marL="171450" indent="-171450">
              <a:buFontTx/>
              <a:buChar char="-"/>
            </a:pPr>
            <a:r>
              <a:rPr lang="en-US" sz="1200" kern="1200" dirty="0" err="1" smtClean="0">
                <a:solidFill>
                  <a:schemeClr val="tx1"/>
                </a:solidFill>
                <a:effectLst/>
                <a:latin typeface="+mn-lt"/>
                <a:ea typeface="+mn-ea"/>
                <a:cs typeface="+mn-cs"/>
              </a:rPr>
              <a:t>Dokumentoni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detajet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monitorit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kohën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ndërhyrjes</a:t>
            </a:r>
            <a:endParaRPr lang="en-US" sz="1200" kern="1200" dirty="0" smtClean="0">
              <a:solidFill>
                <a:schemeClr val="tx1"/>
              </a:solidFill>
              <a:effectLst/>
              <a:latin typeface="+mn-lt"/>
              <a:ea typeface="+mn-ea"/>
              <a:cs typeface="+mn-cs"/>
            </a:endParaRPr>
          </a:p>
          <a:p>
            <a:pPr marL="171450" indent="-171450">
              <a:buFontTx/>
              <a:buChar char="-"/>
            </a:pPr>
            <a:r>
              <a:rPr lang="en-US" sz="1200" kern="1200" dirty="0" err="1" smtClean="0">
                <a:solidFill>
                  <a:schemeClr val="tx1"/>
                </a:solidFill>
                <a:effectLst/>
                <a:latin typeface="+mn-lt"/>
                <a:ea typeface="+mn-ea"/>
                <a:cs typeface="+mn-cs"/>
              </a:rPr>
              <a:t>Vazhdoni</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Situatën</a:t>
            </a:r>
            <a:r>
              <a:rPr lang="en-US" sz="1200" kern="1200" dirty="0" smtClean="0">
                <a:solidFill>
                  <a:schemeClr val="tx1"/>
                </a:solidFill>
                <a:effectLst/>
                <a:latin typeface="+mn-lt"/>
                <a:ea typeface="+mn-ea"/>
                <a:cs typeface="+mn-cs"/>
              </a:rPr>
              <a:t> B"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slajdet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poshtë</a:t>
            </a:r>
            <a:r>
              <a:rPr lang="en-US" sz="1200" kern="1200" dirty="0" smtClean="0">
                <a:solidFill>
                  <a:schemeClr val="tx1"/>
                </a:solidFill>
                <a:effectLst/>
                <a:latin typeface="+mn-lt"/>
                <a:ea typeface="+mn-ea"/>
                <a:cs typeface="+mn-cs"/>
              </a:rPr>
              <a:t>.</a:t>
            </a:r>
          </a:p>
        </p:txBody>
      </p:sp>
      <p:sp>
        <p:nvSpPr>
          <p:cNvPr id="4" name="Slide Number Placeholder 3"/>
          <p:cNvSpPr>
            <a:spLocks noGrp="1"/>
          </p:cNvSpPr>
          <p:nvPr>
            <p:ph type="sldNum" sz="quarter" idx="10"/>
          </p:nvPr>
        </p:nvSpPr>
        <p:spPr/>
        <p:txBody>
          <a:bodyPr/>
          <a:lstStyle/>
          <a:p>
            <a:fld id="{6F040226-21D7-5847-B396-76B67129E36D}" type="slidenum">
              <a:rPr lang="en-US" smtClean="0"/>
              <a:pPr/>
              <a:t>114</a:t>
            </a:fld>
            <a:endParaRPr lang="en-US"/>
          </a:p>
        </p:txBody>
      </p:sp>
    </p:spTree>
    <p:extLst>
      <p:ext uri="{BB962C8B-B14F-4D97-AF65-F5344CB8AC3E}">
        <p14:creationId xmlns:p14="http://schemas.microsoft.com/office/powerpoint/2010/main" val="65411541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err="1" smtClean="0">
                <a:solidFill>
                  <a:schemeClr val="tx1"/>
                </a:solidFill>
                <a:effectLst/>
                <a:latin typeface="+mn-lt"/>
                <a:ea typeface="+mn-ea"/>
                <a:cs typeface="+mn-cs"/>
              </a:rPr>
              <a:t>Situata</a:t>
            </a:r>
            <a:r>
              <a:rPr lang="en-US" sz="1200" kern="1200" dirty="0" smtClean="0">
                <a:solidFill>
                  <a:schemeClr val="tx1"/>
                </a:solidFill>
                <a:effectLst/>
                <a:latin typeface="+mn-lt"/>
                <a:ea typeface="+mn-ea"/>
                <a:cs typeface="+mn-cs"/>
              </a:rPr>
              <a:t> 2: Monitor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aktiv</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ekrani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bosh (</a:t>
            </a:r>
            <a:r>
              <a:rPr lang="en-US" sz="1200" kern="1200" dirty="0" err="1" smtClean="0">
                <a:solidFill>
                  <a:schemeClr val="tx1"/>
                </a:solidFill>
                <a:effectLst/>
                <a:latin typeface="+mn-lt"/>
                <a:ea typeface="+mn-ea"/>
                <a:cs typeface="+mn-cs"/>
              </a:rPr>
              <a:t>modaliteti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fjetjes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mbrojtësi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ekranit</a:t>
            </a:r>
            <a:r>
              <a:rPr lang="en-US" sz="1200" kern="1200" dirty="0" smtClean="0">
                <a:solidFill>
                  <a:schemeClr val="tx1"/>
                </a:solidFill>
                <a:effectLst/>
                <a:latin typeface="+mn-lt"/>
                <a:ea typeface="+mn-ea"/>
                <a:cs typeface="+mn-cs"/>
              </a:rPr>
              <a:t> (p.sh.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foto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dukshme</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Lëvizni</a:t>
            </a:r>
            <a:r>
              <a:rPr lang="en-US" sz="1200" kern="1200" dirty="0" smtClean="0">
                <a:solidFill>
                  <a:schemeClr val="tx1"/>
                </a:solidFill>
                <a:effectLst/>
                <a:latin typeface="+mn-lt"/>
                <a:ea typeface="+mn-ea"/>
                <a:cs typeface="+mn-cs"/>
              </a:rPr>
              <a:t> lehtë </a:t>
            </a:r>
            <a:r>
              <a:rPr lang="en-US" sz="1200" kern="1200" dirty="0" err="1" smtClean="0">
                <a:solidFill>
                  <a:schemeClr val="tx1"/>
                </a:solidFill>
                <a:effectLst/>
                <a:latin typeface="+mn-lt"/>
                <a:ea typeface="+mn-ea"/>
                <a:cs typeface="+mn-cs"/>
              </a:rPr>
              <a:t>miun</a:t>
            </a:r>
            <a:r>
              <a:rPr lang="en-US" sz="1200" kern="1200" dirty="0" smtClean="0">
                <a:solidFill>
                  <a:schemeClr val="tx1"/>
                </a:solidFill>
                <a:effectLst/>
                <a:latin typeface="+mn-lt"/>
                <a:ea typeface="+mn-ea"/>
                <a:cs typeface="+mn-cs"/>
              </a:rPr>
              <a:t> (pa </a:t>
            </a:r>
            <a:r>
              <a:rPr lang="en-US" sz="1200" kern="1200" dirty="0" err="1" smtClean="0">
                <a:solidFill>
                  <a:schemeClr val="tx1"/>
                </a:solidFill>
                <a:effectLst/>
                <a:latin typeface="+mn-lt"/>
                <a:ea typeface="+mn-ea"/>
                <a:cs typeface="+mn-cs"/>
              </a:rPr>
              <a:t>shtypur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butonat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Ekrani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duhet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ndryshojë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tregojë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produktin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punës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kërkojë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fjalëkalim</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lëvizja</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miut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nuk</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shkakton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ndryshim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ekran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mos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bëni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asnjë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tastër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tjetër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operacione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miut</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Dokumentoni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detajet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monitoruesit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kohën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ndërhyrjes</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Vazhdoni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Vendosja</a:t>
            </a:r>
            <a:r>
              <a:rPr lang="en-US" sz="1200" kern="1200" dirty="0" smtClean="0">
                <a:solidFill>
                  <a:schemeClr val="tx1"/>
                </a:solidFill>
                <a:effectLst/>
                <a:latin typeface="+mn-lt"/>
                <a:ea typeface="+mn-ea"/>
                <a:cs typeface="+mn-cs"/>
              </a:rPr>
              <a:t> B" </a:t>
            </a:r>
            <a:r>
              <a:rPr lang="en-US" sz="1200" kern="1200" dirty="0" err="1" smtClean="0">
                <a:solidFill>
                  <a:schemeClr val="tx1"/>
                </a:solidFill>
                <a:effectLst/>
                <a:latin typeface="+mn-lt"/>
                <a:ea typeface="+mn-ea"/>
                <a:cs typeface="+mn-cs"/>
              </a:rPr>
              <a:t>siç</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përshkruhet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poshtë</a:t>
            </a:r>
            <a:r>
              <a:rPr lang="en-US" sz="1200" kern="1200" dirty="0" smtClean="0">
                <a:solidFill>
                  <a:schemeClr val="tx1"/>
                </a:solidFill>
                <a:effectLst/>
                <a:latin typeface="+mn-lt"/>
                <a:ea typeface="+mn-ea"/>
                <a:cs typeface="+mn-cs"/>
              </a:rPr>
              <a:t>..</a:t>
            </a:r>
          </a:p>
        </p:txBody>
      </p:sp>
      <p:sp>
        <p:nvSpPr>
          <p:cNvPr id="4" name="Slide Number Placeholder 3"/>
          <p:cNvSpPr>
            <a:spLocks noGrp="1"/>
          </p:cNvSpPr>
          <p:nvPr>
            <p:ph type="sldNum" sz="quarter" idx="10"/>
          </p:nvPr>
        </p:nvSpPr>
        <p:spPr/>
        <p:txBody>
          <a:bodyPr/>
          <a:lstStyle/>
          <a:p>
            <a:fld id="{6F040226-21D7-5847-B396-76B67129E36D}" type="slidenum">
              <a:rPr lang="en-US" smtClean="0"/>
              <a:pPr/>
              <a:t>115</a:t>
            </a:fld>
            <a:endParaRPr lang="en-US"/>
          </a:p>
        </p:txBody>
      </p:sp>
    </p:spTree>
    <p:extLst>
      <p:ext uri="{BB962C8B-B14F-4D97-AF65-F5344CB8AC3E}">
        <p14:creationId xmlns:p14="http://schemas.microsoft.com/office/powerpoint/2010/main" val="7489068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GB" sz="1200" kern="1200" dirty="0" err="1" smtClean="0">
                <a:solidFill>
                  <a:schemeClr val="tx1"/>
                </a:solidFill>
                <a:effectLst/>
                <a:latin typeface="+mn-lt"/>
                <a:ea typeface="+mn-ea"/>
                <a:cs typeface="+mn-cs"/>
              </a:rPr>
              <a:t>Ftojmë</a:t>
            </a:r>
            <a:r>
              <a:rPr lang="en-GB" sz="1200" kern="1200" baseline="0" dirty="0" smtClean="0">
                <a:solidFill>
                  <a:schemeClr val="tx1"/>
                </a:solidFill>
                <a:effectLst/>
                <a:latin typeface="+mn-lt"/>
                <a:ea typeface="+mn-ea"/>
                <a:cs typeface="+mn-cs"/>
              </a:rPr>
              <a:t> </a:t>
            </a:r>
            <a:r>
              <a:rPr lang="en-GB" sz="1200" kern="1200" baseline="0" dirty="0" err="1" smtClean="0">
                <a:solidFill>
                  <a:schemeClr val="tx1"/>
                </a:solidFill>
                <a:effectLst/>
                <a:latin typeface="+mn-lt"/>
                <a:ea typeface="+mn-ea"/>
                <a:cs typeface="+mn-cs"/>
              </a:rPr>
              <a:t>trajnerin</a:t>
            </a:r>
            <a:r>
              <a:rPr lang="en-GB" sz="1200" kern="1200" baseline="0" dirty="0" smtClean="0">
                <a:solidFill>
                  <a:schemeClr val="tx1"/>
                </a:solidFill>
                <a:effectLst/>
                <a:latin typeface="+mn-lt"/>
                <a:ea typeface="+mn-ea"/>
                <a:cs typeface="+mn-cs"/>
              </a:rPr>
              <a:t> ta </a:t>
            </a:r>
            <a:r>
              <a:rPr lang="en-GB" sz="1200" kern="1200" baseline="0" dirty="0" err="1" smtClean="0">
                <a:solidFill>
                  <a:schemeClr val="tx1"/>
                </a:solidFill>
                <a:effectLst/>
                <a:latin typeface="+mn-lt"/>
                <a:ea typeface="+mn-ea"/>
                <a:cs typeface="+mn-cs"/>
              </a:rPr>
              <a:t>lexojë</a:t>
            </a:r>
            <a:r>
              <a:rPr lang="en-GB" sz="1200" kern="1200" baseline="0" dirty="0" smtClean="0">
                <a:solidFill>
                  <a:schemeClr val="tx1"/>
                </a:solidFill>
                <a:effectLst/>
                <a:latin typeface="+mn-lt"/>
                <a:ea typeface="+mn-ea"/>
                <a:cs typeface="+mn-cs"/>
              </a:rPr>
              <a:t> </a:t>
            </a:r>
            <a:r>
              <a:rPr lang="en-GB" sz="1200" kern="1200" baseline="0" dirty="0" err="1" smtClean="0">
                <a:solidFill>
                  <a:schemeClr val="tx1"/>
                </a:solidFill>
                <a:effectLst/>
                <a:latin typeface="+mn-lt"/>
                <a:ea typeface="+mn-ea"/>
                <a:cs typeface="+mn-cs"/>
              </a:rPr>
              <a:t>slajdin</a:t>
            </a:r>
            <a:r>
              <a:rPr lang="en-GB" sz="1200" kern="1200" dirty="0" smtClean="0">
                <a:solidFill>
                  <a:schemeClr val="tx1"/>
                </a:solidFill>
                <a:effectLst/>
                <a:latin typeface="+mn-lt"/>
                <a:ea typeface="+mn-ea"/>
                <a:cs typeface="+mn-cs"/>
              </a:rPr>
              <a:t>.</a:t>
            </a:r>
            <a:endParaRPr lang="en-GB" dirty="0"/>
          </a:p>
        </p:txBody>
      </p:sp>
      <p:sp>
        <p:nvSpPr>
          <p:cNvPr id="4" name="Espace réservé du numéro de diapositive 3"/>
          <p:cNvSpPr>
            <a:spLocks noGrp="1"/>
          </p:cNvSpPr>
          <p:nvPr>
            <p:ph type="sldNum" sz="quarter" idx="10"/>
          </p:nvPr>
        </p:nvSpPr>
        <p:spPr/>
        <p:txBody>
          <a:bodyPr/>
          <a:lstStyle/>
          <a:p>
            <a:fld id="{6F040226-21D7-5847-B396-76B67129E36D}" type="slidenum">
              <a:rPr lang="en-US" smtClean="0"/>
              <a:pPr/>
              <a:t>9</a:t>
            </a:fld>
            <a:endParaRPr lang="en-US" dirty="0"/>
          </a:p>
        </p:txBody>
      </p:sp>
    </p:spTree>
    <p:extLst>
      <p:ext uri="{BB962C8B-B14F-4D97-AF65-F5344CB8AC3E}">
        <p14:creationId xmlns:p14="http://schemas.microsoft.com/office/powerpoint/2010/main" val="29014810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err="1" smtClean="0">
                <a:solidFill>
                  <a:schemeClr val="tx1"/>
                </a:solidFill>
                <a:effectLst/>
                <a:latin typeface="+mn-lt"/>
                <a:ea typeface="+mn-ea"/>
                <a:cs typeface="+mn-cs"/>
              </a:rPr>
              <a:t>Situata</a:t>
            </a:r>
            <a:r>
              <a:rPr lang="en-US" sz="1200" kern="1200" dirty="0" smtClean="0">
                <a:solidFill>
                  <a:schemeClr val="tx1"/>
                </a:solidFill>
                <a:effectLst/>
                <a:latin typeface="+mn-lt"/>
                <a:ea typeface="+mn-ea"/>
                <a:cs typeface="+mn-cs"/>
              </a:rPr>
              <a:t> 3: </a:t>
            </a:r>
            <a:r>
              <a:rPr lang="en-US" sz="1200" kern="1200" dirty="0" err="1" smtClean="0">
                <a:solidFill>
                  <a:schemeClr val="tx1"/>
                </a:solidFill>
                <a:effectLst/>
                <a:latin typeface="+mn-lt"/>
                <a:ea typeface="+mn-ea"/>
                <a:cs typeface="+mn-cs"/>
              </a:rPr>
              <a:t>Monitori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fikur</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Bëni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shënim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statusit</a:t>
            </a:r>
            <a:r>
              <a:rPr lang="en-US" sz="1200" kern="1200" dirty="0" smtClean="0">
                <a:solidFill>
                  <a:schemeClr val="tx1"/>
                </a:solidFill>
                <a:effectLst/>
                <a:latin typeface="+mn-lt"/>
                <a:ea typeface="+mn-ea"/>
                <a:cs typeface="+mn-cs"/>
              </a:rPr>
              <a:t> “I </a:t>
            </a:r>
            <a:r>
              <a:rPr lang="en-US" sz="1200" kern="1200" dirty="0" err="1" smtClean="0">
                <a:solidFill>
                  <a:schemeClr val="tx1"/>
                </a:solidFill>
                <a:effectLst/>
                <a:latin typeface="+mn-lt"/>
                <a:ea typeface="+mn-ea"/>
                <a:cs typeface="+mn-cs"/>
              </a:rPr>
              <a:t>fikur</a:t>
            </a:r>
            <a:r>
              <a:rPr lang="en-US" sz="1200" kern="1200" dirty="0" smtClean="0">
                <a:solidFill>
                  <a:schemeClr val="tx1"/>
                </a:solidFill>
                <a:effectLst/>
                <a:latin typeface="+mn-lt"/>
                <a:ea typeface="+mn-ea"/>
                <a:cs typeface="+mn-cs"/>
              </a:rPr>
              <a:t>".</a:t>
            </a:r>
          </a:p>
          <a:p>
            <a:r>
              <a:rPr lang="en-US" sz="1200" kern="1200" dirty="0" err="1" smtClean="0">
                <a:solidFill>
                  <a:schemeClr val="tx1"/>
                </a:solidFill>
                <a:effectLst/>
                <a:latin typeface="+mn-lt"/>
                <a:ea typeface="+mn-ea"/>
                <a:cs typeface="+mn-cs"/>
              </a:rPr>
              <a:t>Ndizeni</a:t>
            </a:r>
            <a:r>
              <a:rPr lang="en-US" sz="1200" kern="1200" dirty="0" smtClean="0">
                <a:solidFill>
                  <a:schemeClr val="tx1"/>
                </a:solidFill>
                <a:effectLst/>
                <a:latin typeface="+mn-lt"/>
                <a:ea typeface="+mn-ea"/>
                <a:cs typeface="+mn-cs"/>
              </a:rPr>
              <a:t>/</a:t>
            </a:r>
            <a:r>
              <a:rPr lang="en-US" sz="1200" kern="1200" dirty="0" err="1" smtClean="0">
                <a:solidFill>
                  <a:schemeClr val="tx1"/>
                </a:solidFill>
                <a:effectLst/>
                <a:latin typeface="+mn-lt"/>
                <a:ea typeface="+mn-ea"/>
                <a:cs typeface="+mn-cs"/>
              </a:rPr>
              <a:t>aktivizoni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monitorin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pastaj</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përcaktoni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statusi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monitorit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siç</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përshkruhet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situatën</a:t>
            </a:r>
            <a:r>
              <a:rPr lang="en-US" sz="1200" kern="1200" dirty="0" smtClean="0">
                <a:solidFill>
                  <a:schemeClr val="tx1"/>
                </a:solidFill>
                <a:effectLst/>
                <a:latin typeface="+mn-lt"/>
                <a:ea typeface="+mn-ea"/>
                <a:cs typeface="+mn-cs"/>
              </a:rPr>
              <a:t> 1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2 </a:t>
            </a:r>
            <a:r>
              <a:rPr lang="en-US" sz="1200" kern="1200" dirty="0" err="1" smtClean="0">
                <a:solidFill>
                  <a:schemeClr val="tx1"/>
                </a:solidFill>
                <a:effectLst/>
                <a:latin typeface="+mn-lt"/>
                <a:ea typeface="+mn-ea"/>
                <a:cs typeface="+mn-cs"/>
              </a:rPr>
              <a:t>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ndiqni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këto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hapa</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a:t>
            </a:r>
          </a:p>
        </p:txBody>
      </p:sp>
      <p:sp>
        <p:nvSpPr>
          <p:cNvPr id="4" name="Slide Number Placeholder 3"/>
          <p:cNvSpPr>
            <a:spLocks noGrp="1"/>
          </p:cNvSpPr>
          <p:nvPr>
            <p:ph type="sldNum" sz="quarter" idx="10"/>
          </p:nvPr>
        </p:nvSpPr>
        <p:spPr/>
        <p:txBody>
          <a:bodyPr/>
          <a:lstStyle/>
          <a:p>
            <a:fld id="{6F040226-21D7-5847-B396-76B67129E36D}" type="slidenum">
              <a:rPr lang="en-US" smtClean="0"/>
              <a:pPr/>
              <a:t>116</a:t>
            </a:fld>
            <a:endParaRPr lang="en-US"/>
          </a:p>
        </p:txBody>
      </p:sp>
    </p:spTree>
    <p:extLst>
      <p:ext uri="{BB962C8B-B14F-4D97-AF65-F5344CB8AC3E}">
        <p14:creationId xmlns:p14="http://schemas.microsoft.com/office/powerpoint/2010/main" val="476226672"/>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err="1" smtClean="0">
                <a:solidFill>
                  <a:schemeClr val="tx1"/>
                </a:solidFill>
                <a:effectLst/>
                <a:latin typeface="+mn-lt"/>
                <a:ea typeface="+mn-ea"/>
                <a:cs typeface="+mn-cs"/>
              </a:rPr>
              <a:t>Sapo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keni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vendosur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ndezur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fikur</a:t>
            </a:r>
            <a:r>
              <a:rPr lang="en-US" sz="1200" kern="1200" dirty="0" smtClean="0">
                <a:solidFill>
                  <a:schemeClr val="tx1"/>
                </a:solidFill>
                <a:effectLst/>
                <a:latin typeface="+mn-lt"/>
                <a:ea typeface="+mn-ea"/>
                <a:cs typeface="+mn-cs"/>
              </a:rPr>
              <a:t>, do </a:t>
            </a:r>
            <a:r>
              <a:rPr lang="en-US" sz="1200" kern="1200" dirty="0" err="1" smtClean="0">
                <a:solidFill>
                  <a:schemeClr val="tx1"/>
                </a:solidFill>
                <a:effectLst/>
                <a:latin typeface="+mn-lt"/>
                <a:ea typeface="+mn-ea"/>
                <a:cs typeface="+mn-cs"/>
              </a:rPr>
              <a:t>t'ju</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duhet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ndërmerrni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mëposhtmet</a:t>
            </a:r>
            <a:r>
              <a:rPr lang="en-US" sz="1200" kern="1200" dirty="0" smtClean="0">
                <a:solidFill>
                  <a:schemeClr val="tx1"/>
                </a:solidFill>
                <a:effectLst/>
                <a:latin typeface="+mn-lt"/>
                <a:ea typeface="+mn-ea"/>
                <a:cs typeface="+mn-cs"/>
              </a:rPr>
              <a:t>:</a:t>
            </a:r>
          </a:p>
          <a:p>
            <a:r>
              <a:rPr lang="en-US" sz="1200" kern="1200" dirty="0" err="1" smtClean="0">
                <a:solidFill>
                  <a:schemeClr val="tx1"/>
                </a:solidFill>
                <a:effectLst/>
                <a:latin typeface="+mn-lt"/>
                <a:ea typeface="+mn-ea"/>
                <a:cs typeface="+mn-cs"/>
              </a:rPr>
              <a:t>Situata</a:t>
            </a:r>
            <a:r>
              <a:rPr lang="en-US" sz="1200" kern="1200" dirty="0" smtClean="0">
                <a:solidFill>
                  <a:schemeClr val="tx1"/>
                </a:solidFill>
                <a:effectLst/>
                <a:latin typeface="+mn-lt"/>
                <a:ea typeface="+mn-ea"/>
                <a:cs typeface="+mn-cs"/>
              </a:rPr>
              <a:t> A: </a:t>
            </a:r>
            <a:r>
              <a:rPr lang="en-US" sz="1200" kern="1200" dirty="0" err="1" smtClean="0">
                <a:solidFill>
                  <a:schemeClr val="tx1"/>
                </a:solidFill>
                <a:effectLst/>
                <a:latin typeface="+mn-lt"/>
                <a:ea typeface="+mn-ea"/>
                <a:cs typeface="+mn-cs"/>
              </a:rPr>
              <a:t>Ju</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keni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vendosur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sistemi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jetë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fikur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mos</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aktivizoni</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Hiqni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kabllon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furnizimit</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energji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pajisja</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synuar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mos</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fikni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prizën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murit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regjistrojeni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kohën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bërë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këtë</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keni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bëjnë</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a:t>
            </a:r>
            <a:r>
              <a:rPr lang="en-US" sz="1200" kern="1200" dirty="0" smtClean="0">
                <a:solidFill>
                  <a:schemeClr val="tx1"/>
                </a:solidFill>
                <a:effectLst/>
                <a:latin typeface="+mn-lt"/>
                <a:ea typeface="+mn-ea"/>
                <a:cs typeface="+mn-cs"/>
              </a:rPr>
              <a:t> portative, </a:t>
            </a:r>
            <a:r>
              <a:rPr lang="en-US" sz="1200" kern="1200" dirty="0" err="1" smtClean="0">
                <a:solidFill>
                  <a:schemeClr val="tx1"/>
                </a:solidFill>
                <a:effectLst/>
                <a:latin typeface="+mn-lt"/>
                <a:ea typeface="+mn-ea"/>
                <a:cs typeface="+mn-cs"/>
              </a:rPr>
              <a:t>gjithashtu</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hiqni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paketën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baterisë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Hiqni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çdo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paketë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shtesë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baterisë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aplikohet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disa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a:t>
            </a:r>
            <a:r>
              <a:rPr lang="en-US" sz="1200" kern="1200" dirty="0" smtClean="0">
                <a:solidFill>
                  <a:schemeClr val="tx1"/>
                </a:solidFill>
                <a:effectLst/>
                <a:latin typeface="+mn-lt"/>
                <a:ea typeface="+mn-ea"/>
                <a:cs typeface="+mn-cs"/>
              </a:rPr>
              <a:t> portative </a:t>
            </a:r>
            <a:r>
              <a:rPr lang="en-US" sz="1200" kern="1200" dirty="0" err="1" smtClean="0">
                <a:solidFill>
                  <a:schemeClr val="tx1"/>
                </a:solidFill>
                <a:effectLst/>
                <a:latin typeface="+mn-lt"/>
                <a:ea typeface="+mn-ea"/>
                <a:cs typeface="+mn-cs"/>
              </a:rPr>
              <a:t>kanë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bateri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dytë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gjirin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shumëfishtë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vend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floppy drive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CD drive).</a:t>
            </a:r>
          </a:p>
          <a:p>
            <a:endParaRPr lang="en-US" sz="1200" kern="1200" dirty="0" smtClean="0">
              <a:solidFill>
                <a:schemeClr val="tx1"/>
              </a:solidFill>
              <a:effectLst/>
              <a:latin typeface="+mn-lt"/>
              <a:ea typeface="+mn-ea"/>
              <a:cs typeface="+mn-cs"/>
            </a:endParaRPr>
          </a:p>
          <a:p>
            <a:r>
              <a:rPr lang="en-US" sz="1200" kern="1200" dirty="0" err="1" smtClean="0">
                <a:solidFill>
                  <a:schemeClr val="tx1"/>
                </a:solidFill>
                <a:effectLst/>
                <a:latin typeface="+mn-lt"/>
                <a:ea typeface="+mn-ea"/>
                <a:cs typeface="+mn-cs"/>
              </a:rPr>
              <a:t>Nëse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sistemi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kompjuterik</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fikur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hiqni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sepse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procesi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nisjes</a:t>
            </a:r>
            <a:r>
              <a:rPr lang="en-US" sz="1200" kern="1200" dirty="0" smtClean="0">
                <a:solidFill>
                  <a:schemeClr val="tx1"/>
                </a:solidFill>
                <a:effectLst/>
                <a:latin typeface="+mn-lt"/>
                <a:ea typeface="+mn-ea"/>
                <a:cs typeface="+mn-cs"/>
              </a:rPr>
              <a:t> do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modifikojë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dhënat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kompjuterike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potencialisht</a:t>
            </a:r>
            <a:r>
              <a:rPr lang="en-US" sz="1200" kern="1200" dirty="0" smtClean="0">
                <a:solidFill>
                  <a:schemeClr val="tx1"/>
                </a:solidFill>
                <a:effectLst/>
                <a:latin typeface="+mn-lt"/>
                <a:ea typeface="+mn-ea"/>
                <a:cs typeface="+mn-cs"/>
              </a:rPr>
              <a:t> do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shkatërrojë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provat</a:t>
            </a:r>
            <a:r>
              <a:rPr lang="en-US" sz="1200" kern="1200" dirty="0" smtClean="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117</a:t>
            </a:fld>
            <a:endParaRPr lang="en-US"/>
          </a:p>
        </p:txBody>
      </p:sp>
    </p:spTree>
    <p:extLst>
      <p:ext uri="{BB962C8B-B14F-4D97-AF65-F5344CB8AC3E}">
        <p14:creationId xmlns:p14="http://schemas.microsoft.com/office/powerpoint/2010/main" val="270123935"/>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err="1" smtClean="0">
                <a:solidFill>
                  <a:schemeClr val="tx1"/>
                </a:solidFill>
                <a:effectLst/>
                <a:latin typeface="+mn-lt"/>
                <a:ea typeface="+mn-ea"/>
                <a:cs typeface="+mn-cs"/>
              </a:rPr>
              <a:t>Situataa</a:t>
            </a:r>
            <a:r>
              <a:rPr lang="en-US" sz="1200" kern="1200" dirty="0" smtClean="0">
                <a:solidFill>
                  <a:schemeClr val="tx1"/>
                </a:solidFill>
                <a:effectLst/>
                <a:latin typeface="+mn-lt"/>
                <a:ea typeface="+mn-ea"/>
                <a:cs typeface="+mn-cs"/>
              </a:rPr>
              <a:t> B: </a:t>
            </a:r>
            <a:r>
              <a:rPr lang="en-US" sz="1200" kern="1200" dirty="0" err="1" smtClean="0">
                <a:solidFill>
                  <a:schemeClr val="tx1"/>
                </a:solidFill>
                <a:effectLst/>
                <a:latin typeface="+mn-lt"/>
                <a:ea typeface="+mn-ea"/>
                <a:cs typeface="+mn-cs"/>
              </a:rPr>
              <a:t>Ju</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keni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vendosur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sistemi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jetë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ndezur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mos</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fikni</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Mundohuni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kontaktoni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specialist: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specialist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dispozicion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ndiqni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këshillat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tyre</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nuk</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a:t>
            </a:r>
            <a:r>
              <a:rPr lang="en-US" sz="1200" kern="1200" dirty="0" smtClean="0">
                <a:solidFill>
                  <a:schemeClr val="tx1"/>
                </a:solidFill>
                <a:effectLst/>
                <a:latin typeface="+mn-lt"/>
                <a:ea typeface="+mn-ea"/>
                <a:cs typeface="+mn-cs"/>
              </a:rPr>
              <a:t> specialist, </a:t>
            </a:r>
            <a:r>
              <a:rPr lang="en-US" sz="1200" kern="1200" dirty="0" err="1" smtClean="0">
                <a:solidFill>
                  <a:schemeClr val="tx1"/>
                </a:solidFill>
                <a:effectLst/>
                <a:latin typeface="+mn-lt"/>
                <a:ea typeface="+mn-ea"/>
                <a:cs typeface="+mn-cs"/>
              </a:rPr>
              <a:t>vazhdoni</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udhëzimet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ardhshme</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Mos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prekni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tastierën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tjera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hyrëse</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vazhdohet</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hapat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përshkruar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3.5.</a:t>
            </a:r>
          </a:p>
          <a:p>
            <a:r>
              <a:rPr lang="en-US" sz="1200" kern="1200" dirty="0" err="1" smtClean="0">
                <a:solidFill>
                  <a:schemeClr val="tx1"/>
                </a:solidFill>
                <a:effectLst/>
                <a:latin typeface="+mn-lt"/>
                <a:ea typeface="+mn-ea"/>
                <a:cs typeface="+mn-cs"/>
              </a:rPr>
              <a:t>Mos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harroni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Heqja</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kabllit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furnizimit</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energji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sistemi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kompjuterik</a:t>
            </a:r>
            <a:r>
              <a:rPr lang="en-US" sz="1200" kern="1200" dirty="0" smtClean="0">
                <a:solidFill>
                  <a:schemeClr val="tx1"/>
                </a:solidFill>
                <a:effectLst/>
                <a:latin typeface="+mn-lt"/>
                <a:ea typeface="+mn-ea"/>
                <a:cs typeface="+mn-cs"/>
              </a:rPr>
              <a:t> do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ndikojë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gjitha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programet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aktualisht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funksion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gjitha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dhënat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ruajtura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aktualisht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RAM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përfshirë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dhënat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përkatëse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tilla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fjalëkalimet</a:t>
            </a:r>
            <a:r>
              <a:rPr lang="en-US" sz="1200" kern="1200" dirty="0" smtClean="0">
                <a:solidFill>
                  <a:schemeClr val="tx1"/>
                </a:solidFill>
                <a:effectLst/>
                <a:latin typeface="+mn-lt"/>
                <a:ea typeface="+mn-ea"/>
                <a:cs typeface="+mn-cs"/>
              </a:rPr>
              <a:t>) do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humbasin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Kjo</a:t>
            </a:r>
            <a:r>
              <a:rPr lang="en-US" sz="1200" kern="1200" dirty="0" smtClean="0">
                <a:solidFill>
                  <a:schemeClr val="tx1"/>
                </a:solidFill>
                <a:effectLst/>
                <a:latin typeface="+mn-lt"/>
                <a:ea typeface="+mn-ea"/>
                <a:cs typeface="+mn-cs"/>
              </a:rPr>
              <a:t> do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përfshinte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çdo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lidhje</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internetin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shtypjen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enkriptimin</a:t>
            </a:r>
            <a:r>
              <a:rPr lang="en-US" sz="1200" kern="1200" dirty="0" smtClean="0">
                <a:solidFill>
                  <a:schemeClr val="tx1"/>
                </a:solidFill>
                <a:effectLst/>
                <a:latin typeface="+mn-lt"/>
                <a:ea typeface="+mn-ea"/>
                <a:cs typeface="+mn-cs"/>
              </a:rPr>
              <a:t>.</a:t>
            </a:r>
          </a:p>
          <a:p>
            <a:endParaRPr lang="en-US" sz="1200" kern="1200" dirty="0" smtClean="0">
              <a:solidFill>
                <a:schemeClr val="tx1"/>
              </a:solidFill>
              <a:effectLst/>
              <a:latin typeface="+mn-lt"/>
              <a:ea typeface="+mn-ea"/>
              <a:cs typeface="+mn-cs"/>
            </a:endParaRPr>
          </a:p>
          <a:p>
            <a:r>
              <a:rPr lang="en-US" sz="1200" kern="1200" dirty="0" err="1" smtClean="0">
                <a:solidFill>
                  <a:schemeClr val="tx1"/>
                </a:solidFill>
                <a:effectLst/>
                <a:latin typeface="+mn-lt"/>
                <a:ea typeface="+mn-ea"/>
                <a:cs typeface="+mn-cs"/>
              </a:rPr>
              <a:t>Mos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harroni</a:t>
            </a:r>
            <a:r>
              <a:rPr lang="en-US" sz="1200" kern="1200" dirty="0" smtClean="0">
                <a:solidFill>
                  <a:schemeClr val="tx1"/>
                </a:solidFill>
                <a:effectLst/>
                <a:latin typeface="+mn-lt"/>
                <a:ea typeface="+mn-ea"/>
                <a:cs typeface="+mn-cs"/>
              </a:rPr>
              <a:t>: Kur </a:t>
            </a:r>
            <a:r>
              <a:rPr lang="en-US" sz="1200" kern="1200" dirty="0" err="1" smtClean="0">
                <a:solidFill>
                  <a:schemeClr val="tx1"/>
                </a:solidFill>
                <a:effectLst/>
                <a:latin typeface="+mn-lt"/>
                <a:ea typeface="+mn-ea"/>
                <a:cs typeface="+mn-cs"/>
              </a:rPr>
              <a:t>sistemi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ndizet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rëndësishme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dyshuarit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sigurohen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largohen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kutitë</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siguresave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çelsat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fuqisë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komunikimit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mobil</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pasur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raste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sistemet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drejtimit</a:t>
            </a:r>
            <a:r>
              <a:rPr lang="en-US" sz="1200" kern="1200" dirty="0" smtClean="0">
                <a:solidFill>
                  <a:schemeClr val="tx1"/>
                </a:solidFill>
                <a:effectLst/>
                <a:latin typeface="+mn-lt"/>
                <a:ea typeface="+mn-ea"/>
                <a:cs typeface="+mn-cs"/>
              </a:rPr>
              <a:t> me encryption me disk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plotë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janë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çaktivizuar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gjatë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kërkimit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vetëm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shkak</a:t>
            </a:r>
            <a:r>
              <a:rPr lang="en-US" sz="1200" kern="1200" dirty="0" smtClean="0">
                <a:solidFill>
                  <a:schemeClr val="tx1"/>
                </a:solidFill>
                <a:effectLst/>
                <a:latin typeface="+mn-lt"/>
                <a:ea typeface="+mn-ea"/>
                <a:cs typeface="+mn-cs"/>
              </a:rPr>
              <a:t> se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dyshuari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ishte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gjendje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arrinte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kutinë</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siguresave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dërgonte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sinjal</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përshtatës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përshtatshëm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kontrolluar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distanca</a:t>
            </a:r>
            <a:r>
              <a:rPr lang="en-US" sz="1200" kern="1200" dirty="0" smtClean="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118</a:t>
            </a:fld>
            <a:endParaRPr lang="en-US"/>
          </a:p>
        </p:txBody>
      </p:sp>
    </p:spTree>
    <p:extLst>
      <p:ext uri="{BB962C8B-B14F-4D97-AF65-F5344CB8AC3E}">
        <p14:creationId xmlns:p14="http://schemas.microsoft.com/office/powerpoint/2010/main" val="840903779"/>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err="1" smtClean="0">
                <a:solidFill>
                  <a:schemeClr val="tx1"/>
                </a:solidFill>
                <a:effectLst/>
                <a:latin typeface="+mn-lt"/>
                <a:ea typeface="+mn-ea"/>
                <a:cs typeface="+mn-cs"/>
              </a:rPr>
              <a:t>Situata</a:t>
            </a:r>
            <a:r>
              <a:rPr lang="en-US" sz="1200" kern="1200" dirty="0" smtClean="0">
                <a:solidFill>
                  <a:schemeClr val="tx1"/>
                </a:solidFill>
                <a:effectLst/>
                <a:latin typeface="+mn-lt"/>
                <a:ea typeface="+mn-ea"/>
                <a:cs typeface="+mn-cs"/>
              </a:rPr>
              <a:t> C: </a:t>
            </a:r>
            <a:r>
              <a:rPr lang="en-US" sz="1200" kern="1200" dirty="0" err="1" smtClean="0">
                <a:solidFill>
                  <a:schemeClr val="tx1"/>
                </a:solidFill>
                <a:effectLst/>
                <a:latin typeface="+mn-lt"/>
                <a:ea typeface="+mn-ea"/>
                <a:cs typeface="+mn-cs"/>
              </a:rPr>
              <a:t>Nuk</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përcaktoni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sistemi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ndezur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apo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fikur</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Supozoni</a:t>
            </a:r>
            <a:r>
              <a:rPr lang="en-US" sz="1200" kern="1200" dirty="0" smtClean="0">
                <a:solidFill>
                  <a:schemeClr val="tx1"/>
                </a:solidFill>
                <a:effectLst/>
                <a:latin typeface="+mn-lt"/>
                <a:ea typeface="+mn-ea"/>
                <a:cs typeface="+mn-cs"/>
              </a:rPr>
              <a:t> se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fikur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Mos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shtypni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ndërprerësin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rrymës</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Hiqni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kabllon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furnizimit</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energji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pajisja</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synuar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mos</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fikni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prizën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murit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regjistrojeni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kohën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bërë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këtë</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keni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bëjnë</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a:t>
            </a:r>
            <a:r>
              <a:rPr lang="en-US" sz="1200" kern="1200" dirty="0" smtClean="0">
                <a:solidFill>
                  <a:schemeClr val="tx1"/>
                </a:solidFill>
                <a:effectLst/>
                <a:latin typeface="+mn-lt"/>
                <a:ea typeface="+mn-ea"/>
                <a:cs typeface="+mn-cs"/>
              </a:rPr>
              <a:t> portative, </a:t>
            </a:r>
            <a:r>
              <a:rPr lang="en-US" sz="1200" kern="1200" dirty="0" err="1" smtClean="0">
                <a:solidFill>
                  <a:schemeClr val="tx1"/>
                </a:solidFill>
                <a:effectLst/>
                <a:latin typeface="+mn-lt"/>
                <a:ea typeface="+mn-ea"/>
                <a:cs typeface="+mn-cs"/>
              </a:rPr>
              <a:t>gjithashtu</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hiqni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paketën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baterisë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Hiqni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çdo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paketë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shtesë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baterisë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aplikueshme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disa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a:t>
            </a:r>
            <a:r>
              <a:rPr lang="en-US" sz="1200" kern="1200" dirty="0" smtClean="0">
                <a:solidFill>
                  <a:schemeClr val="tx1"/>
                </a:solidFill>
                <a:effectLst/>
                <a:latin typeface="+mn-lt"/>
                <a:ea typeface="+mn-ea"/>
                <a:cs typeface="+mn-cs"/>
              </a:rPr>
              <a:t> portative </a:t>
            </a:r>
            <a:r>
              <a:rPr lang="en-US" sz="1200" kern="1200" dirty="0" err="1" smtClean="0">
                <a:solidFill>
                  <a:schemeClr val="tx1"/>
                </a:solidFill>
                <a:effectLst/>
                <a:latin typeface="+mn-lt"/>
                <a:ea typeface="+mn-ea"/>
                <a:cs typeface="+mn-cs"/>
              </a:rPr>
              <a:t>kanë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bateri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dytë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gjirin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shumëfishtë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vend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floppy drive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CD drive).</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119</a:t>
            </a:fld>
            <a:endParaRPr lang="en-US"/>
          </a:p>
        </p:txBody>
      </p:sp>
    </p:spTree>
    <p:extLst>
      <p:ext uri="{BB962C8B-B14F-4D97-AF65-F5344CB8AC3E}">
        <p14:creationId xmlns:p14="http://schemas.microsoft.com/office/powerpoint/2010/main" val="37227439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err="1" smtClean="0">
                <a:solidFill>
                  <a:schemeClr val="tx1"/>
                </a:solidFill>
                <a:effectLst/>
                <a:latin typeface="+mn-lt"/>
                <a:ea typeface="+mn-ea"/>
                <a:cs typeface="+mn-cs"/>
              </a:rPr>
              <a:t>Mbledhja</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rrjetit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kompjuterik</a:t>
            </a:r>
            <a:endParaRPr lang="en-US" sz="1200" kern="1200" dirty="0" smtClean="0">
              <a:solidFill>
                <a:schemeClr val="tx1"/>
              </a:solidFill>
              <a:effectLst/>
              <a:latin typeface="+mn-lt"/>
              <a:ea typeface="+mn-ea"/>
              <a:cs typeface="+mn-cs"/>
            </a:endParaRPr>
          </a:p>
          <a:p>
            <a:r>
              <a:rPr lang="en-US" sz="1200" kern="1200" dirty="0" err="1" smtClean="0">
                <a:solidFill>
                  <a:schemeClr val="tx1"/>
                </a:solidFill>
                <a:effectLst/>
                <a:latin typeface="+mn-lt"/>
                <a:ea typeface="+mn-ea"/>
                <a:cs typeface="+mn-cs"/>
              </a:rPr>
              <a:t>Mos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harroni</a:t>
            </a:r>
            <a:r>
              <a:rPr lang="en-US" sz="1200" kern="1200" dirty="0" smtClean="0">
                <a:solidFill>
                  <a:schemeClr val="tx1"/>
                </a:solidFill>
                <a:effectLst/>
                <a:latin typeface="+mn-lt"/>
                <a:ea typeface="+mn-ea"/>
                <a:cs typeface="+mn-cs"/>
              </a:rPr>
              <a:t> - </a:t>
            </a:r>
            <a:r>
              <a:rPr lang="en-US" sz="1200" kern="1200" dirty="0" err="1" smtClean="0">
                <a:solidFill>
                  <a:schemeClr val="tx1"/>
                </a:solidFill>
                <a:effectLst/>
                <a:latin typeface="+mn-lt"/>
                <a:ea typeface="+mn-ea"/>
                <a:cs typeface="+mn-cs"/>
              </a:rPr>
              <a:t>Nëse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keni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arsye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mirë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besuar</a:t>
            </a:r>
            <a:r>
              <a:rPr lang="en-US" sz="1200" kern="1200" dirty="0" smtClean="0">
                <a:solidFill>
                  <a:schemeClr val="tx1"/>
                </a:solidFill>
                <a:effectLst/>
                <a:latin typeface="+mn-lt"/>
                <a:ea typeface="+mn-ea"/>
                <a:cs typeface="+mn-cs"/>
              </a:rPr>
              <a:t> se </a:t>
            </a:r>
            <a:r>
              <a:rPr lang="en-US" sz="1200" kern="1200" dirty="0" err="1" smtClean="0">
                <a:solidFill>
                  <a:schemeClr val="tx1"/>
                </a:solidFill>
                <a:effectLst/>
                <a:latin typeface="+mn-lt"/>
                <a:ea typeface="+mn-ea"/>
                <a:cs typeface="+mn-cs"/>
              </a:rPr>
              <a:t>ekziston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rrjeti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vend, </a:t>
            </a:r>
            <a:r>
              <a:rPr lang="en-US" sz="1200" kern="1200" dirty="0" err="1" smtClean="0">
                <a:solidFill>
                  <a:schemeClr val="tx1"/>
                </a:solidFill>
                <a:effectLst/>
                <a:latin typeface="+mn-lt"/>
                <a:ea typeface="+mn-ea"/>
                <a:cs typeface="+mn-cs"/>
              </a:rPr>
              <a:t>kontaktoni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specialist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rrjetit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kompjuterik</a:t>
            </a:r>
            <a:r>
              <a:rPr lang="en-US" sz="1200" kern="1200" dirty="0" smtClean="0">
                <a:solidFill>
                  <a:schemeClr val="tx1"/>
                </a:solidFill>
                <a:effectLst/>
                <a:latin typeface="+mn-lt"/>
                <a:ea typeface="+mn-ea"/>
                <a:cs typeface="+mn-cs"/>
              </a:rPr>
              <a:t> para se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merrni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pjesë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skenë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asnjë</a:t>
            </a:r>
            <a:r>
              <a:rPr lang="en-US" sz="1200" kern="1200" dirty="0" smtClean="0">
                <a:solidFill>
                  <a:schemeClr val="tx1"/>
                </a:solidFill>
                <a:effectLst/>
                <a:latin typeface="+mn-lt"/>
                <a:ea typeface="+mn-ea"/>
                <a:cs typeface="+mn-cs"/>
              </a:rPr>
              <a:t> specialist </a:t>
            </a:r>
            <a:r>
              <a:rPr lang="en-US" sz="1200" kern="1200" dirty="0" err="1" smtClean="0">
                <a:solidFill>
                  <a:schemeClr val="tx1"/>
                </a:solidFill>
                <a:effectLst/>
                <a:latin typeface="+mn-lt"/>
                <a:ea typeface="+mn-ea"/>
                <a:cs typeface="+mn-cs"/>
              </a:rPr>
              <a:t>nuk</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disponueshëm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informacioni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dhënë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këtë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seksion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t'ju</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ndihmojë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gjatë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përcaktimit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përkatëse</a:t>
            </a:r>
            <a:r>
              <a:rPr lang="en-US" sz="1200" kern="1200" dirty="0" smtClean="0">
                <a:solidFill>
                  <a:schemeClr val="tx1"/>
                </a:solidFill>
                <a:effectLst/>
                <a:latin typeface="+mn-lt"/>
                <a:ea typeface="+mn-ea"/>
                <a:cs typeface="+mn-cs"/>
              </a:rPr>
              <a:t>.</a:t>
            </a:r>
          </a:p>
          <a:p>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rrjet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kompjuterik</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tregohet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Prezenca</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sistemeve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kompjuterike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shumta</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Prania</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komponentëve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rrjetit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siç</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janë</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o </a:t>
            </a:r>
            <a:r>
              <a:rPr lang="en-US" sz="1200" kern="1200" dirty="0" err="1" smtClean="0">
                <a:solidFill>
                  <a:schemeClr val="tx1"/>
                </a:solidFill>
                <a:effectLst/>
                <a:latin typeface="+mn-lt"/>
                <a:ea typeface="+mn-ea"/>
                <a:cs typeface="+mn-cs"/>
              </a:rPr>
              <a:t>Kartelat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ndërfaqes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rrjetit</a:t>
            </a:r>
            <a:r>
              <a:rPr lang="en-US" sz="1200" kern="1200" dirty="0" smtClean="0">
                <a:solidFill>
                  <a:schemeClr val="tx1"/>
                </a:solidFill>
                <a:effectLst/>
                <a:latin typeface="+mn-lt"/>
                <a:ea typeface="+mn-ea"/>
                <a:cs typeface="+mn-cs"/>
              </a:rPr>
              <a:t> (NIC,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kartat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rrjetit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kabllot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lidhura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nëse</a:t>
            </a:r>
            <a:r>
              <a:rPr lang="en-US" sz="1200" kern="1200" dirty="0" smtClean="0">
                <a:solidFill>
                  <a:schemeClr val="tx1"/>
                </a:solidFill>
                <a:effectLst/>
                <a:latin typeface="+mn-lt"/>
                <a:ea typeface="+mn-ea"/>
                <a:cs typeface="+mn-cs"/>
              </a:rPr>
              <a:t> jo</a:t>
            </a:r>
          </a:p>
          <a:p>
            <a:r>
              <a:rPr lang="en-US" sz="1200" kern="1200" dirty="0" err="1" smtClean="0">
                <a:solidFill>
                  <a:schemeClr val="tx1"/>
                </a:solidFill>
                <a:effectLst/>
                <a:latin typeface="+mn-lt"/>
                <a:ea typeface="+mn-ea"/>
                <a:cs typeface="+mn-cs"/>
              </a:rPr>
              <a:t>tel</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o </a:t>
            </a:r>
            <a:r>
              <a:rPr lang="en-US" sz="1200" kern="1200" dirty="0" err="1" smtClean="0">
                <a:solidFill>
                  <a:schemeClr val="tx1"/>
                </a:solidFill>
                <a:effectLst/>
                <a:latin typeface="+mn-lt"/>
                <a:ea typeface="+mn-ea"/>
                <a:cs typeface="+mn-cs"/>
              </a:rPr>
              <a:t>Pajisjet</a:t>
            </a:r>
            <a:r>
              <a:rPr lang="en-US" sz="1200" kern="1200" dirty="0" smtClean="0">
                <a:solidFill>
                  <a:schemeClr val="tx1"/>
                </a:solidFill>
                <a:effectLst/>
                <a:latin typeface="+mn-lt"/>
                <a:ea typeface="+mn-ea"/>
                <a:cs typeface="+mn-cs"/>
              </a:rPr>
              <a:t> Wireless LAN (WLAN) (p.sh. </a:t>
            </a:r>
            <a:r>
              <a:rPr lang="en-US" sz="1200" kern="1200" dirty="0" err="1" smtClean="0">
                <a:solidFill>
                  <a:schemeClr val="tx1"/>
                </a:solidFill>
                <a:effectLst/>
                <a:latin typeface="+mn-lt"/>
                <a:ea typeface="+mn-ea"/>
                <a:cs typeface="+mn-cs"/>
              </a:rPr>
              <a:t>pikat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hyrjes</a:t>
            </a:r>
            <a:r>
              <a:rPr lang="en-US" sz="1200" kern="1200" dirty="0" smtClean="0">
                <a:solidFill>
                  <a:schemeClr val="tx1"/>
                </a:solidFill>
                <a:effectLst/>
                <a:latin typeface="+mn-lt"/>
                <a:ea typeface="+mn-ea"/>
                <a:cs typeface="+mn-cs"/>
              </a:rPr>
              <a:t> pa </a:t>
            </a:r>
            <a:r>
              <a:rPr lang="en-US" sz="1200" kern="1200" dirty="0" err="1" smtClean="0">
                <a:solidFill>
                  <a:schemeClr val="tx1"/>
                </a:solidFill>
                <a:effectLst/>
                <a:latin typeface="+mn-lt"/>
                <a:ea typeface="+mn-ea"/>
                <a:cs typeface="+mn-cs"/>
              </a:rPr>
              <a:t>tel</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o Routers, </a:t>
            </a:r>
            <a:r>
              <a:rPr lang="en-US" sz="1200" kern="1200" dirty="0" err="1" smtClean="0">
                <a:solidFill>
                  <a:schemeClr val="tx1"/>
                </a:solidFill>
                <a:effectLst/>
                <a:latin typeface="+mn-lt"/>
                <a:ea typeface="+mn-ea"/>
                <a:cs typeface="+mn-cs"/>
              </a:rPr>
              <a:t>shpërndarës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çelsin</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o </a:t>
            </a:r>
            <a:r>
              <a:rPr lang="en-US" sz="1200" kern="1200" dirty="0" err="1" smtClean="0">
                <a:solidFill>
                  <a:schemeClr val="tx1"/>
                </a:solidFill>
                <a:effectLst/>
                <a:latin typeface="+mn-lt"/>
                <a:ea typeface="+mn-ea"/>
                <a:cs typeface="+mn-cs"/>
              </a:rPr>
              <a:t>Serverat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o </a:t>
            </a:r>
            <a:r>
              <a:rPr lang="en-US" sz="1200" kern="1200" dirty="0" err="1" smtClean="0">
                <a:solidFill>
                  <a:schemeClr val="tx1"/>
                </a:solidFill>
                <a:effectLst/>
                <a:latin typeface="+mn-lt"/>
                <a:ea typeface="+mn-ea"/>
                <a:cs typeface="+mn-cs"/>
              </a:rPr>
              <a:t>Kabllot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rrjetit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ekzekutohen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qendrore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siç</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janë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shpërndarësit</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Informacioni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ofruar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informatorët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individët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vendngjarje</a:t>
            </a:r>
            <a:r>
              <a:rPr lang="en-US" sz="1200" kern="1200" dirty="0" smtClean="0">
                <a:solidFill>
                  <a:schemeClr val="tx1"/>
                </a:solidFill>
                <a:effectLst/>
                <a:latin typeface="+mn-lt"/>
                <a:ea typeface="+mn-ea"/>
                <a:cs typeface="+mn-cs"/>
              </a:rPr>
              <a:t>.</a:t>
            </a:r>
          </a:p>
          <a:p>
            <a:endParaRPr lang="en-US" sz="1200" kern="1200" dirty="0" smtClean="0">
              <a:solidFill>
                <a:schemeClr val="tx1"/>
              </a:solidFill>
              <a:effectLst/>
              <a:latin typeface="+mn-lt"/>
              <a:ea typeface="+mn-ea"/>
              <a:cs typeface="+mn-cs"/>
            </a:endParaRPr>
          </a:p>
          <a:p>
            <a:r>
              <a:rPr lang="en-US" sz="1200" kern="1200" dirty="0" err="1" smtClean="0">
                <a:solidFill>
                  <a:schemeClr val="tx1"/>
                </a:solidFill>
                <a:effectLst/>
                <a:latin typeface="+mn-lt"/>
                <a:ea typeface="+mn-ea"/>
                <a:cs typeface="+mn-cs"/>
              </a:rPr>
              <a:t>Mos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harroni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hasni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rrjet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kompjuterik</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kontaktoni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specialist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mjeko-ligjor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agjencinë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tuaj</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specialist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jashtëm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rekomanduar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agjensia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juaj</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ndihmë</a:t>
            </a:r>
            <a:r>
              <a:rPr lang="en-US" sz="1200" kern="1200" dirty="0" smtClean="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120</a:t>
            </a:fld>
            <a:endParaRPr lang="en-US"/>
          </a:p>
        </p:txBody>
      </p:sp>
    </p:spTree>
    <p:extLst>
      <p:ext uri="{BB962C8B-B14F-4D97-AF65-F5344CB8AC3E}">
        <p14:creationId xmlns:p14="http://schemas.microsoft.com/office/powerpoint/2010/main" val="102603282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telefon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celular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gjendet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I </a:t>
            </a:r>
            <a:r>
              <a:rPr lang="en-US" sz="1200" kern="1200" dirty="0" err="1" smtClean="0">
                <a:solidFill>
                  <a:schemeClr val="tx1"/>
                </a:solidFill>
                <a:effectLst/>
                <a:latin typeface="+mn-lt"/>
                <a:ea typeface="+mn-ea"/>
                <a:cs typeface="+mn-cs"/>
              </a:rPr>
              <a:t>vetën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celularët</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stacion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bazë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largët</a:t>
            </a:r>
            <a:r>
              <a:rPr lang="en-US" sz="1200" kern="1200" dirty="0" smtClean="0">
                <a:solidFill>
                  <a:schemeClr val="tx1"/>
                </a:solidFill>
                <a:effectLst/>
                <a:latin typeface="+mn-lt"/>
                <a:ea typeface="+mn-ea"/>
                <a:cs typeface="+mn-cs"/>
              </a:rPr>
              <a:t> (pa </a:t>
            </a:r>
            <a:r>
              <a:rPr lang="en-US" sz="1200" kern="1200" dirty="0" err="1" smtClean="0">
                <a:solidFill>
                  <a:schemeClr val="tx1"/>
                </a:solidFill>
                <a:effectLst/>
                <a:latin typeface="+mn-lt"/>
                <a:ea typeface="+mn-ea"/>
                <a:cs typeface="+mn-cs"/>
              </a:rPr>
              <a:t>kabllo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Lidhu</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direkt</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sistemin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fiks</a:t>
            </a:r>
            <a:r>
              <a:rPr lang="en-US" sz="1200" kern="1200" dirty="0" smtClean="0">
                <a:solidFill>
                  <a:schemeClr val="tx1"/>
                </a:solidFill>
                <a:effectLst/>
                <a:latin typeface="+mn-lt"/>
                <a:ea typeface="+mn-ea"/>
                <a:cs typeface="+mn-cs"/>
              </a:rPr>
              <a:t>.</a:t>
            </a:r>
          </a:p>
          <a:p>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telefon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celular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ketë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disa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funksionalitete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shtesë</a:t>
            </a:r>
            <a:r>
              <a:rPr lang="en-US" sz="1200" kern="1200" dirty="0" smtClean="0">
                <a:solidFill>
                  <a:schemeClr val="tx1"/>
                </a:solidFill>
                <a:effectLst/>
                <a:latin typeface="+mn-lt"/>
                <a:ea typeface="+mn-ea"/>
                <a:cs typeface="+mn-cs"/>
              </a:rPr>
              <a:t> (p.sh. </a:t>
            </a:r>
            <a:r>
              <a:rPr lang="en-US" sz="1200" kern="1200" dirty="0" err="1" smtClean="0">
                <a:solidFill>
                  <a:schemeClr val="tx1"/>
                </a:solidFill>
                <a:effectLst/>
                <a:latin typeface="+mn-lt"/>
                <a:ea typeface="+mn-ea"/>
                <a:cs typeface="+mn-cs"/>
              </a:rPr>
              <a:t>aftësia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marrë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fotografi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digjitale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Telefonat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modernë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shpesh</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sistem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operativ</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tillë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a:t>
            </a:r>
            <a:r>
              <a:rPr lang="en-US" sz="1200" kern="1200" dirty="0" smtClean="0">
                <a:solidFill>
                  <a:schemeClr val="tx1"/>
                </a:solidFill>
                <a:effectLst/>
                <a:latin typeface="+mn-lt"/>
                <a:ea typeface="+mn-ea"/>
                <a:cs typeface="+mn-cs"/>
              </a:rPr>
              <a:t> iOS, Android, Windows Phone)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lejon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përdoruesit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kryejë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detyra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lidhen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zakonisht</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sistemet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kompjuterike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tradicionale</a:t>
            </a:r>
            <a:r>
              <a:rPr lang="en-US" sz="1200" kern="1200" dirty="0" smtClean="0">
                <a:solidFill>
                  <a:schemeClr val="tx1"/>
                </a:solidFill>
                <a:effectLst/>
                <a:latin typeface="+mn-lt"/>
                <a:ea typeface="+mn-ea"/>
                <a:cs typeface="+mn-cs"/>
              </a:rPr>
              <a:t>, duke </a:t>
            </a:r>
            <a:r>
              <a:rPr lang="en-US" sz="1200" kern="1200" dirty="0" err="1" smtClean="0">
                <a:solidFill>
                  <a:schemeClr val="tx1"/>
                </a:solidFill>
                <a:effectLst/>
                <a:latin typeface="+mn-lt"/>
                <a:ea typeface="+mn-ea"/>
                <a:cs typeface="+mn-cs"/>
              </a:rPr>
              <a:t>përfshirë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marrjen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dërgimin</a:t>
            </a:r>
            <a:r>
              <a:rPr lang="en-US" sz="1200" kern="1200" dirty="0" smtClean="0">
                <a:solidFill>
                  <a:schemeClr val="tx1"/>
                </a:solidFill>
                <a:effectLst/>
                <a:latin typeface="+mn-lt"/>
                <a:ea typeface="+mn-ea"/>
                <a:cs typeface="+mn-cs"/>
              </a:rPr>
              <a:t> e e-mail, surfing internet, </a:t>
            </a:r>
            <a:r>
              <a:rPr lang="en-US" sz="1200" kern="1200" dirty="0" err="1" smtClean="0">
                <a:solidFill>
                  <a:schemeClr val="tx1"/>
                </a:solidFill>
                <a:effectLst/>
                <a:latin typeface="+mn-lt"/>
                <a:ea typeface="+mn-ea"/>
                <a:cs typeface="+mn-cs"/>
              </a:rPr>
              <a:t>biseda</a:t>
            </a:r>
            <a:r>
              <a:rPr lang="en-US" sz="1200" kern="1200" dirty="0" smtClean="0">
                <a:solidFill>
                  <a:schemeClr val="tx1"/>
                </a:solidFill>
                <a:effectLst/>
                <a:latin typeface="+mn-lt"/>
                <a:ea typeface="+mn-ea"/>
                <a:cs typeface="+mn-cs"/>
              </a:rPr>
              <a:t>, duke </a:t>
            </a:r>
            <a:r>
              <a:rPr lang="en-US" sz="1200" kern="1200" dirty="0" err="1" smtClean="0">
                <a:solidFill>
                  <a:schemeClr val="tx1"/>
                </a:solidFill>
                <a:effectLst/>
                <a:latin typeface="+mn-lt"/>
                <a:ea typeface="+mn-ea"/>
                <a:cs typeface="+mn-cs"/>
              </a:rPr>
              <a:t>luajtur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lojëra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etj</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Telefonat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celularë</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funksionalitet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tillë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zgjeruar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quhen</a:t>
            </a:r>
            <a:r>
              <a:rPr lang="en-US" sz="1200" kern="1200" dirty="0" smtClean="0">
                <a:solidFill>
                  <a:schemeClr val="tx1"/>
                </a:solidFill>
                <a:effectLst/>
                <a:latin typeface="+mn-lt"/>
                <a:ea typeface="+mn-ea"/>
                <a:cs typeface="+mn-cs"/>
              </a:rPr>
              <a:t> smartphones.</a:t>
            </a:r>
          </a:p>
          <a:p>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telefon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tërheqë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energji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bateri</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brendshme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prizë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elektrike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direkt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sistemi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telefonik</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Komunikimi</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dy</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drejtime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krijohet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celular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tjetrin</a:t>
            </a:r>
            <a:r>
              <a:rPr lang="en-US" sz="1200" kern="1200" dirty="0" smtClean="0">
                <a:solidFill>
                  <a:schemeClr val="tx1"/>
                </a:solidFill>
                <a:effectLst/>
                <a:latin typeface="+mn-lt"/>
                <a:ea typeface="+mn-ea"/>
                <a:cs typeface="+mn-cs"/>
              </a:rPr>
              <a:t> duke </a:t>
            </a:r>
            <a:r>
              <a:rPr lang="en-US" sz="1200" kern="1200" dirty="0" err="1" smtClean="0">
                <a:solidFill>
                  <a:schemeClr val="tx1"/>
                </a:solidFill>
                <a:effectLst/>
                <a:latin typeface="+mn-lt"/>
                <a:ea typeface="+mn-ea"/>
                <a:cs typeface="+mn-cs"/>
              </a:rPr>
              <a:t>përdorur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linjat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tokës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transmetimin</a:t>
            </a:r>
            <a:r>
              <a:rPr lang="en-US" sz="1200" kern="1200" dirty="0" smtClean="0">
                <a:solidFill>
                  <a:schemeClr val="tx1"/>
                </a:solidFill>
                <a:effectLst/>
                <a:latin typeface="+mn-lt"/>
                <a:ea typeface="+mn-ea"/>
                <a:cs typeface="+mn-cs"/>
              </a:rPr>
              <a:t> e radios, </a:t>
            </a:r>
            <a:r>
              <a:rPr lang="en-US" sz="1200" kern="1200" dirty="0" err="1" smtClean="0">
                <a:solidFill>
                  <a:schemeClr val="tx1"/>
                </a:solidFill>
                <a:effectLst/>
                <a:latin typeface="+mn-lt"/>
                <a:ea typeface="+mn-ea"/>
                <a:cs typeface="+mn-cs"/>
              </a:rPr>
              <a:t>sistemet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celulare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kombinim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sistemesh</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Shumë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telefona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ruajnë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emrat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numrat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telefonit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informacionin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identifikimit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telefonuesit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Shumë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telefona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celularë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munden</a:t>
            </a:r>
            <a:endParaRPr lang="en-US" sz="1200" kern="1200" dirty="0" smtClean="0">
              <a:solidFill>
                <a:schemeClr val="tx1"/>
              </a:solidFill>
              <a:effectLst/>
              <a:latin typeface="+mn-lt"/>
              <a:ea typeface="+mn-ea"/>
              <a:cs typeface="+mn-cs"/>
            </a:endParaRPr>
          </a:p>
          <a:p>
            <a:r>
              <a:rPr lang="en-US" sz="1200" kern="1200" dirty="0" err="1" smtClean="0">
                <a:solidFill>
                  <a:schemeClr val="tx1"/>
                </a:solidFill>
                <a:effectLst/>
                <a:latin typeface="+mn-lt"/>
                <a:ea typeface="+mn-ea"/>
                <a:cs typeface="+mn-cs"/>
              </a:rPr>
              <a:t>gjithashtu</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ruajnë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emrat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adresat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informacionin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kalendarit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detajet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rreth</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thirrjeve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hyrëse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marrin</a:t>
            </a:r>
            <a:r>
              <a:rPr lang="en-US" sz="1200" kern="1200" dirty="0" smtClean="0">
                <a:solidFill>
                  <a:schemeClr val="tx1"/>
                </a:solidFill>
                <a:effectLst/>
                <a:latin typeface="+mn-lt"/>
                <a:ea typeface="+mn-ea"/>
                <a:cs typeface="+mn-cs"/>
              </a:rPr>
              <a:t> e-mail, </a:t>
            </a:r>
            <a:r>
              <a:rPr lang="en-US" sz="1200" kern="1200" dirty="0" err="1" smtClean="0">
                <a:solidFill>
                  <a:schemeClr val="tx1"/>
                </a:solidFill>
                <a:effectLst/>
                <a:latin typeface="+mn-lt"/>
                <a:ea typeface="+mn-ea"/>
                <a:cs typeface="+mn-cs"/>
              </a:rPr>
              <a:t>dërgojnë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tekste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veprojnë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regjistrues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zanor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përdoren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hyrë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internet (</a:t>
            </a:r>
            <a:r>
              <a:rPr lang="en-US" sz="1200" kern="1200" dirty="0" err="1" smtClean="0">
                <a:solidFill>
                  <a:schemeClr val="tx1"/>
                </a:solidFill>
                <a:effectLst/>
                <a:latin typeface="+mn-lt"/>
                <a:ea typeface="+mn-ea"/>
                <a:cs typeface="+mn-cs"/>
              </a:rPr>
              <a:t>kështu</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ato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përmbajnë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dhëna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qasje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internet). </a:t>
            </a:r>
            <a:r>
              <a:rPr lang="en-US" sz="1200" kern="1200" dirty="0" err="1" smtClean="0">
                <a:solidFill>
                  <a:schemeClr val="tx1"/>
                </a:solidFill>
                <a:effectLst/>
                <a:latin typeface="+mn-lt"/>
                <a:ea typeface="+mn-ea"/>
                <a:cs typeface="+mn-cs"/>
              </a:rPr>
              <a:t>Qasja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shumë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telefona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celularë</a:t>
            </a:r>
            <a:r>
              <a:rPr lang="en-US" sz="1200" kern="1200" dirty="0" smtClean="0">
                <a:solidFill>
                  <a:schemeClr val="tx1"/>
                </a:solidFill>
                <a:effectLst/>
                <a:latin typeface="+mn-lt"/>
                <a:ea typeface="+mn-ea"/>
                <a:cs typeface="+mn-cs"/>
              </a:rPr>
              <a:t> do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kërkojë</a:t>
            </a:r>
            <a:r>
              <a:rPr lang="en-US" sz="1200" kern="1200" dirty="0" smtClean="0">
                <a:solidFill>
                  <a:schemeClr val="tx1"/>
                </a:solidFill>
                <a:effectLst/>
                <a:latin typeface="+mn-lt"/>
                <a:ea typeface="+mn-ea"/>
                <a:cs typeface="+mn-cs"/>
              </a:rPr>
              <a:t> PIN, </a:t>
            </a:r>
            <a:r>
              <a:rPr lang="en-US" sz="1200" kern="1200" dirty="0" err="1" smtClean="0">
                <a:solidFill>
                  <a:schemeClr val="tx1"/>
                </a:solidFill>
                <a:effectLst/>
                <a:latin typeface="+mn-lt"/>
                <a:ea typeface="+mn-ea"/>
                <a:cs typeface="+mn-cs"/>
              </a:rPr>
              <a:t>fjalëkalime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kodet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tjera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hyrjes</a:t>
            </a:r>
            <a:r>
              <a:rPr lang="en-US" sz="1200" kern="1200" dirty="0" smtClean="0">
                <a:solidFill>
                  <a:schemeClr val="tx1"/>
                </a:solidFill>
                <a:effectLst/>
                <a:latin typeface="+mn-lt"/>
                <a:ea typeface="+mn-ea"/>
                <a:cs typeface="+mn-cs"/>
              </a:rPr>
              <a:t>,</a:t>
            </a:r>
          </a:p>
          <a:p>
            <a:endParaRPr lang="en-US" sz="1200" kern="1200" dirty="0" smtClean="0">
              <a:solidFill>
                <a:schemeClr val="tx1"/>
              </a:solidFill>
              <a:effectLst/>
              <a:latin typeface="+mn-lt"/>
              <a:ea typeface="+mn-ea"/>
              <a:cs typeface="+mn-cs"/>
            </a:endParaRPr>
          </a:p>
          <a:p>
            <a:r>
              <a:rPr lang="en-US" sz="1200" kern="1200" dirty="0" err="1" smtClean="0">
                <a:solidFill>
                  <a:schemeClr val="tx1"/>
                </a:solidFill>
                <a:effectLst/>
                <a:latin typeface="+mn-lt"/>
                <a:ea typeface="+mn-ea"/>
                <a:cs typeface="+mn-cs"/>
              </a:rPr>
              <a:t>Pajisjet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tableteve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janë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shumë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ngjashme</a:t>
            </a:r>
            <a:r>
              <a:rPr lang="en-US" sz="1200" kern="1200" dirty="0" smtClean="0">
                <a:solidFill>
                  <a:schemeClr val="tx1"/>
                </a:solidFill>
                <a:effectLst/>
                <a:latin typeface="+mn-lt"/>
                <a:ea typeface="+mn-ea"/>
                <a:cs typeface="+mn-cs"/>
              </a:rPr>
              <a:t> me smartphones, </a:t>
            </a:r>
            <a:r>
              <a:rPr lang="en-US" sz="1200" kern="1200" dirty="0" err="1" smtClean="0">
                <a:solidFill>
                  <a:schemeClr val="tx1"/>
                </a:solidFill>
                <a:effectLst/>
                <a:latin typeface="+mn-lt"/>
                <a:ea typeface="+mn-ea"/>
                <a:cs typeface="+mn-cs"/>
              </a:rPr>
              <a:t>por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ekran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madh</a:t>
            </a:r>
            <a:r>
              <a:rPr lang="en-US" sz="1200" kern="1200" dirty="0" smtClean="0">
                <a:solidFill>
                  <a:schemeClr val="tx1"/>
                </a:solidFill>
                <a:effectLst/>
                <a:latin typeface="+mn-lt"/>
                <a:ea typeface="+mn-ea"/>
                <a:cs typeface="+mn-cs"/>
              </a:rPr>
              <a:t>. Ata </a:t>
            </a:r>
            <a:r>
              <a:rPr lang="en-US" sz="1200" kern="1200" dirty="0" err="1" smtClean="0">
                <a:solidFill>
                  <a:schemeClr val="tx1"/>
                </a:solidFill>
                <a:effectLst/>
                <a:latin typeface="+mn-lt"/>
                <a:ea typeface="+mn-ea"/>
                <a:cs typeface="+mn-cs"/>
              </a:rPr>
              <a:t>vijnë</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sistemet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tyre</a:t>
            </a:r>
            <a:r>
              <a:rPr lang="en-US" sz="1200" kern="1200" dirty="0" smtClean="0">
                <a:solidFill>
                  <a:schemeClr val="tx1"/>
                </a:solidFill>
                <a:effectLst/>
                <a:latin typeface="+mn-lt"/>
                <a:ea typeface="+mn-ea"/>
                <a:cs typeface="+mn-cs"/>
              </a:rPr>
              <a:t> operative </a:t>
            </a:r>
            <a:r>
              <a:rPr lang="en-US" sz="1200" kern="1200" dirty="0" err="1" smtClean="0">
                <a:solidFill>
                  <a:schemeClr val="tx1"/>
                </a:solidFill>
                <a:effectLst/>
                <a:latin typeface="+mn-lt"/>
                <a:ea typeface="+mn-ea"/>
                <a:cs typeface="+mn-cs"/>
              </a:rPr>
              <a:t>bazuar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versionet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telefonit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celular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sistemeve</a:t>
            </a:r>
            <a:r>
              <a:rPr lang="en-US" sz="1200" kern="1200" dirty="0" smtClean="0">
                <a:solidFill>
                  <a:schemeClr val="tx1"/>
                </a:solidFill>
                <a:effectLst/>
                <a:latin typeface="+mn-lt"/>
                <a:ea typeface="+mn-ea"/>
                <a:cs typeface="+mn-cs"/>
              </a:rPr>
              <a:t> operative. </a:t>
            </a:r>
            <a:r>
              <a:rPr lang="en-US" sz="1200" kern="1200" dirty="0" err="1" smtClean="0">
                <a:solidFill>
                  <a:schemeClr val="tx1"/>
                </a:solidFill>
                <a:effectLst/>
                <a:latin typeface="+mn-lt"/>
                <a:ea typeface="+mn-ea"/>
                <a:cs typeface="+mn-cs"/>
              </a:rPr>
              <a:t>Ashtu</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a:t>
            </a:r>
            <a:r>
              <a:rPr lang="en-US" sz="1200" kern="1200" dirty="0" smtClean="0">
                <a:solidFill>
                  <a:schemeClr val="tx1"/>
                </a:solidFill>
                <a:effectLst/>
                <a:latin typeface="+mn-lt"/>
                <a:ea typeface="+mn-ea"/>
                <a:cs typeface="+mn-cs"/>
              </a:rPr>
              <a:t> smartphones </a:t>
            </a:r>
            <a:r>
              <a:rPr lang="en-US" sz="1200" kern="1200" dirty="0" err="1" smtClean="0">
                <a:solidFill>
                  <a:schemeClr val="tx1"/>
                </a:solidFill>
                <a:effectLst/>
                <a:latin typeface="+mn-lt"/>
                <a:ea typeface="+mn-ea"/>
                <a:cs typeface="+mn-cs"/>
              </a:rPr>
              <a:t>ata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ofrojnë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shumëllojshmëri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pafund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funksionalitetit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lejojë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përdoruesin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instaluar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aplikacionet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tij</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saj</a:t>
            </a:r>
            <a:r>
              <a:rPr lang="en-US" sz="1200" kern="1200" dirty="0" smtClean="0">
                <a:solidFill>
                  <a:schemeClr val="tx1"/>
                </a:solidFill>
                <a:effectLst/>
                <a:latin typeface="+mn-lt"/>
                <a:ea typeface="+mn-ea"/>
                <a:cs typeface="+mn-cs"/>
              </a:rPr>
              <a:t> (Apps).</a:t>
            </a:r>
          </a:p>
          <a:p>
            <a:endParaRPr lang="en-US" sz="1200" kern="1200" dirty="0" smtClean="0">
              <a:solidFill>
                <a:schemeClr val="tx1"/>
              </a:solidFill>
              <a:effectLst/>
              <a:latin typeface="+mn-lt"/>
              <a:ea typeface="+mn-ea"/>
              <a:cs typeface="+mn-cs"/>
            </a:endParaRPr>
          </a:p>
          <a:p>
            <a:r>
              <a:rPr lang="en-US" sz="1200" kern="1200" dirty="0" err="1" smtClean="0">
                <a:solidFill>
                  <a:schemeClr val="tx1"/>
                </a:solidFill>
                <a:effectLst/>
                <a:latin typeface="+mn-lt"/>
                <a:ea typeface="+mn-ea"/>
                <a:cs typeface="+mn-cs"/>
              </a:rPr>
              <a:t>Ju</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lutemi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referojuni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informacioneve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mësipërme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sekuestrimin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paketimin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transportin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ruajtjen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përgjithshme</a:t>
            </a:r>
            <a:endParaRPr lang="en-US" sz="1200" kern="1200" dirty="0" smtClean="0">
              <a:solidFill>
                <a:schemeClr val="tx1"/>
              </a:solidFill>
              <a:effectLst/>
              <a:latin typeface="+mn-lt"/>
              <a:ea typeface="+mn-ea"/>
              <a:cs typeface="+mn-cs"/>
            </a:endParaRPr>
          </a:p>
          <a:p>
            <a:r>
              <a:rPr lang="en-US" sz="1200" kern="1200" dirty="0" err="1" smtClean="0">
                <a:solidFill>
                  <a:schemeClr val="tx1"/>
                </a:solidFill>
                <a:effectLst/>
                <a:latin typeface="+mn-lt"/>
                <a:ea typeface="+mn-ea"/>
                <a:cs typeface="+mn-cs"/>
              </a:rPr>
              <a:t>udhëzime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Shikoni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gjithashtu</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pjesën</a:t>
            </a:r>
            <a:r>
              <a:rPr lang="en-US" sz="1200" kern="1200" dirty="0" smtClean="0">
                <a:solidFill>
                  <a:schemeClr val="tx1"/>
                </a:solidFill>
                <a:effectLst/>
                <a:latin typeface="+mn-lt"/>
                <a:ea typeface="+mn-ea"/>
                <a:cs typeface="+mn-cs"/>
              </a:rPr>
              <a:t> 3.4. e </a:t>
            </a:r>
            <a:r>
              <a:rPr lang="en-US" sz="1200" kern="1200" dirty="0" err="1" smtClean="0">
                <a:solidFill>
                  <a:schemeClr val="tx1"/>
                </a:solidFill>
                <a:effectLst/>
                <a:latin typeface="+mn-lt"/>
                <a:ea typeface="+mn-ea"/>
                <a:cs typeface="+mn-cs"/>
              </a:rPr>
              <a:t>udhëzuesit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KiE</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r>
              <a:rPr lang="en-US" sz="1200" kern="1200" dirty="0" err="1" smtClean="0">
                <a:solidFill>
                  <a:schemeClr val="tx1"/>
                </a:solidFill>
                <a:effectLst/>
                <a:latin typeface="+mn-lt"/>
                <a:ea typeface="+mn-ea"/>
                <a:cs typeface="+mn-cs"/>
              </a:rPr>
              <a:t>Trajnuesi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duhet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sigurojë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ato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ofrojnë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informata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mjaftueshme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lidhje</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përdorimin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qëllimin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çantave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faraday. </a:t>
            </a:r>
            <a:r>
              <a:rPr lang="en-US" sz="1200" kern="1200" dirty="0" err="1" smtClean="0">
                <a:solidFill>
                  <a:schemeClr val="tx1"/>
                </a:solidFill>
                <a:effectLst/>
                <a:latin typeface="+mn-lt"/>
                <a:ea typeface="+mn-ea"/>
                <a:cs typeface="+mn-cs"/>
              </a:rPr>
              <a:t>Audienca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nuk</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jetë</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njohur</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përdorimin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tyre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prandaj</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rëndësishme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trajnerin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përcaktojë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nivelin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njohurive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audiencës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mundur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trajneri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dëshirojë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sjellë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bashku</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çantë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largpamës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demonstruar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qëllimin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tyre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gjithashtu</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mundur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tregohet</a:t>
            </a:r>
            <a:r>
              <a:rPr lang="en-US" sz="1200" kern="1200" dirty="0" smtClean="0">
                <a:solidFill>
                  <a:schemeClr val="tx1"/>
                </a:solidFill>
                <a:effectLst/>
                <a:latin typeface="+mn-lt"/>
                <a:ea typeface="+mn-ea"/>
                <a:cs typeface="+mn-cs"/>
              </a:rPr>
              <a:t>, duke </a:t>
            </a:r>
            <a:r>
              <a:rPr lang="en-US" sz="1200" kern="1200" dirty="0" err="1" smtClean="0">
                <a:solidFill>
                  <a:schemeClr val="tx1"/>
                </a:solidFill>
                <a:effectLst/>
                <a:latin typeface="+mn-lt"/>
                <a:ea typeface="+mn-ea"/>
                <a:cs typeface="+mn-cs"/>
              </a:rPr>
              <a:t>përdorur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fletë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metalike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argjendi</a:t>
            </a:r>
            <a:r>
              <a:rPr lang="en-US" sz="1200" kern="1200" dirty="0" smtClean="0">
                <a:solidFill>
                  <a:schemeClr val="tx1"/>
                </a:solidFill>
                <a:effectLst/>
                <a:latin typeface="+mn-lt"/>
                <a:ea typeface="+mn-ea"/>
                <a:cs typeface="+mn-cs"/>
              </a:rPr>
              <a:t>, se </a:t>
            </a:r>
            <a:r>
              <a:rPr lang="en-US" sz="1200" kern="1200" dirty="0" err="1" smtClean="0">
                <a:solidFill>
                  <a:schemeClr val="tx1"/>
                </a:solidFill>
                <a:effectLst/>
                <a:latin typeface="+mn-lt"/>
                <a:ea typeface="+mn-ea"/>
                <a:cs typeface="+mn-cs"/>
              </a:rPr>
              <a:t>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sinjalet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bllokohen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Kjo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mënyrë</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dobishme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shpjeguar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potencialin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dëshmitë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humbasin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ndryshohen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Raportet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Britani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Madhe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zbuluan</a:t>
            </a:r>
            <a:r>
              <a:rPr lang="en-US" sz="1200" kern="1200" dirty="0" smtClean="0">
                <a:solidFill>
                  <a:schemeClr val="tx1"/>
                </a:solidFill>
                <a:effectLst/>
                <a:latin typeface="+mn-lt"/>
                <a:ea typeface="+mn-ea"/>
                <a:cs typeface="+mn-cs"/>
              </a:rPr>
              <a:t> se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periudhë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disa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a:t>
            </a:r>
            <a:r>
              <a:rPr lang="en-US" sz="1200" kern="1200" dirty="0" smtClean="0">
                <a:solidFill>
                  <a:schemeClr val="tx1"/>
                </a:solidFill>
                <a:effectLst/>
                <a:latin typeface="+mn-lt"/>
                <a:ea typeface="+mn-ea"/>
                <a:cs typeface="+mn-cs"/>
              </a:rPr>
              <a:t> mobile </a:t>
            </a:r>
            <a:r>
              <a:rPr lang="en-US" sz="1200" kern="1200" dirty="0" err="1" smtClean="0">
                <a:solidFill>
                  <a:schemeClr val="tx1"/>
                </a:solidFill>
                <a:effectLst/>
                <a:latin typeface="+mn-lt"/>
                <a:ea typeface="+mn-ea"/>
                <a:cs typeface="+mn-cs"/>
              </a:rPr>
              <a:t>arritën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distancë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rast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oficer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policie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fshiu</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distancë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dëshmitë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ishte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paraburgim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Shikoni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lidhjet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mëposhtme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informacione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mëtejshme</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http://www.bbc.co.uk/news/technology-29464889</a:t>
            </a:r>
          </a:p>
          <a:p>
            <a:r>
              <a:rPr lang="en-US" sz="1200" kern="1200" dirty="0" smtClean="0">
                <a:solidFill>
                  <a:schemeClr val="tx1"/>
                </a:solidFill>
                <a:effectLst/>
                <a:latin typeface="+mn-lt"/>
                <a:ea typeface="+mn-ea"/>
                <a:cs typeface="+mn-cs"/>
              </a:rPr>
              <a:t>http://www.mirror.co.uk/news/uk-news/police-officer-remotely-wiped-evidence-7838193</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040226-21D7-5847-B396-76B67129E36D}" type="slidenum">
              <a:rPr lang="en-US" smtClean="0"/>
              <a:pPr/>
              <a:t>122</a:t>
            </a:fld>
            <a:endParaRPr lang="en-US"/>
          </a:p>
        </p:txBody>
      </p:sp>
    </p:spTree>
    <p:extLst>
      <p:ext uri="{BB962C8B-B14F-4D97-AF65-F5344CB8AC3E}">
        <p14:creationId xmlns:p14="http://schemas.microsoft.com/office/powerpoint/2010/main" val="1337811999"/>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kartë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inteligjente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vogël</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përmban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mikroprocesor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dmth</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"chip"),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cili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aftë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ruajë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vlerë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monetare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çelësin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enkriptimit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informacionin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legalizimit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fjalëkalimin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certifikatën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dixhitale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informacione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tjera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Disa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karta</a:t>
            </a:r>
            <a:r>
              <a:rPr lang="en-US" sz="1200" kern="1200" dirty="0" smtClean="0">
                <a:solidFill>
                  <a:schemeClr val="tx1"/>
                </a:solidFill>
                <a:effectLst/>
                <a:latin typeface="+mn-lt"/>
                <a:ea typeface="+mn-ea"/>
                <a:cs typeface="+mn-cs"/>
              </a:rPr>
              <a:t> smart </a:t>
            </a:r>
            <a:r>
              <a:rPr lang="en-US" sz="1200" kern="1200" dirty="0" err="1" smtClean="0">
                <a:solidFill>
                  <a:schemeClr val="tx1"/>
                </a:solidFill>
                <a:effectLst/>
                <a:latin typeface="+mn-lt"/>
                <a:ea typeface="+mn-ea"/>
                <a:cs typeface="+mn-cs"/>
              </a:rPr>
              <a:t>janë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vërtetë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vegjël</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sepse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ato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gjithashtu</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sistem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operativ</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dmth</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kartë</a:t>
            </a:r>
            <a:r>
              <a:rPr lang="en-US" sz="1200" kern="1200" dirty="0" smtClean="0">
                <a:solidFill>
                  <a:schemeClr val="tx1"/>
                </a:solidFill>
                <a:effectLst/>
                <a:latin typeface="+mn-lt"/>
                <a:ea typeface="+mn-ea"/>
                <a:cs typeface="+mn-cs"/>
              </a:rPr>
              <a:t> smart</a:t>
            </a:r>
          </a:p>
          <a:p>
            <a:r>
              <a:rPr lang="en-US" sz="1200" kern="1200" dirty="0" err="1" smtClean="0">
                <a:solidFill>
                  <a:schemeClr val="tx1"/>
                </a:solidFill>
                <a:effectLst/>
                <a:latin typeface="+mn-lt"/>
                <a:ea typeface="+mn-ea"/>
                <a:cs typeface="+mn-cs"/>
              </a:rPr>
              <a:t>sistem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operativ</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Kartat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zgjuara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përdoren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qëllime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aplikime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ndryshme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shembull</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Si </a:t>
            </a:r>
            <a:r>
              <a:rPr lang="en-US" sz="1200" kern="1200" dirty="0" err="1" smtClean="0">
                <a:solidFill>
                  <a:schemeClr val="tx1"/>
                </a:solidFill>
                <a:effectLst/>
                <a:latin typeface="+mn-lt"/>
                <a:ea typeface="+mn-ea"/>
                <a:cs typeface="+mn-cs"/>
              </a:rPr>
              <a:t>karta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kryesore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lejojnë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hyrjen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fizike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zonat</a:t>
            </a:r>
            <a:r>
              <a:rPr lang="en-US" sz="1200" kern="1200" dirty="0" smtClean="0">
                <a:solidFill>
                  <a:schemeClr val="tx1"/>
                </a:solidFill>
                <a:effectLst/>
                <a:latin typeface="+mn-lt"/>
                <a:ea typeface="+mn-ea"/>
                <a:cs typeface="+mn-cs"/>
              </a:rPr>
              <a:t> / </a:t>
            </a:r>
            <a:r>
              <a:rPr lang="en-US" sz="1200" kern="1200" dirty="0" err="1" smtClean="0">
                <a:solidFill>
                  <a:schemeClr val="tx1"/>
                </a:solidFill>
                <a:effectLst/>
                <a:latin typeface="+mn-lt"/>
                <a:ea typeface="+mn-ea"/>
                <a:cs typeface="+mn-cs"/>
              </a:rPr>
              <a:t>ndërtesat</a:t>
            </a:r>
            <a:r>
              <a:rPr lang="en-US" sz="1200" kern="1200" dirty="0" smtClean="0">
                <a:solidFill>
                  <a:schemeClr val="tx1"/>
                </a:solidFill>
                <a:effectLst/>
                <a:latin typeface="+mn-lt"/>
                <a:ea typeface="+mn-ea"/>
                <a:cs typeface="+mn-cs"/>
              </a:rPr>
              <a:t> / </a:t>
            </a:r>
            <a:r>
              <a:rPr lang="en-US" sz="1200" kern="1200" dirty="0" err="1" smtClean="0">
                <a:solidFill>
                  <a:schemeClr val="tx1"/>
                </a:solidFill>
                <a:effectLst/>
                <a:latin typeface="+mn-lt"/>
                <a:ea typeface="+mn-ea"/>
                <a:cs typeface="+mn-cs"/>
              </a:rPr>
              <a:t>dhomat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kufizuara</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Sigurimi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kontrollit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qasjes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programe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funksione</a:t>
            </a:r>
            <a:r>
              <a:rPr lang="en-US" sz="1200" kern="1200" dirty="0" smtClean="0">
                <a:solidFill>
                  <a:schemeClr val="tx1"/>
                </a:solidFill>
                <a:effectLst/>
                <a:latin typeface="+mn-lt"/>
                <a:ea typeface="+mn-ea"/>
                <a:cs typeface="+mn-cs"/>
              </a:rPr>
              <a:t> (p.sh. </a:t>
            </a:r>
            <a:r>
              <a:rPr lang="en-US" sz="1200" kern="1200" dirty="0" err="1" smtClean="0">
                <a:solidFill>
                  <a:schemeClr val="tx1"/>
                </a:solidFill>
                <a:effectLst/>
                <a:latin typeface="+mn-lt"/>
                <a:ea typeface="+mn-ea"/>
                <a:cs typeface="+mn-cs"/>
              </a:rPr>
              <a:t>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çelës</a:t>
            </a:r>
            <a:r>
              <a:rPr lang="en-US" sz="1200" kern="1200" dirty="0" smtClean="0">
                <a:solidFill>
                  <a:schemeClr val="tx1"/>
                </a:solidFill>
                <a:effectLst/>
                <a:latin typeface="+mn-lt"/>
                <a:ea typeface="+mn-ea"/>
                <a:cs typeface="+mn-cs"/>
              </a:rPr>
              <a:t> encryption);</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Lejimi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tërheqjes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parave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ATM;</a:t>
            </a:r>
          </a:p>
          <a:p>
            <a:r>
              <a:rPr lang="en-US" sz="1200" kern="1200" dirty="0" smtClean="0">
                <a:solidFill>
                  <a:schemeClr val="tx1"/>
                </a:solidFill>
                <a:effectLst/>
                <a:latin typeface="+mn-lt"/>
                <a:ea typeface="+mn-ea"/>
                <a:cs typeface="+mn-cs"/>
              </a:rPr>
              <a:t>• Duke </a:t>
            </a:r>
            <a:r>
              <a:rPr lang="en-US" sz="1200" kern="1200" dirty="0" err="1" smtClean="0">
                <a:solidFill>
                  <a:schemeClr val="tx1"/>
                </a:solidFill>
                <a:effectLst/>
                <a:latin typeface="+mn-lt"/>
                <a:ea typeface="+mn-ea"/>
                <a:cs typeface="+mn-cs"/>
              </a:rPr>
              <a:t>vepruar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çantë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elektronike</a:t>
            </a:r>
            <a:r>
              <a:rPr lang="en-US" sz="1200" kern="1200" dirty="0" smtClean="0">
                <a:solidFill>
                  <a:schemeClr val="tx1"/>
                </a:solidFill>
                <a:effectLst/>
                <a:latin typeface="+mn-lt"/>
                <a:ea typeface="+mn-ea"/>
                <a:cs typeface="+mn-cs"/>
              </a:rPr>
              <a:t> / </a:t>
            </a:r>
            <a:r>
              <a:rPr lang="en-US" sz="1200" kern="1200" dirty="0" err="1" smtClean="0">
                <a:solidFill>
                  <a:schemeClr val="tx1"/>
                </a:solidFill>
                <a:effectLst/>
                <a:latin typeface="+mn-lt"/>
                <a:ea typeface="+mn-ea"/>
                <a:cs typeface="+mn-cs"/>
              </a:rPr>
              <a:t>portofol</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Si </a:t>
            </a:r>
            <a:r>
              <a:rPr lang="en-US" sz="1200" kern="1200" dirty="0" err="1" smtClean="0">
                <a:solidFill>
                  <a:schemeClr val="tx1"/>
                </a:solidFill>
                <a:effectLst/>
                <a:latin typeface="+mn-lt"/>
                <a:ea typeface="+mn-ea"/>
                <a:cs typeface="+mn-cs"/>
              </a:rPr>
              <a:t>kartë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besnikërie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klientit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kartë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bankare</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Si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kartë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identifikimi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sigurimeve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shoqërore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qeverisë</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Si </a:t>
            </a:r>
            <a:r>
              <a:rPr lang="en-US" sz="1200" kern="1200" dirty="0" err="1" smtClean="0">
                <a:solidFill>
                  <a:schemeClr val="tx1"/>
                </a:solidFill>
                <a:effectLst/>
                <a:latin typeface="+mn-lt"/>
                <a:ea typeface="+mn-ea"/>
                <a:cs typeface="+mn-cs"/>
              </a:rPr>
              <a:t>autorizim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qasje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shërbime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caktuara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qeveritare</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krijimin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nënshkrimit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digjital</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Si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kartë</a:t>
            </a:r>
            <a:r>
              <a:rPr lang="en-US" sz="1200" kern="1200" dirty="0" smtClean="0">
                <a:solidFill>
                  <a:schemeClr val="tx1"/>
                </a:solidFill>
                <a:effectLst/>
                <a:latin typeface="+mn-lt"/>
                <a:ea typeface="+mn-ea"/>
                <a:cs typeface="+mn-cs"/>
              </a:rPr>
              <a:t> payphone;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ruajtjen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dhënave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personale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adresave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kodeve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hyrjes</a:t>
            </a:r>
            <a:r>
              <a:rPr lang="en-US" sz="1200" kern="1200" dirty="0" smtClean="0">
                <a:solidFill>
                  <a:schemeClr val="tx1"/>
                </a:solidFill>
                <a:effectLst/>
                <a:latin typeface="+mn-lt"/>
                <a:ea typeface="+mn-ea"/>
                <a:cs typeface="+mn-cs"/>
              </a:rPr>
              <a:t>.</a:t>
            </a:r>
          </a:p>
          <a:p>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shkak</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këtyre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përdorimeve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ndryshme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informacionit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ajo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përmbajë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kartë</a:t>
            </a:r>
            <a:r>
              <a:rPr lang="en-US" sz="1200" kern="1200" dirty="0" smtClean="0">
                <a:solidFill>
                  <a:schemeClr val="tx1"/>
                </a:solidFill>
                <a:effectLst/>
                <a:latin typeface="+mn-lt"/>
                <a:ea typeface="+mn-ea"/>
                <a:cs typeface="+mn-cs"/>
              </a:rPr>
              <a:t> smart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përmbajë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dëshmi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mundshme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njëjtën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mënyrë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sistem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kompjuterik</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Sipas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standardeve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ndërkombëtare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kartë</a:t>
            </a:r>
            <a:r>
              <a:rPr lang="en-US" sz="1200" kern="1200" dirty="0" smtClean="0">
                <a:solidFill>
                  <a:schemeClr val="tx1"/>
                </a:solidFill>
                <a:effectLst/>
                <a:latin typeface="+mn-lt"/>
                <a:ea typeface="+mn-ea"/>
                <a:cs typeface="+mn-cs"/>
              </a:rPr>
              <a:t> smart </a:t>
            </a:r>
            <a:r>
              <a:rPr lang="en-US" sz="1200" kern="1200" dirty="0" err="1" smtClean="0">
                <a:solidFill>
                  <a:schemeClr val="tx1"/>
                </a:solidFill>
                <a:effectLst/>
                <a:latin typeface="+mn-lt"/>
                <a:ea typeface="+mn-ea"/>
                <a:cs typeface="+mn-cs"/>
              </a:rPr>
              <a:t>duhet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jetë</a:t>
            </a:r>
            <a:r>
              <a:rPr lang="en-US" sz="1200" kern="1200" dirty="0" smtClean="0">
                <a:solidFill>
                  <a:schemeClr val="tx1"/>
                </a:solidFill>
                <a:effectLst/>
                <a:latin typeface="+mn-lt"/>
                <a:ea typeface="+mn-ea"/>
                <a:cs typeface="+mn-cs"/>
              </a:rPr>
              <a:t> 85.6 x 54 x 0.76mm (</a:t>
            </a:r>
            <a:r>
              <a:rPr lang="en-US" sz="1200" kern="1200" dirty="0" err="1" smtClean="0">
                <a:solidFill>
                  <a:schemeClr val="tx1"/>
                </a:solidFill>
                <a:effectLst/>
                <a:latin typeface="+mn-lt"/>
                <a:ea typeface="+mn-ea"/>
                <a:cs typeface="+mn-cs"/>
              </a:rPr>
              <a:t>dmth</a:t>
            </a:r>
            <a:r>
              <a:rPr lang="en-US" sz="1200" kern="1200" dirty="0" smtClean="0">
                <a:solidFill>
                  <a:schemeClr val="tx1"/>
                </a:solidFill>
                <a:effectLst/>
                <a:latin typeface="+mn-lt"/>
                <a:ea typeface="+mn-ea"/>
                <a:cs typeface="+mn-cs"/>
              </a:rPr>
              <a:t>. Format ID-1, e </a:t>
            </a:r>
            <a:r>
              <a:rPr lang="en-US" sz="1200" kern="1200" dirty="0" err="1" smtClean="0">
                <a:solidFill>
                  <a:schemeClr val="tx1"/>
                </a:solidFill>
                <a:effectLst/>
                <a:latin typeface="+mn-lt"/>
                <a:ea typeface="+mn-ea"/>
                <a:cs typeface="+mn-cs"/>
              </a:rPr>
              <a:t>ashtuquajtura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madhësia</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kartës</a:t>
            </a:r>
            <a:r>
              <a:rPr lang="en-US" sz="1200" kern="1200" dirty="0" smtClean="0">
                <a:solidFill>
                  <a:schemeClr val="tx1"/>
                </a:solidFill>
                <a:effectLst/>
                <a:latin typeface="+mn-lt"/>
                <a:ea typeface="+mn-ea"/>
                <a:cs typeface="+mn-cs"/>
              </a:rPr>
              <a:t> ATM") me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pllakë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elektrike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kontaktit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anën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përparme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kartës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shembull</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formati</a:t>
            </a:r>
            <a:r>
              <a:rPr lang="en-US" sz="1200" kern="1200" dirty="0" smtClean="0">
                <a:solidFill>
                  <a:schemeClr val="tx1"/>
                </a:solidFill>
                <a:effectLst/>
                <a:latin typeface="+mn-lt"/>
                <a:ea typeface="+mn-ea"/>
                <a:cs typeface="+mn-cs"/>
              </a:rPr>
              <a:t> ID-0 (</a:t>
            </a:r>
            <a:r>
              <a:rPr lang="en-US" sz="1200" kern="1200" dirty="0" err="1" smtClean="0">
                <a:solidFill>
                  <a:schemeClr val="tx1"/>
                </a:solidFill>
                <a:effectLst/>
                <a:latin typeface="+mn-lt"/>
                <a:ea typeface="+mn-ea"/>
                <a:cs typeface="+mn-cs"/>
              </a:rPr>
              <a:t>madhësia</a:t>
            </a:r>
            <a:r>
              <a:rPr lang="en-US" sz="1200" kern="1200" dirty="0" smtClean="0">
                <a:solidFill>
                  <a:schemeClr val="tx1"/>
                </a:solidFill>
                <a:effectLst/>
                <a:latin typeface="+mn-lt"/>
                <a:ea typeface="+mn-ea"/>
                <a:cs typeface="+mn-cs"/>
              </a:rPr>
              <a:t> 25x15x0.76mm)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përdoren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telefona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mobil</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kartë</a:t>
            </a:r>
            <a:r>
              <a:rPr lang="en-US" sz="1200" kern="1200" dirty="0" smtClean="0">
                <a:solidFill>
                  <a:schemeClr val="tx1"/>
                </a:solidFill>
                <a:effectLst/>
                <a:latin typeface="+mn-lt"/>
                <a:ea typeface="+mn-ea"/>
                <a:cs typeface="+mn-cs"/>
              </a:rPr>
              <a:t> SIM me </a:t>
            </a:r>
            <a:r>
              <a:rPr lang="en-US" sz="1200" kern="1200" dirty="0" err="1" smtClean="0">
                <a:solidFill>
                  <a:schemeClr val="tx1"/>
                </a:solidFill>
                <a:effectLst/>
                <a:latin typeface="+mn-lt"/>
                <a:ea typeface="+mn-ea"/>
                <a:cs typeface="+mn-cs"/>
              </a:rPr>
              <a:t>madhësi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plotë</a:t>
            </a:r>
            <a:r>
              <a:rPr lang="en-US" sz="1200" kern="1200" dirty="0" smtClean="0">
                <a:solidFill>
                  <a:schemeClr val="tx1"/>
                </a:solidFill>
                <a:effectLst/>
                <a:latin typeface="+mn-lt"/>
                <a:ea typeface="+mn-ea"/>
                <a:cs typeface="+mn-cs"/>
              </a:rPr>
              <a:t>).</a:t>
            </a:r>
          </a:p>
          <a:p>
            <a:endParaRPr lang="en-US" sz="1200" kern="1200" dirty="0" smtClean="0">
              <a:solidFill>
                <a:schemeClr val="tx1"/>
              </a:solidFill>
              <a:effectLst/>
              <a:latin typeface="+mn-lt"/>
              <a:ea typeface="+mn-ea"/>
              <a:cs typeface="+mn-cs"/>
            </a:endParaRPr>
          </a:p>
          <a:p>
            <a:r>
              <a:rPr lang="en-US" sz="1200" kern="1200" dirty="0" err="1" smtClean="0">
                <a:solidFill>
                  <a:schemeClr val="tx1"/>
                </a:solidFill>
                <a:effectLst/>
                <a:latin typeface="+mn-lt"/>
                <a:ea typeface="+mn-ea"/>
                <a:cs typeface="+mn-cs"/>
              </a:rPr>
              <a:t>Treguesit</a:t>
            </a:r>
            <a:r>
              <a:rPr lang="en-US" sz="1200" kern="1200" dirty="0" smtClean="0">
                <a:solidFill>
                  <a:schemeClr val="tx1"/>
                </a:solidFill>
                <a:effectLst/>
                <a:latin typeface="+mn-lt"/>
                <a:ea typeface="+mn-ea"/>
                <a:cs typeface="+mn-cs"/>
              </a:rPr>
              <a:t> USB34 </a:t>
            </a:r>
            <a:r>
              <a:rPr lang="en-US" sz="1200" kern="1200" dirty="0" err="1" smtClean="0">
                <a:solidFill>
                  <a:schemeClr val="tx1"/>
                </a:solidFill>
                <a:effectLst/>
                <a:latin typeface="+mn-lt"/>
                <a:ea typeface="+mn-ea"/>
                <a:cs typeface="+mn-cs"/>
              </a:rPr>
              <a:t>përmbajnë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njëkohësisht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chip (</a:t>
            </a:r>
            <a:r>
              <a:rPr lang="en-US" sz="1200" kern="1200" dirty="0" err="1" smtClean="0">
                <a:solidFill>
                  <a:schemeClr val="tx1"/>
                </a:solidFill>
                <a:effectLst/>
                <a:latin typeface="+mn-lt"/>
                <a:ea typeface="+mn-ea"/>
                <a:cs typeface="+mn-cs"/>
              </a:rPr>
              <a:t>bazuar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njëjtat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standarde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çip</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kartë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zgjuar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funksionalitetin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lexuesit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kartelave</a:t>
            </a:r>
            <a:r>
              <a:rPr lang="en-US" sz="1200" kern="1200" dirty="0" smtClean="0">
                <a:solidFill>
                  <a:schemeClr val="tx1"/>
                </a:solidFill>
                <a:effectLst/>
                <a:latin typeface="+mn-lt"/>
                <a:ea typeface="+mn-ea"/>
                <a:cs typeface="+mn-cs"/>
              </a:rPr>
              <a:t> chip. </a:t>
            </a:r>
            <a:r>
              <a:rPr lang="en-US" sz="1200" kern="1200" dirty="0" err="1" smtClean="0">
                <a:solidFill>
                  <a:schemeClr val="tx1"/>
                </a:solidFill>
                <a:effectLst/>
                <a:latin typeface="+mn-lt"/>
                <a:ea typeface="+mn-ea"/>
                <a:cs typeface="+mn-cs"/>
              </a:rPr>
              <a:t>Kjo</a:t>
            </a:r>
            <a:r>
              <a:rPr lang="en-US" sz="1200" kern="1200" dirty="0" smtClean="0">
                <a:solidFill>
                  <a:schemeClr val="tx1"/>
                </a:solidFill>
                <a:effectLst/>
                <a:latin typeface="+mn-lt"/>
                <a:ea typeface="+mn-ea"/>
                <a:cs typeface="+mn-cs"/>
              </a:rPr>
              <a:t> do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thotë</a:t>
            </a:r>
            <a:r>
              <a:rPr lang="en-US" sz="1200" kern="1200" dirty="0" smtClean="0">
                <a:solidFill>
                  <a:schemeClr val="tx1"/>
                </a:solidFill>
                <a:effectLst/>
                <a:latin typeface="+mn-lt"/>
                <a:ea typeface="+mn-ea"/>
                <a:cs typeface="+mn-cs"/>
              </a:rPr>
              <a:t> se </a:t>
            </a:r>
            <a:r>
              <a:rPr lang="en-US" sz="1200" kern="1200" dirty="0" err="1" smtClean="0">
                <a:solidFill>
                  <a:schemeClr val="tx1"/>
                </a:solidFill>
                <a:effectLst/>
                <a:latin typeface="+mn-lt"/>
                <a:ea typeface="+mn-ea"/>
                <a:cs typeface="+mn-cs"/>
              </a:rPr>
              <a:t>ato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janë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bërë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gjithnjë</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më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popullore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autentikimin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dy</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hapave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marrjen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shërbimeve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kompjuterike</a:t>
            </a:r>
            <a:r>
              <a:rPr lang="en-US" sz="1200" kern="1200" dirty="0" smtClean="0">
                <a:solidFill>
                  <a:schemeClr val="tx1"/>
                </a:solidFill>
                <a:effectLst/>
                <a:latin typeface="+mn-lt"/>
                <a:ea typeface="+mn-ea"/>
                <a:cs typeface="+mn-cs"/>
              </a:rPr>
              <a:t>.</a:t>
            </a:r>
          </a:p>
          <a:p>
            <a:endParaRPr lang="en-US" sz="1200" kern="1200" dirty="0" smtClean="0">
              <a:solidFill>
                <a:schemeClr val="tx1"/>
              </a:solidFill>
              <a:effectLst/>
              <a:latin typeface="+mn-lt"/>
              <a:ea typeface="+mn-ea"/>
              <a:cs typeface="+mn-cs"/>
            </a:endParaRPr>
          </a:p>
          <a:p>
            <a:r>
              <a:rPr lang="en-US" sz="1200" kern="1200" dirty="0" err="1" smtClean="0">
                <a:solidFill>
                  <a:schemeClr val="tx1"/>
                </a:solidFill>
                <a:effectLst/>
                <a:latin typeface="+mn-lt"/>
                <a:ea typeface="+mn-ea"/>
                <a:cs typeface="+mn-cs"/>
              </a:rPr>
              <a:t>Ekzistojnë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disa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karta</a:t>
            </a:r>
            <a:r>
              <a:rPr lang="en-US" sz="1200" kern="1200" dirty="0" smtClean="0">
                <a:solidFill>
                  <a:schemeClr val="tx1"/>
                </a:solidFill>
                <a:effectLst/>
                <a:latin typeface="+mn-lt"/>
                <a:ea typeface="+mn-ea"/>
                <a:cs typeface="+mn-cs"/>
              </a:rPr>
              <a:t> smart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përdorin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teknologjinë</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induksionit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vend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pllake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kontaktit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Këto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kartela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nuk</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kërkojnë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kontakt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fizik</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lexuesin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kartës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por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duhet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vetëm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vendosen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afërsi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pajisjes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leximit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Gjithashtu</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janë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zhvilluar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karta</a:t>
            </a:r>
            <a:r>
              <a:rPr lang="en-US" sz="1200" kern="1200" dirty="0" smtClean="0">
                <a:solidFill>
                  <a:schemeClr val="tx1"/>
                </a:solidFill>
                <a:effectLst/>
                <a:latin typeface="+mn-lt"/>
                <a:ea typeface="+mn-ea"/>
                <a:cs typeface="+mn-cs"/>
              </a:rPr>
              <a:t> smart "Super"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cilat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bateri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brendshme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ekran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vogël</a:t>
            </a:r>
            <a:r>
              <a:rPr lang="en-US" sz="1200" kern="1200" dirty="0" smtClean="0">
                <a:solidFill>
                  <a:schemeClr val="tx1"/>
                </a:solidFill>
                <a:effectLst/>
                <a:latin typeface="+mn-lt"/>
                <a:ea typeface="+mn-ea"/>
                <a:cs typeface="+mn-cs"/>
              </a:rPr>
              <a:t> LCD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tastierë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integruar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Këto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karta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nivel</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konsiderueshëm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rritur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sigurisë</a:t>
            </a:r>
            <a:r>
              <a:rPr lang="en-US" sz="1200" kern="1200" dirty="0" smtClean="0">
                <a:solidFill>
                  <a:schemeClr val="tx1"/>
                </a:solidFill>
                <a:effectLst/>
                <a:latin typeface="+mn-lt"/>
                <a:ea typeface="+mn-ea"/>
                <a:cs typeface="+mn-cs"/>
              </a:rPr>
              <a:t>.</a:t>
            </a:r>
          </a:p>
          <a:p>
            <a:r>
              <a:rPr lang="en-US" sz="1200" kern="1200" dirty="0" err="1" smtClean="0">
                <a:solidFill>
                  <a:schemeClr val="tx1"/>
                </a:solidFill>
                <a:effectLst/>
                <a:latin typeface="+mn-lt"/>
                <a:ea typeface="+mn-ea"/>
                <a:cs typeface="+mn-cs"/>
              </a:rPr>
              <a:t>Shumica</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dhënave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funksioneve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kartave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zgjuar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zakonisht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mbrohen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kod</a:t>
            </a:r>
            <a:r>
              <a:rPr lang="en-US" sz="1200" kern="1200" dirty="0" smtClean="0">
                <a:solidFill>
                  <a:schemeClr val="tx1"/>
                </a:solidFill>
                <a:effectLst/>
                <a:latin typeface="+mn-lt"/>
                <a:ea typeface="+mn-ea"/>
                <a:cs typeface="+mn-cs"/>
              </a:rPr>
              <a:t> personal </a:t>
            </a:r>
            <a:r>
              <a:rPr lang="en-US" sz="1200" kern="1200" dirty="0" err="1" smtClean="0">
                <a:solidFill>
                  <a:schemeClr val="tx1"/>
                </a:solidFill>
                <a:effectLst/>
                <a:latin typeface="+mn-lt"/>
                <a:ea typeface="+mn-ea"/>
                <a:cs typeface="+mn-cs"/>
              </a:rPr>
              <a:t>personal</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quajtur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numër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identifikimi</a:t>
            </a:r>
            <a:r>
              <a:rPr lang="en-US" sz="1200" kern="1200" dirty="0" smtClean="0">
                <a:solidFill>
                  <a:schemeClr val="tx1"/>
                </a:solidFill>
                <a:effectLst/>
                <a:latin typeface="+mn-lt"/>
                <a:ea typeface="+mn-ea"/>
                <a:cs typeface="+mn-cs"/>
              </a:rPr>
              <a:t> personal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PIN)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dhënat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kartë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bëhen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arritshme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kodi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saktë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futur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tastierën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kompjuterit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tastierën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lexuesit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kartës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vetë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karta</a:t>
            </a:r>
            <a:r>
              <a:rPr lang="en-US" sz="1200" kern="1200" dirty="0" smtClean="0">
                <a:solidFill>
                  <a:schemeClr val="tx1"/>
                </a:solidFill>
                <a:effectLst/>
                <a:latin typeface="+mn-lt"/>
                <a:ea typeface="+mn-ea"/>
                <a:cs typeface="+mn-cs"/>
              </a:rPr>
              <a:t> smart super).</a:t>
            </a:r>
          </a:p>
          <a:p>
            <a:endParaRPr lang="en-US" sz="1200" kern="1200" dirty="0" smtClean="0">
              <a:solidFill>
                <a:schemeClr val="tx1"/>
              </a:solidFill>
              <a:effectLst/>
              <a:latin typeface="+mn-lt"/>
              <a:ea typeface="+mn-ea"/>
              <a:cs typeface="+mn-cs"/>
            </a:endParaRPr>
          </a:p>
          <a:p>
            <a:r>
              <a:rPr lang="en-US" sz="1200" kern="1200" dirty="0" err="1" smtClean="0">
                <a:solidFill>
                  <a:schemeClr val="tx1"/>
                </a:solidFill>
                <a:effectLst/>
                <a:latin typeface="+mn-lt"/>
                <a:ea typeface="+mn-ea"/>
                <a:cs typeface="+mn-cs"/>
              </a:rPr>
              <a:t>Ka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disa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rregulla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trajtimin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kartelave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inteligjente</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Mos</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fishoni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atë</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Mos</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ekspozoni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temperatura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ekstreme</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Mos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prekni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pllakën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kontaktit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elektrik</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Mbroni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gërvishtjet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lëngjet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ndikimet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magnetike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etj</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Përpiquni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gjeni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kodin</a:t>
            </a:r>
            <a:r>
              <a:rPr lang="en-US" sz="1200" kern="1200" dirty="0" smtClean="0">
                <a:solidFill>
                  <a:schemeClr val="tx1"/>
                </a:solidFill>
                <a:effectLst/>
                <a:latin typeface="+mn-lt"/>
                <a:ea typeface="+mn-ea"/>
                <a:cs typeface="+mn-cs"/>
              </a:rPr>
              <a:t> PIN (</a:t>
            </a:r>
            <a:r>
              <a:rPr lang="en-US" sz="1200" kern="1200" dirty="0" err="1" smtClean="0">
                <a:solidFill>
                  <a:schemeClr val="tx1"/>
                </a:solidFill>
                <a:effectLst/>
                <a:latin typeface="+mn-lt"/>
                <a:ea typeface="+mn-ea"/>
                <a:cs typeface="+mn-cs"/>
              </a:rPr>
              <a:t>shikoni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mbajtur</a:t>
            </a:r>
            <a:r>
              <a:rPr lang="en-US" sz="1200" kern="1200" dirty="0" smtClean="0">
                <a:solidFill>
                  <a:schemeClr val="tx1"/>
                </a:solidFill>
                <a:effectLst/>
                <a:latin typeface="+mn-lt"/>
                <a:ea typeface="+mn-ea"/>
                <a:cs typeface="+mn-cs"/>
              </a:rPr>
              <a:t> me </a:t>
            </a:r>
            <a:r>
              <a:rPr lang="en-US" sz="1200" kern="1200" dirty="0" err="1" smtClean="0">
                <a:solidFill>
                  <a:schemeClr val="tx1"/>
                </a:solidFill>
                <a:effectLst/>
                <a:latin typeface="+mn-lt"/>
                <a:ea typeface="+mn-ea"/>
                <a:cs typeface="+mn-cs"/>
              </a:rPr>
              <a:t>kartën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pyetni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përdoruesin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besueshëm</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Mos</a:t>
            </a:r>
            <a:r>
              <a:rPr lang="en-US" sz="1200" kern="1200" dirty="0" smtClean="0">
                <a:solidFill>
                  <a:schemeClr val="tx1"/>
                </a:solidFill>
                <a:effectLst/>
                <a:latin typeface="+mn-lt"/>
                <a:ea typeface="+mn-ea"/>
                <a:cs typeface="+mn-cs"/>
              </a:rPr>
              <a:t> u </a:t>
            </a:r>
            <a:r>
              <a:rPr lang="en-US" sz="1200" kern="1200" dirty="0" err="1" smtClean="0">
                <a:solidFill>
                  <a:schemeClr val="tx1"/>
                </a:solidFill>
                <a:effectLst/>
                <a:latin typeface="+mn-lt"/>
                <a:ea typeface="+mn-ea"/>
                <a:cs typeface="+mn-cs"/>
              </a:rPr>
              <a:t>përpiqni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merrni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qasje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dhënat</a:t>
            </a:r>
            <a:r>
              <a:rPr lang="en-US" sz="1200" kern="1200" dirty="0" smtClean="0">
                <a:solidFill>
                  <a:schemeClr val="tx1"/>
                </a:solidFill>
                <a:effectLst/>
                <a:latin typeface="+mn-lt"/>
                <a:ea typeface="+mn-ea"/>
                <a:cs typeface="+mn-cs"/>
              </a:rPr>
              <a:t> / </a:t>
            </a:r>
            <a:r>
              <a:rPr lang="en-US" sz="1200" kern="1200" dirty="0" err="1" smtClean="0">
                <a:solidFill>
                  <a:schemeClr val="tx1"/>
                </a:solidFill>
                <a:effectLst/>
                <a:latin typeface="+mn-lt"/>
                <a:ea typeface="+mn-ea"/>
                <a:cs typeface="+mn-cs"/>
              </a:rPr>
              <a:t>funksionet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kartë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dyshuar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mundshëm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pretendon</a:t>
            </a:r>
            <a:r>
              <a:rPr lang="en-US" sz="1200" kern="1200" dirty="0" smtClean="0">
                <a:solidFill>
                  <a:schemeClr val="tx1"/>
                </a:solidFill>
                <a:effectLst/>
                <a:latin typeface="+mn-lt"/>
                <a:ea typeface="+mn-ea"/>
                <a:cs typeface="+mn-cs"/>
              </a:rPr>
              <a:t> se </a:t>
            </a:r>
            <a:r>
              <a:rPr lang="en-US" sz="1200" kern="1200" dirty="0" err="1" smtClean="0">
                <a:solidFill>
                  <a:schemeClr val="tx1"/>
                </a:solidFill>
                <a:effectLst/>
                <a:latin typeface="+mn-lt"/>
                <a:ea typeface="+mn-ea"/>
                <a:cs typeface="+mn-cs"/>
              </a:rPr>
              <a:t>ju</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thënë</a:t>
            </a:r>
            <a:r>
              <a:rPr lang="en-US" sz="1200" kern="1200" dirty="0" smtClean="0">
                <a:solidFill>
                  <a:schemeClr val="tx1"/>
                </a:solidFill>
                <a:effectLst/>
                <a:latin typeface="+mn-lt"/>
                <a:ea typeface="+mn-ea"/>
                <a:cs typeface="+mn-cs"/>
              </a:rPr>
              <a:t> PIN. </a:t>
            </a:r>
            <a:r>
              <a:rPr lang="en-US" sz="1200" kern="1200" dirty="0" err="1" smtClean="0">
                <a:solidFill>
                  <a:schemeClr val="tx1"/>
                </a:solidFill>
                <a:effectLst/>
                <a:latin typeface="+mn-lt"/>
                <a:ea typeface="+mn-ea"/>
                <a:cs typeface="+mn-cs"/>
              </a:rPr>
              <a:t>Disa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përpjekje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futur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PIN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rreme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mund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rezultojnë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humbje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parevokueshme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dhënave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dhe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kartën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bllokuar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disa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raste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mundur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zhbllokohet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kartela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nga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kod</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tjetër</a:t>
            </a:r>
            <a:r>
              <a:rPr lang="en-US" sz="1200" kern="1200" dirty="0" smtClean="0">
                <a:solidFill>
                  <a:schemeClr val="tx1"/>
                </a:solidFill>
                <a:effectLst/>
                <a:latin typeface="+mn-lt"/>
                <a:ea typeface="+mn-ea"/>
                <a:cs typeface="+mn-cs"/>
              </a:rPr>
              <a:t> personal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quajtur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një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çelës</a:t>
            </a:r>
            <a:r>
              <a:rPr lang="en-US" sz="1200" kern="1200" dirty="0" smtClean="0">
                <a:solidFill>
                  <a:schemeClr val="tx1"/>
                </a:solidFill>
                <a:effectLst/>
                <a:latin typeface="+mn-lt"/>
                <a:ea typeface="+mn-ea"/>
                <a:cs typeface="+mn-cs"/>
              </a:rPr>
              <a:t> personal </a:t>
            </a:r>
            <a:r>
              <a:rPr lang="en-US" sz="1200" kern="1200" dirty="0" err="1" smtClean="0">
                <a:solidFill>
                  <a:schemeClr val="tx1"/>
                </a:solidFill>
                <a:effectLst/>
                <a:latin typeface="+mn-lt"/>
                <a:ea typeface="+mn-ea"/>
                <a:cs typeface="+mn-cs"/>
              </a:rPr>
              <a:t>për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zhbllokimin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ose</a:t>
            </a:r>
            <a:r>
              <a:rPr lang="en-US" sz="1200" kern="1200" dirty="0" smtClean="0">
                <a:solidFill>
                  <a:schemeClr val="tx1"/>
                </a:solidFill>
                <a:effectLst/>
                <a:latin typeface="+mn-lt"/>
                <a:ea typeface="+mn-ea"/>
                <a:cs typeface="+mn-cs"/>
              </a:rPr>
              <a:t> PUK).</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Fotografi</a:t>
            </a:r>
            <a:r>
              <a:rPr lang="en-US" sz="1200" kern="1200" dirty="0" smtClean="0">
                <a:solidFill>
                  <a:schemeClr val="tx1"/>
                </a:solidFill>
                <a:effectLst/>
                <a:latin typeface="+mn-lt"/>
                <a:ea typeface="+mn-ea"/>
                <a:cs typeface="+mn-cs"/>
              </a:rPr>
              <a:t> / </a:t>
            </a:r>
            <a:r>
              <a:rPr lang="en-US" sz="1200" kern="1200" dirty="0" err="1" smtClean="0">
                <a:solidFill>
                  <a:schemeClr val="tx1"/>
                </a:solidFill>
                <a:effectLst/>
                <a:latin typeface="+mn-lt"/>
                <a:ea typeface="+mn-ea"/>
                <a:cs typeface="+mn-cs"/>
              </a:rPr>
              <a:t>shënim</a:t>
            </a:r>
            <a:r>
              <a:rPr lang="en-US" sz="1200" kern="1200" dirty="0" smtClean="0">
                <a:solidFill>
                  <a:schemeClr val="tx1"/>
                </a:solidFill>
                <a:effectLst/>
                <a:latin typeface="+mn-lt"/>
                <a:ea typeface="+mn-ea"/>
                <a:cs typeface="+mn-cs"/>
              </a:rPr>
              <a:t> / </a:t>
            </a:r>
            <a:r>
              <a:rPr lang="en-US" sz="1200" kern="1200" dirty="0" err="1" smtClean="0">
                <a:solidFill>
                  <a:schemeClr val="tx1"/>
                </a:solidFill>
                <a:effectLst/>
                <a:latin typeface="+mn-lt"/>
                <a:ea typeface="+mn-ea"/>
                <a:cs typeface="+mn-cs"/>
              </a:rPr>
              <a:t>kopjoni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informacionin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printuar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kartë</a:t>
            </a:r>
            <a:r>
              <a:rPr lang="en-US" sz="1200" kern="1200" dirty="0" smtClean="0">
                <a:solidFill>
                  <a:schemeClr val="tx1"/>
                </a:solidFill>
                <a:effectLst/>
                <a:latin typeface="+mn-lt"/>
                <a:ea typeface="+mn-ea"/>
                <a:cs typeface="+mn-cs"/>
              </a:rPr>
              <a:t> (p.sh. </a:t>
            </a:r>
            <a:r>
              <a:rPr lang="en-US" sz="1200" kern="1200" dirty="0" err="1" smtClean="0">
                <a:solidFill>
                  <a:schemeClr val="tx1"/>
                </a:solidFill>
                <a:effectLst/>
                <a:latin typeface="+mn-lt"/>
                <a:ea typeface="+mn-ea"/>
                <a:cs typeface="+mn-cs"/>
              </a:rPr>
              <a:t>identifikimin</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mbajtësit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kartës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numrat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llogarisë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kompanitë</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kartës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kreditit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kontaktet</a:t>
            </a:r>
            <a:r>
              <a:rPr lang="en-US" sz="1200" kern="1200" dirty="0" smtClean="0">
                <a:solidFill>
                  <a:schemeClr val="tx1"/>
                </a:solidFill>
                <a:effectLst/>
                <a:latin typeface="+mn-lt"/>
                <a:ea typeface="+mn-ea"/>
                <a:cs typeface="+mn-cs"/>
              </a:rPr>
              <a:t> e </a:t>
            </a:r>
            <a:r>
              <a:rPr lang="en-US" sz="1200" kern="1200" dirty="0" err="1" smtClean="0">
                <a:solidFill>
                  <a:schemeClr val="tx1"/>
                </a:solidFill>
                <a:effectLst/>
                <a:latin typeface="+mn-lt"/>
                <a:ea typeface="+mn-ea"/>
                <a:cs typeface="+mn-cs"/>
              </a:rPr>
              <a:t>biznesit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etj</a:t>
            </a:r>
            <a:r>
              <a:rPr lang="en-US" sz="1200" kern="120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Nëse</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është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pranishëm</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gjithashtu</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shikoni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çdo</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lexues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të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kartës</a:t>
            </a:r>
            <a:r>
              <a:rPr lang="en-US" sz="1200" kern="1200" dirty="0" smtClean="0">
                <a:solidFill>
                  <a:schemeClr val="tx1"/>
                </a:solidFill>
                <a:effectLst/>
                <a:latin typeface="+mn-lt"/>
                <a:ea typeface="+mn-ea"/>
                <a:cs typeface="+mn-cs"/>
              </a:rPr>
              <a:t> smart </a:t>
            </a:r>
            <a:r>
              <a:rPr lang="en-US" sz="1200" kern="1200" dirty="0" err="1" smtClean="0">
                <a:solidFill>
                  <a:schemeClr val="tx1"/>
                </a:solidFill>
                <a:effectLst/>
                <a:latin typeface="+mn-lt"/>
                <a:ea typeface="+mn-ea"/>
                <a:cs typeface="+mn-cs"/>
              </a:rPr>
              <a:t>që</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gjendet</a:t>
            </a:r>
            <a:r>
              <a:rPr lang="en-US" sz="1200" kern="1200" dirty="0" smtClean="0">
                <a:solidFill>
                  <a:schemeClr val="tx1"/>
                </a:solidFill>
                <a:effectLst/>
                <a:latin typeface="+mn-lt"/>
                <a:ea typeface="+mn-ea"/>
                <a:cs typeface="+mn-cs"/>
              </a:rPr>
              <a:t>.</a:t>
            </a:r>
          </a:p>
        </p:txBody>
      </p:sp>
      <p:sp>
        <p:nvSpPr>
          <p:cNvPr id="4" name="Slide Number Placeholder 3"/>
          <p:cNvSpPr>
            <a:spLocks noGrp="1"/>
          </p:cNvSpPr>
          <p:nvPr>
            <p:ph type="sldNum" sz="quarter" idx="10"/>
          </p:nvPr>
        </p:nvSpPr>
        <p:spPr/>
        <p:txBody>
          <a:bodyPr/>
          <a:lstStyle/>
          <a:p>
            <a:fld id="{6F040226-21D7-5847-B396-76B67129E36D}" type="slidenum">
              <a:rPr lang="en-US" smtClean="0"/>
              <a:pPr/>
              <a:t>123</a:t>
            </a:fld>
            <a:endParaRPr lang="en-US"/>
          </a:p>
        </p:txBody>
      </p:sp>
    </p:spTree>
    <p:extLst>
      <p:ext uri="{BB962C8B-B14F-4D97-AF65-F5344CB8AC3E}">
        <p14:creationId xmlns:p14="http://schemas.microsoft.com/office/powerpoint/2010/main" val="1161308625"/>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124</a:t>
            </a:fld>
            <a:endParaRPr lang="en-US"/>
          </a:p>
        </p:txBody>
      </p:sp>
    </p:spTree>
    <p:extLst>
      <p:ext uri="{BB962C8B-B14F-4D97-AF65-F5344CB8AC3E}">
        <p14:creationId xmlns:p14="http://schemas.microsoft.com/office/powerpoint/2010/main" val="379331264"/>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err="1" smtClean="0"/>
              <a:t>Kjo</a:t>
            </a:r>
            <a:r>
              <a:rPr lang="en-US" b="1" dirty="0" smtClean="0"/>
              <a:t> </a:t>
            </a:r>
            <a:r>
              <a:rPr lang="en-US" b="1" dirty="0" err="1" smtClean="0"/>
              <a:t>tabelë</a:t>
            </a:r>
            <a:r>
              <a:rPr lang="en-US" b="1" dirty="0" smtClean="0"/>
              <a:t> </a:t>
            </a:r>
            <a:r>
              <a:rPr lang="en-US" b="1" dirty="0" err="1" smtClean="0"/>
              <a:t>duhet</a:t>
            </a:r>
            <a:r>
              <a:rPr lang="en-US" b="1" dirty="0" smtClean="0"/>
              <a:t> </a:t>
            </a:r>
            <a:r>
              <a:rPr lang="en-US" b="1" dirty="0" err="1" smtClean="0"/>
              <a:t>të</a:t>
            </a:r>
            <a:r>
              <a:rPr lang="en-US" b="1" dirty="0" smtClean="0"/>
              <a:t> </a:t>
            </a:r>
            <a:r>
              <a:rPr lang="en-US" b="1" dirty="0" err="1" smtClean="0"/>
              <a:t>printohet</a:t>
            </a:r>
            <a:r>
              <a:rPr lang="en-US" b="1" dirty="0" smtClean="0"/>
              <a:t> </a:t>
            </a:r>
            <a:r>
              <a:rPr lang="en-US" b="1" dirty="0" err="1" smtClean="0"/>
              <a:t>dhe</a:t>
            </a:r>
            <a:r>
              <a:rPr lang="en-US" b="1" dirty="0" smtClean="0"/>
              <a:t> </a:t>
            </a:r>
            <a:r>
              <a:rPr lang="en-US" b="1" dirty="0" err="1" smtClean="0"/>
              <a:t>trajneri</a:t>
            </a:r>
            <a:r>
              <a:rPr lang="en-US" b="1" dirty="0" smtClean="0"/>
              <a:t> </a:t>
            </a:r>
            <a:r>
              <a:rPr lang="en-US" b="1" dirty="0" err="1" smtClean="0"/>
              <a:t>mund</a:t>
            </a:r>
            <a:r>
              <a:rPr lang="en-US" b="1" dirty="0" smtClean="0"/>
              <a:t> ta </a:t>
            </a:r>
            <a:r>
              <a:rPr lang="en-US" b="1" dirty="0" err="1" smtClean="0"/>
              <a:t>përdorë</a:t>
            </a:r>
            <a:r>
              <a:rPr lang="en-US" b="1" dirty="0" smtClean="0"/>
              <a:t> </a:t>
            </a:r>
            <a:r>
              <a:rPr lang="en-US" b="1" dirty="0" err="1" smtClean="0"/>
              <a:t>atë</a:t>
            </a:r>
            <a:r>
              <a:rPr lang="en-US" b="1" dirty="0" smtClean="0"/>
              <a:t> </a:t>
            </a:r>
            <a:r>
              <a:rPr lang="en-US" b="1" dirty="0" err="1" smtClean="0"/>
              <a:t>për</a:t>
            </a:r>
            <a:r>
              <a:rPr lang="en-US" b="1" dirty="0" smtClean="0"/>
              <a:t> </a:t>
            </a:r>
            <a:r>
              <a:rPr lang="en-US" b="1" dirty="0" err="1" smtClean="0"/>
              <a:t>të</a:t>
            </a:r>
            <a:r>
              <a:rPr lang="en-US" b="1" dirty="0" smtClean="0"/>
              <a:t> </a:t>
            </a:r>
            <a:r>
              <a:rPr lang="en-US" b="1" dirty="0" err="1" smtClean="0"/>
              <a:t>demonstruar</a:t>
            </a:r>
            <a:r>
              <a:rPr lang="en-US" b="1" dirty="0" smtClean="0"/>
              <a:t> </a:t>
            </a:r>
            <a:r>
              <a:rPr lang="en-US" b="1" dirty="0" err="1" smtClean="0"/>
              <a:t>proceset</a:t>
            </a:r>
            <a:r>
              <a:rPr lang="en-US" b="1" dirty="0" smtClean="0"/>
              <a:t> </a:t>
            </a:r>
            <a:r>
              <a:rPr lang="en-US" b="1" dirty="0" err="1" smtClean="0"/>
              <a:t>që</a:t>
            </a:r>
            <a:r>
              <a:rPr lang="en-US" b="1" dirty="0" smtClean="0"/>
              <a:t> </a:t>
            </a:r>
            <a:r>
              <a:rPr lang="en-US" b="1" dirty="0" err="1" smtClean="0"/>
              <a:t>duhet</a:t>
            </a:r>
            <a:r>
              <a:rPr lang="en-US" b="1" dirty="0" smtClean="0"/>
              <a:t> </a:t>
            </a:r>
            <a:r>
              <a:rPr lang="en-US" b="1" dirty="0" err="1" smtClean="0"/>
              <a:t>të</a:t>
            </a:r>
            <a:r>
              <a:rPr lang="en-US" b="1" dirty="0" smtClean="0"/>
              <a:t> </a:t>
            </a:r>
            <a:r>
              <a:rPr lang="en-US" b="1" dirty="0" err="1" smtClean="0"/>
              <a:t>ndiqen</a:t>
            </a:r>
            <a:r>
              <a:rPr lang="en-US" b="1" dirty="0" smtClean="0"/>
              <a:t> </a:t>
            </a:r>
            <a:r>
              <a:rPr lang="en-US" b="1" dirty="0" err="1" smtClean="0"/>
              <a:t>në</a:t>
            </a:r>
            <a:r>
              <a:rPr lang="en-US" b="1" dirty="0" smtClean="0"/>
              <a:t> </a:t>
            </a:r>
            <a:r>
              <a:rPr lang="en-US" b="1" dirty="0" err="1" smtClean="0"/>
              <a:t>Sekuestrimin</a:t>
            </a:r>
            <a:r>
              <a:rPr lang="en-US" b="1" dirty="0" smtClean="0"/>
              <a:t> e </a:t>
            </a:r>
            <a:r>
              <a:rPr lang="en-US" b="1" dirty="0" err="1" smtClean="0"/>
              <a:t>provave</a:t>
            </a:r>
            <a:r>
              <a:rPr lang="en-US" b="1" dirty="0" smtClean="0"/>
              <a:t> </a:t>
            </a:r>
            <a:r>
              <a:rPr lang="en-US" b="1" dirty="0" err="1" smtClean="0"/>
              <a:t>elektronike</a:t>
            </a:r>
            <a:r>
              <a:rPr lang="en-US" b="1" dirty="0" smtClean="0"/>
              <a:t>.</a:t>
            </a:r>
            <a:endParaRPr lang="en-US" b="1" dirty="0"/>
          </a:p>
        </p:txBody>
      </p:sp>
      <p:sp>
        <p:nvSpPr>
          <p:cNvPr id="4" name="Slide Number Placeholder 3"/>
          <p:cNvSpPr>
            <a:spLocks noGrp="1"/>
          </p:cNvSpPr>
          <p:nvPr>
            <p:ph type="sldNum" sz="quarter" idx="10"/>
          </p:nvPr>
        </p:nvSpPr>
        <p:spPr/>
        <p:txBody>
          <a:bodyPr/>
          <a:lstStyle/>
          <a:p>
            <a:fld id="{6F040226-21D7-5847-B396-76B67129E36D}" type="slidenum">
              <a:rPr lang="en-US" smtClean="0"/>
              <a:pPr/>
              <a:t>125</a:t>
            </a:fld>
            <a:endParaRPr lang="en-US"/>
          </a:p>
        </p:txBody>
      </p:sp>
    </p:spTree>
    <p:extLst>
      <p:ext uri="{BB962C8B-B14F-4D97-AF65-F5344CB8AC3E}">
        <p14:creationId xmlns:p14="http://schemas.microsoft.com/office/powerpoint/2010/main" val="112605662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6F040226-21D7-5847-B396-76B67129E36D}" type="slidenum">
              <a:rPr lang="en-US" smtClean="0"/>
              <a:pPr/>
              <a:t>126</a:t>
            </a:fld>
            <a:endParaRPr lang="en-US"/>
          </a:p>
        </p:txBody>
      </p:sp>
    </p:spTree>
    <p:extLst>
      <p:ext uri="{BB962C8B-B14F-4D97-AF65-F5344CB8AC3E}">
        <p14:creationId xmlns:p14="http://schemas.microsoft.com/office/powerpoint/2010/main" val="10244264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lang="en-US"/>
          </a:p>
        </p:txBody>
      </p:sp>
      <p:sp>
        <p:nvSpPr>
          <p:cNvPr id="4" name="Date Placeholder 3"/>
          <p:cNvSpPr>
            <a:spLocks noGrp="1"/>
          </p:cNvSpPr>
          <p:nvPr>
            <p:ph type="dt" sz="half" idx="10"/>
          </p:nvPr>
        </p:nvSpPr>
        <p:spPr/>
        <p:txBody>
          <a:bodyPr/>
          <a:lstStyle/>
          <a:p>
            <a:fld id="{26D4931D-9A67-4551-B03D-BBCABF7283DA}" type="datetime1">
              <a:rPr lang="en-US" smtClean="0"/>
              <a:t>10/9/2017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820EB3-92EE-104B-92CD-26C09B1518FE}"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35230244-339A-49CD-A0B9-1831591FB3C5}" type="datetime1">
              <a:rPr lang="en-US" smtClean="0"/>
              <a:t>10/9/2017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820EB3-92EE-104B-92CD-26C09B1518F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1622BB62-BF4B-4F5C-A56C-FE808AD20DC1}" type="datetime1">
              <a:rPr lang="en-US" smtClean="0"/>
              <a:t>10/9/2017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820EB3-92EE-104B-92CD-26C09B1518FE}"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32369CF0-65FA-4E39-9DE4-5062E968DD56}" type="datetime1">
              <a:rPr lang="en-US" smtClean="0"/>
              <a:t>10/9/2017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820EB3-92EE-104B-92CD-26C09B1518FE}"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smtClean="0"/>
              <a:t>Click to edit Master text styles</a:t>
            </a:r>
          </a:p>
        </p:txBody>
      </p:sp>
      <p:sp>
        <p:nvSpPr>
          <p:cNvPr id="4" name="Date Placeholder 3"/>
          <p:cNvSpPr>
            <a:spLocks noGrp="1"/>
          </p:cNvSpPr>
          <p:nvPr>
            <p:ph type="dt" sz="half" idx="10"/>
          </p:nvPr>
        </p:nvSpPr>
        <p:spPr/>
        <p:txBody>
          <a:bodyPr/>
          <a:lstStyle/>
          <a:p>
            <a:fld id="{2BC7C73B-485A-483D-9A92-E67B3B3C5553}" type="datetime1">
              <a:rPr lang="en-US" smtClean="0"/>
              <a:t>10/9/2017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820EB3-92EE-104B-92CD-26C09B1518FE}"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Date Placeholder 4"/>
          <p:cNvSpPr>
            <a:spLocks noGrp="1"/>
          </p:cNvSpPr>
          <p:nvPr>
            <p:ph type="dt" sz="half" idx="10"/>
          </p:nvPr>
        </p:nvSpPr>
        <p:spPr/>
        <p:txBody>
          <a:bodyPr/>
          <a:lstStyle/>
          <a:p>
            <a:fld id="{49975ED8-7B58-415C-AE0B-D0017E860DFB}" type="datetime1">
              <a:rPr lang="en-US" smtClean="0"/>
              <a:t>10/9/2017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820EB3-92EE-104B-92CD-26C09B1518FE}"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7" name="Date Placeholder 6"/>
          <p:cNvSpPr>
            <a:spLocks noGrp="1"/>
          </p:cNvSpPr>
          <p:nvPr>
            <p:ph type="dt" sz="half" idx="10"/>
          </p:nvPr>
        </p:nvSpPr>
        <p:spPr/>
        <p:txBody>
          <a:bodyPr/>
          <a:lstStyle/>
          <a:p>
            <a:fld id="{899CBED3-35DC-434B-801D-5CCAAEE4DFC0}" type="datetime1">
              <a:rPr lang="en-US" smtClean="0"/>
              <a:t>10/9/2017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820EB3-92EE-104B-92CD-26C09B1518FE}"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8A0C9309-51DB-4A84-90CB-2062459F28FE}" type="datetime1">
              <a:rPr lang="en-US" smtClean="0"/>
              <a:t>10/9/2017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820EB3-92EE-104B-92CD-26C09B1518FE}"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3A7A918-6773-444A-9151-498C765B5A72}" type="datetime1">
              <a:rPr lang="en-US" smtClean="0"/>
              <a:t>10/9/2017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820EB3-92EE-104B-92CD-26C09B1518F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F325C92C-4780-445E-BC0B-1C24DC357422}" type="datetime1">
              <a:rPr lang="en-US" smtClean="0"/>
              <a:t>10/9/2017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820EB3-92EE-104B-92CD-26C09B1518FE}"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C249E2D6-BA90-44FB-AE5A-501BEA6DAF1E}" type="datetime1">
              <a:rPr lang="en-US" smtClean="0"/>
              <a:t>10/9/2017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820EB3-92EE-104B-92CD-26C09B1518FE}"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GB"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6BCD675-4071-4A74-925E-6CE8DC9F7E78}" type="datetime1">
              <a:rPr lang="en-US" smtClean="0"/>
              <a:t>10/9/2017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820EB3-92EE-104B-92CD-26C09B1518FE}"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62.png"/><Relationship Id="rId4" Type="http://schemas.openxmlformats.org/officeDocument/2006/relationships/oleObject" Target="../embeddings/oleObject1.bin"/></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audio" Target="../media/audio1.bin"/><Relationship Id="rId1" Type="http://schemas.openxmlformats.org/officeDocument/2006/relationships/slideLayout" Target="../slideLayouts/slideLayout2.xml"/><Relationship Id="rId11" Type="http://schemas.openxmlformats.org/officeDocument/2006/relationships/audio" Target="NULL"/></Relationships>
</file>

<file path=ppt/slides/_rels/slide131.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8" Type="http://schemas.openxmlformats.org/officeDocument/2006/relationships/image" Target="../media/image88.emf"/><Relationship Id="rId3" Type="http://schemas.openxmlformats.org/officeDocument/2006/relationships/image" Target="../media/image83.emf"/><Relationship Id="rId7" Type="http://schemas.openxmlformats.org/officeDocument/2006/relationships/image" Target="../media/image87.emf"/><Relationship Id="rId2" Type="http://schemas.openxmlformats.org/officeDocument/2006/relationships/notesSlide" Target="../notesSlides/notesSlide104.xml"/><Relationship Id="rId1" Type="http://schemas.openxmlformats.org/officeDocument/2006/relationships/slideLayout" Target="../slideLayouts/slideLayout2.xml"/><Relationship Id="rId6" Type="http://schemas.openxmlformats.org/officeDocument/2006/relationships/image" Target="../media/image86.emf"/><Relationship Id="rId5" Type="http://schemas.openxmlformats.org/officeDocument/2006/relationships/image" Target="../media/image85.emf"/><Relationship Id="rId4" Type="http://schemas.openxmlformats.org/officeDocument/2006/relationships/image" Target="../media/image84.emf"/></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09.xml"/><Relationship Id="rId1" Type="http://schemas.openxmlformats.org/officeDocument/2006/relationships/slideLayout" Target="../slideLayouts/slideLayout2.xml"/><Relationship Id="rId4" Type="http://schemas.microsoft.com/office/2007/relationships/hdphoto" Target="../media/hdphoto1.wdp"/></Relationships>
</file>

<file path=ppt/slides/_rels/slide1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112.xml"/><Relationship Id="rId1" Type="http://schemas.openxmlformats.org/officeDocument/2006/relationships/slideLayout" Target="../slideLayouts/slideLayout2.xml"/><Relationship Id="rId6" Type="http://schemas.openxmlformats.org/officeDocument/2006/relationships/image" Target="../media/image98.png"/><Relationship Id="rId5" Type="http://schemas.openxmlformats.org/officeDocument/2006/relationships/image" Target="../media/image97.jpeg"/><Relationship Id="rId4" Type="http://schemas.openxmlformats.org/officeDocument/2006/relationships/image" Target="../media/image96.jpeg"/></Relationships>
</file>

<file path=ppt/slides/_rels/slide151.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113.xml"/><Relationship Id="rId1" Type="http://schemas.openxmlformats.org/officeDocument/2006/relationships/slideLayout" Target="../slideLayouts/slideLayout2.xml"/><Relationship Id="rId4" Type="http://schemas.openxmlformats.org/officeDocument/2006/relationships/image" Target="../media/image100.png"/></Relationships>
</file>

<file path=ppt/slides/_rels/slide152.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114.xml"/><Relationship Id="rId1" Type="http://schemas.openxmlformats.org/officeDocument/2006/relationships/slideLayout" Target="../slideLayouts/slideLayout2.xml"/><Relationship Id="rId4" Type="http://schemas.openxmlformats.org/officeDocument/2006/relationships/image" Target="../media/image102.jpeg"/></Relationships>
</file>

<file path=ppt/slides/_rels/slide153.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notesSlide" Target="../notesSlides/notesSlide115.xml"/><Relationship Id="rId1" Type="http://schemas.openxmlformats.org/officeDocument/2006/relationships/slideLayout" Target="../slideLayouts/slideLayout2.xml"/><Relationship Id="rId4" Type="http://schemas.openxmlformats.org/officeDocument/2006/relationships/image" Target="../media/image104.png"/></Relationships>
</file>

<file path=ppt/slides/_rels/slide154.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notesSlide" Target="../notesSlides/notesSlide116.xml"/><Relationship Id="rId1" Type="http://schemas.openxmlformats.org/officeDocument/2006/relationships/slideLayout" Target="../slideLayouts/slideLayout2.xml"/><Relationship Id="rId4" Type="http://schemas.openxmlformats.org/officeDocument/2006/relationships/image" Target="../media/image106.png"/></Relationships>
</file>

<file path=ppt/slides/_rels/slide15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8" Type="http://schemas.openxmlformats.org/officeDocument/2006/relationships/image" Target="../media/image107.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19.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10" Type="http://schemas.openxmlformats.org/officeDocument/2006/relationships/image" Target="../media/image109.png"/><Relationship Id="rId4" Type="http://schemas.openxmlformats.org/officeDocument/2006/relationships/diagramLayout" Target="../diagrams/layout1.xml"/><Relationship Id="rId9" Type="http://schemas.openxmlformats.org/officeDocument/2006/relationships/image" Target="../media/image108.png"/></Relationships>
</file>

<file path=ppt/slides/_rels/slide15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20.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5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124.xml"/><Relationship Id="rId1" Type="http://schemas.openxmlformats.org/officeDocument/2006/relationships/slideLayout" Target="../slideLayouts/slideLayout2.xml"/><Relationship Id="rId4" Type="http://schemas.openxmlformats.org/officeDocument/2006/relationships/image" Target="../media/image112.png"/></Relationships>
</file>

<file path=ppt/slides/_rels/slide163.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125.xml"/><Relationship Id="rId1" Type="http://schemas.openxmlformats.org/officeDocument/2006/relationships/slideLayout" Target="../slideLayouts/slideLayout2.xml"/><Relationship Id="rId4" Type="http://schemas.openxmlformats.org/officeDocument/2006/relationships/image" Target="../media/image114.png"/></Relationships>
</file>

<file path=ppt/slides/_rels/slide164.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126.xml"/><Relationship Id="rId1" Type="http://schemas.openxmlformats.org/officeDocument/2006/relationships/slideLayout" Target="../slideLayouts/slideLayout2.xml"/><Relationship Id="rId4" Type="http://schemas.openxmlformats.org/officeDocument/2006/relationships/image" Target="../media/image116.png"/></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30.xml"/><Relationship Id="rId1" Type="http://schemas.openxmlformats.org/officeDocument/2006/relationships/slideLayout" Target="../slideLayouts/slideLayout2.xml"/><Relationship Id="rId5" Type="http://schemas.openxmlformats.org/officeDocument/2006/relationships/image" Target="../media/image117.png"/><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1.tiff"/></Relationships>
</file>

<file path=ppt/slides/_rels/slide23.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3.tiff"/></Relationships>
</file>

<file path=ppt/slides/_rels/slide24.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2.tiff"/><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3.tiff"/><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4.tiff"/><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5.tiff"/><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6.tiff"/><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7.tiff"/><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8.tiff"/><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9.tiff"/><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0.tiff"/><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1.tiff"/><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2.tiff"/><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microsoft.com/office/2007/relationships/hdphoto" Target="../media/hdphoto1.wdp"/></Relationships>
</file>

<file path=ppt/slides/_rels/slide4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image" Target="../media/image37.png"/><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5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microsoft.com/office/2007/relationships/hdphoto" Target="../media/hdphoto1.wdp"/></Relationships>
</file>

<file path=ppt/slides/_rels/slide7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45.jpeg"/><Relationship Id="rId7" Type="http://schemas.openxmlformats.org/officeDocument/2006/relationships/image" Target="../media/image49.jpeg"/><Relationship Id="rId2" Type="http://schemas.openxmlformats.org/officeDocument/2006/relationships/notesSlide" Target="../notesSlides/notesSlide63.xml"/><Relationship Id="rId1" Type="http://schemas.openxmlformats.org/officeDocument/2006/relationships/slideLayout" Target="../slideLayouts/slideLayout2.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s>
</file>

<file path=ppt/slides/_rels/slide8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67.xml"/><Relationship Id="rId1" Type="http://schemas.openxmlformats.org/officeDocument/2006/relationships/slideLayout" Target="../slideLayouts/slideLayout2.xml"/><Relationship Id="rId4" Type="http://schemas.openxmlformats.org/officeDocument/2006/relationships/image" Target="../media/image54.jpeg"/></Relationships>
</file>

<file path=ppt/slides/_rels/slide88.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68.xml"/><Relationship Id="rId1" Type="http://schemas.openxmlformats.org/officeDocument/2006/relationships/slideLayout" Target="../slideLayouts/slideLayout2.xml"/><Relationship Id="rId4" Type="http://schemas.openxmlformats.org/officeDocument/2006/relationships/image" Target="../media/image56.jpeg"/></Relationships>
</file>

<file path=ppt/slides/_rels/slide8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b="1" dirty="0" err="1" smtClean="0"/>
              <a:t>Trajnim</a:t>
            </a:r>
            <a:r>
              <a:rPr lang="en-US" b="1" dirty="0" smtClean="0"/>
              <a:t> </a:t>
            </a:r>
            <a:r>
              <a:rPr lang="en-US" b="1" dirty="0" err="1" smtClean="0"/>
              <a:t>bazë</a:t>
            </a:r>
            <a:r>
              <a:rPr lang="en-US" b="1" dirty="0" smtClean="0"/>
              <a:t> </a:t>
            </a:r>
            <a:r>
              <a:rPr lang="en-US" b="1" dirty="0" err="1" smtClean="0"/>
              <a:t>lidhur</a:t>
            </a:r>
            <a:r>
              <a:rPr lang="en-US" b="1" dirty="0" smtClean="0"/>
              <a:t> me </a:t>
            </a:r>
            <a:r>
              <a:rPr lang="en-US" b="1" dirty="0" err="1"/>
              <a:t>krimin</a:t>
            </a:r>
            <a:r>
              <a:rPr lang="en-US" b="1" dirty="0"/>
              <a:t> </a:t>
            </a:r>
            <a:r>
              <a:rPr lang="en-US" b="1" dirty="0" err="1"/>
              <a:t>kibernetik</a:t>
            </a:r>
            <a:r>
              <a:rPr lang="en-US" b="1" dirty="0"/>
              <a:t> </a:t>
            </a:r>
            <a:r>
              <a:rPr lang="en-US" b="1" dirty="0" err="1"/>
              <a:t>për</a:t>
            </a:r>
            <a:r>
              <a:rPr lang="en-US" b="1" dirty="0"/>
              <a:t> </a:t>
            </a:r>
            <a:r>
              <a:rPr lang="en-US" b="1" dirty="0" err="1"/>
              <a:t>gjyqtarët</a:t>
            </a:r>
            <a:r>
              <a:rPr lang="en-US" b="1" dirty="0"/>
              <a:t> </a:t>
            </a:r>
            <a:r>
              <a:rPr lang="en-US" b="1" dirty="0" err="1"/>
              <a:t>dhe</a:t>
            </a:r>
            <a:r>
              <a:rPr lang="en-US" b="1" dirty="0"/>
              <a:t> </a:t>
            </a:r>
            <a:r>
              <a:rPr lang="en-US" b="1" dirty="0" err="1"/>
              <a:t>prokurorët</a:t>
            </a:r>
            <a:endParaRPr lang="en-US" b="1" dirty="0"/>
          </a:p>
        </p:txBody>
      </p:sp>
      <p:sp>
        <p:nvSpPr>
          <p:cNvPr id="3" name="Subtitle 2"/>
          <p:cNvSpPr>
            <a:spLocks noGrp="1"/>
          </p:cNvSpPr>
          <p:nvPr>
            <p:ph type="subTitle" idx="1"/>
          </p:nvPr>
        </p:nvSpPr>
        <p:spPr>
          <a:xfrm>
            <a:off x="1016000" y="3886200"/>
            <a:ext cx="7442200" cy="1752600"/>
          </a:xfrm>
        </p:spPr>
        <p:txBody>
          <a:bodyPr>
            <a:normAutofit/>
          </a:bodyPr>
          <a:lstStyle/>
          <a:p>
            <a:r>
              <a:rPr lang="en-US" dirty="0" smtClean="0"/>
              <a:t>Sessions 1.3.2</a:t>
            </a:r>
            <a:endParaRPr lang="sv-SE" dirty="0"/>
          </a:p>
          <a:p>
            <a:r>
              <a:rPr lang="sv-SE" dirty="0"/>
              <a:t>Praktika dhe </a:t>
            </a:r>
            <a:r>
              <a:rPr lang="sv-SE" dirty="0" smtClean="0"/>
              <a:t>procedura në lidhje me provat</a:t>
            </a:r>
            <a:endParaRPr lang="en-US" dirty="0"/>
          </a:p>
          <a:p>
            <a:r>
              <a:rPr lang="sv-SE" dirty="0" smtClean="0"/>
              <a:t>elektronike</a:t>
            </a:r>
            <a:endParaRPr lang="en-US" dirty="0"/>
          </a:p>
        </p:txBody>
      </p:sp>
      <p:sp>
        <p:nvSpPr>
          <p:cNvPr id="5" name="Slide Number Placeholder 4"/>
          <p:cNvSpPr>
            <a:spLocks noGrp="1"/>
          </p:cNvSpPr>
          <p:nvPr>
            <p:ph type="sldNum" sz="quarter" idx="12"/>
          </p:nvPr>
        </p:nvSpPr>
        <p:spPr/>
        <p:txBody>
          <a:bodyPr/>
          <a:lstStyle/>
          <a:p>
            <a:r>
              <a:rPr lang="en-US" dirty="0" smtClean="0"/>
              <a:t>!</a:t>
            </a:r>
            <a:fld id="{CBD56858-EB0B-D04D-B23C-7A827FD60C9F}" type="slidenum">
              <a:rPr lang="en-US" smtClean="0"/>
              <a:pPr/>
              <a:t>1</a:t>
            </a:fld>
            <a:endParaRPr lang="en-US" dirty="0"/>
          </a:p>
        </p:txBody>
      </p:sp>
      <p:sp>
        <p:nvSpPr>
          <p:cNvPr id="6" name="Rectangle 5"/>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pic>
        <p:nvPicPr>
          <p:cNvPr id="7"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13"/>
          <p:cNvSpPr txBox="1">
            <a:spLocks noChangeArrowheads="1"/>
          </p:cNvSpPr>
          <p:nvPr/>
        </p:nvSpPr>
        <p:spPr bwMode="auto">
          <a:xfrm>
            <a:off x="1258888" y="-33338"/>
            <a:ext cx="3817937" cy="126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ea typeface="MS PGothic" pitchFamily="34" charset="-128"/>
              </a:defRPr>
            </a:lvl1pPr>
            <a:lvl2pPr marL="742950" indent="-285750">
              <a:spcBef>
                <a:spcPct val="20000"/>
              </a:spcBef>
              <a:buFont typeface="Arial" charset="0"/>
              <a:buChar char="–"/>
              <a:defRPr sz="2800">
                <a:solidFill>
                  <a:schemeClr val="tx1"/>
                </a:solidFill>
                <a:latin typeface="Calibri" pitchFamily="34" charset="0"/>
                <a:ea typeface="MS PGothic" pitchFamily="34" charset="-128"/>
              </a:defRPr>
            </a:lvl2pPr>
            <a:lvl3pPr marL="1143000" indent="-228600">
              <a:spcBef>
                <a:spcPct val="20000"/>
              </a:spcBef>
              <a:buFont typeface="Arial" charset="0"/>
              <a:buChar char="•"/>
              <a:defRPr sz="2400">
                <a:solidFill>
                  <a:schemeClr val="tx1"/>
                </a:solidFill>
                <a:latin typeface="Calibri" pitchFamily="34" charset="0"/>
                <a:ea typeface="MS PGothic" pitchFamily="34" charset="-128"/>
              </a:defRPr>
            </a:lvl3pPr>
            <a:lvl4pPr marL="1600200" indent="-228600">
              <a:spcBef>
                <a:spcPct val="20000"/>
              </a:spcBef>
              <a:buFont typeface="Arial" charset="0"/>
              <a:buChar char="–"/>
              <a:defRPr sz="2000">
                <a:solidFill>
                  <a:schemeClr val="tx1"/>
                </a:solidFill>
                <a:latin typeface="Calibri" pitchFamily="34" charset="0"/>
                <a:ea typeface="MS PGothic" pitchFamily="34" charset="-128"/>
              </a:defRPr>
            </a:lvl4pPr>
            <a:lvl5pPr marL="2057400" indent="-228600">
              <a:spcBef>
                <a:spcPct val="20000"/>
              </a:spcBef>
              <a:buFont typeface="Arial" charset="0"/>
              <a:buChar char="»"/>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9pPr>
          </a:lstStyle>
          <a:p>
            <a:pPr eaLnBrk="1" hangingPunct="1">
              <a:spcBef>
                <a:spcPct val="0"/>
              </a:spcBef>
              <a:buFontTx/>
              <a:buNone/>
            </a:pPr>
            <a:r>
              <a:rPr lang="en-GB" altLang="en-US" b="1" dirty="0" err="1">
                <a:solidFill>
                  <a:schemeClr val="bg1"/>
                </a:solidFill>
                <a:latin typeface="Arial Narrow" pitchFamily="34" charset="0"/>
              </a:rPr>
              <a:t>iPROCEEDS</a:t>
            </a:r>
            <a:r>
              <a:rPr lang="en-GB" altLang="en-US" b="1" dirty="0">
                <a:solidFill>
                  <a:schemeClr val="bg1"/>
                </a:solidFill>
                <a:latin typeface="Arial Narrow" pitchFamily="34" charset="0"/>
              </a:rPr>
              <a:t> </a:t>
            </a:r>
          </a:p>
          <a:p>
            <a:pPr eaLnBrk="1" hangingPunct="1">
              <a:spcBef>
                <a:spcPct val="0"/>
              </a:spcBef>
              <a:buFontTx/>
              <a:buNone/>
            </a:pPr>
            <a:r>
              <a:rPr lang="en-GB" altLang="en-US" sz="1400" b="1" dirty="0">
                <a:solidFill>
                  <a:schemeClr val="bg1"/>
                </a:solidFill>
              </a:rPr>
              <a:t>Project on targeting crime proceeds on the Internet in South-eastern Europe and Turkey</a:t>
            </a:r>
            <a:endParaRPr lang="en-US" altLang="en-US" sz="1400" dirty="0">
              <a:solidFill>
                <a:schemeClr val="bg1"/>
              </a:solidFill>
            </a:endParaRPr>
          </a:p>
          <a:p>
            <a:pPr eaLnBrk="1" hangingPunct="1">
              <a:spcBef>
                <a:spcPct val="0"/>
              </a:spcBef>
              <a:buFontTx/>
              <a:buNone/>
            </a:pPr>
            <a:endParaRPr lang="en-GB" altLang="en-US" sz="1600" b="1" dirty="0">
              <a:solidFill>
                <a:schemeClr val="bg1"/>
              </a:solidFill>
              <a:latin typeface="Arial Narrow" pitchFamily="34" charset="0"/>
            </a:endParaRPr>
          </a:p>
        </p:txBody>
      </p:sp>
      <p:pic>
        <p:nvPicPr>
          <p:cNvPr id="9" name="Picture 8" descr="http://www.coe.int/documents/16695/995226/Funded+EU%2BCOE+-+Implemented+COE+dark+background.png/643b8f9d-517b-4fad-82f4-488bde2625b0?t=1375371137000?t=137537113700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Çfarë </a:t>
            </a:r>
            <a:r>
              <a:rPr lang="en-US" b="1" dirty="0" err="1"/>
              <a:t>është</a:t>
            </a:r>
            <a:r>
              <a:rPr lang="en-US" b="1" dirty="0"/>
              <a:t> Prova </a:t>
            </a:r>
            <a:r>
              <a:rPr lang="en-US" b="1" dirty="0" err="1"/>
              <a:t>Elektronike</a:t>
            </a:r>
            <a:r>
              <a:rPr lang="en-US" b="1" dirty="0"/>
              <a:t>?</a:t>
            </a:r>
          </a:p>
        </p:txBody>
      </p:sp>
      <p:sp>
        <p:nvSpPr>
          <p:cNvPr id="3" name="Content Placeholder 2"/>
          <p:cNvSpPr>
            <a:spLocks noGrp="1"/>
          </p:cNvSpPr>
          <p:nvPr>
            <p:ph idx="1"/>
          </p:nvPr>
        </p:nvSpPr>
        <p:spPr>
          <a:xfrm>
            <a:off x="457200" y="1600200"/>
            <a:ext cx="8229600" cy="4907038"/>
          </a:xfrm>
        </p:spPr>
        <p:txBody>
          <a:bodyPr>
            <a:normAutofit fontScale="92500" lnSpcReduction="10000"/>
          </a:bodyPr>
          <a:lstStyle/>
          <a:p>
            <a:pPr marL="93663" indent="-3175" algn="just">
              <a:buNone/>
            </a:pPr>
            <a:r>
              <a:rPr lang="en-US" sz="3000" i="1" dirty="0" err="1" smtClean="0"/>
              <a:t>Nuk</a:t>
            </a:r>
            <a:r>
              <a:rPr lang="en-US" sz="3000" i="1" dirty="0" smtClean="0"/>
              <a:t> </a:t>
            </a:r>
            <a:r>
              <a:rPr lang="en-US" sz="3000" i="1" dirty="0" err="1"/>
              <a:t>ka</a:t>
            </a:r>
            <a:r>
              <a:rPr lang="en-US" sz="3000" i="1" dirty="0"/>
              <a:t> </a:t>
            </a:r>
            <a:r>
              <a:rPr lang="en-US" sz="3000" i="1" dirty="0" err="1"/>
              <a:t>përkufizim</a:t>
            </a:r>
            <a:r>
              <a:rPr lang="en-US" sz="3000" i="1" dirty="0"/>
              <a:t> </a:t>
            </a:r>
            <a:r>
              <a:rPr lang="en-US" sz="3000" i="1" dirty="0" err="1"/>
              <a:t>të</a:t>
            </a:r>
            <a:r>
              <a:rPr lang="en-US" sz="3000" i="1" dirty="0"/>
              <a:t> </a:t>
            </a:r>
            <a:r>
              <a:rPr lang="en-US" sz="3000" i="1" dirty="0" err="1"/>
              <a:t>pranuar</a:t>
            </a:r>
            <a:r>
              <a:rPr lang="en-US" sz="3000" i="1" dirty="0"/>
              <a:t> </a:t>
            </a:r>
            <a:r>
              <a:rPr lang="en-US" sz="3000" i="1" dirty="0" err="1"/>
              <a:t>ndërkombëtarisht</a:t>
            </a:r>
            <a:r>
              <a:rPr lang="en-US" sz="3000" i="1" dirty="0"/>
              <a:t> </a:t>
            </a:r>
            <a:r>
              <a:rPr lang="en-US" sz="3000" i="1" dirty="0" err="1"/>
              <a:t>për</a:t>
            </a:r>
            <a:r>
              <a:rPr lang="en-US" sz="3000" i="1" dirty="0"/>
              <a:t> </a:t>
            </a:r>
            <a:r>
              <a:rPr lang="en-US" sz="3000" i="1" dirty="0" err="1"/>
              <a:t>provat</a:t>
            </a:r>
            <a:r>
              <a:rPr lang="en-US" sz="3000" i="1" dirty="0"/>
              <a:t> </a:t>
            </a:r>
            <a:r>
              <a:rPr lang="en-US" sz="3000" i="1" dirty="0" err="1"/>
              <a:t>elektronike</a:t>
            </a:r>
            <a:r>
              <a:rPr lang="en-US" sz="3000" i="1" dirty="0"/>
              <a:t>. </a:t>
            </a:r>
            <a:r>
              <a:rPr lang="en-US" sz="3000" i="1" dirty="0" err="1"/>
              <a:t>Megjithatë</a:t>
            </a:r>
            <a:r>
              <a:rPr lang="en-US" sz="3000" i="1" dirty="0"/>
              <a:t>, </a:t>
            </a:r>
            <a:r>
              <a:rPr lang="en-US" sz="3000" i="1" dirty="0" err="1"/>
              <a:t>në</a:t>
            </a:r>
            <a:r>
              <a:rPr lang="en-US" sz="3000" i="1" dirty="0"/>
              <a:t> </a:t>
            </a:r>
            <a:r>
              <a:rPr lang="en-US" sz="3000" i="1" dirty="0" err="1"/>
              <a:t>të</a:t>
            </a:r>
            <a:r>
              <a:rPr lang="en-US" sz="3000" i="1" dirty="0"/>
              <a:t> </a:t>
            </a:r>
            <a:r>
              <a:rPr lang="en-US" sz="3000" i="1" dirty="0" err="1"/>
              <a:t>gjitha</a:t>
            </a:r>
            <a:r>
              <a:rPr lang="en-US" sz="3000" i="1" dirty="0"/>
              <a:t> </a:t>
            </a:r>
            <a:r>
              <a:rPr lang="en-US" sz="3000" i="1" dirty="0" err="1"/>
              <a:t>vendet</a:t>
            </a:r>
            <a:r>
              <a:rPr lang="en-US" sz="3000" i="1" dirty="0"/>
              <a:t> </a:t>
            </a:r>
            <a:r>
              <a:rPr lang="en-US" sz="3000" i="1" dirty="0" err="1"/>
              <a:t>ekzistojnë</a:t>
            </a:r>
            <a:r>
              <a:rPr lang="en-US" sz="3000" i="1" dirty="0"/>
              <a:t> </a:t>
            </a:r>
            <a:r>
              <a:rPr lang="en-US" sz="3000" i="1" dirty="0" err="1"/>
              <a:t>rregullore</a:t>
            </a:r>
            <a:r>
              <a:rPr lang="en-US" sz="3000" i="1" dirty="0"/>
              <a:t> </a:t>
            </a:r>
            <a:r>
              <a:rPr lang="en-US" sz="3000" i="1" dirty="0" err="1"/>
              <a:t>që</a:t>
            </a:r>
            <a:r>
              <a:rPr lang="en-US" sz="3000" i="1" dirty="0"/>
              <a:t> </a:t>
            </a:r>
            <a:r>
              <a:rPr lang="en-US" sz="3000" i="1" dirty="0" err="1"/>
              <a:t>përmbajnë</a:t>
            </a:r>
            <a:r>
              <a:rPr lang="en-US" sz="3000" i="1" dirty="0"/>
              <a:t> </a:t>
            </a:r>
            <a:r>
              <a:rPr lang="en-US" sz="3000" i="1" dirty="0" err="1"/>
              <a:t>parime</a:t>
            </a:r>
            <a:r>
              <a:rPr lang="en-US" sz="3000" i="1" dirty="0"/>
              <a:t> </a:t>
            </a:r>
            <a:r>
              <a:rPr lang="en-US" sz="3000" i="1" dirty="0" err="1"/>
              <a:t>të</a:t>
            </a:r>
            <a:r>
              <a:rPr lang="en-US" sz="3000" i="1" dirty="0"/>
              <a:t> </a:t>
            </a:r>
            <a:r>
              <a:rPr lang="en-US" sz="3000" i="1" dirty="0" err="1"/>
              <a:t>cilat</a:t>
            </a:r>
            <a:r>
              <a:rPr lang="en-US" sz="3000" i="1" dirty="0"/>
              <a:t>, </a:t>
            </a:r>
            <a:r>
              <a:rPr lang="en-US" sz="3000" i="1" dirty="0" err="1"/>
              <a:t>në</a:t>
            </a:r>
            <a:r>
              <a:rPr lang="en-US" sz="3000" i="1" dirty="0"/>
              <a:t> </a:t>
            </a:r>
            <a:r>
              <a:rPr lang="en-US" sz="3000" i="1" dirty="0" err="1"/>
              <a:t>njëfarë</a:t>
            </a:r>
            <a:r>
              <a:rPr lang="en-US" sz="3000" i="1" dirty="0"/>
              <a:t> </a:t>
            </a:r>
            <a:r>
              <a:rPr lang="en-US" sz="3000" i="1" dirty="0" err="1"/>
              <a:t>mënyre</a:t>
            </a:r>
            <a:r>
              <a:rPr lang="en-US" sz="3000" i="1" dirty="0"/>
              <a:t>, </a:t>
            </a:r>
            <a:r>
              <a:rPr lang="en-US" sz="3000" i="1" dirty="0" err="1"/>
              <a:t>i</a:t>
            </a:r>
            <a:r>
              <a:rPr lang="en-US" sz="3000" i="1" dirty="0"/>
              <a:t> </a:t>
            </a:r>
            <a:r>
              <a:rPr lang="en-US" sz="3000" i="1" dirty="0" err="1"/>
              <a:t>referohen</a:t>
            </a:r>
            <a:r>
              <a:rPr lang="en-US" sz="3000" i="1" dirty="0"/>
              <a:t> </a:t>
            </a:r>
            <a:r>
              <a:rPr lang="en-US" sz="3000" i="1" dirty="0" err="1"/>
              <a:t>provave</a:t>
            </a:r>
            <a:r>
              <a:rPr lang="en-US" sz="3000" i="1" dirty="0"/>
              <a:t> </a:t>
            </a:r>
            <a:r>
              <a:rPr lang="en-US" sz="3000" i="1" dirty="0" err="1"/>
              <a:t>elektronike</a:t>
            </a:r>
            <a:r>
              <a:rPr lang="en-US" sz="3000" i="1" dirty="0"/>
              <a:t>.</a:t>
            </a:r>
            <a:endParaRPr lang="en-US" sz="3000" dirty="0" smtClean="0"/>
          </a:p>
          <a:p>
            <a:pPr marL="93663" indent="-3175" algn="just">
              <a:buNone/>
            </a:pPr>
            <a:endParaRPr lang="en-US" sz="3000" dirty="0" smtClean="0"/>
          </a:p>
          <a:p>
            <a:pPr marL="93663" indent="-3175" algn="just">
              <a:buNone/>
            </a:pPr>
            <a:r>
              <a:rPr lang="en-US" sz="3000" dirty="0" smtClean="0"/>
              <a:t>"</a:t>
            </a:r>
            <a:r>
              <a:rPr lang="en-US" sz="3000" dirty="0" err="1" smtClean="0"/>
              <a:t>Përkufizimi</a:t>
            </a:r>
            <a:r>
              <a:rPr lang="en-US" sz="3000" dirty="0"/>
              <a:t>" </a:t>
            </a:r>
            <a:r>
              <a:rPr lang="en-US" sz="3000" dirty="0" err="1"/>
              <a:t>në</a:t>
            </a:r>
            <a:r>
              <a:rPr lang="en-US" sz="3000" dirty="0"/>
              <a:t> </a:t>
            </a:r>
            <a:r>
              <a:rPr lang="en-US" sz="3000" dirty="0" err="1"/>
              <a:t>Udhëzuesin</a:t>
            </a:r>
            <a:r>
              <a:rPr lang="en-US" sz="3000" dirty="0"/>
              <a:t> e </a:t>
            </a:r>
            <a:r>
              <a:rPr lang="en-US" sz="3000" dirty="0" err="1"/>
              <a:t>Këshillit</a:t>
            </a:r>
            <a:r>
              <a:rPr lang="en-US" sz="3000" dirty="0"/>
              <a:t> </a:t>
            </a:r>
            <a:r>
              <a:rPr lang="en-US" sz="3000" dirty="0" err="1"/>
              <a:t>të</a:t>
            </a:r>
            <a:r>
              <a:rPr lang="en-US" sz="3000" dirty="0"/>
              <a:t> </a:t>
            </a:r>
            <a:r>
              <a:rPr lang="en-US" sz="3000" dirty="0" err="1"/>
              <a:t>Evropës</a:t>
            </a:r>
            <a:r>
              <a:rPr lang="en-US" sz="3000" dirty="0"/>
              <a:t> </a:t>
            </a:r>
            <a:r>
              <a:rPr lang="en-US" sz="3000" dirty="0" err="1"/>
              <a:t>është</a:t>
            </a:r>
            <a:r>
              <a:rPr lang="en-US" sz="3000" dirty="0"/>
              <a:t>:</a:t>
            </a:r>
            <a:endParaRPr lang="en-US" sz="3000" dirty="0" smtClean="0"/>
          </a:p>
          <a:p>
            <a:pPr marL="0" indent="0" algn="just">
              <a:buNone/>
            </a:pPr>
            <a:r>
              <a:rPr lang="en-US" sz="3000" b="1" i="1" dirty="0" smtClean="0"/>
              <a:t>"</a:t>
            </a:r>
            <a:r>
              <a:rPr lang="en-US" sz="3000" b="1" i="1" dirty="0" err="1"/>
              <a:t>Çdo</a:t>
            </a:r>
            <a:r>
              <a:rPr lang="en-US" sz="3000" b="1" i="1" dirty="0"/>
              <a:t> </a:t>
            </a:r>
            <a:r>
              <a:rPr lang="en-US" sz="3000" b="1" i="1" dirty="0" err="1"/>
              <a:t>informacion</a:t>
            </a:r>
            <a:r>
              <a:rPr lang="en-US" sz="3000" b="1" i="1" dirty="0"/>
              <a:t> </a:t>
            </a:r>
            <a:r>
              <a:rPr lang="en-US" sz="3000" b="1" i="1" dirty="0" err="1"/>
              <a:t>i</a:t>
            </a:r>
            <a:r>
              <a:rPr lang="en-US" sz="3000" b="1" i="1" dirty="0"/>
              <a:t> </a:t>
            </a:r>
            <a:r>
              <a:rPr lang="en-US" sz="3000" b="1" i="1" dirty="0" err="1"/>
              <a:t>gjeneruar</a:t>
            </a:r>
            <a:r>
              <a:rPr lang="en-US" sz="3000" b="1" i="1" dirty="0"/>
              <a:t>, </a:t>
            </a:r>
            <a:r>
              <a:rPr lang="en-US" sz="3000" b="1" i="1" dirty="0" err="1"/>
              <a:t>ruajtur</a:t>
            </a:r>
            <a:r>
              <a:rPr lang="en-US" sz="3000" b="1" i="1" dirty="0"/>
              <a:t> </a:t>
            </a:r>
            <a:r>
              <a:rPr lang="en-US" sz="3000" b="1" i="1" dirty="0" err="1"/>
              <a:t>ose</a:t>
            </a:r>
            <a:r>
              <a:rPr lang="en-US" sz="3000" b="1" i="1" dirty="0"/>
              <a:t> </a:t>
            </a:r>
            <a:r>
              <a:rPr lang="en-US" sz="3000" b="1" i="1" dirty="0" err="1"/>
              <a:t>transmetuar</a:t>
            </a:r>
            <a:r>
              <a:rPr lang="en-US" sz="3000" b="1" i="1" dirty="0"/>
              <a:t> </a:t>
            </a:r>
            <a:r>
              <a:rPr lang="en-US" sz="3000" b="1" i="1" dirty="0" err="1"/>
              <a:t>në</a:t>
            </a:r>
            <a:r>
              <a:rPr lang="en-US" sz="3000" b="1" i="1" dirty="0"/>
              <a:t> </a:t>
            </a:r>
            <a:r>
              <a:rPr lang="en-US" sz="3000" b="1" i="1" dirty="0" err="1"/>
              <a:t>formë</a:t>
            </a:r>
            <a:r>
              <a:rPr lang="en-US" sz="3000" b="1" i="1" dirty="0"/>
              <a:t> </a:t>
            </a:r>
            <a:r>
              <a:rPr lang="en-US" sz="3000" b="1" i="1" dirty="0" err="1"/>
              <a:t>dixhitale</a:t>
            </a:r>
            <a:r>
              <a:rPr lang="en-US" sz="3000" b="1" i="1" dirty="0"/>
              <a:t> </a:t>
            </a:r>
            <a:r>
              <a:rPr lang="en-US" sz="3000" b="1" i="1" dirty="0" err="1"/>
              <a:t>që</a:t>
            </a:r>
            <a:r>
              <a:rPr lang="en-US" sz="3000" b="1" i="1" dirty="0"/>
              <a:t> </a:t>
            </a:r>
            <a:r>
              <a:rPr lang="en-US" sz="3000" b="1" i="1" dirty="0" err="1"/>
              <a:t>më</a:t>
            </a:r>
            <a:r>
              <a:rPr lang="en-US" sz="3000" b="1" i="1" dirty="0"/>
              <a:t> </a:t>
            </a:r>
            <a:r>
              <a:rPr lang="en-US" sz="3000" b="1" i="1" dirty="0" err="1"/>
              <a:t>vonë</a:t>
            </a:r>
            <a:r>
              <a:rPr lang="en-US" sz="3000" b="1" i="1" dirty="0"/>
              <a:t> </a:t>
            </a:r>
            <a:r>
              <a:rPr lang="en-US" sz="3000" b="1" i="1" dirty="0" err="1"/>
              <a:t>mund</a:t>
            </a:r>
            <a:r>
              <a:rPr lang="en-US" sz="3000" b="1" i="1" dirty="0"/>
              <a:t> </a:t>
            </a:r>
            <a:r>
              <a:rPr lang="en-US" sz="3000" b="1" i="1" dirty="0" err="1"/>
              <a:t>të</a:t>
            </a:r>
            <a:r>
              <a:rPr lang="en-US" sz="3000" b="1" i="1" dirty="0"/>
              <a:t> </a:t>
            </a:r>
            <a:r>
              <a:rPr lang="en-US" sz="3000" b="1" i="1" dirty="0" err="1"/>
              <a:t>nevojitet</a:t>
            </a:r>
            <a:r>
              <a:rPr lang="en-US" sz="3000" b="1" i="1" dirty="0"/>
              <a:t> </a:t>
            </a:r>
            <a:r>
              <a:rPr lang="en-US" sz="3000" b="1" i="1" dirty="0" err="1"/>
              <a:t>për</a:t>
            </a:r>
            <a:r>
              <a:rPr lang="en-US" sz="3000" b="1" i="1" dirty="0"/>
              <a:t> </a:t>
            </a:r>
            <a:r>
              <a:rPr lang="en-US" sz="3000" b="1" i="1" dirty="0" err="1"/>
              <a:t>të</a:t>
            </a:r>
            <a:r>
              <a:rPr lang="en-US" sz="3000" b="1" i="1" dirty="0"/>
              <a:t> </a:t>
            </a:r>
            <a:r>
              <a:rPr lang="en-US" sz="3000" b="1" i="1" dirty="0" err="1"/>
              <a:t>vërtetuar</a:t>
            </a:r>
            <a:r>
              <a:rPr lang="en-US" sz="3000" b="1" i="1" dirty="0"/>
              <a:t> </a:t>
            </a:r>
            <a:r>
              <a:rPr lang="en-US" sz="3000" b="1" i="1" dirty="0" err="1"/>
              <a:t>ose</a:t>
            </a:r>
            <a:r>
              <a:rPr lang="en-US" sz="3000" b="1" i="1" dirty="0"/>
              <a:t> </a:t>
            </a:r>
            <a:r>
              <a:rPr lang="en-US" sz="3000" b="1" i="1" dirty="0" err="1"/>
              <a:t>hedhur</a:t>
            </a:r>
            <a:r>
              <a:rPr lang="en-US" sz="3000" b="1" i="1" dirty="0"/>
              <a:t> </a:t>
            </a:r>
            <a:r>
              <a:rPr lang="en-US" sz="3000" b="1" i="1" dirty="0" err="1"/>
              <a:t>poshtë</a:t>
            </a:r>
            <a:r>
              <a:rPr lang="en-US" sz="3000" b="1" i="1" dirty="0"/>
              <a:t> </a:t>
            </a:r>
            <a:r>
              <a:rPr lang="en-US" sz="3000" b="1" i="1" dirty="0" err="1"/>
              <a:t>një</a:t>
            </a:r>
            <a:r>
              <a:rPr lang="en-US" sz="3000" b="1" i="1" dirty="0"/>
              <a:t> </a:t>
            </a:r>
            <a:r>
              <a:rPr lang="en-US" sz="3000" b="1" i="1" dirty="0" err="1"/>
              <a:t>fakt</a:t>
            </a:r>
            <a:r>
              <a:rPr lang="en-US" sz="3000" b="1" i="1" dirty="0"/>
              <a:t> </a:t>
            </a:r>
            <a:r>
              <a:rPr lang="en-US" sz="3000" b="1" i="1" dirty="0" err="1"/>
              <a:t>të</a:t>
            </a:r>
            <a:r>
              <a:rPr lang="en-US" sz="3000" b="1" i="1" dirty="0"/>
              <a:t> </a:t>
            </a:r>
            <a:r>
              <a:rPr lang="en-US" sz="3000" b="1" i="1" dirty="0" err="1"/>
              <a:t>kontestuar</a:t>
            </a:r>
            <a:r>
              <a:rPr lang="en-US" sz="3000" b="1" i="1" dirty="0"/>
              <a:t> </a:t>
            </a:r>
            <a:r>
              <a:rPr lang="en-US" sz="3000" b="1" i="1" dirty="0" err="1"/>
              <a:t>në</a:t>
            </a:r>
            <a:r>
              <a:rPr lang="en-US" sz="3000" b="1" i="1" dirty="0"/>
              <a:t> </a:t>
            </a:r>
            <a:r>
              <a:rPr lang="en-US" sz="3000" b="1" i="1" dirty="0" err="1" smtClean="0"/>
              <a:t>proceset</a:t>
            </a:r>
            <a:r>
              <a:rPr lang="en-US" sz="3000" b="1" i="1" dirty="0" smtClean="0"/>
              <a:t> </a:t>
            </a:r>
            <a:r>
              <a:rPr lang="en-US" sz="3000" b="1" i="1" dirty="0" err="1"/>
              <a:t>ligjore</a:t>
            </a:r>
            <a:r>
              <a:rPr lang="en-US" sz="3000" b="1" i="1" dirty="0"/>
              <a:t>".</a:t>
            </a:r>
          </a:p>
          <a:p>
            <a:pPr marL="93663" indent="-3175" algn="just">
              <a:buNone/>
            </a:pPr>
            <a:endParaRPr lang="en-US" dirty="0"/>
          </a:p>
        </p:txBody>
      </p:sp>
      <p:sp>
        <p:nvSpPr>
          <p:cNvPr id="4" name="Espace réservé du numéro de diapositive 3"/>
          <p:cNvSpPr>
            <a:spLocks noGrp="1"/>
          </p:cNvSpPr>
          <p:nvPr>
            <p:ph type="sldNum" sz="quarter" idx="12"/>
          </p:nvPr>
        </p:nvSpPr>
        <p:spPr/>
        <p:txBody>
          <a:bodyPr/>
          <a:lstStyle/>
          <a:p>
            <a:r>
              <a:rPr lang="en-US" dirty="0" smtClean="0"/>
              <a:t>!</a:t>
            </a:r>
            <a:fld id="{C1820EB3-92EE-104B-92CD-26C09B1518FE}" type="slidenum">
              <a:rPr lang="en-US" smtClean="0"/>
              <a:pPr/>
              <a:t>10</a:t>
            </a:fld>
            <a:endParaRPr lang="en-US" dirty="0"/>
          </a:p>
        </p:txBody>
      </p:sp>
    </p:spTree>
    <p:extLst>
      <p:ext uri="{BB962C8B-B14F-4D97-AF65-F5344CB8AC3E}">
        <p14:creationId xmlns:p14="http://schemas.microsoft.com/office/powerpoint/2010/main" val="257252504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425435AF-CA4B-7341-8CDC-5ABCDDD4F0FA}" type="slidenum">
              <a:rPr lang="en-US">
                <a:solidFill>
                  <a:srgbClr val="898989"/>
                </a:solidFill>
                <a:latin typeface="Calibri" charset="0"/>
              </a:rPr>
              <a:pPr eaLnBrk="1" hangingPunct="1"/>
              <a:t>100</a:t>
            </a:fld>
            <a:endParaRPr lang="en-US">
              <a:solidFill>
                <a:srgbClr val="898989"/>
              </a:solidFill>
              <a:latin typeface="Calibri" charset="0"/>
            </a:endParaRPr>
          </a:p>
        </p:txBody>
      </p:sp>
      <p:sp>
        <p:nvSpPr>
          <p:cNvPr id="29699" name="Title 1"/>
          <p:cNvSpPr>
            <a:spLocks noGrp="1"/>
          </p:cNvSpPr>
          <p:nvPr>
            <p:ph type="title"/>
          </p:nvPr>
        </p:nvSpPr>
        <p:spPr>
          <a:xfrm>
            <a:off x="206375" y="274638"/>
            <a:ext cx="8655050" cy="690562"/>
          </a:xfrm>
        </p:spPr>
        <p:txBody>
          <a:bodyPr>
            <a:normAutofit fontScale="90000"/>
          </a:bodyPr>
          <a:lstStyle/>
          <a:p>
            <a:pPr eaLnBrk="1" hangingPunct="1"/>
            <a:r>
              <a:rPr lang="en-US" sz="4000" b="1" dirty="0" err="1" smtClean="0">
                <a:latin typeface="Calibri" charset="0"/>
              </a:rPr>
              <a:t>Dokumentimi</a:t>
            </a:r>
            <a:r>
              <a:rPr lang="en-US" sz="4000" b="1" dirty="0" smtClean="0">
                <a:latin typeface="Calibri" charset="0"/>
              </a:rPr>
              <a:t> </a:t>
            </a:r>
            <a:r>
              <a:rPr lang="en-US" sz="4000" b="1" dirty="0" err="1" smtClean="0">
                <a:latin typeface="Calibri" charset="0"/>
              </a:rPr>
              <a:t>i</a:t>
            </a:r>
            <a:r>
              <a:rPr lang="en-US" sz="4000" b="1" dirty="0" smtClean="0">
                <a:latin typeface="Calibri" charset="0"/>
              </a:rPr>
              <a:t> </a:t>
            </a:r>
            <a:r>
              <a:rPr lang="en-US" sz="4000" b="1" dirty="0" err="1" smtClean="0">
                <a:latin typeface="Calibri" charset="0"/>
              </a:rPr>
              <a:t>Skenës</a:t>
            </a:r>
            <a:endParaRPr lang="en-US" sz="4000" b="1" dirty="0">
              <a:latin typeface="Calibri" charset="0"/>
            </a:endParaRPr>
          </a:p>
        </p:txBody>
      </p:sp>
      <p:sp>
        <p:nvSpPr>
          <p:cNvPr id="29700" name="Content Placeholder 2"/>
          <p:cNvSpPr>
            <a:spLocks noGrp="1"/>
          </p:cNvSpPr>
          <p:nvPr>
            <p:ph idx="1"/>
          </p:nvPr>
        </p:nvSpPr>
        <p:spPr>
          <a:xfrm>
            <a:off x="206375" y="1219200"/>
            <a:ext cx="8851128" cy="2674938"/>
          </a:xfrm>
        </p:spPr>
        <p:txBody>
          <a:bodyPr>
            <a:normAutofit lnSpcReduction="10000"/>
          </a:bodyPr>
          <a:lstStyle/>
          <a:p>
            <a:pPr marL="971550" lvl="1" indent="-457200">
              <a:buFont typeface="Arial" charset="0"/>
              <a:buChar char="•"/>
            </a:pPr>
            <a:r>
              <a:rPr lang="en-US" sz="3100" dirty="0" err="1">
                <a:latin typeface="Calibri" charset="0"/>
              </a:rPr>
              <a:t>Dokumentimi</a:t>
            </a:r>
            <a:r>
              <a:rPr lang="en-US" sz="3100" dirty="0">
                <a:latin typeface="Calibri" charset="0"/>
              </a:rPr>
              <a:t> </a:t>
            </a:r>
            <a:r>
              <a:rPr lang="en-US" sz="3100" dirty="0" err="1">
                <a:latin typeface="Calibri" charset="0"/>
              </a:rPr>
              <a:t>fillon</a:t>
            </a:r>
            <a:r>
              <a:rPr lang="en-US" sz="3100" dirty="0">
                <a:latin typeface="Calibri" charset="0"/>
              </a:rPr>
              <a:t> </a:t>
            </a:r>
            <a:r>
              <a:rPr lang="en-US" sz="3100" dirty="0" err="1">
                <a:latin typeface="Calibri" charset="0"/>
              </a:rPr>
              <a:t>dhe</a:t>
            </a:r>
            <a:r>
              <a:rPr lang="en-US" sz="3100" dirty="0">
                <a:latin typeface="Calibri" charset="0"/>
              </a:rPr>
              <a:t> </a:t>
            </a:r>
            <a:r>
              <a:rPr lang="en-US" sz="3100" dirty="0" err="1">
                <a:latin typeface="Calibri" charset="0"/>
              </a:rPr>
              <a:t>mbaron</a:t>
            </a:r>
            <a:r>
              <a:rPr lang="en-US" sz="3100" dirty="0">
                <a:latin typeface="Calibri" charset="0"/>
              </a:rPr>
              <a:t> me </a:t>
            </a:r>
            <a:r>
              <a:rPr lang="en-US" sz="3100" dirty="0" err="1" smtClean="0">
                <a:latin typeface="Calibri" charset="0"/>
              </a:rPr>
              <a:t>kërkimin</a:t>
            </a:r>
            <a:r>
              <a:rPr lang="en-US" sz="3100" dirty="0" smtClean="0">
                <a:latin typeface="Calibri" charset="0"/>
              </a:rPr>
              <a:t>/</a:t>
            </a:r>
            <a:r>
              <a:rPr lang="en-US" sz="3100" dirty="0" err="1" smtClean="0">
                <a:latin typeface="Calibri" charset="0"/>
              </a:rPr>
              <a:t>kontrollin</a:t>
            </a:r>
            <a:endParaRPr lang="en-US" sz="3100" dirty="0">
              <a:latin typeface="Calibri" charset="0"/>
            </a:endParaRPr>
          </a:p>
          <a:p>
            <a:pPr marL="971550" lvl="1" indent="-457200">
              <a:buFont typeface="Arial" charset="0"/>
              <a:buChar char="•"/>
            </a:pPr>
            <a:r>
              <a:rPr lang="en-US" sz="3100" dirty="0" err="1">
                <a:latin typeface="Calibri" charset="0"/>
              </a:rPr>
              <a:t>Skena</a:t>
            </a:r>
            <a:r>
              <a:rPr lang="en-US" sz="3100" dirty="0">
                <a:latin typeface="Calibri" charset="0"/>
              </a:rPr>
              <a:t> </a:t>
            </a:r>
            <a:r>
              <a:rPr lang="en-US" sz="3100" dirty="0" err="1">
                <a:latin typeface="Calibri" charset="0"/>
              </a:rPr>
              <a:t>fizike</a:t>
            </a:r>
            <a:endParaRPr lang="en-US" sz="3100" dirty="0">
              <a:latin typeface="Calibri" charset="0"/>
            </a:endParaRPr>
          </a:p>
          <a:p>
            <a:pPr marL="971550" lvl="1" indent="-457200">
              <a:buFont typeface="Arial" charset="0"/>
              <a:buChar char="•"/>
            </a:pPr>
            <a:r>
              <a:rPr lang="en-US" sz="3100" dirty="0" err="1">
                <a:latin typeface="Calibri" charset="0"/>
              </a:rPr>
              <a:t>Dëshmi</a:t>
            </a:r>
            <a:r>
              <a:rPr lang="en-US" sz="3100" dirty="0">
                <a:latin typeface="Calibri" charset="0"/>
              </a:rPr>
              <a:t> </a:t>
            </a:r>
            <a:r>
              <a:rPr lang="en-US" sz="3100" dirty="0" err="1">
                <a:latin typeface="Calibri" charset="0"/>
              </a:rPr>
              <a:t>Elektronike</a:t>
            </a:r>
            <a:endParaRPr lang="en-US" sz="3100" dirty="0">
              <a:latin typeface="Calibri" charset="0"/>
            </a:endParaRPr>
          </a:p>
          <a:p>
            <a:pPr marL="971550" lvl="1" indent="-457200">
              <a:buFont typeface="Arial" charset="0"/>
              <a:buChar char="•"/>
            </a:pPr>
            <a:r>
              <a:rPr lang="en-US" sz="3100" dirty="0">
                <a:latin typeface="Calibri" charset="0"/>
              </a:rPr>
              <a:t>Persona</a:t>
            </a:r>
            <a:endParaRPr lang="el-GR" sz="2700" dirty="0">
              <a:latin typeface="Calibri" charset="0"/>
            </a:endParaRPr>
          </a:p>
        </p:txBody>
      </p:sp>
      <p:pic>
        <p:nvPicPr>
          <p:cNvPr id="29701" name="Picture 2" descr="C:\Users\Lemon\Desktop\BackUp\COE Training\Photos\documentin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79773" y="2693773"/>
            <a:ext cx="4164227" cy="4164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2393738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46AB25BE-5C1A-9543-908E-D7BD64325AC9}" type="slidenum">
              <a:rPr lang="en-US">
                <a:solidFill>
                  <a:srgbClr val="898989"/>
                </a:solidFill>
                <a:latin typeface="Calibri" charset="0"/>
              </a:rPr>
              <a:pPr eaLnBrk="1" hangingPunct="1"/>
              <a:t>101</a:t>
            </a:fld>
            <a:endParaRPr lang="en-US">
              <a:solidFill>
                <a:srgbClr val="898989"/>
              </a:solidFill>
              <a:latin typeface="Calibri" charset="0"/>
            </a:endParaRPr>
          </a:p>
        </p:txBody>
      </p:sp>
      <p:sp>
        <p:nvSpPr>
          <p:cNvPr id="1028" name="Title 1"/>
          <p:cNvSpPr>
            <a:spLocks noGrp="1"/>
          </p:cNvSpPr>
          <p:nvPr>
            <p:ph type="title"/>
          </p:nvPr>
        </p:nvSpPr>
        <p:spPr>
          <a:xfrm>
            <a:off x="206375" y="274638"/>
            <a:ext cx="8655050" cy="690562"/>
          </a:xfrm>
        </p:spPr>
        <p:txBody>
          <a:bodyPr>
            <a:normAutofit fontScale="90000"/>
          </a:bodyPr>
          <a:lstStyle/>
          <a:p>
            <a:r>
              <a:rPr lang="en-US" sz="4000" b="1" dirty="0" err="1" smtClean="0">
                <a:latin typeface="Calibri" charset="0"/>
              </a:rPr>
              <a:t>Dokumentimi</a:t>
            </a:r>
            <a:r>
              <a:rPr lang="en-US" sz="4000" b="1" dirty="0" smtClean="0">
                <a:latin typeface="Calibri" charset="0"/>
              </a:rPr>
              <a:t> </a:t>
            </a:r>
            <a:r>
              <a:rPr lang="en-US" sz="4000" b="1" dirty="0">
                <a:latin typeface="Calibri" charset="0"/>
              </a:rPr>
              <a:t>- </a:t>
            </a:r>
            <a:r>
              <a:rPr lang="en-US" sz="4000" b="1" dirty="0" err="1">
                <a:latin typeface="Calibri" charset="0"/>
              </a:rPr>
              <a:t>Skena</a:t>
            </a:r>
            <a:r>
              <a:rPr lang="en-US" sz="4000" b="1" dirty="0">
                <a:latin typeface="Calibri" charset="0"/>
              </a:rPr>
              <a:t> </a:t>
            </a:r>
            <a:r>
              <a:rPr lang="en-US" sz="4000" b="1" dirty="0" err="1">
                <a:latin typeface="Calibri" charset="0"/>
              </a:rPr>
              <a:t>fizike</a:t>
            </a:r>
            <a:endParaRPr lang="en-US" sz="4000" b="1" dirty="0">
              <a:latin typeface="Calibri" charset="0"/>
            </a:endParaRPr>
          </a:p>
        </p:txBody>
      </p:sp>
      <p:sp>
        <p:nvSpPr>
          <p:cNvPr id="1029" name="Content Placeholder 2"/>
          <p:cNvSpPr>
            <a:spLocks noGrp="1"/>
          </p:cNvSpPr>
          <p:nvPr>
            <p:ph idx="1"/>
          </p:nvPr>
        </p:nvSpPr>
        <p:spPr>
          <a:xfrm>
            <a:off x="206375" y="965200"/>
            <a:ext cx="8655050" cy="2997200"/>
          </a:xfrm>
        </p:spPr>
        <p:txBody>
          <a:bodyPr/>
          <a:lstStyle/>
          <a:p>
            <a:pPr lvl="1" algn="just">
              <a:buFont typeface="Arial" charset="0"/>
              <a:buChar char="•"/>
            </a:pPr>
            <a:r>
              <a:rPr lang="en-GB" dirty="0" err="1">
                <a:latin typeface="Calibri" charset="0"/>
              </a:rPr>
              <a:t>Vizatoni</a:t>
            </a:r>
            <a:r>
              <a:rPr lang="en-GB" dirty="0">
                <a:latin typeface="Calibri" charset="0"/>
              </a:rPr>
              <a:t> një </a:t>
            </a:r>
            <a:r>
              <a:rPr lang="en-GB" dirty="0" err="1" smtClean="0">
                <a:latin typeface="Calibri" charset="0"/>
              </a:rPr>
              <a:t>skeme</a:t>
            </a:r>
            <a:r>
              <a:rPr lang="en-GB" dirty="0" smtClean="0">
                <a:latin typeface="Calibri" charset="0"/>
              </a:rPr>
              <a:t> </a:t>
            </a:r>
            <a:r>
              <a:rPr lang="en-GB" dirty="0" err="1">
                <a:latin typeface="Calibri" charset="0"/>
              </a:rPr>
              <a:t>të</a:t>
            </a:r>
            <a:r>
              <a:rPr lang="en-GB" dirty="0">
                <a:latin typeface="Calibri" charset="0"/>
              </a:rPr>
              <a:t> </a:t>
            </a:r>
            <a:r>
              <a:rPr lang="en-GB" dirty="0" err="1">
                <a:latin typeface="Calibri" charset="0"/>
              </a:rPr>
              <a:t>sistemit</a:t>
            </a:r>
            <a:r>
              <a:rPr lang="en-GB" dirty="0">
                <a:latin typeface="Calibri" charset="0"/>
              </a:rPr>
              <a:t> duke </a:t>
            </a:r>
            <a:r>
              <a:rPr lang="en-GB" dirty="0" err="1">
                <a:latin typeface="Calibri" charset="0"/>
              </a:rPr>
              <a:t>përfshirë</a:t>
            </a:r>
            <a:r>
              <a:rPr lang="en-GB" dirty="0">
                <a:latin typeface="Calibri" charset="0"/>
              </a:rPr>
              <a:t> </a:t>
            </a:r>
            <a:r>
              <a:rPr lang="en-GB" dirty="0" err="1">
                <a:latin typeface="Calibri" charset="0"/>
              </a:rPr>
              <a:t>pozicionin</a:t>
            </a:r>
            <a:r>
              <a:rPr lang="en-GB" dirty="0">
                <a:latin typeface="Calibri" charset="0"/>
              </a:rPr>
              <a:t> e </a:t>
            </a:r>
            <a:r>
              <a:rPr lang="en-GB" dirty="0" err="1">
                <a:latin typeface="Calibri" charset="0"/>
              </a:rPr>
              <a:t>miut</a:t>
            </a:r>
            <a:r>
              <a:rPr lang="en-GB" dirty="0">
                <a:latin typeface="Calibri" charset="0"/>
              </a:rPr>
              <a:t> </a:t>
            </a:r>
            <a:r>
              <a:rPr lang="en-GB" dirty="0" err="1">
                <a:latin typeface="Calibri" charset="0"/>
              </a:rPr>
              <a:t>dhe</a:t>
            </a:r>
            <a:r>
              <a:rPr lang="en-GB" dirty="0">
                <a:latin typeface="Calibri" charset="0"/>
              </a:rPr>
              <a:t> </a:t>
            </a:r>
            <a:r>
              <a:rPr lang="en-GB" dirty="0" err="1">
                <a:latin typeface="Calibri" charset="0"/>
              </a:rPr>
              <a:t>vendndodhjen</a:t>
            </a:r>
            <a:r>
              <a:rPr lang="en-GB" dirty="0">
                <a:latin typeface="Calibri" charset="0"/>
              </a:rPr>
              <a:t> e </a:t>
            </a:r>
            <a:r>
              <a:rPr lang="en-GB" dirty="0" err="1">
                <a:latin typeface="Calibri" charset="0"/>
              </a:rPr>
              <a:t>komponentëve</a:t>
            </a:r>
            <a:endParaRPr lang="en-GB" dirty="0">
              <a:latin typeface="Calibri" charset="0"/>
            </a:endParaRPr>
          </a:p>
          <a:p>
            <a:pPr lvl="1" algn="just">
              <a:buFont typeface="Arial" charset="0"/>
              <a:buChar char="•"/>
            </a:pPr>
            <a:r>
              <a:rPr lang="en-GB" dirty="0" err="1">
                <a:latin typeface="Calibri" charset="0"/>
              </a:rPr>
              <a:t>Fotografia</a:t>
            </a:r>
            <a:r>
              <a:rPr lang="en-GB" dirty="0">
                <a:latin typeface="Calibri" charset="0"/>
              </a:rPr>
              <a:t> / video / </a:t>
            </a:r>
            <a:r>
              <a:rPr lang="en-GB" dirty="0" err="1">
                <a:latin typeface="Calibri" charset="0"/>
              </a:rPr>
              <a:t>dokument</a:t>
            </a:r>
            <a:r>
              <a:rPr lang="en-GB" dirty="0">
                <a:latin typeface="Calibri" charset="0"/>
              </a:rPr>
              <a:t> </a:t>
            </a:r>
            <a:r>
              <a:rPr lang="en-GB" dirty="0" err="1">
                <a:latin typeface="Calibri" charset="0"/>
              </a:rPr>
              <a:t>i</a:t>
            </a:r>
            <a:r>
              <a:rPr lang="en-GB" dirty="0">
                <a:latin typeface="Calibri" charset="0"/>
              </a:rPr>
              <a:t> </a:t>
            </a:r>
            <a:r>
              <a:rPr lang="en-GB" dirty="0" err="1">
                <a:latin typeface="Calibri" charset="0"/>
              </a:rPr>
              <a:t>tërë</a:t>
            </a:r>
            <a:r>
              <a:rPr lang="en-GB" dirty="0">
                <a:latin typeface="Calibri" charset="0"/>
              </a:rPr>
              <a:t> </a:t>
            </a:r>
            <a:r>
              <a:rPr lang="en-GB" dirty="0" err="1">
                <a:latin typeface="Calibri" charset="0"/>
              </a:rPr>
              <a:t>skena</a:t>
            </a:r>
            <a:endParaRPr lang="en-GB" dirty="0">
              <a:latin typeface="Calibri" charset="0"/>
            </a:endParaRPr>
          </a:p>
          <a:p>
            <a:pPr lvl="1" algn="just">
              <a:buFont typeface="Arial" charset="0"/>
              <a:buChar char="•"/>
            </a:pPr>
            <a:r>
              <a:rPr lang="en-GB" dirty="0" err="1">
                <a:latin typeface="Calibri" charset="0"/>
              </a:rPr>
              <a:t>Sistemet</a:t>
            </a:r>
            <a:r>
              <a:rPr lang="en-GB" dirty="0">
                <a:latin typeface="Calibri" charset="0"/>
              </a:rPr>
              <a:t> </a:t>
            </a:r>
            <a:r>
              <a:rPr lang="en-GB" dirty="0" err="1">
                <a:latin typeface="Calibri" charset="0"/>
              </a:rPr>
              <a:t>kompjuterike</a:t>
            </a:r>
            <a:r>
              <a:rPr lang="en-GB" dirty="0">
                <a:latin typeface="Calibri" charset="0"/>
              </a:rPr>
              <a:t> </a:t>
            </a:r>
            <a:r>
              <a:rPr lang="en-GB" dirty="0" err="1">
                <a:latin typeface="Calibri" charset="0"/>
              </a:rPr>
              <a:t>dhe</a:t>
            </a:r>
            <a:r>
              <a:rPr lang="en-GB" dirty="0">
                <a:latin typeface="Calibri" charset="0"/>
              </a:rPr>
              <a:t> </a:t>
            </a:r>
            <a:r>
              <a:rPr lang="en-GB" dirty="0" err="1">
                <a:latin typeface="Calibri" charset="0"/>
              </a:rPr>
              <a:t>komponentët</a:t>
            </a:r>
            <a:r>
              <a:rPr lang="en-GB" dirty="0">
                <a:latin typeface="Calibri" charset="0"/>
              </a:rPr>
              <a:t> / </a:t>
            </a:r>
            <a:r>
              <a:rPr lang="en-GB" dirty="0" err="1">
                <a:latin typeface="Calibri" charset="0"/>
              </a:rPr>
              <a:t>pajisjet</a:t>
            </a:r>
            <a:r>
              <a:rPr lang="en-GB" dirty="0">
                <a:latin typeface="Calibri" charset="0"/>
              </a:rPr>
              <a:t> / </a:t>
            </a:r>
            <a:r>
              <a:rPr lang="en-GB" dirty="0" err="1">
                <a:latin typeface="Calibri" charset="0"/>
              </a:rPr>
              <a:t>pajisjet</a:t>
            </a:r>
            <a:r>
              <a:rPr lang="en-GB" dirty="0">
                <a:latin typeface="Calibri" charset="0"/>
              </a:rPr>
              <a:t> </a:t>
            </a:r>
            <a:r>
              <a:rPr lang="en-GB" dirty="0" err="1">
                <a:latin typeface="Calibri" charset="0"/>
              </a:rPr>
              <a:t>elektronike</a:t>
            </a:r>
            <a:endParaRPr lang="el-GR" dirty="0">
              <a:latin typeface="Calibri" charset="0"/>
            </a:endParaRPr>
          </a:p>
        </p:txBody>
      </p:sp>
      <p:graphicFrame>
        <p:nvGraphicFramePr>
          <p:cNvPr id="1026" name="Object 2"/>
          <p:cNvGraphicFramePr>
            <a:graphicFrameLocks noChangeAspect="1"/>
          </p:cNvGraphicFramePr>
          <p:nvPr>
            <p:extLst>
              <p:ext uri="{D42A27DB-BD31-4B8C-83A1-F6EECF244321}">
                <p14:modId xmlns:p14="http://schemas.microsoft.com/office/powerpoint/2010/main" val="1498106464"/>
              </p:ext>
            </p:extLst>
          </p:nvPr>
        </p:nvGraphicFramePr>
        <p:xfrm>
          <a:off x="5876925" y="4194175"/>
          <a:ext cx="3267075" cy="2663825"/>
        </p:xfrm>
        <a:graphic>
          <a:graphicData uri="http://schemas.openxmlformats.org/presentationml/2006/ole">
            <mc:AlternateContent xmlns:mc="http://schemas.openxmlformats.org/markup-compatibility/2006">
              <mc:Choice xmlns:v="urn:schemas-microsoft-com:vml" Requires="v">
                <p:oleObj spid="_x0000_s51444" r:id="rId4" imgW="10600000" imgH="8638095" progId="">
                  <p:embed/>
                </p:oleObj>
              </mc:Choice>
              <mc:Fallback>
                <p:oleObj r:id="rId4" imgW="10600000" imgH="8638095"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76925" y="4194175"/>
                        <a:ext cx="3267075" cy="2663825"/>
                      </a:xfrm>
                      <a:prstGeom prst="rect">
                        <a:avLst/>
                      </a:prstGeom>
                      <a:noFill/>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oleObj>
              </mc:Fallback>
            </mc:AlternateContent>
          </a:graphicData>
        </a:graphic>
      </p:graphicFrame>
    </p:spTree>
    <p:extLst>
      <p:ext uri="{BB962C8B-B14F-4D97-AF65-F5344CB8AC3E}">
        <p14:creationId xmlns:p14="http://schemas.microsoft.com/office/powerpoint/2010/main" val="2464185453"/>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F0CA7F7D-2B9E-E646-938E-8ADAC3AB0573}" type="slidenum">
              <a:rPr lang="en-US">
                <a:solidFill>
                  <a:srgbClr val="898989"/>
                </a:solidFill>
                <a:latin typeface="Calibri" charset="0"/>
              </a:rPr>
              <a:pPr eaLnBrk="1" hangingPunct="1"/>
              <a:t>102</a:t>
            </a:fld>
            <a:endParaRPr lang="en-US">
              <a:solidFill>
                <a:srgbClr val="898989"/>
              </a:solidFill>
              <a:latin typeface="Calibri" charset="0"/>
            </a:endParaRPr>
          </a:p>
        </p:txBody>
      </p:sp>
      <p:sp>
        <p:nvSpPr>
          <p:cNvPr id="30723" name="Title 1"/>
          <p:cNvSpPr>
            <a:spLocks noGrp="1"/>
          </p:cNvSpPr>
          <p:nvPr>
            <p:ph type="title"/>
          </p:nvPr>
        </p:nvSpPr>
        <p:spPr>
          <a:xfrm>
            <a:off x="206375" y="274638"/>
            <a:ext cx="8655050" cy="690562"/>
          </a:xfrm>
        </p:spPr>
        <p:txBody>
          <a:bodyPr>
            <a:normAutofit fontScale="90000"/>
          </a:bodyPr>
          <a:lstStyle/>
          <a:p>
            <a:pPr marL="342900" indent="-342900"/>
            <a:r>
              <a:rPr lang="en-US" sz="4000" b="1" dirty="0" err="1" smtClean="0">
                <a:latin typeface="Calibri" charset="0"/>
              </a:rPr>
              <a:t>Dokumentimi</a:t>
            </a:r>
            <a:r>
              <a:rPr lang="en-US" sz="4000" b="1" dirty="0" smtClean="0">
                <a:latin typeface="Calibri" charset="0"/>
              </a:rPr>
              <a:t> </a:t>
            </a:r>
            <a:r>
              <a:rPr lang="en-US" sz="4000" b="1" dirty="0">
                <a:latin typeface="Calibri" charset="0"/>
              </a:rPr>
              <a:t>- </a:t>
            </a:r>
            <a:r>
              <a:rPr lang="en-US" sz="4000" b="1" dirty="0" smtClean="0">
                <a:latin typeface="Calibri" charset="0"/>
              </a:rPr>
              <a:t>Prova </a:t>
            </a:r>
            <a:r>
              <a:rPr lang="en-US" sz="4000" b="1" dirty="0" err="1">
                <a:latin typeface="Calibri" charset="0"/>
              </a:rPr>
              <a:t>Elektronike</a:t>
            </a:r>
            <a:endParaRPr lang="en-US" sz="4000" b="1" dirty="0">
              <a:latin typeface="Calibri" charset="0"/>
            </a:endParaRPr>
          </a:p>
        </p:txBody>
      </p:sp>
      <p:sp>
        <p:nvSpPr>
          <p:cNvPr id="3" name="Content Placeholder 2"/>
          <p:cNvSpPr>
            <a:spLocks noGrp="1"/>
          </p:cNvSpPr>
          <p:nvPr>
            <p:ph idx="1"/>
          </p:nvPr>
        </p:nvSpPr>
        <p:spPr>
          <a:xfrm>
            <a:off x="206375" y="1360488"/>
            <a:ext cx="8655050" cy="4995862"/>
          </a:xfrm>
        </p:spPr>
        <p:txBody>
          <a:bodyPr>
            <a:normAutofit lnSpcReduction="10000"/>
          </a:bodyPr>
          <a:lstStyle/>
          <a:p>
            <a:pPr lvl="1" algn="just">
              <a:buFont typeface="Arial" charset="0"/>
              <a:buChar char="•"/>
              <a:defRPr/>
            </a:pPr>
            <a:r>
              <a:rPr lang="en-GB" smtClean="0">
                <a:ea typeface="+mn-ea"/>
              </a:rPr>
              <a:t>Details of all relevant equipment found</a:t>
            </a:r>
            <a:endParaRPr lang="el-GR" smtClean="0">
              <a:ea typeface="+mn-ea"/>
            </a:endParaRPr>
          </a:p>
          <a:p>
            <a:pPr lvl="1" algn="just">
              <a:buFont typeface="Arial" charset="0"/>
              <a:buChar char="•"/>
              <a:defRPr/>
            </a:pPr>
            <a:r>
              <a:rPr lang="en-GB" smtClean="0">
                <a:ea typeface="+mn-ea"/>
              </a:rPr>
              <a:t>Condition and location of each computer system containing or presenting electronic evidence, including power status of the computer</a:t>
            </a:r>
            <a:endParaRPr lang="el-GR" smtClean="0">
              <a:ea typeface="+mn-ea"/>
            </a:endParaRPr>
          </a:p>
          <a:p>
            <a:pPr lvl="1" algn="just">
              <a:buFont typeface="Arial" charset="0"/>
              <a:buChar char="•"/>
              <a:defRPr/>
            </a:pPr>
            <a:r>
              <a:rPr lang="en-GB" smtClean="0">
                <a:ea typeface="+mn-ea"/>
              </a:rPr>
              <a:t>Document all connections (cable or wireless) to and from the computer system or other devices</a:t>
            </a:r>
            <a:endParaRPr lang="el-GR" smtClean="0">
              <a:ea typeface="+mn-ea"/>
            </a:endParaRPr>
          </a:p>
          <a:p>
            <a:pPr lvl="1" algn="just">
              <a:buFont typeface="Arial" charset="0"/>
              <a:buChar char="•"/>
              <a:defRPr/>
            </a:pPr>
            <a:r>
              <a:rPr lang="en-GB" smtClean="0">
                <a:ea typeface="+mn-ea"/>
              </a:rPr>
              <a:t>Label all ports and cables to allow for exact reassembly at a later time</a:t>
            </a:r>
          </a:p>
          <a:p>
            <a:pPr lvl="1" algn="just">
              <a:buFont typeface="Arial" charset="0"/>
              <a:buChar char="•"/>
              <a:defRPr/>
            </a:pPr>
            <a:r>
              <a:rPr lang="en-GB" smtClean="0">
                <a:ea typeface="+mn-ea"/>
              </a:rPr>
              <a:t>Label unused connection ports as "unused." Identify laptop computer docking stations in an effort to identify other storage media.</a:t>
            </a:r>
            <a:endParaRPr lang="el-GR" smtClean="0">
              <a:ea typeface="+mn-ea"/>
            </a:endParaRPr>
          </a:p>
          <a:p>
            <a:pPr lvl="1" algn="just">
              <a:buFont typeface="Arial" charset="0"/>
              <a:buChar char="•"/>
              <a:defRPr/>
            </a:pPr>
            <a:endParaRPr lang="el-GR">
              <a:ea typeface="+mn-ea"/>
            </a:endParaRPr>
          </a:p>
        </p:txBody>
      </p:sp>
    </p:spTree>
    <p:extLst>
      <p:ext uri="{BB962C8B-B14F-4D97-AF65-F5344CB8AC3E}">
        <p14:creationId xmlns:p14="http://schemas.microsoft.com/office/powerpoint/2010/main" val="1705708030"/>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8A3F2AB0-2C48-A74C-A07E-1AF8417FC1D0}" type="slidenum">
              <a:rPr lang="en-US">
                <a:solidFill>
                  <a:srgbClr val="898989"/>
                </a:solidFill>
                <a:latin typeface="Calibri" charset="0"/>
              </a:rPr>
              <a:pPr eaLnBrk="1" hangingPunct="1"/>
              <a:t>103</a:t>
            </a:fld>
            <a:endParaRPr lang="en-US">
              <a:solidFill>
                <a:srgbClr val="898989"/>
              </a:solidFill>
              <a:latin typeface="Calibri" charset="0"/>
            </a:endParaRPr>
          </a:p>
        </p:txBody>
      </p:sp>
      <p:sp>
        <p:nvSpPr>
          <p:cNvPr id="31747" name="Title 1"/>
          <p:cNvSpPr>
            <a:spLocks noGrp="1"/>
          </p:cNvSpPr>
          <p:nvPr>
            <p:ph type="title"/>
          </p:nvPr>
        </p:nvSpPr>
        <p:spPr>
          <a:xfrm>
            <a:off x="206375" y="274638"/>
            <a:ext cx="8655050" cy="690562"/>
          </a:xfrm>
        </p:spPr>
        <p:txBody>
          <a:bodyPr>
            <a:normAutofit fontScale="90000"/>
          </a:bodyPr>
          <a:lstStyle/>
          <a:p>
            <a:pPr marL="342900" indent="-342900"/>
            <a:r>
              <a:rPr lang="en-US" sz="4000" b="1" dirty="0" err="1" smtClean="0">
                <a:latin typeface="Calibri" charset="0"/>
              </a:rPr>
              <a:t>Dokumentimi</a:t>
            </a:r>
            <a:r>
              <a:rPr lang="en-US" sz="4000" b="1" dirty="0" smtClean="0">
                <a:latin typeface="Calibri" charset="0"/>
              </a:rPr>
              <a:t> – Prova </a:t>
            </a:r>
            <a:r>
              <a:rPr lang="en-US" sz="4000" b="1" dirty="0" err="1" smtClean="0">
                <a:latin typeface="Calibri" charset="0"/>
              </a:rPr>
              <a:t>Elektronike</a:t>
            </a:r>
            <a:endParaRPr lang="en-US" sz="4000" b="1" dirty="0">
              <a:latin typeface="Calibri" charset="0"/>
            </a:endParaRPr>
          </a:p>
        </p:txBody>
      </p:sp>
      <p:sp>
        <p:nvSpPr>
          <p:cNvPr id="31748" name="Content Placeholder 2"/>
          <p:cNvSpPr>
            <a:spLocks noGrp="1"/>
          </p:cNvSpPr>
          <p:nvPr>
            <p:ph idx="1"/>
          </p:nvPr>
        </p:nvSpPr>
        <p:spPr>
          <a:xfrm>
            <a:off x="206375" y="1360488"/>
            <a:ext cx="8655050" cy="4995862"/>
          </a:xfrm>
        </p:spPr>
        <p:txBody>
          <a:bodyPr/>
          <a:lstStyle/>
          <a:p>
            <a:pPr lvl="1" algn="just">
              <a:buFont typeface="Arial" charset="0"/>
              <a:buChar char="•"/>
            </a:pPr>
            <a:r>
              <a:rPr lang="en-GB" dirty="0">
                <a:latin typeface="Calibri" charset="0"/>
              </a:rPr>
              <a:t>Dokumentoni </a:t>
            </a:r>
            <a:r>
              <a:rPr lang="en-GB" dirty="0" err="1">
                <a:latin typeface="Calibri" charset="0"/>
              </a:rPr>
              <a:t>detajet</a:t>
            </a:r>
            <a:r>
              <a:rPr lang="en-GB" dirty="0">
                <a:latin typeface="Calibri" charset="0"/>
              </a:rPr>
              <a:t> e </a:t>
            </a:r>
            <a:r>
              <a:rPr lang="en-GB" dirty="0" err="1">
                <a:latin typeface="Calibri" charset="0"/>
              </a:rPr>
              <a:t>monitoruesit</a:t>
            </a:r>
            <a:r>
              <a:rPr lang="en-GB" dirty="0">
                <a:latin typeface="Calibri" charset="0"/>
              </a:rPr>
              <a:t> </a:t>
            </a:r>
            <a:r>
              <a:rPr lang="en-GB" dirty="0" err="1">
                <a:latin typeface="Calibri" charset="0"/>
              </a:rPr>
              <a:t>në</a:t>
            </a:r>
            <a:r>
              <a:rPr lang="en-GB" dirty="0">
                <a:latin typeface="Calibri" charset="0"/>
              </a:rPr>
              <a:t> </a:t>
            </a:r>
            <a:r>
              <a:rPr lang="en-GB" dirty="0" err="1">
                <a:latin typeface="Calibri" charset="0"/>
              </a:rPr>
              <a:t>kohën</a:t>
            </a:r>
            <a:r>
              <a:rPr lang="en-GB" dirty="0">
                <a:latin typeface="Calibri" charset="0"/>
              </a:rPr>
              <a:t> e </a:t>
            </a:r>
            <a:r>
              <a:rPr lang="en-GB" dirty="0" err="1">
                <a:latin typeface="Calibri" charset="0"/>
              </a:rPr>
              <a:t>ndërhyrjes</a:t>
            </a:r>
            <a:r>
              <a:rPr lang="en-GB" dirty="0">
                <a:latin typeface="Calibri" charset="0"/>
              </a:rPr>
              <a:t>.</a:t>
            </a:r>
          </a:p>
          <a:p>
            <a:pPr lvl="1" algn="just">
              <a:buFont typeface="Arial" charset="0"/>
              <a:buChar char="•"/>
            </a:pPr>
            <a:r>
              <a:rPr lang="en-GB" dirty="0" err="1">
                <a:latin typeface="Calibri" charset="0"/>
              </a:rPr>
              <a:t>Fotografoni</a:t>
            </a:r>
            <a:r>
              <a:rPr lang="en-GB" dirty="0">
                <a:latin typeface="Calibri" charset="0"/>
              </a:rPr>
              <a:t> </a:t>
            </a:r>
            <a:r>
              <a:rPr lang="en-GB" dirty="0" err="1">
                <a:latin typeface="Calibri" charset="0"/>
              </a:rPr>
              <a:t>pjesën</a:t>
            </a:r>
            <a:r>
              <a:rPr lang="en-GB" dirty="0">
                <a:latin typeface="Calibri" charset="0"/>
              </a:rPr>
              <a:t> e </a:t>
            </a:r>
            <a:r>
              <a:rPr lang="en-GB" dirty="0" err="1">
                <a:latin typeface="Calibri" charset="0"/>
              </a:rPr>
              <a:t>përparme</a:t>
            </a:r>
            <a:r>
              <a:rPr lang="en-GB" dirty="0">
                <a:latin typeface="Calibri" charset="0"/>
              </a:rPr>
              <a:t> </a:t>
            </a:r>
            <a:r>
              <a:rPr lang="en-GB" dirty="0" err="1">
                <a:latin typeface="Calibri" charset="0"/>
              </a:rPr>
              <a:t>të</a:t>
            </a:r>
            <a:r>
              <a:rPr lang="en-GB" dirty="0">
                <a:latin typeface="Calibri" charset="0"/>
              </a:rPr>
              <a:t> </a:t>
            </a:r>
            <a:r>
              <a:rPr lang="en-GB" dirty="0" err="1">
                <a:latin typeface="Calibri" charset="0"/>
              </a:rPr>
              <a:t>kompjuterit</a:t>
            </a:r>
            <a:r>
              <a:rPr lang="en-GB" dirty="0">
                <a:latin typeface="Calibri" charset="0"/>
              </a:rPr>
              <a:t>, </a:t>
            </a:r>
            <a:r>
              <a:rPr lang="en-GB" dirty="0" err="1">
                <a:latin typeface="Calibri" charset="0"/>
              </a:rPr>
              <a:t>si</a:t>
            </a:r>
            <a:r>
              <a:rPr lang="en-GB" dirty="0">
                <a:latin typeface="Calibri" charset="0"/>
              </a:rPr>
              <a:t> </a:t>
            </a:r>
            <a:r>
              <a:rPr lang="en-GB" dirty="0" err="1">
                <a:latin typeface="Calibri" charset="0"/>
              </a:rPr>
              <a:t>dhe</a:t>
            </a:r>
            <a:r>
              <a:rPr lang="en-GB" dirty="0">
                <a:latin typeface="Calibri" charset="0"/>
              </a:rPr>
              <a:t> </a:t>
            </a:r>
            <a:r>
              <a:rPr lang="en-GB" dirty="0" err="1">
                <a:latin typeface="Calibri" charset="0"/>
              </a:rPr>
              <a:t>ekranin</a:t>
            </a:r>
            <a:r>
              <a:rPr lang="en-GB" dirty="0">
                <a:latin typeface="Calibri" charset="0"/>
              </a:rPr>
              <a:t> e </a:t>
            </a:r>
            <a:r>
              <a:rPr lang="en-GB" dirty="0" err="1">
                <a:latin typeface="Calibri" charset="0"/>
              </a:rPr>
              <a:t>monitorit</a:t>
            </a:r>
            <a:r>
              <a:rPr lang="en-GB" dirty="0">
                <a:latin typeface="Calibri" charset="0"/>
              </a:rPr>
              <a:t> </a:t>
            </a:r>
            <a:r>
              <a:rPr lang="en-GB" dirty="0" err="1">
                <a:latin typeface="Calibri" charset="0"/>
              </a:rPr>
              <a:t>dhe</a:t>
            </a:r>
            <a:r>
              <a:rPr lang="en-GB" dirty="0">
                <a:latin typeface="Calibri" charset="0"/>
              </a:rPr>
              <a:t> </a:t>
            </a:r>
            <a:r>
              <a:rPr lang="en-GB" dirty="0" err="1">
                <a:latin typeface="Calibri" charset="0"/>
              </a:rPr>
              <a:t>komponentëve</a:t>
            </a:r>
            <a:r>
              <a:rPr lang="en-GB" dirty="0">
                <a:latin typeface="Calibri" charset="0"/>
              </a:rPr>
              <a:t> </a:t>
            </a:r>
            <a:r>
              <a:rPr lang="en-GB" dirty="0" err="1">
                <a:latin typeface="Calibri" charset="0"/>
              </a:rPr>
              <a:t>të</a:t>
            </a:r>
            <a:r>
              <a:rPr lang="en-GB" dirty="0">
                <a:latin typeface="Calibri" charset="0"/>
              </a:rPr>
              <a:t> </a:t>
            </a:r>
            <a:r>
              <a:rPr lang="en-GB" dirty="0" err="1">
                <a:latin typeface="Calibri" charset="0"/>
              </a:rPr>
              <a:t>tjerë</a:t>
            </a:r>
            <a:endParaRPr lang="en-GB" dirty="0">
              <a:latin typeface="Calibri" charset="0"/>
            </a:endParaRPr>
          </a:p>
          <a:p>
            <a:pPr lvl="1" algn="just">
              <a:buFont typeface="Arial" charset="0"/>
              <a:buChar char="•"/>
            </a:pPr>
            <a:r>
              <a:rPr lang="en-GB" dirty="0">
                <a:latin typeface="Calibri" charset="0"/>
              </a:rPr>
              <a:t>Bëni </a:t>
            </a:r>
            <a:r>
              <a:rPr lang="en-GB" dirty="0" err="1">
                <a:latin typeface="Calibri" charset="0"/>
              </a:rPr>
              <a:t>shënime</a:t>
            </a:r>
            <a:r>
              <a:rPr lang="en-GB" dirty="0">
                <a:latin typeface="Calibri" charset="0"/>
              </a:rPr>
              <a:t> me </a:t>
            </a:r>
            <a:r>
              <a:rPr lang="en-GB" dirty="0" err="1">
                <a:latin typeface="Calibri" charset="0"/>
              </a:rPr>
              <a:t>shkrim</a:t>
            </a:r>
            <a:r>
              <a:rPr lang="en-GB" dirty="0">
                <a:latin typeface="Calibri" charset="0"/>
              </a:rPr>
              <a:t> </a:t>
            </a:r>
            <a:r>
              <a:rPr lang="en-GB" dirty="0" err="1">
                <a:latin typeface="Calibri" charset="0"/>
              </a:rPr>
              <a:t>për</a:t>
            </a:r>
            <a:r>
              <a:rPr lang="en-GB" dirty="0">
                <a:latin typeface="Calibri" charset="0"/>
              </a:rPr>
              <a:t> </a:t>
            </a:r>
            <a:r>
              <a:rPr lang="en-GB" dirty="0" err="1">
                <a:latin typeface="Calibri" charset="0"/>
              </a:rPr>
              <a:t>atë</a:t>
            </a:r>
            <a:r>
              <a:rPr lang="en-GB" dirty="0">
                <a:latin typeface="Calibri" charset="0"/>
              </a:rPr>
              <a:t> </a:t>
            </a:r>
            <a:r>
              <a:rPr lang="en-GB" dirty="0" err="1">
                <a:latin typeface="Calibri" charset="0"/>
              </a:rPr>
              <a:t>që</a:t>
            </a:r>
            <a:r>
              <a:rPr lang="en-GB" dirty="0">
                <a:latin typeface="Calibri" charset="0"/>
              </a:rPr>
              <a:t> </a:t>
            </a:r>
            <a:r>
              <a:rPr lang="en-GB" dirty="0" err="1">
                <a:latin typeface="Calibri" charset="0"/>
              </a:rPr>
              <a:t>shfaqet</a:t>
            </a:r>
            <a:r>
              <a:rPr lang="en-GB" dirty="0">
                <a:latin typeface="Calibri" charset="0"/>
              </a:rPr>
              <a:t> </a:t>
            </a:r>
            <a:r>
              <a:rPr lang="en-GB" dirty="0" err="1">
                <a:latin typeface="Calibri" charset="0"/>
              </a:rPr>
              <a:t>në</a:t>
            </a:r>
            <a:r>
              <a:rPr lang="en-GB" dirty="0">
                <a:latin typeface="Calibri" charset="0"/>
              </a:rPr>
              <a:t> </a:t>
            </a:r>
            <a:r>
              <a:rPr lang="en-GB" dirty="0" err="1">
                <a:latin typeface="Calibri" charset="0"/>
              </a:rPr>
              <a:t>ekranin</a:t>
            </a:r>
            <a:r>
              <a:rPr lang="en-GB" dirty="0">
                <a:latin typeface="Calibri" charset="0"/>
              </a:rPr>
              <a:t> e </a:t>
            </a:r>
            <a:r>
              <a:rPr lang="en-GB" dirty="0" err="1">
                <a:latin typeface="Calibri" charset="0"/>
              </a:rPr>
              <a:t>monitorimit</a:t>
            </a:r>
            <a:endParaRPr lang="en-GB" dirty="0">
              <a:latin typeface="Calibri" charset="0"/>
            </a:endParaRPr>
          </a:p>
          <a:p>
            <a:pPr lvl="1" algn="just">
              <a:buFont typeface="Arial" charset="0"/>
              <a:buChar char="•"/>
            </a:pPr>
            <a:r>
              <a:rPr lang="en-GB" dirty="0" err="1">
                <a:latin typeface="Calibri" charset="0"/>
              </a:rPr>
              <a:t>Programet</a:t>
            </a:r>
            <a:r>
              <a:rPr lang="en-GB" dirty="0">
                <a:latin typeface="Calibri" charset="0"/>
              </a:rPr>
              <a:t> </a:t>
            </a:r>
            <a:r>
              <a:rPr lang="en-GB" dirty="0" err="1">
                <a:latin typeface="Calibri" charset="0"/>
              </a:rPr>
              <a:t>aktive</a:t>
            </a:r>
            <a:r>
              <a:rPr lang="en-GB" dirty="0">
                <a:latin typeface="Calibri" charset="0"/>
              </a:rPr>
              <a:t> </a:t>
            </a:r>
            <a:r>
              <a:rPr lang="en-GB" dirty="0" err="1">
                <a:latin typeface="Calibri" charset="0"/>
              </a:rPr>
              <a:t>në</a:t>
            </a:r>
            <a:r>
              <a:rPr lang="en-GB" dirty="0">
                <a:latin typeface="Calibri" charset="0"/>
              </a:rPr>
              <a:t> video </a:t>
            </a:r>
            <a:r>
              <a:rPr lang="en-GB" dirty="0" err="1">
                <a:latin typeface="Calibri" charset="0"/>
              </a:rPr>
              <a:t>ose</a:t>
            </a:r>
            <a:r>
              <a:rPr lang="en-GB" dirty="0">
                <a:latin typeface="Calibri" charset="0"/>
              </a:rPr>
              <a:t> </a:t>
            </a:r>
            <a:r>
              <a:rPr lang="en-GB" dirty="0" err="1">
                <a:latin typeface="Calibri" charset="0"/>
              </a:rPr>
              <a:t>krijoni</a:t>
            </a:r>
            <a:r>
              <a:rPr lang="en-GB" dirty="0">
                <a:latin typeface="Calibri" charset="0"/>
              </a:rPr>
              <a:t> </a:t>
            </a:r>
            <a:r>
              <a:rPr lang="en-GB" dirty="0" err="1">
                <a:latin typeface="Calibri" charset="0"/>
              </a:rPr>
              <a:t>dokumentacion</a:t>
            </a:r>
            <a:r>
              <a:rPr lang="en-GB" dirty="0">
                <a:latin typeface="Calibri" charset="0"/>
              </a:rPr>
              <a:t> </a:t>
            </a:r>
            <a:r>
              <a:rPr lang="en-GB" dirty="0" err="1">
                <a:latin typeface="Calibri" charset="0"/>
              </a:rPr>
              <a:t>më</a:t>
            </a:r>
            <a:r>
              <a:rPr lang="en-GB" dirty="0">
                <a:latin typeface="Calibri" charset="0"/>
              </a:rPr>
              <a:t> </a:t>
            </a:r>
            <a:r>
              <a:rPr lang="en-GB" dirty="0" err="1">
                <a:latin typeface="Calibri" charset="0"/>
              </a:rPr>
              <a:t>të</a:t>
            </a:r>
            <a:r>
              <a:rPr lang="en-GB" dirty="0">
                <a:latin typeface="Calibri" charset="0"/>
              </a:rPr>
              <a:t> </a:t>
            </a:r>
            <a:r>
              <a:rPr lang="en-GB" dirty="0" err="1">
                <a:latin typeface="Calibri" charset="0"/>
              </a:rPr>
              <a:t>gjerë</a:t>
            </a:r>
            <a:r>
              <a:rPr lang="en-GB" dirty="0">
                <a:latin typeface="Calibri" charset="0"/>
              </a:rPr>
              <a:t> </a:t>
            </a:r>
            <a:r>
              <a:rPr lang="en-GB" dirty="0" err="1">
                <a:latin typeface="Calibri" charset="0"/>
              </a:rPr>
              <a:t>të</a:t>
            </a:r>
            <a:r>
              <a:rPr lang="en-GB" dirty="0">
                <a:latin typeface="Calibri" charset="0"/>
              </a:rPr>
              <a:t> </a:t>
            </a:r>
            <a:r>
              <a:rPr lang="en-GB" dirty="0" err="1">
                <a:latin typeface="Calibri" charset="0"/>
              </a:rPr>
              <a:t>aktivitetit</a:t>
            </a:r>
            <a:r>
              <a:rPr lang="en-GB" dirty="0">
                <a:latin typeface="Calibri" charset="0"/>
              </a:rPr>
              <a:t> </a:t>
            </a:r>
            <a:r>
              <a:rPr lang="en-GB" dirty="0" err="1">
                <a:latin typeface="Calibri" charset="0"/>
              </a:rPr>
              <a:t>të</a:t>
            </a:r>
            <a:r>
              <a:rPr lang="en-GB" dirty="0">
                <a:latin typeface="Calibri" charset="0"/>
              </a:rPr>
              <a:t> </a:t>
            </a:r>
            <a:r>
              <a:rPr lang="en-GB" dirty="0" err="1">
                <a:latin typeface="Calibri" charset="0"/>
              </a:rPr>
              <a:t>monitorimit</a:t>
            </a:r>
            <a:r>
              <a:rPr lang="en-GB" dirty="0">
                <a:latin typeface="Calibri" charset="0"/>
              </a:rPr>
              <a:t> </a:t>
            </a:r>
            <a:r>
              <a:rPr lang="en-GB" dirty="0" err="1">
                <a:latin typeface="Calibri" charset="0"/>
              </a:rPr>
              <a:t>të</a:t>
            </a:r>
            <a:r>
              <a:rPr lang="en-GB" dirty="0">
                <a:latin typeface="Calibri" charset="0"/>
              </a:rPr>
              <a:t> </a:t>
            </a:r>
            <a:r>
              <a:rPr lang="en-GB" dirty="0" err="1">
                <a:latin typeface="Calibri" charset="0"/>
              </a:rPr>
              <a:t>ekranit</a:t>
            </a:r>
            <a:r>
              <a:rPr lang="en-GB" dirty="0">
                <a:latin typeface="Calibri" charset="0"/>
              </a:rPr>
              <a:t>.</a:t>
            </a:r>
          </a:p>
          <a:p>
            <a:pPr lvl="1" algn="just">
              <a:buFont typeface="Arial" charset="0"/>
              <a:buChar char="•"/>
            </a:pPr>
            <a:r>
              <a:rPr lang="en-GB" dirty="0">
                <a:latin typeface="Calibri" charset="0"/>
              </a:rPr>
              <a:t>Dokumentoni </a:t>
            </a:r>
            <a:r>
              <a:rPr lang="en-GB" dirty="0" err="1">
                <a:latin typeface="Calibri" charset="0"/>
              </a:rPr>
              <a:t>komponentët</a:t>
            </a:r>
            <a:r>
              <a:rPr lang="en-GB" dirty="0">
                <a:latin typeface="Calibri" charset="0"/>
              </a:rPr>
              <a:t> </a:t>
            </a:r>
            <a:r>
              <a:rPr lang="en-GB" dirty="0" err="1">
                <a:latin typeface="Calibri" charset="0"/>
              </a:rPr>
              <a:t>elektronikë</a:t>
            </a:r>
            <a:r>
              <a:rPr lang="en-GB" dirty="0">
                <a:latin typeface="Calibri" charset="0"/>
              </a:rPr>
              <a:t> </a:t>
            </a:r>
            <a:r>
              <a:rPr lang="en-GB" dirty="0" err="1">
                <a:latin typeface="Calibri" charset="0"/>
              </a:rPr>
              <a:t>relevantë</a:t>
            </a:r>
            <a:r>
              <a:rPr lang="en-GB" dirty="0">
                <a:latin typeface="Calibri" charset="0"/>
              </a:rPr>
              <a:t> </a:t>
            </a:r>
            <a:r>
              <a:rPr lang="en-GB" dirty="0" err="1">
                <a:latin typeface="Calibri" charset="0"/>
              </a:rPr>
              <a:t>që</a:t>
            </a:r>
            <a:r>
              <a:rPr lang="en-GB" dirty="0">
                <a:latin typeface="Calibri" charset="0"/>
              </a:rPr>
              <a:t> </a:t>
            </a:r>
            <a:r>
              <a:rPr lang="en-GB" dirty="0" err="1">
                <a:latin typeface="Calibri" charset="0"/>
              </a:rPr>
              <a:t>nuk</a:t>
            </a:r>
            <a:r>
              <a:rPr lang="en-GB" dirty="0">
                <a:latin typeface="Calibri" charset="0"/>
              </a:rPr>
              <a:t> do </a:t>
            </a:r>
            <a:r>
              <a:rPr lang="en-GB" dirty="0" err="1">
                <a:latin typeface="Calibri" charset="0"/>
              </a:rPr>
              <a:t>të</a:t>
            </a:r>
            <a:r>
              <a:rPr lang="en-GB" dirty="0">
                <a:latin typeface="Calibri" charset="0"/>
              </a:rPr>
              <a:t> </a:t>
            </a:r>
            <a:r>
              <a:rPr lang="en-GB" dirty="0" err="1">
                <a:latin typeface="Calibri" charset="0"/>
              </a:rPr>
              <a:t>mblidhen</a:t>
            </a:r>
            <a:endParaRPr lang="el-GR" dirty="0">
              <a:latin typeface="Calibri" charset="0"/>
            </a:endParaRPr>
          </a:p>
        </p:txBody>
      </p:sp>
    </p:spTree>
    <p:extLst>
      <p:ext uri="{BB962C8B-B14F-4D97-AF65-F5344CB8AC3E}">
        <p14:creationId xmlns:p14="http://schemas.microsoft.com/office/powerpoint/2010/main" val="3928760348"/>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36E6146D-5B08-8547-98EE-54C6FFAA0AA5}" type="slidenum">
              <a:rPr lang="en-US">
                <a:solidFill>
                  <a:srgbClr val="898989"/>
                </a:solidFill>
                <a:latin typeface="Calibri" charset="0"/>
              </a:rPr>
              <a:pPr eaLnBrk="1" hangingPunct="1"/>
              <a:t>104</a:t>
            </a:fld>
            <a:endParaRPr lang="en-US">
              <a:solidFill>
                <a:srgbClr val="898989"/>
              </a:solidFill>
              <a:latin typeface="Calibri" charset="0"/>
            </a:endParaRPr>
          </a:p>
        </p:txBody>
      </p:sp>
      <p:sp>
        <p:nvSpPr>
          <p:cNvPr id="32771" name="Title 1"/>
          <p:cNvSpPr>
            <a:spLocks noGrp="1"/>
          </p:cNvSpPr>
          <p:nvPr>
            <p:ph type="title"/>
          </p:nvPr>
        </p:nvSpPr>
        <p:spPr>
          <a:xfrm>
            <a:off x="206375" y="274638"/>
            <a:ext cx="8655050" cy="690562"/>
          </a:xfrm>
        </p:spPr>
        <p:txBody>
          <a:bodyPr>
            <a:normAutofit fontScale="90000"/>
          </a:bodyPr>
          <a:lstStyle/>
          <a:p>
            <a:pPr marL="342900" indent="-342900"/>
            <a:r>
              <a:rPr lang="en-US" sz="4000" b="1" dirty="0" err="1" smtClean="0">
                <a:latin typeface="Calibri" charset="0"/>
              </a:rPr>
              <a:t>Dokumentoni</a:t>
            </a:r>
            <a:r>
              <a:rPr lang="en-US" sz="4000" b="1" dirty="0" smtClean="0">
                <a:latin typeface="Calibri" charset="0"/>
              </a:rPr>
              <a:t> </a:t>
            </a:r>
            <a:r>
              <a:rPr lang="en-US" sz="4000" b="1" dirty="0">
                <a:latin typeface="Calibri" charset="0"/>
              </a:rPr>
              <a:t>- </a:t>
            </a:r>
            <a:r>
              <a:rPr lang="en-US" sz="4000" b="1" dirty="0" err="1" smtClean="0">
                <a:latin typeface="Calibri" charset="0"/>
              </a:rPr>
              <a:t>Personat</a:t>
            </a:r>
            <a:endParaRPr lang="en-US" sz="4000" b="1" dirty="0">
              <a:latin typeface="Calibri" charset="0"/>
            </a:endParaRPr>
          </a:p>
        </p:txBody>
      </p:sp>
      <p:sp>
        <p:nvSpPr>
          <p:cNvPr id="32772" name="Content Placeholder 2"/>
          <p:cNvSpPr>
            <a:spLocks noGrp="1"/>
          </p:cNvSpPr>
          <p:nvPr>
            <p:ph idx="1"/>
          </p:nvPr>
        </p:nvSpPr>
        <p:spPr>
          <a:xfrm>
            <a:off x="206375" y="1360488"/>
            <a:ext cx="8655050" cy="4995862"/>
          </a:xfrm>
        </p:spPr>
        <p:txBody>
          <a:bodyPr/>
          <a:lstStyle/>
          <a:p>
            <a:pPr lvl="1" algn="just">
              <a:buFont typeface="Arial" charset="0"/>
              <a:buChar char="•"/>
            </a:pPr>
            <a:r>
              <a:rPr lang="en-GB" dirty="0" err="1">
                <a:latin typeface="Calibri" charset="0"/>
              </a:rPr>
              <a:t>Detaje</a:t>
            </a:r>
            <a:r>
              <a:rPr lang="en-GB" dirty="0">
                <a:latin typeface="Calibri" charset="0"/>
              </a:rPr>
              <a:t> </a:t>
            </a:r>
            <a:r>
              <a:rPr lang="en-GB" dirty="0" err="1">
                <a:latin typeface="Calibri" charset="0"/>
              </a:rPr>
              <a:t>të</a:t>
            </a:r>
            <a:r>
              <a:rPr lang="en-GB" dirty="0">
                <a:latin typeface="Calibri" charset="0"/>
              </a:rPr>
              <a:t> </a:t>
            </a:r>
            <a:r>
              <a:rPr lang="en-GB" dirty="0" err="1">
                <a:latin typeface="Calibri" charset="0"/>
              </a:rPr>
              <a:t>të</a:t>
            </a:r>
            <a:r>
              <a:rPr lang="en-GB" dirty="0">
                <a:latin typeface="Calibri" charset="0"/>
              </a:rPr>
              <a:t> </a:t>
            </a:r>
            <a:r>
              <a:rPr lang="en-GB" dirty="0" err="1">
                <a:latin typeface="Calibri" charset="0"/>
              </a:rPr>
              <a:t>gjithë</a:t>
            </a:r>
            <a:r>
              <a:rPr lang="en-GB" dirty="0">
                <a:latin typeface="Calibri" charset="0"/>
              </a:rPr>
              <a:t> </a:t>
            </a:r>
            <a:r>
              <a:rPr lang="en-GB" dirty="0" err="1">
                <a:latin typeface="Calibri" charset="0"/>
              </a:rPr>
              <a:t>personave</a:t>
            </a:r>
            <a:r>
              <a:rPr lang="en-GB" dirty="0">
                <a:latin typeface="Calibri" charset="0"/>
              </a:rPr>
              <a:t> </a:t>
            </a:r>
            <a:r>
              <a:rPr lang="en-GB" dirty="0" err="1">
                <a:latin typeface="Calibri" charset="0"/>
              </a:rPr>
              <a:t>të</a:t>
            </a:r>
            <a:r>
              <a:rPr lang="en-GB" dirty="0">
                <a:latin typeface="Calibri" charset="0"/>
              </a:rPr>
              <a:t> </a:t>
            </a:r>
            <a:r>
              <a:rPr lang="en-GB" dirty="0" err="1">
                <a:latin typeface="Calibri" charset="0"/>
              </a:rPr>
              <a:t>pranishëm</a:t>
            </a:r>
            <a:r>
              <a:rPr lang="en-GB" dirty="0">
                <a:latin typeface="Calibri" charset="0"/>
              </a:rPr>
              <a:t> </a:t>
            </a:r>
            <a:r>
              <a:rPr lang="en-GB" dirty="0" err="1">
                <a:latin typeface="Calibri" charset="0"/>
              </a:rPr>
              <a:t>në</a:t>
            </a:r>
            <a:r>
              <a:rPr lang="en-GB" dirty="0">
                <a:latin typeface="Calibri" charset="0"/>
              </a:rPr>
              <a:t> </a:t>
            </a:r>
            <a:r>
              <a:rPr lang="en-GB" dirty="0" err="1" smtClean="0">
                <a:latin typeface="Calibri" charset="0"/>
              </a:rPr>
              <a:t>ambjentet</a:t>
            </a:r>
            <a:r>
              <a:rPr lang="en-GB" dirty="0" smtClean="0">
                <a:latin typeface="Calibri" charset="0"/>
              </a:rPr>
              <a:t> </a:t>
            </a:r>
            <a:r>
              <a:rPr lang="en-GB" dirty="0">
                <a:latin typeface="Calibri" charset="0"/>
              </a:rPr>
              <a:t>e </a:t>
            </a:r>
            <a:r>
              <a:rPr lang="en-GB" dirty="0" err="1">
                <a:latin typeface="Calibri" charset="0"/>
              </a:rPr>
              <a:t>kontrolluara</a:t>
            </a:r>
            <a:endParaRPr lang="en-GB" dirty="0">
              <a:latin typeface="Calibri" charset="0"/>
            </a:endParaRPr>
          </a:p>
          <a:p>
            <a:pPr lvl="1" algn="just">
              <a:buFont typeface="Arial" charset="0"/>
              <a:buChar char="•"/>
            </a:pPr>
            <a:r>
              <a:rPr lang="en-GB" dirty="0" err="1">
                <a:latin typeface="Calibri" charset="0"/>
              </a:rPr>
              <a:t>Detajet</a:t>
            </a:r>
            <a:r>
              <a:rPr lang="en-GB" dirty="0">
                <a:latin typeface="Calibri" charset="0"/>
              </a:rPr>
              <a:t> e </a:t>
            </a:r>
            <a:r>
              <a:rPr lang="en-GB" dirty="0" err="1">
                <a:latin typeface="Calibri" charset="0"/>
              </a:rPr>
              <a:t>të</a:t>
            </a:r>
            <a:r>
              <a:rPr lang="en-GB" dirty="0">
                <a:latin typeface="Calibri" charset="0"/>
              </a:rPr>
              <a:t> </a:t>
            </a:r>
            <a:r>
              <a:rPr lang="en-GB" dirty="0" err="1">
                <a:latin typeface="Calibri" charset="0"/>
              </a:rPr>
              <a:t>gjithë</a:t>
            </a:r>
            <a:r>
              <a:rPr lang="en-GB" dirty="0">
                <a:latin typeface="Calibri" charset="0"/>
              </a:rPr>
              <a:t> </a:t>
            </a:r>
            <a:r>
              <a:rPr lang="en-GB" dirty="0" err="1">
                <a:latin typeface="Calibri" charset="0"/>
              </a:rPr>
              <a:t>personave</a:t>
            </a:r>
            <a:r>
              <a:rPr lang="en-GB" dirty="0">
                <a:latin typeface="Calibri" charset="0"/>
              </a:rPr>
              <a:t> </a:t>
            </a:r>
            <a:r>
              <a:rPr lang="en-GB" dirty="0" err="1">
                <a:latin typeface="Calibri" charset="0"/>
              </a:rPr>
              <a:t>që</a:t>
            </a:r>
            <a:r>
              <a:rPr lang="en-GB" dirty="0">
                <a:latin typeface="Calibri" charset="0"/>
              </a:rPr>
              <a:t> </a:t>
            </a:r>
            <a:r>
              <a:rPr lang="en-GB" dirty="0" err="1">
                <a:latin typeface="Calibri" charset="0"/>
              </a:rPr>
              <a:t>kanë</a:t>
            </a:r>
            <a:r>
              <a:rPr lang="en-GB" dirty="0">
                <a:latin typeface="Calibri" charset="0"/>
              </a:rPr>
              <a:t> </a:t>
            </a:r>
            <a:r>
              <a:rPr lang="en-GB" dirty="0" err="1">
                <a:latin typeface="Calibri" charset="0"/>
              </a:rPr>
              <a:t>përdorur</a:t>
            </a:r>
            <a:r>
              <a:rPr lang="en-GB" dirty="0">
                <a:latin typeface="Calibri" charset="0"/>
              </a:rPr>
              <a:t> </a:t>
            </a:r>
            <a:r>
              <a:rPr lang="en-GB" dirty="0" err="1">
                <a:latin typeface="Calibri" charset="0"/>
              </a:rPr>
              <a:t>sistemin</a:t>
            </a:r>
            <a:r>
              <a:rPr lang="en-GB" dirty="0">
                <a:latin typeface="Calibri" charset="0"/>
              </a:rPr>
              <a:t> / </a:t>
            </a:r>
            <a:r>
              <a:rPr lang="en-GB" dirty="0" err="1">
                <a:latin typeface="Calibri" charset="0"/>
              </a:rPr>
              <a:t>pajisjet</a:t>
            </a:r>
            <a:r>
              <a:rPr lang="en-GB" dirty="0">
                <a:latin typeface="Calibri" charset="0"/>
              </a:rPr>
              <a:t> </a:t>
            </a:r>
            <a:r>
              <a:rPr lang="en-GB" dirty="0" err="1">
                <a:latin typeface="Calibri" charset="0"/>
              </a:rPr>
              <a:t>përkatëse</a:t>
            </a:r>
            <a:r>
              <a:rPr lang="en-GB" dirty="0">
                <a:latin typeface="Calibri" charset="0"/>
              </a:rPr>
              <a:t> </a:t>
            </a:r>
            <a:r>
              <a:rPr lang="en-GB" dirty="0" err="1">
                <a:latin typeface="Calibri" charset="0"/>
              </a:rPr>
              <a:t>kompjuterike</a:t>
            </a:r>
            <a:endParaRPr lang="en-GB" dirty="0">
              <a:latin typeface="Calibri" charset="0"/>
            </a:endParaRPr>
          </a:p>
          <a:p>
            <a:pPr lvl="1" algn="just">
              <a:buFont typeface="Arial" charset="0"/>
              <a:buChar char="•"/>
            </a:pPr>
            <a:r>
              <a:rPr lang="en-GB" dirty="0" err="1">
                <a:latin typeface="Calibri" charset="0"/>
              </a:rPr>
              <a:t>Shënime</a:t>
            </a:r>
            <a:r>
              <a:rPr lang="en-GB" dirty="0">
                <a:latin typeface="Calibri" charset="0"/>
              </a:rPr>
              <a:t>, </a:t>
            </a:r>
            <a:r>
              <a:rPr lang="en-GB" dirty="0" err="1">
                <a:latin typeface="Calibri" charset="0"/>
              </a:rPr>
              <a:t>komentet</a:t>
            </a:r>
            <a:r>
              <a:rPr lang="en-GB" dirty="0">
                <a:latin typeface="Calibri" charset="0"/>
              </a:rPr>
              <a:t> </a:t>
            </a:r>
            <a:r>
              <a:rPr lang="en-GB" dirty="0" err="1">
                <a:latin typeface="Calibri" charset="0"/>
              </a:rPr>
              <a:t>dhe</a:t>
            </a:r>
            <a:r>
              <a:rPr lang="en-GB" dirty="0">
                <a:latin typeface="Calibri" charset="0"/>
              </a:rPr>
              <a:t> </a:t>
            </a:r>
            <a:r>
              <a:rPr lang="en-GB" dirty="0" err="1">
                <a:latin typeface="Calibri" charset="0"/>
              </a:rPr>
              <a:t>informacionet</a:t>
            </a:r>
            <a:r>
              <a:rPr lang="en-GB" dirty="0">
                <a:latin typeface="Calibri" charset="0"/>
              </a:rPr>
              <a:t> e </a:t>
            </a:r>
            <a:r>
              <a:rPr lang="en-GB" dirty="0" err="1">
                <a:latin typeface="Calibri" charset="0"/>
              </a:rPr>
              <a:t>ofruara</a:t>
            </a:r>
            <a:r>
              <a:rPr lang="en-GB" dirty="0">
                <a:latin typeface="Calibri" charset="0"/>
              </a:rPr>
              <a:t> nga </a:t>
            </a:r>
            <a:r>
              <a:rPr lang="en-GB" dirty="0" err="1">
                <a:latin typeface="Calibri" charset="0"/>
              </a:rPr>
              <a:t>përdoruesit</a:t>
            </a:r>
            <a:r>
              <a:rPr lang="en-GB" dirty="0">
                <a:latin typeface="Calibri" charset="0"/>
              </a:rPr>
              <a:t> e </a:t>
            </a:r>
            <a:r>
              <a:rPr lang="en-GB" dirty="0" err="1">
                <a:latin typeface="Calibri" charset="0"/>
              </a:rPr>
              <a:t>kompjuterit</a:t>
            </a:r>
            <a:r>
              <a:rPr lang="en-GB" dirty="0">
                <a:latin typeface="Calibri" charset="0"/>
              </a:rPr>
              <a:t> / </a:t>
            </a:r>
            <a:r>
              <a:rPr lang="en-GB" dirty="0" err="1">
                <a:latin typeface="Calibri" charset="0"/>
              </a:rPr>
              <a:t>pronarët</a:t>
            </a:r>
            <a:r>
              <a:rPr lang="en-GB" dirty="0">
                <a:latin typeface="Calibri" charset="0"/>
              </a:rPr>
              <a:t> / </a:t>
            </a:r>
            <a:r>
              <a:rPr lang="en-GB" dirty="0" err="1">
                <a:latin typeface="Calibri" charset="0"/>
              </a:rPr>
              <a:t>dëshmitarët</a:t>
            </a:r>
            <a:endParaRPr lang="en-GB" dirty="0">
              <a:latin typeface="Calibri" charset="0"/>
            </a:endParaRPr>
          </a:p>
          <a:p>
            <a:pPr lvl="1" algn="just">
              <a:buFont typeface="Arial" charset="0"/>
              <a:buChar char="•"/>
            </a:pPr>
            <a:r>
              <a:rPr lang="en-GB" b="1" dirty="0" err="1" smtClean="0">
                <a:latin typeface="Calibri" charset="0"/>
              </a:rPr>
              <a:t>Masat</a:t>
            </a:r>
            <a:r>
              <a:rPr lang="en-GB" b="1" dirty="0" smtClean="0">
                <a:latin typeface="Calibri" charset="0"/>
              </a:rPr>
              <a:t> </a:t>
            </a:r>
            <a:r>
              <a:rPr lang="en-GB" b="1" dirty="0">
                <a:latin typeface="Calibri" charset="0"/>
              </a:rPr>
              <a:t>e </a:t>
            </a:r>
            <a:r>
              <a:rPr lang="en-GB" b="1" dirty="0" err="1">
                <a:latin typeface="Calibri" charset="0"/>
              </a:rPr>
              <a:t>marra</a:t>
            </a:r>
            <a:r>
              <a:rPr lang="en-GB" b="1" dirty="0">
                <a:latin typeface="Calibri" charset="0"/>
              </a:rPr>
              <a:t> </a:t>
            </a:r>
            <a:r>
              <a:rPr lang="en-GB" b="1" dirty="0" err="1">
                <a:latin typeface="Calibri" charset="0"/>
              </a:rPr>
              <a:t>në</a:t>
            </a:r>
            <a:r>
              <a:rPr lang="en-GB" b="1" dirty="0">
                <a:latin typeface="Calibri" charset="0"/>
              </a:rPr>
              <a:t> </a:t>
            </a:r>
            <a:r>
              <a:rPr lang="en-GB" b="1" dirty="0" err="1">
                <a:latin typeface="Calibri" charset="0"/>
              </a:rPr>
              <a:t>vendngjarje</a:t>
            </a:r>
            <a:endParaRPr lang="en-GB" b="1" dirty="0">
              <a:latin typeface="Calibri" charset="0"/>
            </a:endParaRPr>
          </a:p>
          <a:p>
            <a:pPr lvl="1" algn="just">
              <a:buFont typeface="Arial" charset="0"/>
              <a:buChar char="•"/>
            </a:pPr>
            <a:r>
              <a:rPr lang="en-GB" b="1" dirty="0" err="1">
                <a:latin typeface="Calibri" charset="0"/>
              </a:rPr>
              <a:t>Krijo</a:t>
            </a:r>
            <a:r>
              <a:rPr lang="en-GB" b="1" dirty="0">
                <a:latin typeface="Calibri" charset="0"/>
              </a:rPr>
              <a:t> </a:t>
            </a:r>
            <a:r>
              <a:rPr lang="en-GB" b="1" dirty="0" err="1">
                <a:latin typeface="Calibri" charset="0"/>
              </a:rPr>
              <a:t>gjurmën</a:t>
            </a:r>
            <a:r>
              <a:rPr lang="en-GB" b="1" dirty="0">
                <a:latin typeface="Calibri" charset="0"/>
              </a:rPr>
              <a:t> e </a:t>
            </a:r>
            <a:r>
              <a:rPr lang="en-GB" b="1" dirty="0" err="1">
                <a:latin typeface="Calibri" charset="0"/>
              </a:rPr>
              <a:t>auditimit</a:t>
            </a:r>
            <a:r>
              <a:rPr lang="en-GB" b="1" dirty="0">
                <a:latin typeface="Calibri" charset="0"/>
              </a:rPr>
              <a:t> / </a:t>
            </a:r>
            <a:r>
              <a:rPr lang="en-GB" b="1" dirty="0" err="1">
                <a:latin typeface="Calibri" charset="0"/>
              </a:rPr>
              <a:t>Regjistrin</a:t>
            </a:r>
            <a:r>
              <a:rPr lang="en-GB" b="1" dirty="0">
                <a:latin typeface="Calibri" charset="0"/>
              </a:rPr>
              <a:t> e </a:t>
            </a:r>
            <a:r>
              <a:rPr lang="en-GB" b="1" dirty="0" err="1">
                <a:latin typeface="Calibri" charset="0"/>
              </a:rPr>
              <a:t>sekuestrimit</a:t>
            </a:r>
            <a:r>
              <a:rPr lang="en-GB" b="1" dirty="0">
                <a:latin typeface="Calibri" charset="0"/>
              </a:rPr>
              <a:t> me </a:t>
            </a:r>
            <a:r>
              <a:rPr lang="en-GB" b="1" dirty="0" err="1">
                <a:latin typeface="Calibri" charset="0"/>
              </a:rPr>
              <a:t>përshkrimin</a:t>
            </a:r>
            <a:r>
              <a:rPr lang="en-GB" b="1" dirty="0">
                <a:latin typeface="Calibri" charset="0"/>
              </a:rPr>
              <a:t> e </a:t>
            </a:r>
            <a:r>
              <a:rPr lang="en-GB" b="1" dirty="0" err="1">
                <a:latin typeface="Calibri" charset="0"/>
              </a:rPr>
              <a:t>veprimit</a:t>
            </a:r>
            <a:r>
              <a:rPr lang="en-GB" b="1" dirty="0">
                <a:latin typeface="Calibri" charset="0"/>
              </a:rPr>
              <a:t> </a:t>
            </a:r>
            <a:r>
              <a:rPr lang="en-GB" b="1" dirty="0" err="1">
                <a:latin typeface="Calibri" charset="0"/>
              </a:rPr>
              <a:t>të</a:t>
            </a:r>
            <a:r>
              <a:rPr lang="en-GB" b="1" dirty="0">
                <a:latin typeface="Calibri" charset="0"/>
              </a:rPr>
              <a:t> </a:t>
            </a:r>
            <a:r>
              <a:rPr lang="en-GB" b="1" dirty="0" err="1">
                <a:latin typeface="Calibri" charset="0"/>
              </a:rPr>
              <a:t>ndërmarrë</a:t>
            </a:r>
            <a:r>
              <a:rPr lang="en-GB" b="1" dirty="0">
                <a:latin typeface="Calibri" charset="0"/>
              </a:rPr>
              <a:t> </a:t>
            </a:r>
            <a:r>
              <a:rPr lang="en-GB" b="1" dirty="0" err="1">
                <a:latin typeface="Calibri" charset="0"/>
              </a:rPr>
              <a:t>dhe</a:t>
            </a:r>
            <a:r>
              <a:rPr lang="en-GB" b="1" dirty="0">
                <a:latin typeface="Calibri" charset="0"/>
              </a:rPr>
              <a:t> </a:t>
            </a:r>
            <a:r>
              <a:rPr lang="en-GB" b="1" dirty="0" err="1">
                <a:latin typeface="Calibri" charset="0"/>
              </a:rPr>
              <a:t>datën</a:t>
            </a:r>
            <a:r>
              <a:rPr lang="en-GB" b="1" dirty="0">
                <a:latin typeface="Calibri" charset="0"/>
              </a:rPr>
              <a:t> </a:t>
            </a:r>
            <a:r>
              <a:rPr lang="en-GB" b="1" dirty="0" err="1">
                <a:latin typeface="Calibri" charset="0"/>
              </a:rPr>
              <a:t>dhe</a:t>
            </a:r>
            <a:r>
              <a:rPr lang="en-GB" b="1" dirty="0">
                <a:latin typeface="Calibri" charset="0"/>
              </a:rPr>
              <a:t> </a:t>
            </a:r>
            <a:r>
              <a:rPr lang="en-GB" b="1" dirty="0" err="1">
                <a:latin typeface="Calibri" charset="0"/>
              </a:rPr>
              <a:t>kohën</a:t>
            </a:r>
            <a:r>
              <a:rPr lang="en-GB" b="1" dirty="0">
                <a:latin typeface="Calibri" charset="0"/>
              </a:rPr>
              <a:t> e </a:t>
            </a:r>
            <a:r>
              <a:rPr lang="en-GB" b="1" dirty="0" err="1">
                <a:latin typeface="Calibri" charset="0"/>
              </a:rPr>
              <a:t>saktë</a:t>
            </a:r>
            <a:r>
              <a:rPr lang="en-GB" b="1" dirty="0">
                <a:latin typeface="Calibri" charset="0"/>
              </a:rPr>
              <a:t>.</a:t>
            </a:r>
            <a:endParaRPr lang="el-GR" b="1" dirty="0">
              <a:latin typeface="Calibri" charset="0"/>
            </a:endParaRPr>
          </a:p>
        </p:txBody>
      </p:sp>
    </p:spTree>
    <p:extLst>
      <p:ext uri="{BB962C8B-B14F-4D97-AF65-F5344CB8AC3E}">
        <p14:creationId xmlns:p14="http://schemas.microsoft.com/office/powerpoint/2010/main" val="3788050497"/>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fld id="{CBD56858-EB0B-D04D-B23C-7A827FD60C9F}" type="slidenum">
              <a:rPr lang="en-US" smtClean="0"/>
              <a:pPr/>
              <a:t>105</a:t>
            </a:fld>
            <a:endParaRPr lang="en-US"/>
          </a:p>
        </p:txBody>
      </p:sp>
      <p:sp>
        <p:nvSpPr>
          <p:cNvPr id="5" name="TextBox 4"/>
          <p:cNvSpPr txBox="1"/>
          <p:nvPr/>
        </p:nvSpPr>
        <p:spPr>
          <a:xfrm>
            <a:off x="2478093" y="2151727"/>
            <a:ext cx="3692047" cy="2062103"/>
          </a:xfrm>
          <a:prstGeom prst="rect">
            <a:avLst/>
          </a:prstGeom>
          <a:noFill/>
        </p:spPr>
        <p:txBody>
          <a:bodyPr wrap="square" rtlCol="0">
            <a:spAutoFit/>
          </a:bodyPr>
          <a:lstStyle/>
          <a:p>
            <a:pPr lvl="1" algn="ctr"/>
            <a:r>
              <a:rPr lang="en-GB" sz="3200" b="1" dirty="0">
                <a:solidFill>
                  <a:schemeClr val="accent1">
                    <a:lumMod val="25000"/>
                  </a:schemeClr>
                </a:solidFill>
                <a:latin typeface="Calibri" pitchFamily="34" charset="0"/>
              </a:rPr>
              <a:t>SHEMBUJ TË </a:t>
            </a:r>
            <a:r>
              <a:rPr lang="en-GB" sz="3200" b="1" dirty="0" smtClean="0">
                <a:solidFill>
                  <a:schemeClr val="accent1">
                    <a:lumMod val="25000"/>
                  </a:schemeClr>
                </a:solidFill>
                <a:latin typeface="Calibri" pitchFamily="34" charset="0"/>
              </a:rPr>
              <a:t>ASAJ QË </a:t>
            </a:r>
            <a:r>
              <a:rPr lang="en-GB" sz="3200" b="1" dirty="0">
                <a:solidFill>
                  <a:schemeClr val="accent1">
                    <a:lumMod val="25000"/>
                  </a:schemeClr>
                </a:solidFill>
                <a:latin typeface="Calibri" pitchFamily="34" charset="0"/>
              </a:rPr>
              <a:t>MUND TË </a:t>
            </a:r>
            <a:r>
              <a:rPr lang="en-GB" sz="3200" b="1" dirty="0" smtClean="0">
                <a:solidFill>
                  <a:schemeClr val="accent1">
                    <a:lumMod val="25000"/>
                  </a:schemeClr>
                </a:solidFill>
                <a:latin typeface="Calibri" pitchFamily="34" charset="0"/>
              </a:rPr>
              <a:t>GJENDET NË</a:t>
            </a:r>
            <a:endParaRPr lang="en-GB" sz="3200" b="1" dirty="0">
              <a:solidFill>
                <a:schemeClr val="accent1">
                  <a:lumMod val="25000"/>
                </a:schemeClr>
              </a:solidFill>
              <a:latin typeface="Calibri" pitchFamily="34" charset="0"/>
            </a:endParaRPr>
          </a:p>
          <a:p>
            <a:pPr lvl="1" algn="ctr"/>
            <a:r>
              <a:rPr lang="en-GB" sz="3200" b="1" dirty="0">
                <a:solidFill>
                  <a:schemeClr val="accent1">
                    <a:lumMod val="25000"/>
                  </a:schemeClr>
                </a:solidFill>
                <a:latin typeface="Calibri" pitchFamily="34" charset="0"/>
              </a:rPr>
              <a:t>SKENA</a:t>
            </a:r>
            <a:endParaRPr lang="en-US" sz="3200" dirty="0"/>
          </a:p>
        </p:txBody>
      </p:sp>
    </p:spTree>
    <p:extLst>
      <p:ext uri="{BB962C8B-B14F-4D97-AF65-F5344CB8AC3E}">
        <p14:creationId xmlns:p14="http://schemas.microsoft.com/office/powerpoint/2010/main" val="767035245"/>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en-US" dirty="0" smtClean="0">
                <a:solidFill>
                  <a:srgbClr val="898989"/>
                </a:solidFill>
                <a:latin typeface="Calibri" charset="0"/>
              </a:rPr>
              <a:t>!</a:t>
            </a:r>
            <a:fld id="{8F6E488D-47FC-FA42-90DE-EEC91AA0A93E}" type="slidenum">
              <a:rPr lang="en-US" smtClean="0">
                <a:solidFill>
                  <a:srgbClr val="898989"/>
                </a:solidFill>
                <a:latin typeface="Calibri" charset="0"/>
              </a:rPr>
              <a:pPr eaLnBrk="1" hangingPunct="1"/>
              <a:t>106</a:t>
            </a:fld>
            <a:endParaRPr lang="en-US" dirty="0">
              <a:solidFill>
                <a:srgbClr val="898989"/>
              </a:solidFill>
              <a:latin typeface="Calibri" charset="0"/>
            </a:endParaRPr>
          </a:p>
        </p:txBody>
      </p:sp>
      <p:pic>
        <p:nvPicPr>
          <p:cNvPr id="33795" name="Grafik 13"/>
          <p:cNvPicPr>
            <a:picLocks noChangeAspect="1" noChangeArrowheads="1"/>
          </p:cNvPicPr>
          <p:nvPr/>
        </p:nvPicPr>
        <p:blipFill>
          <a:blip r:embed="rId3">
            <a:extLst>
              <a:ext uri="{28A0092B-C50C-407E-A947-70E740481C1C}">
                <a14:useLocalDpi xmlns:a14="http://schemas.microsoft.com/office/drawing/2010/main" val="0"/>
              </a:ext>
            </a:extLst>
          </a:blip>
          <a:srcRect l="1595" t="4359" r="1274" b="2637"/>
          <a:stretch>
            <a:fillRect/>
          </a:stretch>
        </p:blipFill>
        <p:spPr bwMode="auto">
          <a:xfrm>
            <a:off x="185057" y="0"/>
            <a:ext cx="8958943" cy="635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63508108"/>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9" name="Grafik 33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550" y="0"/>
            <a:ext cx="8898164"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en-US" dirty="0" smtClean="0">
                <a:solidFill>
                  <a:srgbClr val="898989"/>
                </a:solidFill>
                <a:latin typeface="Calibri" charset="0"/>
              </a:rPr>
              <a:t>!</a:t>
            </a:r>
            <a:fld id="{E64A0E00-21EF-F249-910A-047B933E4391}" type="slidenum">
              <a:rPr lang="en-US" smtClean="0">
                <a:solidFill>
                  <a:srgbClr val="898989"/>
                </a:solidFill>
                <a:latin typeface="Calibri" charset="0"/>
              </a:rPr>
              <a:pPr eaLnBrk="1" hangingPunct="1"/>
              <a:t>107</a:t>
            </a:fld>
            <a:endParaRPr lang="en-US" dirty="0">
              <a:solidFill>
                <a:srgbClr val="898989"/>
              </a:solidFill>
              <a:latin typeface="Calibri" charset="0"/>
            </a:endParaRPr>
          </a:p>
        </p:txBody>
      </p:sp>
    </p:spTree>
    <p:extLst>
      <p:ext uri="{BB962C8B-B14F-4D97-AF65-F5344CB8AC3E}">
        <p14:creationId xmlns:p14="http://schemas.microsoft.com/office/powerpoint/2010/main" val="2150303579"/>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en-US" dirty="0" smtClean="0">
                <a:solidFill>
                  <a:srgbClr val="898989"/>
                </a:solidFill>
                <a:latin typeface="Calibri" charset="0"/>
              </a:rPr>
              <a:t>!</a:t>
            </a:r>
            <a:fld id="{B6C5E6E8-8E59-0B42-9E23-568ABD433893}" type="slidenum">
              <a:rPr lang="en-US" smtClean="0">
                <a:solidFill>
                  <a:srgbClr val="898989"/>
                </a:solidFill>
                <a:latin typeface="Calibri" charset="0"/>
              </a:rPr>
              <a:pPr eaLnBrk="1" hangingPunct="1"/>
              <a:t>108</a:t>
            </a:fld>
            <a:endParaRPr lang="en-US" dirty="0">
              <a:solidFill>
                <a:srgbClr val="898989"/>
              </a:solidFill>
              <a:latin typeface="Calibri" charset="0"/>
            </a:endParaRPr>
          </a:p>
        </p:txBody>
      </p:sp>
      <p:pic>
        <p:nvPicPr>
          <p:cNvPr id="36867" name="Grafik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8893629" cy="6464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1709248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1" name="Grafik 33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066213" cy="672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en-US" dirty="0" smtClean="0">
                <a:solidFill>
                  <a:srgbClr val="898989"/>
                </a:solidFill>
                <a:latin typeface="Calibri" charset="0"/>
              </a:rPr>
              <a:t>!</a:t>
            </a:r>
            <a:fld id="{3EDBC1F6-7150-0C4E-BEA4-004202A08596}" type="slidenum">
              <a:rPr lang="en-US" smtClean="0">
                <a:solidFill>
                  <a:srgbClr val="898989"/>
                </a:solidFill>
                <a:latin typeface="Calibri" charset="0"/>
              </a:rPr>
              <a:pPr eaLnBrk="1" hangingPunct="1"/>
              <a:t>109</a:t>
            </a:fld>
            <a:endParaRPr lang="en-US" dirty="0">
              <a:solidFill>
                <a:srgbClr val="898989"/>
              </a:solidFill>
              <a:latin typeface="Calibri" charset="0"/>
            </a:endParaRPr>
          </a:p>
        </p:txBody>
      </p:sp>
    </p:spTree>
    <p:extLst>
      <p:ext uri="{BB962C8B-B14F-4D97-AF65-F5344CB8AC3E}">
        <p14:creationId xmlns:p14="http://schemas.microsoft.com/office/powerpoint/2010/main" val="15899849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Çfarë </a:t>
            </a:r>
            <a:r>
              <a:rPr lang="en-US" b="1" dirty="0" err="1"/>
              <a:t>është</a:t>
            </a:r>
            <a:r>
              <a:rPr lang="en-US" b="1" dirty="0"/>
              <a:t> Prova </a:t>
            </a:r>
            <a:r>
              <a:rPr lang="en-US" b="1" dirty="0" err="1" smtClean="0"/>
              <a:t>Elektronike</a:t>
            </a:r>
            <a:r>
              <a:rPr lang="en-US" b="1" dirty="0" smtClean="0"/>
              <a:t>?</a:t>
            </a:r>
            <a:endParaRPr lang="en-US" dirty="0"/>
          </a:p>
        </p:txBody>
      </p:sp>
      <p:sp>
        <p:nvSpPr>
          <p:cNvPr id="3" name="Content Placeholder 2"/>
          <p:cNvSpPr>
            <a:spLocks noGrp="1"/>
          </p:cNvSpPr>
          <p:nvPr>
            <p:ph idx="1"/>
          </p:nvPr>
        </p:nvSpPr>
        <p:spPr/>
        <p:txBody>
          <a:bodyPr>
            <a:normAutofit/>
          </a:bodyPr>
          <a:lstStyle/>
          <a:p>
            <a:pPr algn="just"/>
            <a:r>
              <a:rPr lang="en-US" dirty="0" smtClean="0"/>
              <a:t>Prova </a:t>
            </a:r>
            <a:r>
              <a:rPr lang="en-US" dirty="0" err="1"/>
              <a:t>elektronike</a:t>
            </a:r>
            <a:r>
              <a:rPr lang="en-US" dirty="0"/>
              <a:t> </a:t>
            </a:r>
            <a:r>
              <a:rPr lang="en-US" dirty="0" err="1"/>
              <a:t>nuk</a:t>
            </a:r>
            <a:r>
              <a:rPr lang="en-US" dirty="0"/>
              <a:t> </a:t>
            </a:r>
            <a:r>
              <a:rPr lang="en-US" dirty="0" err="1"/>
              <a:t>është</a:t>
            </a:r>
            <a:r>
              <a:rPr lang="en-US" dirty="0"/>
              <a:t> e </a:t>
            </a:r>
            <a:r>
              <a:rPr lang="en-US" dirty="0" err="1"/>
              <a:t>ndryshme</a:t>
            </a:r>
            <a:r>
              <a:rPr lang="en-US" dirty="0"/>
              <a:t> </a:t>
            </a:r>
            <a:r>
              <a:rPr lang="en-US" dirty="0" err="1"/>
              <a:t>nga</a:t>
            </a:r>
            <a:r>
              <a:rPr lang="en-US" dirty="0"/>
              <a:t> </a:t>
            </a:r>
            <a:r>
              <a:rPr lang="en-US" dirty="0" err="1"/>
              <a:t>provat</a:t>
            </a:r>
            <a:r>
              <a:rPr lang="en-US" dirty="0"/>
              <a:t> </a:t>
            </a:r>
            <a:r>
              <a:rPr lang="en-US" dirty="0" err="1"/>
              <a:t>tradicionale</a:t>
            </a:r>
            <a:r>
              <a:rPr lang="en-US" dirty="0"/>
              <a:t> </a:t>
            </a:r>
            <a:r>
              <a:rPr lang="en-US" dirty="0" err="1"/>
              <a:t>në</a:t>
            </a:r>
            <a:r>
              <a:rPr lang="en-US" dirty="0"/>
              <a:t> </a:t>
            </a:r>
            <a:r>
              <a:rPr lang="en-US" dirty="0" err="1"/>
              <a:t>atë</a:t>
            </a:r>
            <a:r>
              <a:rPr lang="en-US" dirty="0"/>
              <a:t> </a:t>
            </a:r>
            <a:r>
              <a:rPr lang="en-US" dirty="0" err="1"/>
              <a:t>që</a:t>
            </a:r>
            <a:r>
              <a:rPr lang="en-US" dirty="0"/>
              <a:t> </a:t>
            </a:r>
            <a:r>
              <a:rPr lang="en-US" dirty="0" err="1"/>
              <a:t>është</a:t>
            </a:r>
            <a:r>
              <a:rPr lang="en-US" dirty="0"/>
              <a:t> e </a:t>
            </a:r>
            <a:r>
              <a:rPr lang="en-US" dirty="0" err="1"/>
              <a:t>nevojshme</a:t>
            </a:r>
            <a:r>
              <a:rPr lang="en-US" dirty="0"/>
              <a:t> </a:t>
            </a:r>
            <a:r>
              <a:rPr lang="en-US" dirty="0" err="1"/>
              <a:t>për</a:t>
            </a:r>
            <a:r>
              <a:rPr lang="en-US" dirty="0"/>
              <a:t> </a:t>
            </a:r>
            <a:r>
              <a:rPr lang="en-US" dirty="0" err="1"/>
              <a:t>palën</a:t>
            </a:r>
            <a:r>
              <a:rPr lang="en-US" dirty="0"/>
              <a:t> </a:t>
            </a:r>
            <a:r>
              <a:rPr lang="en-US" dirty="0" err="1"/>
              <a:t>që</a:t>
            </a:r>
            <a:r>
              <a:rPr lang="en-US" dirty="0"/>
              <a:t> e </a:t>
            </a:r>
            <a:r>
              <a:rPr lang="en-US" dirty="0" err="1"/>
              <a:t>futë</a:t>
            </a:r>
            <a:r>
              <a:rPr lang="en-US" dirty="0"/>
              <a:t> </a:t>
            </a:r>
            <a:r>
              <a:rPr lang="en-US" dirty="0" err="1"/>
              <a:t>atë</a:t>
            </a:r>
            <a:r>
              <a:rPr lang="en-US" dirty="0"/>
              <a:t> </a:t>
            </a:r>
            <a:r>
              <a:rPr lang="en-US" dirty="0" err="1"/>
              <a:t>në</a:t>
            </a:r>
            <a:r>
              <a:rPr lang="en-US" dirty="0"/>
              <a:t> </a:t>
            </a:r>
            <a:r>
              <a:rPr lang="en-US" dirty="0" err="1"/>
              <a:t>procesin</a:t>
            </a:r>
            <a:r>
              <a:rPr lang="en-US" dirty="0"/>
              <a:t> </a:t>
            </a:r>
            <a:r>
              <a:rPr lang="en-US" dirty="0" err="1"/>
              <a:t>ligjore</a:t>
            </a:r>
            <a:r>
              <a:rPr lang="en-US" dirty="0"/>
              <a:t> </a:t>
            </a:r>
            <a:r>
              <a:rPr lang="en-US" dirty="0" err="1"/>
              <a:t>të</a:t>
            </a:r>
            <a:r>
              <a:rPr lang="en-US" dirty="0"/>
              <a:t> </a:t>
            </a:r>
            <a:r>
              <a:rPr lang="en-US" dirty="0" err="1"/>
              <a:t>jetë</a:t>
            </a:r>
            <a:r>
              <a:rPr lang="en-US" dirty="0"/>
              <a:t> </a:t>
            </a:r>
            <a:r>
              <a:rPr lang="en-US" dirty="0" err="1"/>
              <a:t>në</a:t>
            </a:r>
            <a:r>
              <a:rPr lang="en-US" dirty="0"/>
              <a:t> </a:t>
            </a:r>
            <a:r>
              <a:rPr lang="en-US" dirty="0" err="1"/>
              <a:t>gjendje</a:t>
            </a:r>
            <a:r>
              <a:rPr lang="en-US" dirty="0"/>
              <a:t> </a:t>
            </a:r>
            <a:r>
              <a:rPr lang="en-US" dirty="0" err="1"/>
              <a:t>të</a:t>
            </a:r>
            <a:r>
              <a:rPr lang="en-US" dirty="0"/>
              <a:t> </a:t>
            </a:r>
            <a:r>
              <a:rPr lang="en-US" dirty="0" err="1"/>
              <a:t>tregojë</a:t>
            </a:r>
            <a:r>
              <a:rPr lang="en-US" dirty="0"/>
              <a:t> se </a:t>
            </a:r>
            <a:r>
              <a:rPr lang="en-US" dirty="0" err="1"/>
              <a:t>nuk</a:t>
            </a:r>
            <a:r>
              <a:rPr lang="en-US" dirty="0"/>
              <a:t> </a:t>
            </a:r>
            <a:r>
              <a:rPr lang="en-US" dirty="0" err="1"/>
              <a:t>është</a:t>
            </a:r>
            <a:r>
              <a:rPr lang="en-US" dirty="0"/>
              <a:t> as </a:t>
            </a:r>
            <a:r>
              <a:rPr lang="en-US" dirty="0" err="1"/>
              <a:t>më</a:t>
            </a:r>
            <a:r>
              <a:rPr lang="en-US" dirty="0"/>
              <a:t> </a:t>
            </a:r>
            <a:r>
              <a:rPr lang="en-US" dirty="0" err="1"/>
              <a:t>shumë</a:t>
            </a:r>
            <a:r>
              <a:rPr lang="en-US" dirty="0"/>
              <a:t> </a:t>
            </a:r>
            <a:r>
              <a:rPr lang="en-US" dirty="0" err="1"/>
              <a:t>dhe</a:t>
            </a:r>
            <a:r>
              <a:rPr lang="en-US" dirty="0"/>
              <a:t> as </a:t>
            </a:r>
            <a:r>
              <a:rPr lang="en-US" dirty="0" err="1"/>
              <a:t>më</a:t>
            </a:r>
            <a:r>
              <a:rPr lang="en-US" dirty="0"/>
              <a:t> </a:t>
            </a:r>
            <a:r>
              <a:rPr lang="en-US" dirty="0" err="1"/>
              <a:t>pak</a:t>
            </a:r>
            <a:r>
              <a:rPr lang="en-US" dirty="0"/>
              <a:t> se </a:t>
            </a:r>
            <a:r>
              <a:rPr lang="en-US" dirty="0" err="1"/>
              <a:t>kur</a:t>
            </a:r>
            <a:r>
              <a:rPr lang="en-US" dirty="0"/>
              <a:t> </a:t>
            </a:r>
            <a:r>
              <a:rPr lang="en-US" dirty="0" err="1"/>
              <a:t>ishte</a:t>
            </a:r>
            <a:r>
              <a:rPr lang="en-US" dirty="0"/>
              <a:t> </a:t>
            </a:r>
            <a:r>
              <a:rPr lang="en-US" dirty="0" err="1"/>
              <a:t>në</a:t>
            </a:r>
            <a:r>
              <a:rPr lang="en-US" dirty="0"/>
              <a:t> </a:t>
            </a:r>
            <a:r>
              <a:rPr lang="en-US" dirty="0" err="1"/>
              <a:t>posedim</a:t>
            </a:r>
            <a:r>
              <a:rPr lang="en-US" dirty="0"/>
              <a:t> </a:t>
            </a:r>
            <a:r>
              <a:rPr lang="en-US" dirty="0" err="1"/>
              <a:t>të</a:t>
            </a:r>
            <a:r>
              <a:rPr lang="en-US" dirty="0"/>
              <a:t> </a:t>
            </a:r>
            <a:r>
              <a:rPr lang="en-US" dirty="0" err="1"/>
              <a:t>tyre</a:t>
            </a:r>
            <a:r>
              <a:rPr lang="en-US" dirty="0"/>
              <a:t>. Me </a:t>
            </a:r>
            <a:r>
              <a:rPr lang="en-US" dirty="0" err="1"/>
              <a:t>fjalë</a:t>
            </a:r>
            <a:r>
              <a:rPr lang="en-US" dirty="0"/>
              <a:t> </a:t>
            </a:r>
            <a:r>
              <a:rPr lang="en-US" dirty="0" err="1"/>
              <a:t>të</a:t>
            </a:r>
            <a:r>
              <a:rPr lang="en-US" dirty="0"/>
              <a:t> </a:t>
            </a:r>
            <a:r>
              <a:rPr lang="en-US" dirty="0" err="1"/>
              <a:t>tjera</a:t>
            </a:r>
            <a:r>
              <a:rPr lang="en-US" dirty="0"/>
              <a:t>, </a:t>
            </a:r>
            <a:r>
              <a:rPr lang="en-US" dirty="0" err="1"/>
              <a:t>nuk</a:t>
            </a:r>
            <a:r>
              <a:rPr lang="en-US" dirty="0"/>
              <a:t> </a:t>
            </a:r>
            <a:r>
              <a:rPr lang="en-US" dirty="0" err="1"/>
              <a:t>kanë</a:t>
            </a:r>
            <a:r>
              <a:rPr lang="en-US" dirty="0"/>
              <a:t> </a:t>
            </a:r>
            <a:r>
              <a:rPr lang="en-US" dirty="0" err="1"/>
              <a:t>ndodhur</a:t>
            </a:r>
            <a:r>
              <a:rPr lang="en-US" dirty="0"/>
              <a:t> </a:t>
            </a:r>
            <a:r>
              <a:rPr lang="en-US" dirty="0" err="1"/>
              <a:t>ndryshime</a:t>
            </a:r>
            <a:r>
              <a:rPr lang="en-US" dirty="0"/>
              <a:t>, </a:t>
            </a:r>
            <a:r>
              <a:rPr lang="en-US" dirty="0" err="1"/>
              <a:t>fshirje</a:t>
            </a:r>
            <a:r>
              <a:rPr lang="en-US" dirty="0"/>
              <a:t>, </a:t>
            </a:r>
            <a:r>
              <a:rPr lang="en-US" dirty="0" err="1"/>
              <a:t>shtesa</a:t>
            </a:r>
            <a:r>
              <a:rPr lang="en-US" dirty="0"/>
              <a:t> </a:t>
            </a:r>
            <a:r>
              <a:rPr lang="en-US" dirty="0" err="1"/>
              <a:t>ose</a:t>
            </a:r>
            <a:r>
              <a:rPr lang="en-US" dirty="0"/>
              <a:t> </a:t>
            </a:r>
            <a:r>
              <a:rPr lang="en-US" dirty="0" err="1"/>
              <a:t>ndryshime</a:t>
            </a:r>
            <a:r>
              <a:rPr lang="en-US" dirty="0"/>
              <a:t> </a:t>
            </a:r>
            <a:r>
              <a:rPr lang="en-US" dirty="0" err="1"/>
              <a:t>të</a:t>
            </a:r>
            <a:r>
              <a:rPr lang="en-US" dirty="0"/>
              <a:t> </a:t>
            </a:r>
            <a:r>
              <a:rPr lang="en-US" dirty="0" err="1"/>
              <a:t>tjera</a:t>
            </a:r>
            <a:r>
              <a:rPr lang="en-US" dirty="0"/>
              <a:t>.</a:t>
            </a:r>
            <a:endParaRPr lang="en-GB" dirty="0"/>
          </a:p>
          <a:p>
            <a:pPr marL="0" indent="0" algn="just">
              <a:buNone/>
            </a:pPr>
            <a:endParaRPr lang="en-US" dirty="0"/>
          </a:p>
        </p:txBody>
      </p:sp>
      <p:sp>
        <p:nvSpPr>
          <p:cNvPr id="4" name="Espace réservé du numéro de diapositive 3"/>
          <p:cNvSpPr>
            <a:spLocks noGrp="1"/>
          </p:cNvSpPr>
          <p:nvPr>
            <p:ph type="sldNum" sz="quarter" idx="12"/>
          </p:nvPr>
        </p:nvSpPr>
        <p:spPr/>
        <p:txBody>
          <a:bodyPr/>
          <a:lstStyle/>
          <a:p>
            <a:r>
              <a:rPr lang="en-US" dirty="0" smtClean="0"/>
              <a:t>!</a:t>
            </a:r>
            <a:fld id="{C1820EB3-92EE-104B-92CD-26C09B1518FE}" type="slidenum">
              <a:rPr lang="en-US" smtClean="0"/>
              <a:pPr/>
              <a:t>11</a:t>
            </a:fld>
            <a:endParaRPr lang="en-US" dirty="0"/>
          </a:p>
        </p:txBody>
      </p:sp>
    </p:spTree>
    <p:extLst>
      <p:ext uri="{BB962C8B-B14F-4D97-AF65-F5344CB8AC3E}">
        <p14:creationId xmlns:p14="http://schemas.microsoft.com/office/powerpoint/2010/main" val="2917530942"/>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v-SE" b="1" dirty="0"/>
              <a:t>Konsiderata të përgjithshme të konfiskimit</a:t>
            </a:r>
            <a:endParaRPr lang="en-US" b="1" dirty="0"/>
          </a:p>
        </p:txBody>
      </p:sp>
      <p:sp>
        <p:nvSpPr>
          <p:cNvPr id="3" name="Content Placeholder 2"/>
          <p:cNvSpPr>
            <a:spLocks noGrp="1"/>
          </p:cNvSpPr>
          <p:nvPr>
            <p:ph idx="1"/>
          </p:nvPr>
        </p:nvSpPr>
        <p:spPr/>
        <p:txBody>
          <a:bodyPr>
            <a:normAutofit fontScale="92500" lnSpcReduction="20000"/>
          </a:bodyPr>
          <a:lstStyle/>
          <a:p>
            <a:r>
              <a:rPr lang="en-US" dirty="0" err="1"/>
              <a:t>Dokumentoni</a:t>
            </a:r>
            <a:r>
              <a:rPr lang="en-US" dirty="0"/>
              <a:t> </a:t>
            </a:r>
            <a:r>
              <a:rPr lang="en-US" dirty="0" err="1"/>
              <a:t>skenën</a:t>
            </a:r>
            <a:r>
              <a:rPr lang="en-US" dirty="0"/>
              <a:t> </a:t>
            </a:r>
            <a:r>
              <a:rPr lang="en-US" dirty="0" err="1"/>
              <a:t>vazhdimisht</a:t>
            </a:r>
            <a:endParaRPr lang="en-US" dirty="0"/>
          </a:p>
          <a:p>
            <a:r>
              <a:rPr lang="en-US" dirty="0" err="1"/>
              <a:t>Mos</a:t>
            </a:r>
            <a:r>
              <a:rPr lang="en-US" dirty="0"/>
              <a:t> </a:t>
            </a:r>
            <a:r>
              <a:rPr lang="en-US" dirty="0" err="1"/>
              <a:t>ndiqni</a:t>
            </a:r>
            <a:r>
              <a:rPr lang="en-US" dirty="0"/>
              <a:t> </a:t>
            </a:r>
            <a:r>
              <a:rPr lang="en-US" dirty="0" err="1"/>
              <a:t>këshilla</a:t>
            </a:r>
            <a:r>
              <a:rPr lang="en-US" dirty="0"/>
              <a:t> </a:t>
            </a:r>
            <a:r>
              <a:rPr lang="en-US" dirty="0" err="1"/>
              <a:t>të</a:t>
            </a:r>
            <a:r>
              <a:rPr lang="en-US" dirty="0"/>
              <a:t> </a:t>
            </a:r>
            <a:r>
              <a:rPr lang="en-US" dirty="0" err="1"/>
              <a:t>paverifikuara</a:t>
            </a:r>
            <a:r>
              <a:rPr lang="en-US" dirty="0"/>
              <a:t> </a:t>
            </a:r>
            <a:r>
              <a:rPr lang="en-US" dirty="0" err="1"/>
              <a:t>nga</a:t>
            </a:r>
            <a:r>
              <a:rPr lang="en-US" dirty="0"/>
              <a:t> </a:t>
            </a:r>
            <a:r>
              <a:rPr lang="en-US" dirty="0" err="1"/>
              <a:t>një</a:t>
            </a:r>
            <a:r>
              <a:rPr lang="en-US" dirty="0"/>
              <a:t> </a:t>
            </a:r>
            <a:r>
              <a:rPr lang="en-US" dirty="0" err="1"/>
              <a:t>i</a:t>
            </a:r>
            <a:r>
              <a:rPr lang="en-US" dirty="0"/>
              <a:t> </a:t>
            </a:r>
            <a:r>
              <a:rPr lang="en-US" dirty="0" err="1"/>
              <a:t>dyshuar</a:t>
            </a:r>
            <a:r>
              <a:rPr lang="en-US" dirty="0"/>
              <a:t> </a:t>
            </a:r>
            <a:r>
              <a:rPr lang="en-US" dirty="0" err="1"/>
              <a:t>i</a:t>
            </a:r>
            <a:r>
              <a:rPr lang="en-US" dirty="0"/>
              <a:t> </a:t>
            </a:r>
            <a:r>
              <a:rPr lang="en-US" dirty="0" err="1"/>
              <a:t>mundshëm</a:t>
            </a:r>
            <a:endParaRPr lang="en-US" dirty="0"/>
          </a:p>
          <a:p>
            <a:r>
              <a:rPr lang="en-US" dirty="0" err="1"/>
              <a:t>Nëse</a:t>
            </a:r>
            <a:r>
              <a:rPr lang="en-US" dirty="0"/>
              <a:t> </a:t>
            </a:r>
            <a:r>
              <a:rPr lang="en-US" dirty="0" err="1" smtClean="0"/>
              <a:t>hasni</a:t>
            </a:r>
            <a:r>
              <a:rPr lang="en-US" dirty="0" smtClean="0"/>
              <a:t> </a:t>
            </a:r>
            <a:r>
              <a:rPr lang="en-US" dirty="0" err="1"/>
              <a:t>një</a:t>
            </a:r>
            <a:r>
              <a:rPr lang="en-US" dirty="0"/>
              <a:t> </a:t>
            </a:r>
            <a:r>
              <a:rPr lang="en-US" dirty="0" err="1"/>
              <a:t>rrjet</a:t>
            </a:r>
            <a:r>
              <a:rPr lang="en-US" dirty="0"/>
              <a:t> </a:t>
            </a:r>
            <a:r>
              <a:rPr lang="en-US" dirty="0" err="1"/>
              <a:t>kompjuterik</a:t>
            </a:r>
            <a:r>
              <a:rPr lang="en-US" dirty="0"/>
              <a:t>, </a:t>
            </a:r>
            <a:r>
              <a:rPr lang="en-US" dirty="0" err="1"/>
              <a:t>kontaktoni</a:t>
            </a:r>
            <a:r>
              <a:rPr lang="en-US" dirty="0"/>
              <a:t> </a:t>
            </a:r>
            <a:r>
              <a:rPr lang="en-US" dirty="0" err="1"/>
              <a:t>një</a:t>
            </a:r>
            <a:r>
              <a:rPr lang="en-US" dirty="0"/>
              <a:t> specialist </a:t>
            </a:r>
            <a:r>
              <a:rPr lang="en-US" dirty="0" err="1" smtClean="0"/>
              <a:t>mjeko-ligjor</a:t>
            </a:r>
            <a:r>
              <a:rPr lang="en-US" dirty="0" smtClean="0"/>
              <a:t> </a:t>
            </a:r>
            <a:r>
              <a:rPr lang="en-US" dirty="0" err="1" smtClean="0"/>
              <a:t>të</a:t>
            </a:r>
            <a:r>
              <a:rPr lang="en-US" dirty="0" smtClean="0"/>
              <a:t> </a:t>
            </a:r>
            <a:r>
              <a:rPr lang="en-US" dirty="0" err="1" smtClean="0"/>
              <a:t>kompjuterit</a:t>
            </a:r>
            <a:r>
              <a:rPr lang="en-US" dirty="0" smtClean="0"/>
              <a:t> </a:t>
            </a:r>
          </a:p>
          <a:p>
            <a:r>
              <a:rPr lang="en-US" dirty="0" err="1" smtClean="0"/>
              <a:t>Kini</a:t>
            </a:r>
            <a:r>
              <a:rPr lang="en-US" dirty="0" smtClean="0"/>
              <a:t> </a:t>
            </a:r>
            <a:r>
              <a:rPr lang="en-US" dirty="0" err="1"/>
              <a:t>kujdes</a:t>
            </a:r>
            <a:r>
              <a:rPr lang="en-US" dirty="0"/>
              <a:t> se </a:t>
            </a:r>
            <a:r>
              <a:rPr lang="en-US" dirty="0" err="1"/>
              <a:t>disa</a:t>
            </a:r>
            <a:r>
              <a:rPr lang="en-US" dirty="0"/>
              <a:t> </a:t>
            </a:r>
            <a:r>
              <a:rPr lang="en-US" dirty="0" err="1"/>
              <a:t>pajisje</a:t>
            </a:r>
            <a:r>
              <a:rPr lang="en-US" dirty="0"/>
              <a:t> </a:t>
            </a:r>
            <a:r>
              <a:rPr lang="en-US" dirty="0" err="1"/>
              <a:t>mund</a:t>
            </a:r>
            <a:r>
              <a:rPr lang="en-US" dirty="0"/>
              <a:t> </a:t>
            </a:r>
            <a:r>
              <a:rPr lang="en-US" dirty="0" err="1"/>
              <a:t>të</a:t>
            </a:r>
            <a:r>
              <a:rPr lang="en-US" dirty="0"/>
              <a:t> </a:t>
            </a:r>
            <a:r>
              <a:rPr lang="en-US" dirty="0" err="1"/>
              <a:t>lidhen</a:t>
            </a:r>
            <a:r>
              <a:rPr lang="en-US" dirty="0"/>
              <a:t> me </a:t>
            </a:r>
            <a:r>
              <a:rPr lang="en-US" dirty="0" err="1"/>
              <a:t>një</a:t>
            </a:r>
            <a:r>
              <a:rPr lang="en-US" dirty="0"/>
              <a:t> </a:t>
            </a:r>
            <a:r>
              <a:rPr lang="en-US" dirty="0" err="1"/>
              <a:t>lidhje</a:t>
            </a:r>
            <a:r>
              <a:rPr lang="en-US" dirty="0"/>
              <a:t> me </a:t>
            </a:r>
            <a:r>
              <a:rPr lang="en-US" dirty="0" err="1"/>
              <a:t>valë</a:t>
            </a:r>
            <a:endParaRPr lang="en-US" dirty="0"/>
          </a:p>
          <a:p>
            <a:r>
              <a:rPr lang="en-US" dirty="0" err="1"/>
              <a:t>Kujdesuni</a:t>
            </a:r>
            <a:r>
              <a:rPr lang="en-US" dirty="0"/>
              <a:t> </a:t>
            </a:r>
            <a:r>
              <a:rPr lang="en-US" dirty="0" err="1"/>
              <a:t>që</a:t>
            </a:r>
            <a:r>
              <a:rPr lang="en-US" dirty="0"/>
              <a:t> </a:t>
            </a:r>
            <a:r>
              <a:rPr lang="en-US" dirty="0" err="1"/>
              <a:t>nëse</a:t>
            </a:r>
            <a:r>
              <a:rPr lang="en-US" dirty="0"/>
              <a:t> </a:t>
            </a:r>
            <a:r>
              <a:rPr lang="en-US" dirty="0" err="1"/>
              <a:t>ka</a:t>
            </a:r>
            <a:r>
              <a:rPr lang="en-US" dirty="0"/>
              <a:t> </a:t>
            </a:r>
            <a:r>
              <a:rPr lang="en-US" dirty="0" err="1"/>
              <a:t>ndonjë</a:t>
            </a:r>
            <a:r>
              <a:rPr lang="en-US" dirty="0"/>
              <a:t> </a:t>
            </a:r>
            <a:r>
              <a:rPr lang="en-US" dirty="0" err="1"/>
              <a:t>lidhje</a:t>
            </a:r>
            <a:r>
              <a:rPr lang="en-US" dirty="0"/>
              <a:t> </a:t>
            </a:r>
            <a:r>
              <a:rPr lang="en-US" dirty="0" err="1"/>
              <a:t>rrjeti</a:t>
            </a:r>
            <a:r>
              <a:rPr lang="en-US" dirty="0"/>
              <a:t>, </a:t>
            </a:r>
            <a:r>
              <a:rPr lang="en-US" dirty="0" err="1"/>
              <a:t>sistemi</a:t>
            </a:r>
            <a:r>
              <a:rPr lang="en-US" dirty="0"/>
              <a:t> </a:t>
            </a:r>
            <a:r>
              <a:rPr lang="en-US" dirty="0" err="1"/>
              <a:t>kompjuterik</a:t>
            </a:r>
            <a:r>
              <a:rPr lang="en-US" dirty="0"/>
              <a:t> </a:t>
            </a:r>
            <a:r>
              <a:rPr lang="en-US" dirty="0" err="1"/>
              <a:t>mund</a:t>
            </a:r>
            <a:r>
              <a:rPr lang="en-US" dirty="0"/>
              <a:t> </a:t>
            </a:r>
            <a:r>
              <a:rPr lang="en-US" dirty="0" err="1"/>
              <a:t>të</a:t>
            </a:r>
            <a:r>
              <a:rPr lang="en-US" dirty="0"/>
              <a:t> </a:t>
            </a:r>
            <a:r>
              <a:rPr lang="en-US" dirty="0" err="1"/>
              <a:t>arrihet</a:t>
            </a:r>
            <a:r>
              <a:rPr lang="en-US" dirty="0"/>
              <a:t> </a:t>
            </a:r>
            <a:r>
              <a:rPr lang="en-US" dirty="0" err="1"/>
              <a:t>dhe</a:t>
            </a:r>
            <a:r>
              <a:rPr lang="en-US" dirty="0"/>
              <a:t> </a:t>
            </a:r>
            <a:r>
              <a:rPr lang="en-US" dirty="0" err="1"/>
              <a:t>të</a:t>
            </a:r>
            <a:r>
              <a:rPr lang="en-US" dirty="0"/>
              <a:t> </a:t>
            </a:r>
            <a:r>
              <a:rPr lang="en-US" dirty="0" err="1"/>
              <a:t>manipulohet</a:t>
            </a:r>
            <a:r>
              <a:rPr lang="en-US" dirty="0"/>
              <a:t> </a:t>
            </a:r>
            <a:r>
              <a:rPr lang="en-US" dirty="0" err="1"/>
              <a:t>gjatë</a:t>
            </a:r>
            <a:r>
              <a:rPr lang="en-US" dirty="0"/>
              <a:t> </a:t>
            </a:r>
            <a:r>
              <a:rPr lang="en-US" dirty="0" err="1"/>
              <a:t>sekuestrimit</a:t>
            </a:r>
            <a:endParaRPr lang="en-US" dirty="0"/>
          </a:p>
        </p:txBody>
      </p:sp>
      <p:sp>
        <p:nvSpPr>
          <p:cNvPr id="4" name="Espace réservé du numéro de diapositive 3"/>
          <p:cNvSpPr>
            <a:spLocks noGrp="1"/>
          </p:cNvSpPr>
          <p:nvPr>
            <p:ph type="sldNum" sz="quarter" idx="12"/>
          </p:nvPr>
        </p:nvSpPr>
        <p:spPr/>
        <p:txBody>
          <a:bodyPr/>
          <a:lstStyle/>
          <a:p>
            <a:r>
              <a:rPr lang="en-US" dirty="0" smtClean="0"/>
              <a:t>!</a:t>
            </a:r>
            <a:fld id="{C1820EB3-92EE-104B-92CD-26C09B1518FE}" type="slidenum">
              <a:rPr lang="en-US" smtClean="0"/>
              <a:pPr/>
              <a:t>110</a:t>
            </a:fld>
            <a:endParaRPr lang="en-US" dirty="0"/>
          </a:p>
        </p:txBody>
      </p:sp>
    </p:spTree>
    <p:extLst>
      <p:ext uri="{BB962C8B-B14F-4D97-AF65-F5344CB8AC3E}">
        <p14:creationId xmlns:p14="http://schemas.microsoft.com/office/powerpoint/2010/main" val="1312509575"/>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dirty="0"/>
              <a:t>Sisteme </a:t>
            </a:r>
            <a:r>
              <a:rPr lang="en-US" b="1" dirty="0" err="1"/>
              <a:t>Kompjuterike</a:t>
            </a:r>
            <a:endParaRPr lang="en-US" b="1" dirty="0"/>
          </a:p>
        </p:txBody>
      </p:sp>
      <p:sp>
        <p:nvSpPr>
          <p:cNvPr id="4" name="Rectangle 3"/>
          <p:cNvSpPr>
            <a:spLocks noGrp="1" noChangeArrowheads="1"/>
          </p:cNvSpPr>
          <p:nvPr>
            <p:ph idx="1"/>
          </p:nvPr>
        </p:nvSpPr>
        <p:spPr>
          <a:xfrm>
            <a:off x="457200" y="1600200"/>
            <a:ext cx="5831450" cy="4525963"/>
          </a:xfrm>
        </p:spPr>
        <p:txBody>
          <a:bodyPr>
            <a:normAutofit fontScale="70000" lnSpcReduction="20000"/>
          </a:bodyPr>
          <a:lstStyle/>
          <a:p>
            <a:pPr marL="0" indent="0">
              <a:lnSpc>
                <a:spcPct val="150000"/>
              </a:lnSpc>
              <a:spcBef>
                <a:spcPts val="0"/>
              </a:spcBef>
              <a:buNone/>
            </a:pPr>
            <a:r>
              <a:rPr lang="en-GB" dirty="0" err="1"/>
              <a:t>Sistemet</a:t>
            </a:r>
            <a:r>
              <a:rPr lang="en-GB" dirty="0"/>
              <a:t> </a:t>
            </a:r>
            <a:r>
              <a:rPr lang="en-GB" dirty="0" err="1"/>
              <a:t>kompjuterike</a:t>
            </a:r>
            <a:r>
              <a:rPr lang="en-GB" dirty="0"/>
              <a:t> </a:t>
            </a:r>
            <a:r>
              <a:rPr lang="en-GB" dirty="0" err="1"/>
              <a:t>përbëhen</a:t>
            </a:r>
            <a:r>
              <a:rPr lang="en-GB" dirty="0"/>
              <a:t> nga:</a:t>
            </a:r>
          </a:p>
          <a:p>
            <a:pPr marL="0" indent="0">
              <a:lnSpc>
                <a:spcPct val="150000"/>
              </a:lnSpc>
              <a:spcBef>
                <a:spcPts val="0"/>
              </a:spcBef>
              <a:buNone/>
            </a:pPr>
            <a:r>
              <a:rPr lang="en-GB" dirty="0"/>
              <a:t>një </a:t>
            </a:r>
            <a:r>
              <a:rPr lang="en-GB" dirty="0" err="1"/>
              <a:t>njësi</a:t>
            </a:r>
            <a:r>
              <a:rPr lang="en-GB" dirty="0"/>
              <a:t> </a:t>
            </a:r>
            <a:r>
              <a:rPr lang="en-GB" dirty="0" err="1"/>
              <a:t>kryesore</a:t>
            </a:r>
            <a:r>
              <a:rPr lang="en-GB" dirty="0"/>
              <a:t>,</a:t>
            </a:r>
          </a:p>
          <a:p>
            <a:pPr marL="0" indent="0">
              <a:lnSpc>
                <a:spcPct val="150000"/>
              </a:lnSpc>
              <a:spcBef>
                <a:spcPts val="0"/>
              </a:spcBef>
              <a:buNone/>
            </a:pPr>
            <a:r>
              <a:rPr lang="en-GB" dirty="0"/>
              <a:t>një monitor,</a:t>
            </a:r>
          </a:p>
          <a:p>
            <a:pPr marL="0" indent="0">
              <a:lnSpc>
                <a:spcPct val="150000"/>
              </a:lnSpc>
              <a:spcBef>
                <a:spcPts val="0"/>
              </a:spcBef>
              <a:buNone/>
            </a:pPr>
            <a:r>
              <a:rPr lang="en-GB" dirty="0"/>
              <a:t>një </a:t>
            </a:r>
            <a:r>
              <a:rPr lang="en-GB" dirty="0" err="1"/>
              <a:t>tastierë</a:t>
            </a:r>
            <a:r>
              <a:rPr lang="en-GB" dirty="0"/>
              <a:t>,</a:t>
            </a:r>
          </a:p>
          <a:p>
            <a:pPr marL="0" indent="0">
              <a:lnSpc>
                <a:spcPct val="150000"/>
              </a:lnSpc>
              <a:spcBef>
                <a:spcPts val="0"/>
              </a:spcBef>
              <a:buNone/>
            </a:pPr>
            <a:r>
              <a:rPr lang="en-GB" dirty="0" err="1"/>
              <a:t>nje</a:t>
            </a:r>
            <a:r>
              <a:rPr lang="en-GB" dirty="0"/>
              <a:t> </a:t>
            </a:r>
            <a:r>
              <a:rPr lang="en-GB" dirty="0" err="1" smtClean="0"/>
              <a:t>maus</a:t>
            </a:r>
            <a:r>
              <a:rPr lang="en-GB" dirty="0" smtClean="0"/>
              <a:t>,</a:t>
            </a:r>
            <a:endParaRPr lang="en-GB" dirty="0"/>
          </a:p>
          <a:p>
            <a:pPr marL="0" indent="0">
              <a:lnSpc>
                <a:spcPct val="150000"/>
              </a:lnSpc>
              <a:spcBef>
                <a:spcPts val="0"/>
              </a:spcBef>
              <a:buNone/>
            </a:pPr>
            <a:r>
              <a:rPr lang="en-GB" dirty="0" err="1" smtClean="0"/>
              <a:t>kabllo</a:t>
            </a:r>
            <a:r>
              <a:rPr lang="en-GB" dirty="0" smtClean="0"/>
              <a:t>,</a:t>
            </a:r>
            <a:endParaRPr lang="en-GB" dirty="0"/>
          </a:p>
          <a:p>
            <a:pPr marL="0" indent="0">
              <a:lnSpc>
                <a:spcPct val="150000"/>
              </a:lnSpc>
              <a:spcBef>
                <a:spcPts val="0"/>
              </a:spcBef>
              <a:buNone/>
            </a:pPr>
            <a:r>
              <a:rPr lang="en-GB" dirty="0" err="1"/>
              <a:t>njësitë</a:t>
            </a:r>
            <a:r>
              <a:rPr lang="en-GB" dirty="0"/>
              <a:t> e </a:t>
            </a:r>
            <a:r>
              <a:rPr lang="en-GB" dirty="0" err="1"/>
              <a:t>furnizimit</a:t>
            </a:r>
            <a:r>
              <a:rPr lang="en-GB" dirty="0"/>
              <a:t> me </a:t>
            </a:r>
            <a:r>
              <a:rPr lang="en-GB" dirty="0" err="1"/>
              <a:t>energji</a:t>
            </a:r>
            <a:r>
              <a:rPr lang="en-GB" dirty="0"/>
              <a:t> (p.sh., </a:t>
            </a:r>
            <a:r>
              <a:rPr lang="en-GB" dirty="0" err="1"/>
              <a:t>paketat</a:t>
            </a:r>
            <a:r>
              <a:rPr lang="en-GB" dirty="0"/>
              <a:t> e </a:t>
            </a:r>
            <a:r>
              <a:rPr lang="en-GB" dirty="0" err="1"/>
              <a:t>energjisë</a:t>
            </a:r>
            <a:r>
              <a:rPr lang="en-GB" dirty="0"/>
              <a:t> </a:t>
            </a:r>
            <a:r>
              <a:rPr lang="en-GB" dirty="0" err="1"/>
              <a:t>dhe</a:t>
            </a:r>
            <a:r>
              <a:rPr lang="en-GB" dirty="0"/>
              <a:t> </a:t>
            </a:r>
            <a:r>
              <a:rPr lang="en-GB" dirty="0" err="1"/>
              <a:t>bateritë</a:t>
            </a:r>
            <a:r>
              <a:rPr lang="en-GB" dirty="0"/>
              <a:t> </a:t>
            </a:r>
            <a:r>
              <a:rPr lang="en-GB" dirty="0" err="1"/>
              <a:t>rezervë</a:t>
            </a:r>
            <a:r>
              <a:rPr lang="en-GB" dirty="0"/>
              <a:t>)</a:t>
            </a:r>
          </a:p>
          <a:p>
            <a:pPr marL="0" indent="0">
              <a:lnSpc>
                <a:spcPct val="150000"/>
              </a:lnSpc>
              <a:spcBef>
                <a:spcPts val="0"/>
              </a:spcBef>
              <a:buNone/>
            </a:pPr>
            <a:r>
              <a:rPr lang="en-GB" dirty="0" err="1"/>
              <a:t>mundësisht</a:t>
            </a:r>
            <a:r>
              <a:rPr lang="en-GB" dirty="0"/>
              <a:t> </a:t>
            </a:r>
            <a:r>
              <a:rPr lang="en-GB" dirty="0" err="1"/>
              <a:t>komponente</a:t>
            </a:r>
            <a:r>
              <a:rPr lang="en-GB" dirty="0"/>
              <a:t> </a:t>
            </a:r>
            <a:r>
              <a:rPr lang="en-GB" dirty="0" err="1"/>
              <a:t>shtesë</a:t>
            </a:r>
            <a:r>
              <a:rPr lang="en-GB" dirty="0"/>
              <a:t> </a:t>
            </a:r>
            <a:r>
              <a:rPr lang="en-GB" dirty="0" err="1"/>
              <a:t>dhe</a:t>
            </a:r>
            <a:endParaRPr lang="en-GB" dirty="0"/>
          </a:p>
          <a:p>
            <a:pPr marL="0" indent="0">
              <a:lnSpc>
                <a:spcPct val="150000"/>
              </a:lnSpc>
              <a:spcBef>
                <a:spcPts val="0"/>
              </a:spcBef>
              <a:buNone/>
            </a:pPr>
            <a:r>
              <a:rPr lang="en-GB" dirty="0" err="1"/>
              <a:t>pajisje</a:t>
            </a:r>
            <a:r>
              <a:rPr lang="en-GB" dirty="0"/>
              <a:t> </a:t>
            </a:r>
            <a:r>
              <a:rPr lang="en-GB" dirty="0" err="1"/>
              <a:t>të</a:t>
            </a:r>
            <a:r>
              <a:rPr lang="en-GB" dirty="0"/>
              <a:t> </a:t>
            </a:r>
            <a:r>
              <a:rPr lang="en-GB" dirty="0" err="1"/>
              <a:t>rrjetit</a:t>
            </a:r>
            <a:endParaRPr lang="en-GB" dirty="0"/>
          </a:p>
        </p:txBody>
      </p:sp>
      <p:pic>
        <p:nvPicPr>
          <p:cNvPr id="9"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15954" y="1896343"/>
            <a:ext cx="2684515" cy="2072947"/>
          </a:xfrm>
          <a:prstGeom prst="rect">
            <a:avLst/>
          </a:prstGeom>
          <a:noFill/>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Lst>
        </p:spPr>
      </p:pic>
      <p:sp>
        <p:nvSpPr>
          <p:cNvPr id="3" name="Espace réservé du numéro de diapositive 2"/>
          <p:cNvSpPr>
            <a:spLocks noGrp="1"/>
          </p:cNvSpPr>
          <p:nvPr>
            <p:ph type="sldNum" sz="quarter" idx="12"/>
          </p:nvPr>
        </p:nvSpPr>
        <p:spPr/>
        <p:txBody>
          <a:bodyPr/>
          <a:lstStyle/>
          <a:p>
            <a:r>
              <a:rPr lang="en-US" dirty="0" smtClean="0"/>
              <a:t>!</a:t>
            </a:r>
            <a:fld id="{C1820EB3-92EE-104B-92CD-26C09B1518FE}" type="slidenum">
              <a:rPr lang="en-US" smtClean="0"/>
              <a:pPr/>
              <a:t>111</a:t>
            </a:fld>
            <a:endParaRPr lang="en-US" dirty="0"/>
          </a:p>
        </p:txBody>
      </p:sp>
    </p:spTree>
    <p:extLst>
      <p:ext uri="{BB962C8B-B14F-4D97-AF65-F5344CB8AC3E}">
        <p14:creationId xmlns:p14="http://schemas.microsoft.com/office/powerpoint/2010/main" val="69768454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dirty="0"/>
              <a:t>Sisteme </a:t>
            </a:r>
            <a:r>
              <a:rPr lang="en-US" b="1" dirty="0" err="1"/>
              <a:t>Kompjuterike</a:t>
            </a:r>
            <a:endParaRPr lang="en-US" b="1" dirty="0"/>
          </a:p>
        </p:txBody>
      </p:sp>
      <p:sp>
        <p:nvSpPr>
          <p:cNvPr id="4" name="Rectangle 3"/>
          <p:cNvSpPr>
            <a:spLocks noGrp="1" noChangeArrowheads="1"/>
          </p:cNvSpPr>
          <p:nvPr>
            <p:ph idx="1"/>
          </p:nvPr>
        </p:nvSpPr>
        <p:spPr>
          <a:xfrm>
            <a:off x="457200" y="1600200"/>
            <a:ext cx="5851625" cy="5060244"/>
          </a:xfrm>
        </p:spPr>
        <p:txBody>
          <a:bodyPr>
            <a:normAutofit fontScale="55000" lnSpcReduction="20000"/>
          </a:bodyPr>
          <a:lstStyle/>
          <a:p>
            <a:pPr marL="0" indent="0" algn="just">
              <a:lnSpc>
                <a:spcPct val="150000"/>
              </a:lnSpc>
              <a:spcBef>
                <a:spcPts val="0"/>
              </a:spcBef>
              <a:buNone/>
            </a:pPr>
            <a:r>
              <a:rPr lang="en-GB" dirty="0"/>
              <a:t>Kur </a:t>
            </a:r>
            <a:r>
              <a:rPr lang="en-GB" dirty="0" err="1" smtClean="0"/>
              <a:t>sekuestroni</a:t>
            </a:r>
            <a:r>
              <a:rPr lang="en-GB" dirty="0" smtClean="0"/>
              <a:t> </a:t>
            </a:r>
            <a:r>
              <a:rPr lang="en-GB" dirty="0"/>
              <a:t>një </a:t>
            </a:r>
            <a:r>
              <a:rPr lang="en-GB" dirty="0" err="1"/>
              <a:t>sistem</a:t>
            </a:r>
            <a:r>
              <a:rPr lang="en-GB" dirty="0"/>
              <a:t> </a:t>
            </a:r>
            <a:r>
              <a:rPr lang="en-GB" dirty="0" err="1"/>
              <a:t>kompjuterik</a:t>
            </a:r>
            <a:endParaRPr lang="en-GB" dirty="0"/>
          </a:p>
          <a:p>
            <a:pPr marL="0" indent="0" algn="just">
              <a:lnSpc>
                <a:spcPct val="150000"/>
              </a:lnSpc>
              <a:spcBef>
                <a:spcPts val="0"/>
              </a:spcBef>
              <a:buNone/>
            </a:pPr>
            <a:r>
              <a:rPr lang="en-GB" b="1" dirty="0" err="1"/>
              <a:t>Vëzhgoni</a:t>
            </a:r>
            <a:r>
              <a:rPr lang="en-GB" b="1" dirty="0"/>
              <a:t> </a:t>
            </a:r>
            <a:r>
              <a:rPr lang="en-GB" b="1" dirty="0" err="1"/>
              <a:t>sistemin</a:t>
            </a:r>
            <a:r>
              <a:rPr lang="en-GB" b="1" dirty="0"/>
              <a:t> </a:t>
            </a:r>
            <a:r>
              <a:rPr lang="en-GB" b="1" dirty="0" err="1"/>
              <a:t>kompjuterik</a:t>
            </a:r>
            <a:r>
              <a:rPr lang="en-GB" b="1" dirty="0"/>
              <a:t> </a:t>
            </a:r>
            <a:r>
              <a:rPr lang="en-GB" b="1" dirty="0" err="1"/>
              <a:t>dhe</a:t>
            </a:r>
            <a:r>
              <a:rPr lang="en-GB" b="1" dirty="0"/>
              <a:t> </a:t>
            </a:r>
            <a:r>
              <a:rPr lang="en-GB" b="1" dirty="0" err="1"/>
              <a:t>përcaktoni</a:t>
            </a:r>
            <a:r>
              <a:rPr lang="en-GB" b="1" dirty="0"/>
              <a:t> </a:t>
            </a:r>
            <a:r>
              <a:rPr lang="en-GB" b="1" dirty="0" err="1"/>
              <a:t>nëse</a:t>
            </a:r>
            <a:r>
              <a:rPr lang="en-GB" b="1" dirty="0"/>
              <a:t> është </a:t>
            </a:r>
            <a:r>
              <a:rPr lang="en-GB" b="1" dirty="0" err="1"/>
              <a:t>i</a:t>
            </a:r>
            <a:r>
              <a:rPr lang="en-GB" b="1" dirty="0"/>
              <a:t> </a:t>
            </a:r>
            <a:r>
              <a:rPr lang="en-GB" b="1" dirty="0" err="1"/>
              <a:t>ndezur</a:t>
            </a:r>
            <a:r>
              <a:rPr lang="en-GB" b="1" dirty="0"/>
              <a:t> </a:t>
            </a:r>
            <a:r>
              <a:rPr lang="en-GB" b="1" dirty="0" err="1"/>
              <a:t>ose</a:t>
            </a:r>
            <a:r>
              <a:rPr lang="en-GB" b="1" dirty="0"/>
              <a:t> jo</a:t>
            </a:r>
          </a:p>
          <a:p>
            <a:pPr marL="0" indent="0" algn="just">
              <a:lnSpc>
                <a:spcPct val="150000"/>
              </a:lnSpc>
              <a:spcBef>
                <a:spcPts val="0"/>
              </a:spcBef>
              <a:buNone/>
            </a:pPr>
            <a:r>
              <a:rPr lang="en-GB" dirty="0"/>
              <a:t>Dokumentoni </a:t>
            </a:r>
            <a:r>
              <a:rPr lang="en-GB" dirty="0" err="1"/>
              <a:t>vazhdimisht</a:t>
            </a:r>
            <a:r>
              <a:rPr lang="en-GB" dirty="0"/>
              <a:t> </a:t>
            </a:r>
            <a:r>
              <a:rPr lang="en-GB" dirty="0" err="1"/>
              <a:t>sistemin</a:t>
            </a:r>
            <a:r>
              <a:rPr lang="en-GB" dirty="0"/>
              <a:t> e </a:t>
            </a:r>
            <a:r>
              <a:rPr lang="en-GB" dirty="0" err="1"/>
              <a:t>kompjuterit</a:t>
            </a:r>
            <a:r>
              <a:rPr lang="en-GB" dirty="0"/>
              <a:t>, </a:t>
            </a:r>
            <a:r>
              <a:rPr lang="en-GB" dirty="0" err="1"/>
              <a:t>të</a:t>
            </a:r>
            <a:r>
              <a:rPr lang="en-GB" dirty="0"/>
              <a:t> </a:t>
            </a:r>
            <a:r>
              <a:rPr lang="en-GB" dirty="0" err="1"/>
              <a:t>gjitha</a:t>
            </a:r>
            <a:r>
              <a:rPr lang="en-GB" dirty="0"/>
              <a:t> </a:t>
            </a:r>
            <a:r>
              <a:rPr lang="en-GB" dirty="0" err="1"/>
              <a:t>lidhjet</a:t>
            </a:r>
            <a:r>
              <a:rPr lang="en-GB" dirty="0"/>
              <a:t> </a:t>
            </a:r>
            <a:r>
              <a:rPr lang="en-GB" dirty="0" err="1"/>
              <a:t>dhe</a:t>
            </a:r>
            <a:r>
              <a:rPr lang="en-GB" dirty="0"/>
              <a:t> </a:t>
            </a:r>
            <a:r>
              <a:rPr lang="en-GB" dirty="0" err="1"/>
              <a:t>skenën</a:t>
            </a:r>
            <a:r>
              <a:rPr lang="en-GB" dirty="0"/>
              <a:t> </a:t>
            </a:r>
            <a:r>
              <a:rPr lang="en-GB" dirty="0" err="1"/>
              <a:t>dhe</a:t>
            </a:r>
            <a:r>
              <a:rPr lang="en-GB" dirty="0"/>
              <a:t> </a:t>
            </a:r>
            <a:r>
              <a:rPr lang="en-GB" dirty="0" err="1"/>
              <a:t>regjistroni</a:t>
            </a:r>
            <a:r>
              <a:rPr lang="en-GB" dirty="0"/>
              <a:t> </a:t>
            </a:r>
            <a:r>
              <a:rPr lang="en-GB" dirty="0" err="1"/>
              <a:t>të</a:t>
            </a:r>
            <a:r>
              <a:rPr lang="en-GB" dirty="0"/>
              <a:t> </a:t>
            </a:r>
            <a:r>
              <a:rPr lang="en-GB" dirty="0" err="1"/>
              <a:t>gjitha</a:t>
            </a:r>
            <a:r>
              <a:rPr lang="en-GB" dirty="0"/>
              <a:t> </a:t>
            </a:r>
            <a:r>
              <a:rPr lang="en-GB" dirty="0" err="1"/>
              <a:t>veprimet</a:t>
            </a:r>
            <a:r>
              <a:rPr lang="en-GB" dirty="0"/>
              <a:t> </a:t>
            </a:r>
            <a:r>
              <a:rPr lang="en-GB" dirty="0" err="1"/>
              <a:t>që</a:t>
            </a:r>
            <a:r>
              <a:rPr lang="en-GB" dirty="0"/>
              <a:t> </a:t>
            </a:r>
            <a:r>
              <a:rPr lang="en-GB" dirty="0" err="1"/>
              <a:t>merrni</a:t>
            </a:r>
            <a:r>
              <a:rPr lang="en-GB" dirty="0"/>
              <a:t> </a:t>
            </a:r>
            <a:r>
              <a:rPr lang="en-GB" dirty="0" err="1"/>
              <a:t>dhe</a:t>
            </a:r>
            <a:r>
              <a:rPr lang="en-GB" dirty="0"/>
              <a:t> </a:t>
            </a:r>
            <a:r>
              <a:rPr lang="en-GB" dirty="0" err="1"/>
              <a:t>çdo</a:t>
            </a:r>
            <a:r>
              <a:rPr lang="en-GB" dirty="0"/>
              <a:t> </a:t>
            </a:r>
            <a:r>
              <a:rPr lang="en-GB" dirty="0" err="1"/>
              <a:t>ndryshim</a:t>
            </a:r>
            <a:r>
              <a:rPr lang="en-GB" dirty="0"/>
              <a:t> </a:t>
            </a:r>
            <a:r>
              <a:rPr lang="en-GB" dirty="0" err="1"/>
              <a:t>që</a:t>
            </a:r>
            <a:r>
              <a:rPr lang="en-GB" dirty="0"/>
              <a:t> </a:t>
            </a:r>
            <a:r>
              <a:rPr lang="en-GB" dirty="0" err="1"/>
              <a:t>vëzhgoni</a:t>
            </a:r>
            <a:r>
              <a:rPr lang="en-GB" dirty="0"/>
              <a:t> </a:t>
            </a:r>
            <a:r>
              <a:rPr lang="en-GB" dirty="0" err="1"/>
              <a:t>në</a:t>
            </a:r>
            <a:r>
              <a:rPr lang="en-GB" dirty="0"/>
              <a:t> monitor, </a:t>
            </a:r>
            <a:r>
              <a:rPr lang="en-GB" dirty="0" err="1"/>
              <a:t>kompjuter</a:t>
            </a:r>
            <a:r>
              <a:rPr lang="en-GB" dirty="0"/>
              <a:t>, printer </a:t>
            </a:r>
            <a:r>
              <a:rPr lang="en-GB" dirty="0" err="1"/>
              <a:t>ose</a:t>
            </a:r>
            <a:r>
              <a:rPr lang="en-GB" dirty="0"/>
              <a:t> </a:t>
            </a:r>
            <a:r>
              <a:rPr lang="en-GB" dirty="0" err="1"/>
              <a:t>pajisje</a:t>
            </a:r>
            <a:r>
              <a:rPr lang="en-GB" dirty="0"/>
              <a:t> </a:t>
            </a:r>
            <a:r>
              <a:rPr lang="en-GB" dirty="0" err="1"/>
              <a:t>të</a:t>
            </a:r>
            <a:r>
              <a:rPr lang="en-GB" dirty="0"/>
              <a:t> </a:t>
            </a:r>
            <a:r>
              <a:rPr lang="en-GB" dirty="0" err="1"/>
              <a:t>tjera</a:t>
            </a:r>
            <a:r>
              <a:rPr lang="en-GB" dirty="0"/>
              <a:t> </a:t>
            </a:r>
            <a:r>
              <a:rPr lang="en-GB" dirty="0" err="1"/>
              <a:t>si</a:t>
            </a:r>
            <a:r>
              <a:rPr lang="en-GB" dirty="0"/>
              <a:t> </a:t>
            </a:r>
            <a:r>
              <a:rPr lang="en-GB" dirty="0" err="1"/>
              <a:t>rezultat</a:t>
            </a:r>
            <a:r>
              <a:rPr lang="en-GB" dirty="0"/>
              <a:t> </a:t>
            </a:r>
            <a:r>
              <a:rPr lang="en-GB" dirty="0" err="1"/>
              <a:t>i</a:t>
            </a:r>
            <a:r>
              <a:rPr lang="en-GB" dirty="0"/>
              <a:t> </a:t>
            </a:r>
            <a:r>
              <a:rPr lang="en-GB" dirty="0" err="1"/>
              <a:t>veprimeve</a:t>
            </a:r>
            <a:r>
              <a:rPr lang="en-GB" dirty="0"/>
              <a:t> </a:t>
            </a:r>
            <a:r>
              <a:rPr lang="en-GB" dirty="0" err="1"/>
              <a:t>tuaja</a:t>
            </a:r>
            <a:r>
              <a:rPr lang="en-GB" dirty="0"/>
              <a:t> një monitor,</a:t>
            </a:r>
          </a:p>
          <a:p>
            <a:pPr marL="0" indent="0" algn="just">
              <a:lnSpc>
                <a:spcPct val="150000"/>
              </a:lnSpc>
              <a:spcBef>
                <a:spcPts val="0"/>
              </a:spcBef>
              <a:buNone/>
            </a:pPr>
            <a:r>
              <a:rPr lang="en-GB" dirty="0" err="1"/>
              <a:t>Mos</a:t>
            </a:r>
            <a:r>
              <a:rPr lang="en-GB" dirty="0"/>
              <a:t> </a:t>
            </a:r>
            <a:r>
              <a:rPr lang="en-GB" dirty="0" err="1"/>
              <a:t>ndiqni</a:t>
            </a:r>
            <a:r>
              <a:rPr lang="en-GB" dirty="0"/>
              <a:t> </a:t>
            </a:r>
            <a:r>
              <a:rPr lang="en-GB" dirty="0" err="1"/>
              <a:t>këshilla</a:t>
            </a:r>
            <a:r>
              <a:rPr lang="en-GB" dirty="0"/>
              <a:t> </a:t>
            </a:r>
            <a:r>
              <a:rPr lang="en-GB" dirty="0" err="1"/>
              <a:t>të</a:t>
            </a:r>
            <a:r>
              <a:rPr lang="en-GB" dirty="0"/>
              <a:t> </a:t>
            </a:r>
            <a:r>
              <a:rPr lang="en-GB" dirty="0" err="1"/>
              <a:t>paverifikuara</a:t>
            </a:r>
            <a:r>
              <a:rPr lang="en-GB" dirty="0"/>
              <a:t> nga një </a:t>
            </a:r>
            <a:r>
              <a:rPr lang="en-GB" dirty="0" err="1"/>
              <a:t>i</a:t>
            </a:r>
            <a:r>
              <a:rPr lang="en-GB" dirty="0"/>
              <a:t> </a:t>
            </a:r>
            <a:r>
              <a:rPr lang="en-GB" dirty="0" err="1"/>
              <a:t>dyshuar</a:t>
            </a:r>
            <a:r>
              <a:rPr lang="en-GB" dirty="0"/>
              <a:t> </a:t>
            </a:r>
            <a:r>
              <a:rPr lang="en-GB" dirty="0" err="1"/>
              <a:t>i</a:t>
            </a:r>
            <a:r>
              <a:rPr lang="en-GB" dirty="0"/>
              <a:t> </a:t>
            </a:r>
            <a:r>
              <a:rPr lang="en-GB" dirty="0" err="1"/>
              <a:t>mundshëm</a:t>
            </a:r>
            <a:r>
              <a:rPr lang="en-GB" dirty="0"/>
              <a:t>.</a:t>
            </a:r>
          </a:p>
          <a:p>
            <a:pPr marL="0" indent="0" algn="just">
              <a:lnSpc>
                <a:spcPct val="150000"/>
              </a:lnSpc>
              <a:spcBef>
                <a:spcPts val="0"/>
              </a:spcBef>
              <a:buNone/>
            </a:pPr>
            <a:r>
              <a:rPr lang="en-GB" dirty="0" err="1"/>
              <a:t>Nëse</a:t>
            </a:r>
            <a:r>
              <a:rPr lang="en-GB" dirty="0"/>
              <a:t> </a:t>
            </a:r>
            <a:r>
              <a:rPr lang="en-GB" dirty="0" err="1" smtClean="0"/>
              <a:t>hasni</a:t>
            </a:r>
            <a:r>
              <a:rPr lang="en-GB" dirty="0" smtClean="0"/>
              <a:t> </a:t>
            </a:r>
            <a:r>
              <a:rPr lang="en-GB" dirty="0"/>
              <a:t>një </a:t>
            </a:r>
            <a:r>
              <a:rPr lang="en-GB" dirty="0" err="1"/>
              <a:t>rrjet</a:t>
            </a:r>
            <a:r>
              <a:rPr lang="en-GB" dirty="0"/>
              <a:t> </a:t>
            </a:r>
            <a:r>
              <a:rPr lang="en-GB" dirty="0" err="1"/>
              <a:t>kompjuterik</a:t>
            </a:r>
            <a:r>
              <a:rPr lang="en-GB" dirty="0"/>
              <a:t>, </a:t>
            </a:r>
            <a:r>
              <a:rPr lang="en-GB" dirty="0" err="1"/>
              <a:t>kontaktoni</a:t>
            </a:r>
            <a:r>
              <a:rPr lang="en-GB" dirty="0"/>
              <a:t> një specialist </a:t>
            </a:r>
            <a:r>
              <a:rPr lang="en-GB" dirty="0" err="1"/>
              <a:t>të</a:t>
            </a:r>
            <a:r>
              <a:rPr lang="en-GB" dirty="0"/>
              <a:t> </a:t>
            </a:r>
            <a:r>
              <a:rPr lang="en-GB" dirty="0" err="1"/>
              <a:t>kompjuterit</a:t>
            </a:r>
            <a:r>
              <a:rPr lang="en-GB" dirty="0"/>
              <a:t> </a:t>
            </a:r>
            <a:r>
              <a:rPr lang="en-GB" dirty="0" err="1"/>
              <a:t>mjeko-ligjor</a:t>
            </a:r>
            <a:r>
              <a:rPr lang="en-GB" dirty="0"/>
              <a:t> </a:t>
            </a:r>
            <a:r>
              <a:rPr lang="en-GB" dirty="0" err="1"/>
              <a:t>në</a:t>
            </a:r>
            <a:r>
              <a:rPr lang="en-GB" dirty="0"/>
              <a:t> </a:t>
            </a:r>
            <a:r>
              <a:rPr lang="en-GB" dirty="0" err="1"/>
              <a:t>agjencinë</a:t>
            </a:r>
            <a:r>
              <a:rPr lang="en-GB" dirty="0"/>
              <a:t> </a:t>
            </a:r>
            <a:r>
              <a:rPr lang="en-GB" dirty="0" err="1"/>
              <a:t>tuaj</a:t>
            </a:r>
            <a:r>
              <a:rPr lang="en-GB" dirty="0"/>
              <a:t> </a:t>
            </a:r>
            <a:r>
              <a:rPr lang="en-GB" dirty="0" err="1"/>
              <a:t>ose</a:t>
            </a:r>
            <a:r>
              <a:rPr lang="en-GB" dirty="0"/>
              <a:t> një </a:t>
            </a:r>
            <a:r>
              <a:rPr lang="en-GB" dirty="0" err="1"/>
              <a:t>ekspert</a:t>
            </a:r>
            <a:r>
              <a:rPr lang="en-GB" dirty="0"/>
              <a:t> </a:t>
            </a:r>
            <a:r>
              <a:rPr lang="en-GB" dirty="0" err="1"/>
              <a:t>të</a:t>
            </a:r>
            <a:r>
              <a:rPr lang="en-GB" dirty="0"/>
              <a:t> </a:t>
            </a:r>
            <a:r>
              <a:rPr lang="en-GB" dirty="0" err="1"/>
              <a:t>jashtëm</a:t>
            </a:r>
            <a:r>
              <a:rPr lang="en-GB" dirty="0"/>
              <a:t> </a:t>
            </a:r>
            <a:r>
              <a:rPr lang="en-GB" dirty="0" err="1"/>
              <a:t>të</a:t>
            </a:r>
            <a:r>
              <a:rPr lang="en-GB" dirty="0"/>
              <a:t> </a:t>
            </a:r>
            <a:r>
              <a:rPr lang="en-GB" dirty="0" err="1"/>
              <a:t>identifikuar</a:t>
            </a:r>
            <a:r>
              <a:rPr lang="en-GB" dirty="0"/>
              <a:t> nga </a:t>
            </a:r>
            <a:r>
              <a:rPr lang="en-GB" dirty="0" err="1"/>
              <a:t>agjencia</a:t>
            </a:r>
            <a:r>
              <a:rPr lang="en-GB" dirty="0"/>
              <a:t> </a:t>
            </a:r>
            <a:r>
              <a:rPr lang="en-GB" dirty="0" err="1"/>
              <a:t>juaj</a:t>
            </a:r>
            <a:r>
              <a:rPr lang="en-GB" dirty="0"/>
              <a:t> </a:t>
            </a:r>
            <a:r>
              <a:rPr lang="en-GB" dirty="0" err="1"/>
              <a:t>për</a:t>
            </a:r>
            <a:r>
              <a:rPr lang="en-GB" dirty="0"/>
              <a:t> </a:t>
            </a:r>
            <a:r>
              <a:rPr lang="en-GB" dirty="0" err="1"/>
              <a:t>ndihmë</a:t>
            </a:r>
            <a:r>
              <a:rPr lang="en-GB" dirty="0"/>
              <a:t>.</a:t>
            </a:r>
            <a:endParaRPr lang="de-DE" dirty="0" smtClean="0"/>
          </a:p>
        </p:txBody>
      </p:sp>
      <p:pic>
        <p:nvPicPr>
          <p:cNvPr id="5"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15954" y="1896343"/>
            <a:ext cx="2684515" cy="2072947"/>
          </a:xfrm>
          <a:prstGeom prst="rect">
            <a:avLst/>
          </a:prstGeom>
          <a:noFill/>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Lst>
        </p:spPr>
      </p:pic>
      <p:sp>
        <p:nvSpPr>
          <p:cNvPr id="3" name="Espace réservé du numéro de diapositive 2"/>
          <p:cNvSpPr>
            <a:spLocks noGrp="1"/>
          </p:cNvSpPr>
          <p:nvPr>
            <p:ph type="sldNum" sz="quarter" idx="12"/>
          </p:nvPr>
        </p:nvSpPr>
        <p:spPr/>
        <p:txBody>
          <a:bodyPr/>
          <a:lstStyle/>
          <a:p>
            <a:r>
              <a:rPr lang="en-US" dirty="0" smtClean="0"/>
              <a:t>!</a:t>
            </a:r>
            <a:fld id="{C1820EB3-92EE-104B-92CD-26C09B1518FE}" type="slidenum">
              <a:rPr lang="en-US" smtClean="0"/>
              <a:pPr/>
              <a:t>112</a:t>
            </a:fld>
            <a:endParaRPr lang="en-US" dirty="0"/>
          </a:p>
        </p:txBody>
      </p:sp>
    </p:spTree>
    <p:extLst>
      <p:ext uri="{BB962C8B-B14F-4D97-AF65-F5344CB8AC3E}">
        <p14:creationId xmlns:p14="http://schemas.microsoft.com/office/powerpoint/2010/main" val="72338477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a:bodyPr>
          <a:lstStyle/>
          <a:p>
            <a:r>
              <a:rPr lang="nb-NO" b="1" dirty="0"/>
              <a:t>Kontrollimi i </a:t>
            </a:r>
            <a:r>
              <a:rPr lang="nb-NO" b="1" dirty="0" smtClean="0"/>
              <a:t>statusit të </a:t>
            </a:r>
            <a:r>
              <a:rPr lang="nb-NO" b="1" dirty="0"/>
              <a:t>energjisë</a:t>
            </a:r>
            <a:endParaRPr lang="en-US" b="1" dirty="0"/>
          </a:p>
        </p:txBody>
      </p:sp>
      <p:sp>
        <p:nvSpPr>
          <p:cNvPr id="4" name="Rectangle 3"/>
          <p:cNvSpPr>
            <a:spLocks noGrp="1" noChangeArrowheads="1"/>
          </p:cNvSpPr>
          <p:nvPr>
            <p:ph idx="1"/>
          </p:nvPr>
        </p:nvSpPr>
        <p:spPr>
          <a:xfrm>
            <a:off x="457200" y="1600200"/>
            <a:ext cx="5396064" cy="4525963"/>
          </a:xfrm>
        </p:spPr>
        <p:txBody>
          <a:bodyPr>
            <a:normAutofit fontScale="85000" lnSpcReduction="10000"/>
          </a:bodyPr>
          <a:lstStyle/>
          <a:p>
            <a:pPr>
              <a:lnSpc>
                <a:spcPct val="150000"/>
              </a:lnSpc>
              <a:spcBef>
                <a:spcPts val="0"/>
              </a:spcBef>
            </a:pPr>
            <a:r>
              <a:rPr lang="en-GB" dirty="0" err="1"/>
              <a:t>Kontrolloni</a:t>
            </a:r>
            <a:r>
              <a:rPr lang="en-GB" dirty="0"/>
              <a:t> </a:t>
            </a:r>
            <a:r>
              <a:rPr lang="en-GB" dirty="0" err="1"/>
              <a:t>për</a:t>
            </a:r>
            <a:r>
              <a:rPr lang="en-GB" dirty="0"/>
              <a:t> </a:t>
            </a:r>
            <a:r>
              <a:rPr lang="en-GB" dirty="0" err="1"/>
              <a:t>dritat</a:t>
            </a:r>
            <a:r>
              <a:rPr lang="en-GB" dirty="0"/>
              <a:t> e </a:t>
            </a:r>
            <a:r>
              <a:rPr lang="en-GB" dirty="0" err="1" smtClean="0"/>
              <a:t>indicatorit</a:t>
            </a:r>
            <a:endParaRPr lang="en-GB" dirty="0"/>
          </a:p>
          <a:p>
            <a:pPr>
              <a:lnSpc>
                <a:spcPct val="150000"/>
              </a:lnSpc>
              <a:spcBef>
                <a:spcPts val="0"/>
              </a:spcBef>
            </a:pPr>
            <a:r>
              <a:rPr lang="en-GB" dirty="0" err="1" smtClean="0"/>
              <a:t>Kontrolloni</a:t>
            </a:r>
            <a:r>
              <a:rPr lang="en-GB" dirty="0" smtClean="0"/>
              <a:t> </a:t>
            </a:r>
            <a:r>
              <a:rPr lang="en-GB" dirty="0" err="1"/>
              <a:t>zhurmën</a:t>
            </a:r>
            <a:endParaRPr lang="en-GB" dirty="0"/>
          </a:p>
          <a:p>
            <a:pPr>
              <a:lnSpc>
                <a:spcPct val="150000"/>
              </a:lnSpc>
              <a:spcBef>
                <a:spcPts val="0"/>
              </a:spcBef>
            </a:pPr>
            <a:r>
              <a:rPr lang="en-GB" dirty="0" err="1"/>
              <a:t>Kontrolloni</a:t>
            </a:r>
            <a:r>
              <a:rPr lang="en-GB" dirty="0"/>
              <a:t> </a:t>
            </a:r>
            <a:r>
              <a:rPr lang="en-GB" dirty="0" err="1"/>
              <a:t>temperaturën</a:t>
            </a:r>
            <a:endParaRPr lang="en-GB" dirty="0"/>
          </a:p>
          <a:p>
            <a:pPr>
              <a:lnSpc>
                <a:spcPct val="150000"/>
              </a:lnSpc>
              <a:spcBef>
                <a:spcPts val="0"/>
              </a:spcBef>
            </a:pPr>
            <a:r>
              <a:rPr lang="en-GB" dirty="0" err="1"/>
              <a:t>Konsideroni</a:t>
            </a:r>
            <a:r>
              <a:rPr lang="en-GB" dirty="0"/>
              <a:t> </a:t>
            </a:r>
            <a:r>
              <a:rPr lang="en-GB" dirty="0" err="1" smtClean="0"/>
              <a:t>gjendjen</a:t>
            </a:r>
            <a:r>
              <a:rPr lang="en-GB" dirty="0" smtClean="0"/>
              <a:t> </a:t>
            </a:r>
            <a:r>
              <a:rPr lang="en-GB" dirty="0"/>
              <a:t>e </a:t>
            </a:r>
            <a:r>
              <a:rPr lang="en-GB" dirty="0" err="1" smtClean="0"/>
              <a:t>gatishmërisë</a:t>
            </a:r>
            <a:r>
              <a:rPr lang="en-GB" dirty="0" smtClean="0"/>
              <a:t> / stand-by mode, </a:t>
            </a:r>
            <a:r>
              <a:rPr lang="en-GB" dirty="0" err="1"/>
              <a:t>veçanërisht</a:t>
            </a:r>
            <a:r>
              <a:rPr lang="en-GB" dirty="0"/>
              <a:t> </a:t>
            </a:r>
            <a:r>
              <a:rPr lang="en-GB" dirty="0" err="1"/>
              <a:t>për</a:t>
            </a:r>
            <a:r>
              <a:rPr lang="en-GB" dirty="0"/>
              <a:t> </a:t>
            </a:r>
            <a:r>
              <a:rPr lang="en-GB" dirty="0" err="1"/>
              <a:t>kompjuterët</a:t>
            </a:r>
            <a:r>
              <a:rPr lang="en-GB" dirty="0"/>
              <a:t> </a:t>
            </a:r>
            <a:r>
              <a:rPr lang="en-GB" dirty="0" err="1"/>
              <a:t>portativë</a:t>
            </a:r>
            <a:endParaRPr lang="en-GB" dirty="0"/>
          </a:p>
        </p:txBody>
      </p:sp>
      <p:pic>
        <p:nvPicPr>
          <p:cNvPr id="3" name="Bild 2" descr="Bildschirmfoto 2013-02-25 um 14.21.3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67198" y="1956531"/>
            <a:ext cx="3680168" cy="2406082"/>
          </a:xfrm>
          <a:prstGeom prst="rect">
            <a:avLst/>
          </a:prstGeom>
          <a:effectLst>
            <a:reflection blurRad="6350" stA="52000" endA="300" endPos="35000" dir="5400000" sy="-100000" algn="bl" rotWithShape="0"/>
          </a:effectLst>
        </p:spPr>
      </p:pic>
      <p:sp>
        <p:nvSpPr>
          <p:cNvPr id="5" name="Espace réservé du numéro de diapositive 4"/>
          <p:cNvSpPr>
            <a:spLocks noGrp="1"/>
          </p:cNvSpPr>
          <p:nvPr>
            <p:ph type="sldNum" sz="quarter" idx="12"/>
          </p:nvPr>
        </p:nvSpPr>
        <p:spPr/>
        <p:txBody>
          <a:bodyPr/>
          <a:lstStyle/>
          <a:p>
            <a:r>
              <a:rPr lang="en-US" dirty="0" smtClean="0"/>
              <a:t>!</a:t>
            </a:r>
            <a:fld id="{C1820EB3-92EE-104B-92CD-26C09B1518FE}" type="slidenum">
              <a:rPr lang="en-US" smtClean="0"/>
              <a:pPr/>
              <a:t>113</a:t>
            </a:fld>
            <a:endParaRPr lang="en-US" dirty="0"/>
          </a:p>
        </p:txBody>
      </p:sp>
    </p:spTree>
    <p:extLst>
      <p:ext uri="{BB962C8B-B14F-4D97-AF65-F5344CB8AC3E}">
        <p14:creationId xmlns:p14="http://schemas.microsoft.com/office/powerpoint/2010/main" val="492313407"/>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dirty="0"/>
              <a:t>Vëzhgimi </a:t>
            </a:r>
            <a:r>
              <a:rPr lang="en-US" b="1" dirty="0" err="1"/>
              <a:t>i</a:t>
            </a:r>
            <a:r>
              <a:rPr lang="en-US" b="1" dirty="0"/>
              <a:t> </a:t>
            </a:r>
            <a:r>
              <a:rPr lang="en-US" b="1" dirty="0" err="1"/>
              <a:t>monitorit</a:t>
            </a:r>
            <a:endParaRPr lang="en-US" b="1" dirty="0"/>
          </a:p>
        </p:txBody>
      </p:sp>
      <p:sp>
        <p:nvSpPr>
          <p:cNvPr id="4" name="Rectangle 3"/>
          <p:cNvSpPr>
            <a:spLocks noGrp="1" noChangeArrowheads="1"/>
          </p:cNvSpPr>
          <p:nvPr>
            <p:ph idx="1"/>
          </p:nvPr>
        </p:nvSpPr>
        <p:spPr>
          <a:xfrm>
            <a:off x="457200" y="1600200"/>
            <a:ext cx="5638800" cy="4525963"/>
          </a:xfrm>
        </p:spPr>
        <p:txBody>
          <a:bodyPr>
            <a:normAutofit/>
          </a:bodyPr>
          <a:lstStyle/>
          <a:p>
            <a:pPr marL="0" lvl="0" indent="0">
              <a:buNone/>
            </a:pPr>
            <a:r>
              <a:rPr lang="en-GB" i="1" dirty="0" smtClean="0"/>
              <a:t>Situata </a:t>
            </a:r>
            <a:r>
              <a:rPr lang="en-GB" i="1" dirty="0"/>
              <a:t>1</a:t>
            </a:r>
            <a:r>
              <a:rPr lang="en-GB" dirty="0"/>
              <a:t>: </a:t>
            </a:r>
            <a:endParaRPr lang="en-GB" dirty="0" smtClean="0"/>
          </a:p>
          <a:p>
            <a:pPr lvl="0" algn="just"/>
            <a:r>
              <a:rPr lang="en-GB" dirty="0" smtClean="0"/>
              <a:t>Monitori </a:t>
            </a:r>
            <a:r>
              <a:rPr lang="en-GB" dirty="0"/>
              <a:t>është </a:t>
            </a:r>
            <a:r>
              <a:rPr lang="en-GB" dirty="0" err="1" smtClean="0"/>
              <a:t>ndezur</a:t>
            </a:r>
            <a:r>
              <a:rPr lang="en-GB" dirty="0" smtClean="0"/>
              <a:t> </a:t>
            </a:r>
            <a:r>
              <a:rPr lang="en-GB" dirty="0" err="1" smtClean="0"/>
              <a:t>dhe</a:t>
            </a:r>
            <a:r>
              <a:rPr lang="en-GB" dirty="0" smtClean="0"/>
              <a:t> </a:t>
            </a:r>
            <a:r>
              <a:rPr lang="en-GB" dirty="0" err="1"/>
              <a:t>produkti</a:t>
            </a:r>
            <a:r>
              <a:rPr lang="en-GB" dirty="0"/>
              <a:t> </a:t>
            </a:r>
            <a:r>
              <a:rPr lang="en-GB" dirty="0" err="1"/>
              <a:t>i</a:t>
            </a:r>
            <a:r>
              <a:rPr lang="en-GB" dirty="0"/>
              <a:t> </a:t>
            </a:r>
            <a:r>
              <a:rPr lang="en-GB" dirty="0" err="1"/>
              <a:t>punës</a:t>
            </a:r>
            <a:r>
              <a:rPr lang="en-GB" dirty="0"/>
              <a:t> </a:t>
            </a:r>
            <a:r>
              <a:rPr lang="en-GB" dirty="0" err="1"/>
              <a:t>dhe</a:t>
            </a:r>
            <a:r>
              <a:rPr lang="en-GB" dirty="0"/>
              <a:t> / </a:t>
            </a:r>
            <a:r>
              <a:rPr lang="en-GB" dirty="0" err="1"/>
              <a:t>ose</a:t>
            </a:r>
            <a:r>
              <a:rPr lang="en-GB" dirty="0"/>
              <a:t> </a:t>
            </a:r>
            <a:r>
              <a:rPr lang="en-GB" dirty="0" err="1" smtClean="0"/>
              <a:t>desktopi</a:t>
            </a:r>
            <a:r>
              <a:rPr lang="en-GB" dirty="0" smtClean="0"/>
              <a:t> </a:t>
            </a:r>
            <a:r>
              <a:rPr lang="en-GB" dirty="0"/>
              <a:t>është </a:t>
            </a:r>
            <a:r>
              <a:rPr lang="en-GB" dirty="0" err="1"/>
              <a:t>i</a:t>
            </a:r>
            <a:r>
              <a:rPr lang="en-GB" dirty="0"/>
              <a:t> </a:t>
            </a:r>
            <a:r>
              <a:rPr lang="en-GB" dirty="0" err="1" smtClean="0"/>
              <a:t>dukshëm</a:t>
            </a:r>
            <a:r>
              <a:rPr lang="en-GB" dirty="0" smtClean="0"/>
              <a:t>.</a:t>
            </a:r>
            <a:endParaRPr lang="de-DE" dirty="0"/>
          </a:p>
          <a:p>
            <a:pPr lvl="1" algn="just"/>
            <a:r>
              <a:rPr lang="en-GB" dirty="0"/>
              <a:t>Dokumentoni </a:t>
            </a:r>
            <a:r>
              <a:rPr lang="en-GB" dirty="0" err="1"/>
              <a:t>detajet</a:t>
            </a:r>
            <a:r>
              <a:rPr lang="en-GB" dirty="0"/>
              <a:t> e </a:t>
            </a:r>
            <a:r>
              <a:rPr lang="en-GB" dirty="0" err="1" smtClean="0"/>
              <a:t>monitorit</a:t>
            </a:r>
            <a:r>
              <a:rPr lang="en-GB" dirty="0" smtClean="0"/>
              <a:t> </a:t>
            </a:r>
            <a:r>
              <a:rPr lang="en-GB" dirty="0" err="1"/>
              <a:t>në</a:t>
            </a:r>
            <a:r>
              <a:rPr lang="en-GB" dirty="0"/>
              <a:t> </a:t>
            </a:r>
            <a:r>
              <a:rPr lang="en-GB" dirty="0" err="1"/>
              <a:t>kohën</a:t>
            </a:r>
            <a:r>
              <a:rPr lang="en-GB" dirty="0"/>
              <a:t> e </a:t>
            </a:r>
            <a:r>
              <a:rPr lang="en-GB" dirty="0" err="1"/>
              <a:t>ndërhyrjes</a:t>
            </a:r>
            <a:endParaRPr lang="en-GB" dirty="0"/>
          </a:p>
          <a:p>
            <a:pPr lvl="1" algn="just"/>
            <a:r>
              <a:rPr lang="en-GB" dirty="0" err="1"/>
              <a:t>Vazhdoni</a:t>
            </a:r>
            <a:r>
              <a:rPr lang="en-GB" dirty="0"/>
              <a:t> </a:t>
            </a:r>
            <a:r>
              <a:rPr lang="en-GB" dirty="0" smtClean="0"/>
              <a:t>me </a:t>
            </a:r>
            <a:r>
              <a:rPr lang="en-GB" dirty="0"/>
              <a:t>"</a:t>
            </a:r>
            <a:r>
              <a:rPr lang="en-GB" dirty="0" err="1" smtClean="0"/>
              <a:t>Situatën</a:t>
            </a:r>
            <a:r>
              <a:rPr lang="en-GB" dirty="0" smtClean="0"/>
              <a:t> </a:t>
            </a:r>
            <a:r>
              <a:rPr lang="en-GB" dirty="0"/>
              <a:t>B" </a:t>
            </a:r>
            <a:r>
              <a:rPr lang="en-GB" dirty="0" err="1"/>
              <a:t>në</a:t>
            </a:r>
            <a:r>
              <a:rPr lang="en-GB" dirty="0"/>
              <a:t> </a:t>
            </a:r>
            <a:r>
              <a:rPr lang="en-GB" dirty="0" err="1" smtClean="0"/>
              <a:t>slajdet</a:t>
            </a:r>
            <a:r>
              <a:rPr lang="en-GB" dirty="0" smtClean="0"/>
              <a:t> </a:t>
            </a:r>
            <a:r>
              <a:rPr lang="en-GB" dirty="0" err="1" smtClean="0"/>
              <a:t>më</a:t>
            </a:r>
            <a:r>
              <a:rPr lang="en-GB" dirty="0" smtClean="0"/>
              <a:t> </a:t>
            </a:r>
            <a:r>
              <a:rPr lang="en-GB" dirty="0" err="1" smtClean="0"/>
              <a:t>poshtë</a:t>
            </a:r>
            <a:r>
              <a:rPr lang="en-GB" dirty="0" smtClean="0"/>
              <a:t>.</a:t>
            </a:r>
            <a:endParaRPr lang="en-GB" dirty="0"/>
          </a:p>
        </p:txBody>
      </p:sp>
      <p:pic>
        <p:nvPicPr>
          <p:cNvPr id="3" name="Bild 2" descr="2012-01-13 09.41.0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65553" y="2314222"/>
            <a:ext cx="2823226" cy="2117420"/>
          </a:xfrm>
          <a:prstGeom prst="rect">
            <a:avLst/>
          </a:prstGeom>
          <a:effectLst>
            <a:reflection blurRad="6350" stA="52000" endA="300" endPos="35000" dir="5400000" sy="-100000" algn="bl" rotWithShape="0"/>
          </a:effectLst>
        </p:spPr>
      </p:pic>
      <p:sp>
        <p:nvSpPr>
          <p:cNvPr id="5" name="Espace réservé du numéro de diapositive 4"/>
          <p:cNvSpPr>
            <a:spLocks noGrp="1"/>
          </p:cNvSpPr>
          <p:nvPr>
            <p:ph type="sldNum" sz="quarter" idx="12"/>
          </p:nvPr>
        </p:nvSpPr>
        <p:spPr/>
        <p:txBody>
          <a:bodyPr/>
          <a:lstStyle/>
          <a:p>
            <a:r>
              <a:rPr lang="en-US" dirty="0" smtClean="0"/>
              <a:t>!</a:t>
            </a:r>
            <a:fld id="{C1820EB3-92EE-104B-92CD-26C09B1518FE}" type="slidenum">
              <a:rPr lang="en-US" smtClean="0"/>
              <a:pPr/>
              <a:t>114</a:t>
            </a:fld>
            <a:endParaRPr lang="en-US" dirty="0"/>
          </a:p>
        </p:txBody>
      </p:sp>
    </p:spTree>
    <p:extLst>
      <p:ext uri="{BB962C8B-B14F-4D97-AF65-F5344CB8AC3E}">
        <p14:creationId xmlns:p14="http://schemas.microsoft.com/office/powerpoint/2010/main" val="135292839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dirty="0"/>
              <a:t>Vëzhgimi </a:t>
            </a:r>
            <a:r>
              <a:rPr lang="en-US" b="1" dirty="0" err="1"/>
              <a:t>i</a:t>
            </a:r>
            <a:r>
              <a:rPr lang="en-US" b="1" dirty="0"/>
              <a:t> </a:t>
            </a:r>
            <a:r>
              <a:rPr lang="en-US" b="1" dirty="0" err="1"/>
              <a:t>monitorit</a:t>
            </a:r>
            <a:endParaRPr lang="en-US" b="1" dirty="0"/>
          </a:p>
        </p:txBody>
      </p:sp>
      <p:sp>
        <p:nvSpPr>
          <p:cNvPr id="4" name="Rectangle 3"/>
          <p:cNvSpPr>
            <a:spLocks noGrp="1" noChangeArrowheads="1"/>
          </p:cNvSpPr>
          <p:nvPr>
            <p:ph idx="1"/>
          </p:nvPr>
        </p:nvSpPr>
        <p:spPr>
          <a:xfrm>
            <a:off x="457200" y="1600200"/>
            <a:ext cx="5188991" cy="5116689"/>
          </a:xfrm>
        </p:spPr>
        <p:txBody>
          <a:bodyPr>
            <a:normAutofit fontScale="70000" lnSpcReduction="20000"/>
          </a:bodyPr>
          <a:lstStyle/>
          <a:p>
            <a:pPr marL="0" lvl="0" indent="0">
              <a:buNone/>
            </a:pPr>
            <a:r>
              <a:rPr lang="en-GB" i="1" dirty="0" smtClean="0"/>
              <a:t>Situata </a:t>
            </a:r>
            <a:r>
              <a:rPr lang="en-GB" i="1" dirty="0"/>
              <a:t>2</a:t>
            </a:r>
            <a:r>
              <a:rPr lang="en-GB" dirty="0"/>
              <a:t>: </a:t>
            </a:r>
            <a:endParaRPr lang="en-GB" dirty="0" smtClean="0"/>
          </a:p>
          <a:p>
            <a:pPr lvl="0"/>
            <a:r>
              <a:rPr lang="en-GB" dirty="0" smtClean="0"/>
              <a:t>Monitori </a:t>
            </a:r>
            <a:r>
              <a:rPr lang="en-GB" dirty="0"/>
              <a:t>është </a:t>
            </a:r>
            <a:r>
              <a:rPr lang="en-GB" dirty="0" err="1"/>
              <a:t>aktiv</a:t>
            </a:r>
            <a:r>
              <a:rPr lang="en-GB" dirty="0"/>
              <a:t> </a:t>
            </a:r>
            <a:r>
              <a:rPr lang="en-GB" dirty="0" err="1"/>
              <a:t>dhe</a:t>
            </a:r>
            <a:r>
              <a:rPr lang="en-GB" dirty="0"/>
              <a:t> </a:t>
            </a:r>
            <a:r>
              <a:rPr lang="en-GB" dirty="0" err="1"/>
              <a:t>ekrani</a:t>
            </a:r>
            <a:r>
              <a:rPr lang="en-GB" dirty="0"/>
              <a:t> </a:t>
            </a:r>
            <a:r>
              <a:rPr lang="en-GB" dirty="0" smtClean="0"/>
              <a:t>është </a:t>
            </a:r>
            <a:r>
              <a:rPr lang="en-GB" dirty="0"/>
              <a:t>bosh (</a:t>
            </a:r>
            <a:r>
              <a:rPr lang="en-GB" dirty="0" err="1"/>
              <a:t>modaliteti</a:t>
            </a:r>
            <a:r>
              <a:rPr lang="en-GB" dirty="0"/>
              <a:t> </a:t>
            </a:r>
            <a:r>
              <a:rPr lang="en-GB" dirty="0" err="1"/>
              <a:t>i</a:t>
            </a:r>
            <a:r>
              <a:rPr lang="en-GB" dirty="0"/>
              <a:t> </a:t>
            </a:r>
            <a:r>
              <a:rPr lang="en-GB" dirty="0" err="1"/>
              <a:t>fjetjes</a:t>
            </a:r>
            <a:r>
              <a:rPr lang="en-GB" dirty="0"/>
              <a:t>) </a:t>
            </a:r>
            <a:r>
              <a:rPr lang="en-GB" dirty="0" err="1"/>
              <a:t>ose</a:t>
            </a:r>
            <a:r>
              <a:rPr lang="en-GB" dirty="0"/>
              <a:t> </a:t>
            </a:r>
            <a:r>
              <a:rPr lang="en-GB" dirty="0" err="1"/>
              <a:t>mbrojtësi</a:t>
            </a:r>
            <a:r>
              <a:rPr lang="en-GB" dirty="0"/>
              <a:t> </a:t>
            </a:r>
            <a:r>
              <a:rPr lang="en-GB" dirty="0" err="1"/>
              <a:t>i</a:t>
            </a:r>
            <a:r>
              <a:rPr lang="en-GB" dirty="0"/>
              <a:t> </a:t>
            </a:r>
            <a:r>
              <a:rPr lang="en-GB" dirty="0" err="1"/>
              <a:t>ekranit</a:t>
            </a:r>
            <a:r>
              <a:rPr lang="en-GB" dirty="0"/>
              <a:t> (p.sh., një </a:t>
            </a:r>
            <a:r>
              <a:rPr lang="en-GB" dirty="0" err="1"/>
              <a:t>foto</a:t>
            </a:r>
            <a:r>
              <a:rPr lang="en-GB" dirty="0"/>
              <a:t>) është e </a:t>
            </a:r>
            <a:r>
              <a:rPr lang="en-GB" dirty="0" err="1" smtClean="0"/>
              <a:t>dukshme</a:t>
            </a:r>
            <a:r>
              <a:rPr lang="en-GB" dirty="0" smtClean="0"/>
              <a:t>.</a:t>
            </a:r>
            <a:endParaRPr lang="de-DE" dirty="0"/>
          </a:p>
          <a:p>
            <a:pPr lvl="1"/>
            <a:r>
              <a:rPr lang="en-GB" dirty="0" err="1"/>
              <a:t>Lëvizni</a:t>
            </a:r>
            <a:r>
              <a:rPr lang="en-GB" dirty="0"/>
              <a:t> </a:t>
            </a:r>
            <a:r>
              <a:rPr lang="en-GB" dirty="0" err="1"/>
              <a:t>lehtë</a:t>
            </a:r>
            <a:r>
              <a:rPr lang="en-GB" dirty="0"/>
              <a:t> </a:t>
            </a:r>
            <a:r>
              <a:rPr lang="en-GB" dirty="0" err="1"/>
              <a:t>miun</a:t>
            </a:r>
            <a:r>
              <a:rPr lang="en-GB" dirty="0"/>
              <a:t> (pa </a:t>
            </a:r>
            <a:r>
              <a:rPr lang="en-GB" dirty="0" err="1"/>
              <a:t>shtypur</a:t>
            </a:r>
            <a:r>
              <a:rPr lang="en-GB" dirty="0"/>
              <a:t> </a:t>
            </a:r>
            <a:r>
              <a:rPr lang="en-GB" dirty="0" err="1"/>
              <a:t>butonat</a:t>
            </a:r>
            <a:r>
              <a:rPr lang="en-GB" dirty="0"/>
              <a:t>). </a:t>
            </a:r>
            <a:r>
              <a:rPr lang="en-GB" dirty="0" err="1"/>
              <a:t>Ekrani</a:t>
            </a:r>
            <a:r>
              <a:rPr lang="en-GB" dirty="0"/>
              <a:t> </a:t>
            </a:r>
            <a:r>
              <a:rPr lang="en-GB" dirty="0" err="1"/>
              <a:t>duhet</a:t>
            </a:r>
            <a:r>
              <a:rPr lang="en-GB" dirty="0"/>
              <a:t> </a:t>
            </a:r>
            <a:r>
              <a:rPr lang="en-GB" dirty="0" err="1"/>
              <a:t>të</a:t>
            </a:r>
            <a:r>
              <a:rPr lang="en-GB" dirty="0"/>
              <a:t> </a:t>
            </a:r>
            <a:r>
              <a:rPr lang="en-GB" dirty="0" err="1"/>
              <a:t>ndryshojë</a:t>
            </a:r>
            <a:r>
              <a:rPr lang="en-GB" dirty="0"/>
              <a:t> </a:t>
            </a:r>
            <a:r>
              <a:rPr lang="en-GB" dirty="0" err="1"/>
              <a:t>dhe</a:t>
            </a:r>
            <a:r>
              <a:rPr lang="en-GB" dirty="0"/>
              <a:t> </a:t>
            </a:r>
            <a:r>
              <a:rPr lang="en-GB" dirty="0" err="1"/>
              <a:t>të</a:t>
            </a:r>
            <a:r>
              <a:rPr lang="en-GB" dirty="0"/>
              <a:t> </a:t>
            </a:r>
            <a:r>
              <a:rPr lang="en-GB" dirty="0" err="1"/>
              <a:t>tregojë</a:t>
            </a:r>
            <a:r>
              <a:rPr lang="en-GB" dirty="0"/>
              <a:t> </a:t>
            </a:r>
            <a:r>
              <a:rPr lang="en-GB" dirty="0" err="1"/>
              <a:t>produktin</a:t>
            </a:r>
            <a:r>
              <a:rPr lang="en-GB" dirty="0"/>
              <a:t> e </a:t>
            </a:r>
            <a:r>
              <a:rPr lang="en-GB" dirty="0" err="1"/>
              <a:t>punës</a:t>
            </a:r>
            <a:r>
              <a:rPr lang="en-GB" dirty="0"/>
              <a:t> </a:t>
            </a:r>
            <a:r>
              <a:rPr lang="en-GB" dirty="0" err="1"/>
              <a:t>ose</a:t>
            </a:r>
            <a:r>
              <a:rPr lang="en-GB" dirty="0"/>
              <a:t> </a:t>
            </a:r>
            <a:r>
              <a:rPr lang="en-GB" dirty="0" err="1"/>
              <a:t>të</a:t>
            </a:r>
            <a:r>
              <a:rPr lang="en-GB" dirty="0"/>
              <a:t> </a:t>
            </a:r>
            <a:r>
              <a:rPr lang="en-GB" dirty="0" err="1"/>
              <a:t>kërkojë</a:t>
            </a:r>
            <a:r>
              <a:rPr lang="en-GB" dirty="0"/>
              <a:t> një </a:t>
            </a:r>
            <a:r>
              <a:rPr lang="en-GB" dirty="0" err="1"/>
              <a:t>fjalëkalim</a:t>
            </a:r>
            <a:r>
              <a:rPr lang="en-GB" dirty="0"/>
              <a:t>.</a:t>
            </a:r>
          </a:p>
          <a:p>
            <a:pPr lvl="1"/>
            <a:r>
              <a:rPr lang="en-GB" dirty="0" err="1"/>
              <a:t>Nëse</a:t>
            </a:r>
            <a:r>
              <a:rPr lang="en-GB" dirty="0"/>
              <a:t> </a:t>
            </a:r>
            <a:r>
              <a:rPr lang="en-GB" dirty="0" err="1"/>
              <a:t>lëvizja</a:t>
            </a:r>
            <a:r>
              <a:rPr lang="en-GB" dirty="0"/>
              <a:t> e </a:t>
            </a:r>
            <a:r>
              <a:rPr lang="en-GB" dirty="0" err="1"/>
              <a:t>miut</a:t>
            </a:r>
            <a:r>
              <a:rPr lang="en-GB" dirty="0"/>
              <a:t> </a:t>
            </a:r>
            <a:r>
              <a:rPr lang="en-GB" dirty="0" err="1"/>
              <a:t>nuk</a:t>
            </a:r>
            <a:r>
              <a:rPr lang="en-GB" dirty="0"/>
              <a:t> </a:t>
            </a:r>
            <a:r>
              <a:rPr lang="en-GB" dirty="0" err="1"/>
              <a:t>shkakton</a:t>
            </a:r>
            <a:r>
              <a:rPr lang="en-GB" dirty="0"/>
              <a:t> </a:t>
            </a:r>
            <a:r>
              <a:rPr lang="en-GB" dirty="0" err="1"/>
              <a:t>ndryshim</a:t>
            </a:r>
            <a:r>
              <a:rPr lang="en-GB" dirty="0"/>
              <a:t> </a:t>
            </a:r>
            <a:r>
              <a:rPr lang="en-GB" dirty="0" err="1"/>
              <a:t>në</a:t>
            </a:r>
            <a:r>
              <a:rPr lang="en-GB" dirty="0"/>
              <a:t> </a:t>
            </a:r>
            <a:r>
              <a:rPr lang="en-GB" dirty="0" err="1"/>
              <a:t>ekran</a:t>
            </a:r>
            <a:r>
              <a:rPr lang="en-GB" dirty="0"/>
              <a:t>, </a:t>
            </a:r>
            <a:r>
              <a:rPr lang="en-GB" dirty="0" err="1"/>
              <a:t>mos</a:t>
            </a:r>
            <a:r>
              <a:rPr lang="en-GB" dirty="0"/>
              <a:t> </a:t>
            </a:r>
            <a:r>
              <a:rPr lang="en-GB" dirty="0" err="1" smtClean="0"/>
              <a:t>godisni</a:t>
            </a:r>
            <a:r>
              <a:rPr lang="en-GB" dirty="0" smtClean="0"/>
              <a:t> </a:t>
            </a:r>
            <a:r>
              <a:rPr lang="en-GB" dirty="0" err="1"/>
              <a:t>ndonjë</a:t>
            </a:r>
            <a:r>
              <a:rPr lang="en-GB" dirty="0"/>
              <a:t> </a:t>
            </a:r>
            <a:r>
              <a:rPr lang="en-GB" dirty="0" err="1" smtClean="0"/>
              <a:t>tastë</a:t>
            </a:r>
            <a:r>
              <a:rPr lang="en-GB" dirty="0" smtClean="0"/>
              <a:t> </a:t>
            </a:r>
            <a:r>
              <a:rPr lang="en-GB" dirty="0" err="1"/>
              <a:t>tjetër</a:t>
            </a:r>
            <a:r>
              <a:rPr lang="en-GB" dirty="0"/>
              <a:t> </a:t>
            </a:r>
            <a:r>
              <a:rPr lang="en-GB" dirty="0" err="1"/>
              <a:t>ose</a:t>
            </a:r>
            <a:r>
              <a:rPr lang="en-GB" dirty="0"/>
              <a:t> </a:t>
            </a:r>
            <a:r>
              <a:rPr lang="en-GB" dirty="0" err="1" smtClean="0"/>
              <a:t>operacione</a:t>
            </a:r>
            <a:r>
              <a:rPr lang="en-GB" dirty="0" smtClean="0"/>
              <a:t> </a:t>
            </a:r>
            <a:r>
              <a:rPr lang="en-GB" dirty="0" err="1" smtClean="0"/>
              <a:t>te</a:t>
            </a:r>
            <a:r>
              <a:rPr lang="en-GB" dirty="0" smtClean="0"/>
              <a:t> </a:t>
            </a:r>
            <a:r>
              <a:rPr lang="en-GB" dirty="0" err="1"/>
              <a:t>miut</a:t>
            </a:r>
            <a:r>
              <a:rPr lang="en-GB" dirty="0"/>
              <a:t>.</a:t>
            </a:r>
          </a:p>
          <a:p>
            <a:pPr lvl="1"/>
            <a:r>
              <a:rPr lang="en-GB" dirty="0"/>
              <a:t>Dokumentoni </a:t>
            </a:r>
            <a:r>
              <a:rPr lang="en-GB" dirty="0" err="1"/>
              <a:t>detajet</a:t>
            </a:r>
            <a:r>
              <a:rPr lang="en-GB" dirty="0"/>
              <a:t> e </a:t>
            </a:r>
            <a:r>
              <a:rPr lang="en-GB" dirty="0" err="1"/>
              <a:t>monitoruesit</a:t>
            </a:r>
            <a:r>
              <a:rPr lang="en-GB" dirty="0"/>
              <a:t> </a:t>
            </a:r>
            <a:r>
              <a:rPr lang="en-GB" dirty="0" err="1"/>
              <a:t>në</a:t>
            </a:r>
            <a:r>
              <a:rPr lang="en-GB" dirty="0"/>
              <a:t> </a:t>
            </a:r>
            <a:r>
              <a:rPr lang="en-GB" dirty="0" err="1"/>
              <a:t>kohën</a:t>
            </a:r>
            <a:r>
              <a:rPr lang="en-GB" dirty="0"/>
              <a:t> e </a:t>
            </a:r>
            <a:r>
              <a:rPr lang="en-GB" dirty="0" err="1"/>
              <a:t>ndërhyrjes</a:t>
            </a:r>
            <a:endParaRPr lang="en-GB" dirty="0"/>
          </a:p>
          <a:p>
            <a:pPr lvl="1"/>
            <a:r>
              <a:rPr lang="en-GB" dirty="0" err="1"/>
              <a:t>Vazhdoni</a:t>
            </a:r>
            <a:r>
              <a:rPr lang="en-GB" dirty="0"/>
              <a:t> </a:t>
            </a:r>
            <a:r>
              <a:rPr lang="en-GB" dirty="0" err="1"/>
              <a:t>te</a:t>
            </a:r>
            <a:r>
              <a:rPr lang="en-GB" dirty="0"/>
              <a:t> "Situata B" </a:t>
            </a:r>
            <a:r>
              <a:rPr lang="en-GB" dirty="0" err="1"/>
              <a:t>në</a:t>
            </a:r>
            <a:r>
              <a:rPr lang="en-GB" dirty="0"/>
              <a:t> </a:t>
            </a:r>
            <a:r>
              <a:rPr lang="en-GB" dirty="0" err="1" smtClean="0"/>
              <a:t>slajdet</a:t>
            </a:r>
            <a:r>
              <a:rPr lang="en-GB" dirty="0" smtClean="0"/>
              <a:t> </a:t>
            </a:r>
            <a:r>
              <a:rPr lang="en-GB" dirty="0"/>
              <a:t>e </a:t>
            </a:r>
            <a:r>
              <a:rPr lang="en-GB" dirty="0" err="1" smtClean="0"/>
              <a:t>mëposhtme</a:t>
            </a:r>
            <a:r>
              <a:rPr lang="en-GB" dirty="0" smtClean="0"/>
              <a:t>.</a:t>
            </a:r>
            <a:endParaRPr lang="de-DE" dirty="0"/>
          </a:p>
        </p:txBody>
      </p:sp>
      <p:pic>
        <p:nvPicPr>
          <p:cNvPr id="3" name="Bild 2" descr="Bildschirmfoto 2013-02-25 um 15.03.0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90972" y="2017274"/>
            <a:ext cx="3497808" cy="2459133"/>
          </a:xfrm>
          <a:prstGeom prst="rect">
            <a:avLst/>
          </a:prstGeom>
          <a:effectLst>
            <a:reflection blurRad="6350" stA="52000" endA="300" endPos="35000" dir="5400000" sy="-100000" algn="bl" rotWithShape="0"/>
          </a:effectLst>
        </p:spPr>
      </p:pic>
      <p:sp>
        <p:nvSpPr>
          <p:cNvPr id="5" name="Espace réservé du numéro de diapositive 4"/>
          <p:cNvSpPr>
            <a:spLocks noGrp="1"/>
          </p:cNvSpPr>
          <p:nvPr>
            <p:ph type="sldNum" sz="quarter" idx="12"/>
          </p:nvPr>
        </p:nvSpPr>
        <p:spPr/>
        <p:txBody>
          <a:bodyPr/>
          <a:lstStyle/>
          <a:p>
            <a:r>
              <a:rPr lang="en-US" dirty="0" smtClean="0"/>
              <a:t>!</a:t>
            </a:r>
            <a:fld id="{C1820EB3-92EE-104B-92CD-26C09B1518FE}" type="slidenum">
              <a:rPr lang="en-US" smtClean="0"/>
              <a:pPr/>
              <a:t>115</a:t>
            </a:fld>
            <a:endParaRPr lang="en-US" dirty="0"/>
          </a:p>
        </p:txBody>
      </p:sp>
    </p:spTree>
    <p:extLst>
      <p:ext uri="{BB962C8B-B14F-4D97-AF65-F5344CB8AC3E}">
        <p14:creationId xmlns:p14="http://schemas.microsoft.com/office/powerpoint/2010/main" val="1110613101"/>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dirty="0"/>
              <a:t>Vëzhgimi </a:t>
            </a:r>
            <a:r>
              <a:rPr lang="en-US" b="1" dirty="0" err="1"/>
              <a:t>i</a:t>
            </a:r>
            <a:r>
              <a:rPr lang="en-US" b="1" dirty="0"/>
              <a:t> </a:t>
            </a:r>
            <a:r>
              <a:rPr lang="en-US" b="1" dirty="0" err="1"/>
              <a:t>monitorit</a:t>
            </a:r>
            <a:endParaRPr lang="en-US" b="1" dirty="0"/>
          </a:p>
        </p:txBody>
      </p:sp>
      <p:sp>
        <p:nvSpPr>
          <p:cNvPr id="4" name="Rectangle 3"/>
          <p:cNvSpPr>
            <a:spLocks noGrp="1" noChangeArrowheads="1"/>
          </p:cNvSpPr>
          <p:nvPr>
            <p:ph idx="1"/>
          </p:nvPr>
        </p:nvSpPr>
        <p:spPr>
          <a:xfrm>
            <a:off x="457200" y="1600200"/>
            <a:ext cx="5630747" cy="4525963"/>
          </a:xfrm>
        </p:spPr>
        <p:txBody>
          <a:bodyPr>
            <a:normAutofit fontScale="92500"/>
          </a:bodyPr>
          <a:lstStyle/>
          <a:p>
            <a:pPr marL="0" lvl="0" indent="0">
              <a:buNone/>
            </a:pPr>
            <a:r>
              <a:rPr lang="en-GB" i="1" dirty="0" smtClean="0"/>
              <a:t>Situata </a:t>
            </a:r>
            <a:r>
              <a:rPr lang="en-GB" i="1" dirty="0"/>
              <a:t>3</a:t>
            </a:r>
            <a:r>
              <a:rPr lang="en-GB" dirty="0"/>
              <a:t>: </a:t>
            </a:r>
            <a:endParaRPr lang="en-GB" dirty="0" smtClean="0"/>
          </a:p>
          <a:p>
            <a:pPr lvl="0"/>
            <a:r>
              <a:rPr lang="en-GB" dirty="0" smtClean="0"/>
              <a:t>Monitori është </a:t>
            </a:r>
            <a:r>
              <a:rPr lang="en-GB" dirty="0" err="1" smtClean="0"/>
              <a:t>i</a:t>
            </a:r>
            <a:r>
              <a:rPr lang="en-GB" dirty="0" smtClean="0"/>
              <a:t> </a:t>
            </a:r>
            <a:r>
              <a:rPr lang="en-GB" dirty="0" err="1" smtClean="0"/>
              <a:t>fikur</a:t>
            </a:r>
            <a:r>
              <a:rPr lang="en-GB" dirty="0" smtClean="0"/>
              <a:t>.</a:t>
            </a:r>
            <a:endParaRPr lang="de-DE" dirty="0"/>
          </a:p>
          <a:p>
            <a:pPr lvl="1"/>
            <a:r>
              <a:rPr lang="en-GB" dirty="0"/>
              <a:t>Bëni një </a:t>
            </a:r>
            <a:r>
              <a:rPr lang="en-GB" dirty="0" err="1"/>
              <a:t>shënim</a:t>
            </a:r>
            <a:r>
              <a:rPr lang="en-GB" dirty="0"/>
              <a:t> </a:t>
            </a:r>
            <a:r>
              <a:rPr lang="en-GB" dirty="0" err="1"/>
              <a:t>të</a:t>
            </a:r>
            <a:r>
              <a:rPr lang="en-GB" dirty="0"/>
              <a:t> </a:t>
            </a:r>
            <a:r>
              <a:rPr lang="en-GB" dirty="0" err="1"/>
              <a:t>statusit</a:t>
            </a:r>
            <a:r>
              <a:rPr lang="en-GB" dirty="0"/>
              <a:t> </a:t>
            </a:r>
            <a:r>
              <a:rPr lang="en-GB" dirty="0" smtClean="0"/>
              <a:t>“I </a:t>
            </a:r>
            <a:r>
              <a:rPr lang="en-GB" dirty="0" err="1" smtClean="0"/>
              <a:t>fikur</a:t>
            </a:r>
            <a:r>
              <a:rPr lang="en-GB" dirty="0" smtClean="0"/>
              <a:t>".</a:t>
            </a:r>
            <a:endParaRPr lang="de-DE" dirty="0"/>
          </a:p>
          <a:p>
            <a:pPr algn="just"/>
            <a:r>
              <a:rPr lang="en-US" dirty="0" err="1" smtClean="0"/>
              <a:t>Ndizeni</a:t>
            </a:r>
            <a:r>
              <a:rPr lang="en-US" dirty="0" smtClean="0"/>
              <a:t>/</a:t>
            </a:r>
            <a:r>
              <a:rPr lang="en-US" dirty="0" err="1" smtClean="0"/>
              <a:t>aktivizoni</a:t>
            </a:r>
            <a:r>
              <a:rPr lang="en-US" dirty="0" smtClean="0"/>
              <a:t> </a:t>
            </a:r>
            <a:r>
              <a:rPr lang="en-US" dirty="0" err="1"/>
              <a:t>monitorin</a:t>
            </a:r>
            <a:r>
              <a:rPr lang="en-US" dirty="0"/>
              <a:t>, </a:t>
            </a:r>
            <a:r>
              <a:rPr lang="en-US" dirty="0" err="1"/>
              <a:t>pastaj</a:t>
            </a:r>
            <a:r>
              <a:rPr lang="en-US" dirty="0"/>
              <a:t> </a:t>
            </a:r>
            <a:r>
              <a:rPr lang="en-US" dirty="0" err="1"/>
              <a:t>përcaktoni</a:t>
            </a:r>
            <a:r>
              <a:rPr lang="en-US" dirty="0"/>
              <a:t> </a:t>
            </a:r>
            <a:r>
              <a:rPr lang="en-US" dirty="0" err="1"/>
              <a:t>nëse</a:t>
            </a:r>
            <a:r>
              <a:rPr lang="en-US" dirty="0"/>
              <a:t> </a:t>
            </a:r>
            <a:r>
              <a:rPr lang="en-US" dirty="0" err="1"/>
              <a:t>statusi</a:t>
            </a:r>
            <a:r>
              <a:rPr lang="en-US" dirty="0"/>
              <a:t> </a:t>
            </a:r>
            <a:r>
              <a:rPr lang="en-US" dirty="0" err="1"/>
              <a:t>i</a:t>
            </a:r>
            <a:r>
              <a:rPr lang="en-US" dirty="0"/>
              <a:t> </a:t>
            </a:r>
            <a:r>
              <a:rPr lang="en-US" dirty="0" err="1" smtClean="0"/>
              <a:t>monitorit</a:t>
            </a:r>
            <a:r>
              <a:rPr lang="en-US" dirty="0" smtClean="0"/>
              <a:t> </a:t>
            </a:r>
            <a:r>
              <a:rPr lang="en-US" dirty="0" err="1"/>
              <a:t>është</a:t>
            </a:r>
            <a:r>
              <a:rPr lang="en-US" dirty="0"/>
              <a:t> </a:t>
            </a:r>
            <a:r>
              <a:rPr lang="en-US" dirty="0" err="1"/>
              <a:t>siç</a:t>
            </a:r>
            <a:r>
              <a:rPr lang="en-US" dirty="0"/>
              <a:t> </a:t>
            </a:r>
            <a:r>
              <a:rPr lang="en-US" dirty="0" err="1"/>
              <a:t>përshkruhet</a:t>
            </a:r>
            <a:r>
              <a:rPr lang="en-US" dirty="0"/>
              <a:t> </a:t>
            </a:r>
            <a:r>
              <a:rPr lang="en-US" dirty="0" err="1"/>
              <a:t>në</a:t>
            </a:r>
            <a:r>
              <a:rPr lang="en-US" dirty="0"/>
              <a:t> </a:t>
            </a:r>
            <a:r>
              <a:rPr lang="en-US" dirty="0" err="1"/>
              <a:t>situatën</a:t>
            </a:r>
            <a:r>
              <a:rPr lang="en-US" dirty="0"/>
              <a:t> 1 </a:t>
            </a:r>
            <a:r>
              <a:rPr lang="en-US" dirty="0" err="1"/>
              <a:t>ose</a:t>
            </a:r>
            <a:r>
              <a:rPr lang="en-US" dirty="0"/>
              <a:t> 2 </a:t>
            </a:r>
            <a:r>
              <a:rPr lang="en-US" dirty="0" err="1"/>
              <a:t>më</a:t>
            </a:r>
            <a:r>
              <a:rPr lang="en-US" dirty="0"/>
              <a:t> </a:t>
            </a:r>
            <a:r>
              <a:rPr lang="en-US" dirty="0" err="1"/>
              <a:t>sipër</a:t>
            </a:r>
            <a:r>
              <a:rPr lang="en-US" dirty="0"/>
              <a:t> </a:t>
            </a:r>
            <a:r>
              <a:rPr lang="en-US" dirty="0" err="1"/>
              <a:t>dhe</a:t>
            </a:r>
            <a:r>
              <a:rPr lang="en-US" dirty="0"/>
              <a:t> </a:t>
            </a:r>
            <a:r>
              <a:rPr lang="en-US" dirty="0" err="1"/>
              <a:t>ndiqni</a:t>
            </a:r>
            <a:r>
              <a:rPr lang="en-US" dirty="0"/>
              <a:t> </a:t>
            </a:r>
            <a:r>
              <a:rPr lang="en-US" dirty="0" err="1"/>
              <a:t>këto</a:t>
            </a:r>
            <a:r>
              <a:rPr lang="en-US" dirty="0"/>
              <a:t> </a:t>
            </a:r>
            <a:r>
              <a:rPr lang="en-US" dirty="0" err="1"/>
              <a:t>hapa</a:t>
            </a:r>
            <a:r>
              <a:rPr lang="en-US" dirty="0"/>
              <a:t>.</a:t>
            </a:r>
            <a:endParaRPr lang="en-GB" dirty="0"/>
          </a:p>
        </p:txBody>
      </p:sp>
      <p:pic>
        <p:nvPicPr>
          <p:cNvPr id="3" name="Bild 2"/>
          <p:cNvPicPr>
            <a:picLocks noChangeAspect="1"/>
          </p:cNvPicPr>
          <p:nvPr/>
        </p:nvPicPr>
        <p:blipFill>
          <a:blip r:embed="rId3"/>
          <a:stretch>
            <a:fillRect/>
          </a:stretch>
        </p:blipFill>
        <p:spPr>
          <a:xfrm>
            <a:off x="6265365" y="2228061"/>
            <a:ext cx="2646815" cy="2272610"/>
          </a:xfrm>
          <a:prstGeom prst="rect">
            <a:avLst/>
          </a:prstGeom>
          <a:effectLst>
            <a:reflection blurRad="6350" stA="52000" endA="300" endPos="35000" dir="5400000" sy="-100000" algn="bl" rotWithShape="0"/>
          </a:effectLst>
        </p:spPr>
      </p:pic>
      <p:sp>
        <p:nvSpPr>
          <p:cNvPr id="5" name="Espace réservé du numéro de diapositive 4"/>
          <p:cNvSpPr>
            <a:spLocks noGrp="1"/>
          </p:cNvSpPr>
          <p:nvPr>
            <p:ph type="sldNum" sz="quarter" idx="12"/>
          </p:nvPr>
        </p:nvSpPr>
        <p:spPr/>
        <p:txBody>
          <a:bodyPr/>
          <a:lstStyle/>
          <a:p>
            <a:r>
              <a:rPr lang="en-US" dirty="0" smtClean="0"/>
              <a:t>!</a:t>
            </a:r>
            <a:fld id="{C1820EB3-92EE-104B-92CD-26C09B1518FE}" type="slidenum">
              <a:rPr lang="en-US" smtClean="0"/>
              <a:pPr/>
              <a:t>116</a:t>
            </a:fld>
            <a:endParaRPr lang="en-US" dirty="0"/>
          </a:p>
        </p:txBody>
      </p:sp>
    </p:spTree>
    <p:extLst>
      <p:ext uri="{BB962C8B-B14F-4D97-AF65-F5344CB8AC3E}">
        <p14:creationId xmlns:p14="http://schemas.microsoft.com/office/powerpoint/2010/main" val="14652878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r>
              <a:rPr lang="en-US" b="1" dirty="0" err="1" smtClean="0"/>
              <a:t>Situata</a:t>
            </a:r>
            <a:r>
              <a:rPr lang="en-US" b="1" dirty="0" smtClean="0"/>
              <a:t> A – </a:t>
            </a:r>
            <a:r>
              <a:rPr lang="en-US" b="1" dirty="0" err="1" smtClean="0"/>
              <a:t>Kompjuteri</a:t>
            </a:r>
            <a:r>
              <a:rPr lang="en-US" b="1" dirty="0" smtClean="0"/>
              <a:t> </a:t>
            </a:r>
            <a:r>
              <a:rPr lang="en-US" b="1" dirty="0" err="1" smtClean="0"/>
              <a:t>është</a:t>
            </a:r>
            <a:r>
              <a:rPr lang="en-US" b="1" dirty="0" smtClean="0"/>
              <a:t> </a:t>
            </a:r>
            <a:r>
              <a:rPr lang="en-US" b="1" dirty="0" err="1" smtClean="0"/>
              <a:t>i</a:t>
            </a:r>
            <a:r>
              <a:rPr lang="en-US" b="1" dirty="0" smtClean="0"/>
              <a:t> </a:t>
            </a:r>
            <a:r>
              <a:rPr lang="en-US" b="1" dirty="0" err="1" smtClean="0"/>
              <a:t>fikur</a:t>
            </a:r>
            <a:endParaRPr lang="en-US" b="1" dirty="0"/>
          </a:p>
        </p:txBody>
      </p:sp>
      <p:sp>
        <p:nvSpPr>
          <p:cNvPr id="4" name="Rectangle 3"/>
          <p:cNvSpPr>
            <a:spLocks noGrp="1" noChangeArrowheads="1"/>
          </p:cNvSpPr>
          <p:nvPr>
            <p:ph idx="1"/>
          </p:nvPr>
        </p:nvSpPr>
        <p:spPr>
          <a:xfrm>
            <a:off x="457200" y="1600200"/>
            <a:ext cx="5709356" cy="4525963"/>
          </a:xfrm>
        </p:spPr>
        <p:txBody>
          <a:bodyPr>
            <a:normAutofit fontScale="70000" lnSpcReduction="20000"/>
          </a:bodyPr>
          <a:lstStyle/>
          <a:p>
            <a:pPr algn="just">
              <a:lnSpc>
                <a:spcPct val="150000"/>
              </a:lnSpc>
              <a:spcBef>
                <a:spcPts val="0"/>
              </a:spcBef>
            </a:pPr>
            <a:r>
              <a:rPr lang="en-US" dirty="0" err="1"/>
              <a:t>Ju</a:t>
            </a:r>
            <a:r>
              <a:rPr lang="en-US" dirty="0"/>
              <a:t> </a:t>
            </a:r>
            <a:r>
              <a:rPr lang="en-US" dirty="0" err="1"/>
              <a:t>keni</a:t>
            </a:r>
            <a:r>
              <a:rPr lang="en-US" dirty="0"/>
              <a:t> </a:t>
            </a:r>
            <a:r>
              <a:rPr lang="en-US" dirty="0" err="1"/>
              <a:t>vendosur</a:t>
            </a:r>
            <a:r>
              <a:rPr lang="en-US" dirty="0"/>
              <a:t> </a:t>
            </a:r>
            <a:r>
              <a:rPr lang="en-US" dirty="0" err="1"/>
              <a:t>që</a:t>
            </a:r>
            <a:r>
              <a:rPr lang="en-US" dirty="0"/>
              <a:t> </a:t>
            </a:r>
            <a:r>
              <a:rPr lang="en-US" dirty="0" err="1"/>
              <a:t>sistemi</a:t>
            </a:r>
            <a:r>
              <a:rPr lang="en-US" dirty="0"/>
              <a:t> </a:t>
            </a:r>
            <a:r>
              <a:rPr lang="en-US" dirty="0" err="1"/>
              <a:t>është</a:t>
            </a:r>
            <a:r>
              <a:rPr lang="en-US" dirty="0"/>
              <a:t> </a:t>
            </a:r>
            <a:r>
              <a:rPr lang="en-US" dirty="0" err="1"/>
              <a:t>i</a:t>
            </a:r>
            <a:r>
              <a:rPr lang="en-US" dirty="0"/>
              <a:t> </a:t>
            </a:r>
            <a:r>
              <a:rPr lang="en-US" dirty="0" err="1"/>
              <a:t>fikur</a:t>
            </a:r>
            <a:r>
              <a:rPr lang="en-US" dirty="0"/>
              <a:t>; </a:t>
            </a:r>
            <a:r>
              <a:rPr lang="en-US" b="1" dirty="0" err="1"/>
              <a:t>mos</a:t>
            </a:r>
            <a:r>
              <a:rPr lang="en-US" dirty="0"/>
              <a:t> e </a:t>
            </a:r>
            <a:r>
              <a:rPr lang="en-US" dirty="0" err="1"/>
              <a:t>aktivizoni</a:t>
            </a:r>
            <a:r>
              <a:rPr lang="en-US" dirty="0"/>
              <a:t>!</a:t>
            </a:r>
          </a:p>
          <a:p>
            <a:pPr algn="just">
              <a:lnSpc>
                <a:spcPct val="150000"/>
              </a:lnSpc>
              <a:spcBef>
                <a:spcPts val="0"/>
              </a:spcBef>
            </a:pPr>
            <a:r>
              <a:rPr lang="en-US" dirty="0" err="1"/>
              <a:t>Hiqni</a:t>
            </a:r>
            <a:r>
              <a:rPr lang="en-US" dirty="0"/>
              <a:t> </a:t>
            </a:r>
            <a:r>
              <a:rPr lang="en-US" dirty="0" err="1"/>
              <a:t>kabllon</a:t>
            </a:r>
            <a:r>
              <a:rPr lang="en-US" dirty="0"/>
              <a:t> e </a:t>
            </a:r>
            <a:r>
              <a:rPr lang="en-US" dirty="0" err="1"/>
              <a:t>furnizimit</a:t>
            </a:r>
            <a:r>
              <a:rPr lang="en-US" dirty="0"/>
              <a:t> me </a:t>
            </a:r>
            <a:r>
              <a:rPr lang="en-US" dirty="0" err="1"/>
              <a:t>energji</a:t>
            </a:r>
            <a:r>
              <a:rPr lang="en-US" dirty="0"/>
              <a:t> </a:t>
            </a:r>
            <a:r>
              <a:rPr lang="en-US" dirty="0" err="1"/>
              <a:t>nga</a:t>
            </a:r>
            <a:r>
              <a:rPr lang="en-US" dirty="0"/>
              <a:t> </a:t>
            </a:r>
            <a:r>
              <a:rPr lang="en-US" dirty="0" err="1"/>
              <a:t>pajisja</a:t>
            </a:r>
            <a:r>
              <a:rPr lang="en-US" dirty="0"/>
              <a:t> e </a:t>
            </a:r>
            <a:r>
              <a:rPr lang="en-US" dirty="0" err="1"/>
              <a:t>synuar</a:t>
            </a:r>
            <a:r>
              <a:rPr lang="en-US" dirty="0"/>
              <a:t> (</a:t>
            </a:r>
            <a:r>
              <a:rPr lang="en-US" dirty="0" err="1"/>
              <a:t>mos</a:t>
            </a:r>
            <a:r>
              <a:rPr lang="en-US" dirty="0"/>
              <a:t> e </a:t>
            </a:r>
            <a:r>
              <a:rPr lang="en-US" dirty="0" err="1"/>
              <a:t>fikni</a:t>
            </a:r>
            <a:r>
              <a:rPr lang="en-US" dirty="0"/>
              <a:t> </a:t>
            </a:r>
            <a:r>
              <a:rPr lang="en-US" dirty="0" err="1"/>
              <a:t>atë</a:t>
            </a:r>
            <a:r>
              <a:rPr lang="en-US" dirty="0"/>
              <a:t> </a:t>
            </a:r>
            <a:r>
              <a:rPr lang="en-US" dirty="0" err="1"/>
              <a:t>në</a:t>
            </a:r>
            <a:r>
              <a:rPr lang="en-US" dirty="0"/>
              <a:t> </a:t>
            </a:r>
            <a:r>
              <a:rPr lang="en-US" dirty="0" err="1"/>
              <a:t>prizën</a:t>
            </a:r>
            <a:r>
              <a:rPr lang="en-US" dirty="0"/>
              <a:t> e </a:t>
            </a:r>
            <a:r>
              <a:rPr lang="en-US" dirty="0" err="1"/>
              <a:t>murit</a:t>
            </a:r>
            <a:r>
              <a:rPr lang="en-US" dirty="0"/>
              <a:t>) </a:t>
            </a:r>
            <a:r>
              <a:rPr lang="en-US" dirty="0" err="1"/>
              <a:t>dhe</a:t>
            </a:r>
            <a:r>
              <a:rPr lang="en-US" dirty="0"/>
              <a:t> </a:t>
            </a:r>
            <a:r>
              <a:rPr lang="en-US" dirty="0" err="1"/>
              <a:t>regjistrojeni</a:t>
            </a:r>
            <a:r>
              <a:rPr lang="en-US" dirty="0"/>
              <a:t> </a:t>
            </a:r>
            <a:r>
              <a:rPr lang="en-US" dirty="0" err="1"/>
              <a:t>kohën</a:t>
            </a:r>
            <a:r>
              <a:rPr lang="en-US" dirty="0"/>
              <a:t> </a:t>
            </a:r>
            <a:r>
              <a:rPr lang="en-US" dirty="0" err="1"/>
              <a:t>për</a:t>
            </a:r>
            <a:r>
              <a:rPr lang="en-US" dirty="0"/>
              <a:t> </a:t>
            </a:r>
            <a:r>
              <a:rPr lang="en-US" dirty="0" err="1"/>
              <a:t>të</a:t>
            </a:r>
            <a:r>
              <a:rPr lang="en-US" dirty="0"/>
              <a:t> </a:t>
            </a:r>
            <a:r>
              <a:rPr lang="en-US" dirty="0" err="1"/>
              <a:t>bërë</a:t>
            </a:r>
            <a:r>
              <a:rPr lang="en-US" dirty="0"/>
              <a:t> </a:t>
            </a:r>
            <a:r>
              <a:rPr lang="en-US" dirty="0" err="1"/>
              <a:t>këtë</a:t>
            </a:r>
            <a:r>
              <a:rPr lang="en-US" dirty="0"/>
              <a:t>.</a:t>
            </a:r>
          </a:p>
          <a:p>
            <a:pPr algn="just">
              <a:lnSpc>
                <a:spcPct val="150000"/>
              </a:lnSpc>
              <a:spcBef>
                <a:spcPts val="0"/>
              </a:spcBef>
            </a:pPr>
            <a:r>
              <a:rPr lang="en-US" dirty="0" err="1"/>
              <a:t>Nëse</a:t>
            </a:r>
            <a:r>
              <a:rPr lang="en-US" dirty="0"/>
              <a:t> </a:t>
            </a:r>
            <a:r>
              <a:rPr lang="en-US" dirty="0" err="1"/>
              <a:t>keni</a:t>
            </a:r>
            <a:r>
              <a:rPr lang="en-US" dirty="0"/>
              <a:t> </a:t>
            </a:r>
            <a:r>
              <a:rPr lang="en-US" dirty="0" err="1"/>
              <a:t>të</a:t>
            </a:r>
            <a:r>
              <a:rPr lang="en-US" dirty="0"/>
              <a:t> </a:t>
            </a:r>
            <a:r>
              <a:rPr lang="en-US" dirty="0" err="1"/>
              <a:t>bëjnë</a:t>
            </a:r>
            <a:r>
              <a:rPr lang="en-US" dirty="0"/>
              <a:t> me </a:t>
            </a:r>
            <a:r>
              <a:rPr lang="en-US" dirty="0" err="1"/>
              <a:t>një</a:t>
            </a:r>
            <a:r>
              <a:rPr lang="en-US" dirty="0"/>
              <a:t> </a:t>
            </a:r>
            <a:r>
              <a:rPr lang="en-US" dirty="0" err="1"/>
              <a:t>pajisje</a:t>
            </a:r>
            <a:r>
              <a:rPr lang="en-US" dirty="0"/>
              <a:t> portative, </a:t>
            </a:r>
            <a:r>
              <a:rPr lang="en-US" dirty="0" err="1"/>
              <a:t>gjithashtu</a:t>
            </a:r>
            <a:r>
              <a:rPr lang="en-US" dirty="0"/>
              <a:t> </a:t>
            </a:r>
            <a:r>
              <a:rPr lang="en-US" dirty="0" err="1"/>
              <a:t>hiqni</a:t>
            </a:r>
            <a:r>
              <a:rPr lang="en-US" dirty="0"/>
              <a:t> </a:t>
            </a:r>
            <a:r>
              <a:rPr lang="en-US" dirty="0" err="1"/>
              <a:t>paketën</a:t>
            </a:r>
            <a:r>
              <a:rPr lang="en-US" dirty="0"/>
              <a:t> e </a:t>
            </a:r>
            <a:r>
              <a:rPr lang="en-US" dirty="0" err="1"/>
              <a:t>baterisë</a:t>
            </a:r>
            <a:r>
              <a:rPr lang="en-US" dirty="0"/>
              <a:t>.</a:t>
            </a:r>
            <a:endParaRPr lang="en-GB" dirty="0"/>
          </a:p>
        </p:txBody>
      </p:sp>
      <p:pic>
        <p:nvPicPr>
          <p:cNvPr id="3" name="Bild 2"/>
          <p:cNvPicPr>
            <a:picLocks noChangeAspect="1"/>
          </p:cNvPicPr>
          <p:nvPr/>
        </p:nvPicPr>
        <p:blipFill>
          <a:blip r:embed="rId3"/>
          <a:stretch>
            <a:fillRect/>
          </a:stretch>
        </p:blipFill>
        <p:spPr>
          <a:xfrm>
            <a:off x="6373504" y="2057056"/>
            <a:ext cx="2951118" cy="1958154"/>
          </a:xfrm>
          <a:prstGeom prst="rect">
            <a:avLst/>
          </a:prstGeom>
          <a:effectLst>
            <a:reflection blurRad="6350" stA="52000" endA="300" endPos="35000" dir="5400000" sy="-100000" algn="bl" rotWithShape="0"/>
          </a:effectLst>
        </p:spPr>
      </p:pic>
      <p:sp>
        <p:nvSpPr>
          <p:cNvPr id="5" name="Espace réservé du numéro de diapositive 4"/>
          <p:cNvSpPr>
            <a:spLocks noGrp="1"/>
          </p:cNvSpPr>
          <p:nvPr>
            <p:ph type="sldNum" sz="quarter" idx="12"/>
          </p:nvPr>
        </p:nvSpPr>
        <p:spPr/>
        <p:txBody>
          <a:bodyPr/>
          <a:lstStyle/>
          <a:p>
            <a:r>
              <a:rPr lang="en-US" dirty="0" smtClean="0"/>
              <a:t>!</a:t>
            </a:r>
            <a:fld id="{C1820EB3-92EE-104B-92CD-26C09B1518FE}" type="slidenum">
              <a:rPr lang="en-US" smtClean="0"/>
              <a:pPr/>
              <a:t>117</a:t>
            </a:fld>
            <a:endParaRPr lang="en-US" dirty="0"/>
          </a:p>
        </p:txBody>
      </p:sp>
    </p:spTree>
    <p:extLst>
      <p:ext uri="{BB962C8B-B14F-4D97-AF65-F5344CB8AC3E}">
        <p14:creationId xmlns:p14="http://schemas.microsoft.com/office/powerpoint/2010/main" val="1692996419"/>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r>
              <a:rPr lang="en-US" b="1" dirty="0" err="1" smtClean="0"/>
              <a:t>Situata</a:t>
            </a:r>
            <a:r>
              <a:rPr lang="en-US" b="1" dirty="0" smtClean="0"/>
              <a:t> B – </a:t>
            </a:r>
            <a:r>
              <a:rPr lang="en-US" b="1" dirty="0" err="1" smtClean="0"/>
              <a:t>Kompjuteri</a:t>
            </a:r>
            <a:r>
              <a:rPr lang="en-US" b="1" dirty="0" smtClean="0"/>
              <a:t> </a:t>
            </a:r>
            <a:r>
              <a:rPr lang="en-US" b="1" dirty="0" err="1" smtClean="0"/>
              <a:t>është</a:t>
            </a:r>
            <a:r>
              <a:rPr lang="en-US" b="1" dirty="0" smtClean="0"/>
              <a:t> </a:t>
            </a:r>
            <a:r>
              <a:rPr lang="en-US" b="1" dirty="0" err="1" smtClean="0"/>
              <a:t>i</a:t>
            </a:r>
            <a:r>
              <a:rPr lang="en-US" b="1" dirty="0" smtClean="0"/>
              <a:t> </a:t>
            </a:r>
            <a:r>
              <a:rPr lang="en-US" b="1" dirty="0" err="1" smtClean="0"/>
              <a:t>ndezur</a:t>
            </a:r>
            <a:endParaRPr lang="en-US" b="1" dirty="0"/>
          </a:p>
        </p:txBody>
      </p:sp>
      <p:sp>
        <p:nvSpPr>
          <p:cNvPr id="4" name="Rectangle 3"/>
          <p:cNvSpPr>
            <a:spLocks noGrp="1" noChangeArrowheads="1"/>
          </p:cNvSpPr>
          <p:nvPr>
            <p:ph idx="1"/>
          </p:nvPr>
        </p:nvSpPr>
        <p:spPr>
          <a:xfrm>
            <a:off x="457200" y="1600200"/>
            <a:ext cx="5850467" cy="4525963"/>
          </a:xfrm>
        </p:spPr>
        <p:txBody>
          <a:bodyPr>
            <a:normAutofit fontScale="77500" lnSpcReduction="20000"/>
          </a:bodyPr>
          <a:lstStyle/>
          <a:p>
            <a:pPr algn="just">
              <a:lnSpc>
                <a:spcPct val="150000"/>
              </a:lnSpc>
              <a:spcBef>
                <a:spcPts val="0"/>
              </a:spcBef>
            </a:pPr>
            <a:r>
              <a:rPr lang="en-US" dirty="0" err="1"/>
              <a:t>Ju</a:t>
            </a:r>
            <a:r>
              <a:rPr lang="en-US" dirty="0"/>
              <a:t> </a:t>
            </a:r>
            <a:r>
              <a:rPr lang="en-US" dirty="0" err="1"/>
              <a:t>keni</a:t>
            </a:r>
            <a:r>
              <a:rPr lang="en-US" dirty="0"/>
              <a:t> </a:t>
            </a:r>
            <a:r>
              <a:rPr lang="en-US" dirty="0" err="1"/>
              <a:t>vendosur</a:t>
            </a:r>
            <a:r>
              <a:rPr lang="en-US" dirty="0"/>
              <a:t> </a:t>
            </a:r>
            <a:r>
              <a:rPr lang="en-US" dirty="0" err="1"/>
              <a:t>që</a:t>
            </a:r>
            <a:r>
              <a:rPr lang="en-US" dirty="0"/>
              <a:t> </a:t>
            </a:r>
            <a:r>
              <a:rPr lang="en-US" dirty="0" err="1"/>
              <a:t>sistemi</a:t>
            </a:r>
            <a:r>
              <a:rPr lang="en-US" dirty="0"/>
              <a:t> </a:t>
            </a:r>
            <a:r>
              <a:rPr lang="en-US" dirty="0" err="1"/>
              <a:t>të</a:t>
            </a:r>
            <a:r>
              <a:rPr lang="en-US" dirty="0"/>
              <a:t> </a:t>
            </a:r>
            <a:r>
              <a:rPr lang="en-US" dirty="0" err="1"/>
              <a:t>jetë</a:t>
            </a:r>
            <a:r>
              <a:rPr lang="en-US" dirty="0"/>
              <a:t> </a:t>
            </a:r>
            <a:r>
              <a:rPr lang="en-US" dirty="0" err="1"/>
              <a:t>i</a:t>
            </a:r>
            <a:r>
              <a:rPr lang="en-US" dirty="0"/>
              <a:t> </a:t>
            </a:r>
            <a:r>
              <a:rPr lang="en-US" dirty="0" err="1"/>
              <a:t>ndezur</a:t>
            </a:r>
            <a:r>
              <a:rPr lang="en-US" dirty="0"/>
              <a:t>; </a:t>
            </a:r>
            <a:r>
              <a:rPr lang="en-US" dirty="0" err="1"/>
              <a:t>mos</a:t>
            </a:r>
            <a:r>
              <a:rPr lang="en-US" dirty="0"/>
              <a:t> e </a:t>
            </a:r>
            <a:r>
              <a:rPr lang="en-US" dirty="0" err="1"/>
              <a:t>fikni</a:t>
            </a:r>
            <a:r>
              <a:rPr lang="en-US" dirty="0"/>
              <a:t>!</a:t>
            </a:r>
          </a:p>
          <a:p>
            <a:pPr algn="just">
              <a:lnSpc>
                <a:spcPct val="150000"/>
              </a:lnSpc>
              <a:spcBef>
                <a:spcPts val="0"/>
              </a:spcBef>
            </a:pPr>
            <a:r>
              <a:rPr lang="en-US" dirty="0" err="1"/>
              <a:t>Mundohuni</a:t>
            </a:r>
            <a:r>
              <a:rPr lang="en-US" dirty="0"/>
              <a:t> </a:t>
            </a:r>
            <a:r>
              <a:rPr lang="en-US" dirty="0" err="1"/>
              <a:t>të</a:t>
            </a:r>
            <a:r>
              <a:rPr lang="en-US" dirty="0"/>
              <a:t> </a:t>
            </a:r>
            <a:r>
              <a:rPr lang="en-US" dirty="0" err="1"/>
              <a:t>kontaktoni</a:t>
            </a:r>
            <a:r>
              <a:rPr lang="en-US" dirty="0"/>
              <a:t> </a:t>
            </a:r>
            <a:r>
              <a:rPr lang="en-US" dirty="0" err="1"/>
              <a:t>një</a:t>
            </a:r>
            <a:r>
              <a:rPr lang="en-US" dirty="0"/>
              <a:t> specialist..</a:t>
            </a:r>
            <a:endParaRPr lang="de-DE" dirty="0" smtClean="0"/>
          </a:p>
          <a:p>
            <a:pPr lvl="1" algn="just"/>
            <a:r>
              <a:rPr lang="en-US" dirty="0" err="1"/>
              <a:t>Nëse</a:t>
            </a:r>
            <a:r>
              <a:rPr lang="en-US" dirty="0"/>
              <a:t> </a:t>
            </a:r>
            <a:r>
              <a:rPr lang="en-US" dirty="0" err="1"/>
              <a:t>një</a:t>
            </a:r>
            <a:r>
              <a:rPr lang="en-US" dirty="0"/>
              <a:t> specialist </a:t>
            </a:r>
            <a:r>
              <a:rPr lang="en-US" dirty="0" err="1"/>
              <a:t>është</a:t>
            </a:r>
            <a:r>
              <a:rPr lang="en-US" dirty="0"/>
              <a:t> </a:t>
            </a:r>
            <a:r>
              <a:rPr lang="en-US" dirty="0" err="1"/>
              <a:t>në</a:t>
            </a:r>
            <a:r>
              <a:rPr lang="en-US" dirty="0"/>
              <a:t> </a:t>
            </a:r>
            <a:r>
              <a:rPr lang="en-US" dirty="0" err="1"/>
              <a:t>dispozicion</a:t>
            </a:r>
            <a:r>
              <a:rPr lang="en-US" dirty="0"/>
              <a:t>, </a:t>
            </a:r>
            <a:r>
              <a:rPr lang="en-US" dirty="0" err="1"/>
              <a:t>ndiqni</a:t>
            </a:r>
            <a:r>
              <a:rPr lang="en-US" dirty="0"/>
              <a:t> </a:t>
            </a:r>
            <a:r>
              <a:rPr lang="en-US" dirty="0" err="1"/>
              <a:t>këshillat</a:t>
            </a:r>
            <a:r>
              <a:rPr lang="en-US" dirty="0"/>
              <a:t> e </a:t>
            </a:r>
            <a:r>
              <a:rPr lang="en-US" dirty="0" err="1"/>
              <a:t>tyre</a:t>
            </a:r>
            <a:r>
              <a:rPr lang="en-US" dirty="0"/>
              <a:t>.</a:t>
            </a:r>
          </a:p>
          <a:p>
            <a:pPr lvl="1" algn="just"/>
            <a:r>
              <a:rPr lang="en-US" dirty="0" err="1"/>
              <a:t>Nëse</a:t>
            </a:r>
            <a:r>
              <a:rPr lang="en-US" dirty="0"/>
              <a:t> </a:t>
            </a:r>
            <a:r>
              <a:rPr lang="en-US" dirty="0" err="1"/>
              <a:t>nuk</a:t>
            </a:r>
            <a:r>
              <a:rPr lang="en-US" dirty="0"/>
              <a:t> </a:t>
            </a:r>
            <a:r>
              <a:rPr lang="en-US" dirty="0" err="1"/>
              <a:t>ka</a:t>
            </a:r>
            <a:r>
              <a:rPr lang="en-US" dirty="0"/>
              <a:t> </a:t>
            </a:r>
            <a:r>
              <a:rPr lang="en-US" dirty="0" err="1"/>
              <a:t>ndonjë</a:t>
            </a:r>
            <a:r>
              <a:rPr lang="en-US" dirty="0"/>
              <a:t> specialist, </a:t>
            </a:r>
            <a:r>
              <a:rPr lang="en-US" dirty="0" err="1"/>
              <a:t>vazhdoni</a:t>
            </a:r>
            <a:r>
              <a:rPr lang="en-US" dirty="0"/>
              <a:t> me </a:t>
            </a:r>
            <a:r>
              <a:rPr lang="en-US" dirty="0" err="1"/>
              <a:t>udhëzimet</a:t>
            </a:r>
            <a:r>
              <a:rPr lang="en-US" dirty="0"/>
              <a:t> e </a:t>
            </a:r>
            <a:r>
              <a:rPr lang="en-US" dirty="0" err="1" smtClean="0"/>
              <a:t>ardhshme</a:t>
            </a:r>
            <a:r>
              <a:rPr lang="en-US" dirty="0" smtClean="0"/>
              <a:t>.</a:t>
            </a:r>
            <a:endParaRPr lang="de-DE" dirty="0"/>
          </a:p>
          <a:p>
            <a:pPr lvl="0" algn="just"/>
            <a:r>
              <a:rPr lang="en-US" b="1" dirty="0" err="1"/>
              <a:t>Mos</a:t>
            </a:r>
            <a:r>
              <a:rPr lang="en-US" b="1" dirty="0"/>
              <a:t> </a:t>
            </a:r>
            <a:r>
              <a:rPr lang="en-US" dirty="0" err="1"/>
              <a:t>prekni</a:t>
            </a:r>
            <a:r>
              <a:rPr lang="en-US" dirty="0"/>
              <a:t> </a:t>
            </a:r>
            <a:r>
              <a:rPr lang="en-US" dirty="0" err="1"/>
              <a:t>tastierën</a:t>
            </a:r>
            <a:r>
              <a:rPr lang="en-US" dirty="0"/>
              <a:t> </a:t>
            </a:r>
            <a:r>
              <a:rPr lang="en-US" dirty="0" err="1"/>
              <a:t>ose</a:t>
            </a:r>
            <a:r>
              <a:rPr lang="en-US" dirty="0"/>
              <a:t> </a:t>
            </a:r>
            <a:r>
              <a:rPr lang="en-US" dirty="0" err="1"/>
              <a:t>pajisjet</a:t>
            </a:r>
            <a:r>
              <a:rPr lang="en-US" dirty="0"/>
              <a:t> e </a:t>
            </a:r>
            <a:r>
              <a:rPr lang="en-US" dirty="0" err="1"/>
              <a:t>tjera</a:t>
            </a:r>
            <a:r>
              <a:rPr lang="en-US" dirty="0"/>
              <a:t> </a:t>
            </a:r>
            <a:r>
              <a:rPr lang="en-US" dirty="0" err="1"/>
              <a:t>të</a:t>
            </a:r>
            <a:r>
              <a:rPr lang="en-US" dirty="0"/>
              <a:t> </a:t>
            </a:r>
            <a:r>
              <a:rPr lang="en-US" dirty="0" err="1"/>
              <a:t>hyrjes</a:t>
            </a:r>
            <a:r>
              <a:rPr lang="en-US" dirty="0"/>
              <a:t>.</a:t>
            </a:r>
          </a:p>
          <a:p>
            <a:pPr lvl="0" algn="just"/>
            <a:r>
              <a:rPr lang="en-US" dirty="0" err="1"/>
              <a:t>Të</a:t>
            </a:r>
            <a:r>
              <a:rPr lang="en-US" dirty="0"/>
              <a:t> </a:t>
            </a:r>
            <a:r>
              <a:rPr lang="en-US" dirty="0" err="1"/>
              <a:t>vazhdohet</a:t>
            </a:r>
            <a:r>
              <a:rPr lang="en-US" dirty="0"/>
              <a:t> me </a:t>
            </a:r>
            <a:r>
              <a:rPr lang="en-US" dirty="0" err="1"/>
              <a:t>hapat</a:t>
            </a:r>
            <a:r>
              <a:rPr lang="en-US" dirty="0"/>
              <a:t> e </a:t>
            </a:r>
            <a:r>
              <a:rPr lang="en-US" dirty="0" err="1"/>
              <a:t>përshkruara</a:t>
            </a:r>
            <a:r>
              <a:rPr lang="en-US" dirty="0"/>
              <a:t> </a:t>
            </a:r>
            <a:r>
              <a:rPr lang="en-US" dirty="0" err="1"/>
              <a:t>në</a:t>
            </a:r>
            <a:r>
              <a:rPr lang="en-US" dirty="0"/>
              <a:t> "</a:t>
            </a:r>
            <a:r>
              <a:rPr lang="en-US" dirty="0" err="1"/>
              <a:t>Pjesën</a:t>
            </a:r>
            <a:r>
              <a:rPr lang="en-US" dirty="0"/>
              <a:t> e </a:t>
            </a:r>
            <a:r>
              <a:rPr lang="en-US" dirty="0" err="1"/>
              <a:t>të</a:t>
            </a:r>
            <a:r>
              <a:rPr lang="en-US" dirty="0"/>
              <a:t> </a:t>
            </a:r>
            <a:r>
              <a:rPr lang="en-US" dirty="0" err="1"/>
              <a:t>Dhënave</a:t>
            </a:r>
            <a:r>
              <a:rPr lang="en-US" dirty="0"/>
              <a:t> </a:t>
            </a:r>
            <a:r>
              <a:rPr lang="en-US" dirty="0" err="1"/>
              <a:t>të</a:t>
            </a:r>
            <a:r>
              <a:rPr lang="en-US" dirty="0"/>
              <a:t> </a:t>
            </a:r>
            <a:r>
              <a:rPr lang="en-US" dirty="0" err="1" smtClean="0"/>
              <a:t>Gjalla</a:t>
            </a:r>
            <a:r>
              <a:rPr lang="en-US" dirty="0" smtClean="0"/>
              <a:t>" </a:t>
            </a:r>
            <a:r>
              <a:rPr lang="en-US" dirty="0" err="1"/>
              <a:t>të</a:t>
            </a:r>
            <a:r>
              <a:rPr lang="en-US" dirty="0"/>
              <a:t> </a:t>
            </a:r>
            <a:r>
              <a:rPr lang="en-US" dirty="0" err="1" smtClean="0"/>
              <a:t>prezantimit</a:t>
            </a:r>
            <a:r>
              <a:rPr lang="de-DE" dirty="0" smtClean="0"/>
              <a:t> </a:t>
            </a:r>
            <a:endParaRPr lang="en-GB" dirty="0"/>
          </a:p>
        </p:txBody>
      </p:sp>
      <p:pic>
        <p:nvPicPr>
          <p:cNvPr id="5" name="Grafik 13"/>
          <p:cNvPicPr/>
          <p:nvPr/>
        </p:nvPicPr>
        <p:blipFill rotWithShape="1">
          <a:blip r:embed="rId3">
            <a:extLst>
              <a:ext uri="{28A0092B-C50C-407E-A947-70E740481C1C}">
                <a14:useLocalDpi xmlns:a14="http://schemas.microsoft.com/office/drawing/2010/main" val="0"/>
              </a:ext>
            </a:extLst>
          </a:blip>
          <a:srcRect l="34261" t="33495" r="40724" b="23595"/>
          <a:stretch/>
        </p:blipFill>
        <p:spPr bwMode="auto">
          <a:xfrm>
            <a:off x="6414911" y="1947333"/>
            <a:ext cx="2503034" cy="2456394"/>
          </a:xfrm>
          <a:prstGeom prst="rect">
            <a:avLst/>
          </a:prstGeom>
          <a:noFill/>
          <a:ln>
            <a:noFill/>
          </a:ln>
          <a:effectLst>
            <a:reflection blurRad="6350" stA="52000" endA="300" endPos="35000" dir="5400000" sy="-100000" algn="bl" rotWithShape="0"/>
          </a:effectLst>
        </p:spPr>
      </p:pic>
      <p:sp>
        <p:nvSpPr>
          <p:cNvPr id="3" name="Espace réservé du numéro de diapositive 2"/>
          <p:cNvSpPr>
            <a:spLocks noGrp="1"/>
          </p:cNvSpPr>
          <p:nvPr>
            <p:ph type="sldNum" sz="quarter" idx="12"/>
          </p:nvPr>
        </p:nvSpPr>
        <p:spPr/>
        <p:txBody>
          <a:bodyPr/>
          <a:lstStyle/>
          <a:p>
            <a:r>
              <a:rPr lang="en-US" dirty="0" smtClean="0"/>
              <a:t>!</a:t>
            </a:r>
            <a:fld id="{C1820EB3-92EE-104B-92CD-26C09B1518FE}" type="slidenum">
              <a:rPr lang="en-US" smtClean="0"/>
              <a:pPr/>
              <a:t>118</a:t>
            </a:fld>
            <a:endParaRPr lang="en-US" dirty="0"/>
          </a:p>
        </p:txBody>
      </p:sp>
    </p:spTree>
    <p:extLst>
      <p:ext uri="{BB962C8B-B14F-4D97-AF65-F5344CB8AC3E}">
        <p14:creationId xmlns:p14="http://schemas.microsoft.com/office/powerpoint/2010/main" val="3249138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r>
              <a:rPr lang="en-US" b="1" dirty="0" err="1" smtClean="0"/>
              <a:t>Situata</a:t>
            </a:r>
            <a:r>
              <a:rPr lang="en-US" b="1" dirty="0" smtClean="0"/>
              <a:t> C – </a:t>
            </a:r>
            <a:r>
              <a:rPr lang="en-US" b="1" dirty="0" err="1" smtClean="0"/>
              <a:t>Ju</a:t>
            </a:r>
            <a:r>
              <a:rPr lang="en-US" b="1" dirty="0" smtClean="0"/>
              <a:t> </a:t>
            </a:r>
            <a:r>
              <a:rPr lang="en-US" b="1" dirty="0" err="1" smtClean="0"/>
              <a:t>nuk</a:t>
            </a:r>
            <a:r>
              <a:rPr lang="en-US" b="1" dirty="0" smtClean="0"/>
              <a:t> </a:t>
            </a:r>
            <a:r>
              <a:rPr lang="en-US" b="1" dirty="0" err="1" smtClean="0"/>
              <a:t>mund</a:t>
            </a:r>
            <a:r>
              <a:rPr lang="en-US" b="1" dirty="0" smtClean="0"/>
              <a:t> ta </a:t>
            </a:r>
            <a:r>
              <a:rPr lang="en-US" b="1" dirty="0" err="1" smtClean="0"/>
              <a:t>përcaktoni</a:t>
            </a:r>
            <a:endParaRPr lang="en-US" b="1" dirty="0"/>
          </a:p>
        </p:txBody>
      </p:sp>
      <p:sp>
        <p:nvSpPr>
          <p:cNvPr id="4" name="Rectangle 3"/>
          <p:cNvSpPr>
            <a:spLocks noGrp="1" noChangeArrowheads="1"/>
          </p:cNvSpPr>
          <p:nvPr>
            <p:ph idx="1"/>
          </p:nvPr>
        </p:nvSpPr>
        <p:spPr>
          <a:xfrm>
            <a:off x="334370" y="1013346"/>
            <a:ext cx="5455356" cy="5144911"/>
          </a:xfrm>
        </p:spPr>
        <p:txBody>
          <a:bodyPr>
            <a:normAutofit fontScale="92500" lnSpcReduction="20000"/>
          </a:bodyPr>
          <a:lstStyle/>
          <a:p>
            <a:pPr algn="just"/>
            <a:r>
              <a:rPr lang="en-US" dirty="0" err="1"/>
              <a:t>Nuk</a:t>
            </a:r>
            <a:r>
              <a:rPr lang="en-US" dirty="0"/>
              <a:t> </a:t>
            </a:r>
            <a:r>
              <a:rPr lang="en-US" dirty="0" err="1"/>
              <a:t>mund</a:t>
            </a:r>
            <a:r>
              <a:rPr lang="en-US" dirty="0"/>
              <a:t> </a:t>
            </a:r>
            <a:r>
              <a:rPr lang="en-US" dirty="0" err="1"/>
              <a:t>të</a:t>
            </a:r>
            <a:r>
              <a:rPr lang="en-US" dirty="0"/>
              <a:t> </a:t>
            </a:r>
            <a:r>
              <a:rPr lang="en-US" dirty="0" err="1"/>
              <a:t>përcaktoni</a:t>
            </a:r>
            <a:r>
              <a:rPr lang="en-US" dirty="0"/>
              <a:t> </a:t>
            </a:r>
            <a:r>
              <a:rPr lang="en-US" dirty="0" err="1"/>
              <a:t>nëse</a:t>
            </a:r>
            <a:r>
              <a:rPr lang="en-US" dirty="0"/>
              <a:t> </a:t>
            </a:r>
            <a:r>
              <a:rPr lang="en-US" dirty="0" err="1"/>
              <a:t>sistemi</a:t>
            </a:r>
            <a:r>
              <a:rPr lang="en-US" dirty="0"/>
              <a:t> </a:t>
            </a:r>
            <a:r>
              <a:rPr lang="en-US" dirty="0" err="1"/>
              <a:t>ndizet</a:t>
            </a:r>
            <a:r>
              <a:rPr lang="en-US" dirty="0"/>
              <a:t> </a:t>
            </a:r>
            <a:r>
              <a:rPr lang="en-US" dirty="0" err="1"/>
              <a:t>ose</a:t>
            </a:r>
            <a:r>
              <a:rPr lang="en-US" dirty="0"/>
              <a:t> </a:t>
            </a:r>
            <a:r>
              <a:rPr lang="en-US" dirty="0" err="1"/>
              <a:t>fiket</a:t>
            </a:r>
            <a:r>
              <a:rPr lang="en-US" dirty="0"/>
              <a:t>.</a:t>
            </a:r>
          </a:p>
          <a:p>
            <a:pPr algn="just"/>
            <a:r>
              <a:rPr lang="en-US" dirty="0" err="1"/>
              <a:t>Supozoni</a:t>
            </a:r>
            <a:r>
              <a:rPr lang="en-US" dirty="0"/>
              <a:t> se </a:t>
            </a:r>
            <a:r>
              <a:rPr lang="en-US" dirty="0" err="1"/>
              <a:t>është</a:t>
            </a:r>
            <a:r>
              <a:rPr lang="en-US" dirty="0"/>
              <a:t> </a:t>
            </a:r>
            <a:r>
              <a:rPr lang="en-US" dirty="0" err="1"/>
              <a:t>fikur</a:t>
            </a:r>
            <a:r>
              <a:rPr lang="en-US" dirty="0"/>
              <a:t>. </a:t>
            </a:r>
            <a:r>
              <a:rPr lang="en-US" dirty="0" err="1"/>
              <a:t>Mos</a:t>
            </a:r>
            <a:r>
              <a:rPr lang="en-US" dirty="0"/>
              <a:t> e </a:t>
            </a:r>
            <a:r>
              <a:rPr lang="en-US" dirty="0" err="1"/>
              <a:t>shtypni</a:t>
            </a:r>
            <a:r>
              <a:rPr lang="en-US" dirty="0"/>
              <a:t> </a:t>
            </a:r>
            <a:r>
              <a:rPr lang="en-US" dirty="0" err="1"/>
              <a:t>kalimin</a:t>
            </a:r>
            <a:r>
              <a:rPr lang="en-US" dirty="0"/>
              <a:t>.</a:t>
            </a:r>
          </a:p>
          <a:p>
            <a:pPr algn="just"/>
            <a:r>
              <a:rPr lang="en-US" dirty="0" err="1"/>
              <a:t>Hiqni</a:t>
            </a:r>
            <a:r>
              <a:rPr lang="en-US" dirty="0"/>
              <a:t> </a:t>
            </a:r>
            <a:r>
              <a:rPr lang="en-US" dirty="0" err="1"/>
              <a:t>kabllon</a:t>
            </a:r>
            <a:r>
              <a:rPr lang="en-US" dirty="0"/>
              <a:t> e </a:t>
            </a:r>
            <a:r>
              <a:rPr lang="en-US" dirty="0" err="1"/>
              <a:t>furnizimit</a:t>
            </a:r>
            <a:r>
              <a:rPr lang="en-US" dirty="0"/>
              <a:t> me </a:t>
            </a:r>
            <a:r>
              <a:rPr lang="en-US" dirty="0" err="1"/>
              <a:t>energji</a:t>
            </a:r>
            <a:r>
              <a:rPr lang="en-US" dirty="0"/>
              <a:t> </a:t>
            </a:r>
            <a:r>
              <a:rPr lang="en-US" dirty="0" err="1"/>
              <a:t>nga</a:t>
            </a:r>
            <a:r>
              <a:rPr lang="en-US" dirty="0"/>
              <a:t> </a:t>
            </a:r>
            <a:r>
              <a:rPr lang="en-US" dirty="0" err="1"/>
              <a:t>pajisja</a:t>
            </a:r>
            <a:r>
              <a:rPr lang="en-US" dirty="0"/>
              <a:t> e </a:t>
            </a:r>
            <a:r>
              <a:rPr lang="en-US" dirty="0" err="1"/>
              <a:t>synuar</a:t>
            </a:r>
            <a:r>
              <a:rPr lang="en-US" dirty="0"/>
              <a:t> (</a:t>
            </a:r>
            <a:r>
              <a:rPr lang="en-US" dirty="0" err="1"/>
              <a:t>mos</a:t>
            </a:r>
            <a:r>
              <a:rPr lang="en-US" dirty="0"/>
              <a:t> e </a:t>
            </a:r>
            <a:r>
              <a:rPr lang="en-US" dirty="0" err="1"/>
              <a:t>fikni</a:t>
            </a:r>
            <a:r>
              <a:rPr lang="en-US" dirty="0"/>
              <a:t> </a:t>
            </a:r>
            <a:r>
              <a:rPr lang="en-US" dirty="0" err="1"/>
              <a:t>atë</a:t>
            </a:r>
            <a:r>
              <a:rPr lang="en-US" dirty="0"/>
              <a:t> </a:t>
            </a:r>
            <a:r>
              <a:rPr lang="en-US" dirty="0" err="1"/>
              <a:t>në</a:t>
            </a:r>
            <a:r>
              <a:rPr lang="en-US" dirty="0"/>
              <a:t> </a:t>
            </a:r>
            <a:r>
              <a:rPr lang="en-US" dirty="0" err="1"/>
              <a:t>prizën</a:t>
            </a:r>
            <a:r>
              <a:rPr lang="en-US" dirty="0"/>
              <a:t> e </a:t>
            </a:r>
            <a:r>
              <a:rPr lang="en-US" dirty="0" err="1"/>
              <a:t>murit</a:t>
            </a:r>
            <a:r>
              <a:rPr lang="en-US" dirty="0"/>
              <a:t>) </a:t>
            </a:r>
            <a:r>
              <a:rPr lang="en-US" dirty="0" err="1"/>
              <a:t>dhe</a:t>
            </a:r>
            <a:r>
              <a:rPr lang="en-US" dirty="0"/>
              <a:t> </a:t>
            </a:r>
            <a:r>
              <a:rPr lang="en-US" dirty="0" err="1"/>
              <a:t>regjistrojeni</a:t>
            </a:r>
            <a:r>
              <a:rPr lang="en-US" dirty="0"/>
              <a:t> </a:t>
            </a:r>
            <a:r>
              <a:rPr lang="en-US" dirty="0" err="1"/>
              <a:t>kohën</a:t>
            </a:r>
            <a:r>
              <a:rPr lang="en-US" dirty="0"/>
              <a:t> </a:t>
            </a:r>
            <a:r>
              <a:rPr lang="en-US" dirty="0" err="1"/>
              <a:t>për</a:t>
            </a:r>
            <a:r>
              <a:rPr lang="en-US" dirty="0"/>
              <a:t> </a:t>
            </a:r>
            <a:r>
              <a:rPr lang="en-US" dirty="0" err="1"/>
              <a:t>të</a:t>
            </a:r>
            <a:r>
              <a:rPr lang="en-US" dirty="0"/>
              <a:t> </a:t>
            </a:r>
            <a:r>
              <a:rPr lang="en-US" dirty="0" err="1"/>
              <a:t>bërë</a:t>
            </a:r>
            <a:r>
              <a:rPr lang="en-US" dirty="0"/>
              <a:t> </a:t>
            </a:r>
            <a:r>
              <a:rPr lang="en-US" dirty="0" err="1"/>
              <a:t>këtë</a:t>
            </a:r>
            <a:r>
              <a:rPr lang="en-US" dirty="0"/>
              <a:t>.</a:t>
            </a:r>
          </a:p>
          <a:p>
            <a:pPr algn="just"/>
            <a:r>
              <a:rPr lang="en-US" dirty="0" err="1"/>
              <a:t>Nëse</a:t>
            </a:r>
            <a:r>
              <a:rPr lang="en-US" dirty="0"/>
              <a:t> </a:t>
            </a:r>
            <a:r>
              <a:rPr lang="en-US" dirty="0" err="1"/>
              <a:t>keni</a:t>
            </a:r>
            <a:r>
              <a:rPr lang="en-US" dirty="0"/>
              <a:t> </a:t>
            </a:r>
            <a:r>
              <a:rPr lang="en-US" dirty="0" err="1"/>
              <a:t>të</a:t>
            </a:r>
            <a:r>
              <a:rPr lang="en-US" dirty="0"/>
              <a:t> </a:t>
            </a:r>
            <a:r>
              <a:rPr lang="en-US" dirty="0" err="1"/>
              <a:t>bëjnë</a:t>
            </a:r>
            <a:r>
              <a:rPr lang="en-US" dirty="0"/>
              <a:t> me </a:t>
            </a:r>
            <a:r>
              <a:rPr lang="en-US" dirty="0" err="1"/>
              <a:t>një</a:t>
            </a:r>
            <a:r>
              <a:rPr lang="en-US" dirty="0"/>
              <a:t> </a:t>
            </a:r>
            <a:r>
              <a:rPr lang="en-US" dirty="0" err="1"/>
              <a:t>pajisje</a:t>
            </a:r>
            <a:r>
              <a:rPr lang="en-US" dirty="0"/>
              <a:t> portative, </a:t>
            </a:r>
            <a:r>
              <a:rPr lang="en-US" dirty="0" err="1"/>
              <a:t>gjithashtu</a:t>
            </a:r>
            <a:r>
              <a:rPr lang="en-US" dirty="0"/>
              <a:t> </a:t>
            </a:r>
            <a:r>
              <a:rPr lang="en-US" dirty="0" err="1"/>
              <a:t>hiqni</a:t>
            </a:r>
            <a:r>
              <a:rPr lang="en-US" dirty="0"/>
              <a:t> </a:t>
            </a:r>
            <a:r>
              <a:rPr lang="en-US" dirty="0" err="1"/>
              <a:t>paketën</a:t>
            </a:r>
            <a:r>
              <a:rPr lang="en-US" dirty="0"/>
              <a:t> e </a:t>
            </a:r>
            <a:r>
              <a:rPr lang="en-US" dirty="0" err="1"/>
              <a:t>baterisë</a:t>
            </a:r>
            <a:r>
              <a:rPr lang="en-US" dirty="0"/>
              <a:t>.</a:t>
            </a:r>
            <a:endParaRPr lang="en-GB" dirty="0"/>
          </a:p>
        </p:txBody>
      </p:sp>
      <p:pic>
        <p:nvPicPr>
          <p:cNvPr id="5" name="Grafik 335"/>
          <p:cNvPicPr/>
          <p:nvPr/>
        </p:nvPicPr>
        <p:blipFill rotWithShape="1">
          <a:blip r:embed="rId3">
            <a:extLst>
              <a:ext uri="{28A0092B-C50C-407E-A947-70E740481C1C}">
                <a14:useLocalDpi xmlns:a14="http://schemas.microsoft.com/office/drawing/2010/main" val="0"/>
              </a:ext>
            </a:extLst>
          </a:blip>
          <a:srcRect l="48171" t="18812" r="12878" b="19802"/>
          <a:stretch/>
        </p:blipFill>
        <p:spPr bwMode="auto">
          <a:xfrm>
            <a:off x="6019800" y="1778000"/>
            <a:ext cx="2667000" cy="2699657"/>
          </a:xfrm>
          <a:prstGeom prst="rect">
            <a:avLst/>
          </a:prstGeom>
          <a:noFill/>
          <a:ln>
            <a:noFill/>
          </a:ln>
          <a:effectLst>
            <a:reflection blurRad="6350" stA="52000" endA="300" endPos="35000" dir="5400000" sy="-100000" algn="bl" rotWithShape="0"/>
          </a:effectLst>
        </p:spPr>
      </p:pic>
      <p:sp>
        <p:nvSpPr>
          <p:cNvPr id="3" name="Espace réservé du numéro de diapositive 2"/>
          <p:cNvSpPr>
            <a:spLocks noGrp="1"/>
          </p:cNvSpPr>
          <p:nvPr>
            <p:ph type="sldNum" sz="quarter" idx="12"/>
          </p:nvPr>
        </p:nvSpPr>
        <p:spPr/>
        <p:txBody>
          <a:bodyPr/>
          <a:lstStyle/>
          <a:p>
            <a:r>
              <a:rPr lang="en-US" dirty="0" smtClean="0"/>
              <a:t>!</a:t>
            </a:r>
            <a:fld id="{C1820EB3-92EE-104B-92CD-26C09B1518FE}" type="slidenum">
              <a:rPr lang="en-US" smtClean="0"/>
              <a:pPr/>
              <a:t>119</a:t>
            </a:fld>
            <a:endParaRPr lang="en-US" dirty="0"/>
          </a:p>
        </p:txBody>
      </p:sp>
    </p:spTree>
    <p:extLst>
      <p:ext uri="{BB962C8B-B14F-4D97-AF65-F5344CB8AC3E}">
        <p14:creationId xmlns:p14="http://schemas.microsoft.com/office/powerpoint/2010/main" val="621827743"/>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Çfarë </a:t>
            </a:r>
            <a:r>
              <a:rPr lang="en-US" b="1" dirty="0" err="1"/>
              <a:t>është</a:t>
            </a:r>
            <a:r>
              <a:rPr lang="en-US" b="1" dirty="0"/>
              <a:t> Prova </a:t>
            </a:r>
            <a:r>
              <a:rPr lang="en-US" b="1" dirty="0" err="1"/>
              <a:t>Elektronike</a:t>
            </a:r>
            <a:r>
              <a:rPr lang="en-US" b="1" dirty="0"/>
              <a:t>?</a:t>
            </a:r>
            <a:endParaRPr lang="en-US" dirty="0"/>
          </a:p>
        </p:txBody>
      </p:sp>
      <p:sp>
        <p:nvSpPr>
          <p:cNvPr id="3" name="Content Placeholder 2"/>
          <p:cNvSpPr>
            <a:spLocks noGrp="1"/>
          </p:cNvSpPr>
          <p:nvPr>
            <p:ph idx="1"/>
          </p:nvPr>
        </p:nvSpPr>
        <p:spPr/>
        <p:txBody>
          <a:bodyPr>
            <a:normAutofit/>
          </a:bodyPr>
          <a:lstStyle/>
          <a:p>
            <a:pPr algn="just"/>
            <a:r>
              <a:rPr lang="en-US" dirty="0" err="1"/>
              <a:t>Natyra</a:t>
            </a:r>
            <a:r>
              <a:rPr lang="en-US" dirty="0"/>
              <a:t> e </a:t>
            </a:r>
            <a:r>
              <a:rPr lang="en-US" dirty="0" err="1"/>
              <a:t>të</a:t>
            </a:r>
            <a:r>
              <a:rPr lang="en-US" dirty="0"/>
              <a:t> </a:t>
            </a:r>
            <a:r>
              <a:rPr lang="en-US" dirty="0" err="1"/>
              <a:t>dhënave</a:t>
            </a:r>
            <a:r>
              <a:rPr lang="en-US" dirty="0"/>
              <a:t> </a:t>
            </a:r>
            <a:r>
              <a:rPr lang="en-US" dirty="0" err="1"/>
              <a:t>dhe</a:t>
            </a:r>
            <a:r>
              <a:rPr lang="en-US" dirty="0"/>
              <a:t> </a:t>
            </a:r>
            <a:r>
              <a:rPr lang="en-US" dirty="0" err="1"/>
              <a:t>informacionit</a:t>
            </a:r>
            <a:r>
              <a:rPr lang="en-US" dirty="0"/>
              <a:t> e </a:t>
            </a:r>
            <a:r>
              <a:rPr lang="en-US" dirty="0" err="1"/>
              <a:t>mbajtur</a:t>
            </a:r>
            <a:r>
              <a:rPr lang="en-US" dirty="0"/>
              <a:t> </a:t>
            </a:r>
            <a:r>
              <a:rPr lang="en-US" dirty="0" err="1"/>
              <a:t>në</a:t>
            </a:r>
            <a:r>
              <a:rPr lang="en-US" dirty="0"/>
              <a:t> </a:t>
            </a:r>
            <a:r>
              <a:rPr lang="en-US" dirty="0" err="1"/>
              <a:t>formë</a:t>
            </a:r>
            <a:r>
              <a:rPr lang="en-US" dirty="0"/>
              <a:t> </a:t>
            </a:r>
            <a:r>
              <a:rPr lang="en-US" dirty="0" err="1"/>
              <a:t>elektronike</a:t>
            </a:r>
            <a:r>
              <a:rPr lang="en-US" dirty="0"/>
              <a:t> e </a:t>
            </a:r>
            <a:r>
              <a:rPr lang="en-US" dirty="0" err="1"/>
              <a:t>bën</a:t>
            </a:r>
            <a:r>
              <a:rPr lang="en-US" dirty="0"/>
              <a:t> </a:t>
            </a:r>
            <a:r>
              <a:rPr lang="en-US" dirty="0" err="1"/>
              <a:t>më</a:t>
            </a:r>
            <a:r>
              <a:rPr lang="en-US" dirty="0"/>
              <a:t> </a:t>
            </a:r>
            <a:r>
              <a:rPr lang="en-US" dirty="0" err="1"/>
              <a:t>të</a:t>
            </a:r>
            <a:r>
              <a:rPr lang="en-US" dirty="0"/>
              <a:t> lehtë </a:t>
            </a:r>
            <a:r>
              <a:rPr lang="en-US" dirty="0" err="1"/>
              <a:t>manipulimin</a:t>
            </a:r>
            <a:r>
              <a:rPr lang="en-US" dirty="0"/>
              <a:t> </a:t>
            </a:r>
            <a:r>
              <a:rPr lang="en-US" dirty="0" err="1"/>
              <a:t>sesa</a:t>
            </a:r>
            <a:r>
              <a:rPr lang="en-US" dirty="0"/>
              <a:t> format </a:t>
            </a:r>
            <a:r>
              <a:rPr lang="en-US" dirty="0" err="1"/>
              <a:t>tradicionale</a:t>
            </a:r>
            <a:r>
              <a:rPr lang="en-US" dirty="0"/>
              <a:t> </a:t>
            </a:r>
            <a:r>
              <a:rPr lang="en-US" dirty="0" err="1"/>
              <a:t>të</a:t>
            </a:r>
            <a:r>
              <a:rPr lang="en-US" dirty="0"/>
              <a:t> </a:t>
            </a:r>
            <a:r>
              <a:rPr lang="en-US" dirty="0" err="1"/>
              <a:t>të</a:t>
            </a:r>
            <a:r>
              <a:rPr lang="en-US" dirty="0"/>
              <a:t> </a:t>
            </a:r>
            <a:r>
              <a:rPr lang="en-US" dirty="0" err="1"/>
              <a:t>dhënave</a:t>
            </a:r>
            <a:r>
              <a:rPr lang="en-US" dirty="0"/>
              <a:t>. </a:t>
            </a:r>
            <a:r>
              <a:rPr lang="en-US" dirty="0" err="1"/>
              <a:t>Kjo</a:t>
            </a:r>
            <a:r>
              <a:rPr lang="en-US" dirty="0"/>
              <a:t> </a:t>
            </a:r>
            <a:r>
              <a:rPr lang="en-US" dirty="0" err="1"/>
              <a:t>krijon</a:t>
            </a:r>
            <a:r>
              <a:rPr lang="en-US" dirty="0"/>
              <a:t> </a:t>
            </a:r>
            <a:r>
              <a:rPr lang="en-US" dirty="0" err="1"/>
              <a:t>çështje</a:t>
            </a:r>
            <a:r>
              <a:rPr lang="en-US" dirty="0"/>
              <a:t> </a:t>
            </a:r>
            <a:r>
              <a:rPr lang="en-US" dirty="0" err="1"/>
              <a:t>specifike</a:t>
            </a:r>
            <a:r>
              <a:rPr lang="en-US" dirty="0"/>
              <a:t> </a:t>
            </a:r>
            <a:r>
              <a:rPr lang="en-US" dirty="0" err="1"/>
              <a:t>për</a:t>
            </a:r>
            <a:r>
              <a:rPr lang="en-US" dirty="0"/>
              <a:t> </a:t>
            </a:r>
            <a:r>
              <a:rPr lang="en-US" dirty="0" err="1"/>
              <a:t>sistemin</a:t>
            </a:r>
            <a:r>
              <a:rPr lang="en-US" dirty="0"/>
              <a:t> e </a:t>
            </a:r>
            <a:r>
              <a:rPr lang="en-US" dirty="0" err="1"/>
              <a:t>drejtësisë</a:t>
            </a:r>
            <a:r>
              <a:rPr lang="en-US" dirty="0"/>
              <a:t> </a:t>
            </a:r>
            <a:r>
              <a:rPr lang="en-US" dirty="0" err="1"/>
              <a:t>dhe</a:t>
            </a:r>
            <a:r>
              <a:rPr lang="en-US" dirty="0"/>
              <a:t> </a:t>
            </a:r>
            <a:r>
              <a:rPr lang="en-US" dirty="0" err="1"/>
              <a:t>kërkon</a:t>
            </a:r>
            <a:r>
              <a:rPr lang="en-US" dirty="0"/>
              <a:t> </a:t>
            </a:r>
            <a:r>
              <a:rPr lang="en-US" dirty="0" err="1"/>
              <a:t>që</a:t>
            </a:r>
            <a:r>
              <a:rPr lang="en-US" dirty="0"/>
              <a:t> </a:t>
            </a:r>
            <a:r>
              <a:rPr lang="en-US" dirty="0" err="1"/>
              <a:t>trajtimi</a:t>
            </a:r>
            <a:r>
              <a:rPr lang="en-US" dirty="0"/>
              <a:t> </a:t>
            </a:r>
            <a:r>
              <a:rPr lang="en-US" dirty="0" err="1"/>
              <a:t>i</a:t>
            </a:r>
            <a:r>
              <a:rPr lang="en-US" dirty="0"/>
              <a:t> </a:t>
            </a:r>
            <a:r>
              <a:rPr lang="en-US" dirty="0" err="1"/>
              <a:t>këtyre</a:t>
            </a:r>
            <a:r>
              <a:rPr lang="en-US" dirty="0"/>
              <a:t> </a:t>
            </a:r>
            <a:r>
              <a:rPr lang="en-US" dirty="0" err="1"/>
              <a:t>të</a:t>
            </a:r>
            <a:r>
              <a:rPr lang="en-US" dirty="0"/>
              <a:t> </a:t>
            </a:r>
            <a:r>
              <a:rPr lang="en-US" dirty="0" err="1"/>
              <a:t>dhënave</a:t>
            </a:r>
            <a:r>
              <a:rPr lang="en-US" dirty="0"/>
              <a:t> </a:t>
            </a:r>
            <a:r>
              <a:rPr lang="en-US" dirty="0" err="1"/>
              <a:t>të</a:t>
            </a:r>
            <a:r>
              <a:rPr lang="en-US" dirty="0"/>
              <a:t> </a:t>
            </a:r>
            <a:r>
              <a:rPr lang="en-US" dirty="0" err="1"/>
              <a:t>kryhet</a:t>
            </a:r>
            <a:r>
              <a:rPr lang="en-US" dirty="0"/>
              <a:t> </a:t>
            </a:r>
            <a:r>
              <a:rPr lang="en-US" dirty="0" err="1"/>
              <a:t>në</a:t>
            </a:r>
            <a:r>
              <a:rPr lang="en-US" dirty="0"/>
              <a:t> </a:t>
            </a:r>
            <a:r>
              <a:rPr lang="en-US" dirty="0" err="1"/>
              <a:t>një</a:t>
            </a:r>
            <a:r>
              <a:rPr lang="en-US" dirty="0"/>
              <a:t> </a:t>
            </a:r>
            <a:r>
              <a:rPr lang="en-US" dirty="0" err="1"/>
              <a:t>mënyrë</a:t>
            </a:r>
            <a:r>
              <a:rPr lang="en-US" dirty="0"/>
              <a:t> </a:t>
            </a:r>
            <a:r>
              <a:rPr lang="en-US" dirty="0" err="1"/>
              <a:t>që</a:t>
            </a:r>
            <a:r>
              <a:rPr lang="en-US" dirty="0"/>
              <a:t> </a:t>
            </a:r>
            <a:r>
              <a:rPr lang="en-US" dirty="0" err="1"/>
              <a:t>siguron</a:t>
            </a:r>
            <a:r>
              <a:rPr lang="en-US" dirty="0"/>
              <a:t> se </a:t>
            </a:r>
            <a:r>
              <a:rPr lang="en-US" dirty="0" err="1"/>
              <a:t>integriteti</a:t>
            </a:r>
            <a:r>
              <a:rPr lang="en-US" dirty="0"/>
              <a:t> </a:t>
            </a:r>
            <a:r>
              <a:rPr lang="en-US" dirty="0" err="1"/>
              <a:t>i</a:t>
            </a:r>
            <a:r>
              <a:rPr lang="en-US" dirty="0"/>
              <a:t> </a:t>
            </a:r>
            <a:r>
              <a:rPr lang="en-US" dirty="0" err="1"/>
              <a:t>vazhdueshëm</a:t>
            </a:r>
            <a:r>
              <a:rPr lang="en-US" dirty="0"/>
              <a:t> </a:t>
            </a:r>
            <a:r>
              <a:rPr lang="en-US" dirty="0" err="1"/>
              <a:t>i</a:t>
            </a:r>
            <a:r>
              <a:rPr lang="en-US" dirty="0"/>
              <a:t> </a:t>
            </a:r>
            <a:r>
              <a:rPr lang="en-US" dirty="0" err="1"/>
              <a:t>informacionit</a:t>
            </a:r>
            <a:r>
              <a:rPr lang="en-US" dirty="0"/>
              <a:t> do </a:t>
            </a:r>
            <a:r>
              <a:rPr lang="en-US" dirty="0" err="1"/>
              <a:t>të</a:t>
            </a:r>
            <a:r>
              <a:rPr lang="en-US" dirty="0"/>
              <a:t> </a:t>
            </a:r>
            <a:r>
              <a:rPr lang="en-US" dirty="0" err="1"/>
              <a:t>mund</a:t>
            </a:r>
            <a:r>
              <a:rPr lang="en-US" dirty="0"/>
              <a:t> </a:t>
            </a:r>
            <a:r>
              <a:rPr lang="en-US" dirty="0" err="1"/>
              <a:t>të</a:t>
            </a:r>
            <a:r>
              <a:rPr lang="en-US" dirty="0"/>
              <a:t> </a:t>
            </a:r>
            <a:r>
              <a:rPr lang="en-US" dirty="0" err="1"/>
              <a:t>mbahet</a:t>
            </a:r>
            <a:r>
              <a:rPr lang="en-US" dirty="0"/>
              <a:t> </a:t>
            </a:r>
            <a:r>
              <a:rPr lang="en-US" dirty="0" err="1"/>
              <a:t>dhe</a:t>
            </a:r>
            <a:r>
              <a:rPr lang="en-US" dirty="0"/>
              <a:t> </a:t>
            </a:r>
            <a:r>
              <a:rPr lang="en-US" dirty="0" err="1"/>
              <a:t>të</a:t>
            </a:r>
            <a:r>
              <a:rPr lang="en-US" dirty="0"/>
              <a:t> </a:t>
            </a:r>
            <a:r>
              <a:rPr lang="en-US" dirty="0" err="1" smtClean="0"/>
              <a:t>vërtetohet</a:t>
            </a:r>
            <a:r>
              <a:rPr lang="en-US" dirty="0" smtClean="0"/>
              <a:t>. </a:t>
            </a:r>
            <a:endParaRPr lang="en-GB" dirty="0"/>
          </a:p>
          <a:p>
            <a:pPr marL="0" indent="0" algn="just">
              <a:buNone/>
            </a:pPr>
            <a:endParaRPr lang="en-US" dirty="0"/>
          </a:p>
        </p:txBody>
      </p:sp>
      <p:sp>
        <p:nvSpPr>
          <p:cNvPr id="4" name="Espace réservé du numéro de diapositive 3"/>
          <p:cNvSpPr>
            <a:spLocks noGrp="1"/>
          </p:cNvSpPr>
          <p:nvPr>
            <p:ph type="sldNum" sz="quarter" idx="12"/>
          </p:nvPr>
        </p:nvSpPr>
        <p:spPr/>
        <p:txBody>
          <a:bodyPr/>
          <a:lstStyle/>
          <a:p>
            <a:r>
              <a:rPr lang="en-US" dirty="0" smtClean="0"/>
              <a:t>!</a:t>
            </a:r>
            <a:fld id="{C1820EB3-92EE-104B-92CD-26C09B1518FE}" type="slidenum">
              <a:rPr lang="en-US" smtClean="0"/>
              <a:pPr/>
              <a:t>12</a:t>
            </a:fld>
            <a:endParaRPr lang="en-US" dirty="0"/>
          </a:p>
        </p:txBody>
      </p:sp>
    </p:spTree>
    <p:extLst>
      <p:ext uri="{BB962C8B-B14F-4D97-AF65-F5344CB8AC3E}">
        <p14:creationId xmlns:p14="http://schemas.microsoft.com/office/powerpoint/2010/main" val="1204383171"/>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dirty="0" err="1" smtClean="0"/>
              <a:t>Rrjetet</a:t>
            </a:r>
            <a:r>
              <a:rPr lang="en-US" b="1" dirty="0" smtClean="0"/>
              <a:t> </a:t>
            </a:r>
            <a:r>
              <a:rPr lang="en-US" b="1" dirty="0" err="1" smtClean="0"/>
              <a:t>Kompjuterike</a:t>
            </a:r>
            <a:endParaRPr lang="en-US" b="1" dirty="0"/>
          </a:p>
        </p:txBody>
      </p:sp>
      <p:sp>
        <p:nvSpPr>
          <p:cNvPr id="4" name="Rectangle 3"/>
          <p:cNvSpPr>
            <a:spLocks noGrp="1" noChangeArrowheads="1"/>
          </p:cNvSpPr>
          <p:nvPr>
            <p:ph idx="1"/>
          </p:nvPr>
        </p:nvSpPr>
        <p:spPr/>
        <p:txBody>
          <a:bodyPr>
            <a:normAutofit fontScale="70000" lnSpcReduction="20000"/>
          </a:bodyPr>
          <a:lstStyle/>
          <a:p>
            <a:pPr>
              <a:lnSpc>
                <a:spcPct val="150000"/>
              </a:lnSpc>
              <a:spcBef>
                <a:spcPts val="0"/>
              </a:spcBef>
            </a:pPr>
            <a:r>
              <a:rPr lang="en-US" dirty="0" err="1"/>
              <a:t>Nëse</a:t>
            </a:r>
            <a:r>
              <a:rPr lang="en-US" dirty="0"/>
              <a:t> </a:t>
            </a:r>
            <a:r>
              <a:rPr lang="en-US" dirty="0" err="1"/>
              <a:t>hasni</a:t>
            </a:r>
            <a:r>
              <a:rPr lang="en-US" dirty="0"/>
              <a:t> </a:t>
            </a:r>
            <a:r>
              <a:rPr lang="en-US" dirty="0" err="1"/>
              <a:t>një</a:t>
            </a:r>
            <a:r>
              <a:rPr lang="en-US" dirty="0"/>
              <a:t> </a:t>
            </a:r>
            <a:r>
              <a:rPr lang="en-US" dirty="0" err="1"/>
              <a:t>rrjet</a:t>
            </a:r>
            <a:r>
              <a:rPr lang="en-US" dirty="0"/>
              <a:t> </a:t>
            </a:r>
            <a:r>
              <a:rPr lang="en-US" dirty="0" err="1"/>
              <a:t>kompjuterik</a:t>
            </a:r>
            <a:r>
              <a:rPr lang="en-US" dirty="0"/>
              <a:t>, </a:t>
            </a:r>
            <a:r>
              <a:rPr lang="en-US" dirty="0" err="1"/>
              <a:t>kontaktoni</a:t>
            </a:r>
            <a:r>
              <a:rPr lang="en-US" dirty="0"/>
              <a:t> </a:t>
            </a:r>
            <a:r>
              <a:rPr lang="en-US" dirty="0" err="1"/>
              <a:t>një</a:t>
            </a:r>
            <a:r>
              <a:rPr lang="en-US" dirty="0"/>
              <a:t> </a:t>
            </a:r>
            <a:r>
              <a:rPr lang="en-US" b="1" dirty="0"/>
              <a:t>specialist</a:t>
            </a:r>
            <a:r>
              <a:rPr lang="en-US" dirty="0"/>
              <a:t> </a:t>
            </a:r>
            <a:r>
              <a:rPr lang="en-US" dirty="0" err="1"/>
              <a:t>mjeko-ligjor</a:t>
            </a:r>
            <a:r>
              <a:rPr lang="en-US" dirty="0" err="1" smtClean="0"/>
              <a:t>të</a:t>
            </a:r>
            <a:r>
              <a:rPr lang="en-US" dirty="0" smtClean="0"/>
              <a:t> </a:t>
            </a:r>
            <a:r>
              <a:rPr lang="en-US" dirty="0" err="1"/>
              <a:t>kompjuterit</a:t>
            </a:r>
            <a:r>
              <a:rPr lang="en-US" dirty="0"/>
              <a:t> </a:t>
            </a:r>
            <a:r>
              <a:rPr lang="en-US" dirty="0" err="1" smtClean="0"/>
              <a:t>në</a:t>
            </a:r>
            <a:r>
              <a:rPr lang="en-US" dirty="0" smtClean="0"/>
              <a:t> </a:t>
            </a:r>
            <a:r>
              <a:rPr lang="en-US" dirty="0" err="1"/>
              <a:t>agjencinë</a:t>
            </a:r>
            <a:r>
              <a:rPr lang="en-US" dirty="0"/>
              <a:t> </a:t>
            </a:r>
            <a:r>
              <a:rPr lang="en-US" dirty="0" err="1"/>
              <a:t>tuaj</a:t>
            </a:r>
            <a:r>
              <a:rPr lang="en-US" dirty="0"/>
              <a:t> </a:t>
            </a:r>
            <a:r>
              <a:rPr lang="en-US" dirty="0" err="1"/>
              <a:t>ose</a:t>
            </a:r>
            <a:r>
              <a:rPr lang="en-US" dirty="0"/>
              <a:t> </a:t>
            </a:r>
            <a:r>
              <a:rPr lang="en-US" dirty="0" err="1"/>
              <a:t>një</a:t>
            </a:r>
            <a:r>
              <a:rPr lang="en-US" dirty="0"/>
              <a:t> specialist </a:t>
            </a:r>
            <a:r>
              <a:rPr lang="en-US" dirty="0" err="1"/>
              <a:t>të</a:t>
            </a:r>
            <a:r>
              <a:rPr lang="en-US" dirty="0"/>
              <a:t> </a:t>
            </a:r>
            <a:r>
              <a:rPr lang="en-US" dirty="0" err="1"/>
              <a:t>jashtëm</a:t>
            </a:r>
            <a:r>
              <a:rPr lang="en-US" dirty="0"/>
              <a:t> </a:t>
            </a:r>
            <a:r>
              <a:rPr lang="en-US" dirty="0" err="1"/>
              <a:t>të</a:t>
            </a:r>
            <a:r>
              <a:rPr lang="en-US" dirty="0"/>
              <a:t> </a:t>
            </a:r>
            <a:r>
              <a:rPr lang="en-US" dirty="0" err="1"/>
              <a:t>rekomanduar</a:t>
            </a:r>
            <a:r>
              <a:rPr lang="en-US" dirty="0"/>
              <a:t> </a:t>
            </a:r>
            <a:r>
              <a:rPr lang="en-US" dirty="0" err="1"/>
              <a:t>nga</a:t>
            </a:r>
            <a:r>
              <a:rPr lang="en-US" dirty="0"/>
              <a:t> </a:t>
            </a:r>
            <a:r>
              <a:rPr lang="en-US" dirty="0" err="1"/>
              <a:t>agjensia</a:t>
            </a:r>
            <a:r>
              <a:rPr lang="en-US" dirty="0"/>
              <a:t> </a:t>
            </a:r>
            <a:r>
              <a:rPr lang="en-US" dirty="0" err="1"/>
              <a:t>juaj</a:t>
            </a:r>
            <a:r>
              <a:rPr lang="en-US" dirty="0"/>
              <a:t> </a:t>
            </a:r>
            <a:r>
              <a:rPr lang="en-US" dirty="0" err="1"/>
              <a:t>për</a:t>
            </a:r>
            <a:r>
              <a:rPr lang="en-US" dirty="0"/>
              <a:t> </a:t>
            </a:r>
            <a:r>
              <a:rPr lang="en-US" dirty="0" err="1"/>
              <a:t>ndihmë</a:t>
            </a:r>
            <a:r>
              <a:rPr lang="en-US" dirty="0" smtClean="0"/>
              <a:t>.</a:t>
            </a:r>
            <a:endParaRPr lang="de-DE" dirty="0" smtClean="0"/>
          </a:p>
          <a:p>
            <a:r>
              <a:rPr lang="en-US" dirty="0" err="1" smtClean="0"/>
              <a:t>Indikacionet</a:t>
            </a:r>
            <a:r>
              <a:rPr lang="en-US" dirty="0" smtClean="0"/>
              <a:t> </a:t>
            </a:r>
            <a:r>
              <a:rPr lang="en-US" dirty="0" err="1"/>
              <a:t>për</a:t>
            </a:r>
            <a:r>
              <a:rPr lang="en-US" dirty="0"/>
              <a:t> </a:t>
            </a:r>
            <a:r>
              <a:rPr lang="en-US" dirty="0" err="1"/>
              <a:t>rrjetet</a:t>
            </a:r>
            <a:r>
              <a:rPr lang="en-US" dirty="0"/>
              <a:t>::</a:t>
            </a:r>
            <a:endParaRPr lang="de-DE" dirty="0" smtClean="0"/>
          </a:p>
          <a:p>
            <a:pPr lvl="1"/>
            <a:r>
              <a:rPr lang="en-US" dirty="0" err="1"/>
              <a:t>sisteme</a:t>
            </a:r>
            <a:r>
              <a:rPr lang="en-US" dirty="0"/>
              <a:t> </a:t>
            </a:r>
            <a:r>
              <a:rPr lang="en-US" dirty="0" err="1"/>
              <a:t>kompjuterike</a:t>
            </a:r>
            <a:r>
              <a:rPr lang="en-US" dirty="0"/>
              <a:t> </a:t>
            </a:r>
            <a:r>
              <a:rPr lang="en-US" dirty="0" err="1"/>
              <a:t>të</a:t>
            </a:r>
            <a:r>
              <a:rPr lang="en-US" dirty="0"/>
              <a:t> </a:t>
            </a:r>
            <a:r>
              <a:rPr lang="en-US" dirty="0" err="1"/>
              <a:t>shumta</a:t>
            </a:r>
            <a:endParaRPr lang="en-US" dirty="0"/>
          </a:p>
          <a:p>
            <a:pPr lvl="1"/>
            <a:r>
              <a:rPr lang="en-US" dirty="0" err="1"/>
              <a:t>komponentet</a:t>
            </a:r>
            <a:r>
              <a:rPr lang="en-US" dirty="0"/>
              <a:t> e </a:t>
            </a:r>
            <a:r>
              <a:rPr lang="en-US" dirty="0" err="1"/>
              <a:t>rrjetit</a:t>
            </a:r>
            <a:r>
              <a:rPr lang="en-US" dirty="0"/>
              <a:t> (</a:t>
            </a:r>
            <a:r>
              <a:rPr lang="en-US" dirty="0" err="1" smtClean="0"/>
              <a:t>ruter</a:t>
            </a:r>
            <a:r>
              <a:rPr lang="en-US" dirty="0"/>
              <a:t>, </a:t>
            </a:r>
            <a:r>
              <a:rPr lang="en-US" dirty="0" err="1"/>
              <a:t>shpërndarës</a:t>
            </a:r>
            <a:r>
              <a:rPr lang="en-US" dirty="0"/>
              <a:t>, </a:t>
            </a:r>
            <a:r>
              <a:rPr lang="en-US" dirty="0" err="1"/>
              <a:t>çelsin</a:t>
            </a:r>
            <a:r>
              <a:rPr lang="en-US" dirty="0"/>
              <a:t>, </a:t>
            </a:r>
            <a:r>
              <a:rPr lang="en-US" dirty="0" err="1"/>
              <a:t>etj</a:t>
            </a:r>
            <a:r>
              <a:rPr lang="en-US" dirty="0"/>
              <a:t>)</a:t>
            </a:r>
          </a:p>
          <a:p>
            <a:pPr lvl="1"/>
            <a:r>
              <a:rPr lang="en-US" dirty="0" err="1"/>
              <a:t>kartat</a:t>
            </a:r>
            <a:r>
              <a:rPr lang="en-US" dirty="0"/>
              <a:t> e </a:t>
            </a:r>
            <a:r>
              <a:rPr lang="en-US" dirty="0" err="1"/>
              <a:t>ndërfaqes</a:t>
            </a:r>
            <a:r>
              <a:rPr lang="en-US" dirty="0"/>
              <a:t> </a:t>
            </a:r>
            <a:r>
              <a:rPr lang="en-US" dirty="0" err="1"/>
              <a:t>së</a:t>
            </a:r>
            <a:r>
              <a:rPr lang="en-US" dirty="0"/>
              <a:t> </a:t>
            </a:r>
            <a:r>
              <a:rPr lang="en-US" dirty="0" err="1"/>
              <a:t>rrjetit</a:t>
            </a:r>
            <a:endParaRPr lang="en-US" dirty="0"/>
          </a:p>
          <a:p>
            <a:pPr lvl="1"/>
            <a:r>
              <a:rPr lang="en-US" dirty="0" err="1"/>
              <a:t>kabllot</a:t>
            </a:r>
            <a:r>
              <a:rPr lang="en-US" dirty="0"/>
              <a:t> e </a:t>
            </a:r>
            <a:r>
              <a:rPr lang="en-US" dirty="0" err="1"/>
              <a:t>rrjetit</a:t>
            </a:r>
            <a:endParaRPr lang="en-US" dirty="0"/>
          </a:p>
          <a:p>
            <a:pPr lvl="1"/>
            <a:r>
              <a:rPr lang="en-US" dirty="0" err="1"/>
              <a:t>antenave</a:t>
            </a:r>
            <a:r>
              <a:rPr lang="en-US" dirty="0"/>
              <a:t> </a:t>
            </a:r>
            <a:r>
              <a:rPr lang="en-US" dirty="0" err="1"/>
              <a:t>të</a:t>
            </a:r>
            <a:r>
              <a:rPr lang="en-US" dirty="0"/>
              <a:t> </a:t>
            </a:r>
            <a:r>
              <a:rPr lang="en-US" dirty="0" err="1"/>
              <a:t>pajisjeve</a:t>
            </a:r>
            <a:r>
              <a:rPr lang="en-US" dirty="0"/>
              <a:t> </a:t>
            </a:r>
            <a:r>
              <a:rPr lang="en-US" dirty="0" err="1"/>
              <a:t>wifi</a:t>
            </a:r>
            <a:endParaRPr lang="en-US" dirty="0"/>
          </a:p>
          <a:p>
            <a:pPr lvl="1"/>
            <a:r>
              <a:rPr lang="en-US" dirty="0"/>
              <a:t>servers</a:t>
            </a:r>
            <a:endParaRPr lang="de-DE" dirty="0" smtClean="0"/>
          </a:p>
          <a:p>
            <a:r>
              <a:rPr lang="de-DE" dirty="0"/>
              <a:t>Etiketoni të gjitha kabllot dhe pajisjet dhe dokumentoni lidhjet</a:t>
            </a:r>
            <a:endParaRPr lang="en-US" dirty="0" smtClean="0"/>
          </a:p>
        </p:txBody>
      </p:sp>
      <p:pic>
        <p:nvPicPr>
          <p:cNvPr id="6" name="Grafik 164"/>
          <p:cNvPicPr/>
          <p:nvPr/>
        </p:nvPicPr>
        <p:blipFill>
          <a:blip r:embed="rId3">
            <a:extLst>
              <a:ext uri="{28A0092B-C50C-407E-A947-70E740481C1C}">
                <a14:useLocalDpi xmlns:a14="http://schemas.microsoft.com/office/drawing/2010/main" val="0"/>
              </a:ext>
            </a:extLst>
          </a:blip>
          <a:srcRect/>
          <a:stretch>
            <a:fillRect/>
          </a:stretch>
        </p:blipFill>
        <p:spPr bwMode="auto">
          <a:xfrm>
            <a:off x="6212190" y="2403299"/>
            <a:ext cx="2306941" cy="2306941"/>
          </a:xfrm>
          <a:prstGeom prst="rect">
            <a:avLst/>
          </a:prstGeom>
          <a:noFill/>
          <a:ln>
            <a:noFill/>
          </a:ln>
          <a:effectLst>
            <a:reflection blurRad="6350" stA="52000" endA="300" endPos="35000" dir="5400000" sy="-100000" algn="bl" rotWithShape="0"/>
          </a:effectLst>
        </p:spPr>
      </p:pic>
      <p:sp>
        <p:nvSpPr>
          <p:cNvPr id="3" name="Espace réservé du numéro de diapositive 2"/>
          <p:cNvSpPr>
            <a:spLocks noGrp="1"/>
          </p:cNvSpPr>
          <p:nvPr>
            <p:ph type="sldNum" sz="quarter" idx="12"/>
          </p:nvPr>
        </p:nvSpPr>
        <p:spPr/>
        <p:txBody>
          <a:bodyPr/>
          <a:lstStyle/>
          <a:p>
            <a:r>
              <a:rPr lang="en-US" dirty="0" smtClean="0"/>
              <a:t>!</a:t>
            </a:r>
            <a:fld id="{C1820EB3-92EE-104B-92CD-26C09B1518FE}" type="slidenum">
              <a:rPr lang="en-US" smtClean="0"/>
              <a:pPr/>
              <a:t>120</a:t>
            </a:fld>
            <a:endParaRPr lang="en-US" dirty="0"/>
          </a:p>
        </p:txBody>
      </p:sp>
    </p:spTree>
    <p:extLst>
      <p:ext uri="{BB962C8B-B14F-4D97-AF65-F5344CB8AC3E}">
        <p14:creationId xmlns:p14="http://schemas.microsoft.com/office/powerpoint/2010/main" val="1403450299"/>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37"/>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575778"/>
          </a:xfrm>
          <a:prstGeom prst="rect">
            <a:avLst/>
          </a:prstGeom>
          <a:noFill/>
          <a:ln>
            <a:noFill/>
          </a:ln>
        </p:spPr>
      </p:pic>
      <p:sp>
        <p:nvSpPr>
          <p:cNvPr id="2" name="Espace réservé du numéro de diapositive 1"/>
          <p:cNvSpPr>
            <a:spLocks noGrp="1"/>
          </p:cNvSpPr>
          <p:nvPr>
            <p:ph type="sldNum" sz="quarter" idx="12"/>
          </p:nvPr>
        </p:nvSpPr>
        <p:spPr>
          <a:xfrm>
            <a:off x="6553200" y="6492875"/>
            <a:ext cx="2133600" cy="365125"/>
          </a:xfrm>
        </p:spPr>
        <p:txBody>
          <a:bodyPr/>
          <a:lstStyle/>
          <a:p>
            <a:r>
              <a:rPr lang="en-US" dirty="0" smtClean="0"/>
              <a:t>!</a:t>
            </a:r>
            <a:fld id="{C1820EB3-92EE-104B-92CD-26C09B1518FE}" type="slidenum">
              <a:rPr lang="en-US" smtClean="0"/>
              <a:pPr/>
              <a:t>121</a:t>
            </a:fld>
            <a:endParaRPr lang="en-US" dirty="0"/>
          </a:p>
        </p:txBody>
      </p:sp>
    </p:spTree>
    <p:extLst>
      <p:ext uri="{BB962C8B-B14F-4D97-AF65-F5344CB8AC3E}">
        <p14:creationId xmlns:p14="http://schemas.microsoft.com/office/powerpoint/2010/main" val="197628029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dirty="0" err="1"/>
              <a:t>Telefonat</a:t>
            </a:r>
            <a:r>
              <a:rPr lang="en-US" b="1" dirty="0"/>
              <a:t> </a:t>
            </a:r>
            <a:r>
              <a:rPr lang="en-US" b="1" dirty="0" err="1"/>
              <a:t>celular</a:t>
            </a:r>
            <a:r>
              <a:rPr lang="en-US" b="1" dirty="0"/>
              <a:t>/ </a:t>
            </a:r>
            <a:r>
              <a:rPr lang="en-US" b="1" dirty="0" err="1" smtClean="0"/>
              <a:t>Tabletët</a:t>
            </a:r>
            <a:endParaRPr lang="en-US" b="1" dirty="0"/>
          </a:p>
        </p:txBody>
      </p:sp>
      <p:sp>
        <p:nvSpPr>
          <p:cNvPr id="4" name="Rectangle 3"/>
          <p:cNvSpPr>
            <a:spLocks noGrp="1" noChangeArrowheads="1"/>
          </p:cNvSpPr>
          <p:nvPr>
            <p:ph idx="1"/>
          </p:nvPr>
        </p:nvSpPr>
        <p:spPr/>
        <p:txBody>
          <a:bodyPr>
            <a:normAutofit fontScale="55000" lnSpcReduction="20000"/>
          </a:bodyPr>
          <a:lstStyle/>
          <a:p>
            <a:pPr>
              <a:lnSpc>
                <a:spcPct val="150000"/>
              </a:lnSpc>
              <a:spcBef>
                <a:spcPts val="0"/>
              </a:spcBef>
            </a:pPr>
            <a:r>
              <a:rPr lang="en-GB" dirty="0" smtClean="0"/>
              <a:t>Kur është </a:t>
            </a:r>
            <a:r>
              <a:rPr lang="en-GB" dirty="0" err="1" smtClean="0"/>
              <a:t>i</a:t>
            </a:r>
            <a:r>
              <a:rPr lang="en-GB" dirty="0" smtClean="0"/>
              <a:t> </a:t>
            </a:r>
            <a:r>
              <a:rPr lang="en-GB" dirty="0" err="1" smtClean="0"/>
              <a:t>ndezur</a:t>
            </a:r>
            <a:endParaRPr lang="en-GB" dirty="0" smtClean="0"/>
          </a:p>
          <a:p>
            <a:pPr lvl="1">
              <a:lnSpc>
                <a:spcPct val="150000"/>
              </a:lnSpc>
              <a:spcBef>
                <a:spcPts val="0"/>
              </a:spcBef>
            </a:pPr>
            <a:r>
              <a:rPr lang="en-GB" dirty="0" err="1"/>
              <a:t>mos</a:t>
            </a:r>
            <a:r>
              <a:rPr lang="en-GB" dirty="0"/>
              <a:t> e </a:t>
            </a:r>
            <a:r>
              <a:rPr lang="en-GB" dirty="0" err="1"/>
              <a:t>fikni</a:t>
            </a:r>
            <a:r>
              <a:rPr lang="en-GB" dirty="0"/>
              <a:t> </a:t>
            </a:r>
            <a:r>
              <a:rPr lang="en-GB" dirty="0" err="1"/>
              <a:t>pajisjen</a:t>
            </a:r>
            <a:endParaRPr lang="en-GB" dirty="0"/>
          </a:p>
          <a:p>
            <a:pPr lvl="1">
              <a:lnSpc>
                <a:spcPct val="150000"/>
              </a:lnSpc>
              <a:spcBef>
                <a:spcPts val="0"/>
              </a:spcBef>
            </a:pPr>
            <a:r>
              <a:rPr lang="en-GB" dirty="0" err="1"/>
              <a:t>dokumentoni</a:t>
            </a:r>
            <a:r>
              <a:rPr lang="en-GB" dirty="0"/>
              <a:t> </a:t>
            </a:r>
            <a:r>
              <a:rPr lang="en-GB" dirty="0" err="1"/>
              <a:t>ekranin</a:t>
            </a:r>
            <a:endParaRPr lang="en-GB" dirty="0"/>
          </a:p>
          <a:p>
            <a:pPr lvl="1">
              <a:lnSpc>
                <a:spcPct val="150000"/>
              </a:lnSpc>
              <a:spcBef>
                <a:spcPts val="0"/>
              </a:spcBef>
            </a:pPr>
            <a:r>
              <a:rPr lang="en-GB" dirty="0" err="1"/>
              <a:t>nëse</a:t>
            </a:r>
            <a:r>
              <a:rPr lang="en-GB" dirty="0"/>
              <a:t> është e </a:t>
            </a:r>
            <a:r>
              <a:rPr lang="en-GB" dirty="0" err="1"/>
              <a:t>mundur</a:t>
            </a:r>
            <a:r>
              <a:rPr lang="en-GB" dirty="0"/>
              <a:t>, </a:t>
            </a:r>
            <a:r>
              <a:rPr lang="en-GB" dirty="0" err="1"/>
              <a:t>kthejeni</a:t>
            </a:r>
            <a:r>
              <a:rPr lang="en-GB" dirty="0"/>
              <a:t> </a:t>
            </a:r>
            <a:r>
              <a:rPr lang="en-GB" dirty="0" err="1"/>
              <a:t>pajisjen</a:t>
            </a:r>
            <a:r>
              <a:rPr lang="en-GB" dirty="0"/>
              <a:t> </a:t>
            </a:r>
            <a:r>
              <a:rPr lang="en-GB" dirty="0" err="1"/>
              <a:t>në</a:t>
            </a:r>
            <a:r>
              <a:rPr lang="en-GB" dirty="0"/>
              <a:t> </a:t>
            </a:r>
            <a:r>
              <a:rPr lang="en-GB" dirty="0" err="1"/>
              <a:t>mënyrën</a:t>
            </a:r>
            <a:r>
              <a:rPr lang="en-GB" dirty="0"/>
              <a:t> e </a:t>
            </a:r>
            <a:r>
              <a:rPr lang="en-GB" dirty="0" err="1"/>
              <a:t>fluturimit</a:t>
            </a:r>
            <a:endParaRPr lang="en-GB" dirty="0"/>
          </a:p>
          <a:p>
            <a:pPr lvl="1">
              <a:lnSpc>
                <a:spcPct val="150000"/>
              </a:lnSpc>
              <a:spcBef>
                <a:spcPts val="0"/>
              </a:spcBef>
            </a:pPr>
            <a:r>
              <a:rPr lang="en-GB" dirty="0" err="1"/>
              <a:t>Merrni</a:t>
            </a:r>
            <a:r>
              <a:rPr lang="en-GB" dirty="0"/>
              <a:t> </a:t>
            </a:r>
            <a:r>
              <a:rPr lang="en-GB" dirty="0" err="1"/>
              <a:t>parasysh</a:t>
            </a:r>
            <a:r>
              <a:rPr lang="en-GB" dirty="0"/>
              <a:t> </a:t>
            </a:r>
            <a:r>
              <a:rPr lang="en-GB" dirty="0" err="1"/>
              <a:t>përdorimin</a:t>
            </a:r>
            <a:r>
              <a:rPr lang="en-GB" dirty="0"/>
              <a:t> e një </a:t>
            </a:r>
            <a:r>
              <a:rPr lang="en-GB" dirty="0" err="1"/>
              <a:t>qese</a:t>
            </a:r>
            <a:r>
              <a:rPr lang="en-GB" dirty="0"/>
              <a:t> faraday, e </a:t>
            </a:r>
            <a:r>
              <a:rPr lang="en-GB" dirty="0" err="1"/>
              <a:t>cila</a:t>
            </a:r>
            <a:r>
              <a:rPr lang="en-GB" dirty="0"/>
              <a:t> është </a:t>
            </a:r>
            <a:r>
              <a:rPr lang="en-GB" dirty="0" err="1"/>
              <a:t>projektuar</a:t>
            </a:r>
            <a:r>
              <a:rPr lang="en-GB" dirty="0"/>
              <a:t> </a:t>
            </a:r>
            <a:r>
              <a:rPr lang="en-GB" dirty="0" err="1"/>
              <a:t>për</a:t>
            </a:r>
            <a:r>
              <a:rPr lang="en-GB" dirty="0"/>
              <a:t> </a:t>
            </a:r>
            <a:r>
              <a:rPr lang="en-GB" dirty="0" err="1"/>
              <a:t>të</a:t>
            </a:r>
            <a:r>
              <a:rPr lang="en-GB" dirty="0"/>
              <a:t> </a:t>
            </a:r>
            <a:r>
              <a:rPr lang="en-GB" dirty="0" err="1"/>
              <a:t>bllokuar</a:t>
            </a:r>
            <a:r>
              <a:rPr lang="en-GB" dirty="0"/>
              <a:t> </a:t>
            </a:r>
            <a:r>
              <a:rPr lang="en-GB" dirty="0" err="1"/>
              <a:t>fushat</a:t>
            </a:r>
            <a:r>
              <a:rPr lang="en-GB" dirty="0"/>
              <a:t> </a:t>
            </a:r>
            <a:r>
              <a:rPr lang="en-GB" dirty="0" err="1"/>
              <a:t>elektromagnetike</a:t>
            </a:r>
            <a:r>
              <a:rPr lang="en-GB" dirty="0"/>
              <a:t> </a:t>
            </a:r>
            <a:r>
              <a:rPr lang="en-GB" dirty="0" err="1"/>
              <a:t>dhe</a:t>
            </a:r>
            <a:r>
              <a:rPr lang="en-GB" dirty="0"/>
              <a:t> do </a:t>
            </a:r>
            <a:r>
              <a:rPr lang="en-GB" dirty="0" err="1"/>
              <a:t>të</a:t>
            </a:r>
            <a:r>
              <a:rPr lang="en-GB" dirty="0"/>
              <a:t> </a:t>
            </a:r>
            <a:r>
              <a:rPr lang="en-GB" dirty="0" err="1"/>
              <a:t>parandalojë</a:t>
            </a:r>
            <a:r>
              <a:rPr lang="en-GB" dirty="0"/>
              <a:t> </a:t>
            </a:r>
            <a:r>
              <a:rPr lang="en-GB" dirty="0" err="1"/>
              <a:t>lidhjen</a:t>
            </a:r>
            <a:r>
              <a:rPr lang="en-GB" dirty="0"/>
              <a:t> e </a:t>
            </a:r>
            <a:r>
              <a:rPr lang="en-GB" dirty="0" err="1"/>
              <a:t>mundshme</a:t>
            </a:r>
            <a:r>
              <a:rPr lang="en-GB" dirty="0"/>
              <a:t> me </a:t>
            </a:r>
            <a:r>
              <a:rPr lang="en-GB" dirty="0" err="1"/>
              <a:t>pajisjen</a:t>
            </a:r>
            <a:r>
              <a:rPr lang="en-GB" dirty="0"/>
              <a:t> </a:t>
            </a:r>
            <a:r>
              <a:rPr lang="en-GB" dirty="0" err="1"/>
              <a:t>dhe</a:t>
            </a:r>
            <a:r>
              <a:rPr lang="en-GB" dirty="0"/>
              <a:t> </a:t>
            </a:r>
            <a:r>
              <a:rPr lang="en-GB" dirty="0" err="1"/>
              <a:t>ndryshimet</a:t>
            </a:r>
            <a:r>
              <a:rPr lang="en-GB" dirty="0"/>
              <a:t> </a:t>
            </a:r>
            <a:r>
              <a:rPr lang="en-GB" dirty="0" err="1"/>
              <a:t>ose</a:t>
            </a:r>
            <a:r>
              <a:rPr lang="en-GB" dirty="0"/>
              <a:t> </a:t>
            </a:r>
            <a:r>
              <a:rPr lang="en-GB" dirty="0" err="1"/>
              <a:t>humbjen</a:t>
            </a:r>
            <a:r>
              <a:rPr lang="en-GB" dirty="0"/>
              <a:t> e </a:t>
            </a:r>
            <a:r>
              <a:rPr lang="en-GB" dirty="0" err="1"/>
              <a:t>provave</a:t>
            </a:r>
            <a:r>
              <a:rPr lang="en-GB" dirty="0"/>
              <a:t>. </a:t>
            </a:r>
            <a:r>
              <a:rPr lang="en-GB" dirty="0" err="1"/>
              <a:t>Ato</a:t>
            </a:r>
            <a:r>
              <a:rPr lang="en-GB" dirty="0"/>
              <a:t> </a:t>
            </a:r>
            <a:r>
              <a:rPr lang="en-GB" dirty="0" err="1"/>
              <a:t>përdoren</a:t>
            </a:r>
            <a:r>
              <a:rPr lang="en-GB" dirty="0"/>
              <a:t> </a:t>
            </a:r>
            <a:r>
              <a:rPr lang="en-GB" dirty="0" err="1"/>
              <a:t>rregullisht</a:t>
            </a:r>
            <a:r>
              <a:rPr lang="en-GB" dirty="0"/>
              <a:t> </a:t>
            </a:r>
            <a:r>
              <a:rPr lang="en-GB" dirty="0" err="1"/>
              <a:t>në</a:t>
            </a:r>
            <a:r>
              <a:rPr lang="en-GB" dirty="0"/>
              <a:t> </a:t>
            </a:r>
            <a:r>
              <a:rPr lang="en-GB" dirty="0" err="1"/>
              <a:t>sistemin</a:t>
            </a:r>
            <a:r>
              <a:rPr lang="en-GB" dirty="0"/>
              <a:t> e </a:t>
            </a:r>
            <a:r>
              <a:rPr lang="en-GB" dirty="0" err="1"/>
              <a:t>drejtësisë</a:t>
            </a:r>
            <a:r>
              <a:rPr lang="en-GB" dirty="0"/>
              <a:t> </a:t>
            </a:r>
            <a:r>
              <a:rPr lang="en-GB" dirty="0" err="1"/>
              <a:t>penale</a:t>
            </a:r>
            <a:r>
              <a:rPr lang="en-GB" dirty="0"/>
              <a:t> </a:t>
            </a:r>
            <a:r>
              <a:rPr lang="en-GB" dirty="0" err="1"/>
              <a:t>për</a:t>
            </a:r>
            <a:r>
              <a:rPr lang="en-GB" dirty="0"/>
              <a:t> </a:t>
            </a:r>
            <a:r>
              <a:rPr lang="en-GB" dirty="0" err="1"/>
              <a:t>të</a:t>
            </a:r>
            <a:r>
              <a:rPr lang="en-GB" dirty="0"/>
              <a:t> </a:t>
            </a:r>
            <a:r>
              <a:rPr lang="en-GB" dirty="0" err="1"/>
              <a:t>siguruar</a:t>
            </a:r>
            <a:r>
              <a:rPr lang="en-GB" dirty="0"/>
              <a:t> </a:t>
            </a:r>
            <a:r>
              <a:rPr lang="en-GB" dirty="0" err="1"/>
              <a:t>integritetin</a:t>
            </a:r>
            <a:r>
              <a:rPr lang="en-GB" dirty="0"/>
              <a:t> e </a:t>
            </a:r>
            <a:r>
              <a:rPr lang="en-GB" dirty="0" err="1"/>
              <a:t>provave</a:t>
            </a:r>
            <a:r>
              <a:rPr lang="en-GB" dirty="0"/>
              <a:t>..</a:t>
            </a:r>
            <a:endParaRPr lang="en-GB" dirty="0" smtClean="0"/>
          </a:p>
          <a:p>
            <a:pPr>
              <a:lnSpc>
                <a:spcPct val="150000"/>
              </a:lnSpc>
              <a:spcBef>
                <a:spcPts val="0"/>
              </a:spcBef>
            </a:pPr>
            <a:r>
              <a:rPr lang="en-GB" dirty="0" smtClean="0"/>
              <a:t>Kur është I </a:t>
            </a:r>
            <a:r>
              <a:rPr lang="en-GB" dirty="0" err="1" smtClean="0"/>
              <a:t>fikur</a:t>
            </a:r>
            <a:endParaRPr lang="en-GB" dirty="0"/>
          </a:p>
          <a:p>
            <a:pPr lvl="1">
              <a:lnSpc>
                <a:spcPct val="150000"/>
              </a:lnSpc>
              <a:spcBef>
                <a:spcPts val="0"/>
              </a:spcBef>
            </a:pPr>
            <a:r>
              <a:rPr lang="en-GB" dirty="0" err="1" smtClean="0"/>
              <a:t>Mos</a:t>
            </a:r>
            <a:r>
              <a:rPr lang="en-GB" dirty="0" smtClean="0"/>
              <a:t> e </a:t>
            </a:r>
            <a:r>
              <a:rPr lang="en-GB" dirty="0" err="1" smtClean="0"/>
              <a:t>ndizni</a:t>
            </a:r>
            <a:r>
              <a:rPr lang="en-GB" dirty="0" smtClean="0"/>
              <a:t> </a:t>
            </a:r>
            <a:r>
              <a:rPr lang="en-GB" dirty="0" err="1" smtClean="0"/>
              <a:t>pajisjen</a:t>
            </a:r>
            <a:endParaRPr lang="en-GB" dirty="0"/>
          </a:p>
          <a:p>
            <a:pPr lvl="1">
              <a:lnSpc>
                <a:spcPct val="150000"/>
              </a:lnSpc>
              <a:spcBef>
                <a:spcPts val="0"/>
              </a:spcBef>
            </a:pPr>
            <a:endParaRPr lang="en-GB" dirty="0" smtClean="0"/>
          </a:p>
          <a:p>
            <a:pPr>
              <a:lnSpc>
                <a:spcPct val="150000"/>
              </a:lnSpc>
              <a:spcBef>
                <a:spcPts val="0"/>
              </a:spcBef>
            </a:pPr>
            <a:r>
              <a:rPr lang="en-GB" dirty="0" err="1"/>
              <a:t>Kërko</a:t>
            </a:r>
            <a:r>
              <a:rPr lang="en-GB" dirty="0"/>
              <a:t> </a:t>
            </a:r>
            <a:r>
              <a:rPr lang="en-GB" dirty="0" err="1"/>
              <a:t>informacione</a:t>
            </a:r>
            <a:r>
              <a:rPr lang="en-GB" dirty="0"/>
              <a:t> </a:t>
            </a:r>
            <a:r>
              <a:rPr lang="en-GB" dirty="0" err="1"/>
              <a:t>të</a:t>
            </a:r>
            <a:r>
              <a:rPr lang="en-GB" dirty="0"/>
              <a:t> </a:t>
            </a:r>
            <a:r>
              <a:rPr lang="en-GB" dirty="0" err="1"/>
              <a:t>mëtejshme</a:t>
            </a:r>
            <a:r>
              <a:rPr lang="en-GB" dirty="0"/>
              <a:t> </a:t>
            </a:r>
            <a:r>
              <a:rPr lang="en-GB" dirty="0" err="1"/>
              <a:t>në</a:t>
            </a:r>
            <a:r>
              <a:rPr lang="en-GB" dirty="0"/>
              <a:t> </a:t>
            </a:r>
            <a:r>
              <a:rPr lang="en-GB" dirty="0" err="1"/>
              <a:t>lidhje</a:t>
            </a:r>
            <a:r>
              <a:rPr lang="en-GB" dirty="0"/>
              <a:t> me </a:t>
            </a:r>
            <a:r>
              <a:rPr lang="en-GB" dirty="0" err="1"/>
              <a:t>pajisjen</a:t>
            </a:r>
            <a:r>
              <a:rPr lang="en-GB" dirty="0"/>
              <a:t> (</a:t>
            </a:r>
            <a:r>
              <a:rPr lang="en-GB" dirty="0" err="1"/>
              <a:t>manualin</a:t>
            </a:r>
            <a:r>
              <a:rPr lang="en-GB" dirty="0"/>
              <a:t>, </a:t>
            </a:r>
            <a:r>
              <a:rPr lang="en-GB" dirty="0" err="1"/>
              <a:t>furnizimin</a:t>
            </a:r>
            <a:r>
              <a:rPr lang="en-GB" dirty="0"/>
              <a:t> me </a:t>
            </a:r>
            <a:r>
              <a:rPr lang="en-GB" dirty="0" err="1"/>
              <a:t>energji</a:t>
            </a:r>
            <a:r>
              <a:rPr lang="en-GB" dirty="0"/>
              <a:t>, </a:t>
            </a:r>
            <a:r>
              <a:rPr lang="en-GB" dirty="0" err="1"/>
              <a:t>etj</a:t>
            </a:r>
            <a:r>
              <a:rPr lang="en-GB" dirty="0"/>
              <a:t>.) </a:t>
            </a:r>
            <a:r>
              <a:rPr lang="en-GB" dirty="0" err="1"/>
              <a:t>Dhe</a:t>
            </a:r>
            <a:r>
              <a:rPr lang="en-GB" dirty="0"/>
              <a:t> </a:t>
            </a:r>
            <a:r>
              <a:rPr lang="en-GB" dirty="0" err="1"/>
              <a:t>kartën</a:t>
            </a:r>
            <a:r>
              <a:rPr lang="en-GB" dirty="0"/>
              <a:t> SIM (</a:t>
            </a:r>
            <a:r>
              <a:rPr lang="en-GB" dirty="0" err="1"/>
              <a:t>letër</a:t>
            </a:r>
            <a:r>
              <a:rPr lang="en-GB" dirty="0"/>
              <a:t> nga </a:t>
            </a:r>
            <a:r>
              <a:rPr lang="en-GB" dirty="0" err="1"/>
              <a:t>kompania</a:t>
            </a:r>
            <a:r>
              <a:rPr lang="en-GB" dirty="0"/>
              <a:t> e </a:t>
            </a:r>
            <a:r>
              <a:rPr lang="en-GB" dirty="0" err="1"/>
              <a:t>telekomit</a:t>
            </a:r>
            <a:r>
              <a:rPr lang="en-GB" dirty="0"/>
              <a:t>, PIN, PUK </a:t>
            </a:r>
            <a:r>
              <a:rPr lang="en-GB" dirty="0" err="1" smtClean="0"/>
              <a:t>etj</a:t>
            </a:r>
            <a:r>
              <a:rPr lang="en-GB" dirty="0" smtClean="0"/>
              <a:t>)</a:t>
            </a:r>
            <a:endParaRPr lang="en-GB" dirty="0"/>
          </a:p>
        </p:txBody>
      </p:sp>
      <p:pic>
        <p:nvPicPr>
          <p:cNvPr id="5" name="Picture 118"/>
          <p:cNvPicPr>
            <a:picLocks noChangeAspect="1"/>
          </p:cNvPicPr>
          <p:nvPr/>
        </p:nvPicPr>
        <p:blipFill>
          <a:blip r:embed="rId3"/>
          <a:stretch>
            <a:fillRect/>
          </a:stretch>
        </p:blipFill>
        <p:spPr>
          <a:xfrm>
            <a:off x="5649058" y="1132863"/>
            <a:ext cx="1856641" cy="1701404"/>
          </a:xfrm>
          <a:prstGeom prst="rect">
            <a:avLst/>
          </a:prstGeom>
          <a:effectLst>
            <a:reflection blurRad="6350" stA="52000" endA="300" endPos="35000" dir="5400000" sy="-100000" algn="bl" rotWithShape="0"/>
          </a:effectLst>
        </p:spPr>
      </p:pic>
      <p:sp>
        <p:nvSpPr>
          <p:cNvPr id="3" name="Espace réservé du numéro de diapositive 2"/>
          <p:cNvSpPr>
            <a:spLocks noGrp="1"/>
          </p:cNvSpPr>
          <p:nvPr>
            <p:ph type="sldNum" sz="quarter" idx="12"/>
          </p:nvPr>
        </p:nvSpPr>
        <p:spPr/>
        <p:txBody>
          <a:bodyPr/>
          <a:lstStyle/>
          <a:p>
            <a:r>
              <a:rPr lang="en-US" dirty="0" smtClean="0"/>
              <a:t>!</a:t>
            </a:r>
            <a:fld id="{C1820EB3-92EE-104B-92CD-26C09B1518FE}" type="slidenum">
              <a:rPr lang="en-US" smtClean="0"/>
              <a:pPr/>
              <a:t>122</a:t>
            </a:fld>
            <a:endParaRPr lang="en-US" dirty="0"/>
          </a:p>
        </p:txBody>
      </p:sp>
    </p:spTree>
    <p:extLst>
      <p:ext uri="{BB962C8B-B14F-4D97-AF65-F5344CB8AC3E}">
        <p14:creationId xmlns:p14="http://schemas.microsoft.com/office/powerpoint/2010/main" val="213299495"/>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r>
              <a:rPr lang="en-US" b="1" dirty="0" err="1"/>
              <a:t>Kartat</a:t>
            </a:r>
            <a:r>
              <a:rPr lang="en-US" b="1" dirty="0"/>
              <a:t> Smart / </a:t>
            </a:r>
            <a:r>
              <a:rPr lang="en-US" b="1" dirty="0" err="1" smtClean="0"/>
              <a:t>magnetike</a:t>
            </a:r>
            <a:r>
              <a:rPr lang="en-US" b="1" dirty="0" smtClean="0"/>
              <a:t> me </a:t>
            </a:r>
            <a:r>
              <a:rPr lang="en-US" b="1" dirty="0" err="1" smtClean="0"/>
              <a:t>shirita</a:t>
            </a:r>
            <a:endParaRPr lang="en-US" b="1" dirty="0"/>
          </a:p>
        </p:txBody>
      </p:sp>
      <p:sp>
        <p:nvSpPr>
          <p:cNvPr id="4" name="Rectangle 3"/>
          <p:cNvSpPr>
            <a:spLocks noGrp="1" noChangeArrowheads="1"/>
          </p:cNvSpPr>
          <p:nvPr>
            <p:ph idx="1"/>
          </p:nvPr>
        </p:nvSpPr>
        <p:spPr>
          <a:xfrm>
            <a:off x="457200" y="1600200"/>
            <a:ext cx="5519726" cy="5054165"/>
          </a:xfrm>
        </p:spPr>
        <p:txBody>
          <a:bodyPr>
            <a:normAutofit fontScale="70000" lnSpcReduction="20000"/>
          </a:bodyPr>
          <a:lstStyle/>
          <a:p>
            <a:pPr lvl="0" algn="just"/>
            <a:r>
              <a:rPr lang="en-US" dirty="0" err="1"/>
              <a:t>Mos</a:t>
            </a:r>
            <a:r>
              <a:rPr lang="en-US" dirty="0"/>
              <a:t> e </a:t>
            </a:r>
            <a:r>
              <a:rPr lang="en-US" dirty="0" err="1" smtClean="0"/>
              <a:t>palosni</a:t>
            </a:r>
            <a:r>
              <a:rPr lang="en-US" dirty="0" smtClean="0"/>
              <a:t> </a:t>
            </a:r>
            <a:r>
              <a:rPr lang="en-US" dirty="0" err="1" smtClean="0"/>
              <a:t>kartën</a:t>
            </a:r>
            <a:r>
              <a:rPr lang="en-US" dirty="0"/>
              <a:t>.</a:t>
            </a:r>
          </a:p>
          <a:p>
            <a:pPr lvl="0" algn="just"/>
            <a:r>
              <a:rPr lang="en-US" dirty="0" err="1"/>
              <a:t>Mos</a:t>
            </a:r>
            <a:r>
              <a:rPr lang="en-US" dirty="0"/>
              <a:t> e </a:t>
            </a:r>
            <a:r>
              <a:rPr lang="en-US" dirty="0" err="1"/>
              <a:t>ekspozoni</a:t>
            </a:r>
            <a:r>
              <a:rPr lang="en-US" dirty="0"/>
              <a:t> </a:t>
            </a:r>
            <a:r>
              <a:rPr lang="en-US" dirty="0" err="1"/>
              <a:t>atë</a:t>
            </a:r>
            <a:r>
              <a:rPr lang="en-US" dirty="0"/>
              <a:t> </a:t>
            </a:r>
            <a:r>
              <a:rPr lang="en-US" dirty="0" err="1"/>
              <a:t>në</a:t>
            </a:r>
            <a:r>
              <a:rPr lang="en-US" dirty="0"/>
              <a:t> </a:t>
            </a:r>
            <a:r>
              <a:rPr lang="en-US" dirty="0" err="1"/>
              <a:t>temperatura</a:t>
            </a:r>
            <a:r>
              <a:rPr lang="en-US" dirty="0"/>
              <a:t> </a:t>
            </a:r>
            <a:r>
              <a:rPr lang="en-US" dirty="0" err="1"/>
              <a:t>ekstreme</a:t>
            </a:r>
            <a:r>
              <a:rPr lang="en-US" dirty="0"/>
              <a:t>.</a:t>
            </a:r>
          </a:p>
          <a:p>
            <a:pPr lvl="0" algn="just"/>
            <a:r>
              <a:rPr lang="en-US" dirty="0" err="1"/>
              <a:t>Mos</a:t>
            </a:r>
            <a:r>
              <a:rPr lang="en-US" dirty="0"/>
              <a:t> e </a:t>
            </a:r>
            <a:r>
              <a:rPr lang="en-US" dirty="0" err="1"/>
              <a:t>prekni</a:t>
            </a:r>
            <a:r>
              <a:rPr lang="en-US" dirty="0"/>
              <a:t> </a:t>
            </a:r>
            <a:r>
              <a:rPr lang="en-US" dirty="0" err="1"/>
              <a:t>pllakën</a:t>
            </a:r>
            <a:r>
              <a:rPr lang="en-US" dirty="0"/>
              <a:t> e </a:t>
            </a:r>
            <a:r>
              <a:rPr lang="en-US" dirty="0" err="1"/>
              <a:t>kontaktit</a:t>
            </a:r>
            <a:r>
              <a:rPr lang="en-US" dirty="0"/>
              <a:t> </a:t>
            </a:r>
            <a:r>
              <a:rPr lang="en-US" dirty="0" err="1"/>
              <a:t>elektrik</a:t>
            </a:r>
            <a:r>
              <a:rPr lang="en-US" dirty="0"/>
              <a:t>.</a:t>
            </a:r>
          </a:p>
          <a:p>
            <a:pPr lvl="0" algn="just"/>
            <a:r>
              <a:rPr lang="en-US" dirty="0" err="1" smtClean="0"/>
              <a:t>Mbrojeni</a:t>
            </a:r>
            <a:r>
              <a:rPr lang="en-US" dirty="0" smtClean="0"/>
              <a:t> </a:t>
            </a:r>
            <a:r>
              <a:rPr lang="en-US" dirty="0" err="1"/>
              <a:t>nga</a:t>
            </a:r>
            <a:r>
              <a:rPr lang="en-US" dirty="0"/>
              <a:t> </a:t>
            </a:r>
            <a:r>
              <a:rPr lang="en-US" dirty="0" err="1"/>
              <a:t>gërvishtjet</a:t>
            </a:r>
            <a:r>
              <a:rPr lang="en-US" dirty="0"/>
              <a:t>, </a:t>
            </a:r>
            <a:r>
              <a:rPr lang="en-US" dirty="0" err="1"/>
              <a:t>lëngjet</a:t>
            </a:r>
            <a:r>
              <a:rPr lang="en-US" dirty="0"/>
              <a:t>, </a:t>
            </a:r>
            <a:r>
              <a:rPr lang="en-US" dirty="0" err="1"/>
              <a:t>ndikimet</a:t>
            </a:r>
            <a:r>
              <a:rPr lang="en-US" dirty="0"/>
              <a:t> </a:t>
            </a:r>
            <a:r>
              <a:rPr lang="en-US" dirty="0" err="1"/>
              <a:t>magnetike</a:t>
            </a:r>
            <a:r>
              <a:rPr lang="en-US" dirty="0"/>
              <a:t> </a:t>
            </a:r>
            <a:r>
              <a:rPr lang="en-US" dirty="0" err="1"/>
              <a:t>etj</a:t>
            </a:r>
            <a:r>
              <a:rPr lang="en-US" dirty="0"/>
              <a:t>.</a:t>
            </a:r>
          </a:p>
          <a:p>
            <a:pPr lvl="0" algn="just"/>
            <a:r>
              <a:rPr lang="en-US" dirty="0" err="1"/>
              <a:t>Mundohuni</a:t>
            </a:r>
            <a:r>
              <a:rPr lang="en-US" dirty="0"/>
              <a:t> </a:t>
            </a:r>
            <a:r>
              <a:rPr lang="en-US" dirty="0" err="1"/>
              <a:t>të</a:t>
            </a:r>
            <a:r>
              <a:rPr lang="en-US" dirty="0"/>
              <a:t> </a:t>
            </a:r>
            <a:r>
              <a:rPr lang="en-US" dirty="0" err="1"/>
              <a:t>merrni</a:t>
            </a:r>
            <a:r>
              <a:rPr lang="en-US" dirty="0"/>
              <a:t> PIN-in. </a:t>
            </a:r>
            <a:r>
              <a:rPr lang="en-US" dirty="0" err="1"/>
              <a:t>Mos</a:t>
            </a:r>
            <a:r>
              <a:rPr lang="en-US" dirty="0"/>
              <a:t> u </a:t>
            </a:r>
            <a:r>
              <a:rPr lang="en-US" dirty="0" err="1"/>
              <a:t>përpiqni</a:t>
            </a:r>
            <a:r>
              <a:rPr lang="en-US" dirty="0"/>
              <a:t> </a:t>
            </a:r>
            <a:r>
              <a:rPr lang="en-US" dirty="0" err="1"/>
              <a:t>të</a:t>
            </a:r>
            <a:r>
              <a:rPr lang="en-US" dirty="0"/>
              <a:t> </a:t>
            </a:r>
            <a:r>
              <a:rPr lang="en-US" dirty="0" err="1"/>
              <a:t>merrni</a:t>
            </a:r>
            <a:r>
              <a:rPr lang="en-US" dirty="0"/>
              <a:t> </a:t>
            </a:r>
            <a:r>
              <a:rPr lang="en-US" dirty="0" err="1" smtClean="0"/>
              <a:t>akses</a:t>
            </a:r>
            <a:r>
              <a:rPr lang="en-US" dirty="0" smtClean="0"/>
              <a:t> </a:t>
            </a:r>
            <a:r>
              <a:rPr lang="en-US" dirty="0" err="1"/>
              <a:t>në</a:t>
            </a:r>
            <a:r>
              <a:rPr lang="en-US" dirty="0"/>
              <a:t> </a:t>
            </a:r>
            <a:r>
              <a:rPr lang="en-US" dirty="0" err="1"/>
              <a:t>të</a:t>
            </a:r>
            <a:r>
              <a:rPr lang="en-US" dirty="0"/>
              <a:t> </a:t>
            </a:r>
            <a:r>
              <a:rPr lang="en-US" dirty="0" err="1"/>
              <a:t>dhënat</a:t>
            </a:r>
            <a:r>
              <a:rPr lang="en-US" dirty="0"/>
              <a:t> / </a:t>
            </a:r>
            <a:r>
              <a:rPr lang="en-US" dirty="0" err="1"/>
              <a:t>funksionet</a:t>
            </a:r>
            <a:r>
              <a:rPr lang="en-US" dirty="0"/>
              <a:t> </a:t>
            </a:r>
            <a:r>
              <a:rPr lang="en-US" dirty="0" err="1"/>
              <a:t>në</a:t>
            </a:r>
            <a:r>
              <a:rPr lang="en-US" dirty="0"/>
              <a:t> </a:t>
            </a:r>
            <a:r>
              <a:rPr lang="en-US" dirty="0" err="1"/>
              <a:t>kartë</a:t>
            </a:r>
            <a:r>
              <a:rPr lang="en-US" dirty="0"/>
              <a:t>.</a:t>
            </a:r>
          </a:p>
          <a:p>
            <a:pPr lvl="0" algn="just"/>
            <a:r>
              <a:rPr lang="en-US" dirty="0" err="1"/>
              <a:t>Fotografi</a:t>
            </a:r>
            <a:r>
              <a:rPr lang="en-US" dirty="0"/>
              <a:t> / </a:t>
            </a:r>
            <a:r>
              <a:rPr lang="en-US" dirty="0" err="1"/>
              <a:t>shënim</a:t>
            </a:r>
            <a:r>
              <a:rPr lang="en-US" dirty="0"/>
              <a:t> / </a:t>
            </a:r>
            <a:r>
              <a:rPr lang="en-US" dirty="0" err="1"/>
              <a:t>kopjoni</a:t>
            </a:r>
            <a:r>
              <a:rPr lang="en-US" dirty="0"/>
              <a:t> </a:t>
            </a:r>
            <a:r>
              <a:rPr lang="en-US" dirty="0" err="1"/>
              <a:t>informacionin</a:t>
            </a:r>
            <a:r>
              <a:rPr lang="en-US" dirty="0"/>
              <a:t> </a:t>
            </a:r>
            <a:r>
              <a:rPr lang="en-US" dirty="0" err="1"/>
              <a:t>nga</a:t>
            </a:r>
            <a:r>
              <a:rPr lang="en-US" dirty="0"/>
              <a:t> </a:t>
            </a:r>
            <a:r>
              <a:rPr lang="en-US" dirty="0" err="1"/>
              <a:t>gjurma</a:t>
            </a:r>
            <a:r>
              <a:rPr lang="en-US" dirty="0"/>
              <a:t> </a:t>
            </a:r>
            <a:r>
              <a:rPr lang="en-US" dirty="0" err="1"/>
              <a:t>në</a:t>
            </a:r>
            <a:r>
              <a:rPr lang="en-US" dirty="0"/>
              <a:t> </a:t>
            </a:r>
            <a:r>
              <a:rPr lang="en-US" dirty="0" err="1"/>
              <a:t>trupin</a:t>
            </a:r>
            <a:r>
              <a:rPr lang="en-US" dirty="0"/>
              <a:t> e </a:t>
            </a:r>
            <a:r>
              <a:rPr lang="en-US" dirty="0" err="1"/>
              <a:t>kartelës</a:t>
            </a:r>
            <a:r>
              <a:rPr lang="en-US" dirty="0"/>
              <a:t>.</a:t>
            </a:r>
          </a:p>
          <a:p>
            <a:pPr lvl="0" algn="just"/>
            <a:r>
              <a:rPr lang="en-US" dirty="0" err="1"/>
              <a:t>Nëse</a:t>
            </a:r>
            <a:r>
              <a:rPr lang="en-US" dirty="0"/>
              <a:t> </a:t>
            </a:r>
            <a:r>
              <a:rPr lang="en-US" dirty="0" err="1"/>
              <a:t>është</a:t>
            </a:r>
            <a:r>
              <a:rPr lang="en-US" dirty="0"/>
              <a:t> e </a:t>
            </a:r>
            <a:r>
              <a:rPr lang="en-US" dirty="0" err="1"/>
              <a:t>mundur</a:t>
            </a:r>
            <a:r>
              <a:rPr lang="en-US" dirty="0"/>
              <a:t>, </a:t>
            </a:r>
            <a:r>
              <a:rPr lang="en-US" dirty="0" err="1"/>
              <a:t>lexoni</a:t>
            </a:r>
            <a:r>
              <a:rPr lang="en-US" dirty="0"/>
              <a:t> </a:t>
            </a:r>
            <a:r>
              <a:rPr lang="en-US" dirty="0" err="1"/>
              <a:t>edhe</a:t>
            </a:r>
            <a:r>
              <a:rPr lang="en-US" dirty="0"/>
              <a:t> </a:t>
            </a:r>
            <a:r>
              <a:rPr lang="en-US" dirty="0" err="1"/>
              <a:t>lexuesit</a:t>
            </a:r>
            <a:r>
              <a:rPr lang="en-US" dirty="0"/>
              <a:t> e </a:t>
            </a:r>
            <a:r>
              <a:rPr lang="en-US" dirty="0" err="1"/>
              <a:t>kartave</a:t>
            </a:r>
            <a:r>
              <a:rPr lang="en-US" dirty="0"/>
              <a:t> smart.</a:t>
            </a:r>
            <a:endParaRPr lang="en-GB" dirty="0"/>
          </a:p>
        </p:txBody>
      </p:sp>
      <p:pic>
        <p:nvPicPr>
          <p:cNvPr id="3" name="Bild 2"/>
          <p:cNvPicPr>
            <a:picLocks noChangeAspect="1"/>
          </p:cNvPicPr>
          <p:nvPr/>
        </p:nvPicPr>
        <p:blipFill>
          <a:blip r:embed="rId3"/>
          <a:stretch>
            <a:fillRect/>
          </a:stretch>
        </p:blipFill>
        <p:spPr>
          <a:xfrm>
            <a:off x="5976926" y="1600200"/>
            <a:ext cx="2709874" cy="2890224"/>
          </a:xfrm>
          <a:prstGeom prst="rect">
            <a:avLst/>
          </a:prstGeom>
        </p:spPr>
      </p:pic>
      <p:sp>
        <p:nvSpPr>
          <p:cNvPr id="5" name="Espace réservé du numéro de diapositive 4"/>
          <p:cNvSpPr>
            <a:spLocks noGrp="1"/>
          </p:cNvSpPr>
          <p:nvPr>
            <p:ph type="sldNum" sz="quarter" idx="12"/>
          </p:nvPr>
        </p:nvSpPr>
        <p:spPr/>
        <p:txBody>
          <a:bodyPr/>
          <a:lstStyle/>
          <a:p>
            <a:r>
              <a:rPr lang="en-US" dirty="0" smtClean="0"/>
              <a:t>!</a:t>
            </a:r>
            <a:fld id="{C1820EB3-92EE-104B-92CD-26C09B1518FE}" type="slidenum">
              <a:rPr lang="en-US" smtClean="0"/>
              <a:pPr/>
              <a:t>123</a:t>
            </a:fld>
            <a:endParaRPr lang="en-US" dirty="0"/>
          </a:p>
        </p:txBody>
      </p:sp>
    </p:spTree>
    <p:extLst>
      <p:ext uri="{BB962C8B-B14F-4D97-AF65-F5344CB8AC3E}">
        <p14:creationId xmlns:p14="http://schemas.microsoft.com/office/powerpoint/2010/main" val="77440562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dirty="0" smtClean="0"/>
              <a:t>Prova </a:t>
            </a:r>
            <a:r>
              <a:rPr lang="en-US" b="1" dirty="0" err="1"/>
              <a:t>të</a:t>
            </a:r>
            <a:r>
              <a:rPr lang="en-US" b="1" dirty="0"/>
              <a:t> </a:t>
            </a:r>
            <a:r>
              <a:rPr lang="en-US" b="1" dirty="0" err="1"/>
              <a:t>tjera</a:t>
            </a:r>
            <a:r>
              <a:rPr lang="en-US" b="1" dirty="0"/>
              <a:t> </a:t>
            </a:r>
            <a:r>
              <a:rPr lang="en-US" b="1" dirty="0" err="1"/>
              <a:t>elektronike</a:t>
            </a:r>
            <a:endParaRPr lang="en-US" b="1" dirty="0"/>
          </a:p>
        </p:txBody>
      </p:sp>
      <p:sp>
        <p:nvSpPr>
          <p:cNvPr id="4" name="Rectangle 3"/>
          <p:cNvSpPr>
            <a:spLocks noGrp="1" noChangeArrowheads="1"/>
          </p:cNvSpPr>
          <p:nvPr>
            <p:ph idx="1"/>
          </p:nvPr>
        </p:nvSpPr>
        <p:spPr/>
        <p:txBody>
          <a:bodyPr>
            <a:normAutofit fontScale="77500" lnSpcReduction="20000"/>
          </a:bodyPr>
          <a:lstStyle/>
          <a:p>
            <a:pPr marL="0" indent="0">
              <a:lnSpc>
                <a:spcPct val="150000"/>
              </a:lnSpc>
              <a:spcBef>
                <a:spcPts val="0"/>
              </a:spcBef>
              <a:buNone/>
            </a:pPr>
            <a:r>
              <a:rPr lang="en-GB" dirty="0" err="1" smtClean="0"/>
              <a:t>Udhëzimet</a:t>
            </a:r>
            <a:r>
              <a:rPr lang="en-GB" dirty="0" smtClean="0"/>
              <a:t> </a:t>
            </a:r>
            <a:r>
              <a:rPr lang="en-GB" dirty="0"/>
              <a:t>e </a:t>
            </a:r>
            <a:r>
              <a:rPr lang="en-GB" dirty="0" err="1"/>
              <a:t>sekuestrimit</a:t>
            </a:r>
            <a:r>
              <a:rPr lang="en-GB" dirty="0"/>
              <a:t> </a:t>
            </a:r>
            <a:r>
              <a:rPr lang="en-GB" dirty="0" err="1"/>
              <a:t>për</a:t>
            </a:r>
            <a:r>
              <a:rPr lang="en-GB" dirty="0"/>
              <a:t> </a:t>
            </a:r>
            <a:r>
              <a:rPr lang="en-GB" dirty="0" err="1" smtClean="0"/>
              <a:t>provat</a:t>
            </a:r>
            <a:r>
              <a:rPr lang="en-GB" dirty="0" smtClean="0"/>
              <a:t> </a:t>
            </a:r>
            <a:r>
              <a:rPr lang="en-GB" dirty="0" err="1"/>
              <a:t>elektronike</a:t>
            </a:r>
            <a:r>
              <a:rPr lang="en-GB" dirty="0"/>
              <a:t>:</a:t>
            </a:r>
            <a:endParaRPr lang="en-GB" dirty="0" smtClean="0"/>
          </a:p>
          <a:p>
            <a:pPr>
              <a:lnSpc>
                <a:spcPct val="150000"/>
              </a:lnSpc>
              <a:spcBef>
                <a:spcPts val="0"/>
              </a:spcBef>
            </a:pPr>
            <a:r>
              <a:rPr lang="en-US" dirty="0" err="1" smtClean="0"/>
              <a:t>Nëse</a:t>
            </a:r>
            <a:r>
              <a:rPr lang="en-US" dirty="0" smtClean="0"/>
              <a:t> </a:t>
            </a:r>
            <a:r>
              <a:rPr lang="en-US" dirty="0" err="1"/>
              <a:t>pajisja</a:t>
            </a:r>
            <a:r>
              <a:rPr lang="en-US" dirty="0"/>
              <a:t> </a:t>
            </a:r>
            <a:r>
              <a:rPr lang="en-US" dirty="0" err="1"/>
              <a:t>është</a:t>
            </a:r>
            <a:r>
              <a:rPr lang="en-US" dirty="0"/>
              <a:t> e </a:t>
            </a:r>
            <a:r>
              <a:rPr lang="en-US" dirty="0" err="1"/>
              <a:t>ndezur</a:t>
            </a:r>
            <a:r>
              <a:rPr lang="en-US" dirty="0"/>
              <a:t>, </a:t>
            </a:r>
            <a:r>
              <a:rPr lang="en-US" dirty="0" err="1"/>
              <a:t>mos</a:t>
            </a:r>
            <a:r>
              <a:rPr lang="en-US" dirty="0"/>
              <a:t> e </a:t>
            </a:r>
            <a:r>
              <a:rPr lang="en-US" dirty="0" err="1"/>
              <a:t>fikni</a:t>
            </a:r>
            <a:endParaRPr lang="en-US" dirty="0" smtClean="0"/>
          </a:p>
          <a:p>
            <a:pPr lvl="1"/>
            <a:r>
              <a:rPr lang="en-GB" dirty="0" err="1"/>
              <a:t>Fotografoni</a:t>
            </a:r>
            <a:r>
              <a:rPr lang="en-GB" dirty="0"/>
              <a:t> </a:t>
            </a:r>
            <a:r>
              <a:rPr lang="en-GB" dirty="0" err="1"/>
              <a:t>ekranin</a:t>
            </a:r>
            <a:r>
              <a:rPr lang="en-GB" dirty="0"/>
              <a:t> (</a:t>
            </a:r>
            <a:r>
              <a:rPr lang="en-GB" dirty="0" err="1"/>
              <a:t>nëse</a:t>
            </a:r>
            <a:r>
              <a:rPr lang="en-GB" dirty="0"/>
              <a:t> është e </a:t>
            </a:r>
            <a:r>
              <a:rPr lang="en-GB" dirty="0" err="1"/>
              <a:t>aplikueshme</a:t>
            </a:r>
            <a:r>
              <a:rPr lang="en-GB" dirty="0"/>
              <a:t>) </a:t>
            </a:r>
            <a:r>
              <a:rPr lang="en-GB" dirty="0" err="1"/>
              <a:t>dhe</a:t>
            </a:r>
            <a:r>
              <a:rPr lang="en-GB" dirty="0"/>
              <a:t> </a:t>
            </a:r>
            <a:r>
              <a:rPr lang="en-GB" dirty="0" err="1"/>
              <a:t>regjistrojeni</a:t>
            </a:r>
            <a:r>
              <a:rPr lang="en-GB" dirty="0"/>
              <a:t> </a:t>
            </a:r>
            <a:r>
              <a:rPr lang="en-GB" dirty="0" err="1"/>
              <a:t>informacionin</a:t>
            </a:r>
            <a:r>
              <a:rPr lang="en-GB" dirty="0"/>
              <a:t> e </a:t>
            </a:r>
            <a:r>
              <a:rPr lang="en-GB" dirty="0" err="1"/>
              <a:t>shfaqur</a:t>
            </a:r>
            <a:r>
              <a:rPr lang="en-GB" dirty="0"/>
              <a:t>.</a:t>
            </a:r>
          </a:p>
          <a:p>
            <a:pPr lvl="1"/>
            <a:r>
              <a:rPr lang="en-GB" dirty="0" err="1"/>
              <a:t>Hiqni</a:t>
            </a:r>
            <a:r>
              <a:rPr lang="en-GB" dirty="0"/>
              <a:t> </a:t>
            </a:r>
            <a:r>
              <a:rPr lang="en-GB" dirty="0" err="1"/>
              <a:t>të</a:t>
            </a:r>
            <a:r>
              <a:rPr lang="en-GB" dirty="0"/>
              <a:t> </a:t>
            </a:r>
            <a:r>
              <a:rPr lang="en-GB" dirty="0" err="1"/>
              <a:t>gjithë</a:t>
            </a:r>
            <a:r>
              <a:rPr lang="en-GB" dirty="0"/>
              <a:t> </a:t>
            </a:r>
            <a:r>
              <a:rPr lang="en-GB" dirty="0" err="1"/>
              <a:t>kabllot</a:t>
            </a:r>
            <a:r>
              <a:rPr lang="en-GB" dirty="0"/>
              <a:t> e </a:t>
            </a:r>
            <a:r>
              <a:rPr lang="en-GB" dirty="0" err="1"/>
              <a:t>rrymës</a:t>
            </a:r>
            <a:r>
              <a:rPr lang="en-GB" dirty="0"/>
              <a:t>.</a:t>
            </a:r>
          </a:p>
          <a:p>
            <a:pPr lvl="1"/>
            <a:r>
              <a:rPr lang="en-GB" dirty="0" err="1"/>
              <a:t>Mos</a:t>
            </a:r>
            <a:r>
              <a:rPr lang="en-GB" dirty="0"/>
              <a:t> u </a:t>
            </a:r>
            <a:r>
              <a:rPr lang="en-GB" dirty="0" err="1"/>
              <a:t>mundoni</a:t>
            </a:r>
            <a:r>
              <a:rPr lang="en-GB" dirty="0"/>
              <a:t> </a:t>
            </a:r>
            <a:r>
              <a:rPr lang="en-GB" dirty="0" err="1"/>
              <a:t>të</a:t>
            </a:r>
            <a:r>
              <a:rPr lang="en-GB" dirty="0"/>
              <a:t> </a:t>
            </a:r>
            <a:r>
              <a:rPr lang="en-GB" dirty="0" err="1"/>
              <a:t>përdorni</a:t>
            </a:r>
            <a:r>
              <a:rPr lang="en-GB" dirty="0"/>
              <a:t> </a:t>
            </a:r>
            <a:r>
              <a:rPr lang="en-GB" dirty="0" err="1"/>
              <a:t>kujtesën</a:t>
            </a:r>
            <a:r>
              <a:rPr lang="en-GB" dirty="0"/>
              <a:t> e </a:t>
            </a:r>
            <a:r>
              <a:rPr lang="en-GB" dirty="0" err="1"/>
              <a:t>brendshme</a:t>
            </a:r>
            <a:r>
              <a:rPr lang="en-GB" dirty="0"/>
              <a:t> </a:t>
            </a:r>
            <a:r>
              <a:rPr lang="en-GB" dirty="0" err="1"/>
              <a:t>ose</a:t>
            </a:r>
            <a:r>
              <a:rPr lang="en-GB" dirty="0"/>
              <a:t> </a:t>
            </a:r>
            <a:r>
              <a:rPr lang="en-GB" dirty="0" err="1"/>
              <a:t>ndonjë</a:t>
            </a:r>
            <a:r>
              <a:rPr lang="en-GB" dirty="0"/>
              <a:t> media </a:t>
            </a:r>
            <a:r>
              <a:rPr lang="en-GB" dirty="0" err="1" smtClean="0"/>
              <a:t>ruajtëse</a:t>
            </a:r>
            <a:r>
              <a:rPr lang="en-GB" dirty="0" smtClean="0"/>
              <a:t>.</a:t>
            </a:r>
            <a:endParaRPr lang="de-DE" dirty="0" smtClean="0"/>
          </a:p>
          <a:p>
            <a:pPr lvl="0"/>
            <a:r>
              <a:rPr lang="en-GB" dirty="0" err="1"/>
              <a:t>Nëse</a:t>
            </a:r>
            <a:r>
              <a:rPr lang="en-GB" dirty="0"/>
              <a:t> është </a:t>
            </a:r>
            <a:r>
              <a:rPr lang="en-GB" dirty="0" err="1"/>
              <a:t>i</a:t>
            </a:r>
            <a:r>
              <a:rPr lang="en-GB" dirty="0"/>
              <a:t> </a:t>
            </a:r>
            <a:r>
              <a:rPr lang="en-GB" dirty="0" err="1"/>
              <a:t>fikur</a:t>
            </a:r>
            <a:r>
              <a:rPr lang="en-GB" dirty="0"/>
              <a:t>, </a:t>
            </a:r>
            <a:r>
              <a:rPr lang="en-GB" dirty="0" err="1"/>
              <a:t>mos</a:t>
            </a:r>
            <a:r>
              <a:rPr lang="en-GB" dirty="0"/>
              <a:t> e </a:t>
            </a:r>
            <a:r>
              <a:rPr lang="en-GB" dirty="0" err="1"/>
              <a:t>aktivizoni</a:t>
            </a:r>
            <a:endParaRPr lang="en-GB" dirty="0"/>
          </a:p>
          <a:p>
            <a:pPr lvl="0"/>
            <a:r>
              <a:rPr lang="en-GB" dirty="0" err="1"/>
              <a:t>Mblidhni</a:t>
            </a:r>
            <a:r>
              <a:rPr lang="en-GB" dirty="0"/>
              <a:t> / </a:t>
            </a:r>
            <a:r>
              <a:rPr lang="en-GB" dirty="0" err="1" smtClean="0"/>
              <a:t>regjistroni</a:t>
            </a:r>
            <a:r>
              <a:rPr lang="en-GB" dirty="0" smtClean="0"/>
              <a:t> </a:t>
            </a:r>
            <a:r>
              <a:rPr lang="en-GB" dirty="0" err="1"/>
              <a:t>informacione</a:t>
            </a:r>
            <a:r>
              <a:rPr lang="en-GB" dirty="0"/>
              <a:t> </a:t>
            </a:r>
            <a:r>
              <a:rPr lang="en-GB" dirty="0" err="1"/>
              <a:t>të</a:t>
            </a:r>
            <a:r>
              <a:rPr lang="en-GB" dirty="0"/>
              <a:t> </a:t>
            </a:r>
            <a:r>
              <a:rPr lang="en-GB" dirty="0" err="1" smtClean="0"/>
              <a:t>rëndësishme</a:t>
            </a:r>
            <a:endParaRPr lang="de-DE" dirty="0" smtClean="0"/>
          </a:p>
          <a:p>
            <a:pPr lvl="1"/>
            <a:r>
              <a:rPr lang="en-GB" dirty="0" err="1" smtClean="0"/>
              <a:t>Mblidhni</a:t>
            </a:r>
            <a:r>
              <a:rPr lang="en-GB" dirty="0" smtClean="0"/>
              <a:t> </a:t>
            </a:r>
            <a:r>
              <a:rPr lang="en-GB" dirty="0" err="1"/>
              <a:t>manualet</a:t>
            </a:r>
            <a:r>
              <a:rPr lang="en-GB" dirty="0"/>
              <a:t> </a:t>
            </a:r>
            <a:r>
              <a:rPr lang="en-GB" dirty="0" err="1"/>
              <a:t>dhe</a:t>
            </a:r>
            <a:r>
              <a:rPr lang="en-GB" dirty="0"/>
              <a:t> </a:t>
            </a:r>
            <a:r>
              <a:rPr lang="en-GB" dirty="0" err="1"/>
              <a:t>udhëzimet</a:t>
            </a:r>
            <a:r>
              <a:rPr lang="en-GB" dirty="0"/>
              <a:t> e </a:t>
            </a:r>
            <a:r>
              <a:rPr lang="en-GB" dirty="0" err="1"/>
              <a:t>tjera</a:t>
            </a:r>
            <a:r>
              <a:rPr lang="en-GB" dirty="0"/>
              <a:t> </a:t>
            </a:r>
            <a:r>
              <a:rPr lang="en-GB" dirty="0" err="1"/>
              <a:t>nëse</a:t>
            </a:r>
            <a:r>
              <a:rPr lang="en-GB" dirty="0"/>
              <a:t> </a:t>
            </a:r>
            <a:r>
              <a:rPr lang="en-GB" dirty="0" err="1"/>
              <a:t>janë</a:t>
            </a:r>
            <a:r>
              <a:rPr lang="en-GB" dirty="0"/>
              <a:t> </a:t>
            </a:r>
            <a:r>
              <a:rPr lang="en-GB" dirty="0" err="1"/>
              <a:t>të</a:t>
            </a:r>
            <a:r>
              <a:rPr lang="en-GB" dirty="0"/>
              <a:t> </a:t>
            </a:r>
            <a:r>
              <a:rPr lang="en-GB" dirty="0" err="1"/>
              <a:t>disponueshme</a:t>
            </a:r>
            <a:r>
              <a:rPr lang="en-GB" dirty="0"/>
              <a:t>.</a:t>
            </a:r>
            <a:endParaRPr lang="de-DE" dirty="0" smtClean="0"/>
          </a:p>
          <a:p>
            <a:r>
              <a:rPr lang="de-DE" dirty="0" smtClean="0"/>
              <a:t>Regjistroni </a:t>
            </a:r>
            <a:r>
              <a:rPr lang="de-DE" dirty="0"/>
              <a:t>të dhënat përkatëse (p.sh., numrin e telefonit).</a:t>
            </a:r>
            <a:endParaRPr lang="en-GB" dirty="0"/>
          </a:p>
        </p:txBody>
      </p:sp>
      <p:sp>
        <p:nvSpPr>
          <p:cNvPr id="3" name="Espace réservé du numéro de diapositive 2"/>
          <p:cNvSpPr>
            <a:spLocks noGrp="1"/>
          </p:cNvSpPr>
          <p:nvPr>
            <p:ph type="sldNum" sz="quarter" idx="12"/>
          </p:nvPr>
        </p:nvSpPr>
        <p:spPr/>
        <p:txBody>
          <a:bodyPr/>
          <a:lstStyle/>
          <a:p>
            <a:r>
              <a:rPr lang="en-US" dirty="0" smtClean="0"/>
              <a:t>!</a:t>
            </a:r>
            <a:fld id="{C1820EB3-92EE-104B-92CD-26C09B1518FE}" type="slidenum">
              <a:rPr lang="en-US" smtClean="0"/>
              <a:pPr/>
              <a:t>124</a:t>
            </a:fld>
            <a:endParaRPr lang="en-US" dirty="0"/>
          </a:p>
        </p:txBody>
      </p:sp>
    </p:spTree>
    <p:extLst>
      <p:ext uri="{BB962C8B-B14F-4D97-AF65-F5344CB8AC3E}">
        <p14:creationId xmlns:p14="http://schemas.microsoft.com/office/powerpoint/2010/main" val="168438813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52368" y="0"/>
            <a:ext cx="5474043" cy="6858000"/>
          </a:xfrm>
          <a:prstGeom prst="rect">
            <a:avLst/>
          </a:prstGeom>
        </p:spPr>
      </p:pic>
      <p:sp>
        <p:nvSpPr>
          <p:cNvPr id="2" name="Espace réservé du numéro de diapositive 1"/>
          <p:cNvSpPr>
            <a:spLocks noGrp="1"/>
          </p:cNvSpPr>
          <p:nvPr>
            <p:ph type="sldNum" sz="quarter" idx="12"/>
          </p:nvPr>
        </p:nvSpPr>
        <p:spPr/>
        <p:txBody>
          <a:bodyPr/>
          <a:lstStyle/>
          <a:p>
            <a:r>
              <a:rPr lang="en-US" dirty="0" smtClean="0"/>
              <a:t>!</a:t>
            </a:r>
            <a:fld id="{C1820EB3-92EE-104B-92CD-26C09B1518FE}" type="slidenum">
              <a:rPr lang="en-US" smtClean="0"/>
              <a:pPr/>
              <a:t>125</a:t>
            </a:fld>
            <a:endParaRPr lang="en-US" dirty="0"/>
          </a:p>
        </p:txBody>
      </p:sp>
    </p:spTree>
    <p:extLst>
      <p:ext uri="{BB962C8B-B14F-4D97-AF65-F5344CB8AC3E}">
        <p14:creationId xmlns:p14="http://schemas.microsoft.com/office/powerpoint/2010/main" val="4968935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319088"/>
            <a:ext cx="6274340" cy="6858000"/>
          </a:xfrm>
          <a:prstGeom prst="rect">
            <a:avLst/>
          </a:prstGeom>
        </p:spPr>
      </p:pic>
      <p:sp>
        <p:nvSpPr>
          <p:cNvPr id="50" name="Slide Number Placeholder 49"/>
          <p:cNvSpPr>
            <a:spLocks noGrp="1"/>
          </p:cNvSpPr>
          <p:nvPr>
            <p:ph type="sldNum" sz="quarter" idx="12"/>
          </p:nvPr>
        </p:nvSpPr>
        <p:spPr/>
        <p:txBody>
          <a:bodyPr/>
          <a:lstStyle/>
          <a:p>
            <a:r>
              <a:rPr lang="en-US" dirty="0" smtClean="0"/>
              <a:t>!</a:t>
            </a:r>
            <a:fld id="{CBD56858-EB0B-D04D-B23C-7A827FD60C9F}" type="slidenum">
              <a:rPr lang="en-US" smtClean="0"/>
              <a:pPr/>
              <a:t>126</a:t>
            </a:fld>
            <a:endParaRPr lang="en-US" dirty="0"/>
          </a:p>
        </p:txBody>
      </p:sp>
      <p:sp>
        <p:nvSpPr>
          <p:cNvPr id="5" name="TextBox 4"/>
          <p:cNvSpPr txBox="1"/>
          <p:nvPr/>
        </p:nvSpPr>
        <p:spPr>
          <a:xfrm>
            <a:off x="2539877" y="2890391"/>
            <a:ext cx="3692047" cy="2062103"/>
          </a:xfrm>
          <a:prstGeom prst="rect">
            <a:avLst/>
          </a:prstGeom>
          <a:noFill/>
        </p:spPr>
        <p:txBody>
          <a:bodyPr wrap="square" rtlCol="0">
            <a:spAutoFit/>
          </a:bodyPr>
          <a:lstStyle/>
          <a:p>
            <a:pPr lvl="1" algn="ctr"/>
            <a:r>
              <a:rPr lang="en-GB" sz="3200" b="1" dirty="0" smtClean="0">
                <a:solidFill>
                  <a:schemeClr val="accent1">
                    <a:lumMod val="25000"/>
                  </a:schemeClr>
                </a:solidFill>
                <a:latin typeface="Calibri" pitchFamily="34" charset="0"/>
              </a:rPr>
              <a:t>MJEKËSIA LIGJORE PËR TË DHËNAT E GJALLA/DIREKTE</a:t>
            </a:r>
            <a:endParaRPr lang="en-US" sz="3200" dirty="0"/>
          </a:p>
        </p:txBody>
      </p:sp>
    </p:spTree>
    <p:extLst>
      <p:ext uri="{BB962C8B-B14F-4D97-AF65-F5344CB8AC3E}">
        <p14:creationId xmlns:p14="http://schemas.microsoft.com/office/powerpoint/2010/main" val="871346190"/>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06432" y="295854"/>
            <a:ext cx="7654704" cy="1594730"/>
          </a:xfrm>
          <a:prstGeom prst="rect">
            <a:avLst/>
          </a:prstGeom>
        </p:spPr>
      </p:pic>
      <p:sp>
        <p:nvSpPr>
          <p:cNvPr id="5" name="TextBox 4"/>
          <p:cNvSpPr txBox="1"/>
          <p:nvPr/>
        </p:nvSpPr>
        <p:spPr>
          <a:xfrm>
            <a:off x="806432" y="2409567"/>
            <a:ext cx="7654704" cy="4217052"/>
          </a:xfrm>
          <a:prstGeom prst="rect">
            <a:avLst/>
          </a:prstGeom>
          <a:noFill/>
        </p:spPr>
        <p:txBody>
          <a:bodyPr wrap="square" rtlCol="0">
            <a:spAutoFit/>
          </a:bodyPr>
          <a:lstStyle/>
          <a:p>
            <a:pPr marL="285750" indent="-285750" algn="just">
              <a:lnSpc>
                <a:spcPts val="3860"/>
              </a:lnSpc>
              <a:spcAft>
                <a:spcPts val="1200"/>
              </a:spcAft>
              <a:buFont typeface="Arial" charset="0"/>
              <a:buChar char="•"/>
            </a:pPr>
            <a:r>
              <a:rPr lang="en-US" sz="2800" dirty="0" smtClean="0"/>
              <a:t>Mjekësia </a:t>
            </a:r>
            <a:r>
              <a:rPr lang="en-US" sz="2800" dirty="0" err="1" smtClean="0"/>
              <a:t>Ligjore</a:t>
            </a:r>
            <a:r>
              <a:rPr lang="en-US" sz="2800" dirty="0" smtClean="0"/>
              <a:t> </a:t>
            </a:r>
            <a:r>
              <a:rPr lang="en-US" sz="2800" dirty="0" err="1" smtClean="0"/>
              <a:t>për</a:t>
            </a:r>
            <a:r>
              <a:rPr lang="en-US" sz="2800" dirty="0" smtClean="0"/>
              <a:t> </a:t>
            </a:r>
            <a:r>
              <a:rPr lang="en-US" sz="2800" dirty="0" err="1" smtClean="0"/>
              <a:t>të</a:t>
            </a:r>
            <a:r>
              <a:rPr lang="en-US" sz="2800" dirty="0" smtClean="0"/>
              <a:t> </a:t>
            </a:r>
            <a:r>
              <a:rPr lang="en-US" sz="2800" dirty="0" err="1" smtClean="0"/>
              <a:t>dhënat</a:t>
            </a:r>
            <a:r>
              <a:rPr lang="en-US" sz="2800" dirty="0" smtClean="0"/>
              <a:t> e </a:t>
            </a:r>
            <a:r>
              <a:rPr lang="en-US" sz="2800" dirty="0" err="1"/>
              <a:t>gjalla</a:t>
            </a:r>
            <a:r>
              <a:rPr lang="en-US" sz="2800" dirty="0"/>
              <a:t> </a:t>
            </a:r>
            <a:r>
              <a:rPr lang="en-US" sz="2800" dirty="0" err="1"/>
              <a:t>është</a:t>
            </a:r>
            <a:r>
              <a:rPr lang="en-US" sz="2800" dirty="0"/>
              <a:t> </a:t>
            </a:r>
            <a:r>
              <a:rPr lang="en-US" sz="2800" dirty="0" err="1"/>
              <a:t>një</a:t>
            </a:r>
            <a:r>
              <a:rPr lang="en-US" sz="2800" dirty="0"/>
              <a:t> </a:t>
            </a:r>
            <a:r>
              <a:rPr lang="en-US" sz="2800" dirty="0" err="1"/>
              <a:t>proces</a:t>
            </a:r>
            <a:r>
              <a:rPr lang="en-US" sz="2800" dirty="0"/>
              <a:t> </a:t>
            </a:r>
            <a:r>
              <a:rPr lang="en-US" sz="2800" dirty="0" err="1"/>
              <a:t>teknik</a:t>
            </a:r>
            <a:r>
              <a:rPr lang="en-US" sz="2800" dirty="0"/>
              <a:t> </a:t>
            </a:r>
            <a:r>
              <a:rPr lang="en-US" sz="2800" dirty="0" err="1"/>
              <a:t>që</a:t>
            </a:r>
            <a:r>
              <a:rPr lang="en-US" sz="2800" dirty="0"/>
              <a:t> </a:t>
            </a:r>
            <a:r>
              <a:rPr lang="en-US" sz="2800" dirty="0" err="1"/>
              <a:t>duhet</a:t>
            </a:r>
            <a:r>
              <a:rPr lang="en-US" sz="2800" dirty="0"/>
              <a:t> </a:t>
            </a:r>
            <a:r>
              <a:rPr lang="en-US" sz="2800" dirty="0" err="1"/>
              <a:t>të</a:t>
            </a:r>
            <a:r>
              <a:rPr lang="en-US" sz="2800" dirty="0"/>
              <a:t> </a:t>
            </a:r>
            <a:r>
              <a:rPr lang="en-US" sz="2800" dirty="0" err="1"/>
              <a:t>ndërmerret</a:t>
            </a:r>
            <a:r>
              <a:rPr lang="en-US" sz="2800" dirty="0"/>
              <a:t> </a:t>
            </a:r>
            <a:r>
              <a:rPr lang="en-US" sz="2800" dirty="0" err="1"/>
              <a:t>nga</a:t>
            </a:r>
            <a:r>
              <a:rPr lang="en-US" sz="2800" dirty="0"/>
              <a:t> </a:t>
            </a:r>
            <a:r>
              <a:rPr lang="en-US" sz="2800" dirty="0" err="1"/>
              <a:t>individë</a:t>
            </a:r>
            <a:r>
              <a:rPr lang="en-US" sz="2800" dirty="0"/>
              <a:t> </a:t>
            </a:r>
            <a:r>
              <a:rPr lang="en-US" sz="2800" dirty="0" err="1"/>
              <a:t>të</a:t>
            </a:r>
            <a:r>
              <a:rPr lang="en-US" sz="2800" dirty="0"/>
              <a:t> </a:t>
            </a:r>
            <a:r>
              <a:rPr lang="en-US" sz="2800" dirty="0" err="1"/>
              <a:t>kualifikuar</a:t>
            </a:r>
            <a:r>
              <a:rPr lang="en-US" sz="2800" dirty="0"/>
              <a:t> </a:t>
            </a:r>
            <a:r>
              <a:rPr lang="en-US" sz="2800" dirty="0" err="1"/>
              <a:t>që</a:t>
            </a:r>
            <a:r>
              <a:rPr lang="en-US" sz="2800" dirty="0"/>
              <a:t> </a:t>
            </a:r>
            <a:r>
              <a:rPr lang="en-US" sz="2800" dirty="0" err="1"/>
              <a:t>kanë</a:t>
            </a:r>
            <a:r>
              <a:rPr lang="en-US" sz="2800" dirty="0"/>
              <a:t> </a:t>
            </a:r>
            <a:r>
              <a:rPr lang="en-US" sz="2800" dirty="0" err="1"/>
              <a:t>mjetet</a:t>
            </a:r>
            <a:r>
              <a:rPr lang="en-US" sz="2800" dirty="0"/>
              <a:t> </a:t>
            </a:r>
            <a:r>
              <a:rPr lang="en-US" sz="2800" dirty="0" err="1"/>
              <a:t>dhe</a:t>
            </a:r>
            <a:r>
              <a:rPr lang="en-US" sz="2800" dirty="0"/>
              <a:t> </a:t>
            </a:r>
            <a:r>
              <a:rPr lang="en-US" sz="2800" dirty="0" err="1"/>
              <a:t>pajisjet</a:t>
            </a:r>
            <a:r>
              <a:rPr lang="en-US" sz="2800" dirty="0"/>
              <a:t> e </a:t>
            </a:r>
            <a:r>
              <a:rPr lang="en-US" sz="2800" dirty="0" err="1"/>
              <a:t>duhura</a:t>
            </a:r>
            <a:r>
              <a:rPr lang="en-US" sz="2800" dirty="0"/>
              <a:t>.</a:t>
            </a:r>
          </a:p>
          <a:p>
            <a:pPr marL="285750" indent="-285750" algn="just">
              <a:lnSpc>
                <a:spcPts val="3860"/>
              </a:lnSpc>
              <a:spcAft>
                <a:spcPts val="1200"/>
              </a:spcAft>
              <a:buFont typeface="Arial" charset="0"/>
              <a:buChar char="•"/>
            </a:pPr>
            <a:r>
              <a:rPr lang="en-US" sz="2800" dirty="0"/>
              <a:t>Ai </a:t>
            </a:r>
            <a:r>
              <a:rPr lang="en-US" sz="2800" dirty="0" err="1"/>
              <a:t>është</a:t>
            </a:r>
            <a:r>
              <a:rPr lang="en-US" sz="2800" dirty="0"/>
              <a:t> </a:t>
            </a:r>
            <a:r>
              <a:rPr lang="en-US" sz="2800" dirty="0" err="1"/>
              <a:t>i</a:t>
            </a:r>
            <a:r>
              <a:rPr lang="en-US" sz="2800" dirty="0"/>
              <a:t> </a:t>
            </a:r>
            <a:r>
              <a:rPr lang="en-US" sz="2800" dirty="0" err="1"/>
              <a:t>mbuluar</a:t>
            </a:r>
            <a:r>
              <a:rPr lang="en-US" sz="2800" dirty="0"/>
              <a:t> me </a:t>
            </a:r>
            <a:r>
              <a:rPr lang="en-US" sz="2800" dirty="0" err="1"/>
              <a:t>detaje</a:t>
            </a:r>
            <a:r>
              <a:rPr lang="en-US" sz="2800" dirty="0"/>
              <a:t> </a:t>
            </a:r>
            <a:r>
              <a:rPr lang="en-US" sz="2800" dirty="0" err="1"/>
              <a:t>të</a:t>
            </a:r>
            <a:r>
              <a:rPr lang="en-US" sz="2800" dirty="0"/>
              <a:t> </a:t>
            </a:r>
            <a:r>
              <a:rPr lang="en-US" sz="2800" dirty="0" err="1"/>
              <a:t>vogla</a:t>
            </a:r>
            <a:r>
              <a:rPr lang="en-US" sz="2800" dirty="0"/>
              <a:t> </a:t>
            </a:r>
            <a:r>
              <a:rPr lang="en-US" sz="2800" dirty="0" err="1"/>
              <a:t>në</a:t>
            </a:r>
            <a:r>
              <a:rPr lang="en-US" sz="2800" dirty="0"/>
              <a:t> </a:t>
            </a:r>
            <a:r>
              <a:rPr lang="en-US" sz="2800" dirty="0" err="1"/>
              <a:t>këtë</a:t>
            </a:r>
            <a:r>
              <a:rPr lang="en-US" sz="2800" dirty="0"/>
              <a:t> </a:t>
            </a:r>
            <a:r>
              <a:rPr lang="en-US" sz="2800" dirty="0" err="1"/>
              <a:t>kurs</a:t>
            </a:r>
            <a:r>
              <a:rPr lang="en-US" sz="2800" dirty="0"/>
              <a:t> </a:t>
            </a:r>
            <a:r>
              <a:rPr lang="en-US" sz="2800" dirty="0" err="1"/>
              <a:t>në</a:t>
            </a:r>
            <a:r>
              <a:rPr lang="en-US" sz="2800" dirty="0"/>
              <a:t> </a:t>
            </a:r>
            <a:r>
              <a:rPr lang="en-US" sz="2800" dirty="0" err="1"/>
              <a:t>mënyrë</a:t>
            </a:r>
            <a:r>
              <a:rPr lang="en-US" sz="2800" dirty="0"/>
              <a:t> </a:t>
            </a:r>
            <a:r>
              <a:rPr lang="en-US" sz="2800" dirty="0" err="1"/>
              <a:t>që</a:t>
            </a:r>
            <a:r>
              <a:rPr lang="en-US" sz="2800" dirty="0"/>
              <a:t> </a:t>
            </a:r>
            <a:r>
              <a:rPr lang="en-US" sz="2800" dirty="0" err="1"/>
              <a:t>gjyqtarët</a:t>
            </a:r>
            <a:r>
              <a:rPr lang="en-US" sz="2800" dirty="0"/>
              <a:t> </a:t>
            </a:r>
            <a:r>
              <a:rPr lang="en-US" sz="2800" dirty="0" err="1"/>
              <a:t>dhe</a:t>
            </a:r>
            <a:r>
              <a:rPr lang="en-US" sz="2800" dirty="0"/>
              <a:t> </a:t>
            </a:r>
            <a:r>
              <a:rPr lang="en-US" sz="2800" dirty="0" err="1"/>
              <a:t>prokurorët</a:t>
            </a:r>
            <a:r>
              <a:rPr lang="en-US" sz="2800" dirty="0"/>
              <a:t> </a:t>
            </a:r>
            <a:r>
              <a:rPr lang="en-US" sz="2800" dirty="0" err="1"/>
              <a:t>të</a:t>
            </a:r>
            <a:r>
              <a:rPr lang="en-US" sz="2800" dirty="0"/>
              <a:t> </a:t>
            </a:r>
            <a:r>
              <a:rPr lang="en-US" sz="2800" dirty="0" err="1"/>
              <a:t>jenë</a:t>
            </a:r>
            <a:r>
              <a:rPr lang="en-US" sz="2800" dirty="0"/>
              <a:t> </a:t>
            </a:r>
            <a:r>
              <a:rPr lang="en-US" sz="2800" dirty="0" err="1"/>
              <a:t>në</a:t>
            </a:r>
            <a:r>
              <a:rPr lang="en-US" sz="2800" dirty="0"/>
              <a:t> </a:t>
            </a:r>
            <a:r>
              <a:rPr lang="en-US" sz="2800" dirty="0" err="1"/>
              <a:t>dijeni</a:t>
            </a:r>
            <a:r>
              <a:rPr lang="en-US" sz="2800" dirty="0"/>
              <a:t> </a:t>
            </a:r>
            <a:r>
              <a:rPr lang="en-US" sz="2800" dirty="0" err="1"/>
              <a:t>të</a:t>
            </a:r>
            <a:r>
              <a:rPr lang="en-US" sz="2800" dirty="0"/>
              <a:t> </a:t>
            </a:r>
            <a:r>
              <a:rPr lang="en-US" sz="2800" dirty="0" err="1"/>
              <a:t>ekzistencës</a:t>
            </a:r>
            <a:r>
              <a:rPr lang="en-US" sz="2800" dirty="0"/>
              <a:t> </a:t>
            </a:r>
            <a:r>
              <a:rPr lang="en-US" sz="2800" dirty="0" err="1"/>
              <a:t>së</a:t>
            </a:r>
            <a:r>
              <a:rPr lang="en-US" sz="2800" dirty="0"/>
              <a:t> </a:t>
            </a:r>
            <a:r>
              <a:rPr lang="en-US" sz="2800" dirty="0" err="1"/>
              <a:t>tyre</a:t>
            </a:r>
            <a:r>
              <a:rPr lang="en-US" sz="2800" dirty="0"/>
              <a:t> </a:t>
            </a:r>
            <a:r>
              <a:rPr lang="en-US" sz="2800" dirty="0" err="1"/>
              <a:t>dhe</a:t>
            </a:r>
            <a:r>
              <a:rPr lang="en-US" sz="2800" dirty="0"/>
              <a:t> </a:t>
            </a:r>
            <a:r>
              <a:rPr lang="en-US" sz="2800" dirty="0" err="1"/>
              <a:t>efektin</a:t>
            </a:r>
            <a:r>
              <a:rPr lang="en-US" sz="2800" dirty="0"/>
              <a:t> e </a:t>
            </a:r>
            <a:r>
              <a:rPr lang="en-US" sz="2800" dirty="0" err="1"/>
              <a:t>përdorimit</a:t>
            </a:r>
            <a:r>
              <a:rPr lang="en-US" sz="2800" dirty="0"/>
              <a:t> </a:t>
            </a:r>
            <a:r>
              <a:rPr lang="en-US" sz="2800" dirty="0" err="1"/>
              <a:t>të</a:t>
            </a:r>
            <a:r>
              <a:rPr lang="en-US" sz="2800" dirty="0"/>
              <a:t> </a:t>
            </a:r>
            <a:r>
              <a:rPr lang="en-US" sz="2800" dirty="0" err="1"/>
              <a:t>tij</a:t>
            </a:r>
            <a:r>
              <a:rPr lang="en-US" sz="2800" dirty="0"/>
              <a:t> </a:t>
            </a:r>
            <a:r>
              <a:rPr lang="en-US" sz="2800" dirty="0" err="1"/>
              <a:t>në</a:t>
            </a:r>
            <a:r>
              <a:rPr lang="en-US" sz="2800" dirty="0"/>
              <a:t> </a:t>
            </a:r>
            <a:r>
              <a:rPr lang="en-US" sz="2800" dirty="0" err="1"/>
              <a:t>dëshmi</a:t>
            </a:r>
            <a:endParaRPr lang="en-US" sz="2800" dirty="0"/>
          </a:p>
        </p:txBody>
      </p:sp>
      <p:sp>
        <p:nvSpPr>
          <p:cNvPr id="2" name="Espace réservé du numéro de diapositive 1"/>
          <p:cNvSpPr>
            <a:spLocks noGrp="1"/>
          </p:cNvSpPr>
          <p:nvPr>
            <p:ph type="sldNum" sz="quarter" idx="12"/>
          </p:nvPr>
        </p:nvSpPr>
        <p:spPr/>
        <p:txBody>
          <a:bodyPr/>
          <a:lstStyle/>
          <a:p>
            <a:r>
              <a:rPr lang="en-US" dirty="0" smtClean="0"/>
              <a:t>!</a:t>
            </a:r>
            <a:fld id="{C1820EB3-92EE-104B-92CD-26C09B1518FE}" type="slidenum">
              <a:rPr lang="en-US" smtClean="0"/>
              <a:pPr/>
              <a:t>127</a:t>
            </a:fld>
            <a:endParaRPr lang="en-US" dirty="0"/>
          </a:p>
        </p:txBody>
      </p:sp>
    </p:spTree>
    <p:extLst>
      <p:ext uri="{BB962C8B-B14F-4D97-AF65-F5344CB8AC3E}">
        <p14:creationId xmlns:p14="http://schemas.microsoft.com/office/powerpoint/2010/main" val="755811966"/>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r>
              <a:rPr lang="en-US" b="1" dirty="0"/>
              <a:t>Çfarë </a:t>
            </a:r>
            <a:r>
              <a:rPr lang="en-US" b="1" dirty="0" smtClean="0"/>
              <a:t>specialist </a:t>
            </a:r>
            <a:r>
              <a:rPr lang="en-US" b="1" dirty="0" err="1" smtClean="0"/>
              <a:t>i</a:t>
            </a:r>
            <a:r>
              <a:rPr lang="en-US" b="1" dirty="0" smtClean="0"/>
              <a:t> </a:t>
            </a:r>
            <a:r>
              <a:rPr lang="en-US" b="1" dirty="0" err="1" smtClean="0"/>
              <a:t>mjekësisë</a:t>
            </a:r>
            <a:r>
              <a:rPr lang="en-US" b="1" dirty="0" smtClean="0"/>
              <a:t> </a:t>
            </a:r>
            <a:r>
              <a:rPr lang="en-US" b="1" dirty="0" err="1" smtClean="0"/>
              <a:t>ligjore</a:t>
            </a:r>
            <a:r>
              <a:rPr lang="en-US" b="1" dirty="0" smtClean="0"/>
              <a:t> </a:t>
            </a:r>
            <a:r>
              <a:rPr lang="en-US" b="1" dirty="0" err="1" smtClean="0"/>
              <a:t>pë</a:t>
            </a:r>
            <a:r>
              <a:rPr lang="en-US" b="1" dirty="0" smtClean="0"/>
              <a:t> </a:t>
            </a:r>
            <a:r>
              <a:rPr lang="en-US" b="1" dirty="0" err="1" smtClean="0"/>
              <a:t>të</a:t>
            </a:r>
            <a:r>
              <a:rPr lang="en-US" b="1" dirty="0" smtClean="0"/>
              <a:t> </a:t>
            </a:r>
            <a:r>
              <a:rPr lang="en-US" b="1" dirty="0" err="1" smtClean="0"/>
              <a:t>dhënat</a:t>
            </a:r>
            <a:r>
              <a:rPr lang="en-US" b="1" dirty="0" smtClean="0"/>
              <a:t> e </a:t>
            </a:r>
            <a:r>
              <a:rPr lang="en-US" b="1" dirty="0" err="1" smtClean="0"/>
              <a:t>gjalla</a:t>
            </a:r>
            <a:r>
              <a:rPr lang="en-US" b="1" dirty="0" smtClean="0"/>
              <a:t>/</a:t>
            </a:r>
            <a:r>
              <a:rPr lang="en-US" b="1" dirty="0" err="1" smtClean="0"/>
              <a:t>të</a:t>
            </a:r>
            <a:r>
              <a:rPr lang="en-US" b="1" dirty="0" smtClean="0"/>
              <a:t> </a:t>
            </a:r>
            <a:r>
              <a:rPr lang="en-US" b="1" dirty="0" err="1" smtClean="0"/>
              <a:t>drejtpërdrejta</a:t>
            </a:r>
            <a:endParaRPr lang="en-US" b="1" dirty="0"/>
          </a:p>
        </p:txBody>
      </p:sp>
      <p:sp>
        <p:nvSpPr>
          <p:cNvPr id="4" name="Rectangle 3"/>
          <p:cNvSpPr>
            <a:spLocks noGrp="1" noChangeArrowheads="1"/>
          </p:cNvSpPr>
          <p:nvPr>
            <p:ph idx="1"/>
          </p:nvPr>
        </p:nvSpPr>
        <p:spPr/>
        <p:txBody>
          <a:bodyPr>
            <a:normAutofit fontScale="92500" lnSpcReduction="10000"/>
          </a:bodyPr>
          <a:lstStyle/>
          <a:p>
            <a:pPr marL="0" indent="0" algn="just">
              <a:buNone/>
            </a:pPr>
            <a:r>
              <a:rPr lang="en-US" dirty="0" err="1" smtClean="0"/>
              <a:t>Specialisti</a:t>
            </a:r>
            <a:r>
              <a:rPr lang="en-US" dirty="0" smtClean="0"/>
              <a:t> I </a:t>
            </a:r>
            <a:r>
              <a:rPr lang="en-US" dirty="0" err="1" smtClean="0"/>
              <a:t>mjekësisë</a:t>
            </a:r>
            <a:r>
              <a:rPr lang="en-US" dirty="0" smtClean="0"/>
              <a:t> </a:t>
            </a:r>
            <a:r>
              <a:rPr lang="en-US" dirty="0" err="1" smtClean="0"/>
              <a:t>ligjore</a:t>
            </a:r>
            <a:r>
              <a:rPr lang="en-US" dirty="0" smtClean="0"/>
              <a:t> </a:t>
            </a:r>
            <a:r>
              <a:rPr lang="en-US" dirty="0" err="1" smtClean="0"/>
              <a:t>për</a:t>
            </a:r>
            <a:r>
              <a:rPr lang="en-US" dirty="0" smtClean="0"/>
              <a:t> </a:t>
            </a:r>
            <a:r>
              <a:rPr lang="en-US" dirty="0" err="1" smtClean="0"/>
              <a:t>të</a:t>
            </a:r>
            <a:r>
              <a:rPr lang="en-US" dirty="0" smtClean="0"/>
              <a:t> </a:t>
            </a:r>
            <a:r>
              <a:rPr lang="en-US" dirty="0" err="1" smtClean="0"/>
              <a:t>dhënat</a:t>
            </a:r>
            <a:r>
              <a:rPr lang="en-US" dirty="0" smtClean="0"/>
              <a:t> e </a:t>
            </a:r>
            <a:r>
              <a:rPr lang="en-US" dirty="0" err="1" smtClean="0"/>
              <a:t>gjalla</a:t>
            </a:r>
            <a:r>
              <a:rPr lang="en-US" dirty="0" smtClean="0"/>
              <a:t>/</a:t>
            </a:r>
            <a:r>
              <a:rPr lang="en-US" dirty="0" err="1" smtClean="0"/>
              <a:t>të</a:t>
            </a:r>
            <a:r>
              <a:rPr lang="en-US" dirty="0" smtClean="0"/>
              <a:t> </a:t>
            </a:r>
            <a:r>
              <a:rPr lang="en-US" dirty="0" err="1"/>
              <a:t>drejtpërdrejta</a:t>
            </a:r>
            <a:r>
              <a:rPr lang="en-US" dirty="0"/>
              <a:t> </a:t>
            </a:r>
            <a:r>
              <a:rPr lang="en-US" dirty="0" err="1" smtClean="0"/>
              <a:t>merret</a:t>
            </a:r>
            <a:r>
              <a:rPr lang="en-US" dirty="0" smtClean="0"/>
              <a:t> </a:t>
            </a:r>
            <a:r>
              <a:rPr lang="en-US" dirty="0"/>
              <a:t>me </a:t>
            </a:r>
            <a:r>
              <a:rPr lang="en-US" dirty="0" err="1"/>
              <a:t>situata</a:t>
            </a:r>
            <a:r>
              <a:rPr lang="en-US" dirty="0"/>
              <a:t> </a:t>
            </a:r>
            <a:r>
              <a:rPr lang="en-US" dirty="0" err="1"/>
              <a:t>ku</a:t>
            </a:r>
            <a:r>
              <a:rPr lang="en-US" dirty="0"/>
              <a:t> </a:t>
            </a:r>
            <a:r>
              <a:rPr lang="en-US" dirty="0" err="1"/>
              <a:t>është</a:t>
            </a:r>
            <a:r>
              <a:rPr lang="en-US" dirty="0"/>
              <a:t> e </a:t>
            </a:r>
            <a:r>
              <a:rPr lang="en-US" dirty="0" err="1"/>
              <a:t>nevojshme</a:t>
            </a:r>
            <a:r>
              <a:rPr lang="en-US" dirty="0"/>
              <a:t> </a:t>
            </a:r>
            <a:r>
              <a:rPr lang="en-US" dirty="0" err="1" smtClean="0"/>
              <a:t>të</a:t>
            </a:r>
            <a:r>
              <a:rPr lang="en-US" dirty="0" smtClean="0"/>
              <a:t> </a:t>
            </a:r>
            <a:r>
              <a:rPr lang="en-US" dirty="0" err="1" smtClean="0"/>
              <a:t>kapen</a:t>
            </a:r>
            <a:r>
              <a:rPr lang="en-US" dirty="0" smtClean="0"/>
              <a:t> </a:t>
            </a:r>
            <a:r>
              <a:rPr lang="en-US" dirty="0" err="1"/>
              <a:t>të</a:t>
            </a:r>
            <a:r>
              <a:rPr lang="en-US" dirty="0"/>
              <a:t> </a:t>
            </a:r>
            <a:r>
              <a:rPr lang="en-US" dirty="0" err="1"/>
              <a:t>dhëna</a:t>
            </a:r>
            <a:r>
              <a:rPr lang="en-US" dirty="0"/>
              <a:t> </a:t>
            </a:r>
            <a:r>
              <a:rPr lang="en-US" dirty="0" err="1"/>
              <a:t>të</a:t>
            </a:r>
            <a:r>
              <a:rPr lang="en-US" dirty="0"/>
              <a:t> </a:t>
            </a:r>
            <a:r>
              <a:rPr lang="en-US" dirty="0" err="1"/>
              <a:t>paqëndrueshme</a:t>
            </a:r>
            <a:r>
              <a:rPr lang="en-US" dirty="0"/>
              <a:t> </a:t>
            </a:r>
            <a:r>
              <a:rPr lang="en-US" dirty="0" err="1"/>
              <a:t>nga</a:t>
            </a:r>
            <a:r>
              <a:rPr lang="en-US" dirty="0"/>
              <a:t> </a:t>
            </a:r>
            <a:r>
              <a:rPr lang="en-US" dirty="0" err="1" smtClean="0"/>
              <a:t>pajisjet</a:t>
            </a:r>
            <a:r>
              <a:rPr lang="en-US" dirty="0" smtClean="0"/>
              <a:t>, </a:t>
            </a:r>
            <a:r>
              <a:rPr lang="en-US" dirty="0" err="1"/>
              <a:t>përpara</a:t>
            </a:r>
            <a:r>
              <a:rPr lang="en-US" dirty="0"/>
              <a:t> se </a:t>
            </a:r>
            <a:r>
              <a:rPr lang="en-US" dirty="0" err="1"/>
              <a:t>ato</a:t>
            </a:r>
            <a:r>
              <a:rPr lang="en-US" dirty="0"/>
              <a:t> </a:t>
            </a:r>
            <a:r>
              <a:rPr lang="en-US" dirty="0" err="1"/>
              <a:t>të</a:t>
            </a:r>
            <a:r>
              <a:rPr lang="en-US" dirty="0"/>
              <a:t> </a:t>
            </a:r>
            <a:r>
              <a:rPr lang="en-US" dirty="0" err="1"/>
              <a:t>jenë</a:t>
            </a:r>
            <a:r>
              <a:rPr lang="en-US" dirty="0"/>
              <a:t> </a:t>
            </a:r>
            <a:r>
              <a:rPr lang="en-US" dirty="0" err="1"/>
              <a:t>të</a:t>
            </a:r>
            <a:r>
              <a:rPr lang="en-US" dirty="0"/>
              <a:t> </a:t>
            </a:r>
            <a:r>
              <a:rPr lang="en-US" dirty="0" err="1"/>
              <a:t>fikura</a:t>
            </a:r>
            <a:r>
              <a:rPr lang="en-US" dirty="0"/>
              <a:t> </a:t>
            </a:r>
            <a:r>
              <a:rPr lang="en-US" dirty="0" err="1"/>
              <a:t>ose</a:t>
            </a:r>
            <a:r>
              <a:rPr lang="en-US" dirty="0"/>
              <a:t> </a:t>
            </a:r>
            <a:r>
              <a:rPr lang="en-US" dirty="0" err="1"/>
              <a:t>të</a:t>
            </a:r>
            <a:r>
              <a:rPr lang="en-US" dirty="0"/>
              <a:t> </a:t>
            </a:r>
            <a:r>
              <a:rPr lang="en-US" dirty="0" err="1"/>
              <a:t>shkëputura</a:t>
            </a:r>
            <a:r>
              <a:rPr lang="en-US" dirty="0"/>
              <a:t> </a:t>
            </a:r>
            <a:r>
              <a:rPr lang="en-US" dirty="0" err="1"/>
              <a:t>nga</a:t>
            </a:r>
            <a:r>
              <a:rPr lang="en-US" dirty="0"/>
              <a:t> </a:t>
            </a:r>
            <a:r>
              <a:rPr lang="en-US" dirty="0" err="1"/>
              <a:t>rrjetet</a:t>
            </a:r>
            <a:r>
              <a:rPr lang="en-US" dirty="0"/>
              <a:t> </a:t>
            </a:r>
            <a:r>
              <a:rPr lang="en-US" dirty="0" err="1"/>
              <a:t>ose</a:t>
            </a:r>
            <a:r>
              <a:rPr lang="en-US" dirty="0"/>
              <a:t> </a:t>
            </a:r>
            <a:r>
              <a:rPr lang="en-US" dirty="0" err="1"/>
              <a:t>furnizimet</a:t>
            </a:r>
            <a:r>
              <a:rPr lang="en-US" dirty="0"/>
              <a:t> e </a:t>
            </a:r>
            <a:r>
              <a:rPr lang="en-US" dirty="0" err="1"/>
              <a:t>energjisë</a:t>
            </a:r>
            <a:r>
              <a:rPr lang="en-US" dirty="0"/>
              <a:t>.</a:t>
            </a:r>
          </a:p>
          <a:p>
            <a:pPr marL="0" indent="0" algn="just">
              <a:buNone/>
            </a:pPr>
            <a:endParaRPr lang="en-US" dirty="0"/>
          </a:p>
          <a:p>
            <a:pPr marL="0" indent="0" algn="just">
              <a:buNone/>
            </a:pPr>
            <a:r>
              <a:rPr lang="en-US" dirty="0" err="1"/>
              <a:t>Ajo</a:t>
            </a:r>
            <a:r>
              <a:rPr lang="en-US" dirty="0"/>
              <a:t> </a:t>
            </a:r>
            <a:r>
              <a:rPr lang="en-US" dirty="0" err="1"/>
              <a:t>kërkon</a:t>
            </a:r>
            <a:r>
              <a:rPr lang="en-US" dirty="0"/>
              <a:t> </a:t>
            </a:r>
            <a:r>
              <a:rPr lang="en-US" dirty="0" err="1"/>
              <a:t>një</a:t>
            </a:r>
            <a:r>
              <a:rPr lang="en-US" dirty="0"/>
              <a:t> </a:t>
            </a:r>
            <a:r>
              <a:rPr lang="en-US" dirty="0" err="1"/>
              <a:t>nivel</a:t>
            </a:r>
            <a:r>
              <a:rPr lang="en-US" dirty="0"/>
              <a:t> </a:t>
            </a:r>
            <a:r>
              <a:rPr lang="en-US" dirty="0" err="1"/>
              <a:t>më</a:t>
            </a:r>
            <a:r>
              <a:rPr lang="en-US" dirty="0"/>
              <a:t> </a:t>
            </a:r>
            <a:r>
              <a:rPr lang="en-US" dirty="0" err="1"/>
              <a:t>të</a:t>
            </a:r>
            <a:r>
              <a:rPr lang="en-US" dirty="0"/>
              <a:t> </a:t>
            </a:r>
            <a:r>
              <a:rPr lang="en-US" dirty="0" err="1"/>
              <a:t>lartë</a:t>
            </a:r>
            <a:r>
              <a:rPr lang="en-US" dirty="0"/>
              <a:t> </a:t>
            </a:r>
            <a:r>
              <a:rPr lang="en-US" dirty="0" err="1"/>
              <a:t>të</a:t>
            </a:r>
            <a:r>
              <a:rPr lang="en-US" dirty="0"/>
              <a:t> </a:t>
            </a:r>
            <a:r>
              <a:rPr lang="en-US" dirty="0" err="1"/>
              <a:t>specializimit</a:t>
            </a:r>
            <a:r>
              <a:rPr lang="en-US" dirty="0"/>
              <a:t> </a:t>
            </a:r>
            <a:r>
              <a:rPr lang="en-US" dirty="0" err="1"/>
              <a:t>sesa</a:t>
            </a:r>
            <a:r>
              <a:rPr lang="en-US" dirty="0"/>
              <a:t> </a:t>
            </a:r>
            <a:r>
              <a:rPr lang="en-US" dirty="0" err="1"/>
              <a:t>procedura</a:t>
            </a:r>
            <a:r>
              <a:rPr lang="en-US" dirty="0"/>
              <a:t> </a:t>
            </a:r>
            <a:r>
              <a:rPr lang="en-US" dirty="0" err="1"/>
              <a:t>në</a:t>
            </a:r>
            <a:r>
              <a:rPr lang="en-US" dirty="0"/>
              <a:t> </a:t>
            </a:r>
            <a:r>
              <a:rPr lang="en-US" dirty="0" err="1"/>
              <a:t>kërkimin</a:t>
            </a:r>
            <a:r>
              <a:rPr lang="en-US" dirty="0"/>
              <a:t> </a:t>
            </a:r>
            <a:r>
              <a:rPr lang="en-US" dirty="0" err="1"/>
              <a:t>dhe</a:t>
            </a:r>
            <a:r>
              <a:rPr lang="en-US" dirty="0"/>
              <a:t> </a:t>
            </a:r>
            <a:r>
              <a:rPr lang="en-US" dirty="0" err="1"/>
              <a:t>sekuestrimin</a:t>
            </a:r>
            <a:r>
              <a:rPr lang="en-US" dirty="0"/>
              <a:t> e </a:t>
            </a:r>
            <a:r>
              <a:rPr lang="en-US" dirty="0" err="1"/>
              <a:t>kutive</a:t>
            </a:r>
            <a:r>
              <a:rPr lang="en-US" dirty="0"/>
              <a:t> </a:t>
            </a:r>
            <a:r>
              <a:rPr lang="en-US" dirty="0" err="1"/>
              <a:t>të</a:t>
            </a:r>
            <a:r>
              <a:rPr lang="en-US" dirty="0"/>
              <a:t> </a:t>
            </a:r>
            <a:r>
              <a:rPr lang="en-US" dirty="0" err="1"/>
              <a:t>vdekura</a:t>
            </a:r>
            <a:r>
              <a:rPr lang="en-US" dirty="0"/>
              <a:t>, </a:t>
            </a:r>
            <a:r>
              <a:rPr lang="en-US" dirty="0" err="1"/>
              <a:t>sepse</a:t>
            </a:r>
            <a:r>
              <a:rPr lang="en-US" dirty="0"/>
              <a:t> </a:t>
            </a:r>
            <a:r>
              <a:rPr lang="en-US" dirty="0" err="1"/>
              <a:t>mundësia</a:t>
            </a:r>
            <a:r>
              <a:rPr lang="en-US" dirty="0"/>
              <a:t> e </a:t>
            </a:r>
            <a:r>
              <a:rPr lang="en-US" dirty="0" err="1"/>
              <a:t>ndryshimit</a:t>
            </a:r>
            <a:r>
              <a:rPr lang="en-US" dirty="0"/>
              <a:t> </a:t>
            </a:r>
            <a:r>
              <a:rPr lang="en-US" dirty="0" err="1"/>
              <a:t>apo</a:t>
            </a:r>
            <a:r>
              <a:rPr lang="en-US" dirty="0"/>
              <a:t> </a:t>
            </a:r>
            <a:r>
              <a:rPr lang="en-US" dirty="0" err="1"/>
              <a:t>edhe</a:t>
            </a:r>
            <a:r>
              <a:rPr lang="en-US" dirty="0"/>
              <a:t> </a:t>
            </a:r>
            <a:r>
              <a:rPr lang="en-US" dirty="0" err="1"/>
              <a:t>të</a:t>
            </a:r>
            <a:r>
              <a:rPr lang="en-US" dirty="0"/>
              <a:t> </a:t>
            </a:r>
            <a:r>
              <a:rPr lang="en-US" dirty="0" err="1"/>
              <a:t>mbishkrimit</a:t>
            </a:r>
            <a:r>
              <a:rPr lang="en-US" dirty="0"/>
              <a:t> </a:t>
            </a:r>
            <a:r>
              <a:rPr lang="en-US" dirty="0" err="1"/>
              <a:t>të</a:t>
            </a:r>
            <a:r>
              <a:rPr lang="en-US" dirty="0"/>
              <a:t> </a:t>
            </a:r>
            <a:r>
              <a:rPr lang="en-US" dirty="0" err="1"/>
              <a:t>provave</a:t>
            </a:r>
            <a:r>
              <a:rPr lang="en-US" dirty="0"/>
              <a:t> </a:t>
            </a:r>
            <a:r>
              <a:rPr lang="en-US" dirty="0" err="1"/>
              <a:t>është</a:t>
            </a:r>
            <a:r>
              <a:rPr lang="en-US" dirty="0"/>
              <a:t> </a:t>
            </a:r>
            <a:r>
              <a:rPr lang="en-US" dirty="0" err="1"/>
              <a:t>shumë</a:t>
            </a:r>
            <a:r>
              <a:rPr lang="en-US" dirty="0"/>
              <a:t> e </a:t>
            </a:r>
            <a:r>
              <a:rPr lang="en-US" dirty="0" err="1"/>
              <a:t>lartë</a:t>
            </a:r>
            <a:r>
              <a:rPr lang="en-US" dirty="0"/>
              <a:t>.</a:t>
            </a:r>
            <a:endParaRPr lang="de-DE" dirty="0"/>
          </a:p>
        </p:txBody>
      </p:sp>
      <p:sp>
        <p:nvSpPr>
          <p:cNvPr id="3" name="Espace réservé du numéro de diapositive 2"/>
          <p:cNvSpPr>
            <a:spLocks noGrp="1"/>
          </p:cNvSpPr>
          <p:nvPr>
            <p:ph type="sldNum" sz="quarter" idx="12"/>
          </p:nvPr>
        </p:nvSpPr>
        <p:spPr/>
        <p:txBody>
          <a:bodyPr/>
          <a:lstStyle/>
          <a:p>
            <a:r>
              <a:rPr lang="en-US" dirty="0" smtClean="0"/>
              <a:t>!</a:t>
            </a:r>
            <a:fld id="{C1820EB3-92EE-104B-92CD-26C09B1518FE}" type="slidenum">
              <a:rPr lang="en-US" smtClean="0"/>
              <a:pPr/>
              <a:t>128</a:t>
            </a:fld>
            <a:endParaRPr lang="en-US" dirty="0"/>
          </a:p>
        </p:txBody>
      </p:sp>
    </p:spTree>
    <p:extLst>
      <p:ext uri="{BB962C8B-B14F-4D97-AF65-F5344CB8AC3E}">
        <p14:creationId xmlns:p14="http://schemas.microsoft.com/office/powerpoint/2010/main" val="212927185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r>
              <a:rPr lang="en-US" b="1" dirty="0" smtClean="0"/>
              <a:t>Çfarë </a:t>
            </a:r>
            <a:r>
              <a:rPr lang="en-US" b="1" dirty="0" err="1"/>
              <a:t>janë</a:t>
            </a:r>
            <a:r>
              <a:rPr lang="en-US" b="1" dirty="0"/>
              <a:t> </a:t>
            </a:r>
            <a:r>
              <a:rPr lang="en-US" b="1" dirty="0" err="1"/>
              <a:t>të</a:t>
            </a:r>
            <a:r>
              <a:rPr lang="en-US" b="1" dirty="0"/>
              <a:t> </a:t>
            </a:r>
            <a:r>
              <a:rPr lang="en-US" b="1" dirty="0" err="1" smtClean="0"/>
              <a:t>dhënat</a:t>
            </a:r>
            <a:r>
              <a:rPr lang="en-US" b="1" dirty="0" smtClean="0"/>
              <a:t> e </a:t>
            </a:r>
            <a:r>
              <a:rPr lang="en-US" b="1" dirty="0" err="1"/>
              <a:t>paqëndrueshme</a:t>
            </a:r>
            <a:r>
              <a:rPr lang="en-US" b="1" dirty="0"/>
              <a:t>?</a:t>
            </a:r>
          </a:p>
        </p:txBody>
      </p:sp>
      <p:sp>
        <p:nvSpPr>
          <p:cNvPr id="4" name="Rectangle 3"/>
          <p:cNvSpPr>
            <a:spLocks noGrp="1" noChangeArrowheads="1"/>
          </p:cNvSpPr>
          <p:nvPr>
            <p:ph idx="1"/>
          </p:nvPr>
        </p:nvSpPr>
        <p:spPr>
          <a:xfrm>
            <a:off x="457200" y="3632211"/>
            <a:ext cx="8229600" cy="2897903"/>
          </a:xfrm>
        </p:spPr>
        <p:txBody>
          <a:bodyPr>
            <a:normAutofit lnSpcReduction="10000"/>
          </a:bodyPr>
          <a:lstStyle/>
          <a:p>
            <a:pPr marL="0" indent="0" algn="just">
              <a:buNone/>
            </a:pPr>
            <a:r>
              <a:rPr lang="en-US" dirty="0" err="1"/>
              <a:t>Të</a:t>
            </a:r>
            <a:r>
              <a:rPr lang="en-US" dirty="0"/>
              <a:t> </a:t>
            </a:r>
            <a:r>
              <a:rPr lang="en-US" dirty="0" err="1"/>
              <a:t>Dhënat</a:t>
            </a:r>
            <a:r>
              <a:rPr lang="en-US" dirty="0"/>
              <a:t> e </a:t>
            </a:r>
            <a:r>
              <a:rPr lang="en-US" dirty="0" err="1"/>
              <a:t>paqëndrueshme</a:t>
            </a:r>
            <a:r>
              <a:rPr lang="en-US" dirty="0"/>
              <a:t> </a:t>
            </a:r>
            <a:r>
              <a:rPr lang="en-US" dirty="0" err="1"/>
              <a:t>janë</a:t>
            </a:r>
            <a:r>
              <a:rPr lang="en-US" dirty="0"/>
              <a:t> </a:t>
            </a:r>
            <a:r>
              <a:rPr lang="en-US" dirty="0" err="1"/>
              <a:t>të</a:t>
            </a:r>
            <a:r>
              <a:rPr lang="en-US" dirty="0"/>
              <a:t> </a:t>
            </a:r>
            <a:r>
              <a:rPr lang="en-US" dirty="0" err="1"/>
              <a:t>dhëna</a:t>
            </a:r>
            <a:r>
              <a:rPr lang="en-US" dirty="0"/>
              <a:t> </a:t>
            </a:r>
            <a:r>
              <a:rPr lang="en-US" dirty="0" err="1"/>
              <a:t>që</a:t>
            </a:r>
            <a:r>
              <a:rPr lang="en-US" dirty="0"/>
              <a:t> </a:t>
            </a:r>
            <a:r>
              <a:rPr lang="en-US" dirty="0" err="1"/>
              <a:t>ruhen</a:t>
            </a:r>
            <a:r>
              <a:rPr lang="en-US" dirty="0"/>
              <a:t> </a:t>
            </a:r>
            <a:r>
              <a:rPr lang="en-US" dirty="0" err="1" smtClean="0"/>
              <a:t>në</a:t>
            </a:r>
            <a:r>
              <a:rPr lang="en-US" dirty="0" smtClean="0"/>
              <a:t> </a:t>
            </a:r>
            <a:r>
              <a:rPr lang="en-US" dirty="0" err="1" smtClean="0"/>
              <a:t>mënyrë</a:t>
            </a:r>
            <a:r>
              <a:rPr lang="en-US" dirty="0" smtClean="0"/>
              <a:t> </a:t>
            </a:r>
            <a:r>
              <a:rPr lang="en-US" dirty="0" err="1" smtClean="0"/>
              <a:t>dixhitale</a:t>
            </a:r>
            <a:r>
              <a:rPr lang="en-US" dirty="0" smtClean="0"/>
              <a:t> </a:t>
            </a:r>
            <a:r>
              <a:rPr lang="en-US" dirty="0" err="1" smtClean="0"/>
              <a:t>ku</a:t>
            </a:r>
            <a:r>
              <a:rPr lang="en-US" dirty="0" smtClean="0"/>
              <a:t> </a:t>
            </a:r>
            <a:r>
              <a:rPr lang="en-US" dirty="0" err="1"/>
              <a:t>probabiliteti</a:t>
            </a:r>
            <a:r>
              <a:rPr lang="en-US" dirty="0"/>
              <a:t> </a:t>
            </a:r>
            <a:r>
              <a:rPr lang="en-US" dirty="0" err="1"/>
              <a:t>është</a:t>
            </a:r>
            <a:r>
              <a:rPr lang="en-US" dirty="0"/>
              <a:t> </a:t>
            </a:r>
            <a:r>
              <a:rPr lang="en-US" dirty="0" err="1"/>
              <a:t>shumë</a:t>
            </a:r>
            <a:r>
              <a:rPr lang="en-US" dirty="0"/>
              <a:t> </a:t>
            </a:r>
            <a:r>
              <a:rPr lang="en-US" dirty="0" err="1"/>
              <a:t>i</a:t>
            </a:r>
            <a:r>
              <a:rPr lang="en-US" dirty="0"/>
              <a:t> </a:t>
            </a:r>
            <a:r>
              <a:rPr lang="en-US" dirty="0" err="1"/>
              <a:t>lartë</a:t>
            </a:r>
            <a:r>
              <a:rPr lang="en-US" dirty="0"/>
              <a:t> </a:t>
            </a:r>
            <a:r>
              <a:rPr lang="en-US" dirty="0" err="1" smtClean="0"/>
              <a:t>që</a:t>
            </a:r>
            <a:r>
              <a:rPr lang="en-US" dirty="0" smtClean="0"/>
              <a:t> </a:t>
            </a:r>
            <a:r>
              <a:rPr lang="en-US" dirty="0" err="1" smtClean="0"/>
              <a:t>përmbajtja</a:t>
            </a:r>
            <a:r>
              <a:rPr lang="en-US" dirty="0" smtClean="0"/>
              <a:t> </a:t>
            </a:r>
            <a:r>
              <a:rPr lang="en-US" dirty="0"/>
              <a:t>e </a:t>
            </a:r>
            <a:r>
              <a:rPr lang="en-US" dirty="0" err="1"/>
              <a:t>tyre</a:t>
            </a:r>
            <a:r>
              <a:rPr lang="en-US" dirty="0"/>
              <a:t> </a:t>
            </a:r>
            <a:r>
              <a:rPr lang="en-US" dirty="0" err="1" smtClean="0"/>
              <a:t>të</a:t>
            </a:r>
            <a:r>
              <a:rPr lang="en-US" dirty="0" smtClean="0"/>
              <a:t> </a:t>
            </a:r>
            <a:r>
              <a:rPr lang="en-US" dirty="0" err="1" smtClean="0"/>
              <a:t>fshihet</a:t>
            </a:r>
            <a:r>
              <a:rPr lang="en-US" dirty="0" smtClean="0"/>
              <a:t>, </a:t>
            </a:r>
            <a:r>
              <a:rPr lang="en-US" dirty="0" err="1" smtClean="0"/>
              <a:t>mbishkruhet</a:t>
            </a:r>
            <a:r>
              <a:rPr lang="en-US" dirty="0" smtClean="0"/>
              <a:t> </a:t>
            </a:r>
            <a:r>
              <a:rPr lang="en-US" dirty="0" err="1"/>
              <a:t>ose</a:t>
            </a:r>
            <a:r>
              <a:rPr lang="en-US" dirty="0"/>
              <a:t> </a:t>
            </a:r>
            <a:r>
              <a:rPr lang="en-US" dirty="0" err="1" smtClean="0"/>
              <a:t>ndryshohet</a:t>
            </a:r>
            <a:r>
              <a:rPr lang="en-US" dirty="0" smtClean="0"/>
              <a:t> </a:t>
            </a:r>
            <a:r>
              <a:rPr lang="en-US" dirty="0" err="1"/>
              <a:t>brenda</a:t>
            </a:r>
            <a:r>
              <a:rPr lang="en-US" dirty="0"/>
              <a:t> </a:t>
            </a:r>
            <a:r>
              <a:rPr lang="en-US" dirty="0" err="1"/>
              <a:t>një</a:t>
            </a:r>
            <a:r>
              <a:rPr lang="en-US" dirty="0"/>
              <a:t> </a:t>
            </a:r>
            <a:r>
              <a:rPr lang="en-US" dirty="0" err="1"/>
              <a:t>kohe</a:t>
            </a:r>
            <a:r>
              <a:rPr lang="en-US" dirty="0"/>
              <a:t> </a:t>
            </a:r>
            <a:r>
              <a:rPr lang="en-US" dirty="0" err="1"/>
              <a:t>të</a:t>
            </a:r>
            <a:r>
              <a:rPr lang="en-US" dirty="0"/>
              <a:t> </a:t>
            </a:r>
            <a:r>
              <a:rPr lang="en-US" dirty="0" err="1"/>
              <a:t>shkurtër</a:t>
            </a:r>
            <a:r>
              <a:rPr lang="en-US" dirty="0"/>
              <a:t> </a:t>
            </a:r>
            <a:r>
              <a:rPr lang="en-US" dirty="0" err="1"/>
              <a:t>nga</a:t>
            </a:r>
            <a:r>
              <a:rPr lang="en-US" dirty="0"/>
              <a:t> </a:t>
            </a:r>
            <a:r>
              <a:rPr lang="en-US" dirty="0" err="1"/>
              <a:t>ndërveprimi</a:t>
            </a:r>
            <a:r>
              <a:rPr lang="en-US" dirty="0"/>
              <a:t> </a:t>
            </a:r>
            <a:r>
              <a:rPr lang="en-US" dirty="0" err="1"/>
              <a:t>i</a:t>
            </a:r>
            <a:r>
              <a:rPr lang="en-US" dirty="0"/>
              <a:t> </a:t>
            </a:r>
            <a:r>
              <a:rPr lang="en-US" dirty="0" err="1"/>
              <a:t>njeriut</a:t>
            </a:r>
            <a:r>
              <a:rPr lang="en-US" dirty="0"/>
              <a:t> </a:t>
            </a:r>
            <a:r>
              <a:rPr lang="en-US" dirty="0" err="1"/>
              <a:t>ose</a:t>
            </a:r>
            <a:r>
              <a:rPr lang="en-US" dirty="0"/>
              <a:t> </a:t>
            </a:r>
            <a:r>
              <a:rPr lang="en-US" dirty="0" err="1"/>
              <a:t>i</a:t>
            </a:r>
            <a:r>
              <a:rPr lang="en-US" dirty="0"/>
              <a:t> </a:t>
            </a:r>
            <a:r>
              <a:rPr lang="en-US" dirty="0" err="1"/>
              <a:t>automatizuar</a:t>
            </a:r>
            <a:r>
              <a:rPr lang="en-US" dirty="0"/>
              <a:t>.</a:t>
            </a:r>
            <a:endParaRPr lang="en-US" dirty="0" smtClean="0"/>
          </a:p>
        </p:txBody>
      </p:sp>
      <p:pic>
        <p:nvPicPr>
          <p:cNvPr id="3" name="Bild 2"/>
          <p:cNvPicPr>
            <a:picLocks noChangeAspect="1"/>
          </p:cNvPicPr>
          <p:nvPr/>
        </p:nvPicPr>
        <p:blipFill>
          <a:blip r:embed="rId2"/>
          <a:stretch>
            <a:fillRect/>
          </a:stretch>
        </p:blipFill>
        <p:spPr>
          <a:xfrm>
            <a:off x="1929866" y="1462140"/>
            <a:ext cx="5027788" cy="1990594"/>
          </a:xfrm>
          <a:prstGeom prst="rect">
            <a:avLst/>
          </a:prstGeom>
        </p:spPr>
      </p:pic>
      <p:sp>
        <p:nvSpPr>
          <p:cNvPr id="5" name="Espace réservé du numéro de diapositive 4"/>
          <p:cNvSpPr>
            <a:spLocks noGrp="1"/>
          </p:cNvSpPr>
          <p:nvPr>
            <p:ph type="sldNum" sz="quarter" idx="12"/>
          </p:nvPr>
        </p:nvSpPr>
        <p:spPr/>
        <p:txBody>
          <a:bodyPr/>
          <a:lstStyle/>
          <a:p>
            <a:r>
              <a:rPr lang="en-US" dirty="0" smtClean="0"/>
              <a:t>!</a:t>
            </a:r>
            <a:fld id="{C1820EB3-92EE-104B-92CD-26C09B1518FE}" type="slidenum">
              <a:rPr lang="en-US" smtClean="0"/>
              <a:pPr/>
              <a:t>129</a:t>
            </a:fld>
            <a:endParaRPr lang="en-US" dirty="0"/>
          </a:p>
        </p:txBody>
      </p:sp>
    </p:spTree>
    <p:extLst>
      <p:ext uri="{BB962C8B-B14F-4D97-AF65-F5344CB8AC3E}">
        <p14:creationId xmlns:p14="http://schemas.microsoft.com/office/powerpoint/2010/main" val="1004640605"/>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xmlns:p14="http://schemas.microsoft.com/office/powerpoint/2010/mai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01320" y="-319088"/>
            <a:ext cx="6274340" cy="6858000"/>
          </a:xfrm>
          <a:prstGeom prst="rect">
            <a:avLst/>
          </a:prstGeom>
        </p:spPr>
      </p:pic>
      <p:sp>
        <p:nvSpPr>
          <p:cNvPr id="49" name="TextBox 48"/>
          <p:cNvSpPr txBox="1"/>
          <p:nvPr/>
        </p:nvSpPr>
        <p:spPr>
          <a:xfrm>
            <a:off x="3035325" y="2674442"/>
            <a:ext cx="3069285" cy="1569660"/>
          </a:xfrm>
          <a:prstGeom prst="rect">
            <a:avLst/>
          </a:prstGeom>
          <a:noFill/>
        </p:spPr>
        <p:txBody>
          <a:bodyPr wrap="square" rtlCol="0">
            <a:spAutoFit/>
          </a:bodyPr>
          <a:lstStyle/>
          <a:p>
            <a:pPr algn="ctr"/>
            <a:r>
              <a:rPr lang="en-US" sz="3200" b="1" dirty="0"/>
              <a:t>BURIMET DHE LLOJET E </a:t>
            </a:r>
            <a:r>
              <a:rPr lang="en-US" sz="3200" b="1" dirty="0" smtClean="0"/>
              <a:t>PROVAVE</a:t>
            </a:r>
          </a:p>
        </p:txBody>
      </p:sp>
      <p:sp>
        <p:nvSpPr>
          <p:cNvPr id="50" name="Slide Number Placeholder 49"/>
          <p:cNvSpPr>
            <a:spLocks noGrp="1"/>
          </p:cNvSpPr>
          <p:nvPr>
            <p:ph type="sldNum" sz="quarter" idx="12"/>
          </p:nvPr>
        </p:nvSpPr>
        <p:spPr/>
        <p:txBody>
          <a:bodyPr/>
          <a:lstStyle/>
          <a:p>
            <a:fld id="{CBD56858-EB0B-D04D-B23C-7A827FD60C9F}" type="slidenum">
              <a:rPr lang="en-US" smtClean="0"/>
              <a:pPr/>
              <a:t>13</a:t>
            </a:fld>
            <a:endParaRPr lang="en-US" dirty="0"/>
          </a:p>
        </p:txBody>
      </p:sp>
    </p:spTree>
    <p:extLst>
      <p:ext uri="{BB962C8B-B14F-4D97-AF65-F5344CB8AC3E}">
        <p14:creationId xmlns:p14="http://schemas.microsoft.com/office/powerpoint/2010/main" val="807650774"/>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r>
              <a:rPr lang="en-US" b="1" dirty="0" err="1"/>
              <a:t>Shembuj</a:t>
            </a:r>
            <a:r>
              <a:rPr lang="en-US" b="1" dirty="0"/>
              <a:t> </a:t>
            </a:r>
            <a:r>
              <a:rPr lang="en-US" b="1" dirty="0" err="1"/>
              <a:t>për</a:t>
            </a:r>
            <a:r>
              <a:rPr lang="en-US" b="1" dirty="0"/>
              <a:t> </a:t>
            </a:r>
            <a:r>
              <a:rPr lang="en-US" b="1" dirty="0" err="1"/>
              <a:t>të</a:t>
            </a:r>
            <a:r>
              <a:rPr lang="en-US" b="1" dirty="0"/>
              <a:t> </a:t>
            </a:r>
            <a:r>
              <a:rPr lang="en-US" b="1" dirty="0" err="1" smtClean="0"/>
              <a:t>dhënave</a:t>
            </a:r>
            <a:r>
              <a:rPr lang="en-US" b="1" dirty="0" smtClean="0"/>
              <a:t> </a:t>
            </a:r>
            <a:r>
              <a:rPr lang="en-US" b="1" dirty="0" err="1"/>
              <a:t>të</a:t>
            </a:r>
            <a:r>
              <a:rPr lang="en-US" b="1" dirty="0"/>
              <a:t> </a:t>
            </a:r>
            <a:r>
              <a:rPr lang="en-US" b="1" dirty="0" err="1"/>
              <a:t>paqëndrueshme</a:t>
            </a:r>
            <a:endParaRPr lang="en-US" b="1" dirty="0"/>
          </a:p>
        </p:txBody>
      </p:sp>
      <p:sp>
        <p:nvSpPr>
          <p:cNvPr id="4" name="Rectangle 3"/>
          <p:cNvSpPr>
            <a:spLocks noGrp="1" noChangeArrowheads="1"/>
          </p:cNvSpPr>
          <p:nvPr>
            <p:ph idx="1"/>
          </p:nvPr>
        </p:nvSpPr>
        <p:spPr>
          <a:xfrm>
            <a:off x="457200" y="1600200"/>
            <a:ext cx="8229600" cy="4936726"/>
          </a:xfrm>
        </p:spPr>
        <p:txBody>
          <a:bodyPr>
            <a:normAutofit fontScale="92500" lnSpcReduction="10000"/>
          </a:bodyPr>
          <a:lstStyle/>
          <a:p>
            <a:r>
              <a:rPr lang="en-US" dirty="0" err="1" smtClean="0"/>
              <a:t>Kashetë</a:t>
            </a:r>
            <a:r>
              <a:rPr lang="en-US" dirty="0" smtClean="0"/>
              <a:t> /Cache </a:t>
            </a:r>
            <a:r>
              <a:rPr lang="en-US" dirty="0"/>
              <a:t>(p.sh. </a:t>
            </a:r>
            <a:r>
              <a:rPr lang="en-US" dirty="0" err="1"/>
              <a:t>arp</a:t>
            </a:r>
            <a:r>
              <a:rPr lang="en-US" dirty="0"/>
              <a:t>- </a:t>
            </a:r>
            <a:r>
              <a:rPr lang="en-US" dirty="0" err="1"/>
              <a:t>dhe</a:t>
            </a:r>
            <a:r>
              <a:rPr lang="en-US" dirty="0"/>
              <a:t> </a:t>
            </a:r>
            <a:r>
              <a:rPr lang="en-US" dirty="0" err="1"/>
              <a:t>dns</a:t>
            </a:r>
            <a:r>
              <a:rPr lang="en-US" dirty="0"/>
              <a:t>-caches)</a:t>
            </a:r>
          </a:p>
          <a:p>
            <a:r>
              <a:rPr lang="en-US" dirty="0" err="1"/>
              <a:t>Dokumentet</a:t>
            </a:r>
            <a:r>
              <a:rPr lang="en-US" dirty="0"/>
              <a:t> e </a:t>
            </a:r>
            <a:r>
              <a:rPr lang="en-US" dirty="0" err="1"/>
              <a:t>paqëndrueshme</a:t>
            </a:r>
            <a:endParaRPr lang="en-US" dirty="0"/>
          </a:p>
          <a:p>
            <a:r>
              <a:rPr lang="en-US" dirty="0" err="1"/>
              <a:t>Proceset</a:t>
            </a:r>
            <a:r>
              <a:rPr lang="en-US" dirty="0"/>
              <a:t> e </a:t>
            </a:r>
            <a:r>
              <a:rPr lang="en-US" dirty="0" err="1"/>
              <a:t>drejtimit</a:t>
            </a:r>
            <a:endParaRPr lang="en-US" dirty="0"/>
          </a:p>
          <a:p>
            <a:r>
              <a:rPr lang="en-US" dirty="0" err="1"/>
              <a:t>Fjalëkalimet</a:t>
            </a:r>
            <a:r>
              <a:rPr lang="en-US" dirty="0"/>
              <a:t> </a:t>
            </a:r>
            <a:r>
              <a:rPr lang="en-US" dirty="0" err="1"/>
              <a:t>dhe</a:t>
            </a:r>
            <a:r>
              <a:rPr lang="en-US" dirty="0"/>
              <a:t> </a:t>
            </a:r>
            <a:r>
              <a:rPr lang="en-US" dirty="0" err="1"/>
              <a:t>çelësat</a:t>
            </a:r>
            <a:r>
              <a:rPr lang="en-US" dirty="0"/>
              <a:t> e </a:t>
            </a:r>
            <a:r>
              <a:rPr lang="en-US" dirty="0" err="1"/>
              <a:t>enkriptimit</a:t>
            </a:r>
            <a:endParaRPr lang="en-US" dirty="0"/>
          </a:p>
          <a:p>
            <a:r>
              <a:rPr lang="en-US" dirty="0" err="1"/>
              <a:t>Lidhje</a:t>
            </a:r>
            <a:r>
              <a:rPr lang="en-US" dirty="0"/>
              <a:t> </a:t>
            </a:r>
            <a:r>
              <a:rPr lang="en-US" dirty="0" err="1"/>
              <a:t>të</a:t>
            </a:r>
            <a:r>
              <a:rPr lang="en-US" dirty="0"/>
              <a:t> </a:t>
            </a:r>
            <a:r>
              <a:rPr lang="en-US" dirty="0" err="1"/>
              <a:t>hapura</a:t>
            </a:r>
            <a:r>
              <a:rPr lang="en-US" dirty="0"/>
              <a:t> </a:t>
            </a:r>
            <a:r>
              <a:rPr lang="en-US" dirty="0" err="1"/>
              <a:t>të</a:t>
            </a:r>
            <a:r>
              <a:rPr lang="en-US" dirty="0"/>
              <a:t> </a:t>
            </a:r>
            <a:r>
              <a:rPr lang="en-US" dirty="0" err="1"/>
              <a:t>rrjetit</a:t>
            </a:r>
            <a:endParaRPr lang="en-US" dirty="0"/>
          </a:p>
          <a:p>
            <a:r>
              <a:rPr lang="en-US" dirty="0" err="1"/>
              <a:t>Informacion</a:t>
            </a:r>
            <a:r>
              <a:rPr lang="en-US" dirty="0"/>
              <a:t> </a:t>
            </a:r>
            <a:r>
              <a:rPr lang="en-US" dirty="0" err="1"/>
              <a:t>mbi</a:t>
            </a:r>
            <a:r>
              <a:rPr lang="en-US" dirty="0"/>
              <a:t> </a:t>
            </a:r>
            <a:r>
              <a:rPr lang="en-US" dirty="0" err="1"/>
              <a:t>sistemin</a:t>
            </a:r>
            <a:endParaRPr lang="en-US" dirty="0"/>
          </a:p>
          <a:p>
            <a:r>
              <a:rPr lang="en-US" dirty="0" err="1"/>
              <a:t>Përdoruesit</a:t>
            </a:r>
            <a:r>
              <a:rPr lang="en-US" dirty="0"/>
              <a:t> e </a:t>
            </a:r>
            <a:r>
              <a:rPr lang="en-US" dirty="0" err="1"/>
              <a:t>rregjistruar</a:t>
            </a:r>
            <a:endParaRPr lang="en-US" dirty="0"/>
          </a:p>
          <a:p>
            <a:r>
              <a:rPr lang="en-US" dirty="0" err="1"/>
              <a:t>Magazinimi</a:t>
            </a:r>
            <a:r>
              <a:rPr lang="en-US" dirty="0"/>
              <a:t> </a:t>
            </a:r>
            <a:r>
              <a:rPr lang="en-US" dirty="0" err="1"/>
              <a:t>i</a:t>
            </a:r>
            <a:r>
              <a:rPr lang="en-US" dirty="0"/>
              <a:t> </a:t>
            </a:r>
            <a:r>
              <a:rPr lang="en-US" dirty="0" err="1"/>
              <a:t>përkohshëm</a:t>
            </a:r>
            <a:r>
              <a:rPr lang="en-US" dirty="0"/>
              <a:t> </a:t>
            </a:r>
            <a:r>
              <a:rPr lang="en-US" dirty="0" err="1"/>
              <a:t>i</a:t>
            </a:r>
            <a:r>
              <a:rPr lang="en-US" dirty="0"/>
              <a:t> </a:t>
            </a:r>
            <a:r>
              <a:rPr lang="en-US" dirty="0" err="1"/>
              <a:t>largët</a:t>
            </a:r>
            <a:r>
              <a:rPr lang="en-US" dirty="0"/>
              <a:t> </a:t>
            </a:r>
            <a:r>
              <a:rPr lang="en-US" dirty="0" err="1"/>
              <a:t>i</a:t>
            </a:r>
            <a:r>
              <a:rPr lang="en-US" dirty="0"/>
              <a:t> </a:t>
            </a:r>
            <a:r>
              <a:rPr lang="en-US" dirty="0" err="1"/>
              <a:t>lidhur</a:t>
            </a:r>
            <a:endParaRPr lang="en-US" dirty="0"/>
          </a:p>
          <a:p>
            <a:r>
              <a:rPr lang="en-US" dirty="0" err="1"/>
              <a:t>Binarët</a:t>
            </a:r>
            <a:r>
              <a:rPr lang="en-US" dirty="0"/>
              <a:t> e Malware </a:t>
            </a:r>
            <a:r>
              <a:rPr lang="en-US" dirty="0" err="1"/>
              <a:t>të</a:t>
            </a:r>
            <a:r>
              <a:rPr lang="en-US" dirty="0"/>
              <a:t> </a:t>
            </a:r>
            <a:r>
              <a:rPr lang="en-US" dirty="0" err="1"/>
              <a:t>ruajtura</a:t>
            </a:r>
            <a:r>
              <a:rPr lang="en-US" dirty="0"/>
              <a:t> </a:t>
            </a:r>
            <a:r>
              <a:rPr lang="en-US" dirty="0" err="1"/>
              <a:t>vetëm</a:t>
            </a:r>
            <a:r>
              <a:rPr lang="en-US" dirty="0"/>
              <a:t> </a:t>
            </a:r>
            <a:r>
              <a:rPr lang="en-US" dirty="0" err="1"/>
              <a:t>në</a:t>
            </a:r>
            <a:r>
              <a:rPr lang="en-US" dirty="0"/>
              <a:t> RAM</a:t>
            </a:r>
            <a:endParaRPr lang="en-US" dirty="0" smtClean="0"/>
          </a:p>
          <a:p>
            <a:endParaRPr lang="en-US" dirty="0" smtClean="0"/>
          </a:p>
          <a:p>
            <a:pPr marL="0" indent="0">
              <a:buNone/>
            </a:pPr>
            <a:endParaRPr lang="en-US" dirty="0" smtClean="0"/>
          </a:p>
        </p:txBody>
      </p:sp>
      <p:sp>
        <p:nvSpPr>
          <p:cNvPr id="3" name="Espace réservé du numéro de diapositive 2"/>
          <p:cNvSpPr>
            <a:spLocks noGrp="1"/>
          </p:cNvSpPr>
          <p:nvPr>
            <p:ph type="sldNum" sz="quarter" idx="12"/>
          </p:nvPr>
        </p:nvSpPr>
        <p:spPr/>
        <p:txBody>
          <a:bodyPr/>
          <a:lstStyle/>
          <a:p>
            <a:r>
              <a:rPr lang="en-US" dirty="0" smtClean="0"/>
              <a:t>!</a:t>
            </a:r>
            <a:fld id="{C1820EB3-92EE-104B-92CD-26C09B1518FE}" type="slidenum">
              <a:rPr lang="en-US" smtClean="0"/>
              <a:pPr/>
              <a:t>130</a:t>
            </a:fld>
            <a:endParaRPr lang="en-US" dirty="0"/>
          </a:p>
        </p:txBody>
      </p:sp>
    </p:spTree>
    <p:extLst>
      <p:ext uri="{BB962C8B-B14F-4D97-AF65-F5344CB8AC3E}">
        <p14:creationId xmlns:p14="http://schemas.microsoft.com/office/powerpoint/2010/main" val="129949304"/>
      </p:ext>
    </p:extLst>
  </p:cSld>
  <p:clrMapOvr>
    <a:masterClrMapping/>
  </p:clrMapOvr>
  <mc:AlternateContent xmlns:mc="http://schemas.openxmlformats.org/markup-compatibility/2006" xmlns:p14="http://schemas.microsoft.com/office/powerpoint/2010/main">
    <mc:Choice Requires="p14">
      <p:transition spd="slow" p14:dur="6000">
        <p14:vortex dir="r"/>
        <p:sndAc>
          <p:stSnd>
            <p:snd r:embed="rId2" name="Explosion"/>
          </p:stSnd>
        </p:sndAc>
      </p:transition>
    </mc:Choice>
    <mc:Fallback xmlns="">
      <p:transition xmlns:p14="http://schemas.microsoft.com/office/powerpoint/2010/main" spd="slow">
        <p:fade/>
        <p:sndAc>
          <p:stSnd>
            <p:snd r:embed="rId11" name="Explosion"/>
          </p:stSnd>
        </p:sndAc>
      </p:transition>
    </mc:Fallback>
  </mc:AlternateContent>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r>
              <a:rPr lang="en-US" b="1" dirty="0" err="1"/>
              <a:t>Dy</a:t>
            </a:r>
            <a:r>
              <a:rPr lang="en-US" b="1" dirty="0"/>
              <a:t> </a:t>
            </a:r>
            <a:r>
              <a:rPr lang="en-US" b="1" dirty="0" err="1"/>
              <a:t>lloje</a:t>
            </a:r>
            <a:r>
              <a:rPr lang="en-US" b="1" dirty="0"/>
              <a:t> </a:t>
            </a:r>
            <a:r>
              <a:rPr lang="en-US" b="1" dirty="0" err="1"/>
              <a:t>të</a:t>
            </a:r>
            <a:r>
              <a:rPr lang="en-US" b="1" dirty="0"/>
              <a:t> </a:t>
            </a:r>
            <a:r>
              <a:rPr lang="en-US" b="1" dirty="0" err="1"/>
              <a:t>të</a:t>
            </a:r>
            <a:r>
              <a:rPr lang="en-US" b="1" dirty="0"/>
              <a:t> </a:t>
            </a:r>
            <a:r>
              <a:rPr lang="en-US" b="1" dirty="0" err="1"/>
              <a:t>dhënave</a:t>
            </a:r>
            <a:r>
              <a:rPr lang="en-US" b="1" dirty="0"/>
              <a:t> </a:t>
            </a:r>
            <a:r>
              <a:rPr lang="en-US" b="1" dirty="0" err="1"/>
              <a:t>të</a:t>
            </a:r>
            <a:r>
              <a:rPr lang="en-US" b="1" dirty="0"/>
              <a:t> </a:t>
            </a:r>
            <a:r>
              <a:rPr lang="en-US" b="1" dirty="0" err="1"/>
              <a:t>paqëndrueshme</a:t>
            </a:r>
            <a:endParaRPr lang="en-US" b="1" dirty="0"/>
          </a:p>
        </p:txBody>
      </p:sp>
      <p:sp>
        <p:nvSpPr>
          <p:cNvPr id="4" name="Rectangle 3"/>
          <p:cNvSpPr>
            <a:spLocks noGrp="1" noChangeArrowheads="1"/>
          </p:cNvSpPr>
          <p:nvPr>
            <p:ph idx="1"/>
          </p:nvPr>
        </p:nvSpPr>
        <p:spPr>
          <a:xfrm>
            <a:off x="457201" y="1600200"/>
            <a:ext cx="6196746" cy="4936726"/>
          </a:xfrm>
        </p:spPr>
        <p:txBody>
          <a:bodyPr>
            <a:normAutofit fontScale="77500" lnSpcReduction="20000"/>
          </a:bodyPr>
          <a:lstStyle/>
          <a:p>
            <a:pPr lvl="0" algn="just"/>
            <a:r>
              <a:rPr lang="en-US" b="1" dirty="0" err="1"/>
              <a:t>Të</a:t>
            </a:r>
            <a:r>
              <a:rPr lang="en-US" b="1" dirty="0"/>
              <a:t> </a:t>
            </a:r>
            <a:r>
              <a:rPr lang="en-US" b="1" dirty="0" err="1"/>
              <a:t>Dhënat</a:t>
            </a:r>
            <a:r>
              <a:rPr lang="en-US" b="1" dirty="0"/>
              <a:t> e </a:t>
            </a:r>
            <a:r>
              <a:rPr lang="en-US" b="1" dirty="0" err="1" smtClean="0"/>
              <a:t>Paqëndrueshme</a:t>
            </a:r>
            <a:r>
              <a:rPr lang="en-US" b="1" dirty="0" smtClean="0"/>
              <a:t> </a:t>
            </a:r>
            <a:r>
              <a:rPr lang="en-US" b="1" dirty="0" err="1"/>
              <a:t>në</a:t>
            </a:r>
            <a:r>
              <a:rPr lang="en-US" b="1" dirty="0"/>
              <a:t> </a:t>
            </a:r>
            <a:r>
              <a:rPr lang="en-US" b="1" dirty="0" err="1"/>
              <a:t>kompjuterin</a:t>
            </a:r>
            <a:r>
              <a:rPr lang="en-US" b="1" dirty="0"/>
              <a:t> </a:t>
            </a:r>
            <a:r>
              <a:rPr lang="en-US" b="1" dirty="0" err="1"/>
              <a:t>fizik</a:t>
            </a:r>
            <a:r>
              <a:rPr lang="en-US" b="1" dirty="0"/>
              <a:t> </a:t>
            </a:r>
            <a:r>
              <a:rPr lang="en-US" dirty="0" err="1"/>
              <a:t>si</a:t>
            </a:r>
            <a:r>
              <a:rPr lang="en-US" dirty="0"/>
              <a:t> </a:t>
            </a:r>
            <a:r>
              <a:rPr lang="en-US" dirty="0" err="1"/>
              <a:t>lidhjet</a:t>
            </a:r>
            <a:r>
              <a:rPr lang="en-US" dirty="0"/>
              <a:t> e </a:t>
            </a:r>
            <a:r>
              <a:rPr lang="en-US" dirty="0" err="1"/>
              <a:t>rrjetit</a:t>
            </a:r>
            <a:r>
              <a:rPr lang="en-US" dirty="0"/>
              <a:t> </a:t>
            </a:r>
            <a:r>
              <a:rPr lang="en-US" dirty="0" err="1"/>
              <a:t>të</a:t>
            </a:r>
            <a:r>
              <a:rPr lang="en-US" dirty="0"/>
              <a:t> </a:t>
            </a:r>
            <a:r>
              <a:rPr lang="en-US" dirty="0" err="1"/>
              <a:t>hapur</a:t>
            </a:r>
            <a:r>
              <a:rPr lang="en-US" dirty="0"/>
              <a:t>, </a:t>
            </a:r>
            <a:r>
              <a:rPr lang="en-US" dirty="0" err="1"/>
              <a:t>proceset</a:t>
            </a:r>
            <a:r>
              <a:rPr lang="en-US" dirty="0"/>
              <a:t> </a:t>
            </a:r>
            <a:r>
              <a:rPr lang="en-US" dirty="0" err="1"/>
              <a:t>dhe</a:t>
            </a:r>
            <a:r>
              <a:rPr lang="en-US" dirty="0"/>
              <a:t> </a:t>
            </a:r>
            <a:r>
              <a:rPr lang="en-US" dirty="0" err="1"/>
              <a:t>shërbimet</a:t>
            </a:r>
            <a:r>
              <a:rPr lang="en-US" dirty="0"/>
              <a:t> e </a:t>
            </a:r>
            <a:r>
              <a:rPr lang="en-US" dirty="0" err="1"/>
              <a:t>drejtimit</a:t>
            </a:r>
            <a:r>
              <a:rPr lang="en-US" dirty="0"/>
              <a:t>, </a:t>
            </a:r>
            <a:r>
              <a:rPr lang="en-US" dirty="0" err="1"/>
              <a:t>arp</a:t>
            </a:r>
            <a:r>
              <a:rPr lang="en-US" dirty="0"/>
              <a:t>- </a:t>
            </a:r>
            <a:r>
              <a:rPr lang="en-US" dirty="0" err="1"/>
              <a:t>dhe</a:t>
            </a:r>
            <a:r>
              <a:rPr lang="en-US" dirty="0"/>
              <a:t> </a:t>
            </a:r>
            <a:r>
              <a:rPr lang="en-US" dirty="0" err="1"/>
              <a:t>dns</a:t>
            </a:r>
            <a:r>
              <a:rPr lang="en-US" dirty="0"/>
              <a:t> </a:t>
            </a:r>
            <a:r>
              <a:rPr lang="en-US" dirty="0" err="1" smtClean="0"/>
              <a:t>kashe</a:t>
            </a:r>
            <a:r>
              <a:rPr lang="en-US" b="1" dirty="0"/>
              <a:t>.</a:t>
            </a:r>
            <a:endParaRPr lang="en-US" dirty="0" smtClean="0"/>
          </a:p>
          <a:p>
            <a:pPr lvl="0" algn="just"/>
            <a:r>
              <a:rPr lang="en-US" b="1" dirty="0" err="1"/>
              <a:t>Të</a:t>
            </a:r>
            <a:r>
              <a:rPr lang="en-US" b="1" dirty="0"/>
              <a:t> </a:t>
            </a:r>
            <a:r>
              <a:rPr lang="en-US" b="1" dirty="0" err="1" smtClean="0"/>
              <a:t>Dhënat</a:t>
            </a:r>
            <a:r>
              <a:rPr lang="en-US" b="1" dirty="0" smtClean="0"/>
              <a:t> </a:t>
            </a:r>
            <a:r>
              <a:rPr lang="en-US" b="1" dirty="0"/>
              <a:t>e </a:t>
            </a:r>
            <a:r>
              <a:rPr lang="en-US" b="1" dirty="0" err="1" smtClean="0"/>
              <a:t>Përkohshme</a:t>
            </a:r>
            <a:r>
              <a:rPr lang="en-US" b="1" dirty="0" smtClean="0"/>
              <a:t> </a:t>
            </a:r>
            <a:r>
              <a:rPr lang="en-US" dirty="0" err="1"/>
              <a:t>që</a:t>
            </a:r>
            <a:r>
              <a:rPr lang="en-US" dirty="0"/>
              <a:t> </a:t>
            </a:r>
            <a:r>
              <a:rPr lang="en-US" dirty="0" err="1"/>
              <a:t>nuk</a:t>
            </a:r>
            <a:r>
              <a:rPr lang="en-US" dirty="0"/>
              <a:t> </a:t>
            </a:r>
            <a:r>
              <a:rPr lang="en-US" dirty="0" err="1"/>
              <a:t>janë</a:t>
            </a:r>
            <a:r>
              <a:rPr lang="en-US" dirty="0"/>
              <a:t> </a:t>
            </a:r>
            <a:r>
              <a:rPr lang="en-US" dirty="0" err="1"/>
              <a:t>të</a:t>
            </a:r>
            <a:r>
              <a:rPr lang="en-US" dirty="0"/>
              <a:t> </a:t>
            </a:r>
            <a:r>
              <a:rPr lang="en-US" dirty="0" err="1"/>
              <a:t>paqëndrueshme</a:t>
            </a:r>
            <a:r>
              <a:rPr lang="en-US" dirty="0"/>
              <a:t> </a:t>
            </a:r>
            <a:r>
              <a:rPr lang="en-US" dirty="0" err="1"/>
              <a:t>në</a:t>
            </a:r>
            <a:r>
              <a:rPr lang="en-US" dirty="0"/>
              <a:t> </a:t>
            </a:r>
            <a:r>
              <a:rPr lang="en-US" dirty="0" err="1"/>
              <a:t>natyrën</a:t>
            </a:r>
            <a:r>
              <a:rPr lang="en-US" dirty="0"/>
              <a:t> e </a:t>
            </a:r>
            <a:r>
              <a:rPr lang="en-US" dirty="0" err="1"/>
              <a:t>tyre</a:t>
            </a:r>
            <a:r>
              <a:rPr lang="en-US" dirty="0"/>
              <a:t>, </a:t>
            </a:r>
            <a:r>
              <a:rPr lang="en-US" dirty="0" err="1"/>
              <a:t>por</a:t>
            </a:r>
            <a:r>
              <a:rPr lang="en-US" dirty="0"/>
              <a:t> </a:t>
            </a:r>
            <a:r>
              <a:rPr lang="en-US" dirty="0" err="1"/>
              <a:t>janë</a:t>
            </a:r>
            <a:r>
              <a:rPr lang="en-US" dirty="0"/>
              <a:t> </a:t>
            </a:r>
            <a:r>
              <a:rPr lang="en-US" dirty="0" err="1"/>
              <a:t>të</a:t>
            </a:r>
            <a:r>
              <a:rPr lang="en-US" dirty="0"/>
              <a:t> </a:t>
            </a:r>
            <a:r>
              <a:rPr lang="en-US" dirty="0" err="1"/>
              <a:t>arritshme</a:t>
            </a:r>
            <a:r>
              <a:rPr lang="en-US" dirty="0"/>
              <a:t> </a:t>
            </a:r>
            <a:r>
              <a:rPr lang="en-US" dirty="0" err="1"/>
              <a:t>vetëm</a:t>
            </a:r>
            <a:r>
              <a:rPr lang="en-US" dirty="0"/>
              <a:t> </a:t>
            </a:r>
            <a:r>
              <a:rPr lang="en-US" dirty="0" err="1"/>
              <a:t>në</a:t>
            </a:r>
            <a:r>
              <a:rPr lang="en-US" dirty="0"/>
              <a:t> </a:t>
            </a:r>
            <a:r>
              <a:rPr lang="en-US" dirty="0" err="1"/>
              <a:t>skenë</a:t>
            </a:r>
            <a:r>
              <a:rPr lang="en-US" dirty="0"/>
              <a:t>. </a:t>
            </a:r>
            <a:r>
              <a:rPr lang="en-US" dirty="0" err="1"/>
              <a:t>Vëllime</a:t>
            </a:r>
            <a:r>
              <a:rPr lang="en-US" dirty="0"/>
              <a:t> </a:t>
            </a:r>
            <a:r>
              <a:rPr lang="en-US" dirty="0" err="1"/>
              <a:t>të</a:t>
            </a:r>
            <a:r>
              <a:rPr lang="en-US" dirty="0"/>
              <a:t> </a:t>
            </a:r>
            <a:r>
              <a:rPr lang="en-US" dirty="0" err="1"/>
              <a:t>koduara</a:t>
            </a:r>
            <a:r>
              <a:rPr lang="en-US" dirty="0"/>
              <a:t> </a:t>
            </a:r>
            <a:r>
              <a:rPr lang="en-US" dirty="0" err="1"/>
              <a:t>si</a:t>
            </a:r>
            <a:r>
              <a:rPr lang="en-US" dirty="0"/>
              <a:t> </a:t>
            </a:r>
            <a:r>
              <a:rPr lang="en-US" dirty="0" err="1"/>
              <a:t>dhe</a:t>
            </a:r>
            <a:r>
              <a:rPr lang="en-US" dirty="0"/>
              <a:t> </a:t>
            </a:r>
            <a:r>
              <a:rPr lang="en-US" dirty="0" err="1"/>
              <a:t>burime</a:t>
            </a:r>
            <a:r>
              <a:rPr lang="en-US" dirty="0"/>
              <a:t> </a:t>
            </a:r>
            <a:r>
              <a:rPr lang="en-US" dirty="0" err="1"/>
              <a:t>të</a:t>
            </a:r>
            <a:r>
              <a:rPr lang="en-US" dirty="0"/>
              <a:t> </a:t>
            </a:r>
            <a:r>
              <a:rPr lang="en-US" dirty="0" err="1"/>
              <a:t>largëta</a:t>
            </a:r>
            <a:r>
              <a:rPr lang="en-US" dirty="0"/>
              <a:t> </a:t>
            </a:r>
            <a:r>
              <a:rPr lang="en-US" dirty="0" err="1"/>
              <a:t>janë</a:t>
            </a:r>
            <a:r>
              <a:rPr lang="en-US" dirty="0"/>
              <a:t> </a:t>
            </a:r>
            <a:r>
              <a:rPr lang="en-US" dirty="0" err="1"/>
              <a:t>shembuj</a:t>
            </a:r>
            <a:r>
              <a:rPr lang="en-US" dirty="0"/>
              <a:t> </a:t>
            </a:r>
            <a:r>
              <a:rPr lang="en-US" dirty="0" err="1"/>
              <a:t>për</a:t>
            </a:r>
            <a:r>
              <a:rPr lang="en-US" dirty="0"/>
              <a:t> </a:t>
            </a:r>
            <a:r>
              <a:rPr lang="en-US" dirty="0" err="1"/>
              <a:t>këtë</a:t>
            </a:r>
            <a:r>
              <a:rPr lang="en-US" dirty="0"/>
              <a:t> </a:t>
            </a:r>
            <a:r>
              <a:rPr lang="en-US" dirty="0" err="1"/>
              <a:t>lloj</a:t>
            </a:r>
            <a:r>
              <a:rPr lang="en-US" dirty="0"/>
              <a:t> </a:t>
            </a:r>
            <a:r>
              <a:rPr lang="en-US" dirty="0" err="1"/>
              <a:t>të</a:t>
            </a:r>
            <a:r>
              <a:rPr lang="en-US" dirty="0"/>
              <a:t> </a:t>
            </a:r>
            <a:r>
              <a:rPr lang="en-US" dirty="0" err="1"/>
              <a:t>dhënash</a:t>
            </a:r>
            <a:r>
              <a:rPr lang="en-US" dirty="0"/>
              <a:t>. </a:t>
            </a:r>
            <a:r>
              <a:rPr lang="en-US" dirty="0" err="1"/>
              <a:t>Karakteristika</a:t>
            </a:r>
            <a:r>
              <a:rPr lang="en-US" dirty="0"/>
              <a:t> e </a:t>
            </a:r>
            <a:r>
              <a:rPr lang="en-US" dirty="0" err="1"/>
              <a:t>këtyre</a:t>
            </a:r>
            <a:r>
              <a:rPr lang="en-US" dirty="0"/>
              <a:t> </a:t>
            </a:r>
            <a:r>
              <a:rPr lang="en-US" dirty="0" err="1"/>
              <a:t>të</a:t>
            </a:r>
            <a:r>
              <a:rPr lang="en-US" dirty="0"/>
              <a:t> </a:t>
            </a:r>
            <a:r>
              <a:rPr lang="en-US" dirty="0" err="1"/>
              <a:t>dhënave</a:t>
            </a:r>
            <a:r>
              <a:rPr lang="en-US" dirty="0"/>
              <a:t> </a:t>
            </a:r>
            <a:r>
              <a:rPr lang="en-US" dirty="0" err="1"/>
              <a:t>është</a:t>
            </a:r>
            <a:r>
              <a:rPr lang="en-US" dirty="0"/>
              <a:t> se </a:t>
            </a:r>
            <a:r>
              <a:rPr lang="en-US" dirty="0" err="1"/>
              <a:t>përmbajtja</a:t>
            </a:r>
            <a:r>
              <a:rPr lang="en-US" dirty="0"/>
              <a:t> e </a:t>
            </a:r>
            <a:r>
              <a:rPr lang="en-US" dirty="0" err="1"/>
              <a:t>të</a:t>
            </a:r>
            <a:r>
              <a:rPr lang="en-US" dirty="0"/>
              <a:t> </a:t>
            </a:r>
            <a:r>
              <a:rPr lang="en-US" dirty="0" err="1"/>
              <a:t>dhënave</a:t>
            </a:r>
            <a:r>
              <a:rPr lang="en-US" dirty="0"/>
              <a:t> </a:t>
            </a:r>
            <a:r>
              <a:rPr lang="en-US" dirty="0" err="1"/>
              <a:t>mund</a:t>
            </a:r>
            <a:r>
              <a:rPr lang="en-US" dirty="0"/>
              <a:t> </a:t>
            </a:r>
            <a:r>
              <a:rPr lang="en-US" dirty="0" err="1"/>
              <a:t>të</a:t>
            </a:r>
            <a:r>
              <a:rPr lang="en-US" dirty="0"/>
              <a:t> </a:t>
            </a:r>
            <a:r>
              <a:rPr lang="en-US" dirty="0" err="1"/>
              <a:t>jetë</a:t>
            </a:r>
            <a:r>
              <a:rPr lang="en-US" dirty="0"/>
              <a:t> e </a:t>
            </a:r>
            <a:r>
              <a:rPr lang="en-US" dirty="0" err="1"/>
              <a:t>paarritshme</a:t>
            </a:r>
            <a:r>
              <a:rPr lang="en-US" dirty="0"/>
              <a:t>, </a:t>
            </a:r>
            <a:r>
              <a:rPr lang="en-US" dirty="0" err="1"/>
              <a:t>ndryshuar</a:t>
            </a:r>
            <a:r>
              <a:rPr lang="en-US" dirty="0"/>
              <a:t> </a:t>
            </a:r>
            <a:r>
              <a:rPr lang="en-US" dirty="0" err="1"/>
              <a:t>ose</a:t>
            </a:r>
            <a:r>
              <a:rPr lang="en-US" dirty="0"/>
              <a:t> </a:t>
            </a:r>
            <a:r>
              <a:rPr lang="en-US" dirty="0" err="1"/>
              <a:t>fshirë</a:t>
            </a:r>
            <a:r>
              <a:rPr lang="en-US" dirty="0"/>
              <a:t> pas </a:t>
            </a:r>
            <a:r>
              <a:rPr lang="en-US" dirty="0" err="1"/>
              <a:t>kërkimit</a:t>
            </a:r>
            <a:r>
              <a:rPr lang="en-US" dirty="0"/>
              <a:t>, </a:t>
            </a:r>
            <a:r>
              <a:rPr lang="en-US" dirty="0" err="1"/>
              <a:t>në</a:t>
            </a:r>
            <a:r>
              <a:rPr lang="en-US" dirty="0"/>
              <a:t> </a:t>
            </a:r>
            <a:r>
              <a:rPr lang="en-US" dirty="0" err="1"/>
              <a:t>qoftë</a:t>
            </a:r>
            <a:r>
              <a:rPr lang="en-US" dirty="0"/>
              <a:t> se </a:t>
            </a:r>
            <a:r>
              <a:rPr lang="en-US" dirty="0" err="1"/>
              <a:t>hetuesi</a:t>
            </a:r>
            <a:r>
              <a:rPr lang="en-US" dirty="0"/>
              <a:t> </a:t>
            </a:r>
            <a:r>
              <a:rPr lang="en-US" dirty="0" err="1"/>
              <a:t>nuk</a:t>
            </a:r>
            <a:r>
              <a:rPr lang="en-US" dirty="0"/>
              <a:t> </a:t>
            </a:r>
            <a:r>
              <a:rPr lang="en-US" dirty="0" err="1"/>
              <a:t>është</a:t>
            </a:r>
            <a:r>
              <a:rPr lang="en-US" dirty="0"/>
              <a:t> </a:t>
            </a:r>
            <a:r>
              <a:rPr lang="en-US" dirty="0" err="1"/>
              <a:t>në</a:t>
            </a:r>
            <a:r>
              <a:rPr lang="en-US" dirty="0"/>
              <a:t> </a:t>
            </a:r>
            <a:r>
              <a:rPr lang="en-US" dirty="0" err="1"/>
              <a:t>gjendje</a:t>
            </a:r>
            <a:r>
              <a:rPr lang="en-US" dirty="0"/>
              <a:t> </a:t>
            </a:r>
            <a:r>
              <a:rPr lang="en-US" dirty="0" err="1"/>
              <a:t>t'i</a:t>
            </a:r>
            <a:r>
              <a:rPr lang="en-US" dirty="0"/>
              <a:t> </a:t>
            </a:r>
            <a:r>
              <a:rPr lang="en-US" dirty="0" err="1"/>
              <a:t>fitojë</a:t>
            </a:r>
            <a:r>
              <a:rPr lang="en-US" dirty="0"/>
              <a:t> </a:t>
            </a:r>
            <a:r>
              <a:rPr lang="en-US" dirty="0" err="1"/>
              <a:t>ato</a:t>
            </a:r>
            <a:r>
              <a:rPr lang="en-US" dirty="0"/>
              <a:t>.</a:t>
            </a:r>
            <a:r>
              <a:rPr lang="en-US" dirty="0" smtClean="0"/>
              <a:t>. </a:t>
            </a:r>
            <a:endParaRPr lang="de-DE" dirty="0"/>
          </a:p>
          <a:p>
            <a:pPr algn="just"/>
            <a:endParaRPr lang="en-US" dirty="0" smtClean="0"/>
          </a:p>
          <a:p>
            <a:pPr algn="just"/>
            <a:endParaRPr lang="en-US" dirty="0" smtClean="0"/>
          </a:p>
          <a:p>
            <a:pPr marL="0" indent="0" algn="just">
              <a:buNone/>
            </a:pPr>
            <a:endParaRPr lang="en-US" dirty="0" smtClean="0"/>
          </a:p>
        </p:txBody>
      </p:sp>
      <p:pic>
        <p:nvPicPr>
          <p:cNvPr id="5"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53946" y="1558783"/>
            <a:ext cx="2365809" cy="1826846"/>
          </a:xfrm>
          <a:prstGeom prst="rect">
            <a:avLst/>
          </a:prstGeom>
          <a:noFill/>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Lst>
        </p:spPr>
      </p:pic>
      <p:pic>
        <p:nvPicPr>
          <p:cNvPr id="3" name="Bild 2"/>
          <p:cNvPicPr>
            <a:picLocks noChangeAspect="1"/>
          </p:cNvPicPr>
          <p:nvPr/>
        </p:nvPicPr>
        <p:blipFill rotWithShape="1">
          <a:blip r:embed="rId3"/>
          <a:srcRect l="5351" t="12894" r="1839" b="6159"/>
          <a:stretch/>
        </p:blipFill>
        <p:spPr>
          <a:xfrm>
            <a:off x="6985264" y="4348807"/>
            <a:ext cx="2073048" cy="1260000"/>
          </a:xfrm>
          <a:prstGeom prst="rect">
            <a:avLst/>
          </a:prstGeom>
          <a:effectLst>
            <a:reflection blurRad="6350" stA="52000" endA="300" endPos="35000" dir="5400000" sy="-100000" algn="bl" rotWithShape="0"/>
          </a:effectLst>
        </p:spPr>
      </p:pic>
      <p:sp>
        <p:nvSpPr>
          <p:cNvPr id="6" name="Espace réservé du numéro de diapositive 5"/>
          <p:cNvSpPr>
            <a:spLocks noGrp="1"/>
          </p:cNvSpPr>
          <p:nvPr>
            <p:ph type="sldNum" sz="quarter" idx="12"/>
          </p:nvPr>
        </p:nvSpPr>
        <p:spPr/>
        <p:txBody>
          <a:bodyPr/>
          <a:lstStyle/>
          <a:p>
            <a:r>
              <a:rPr lang="en-US" dirty="0" smtClean="0"/>
              <a:t>!</a:t>
            </a:r>
            <a:fld id="{C1820EB3-92EE-104B-92CD-26C09B1518FE}" type="slidenum">
              <a:rPr lang="en-US" smtClean="0"/>
              <a:pPr/>
              <a:t>131</a:t>
            </a:fld>
            <a:endParaRPr lang="en-US" dirty="0"/>
          </a:p>
        </p:txBody>
      </p:sp>
    </p:spTree>
    <p:extLst>
      <p:ext uri="{BB962C8B-B14F-4D97-AF65-F5344CB8AC3E}">
        <p14:creationId xmlns:p14="http://schemas.microsoft.com/office/powerpoint/2010/main" val="6708332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569"/>
            <a:ext cx="8229600" cy="870952"/>
          </a:xfrm>
        </p:spPr>
        <p:txBody>
          <a:bodyPr/>
          <a:lstStyle/>
          <a:p>
            <a:r>
              <a:rPr lang="en-US" b="1" dirty="0" err="1"/>
              <a:t>Kërkesat</a:t>
            </a:r>
            <a:endParaRPr lang="en-US" b="1" dirty="0"/>
          </a:p>
        </p:txBody>
      </p:sp>
      <p:sp>
        <p:nvSpPr>
          <p:cNvPr id="4" name="Rectangle 3"/>
          <p:cNvSpPr>
            <a:spLocks noGrp="1" noChangeArrowheads="1"/>
          </p:cNvSpPr>
          <p:nvPr>
            <p:ph idx="1"/>
          </p:nvPr>
        </p:nvSpPr>
        <p:spPr>
          <a:xfrm>
            <a:off x="457200" y="763453"/>
            <a:ext cx="8229600" cy="4525963"/>
          </a:xfrm>
        </p:spPr>
        <p:txBody>
          <a:bodyPr>
            <a:noAutofit/>
          </a:bodyPr>
          <a:lstStyle/>
          <a:p>
            <a:pPr marL="0" indent="0" algn="just">
              <a:lnSpc>
                <a:spcPts val="3660"/>
              </a:lnSpc>
              <a:spcBef>
                <a:spcPts val="0"/>
              </a:spcBef>
              <a:spcAft>
                <a:spcPts val="1200"/>
              </a:spcAft>
              <a:buNone/>
            </a:pPr>
            <a:r>
              <a:rPr lang="en-US" sz="2400" dirty="0" err="1" smtClean="0"/>
              <a:t>Kërkesat</a:t>
            </a:r>
            <a:r>
              <a:rPr lang="en-US" sz="2400" dirty="0" smtClean="0"/>
              <a:t> </a:t>
            </a:r>
            <a:r>
              <a:rPr lang="en-US" sz="2400" dirty="0" err="1"/>
              <a:t>për</a:t>
            </a:r>
            <a:r>
              <a:rPr lang="en-US" sz="2400" dirty="0"/>
              <a:t> </a:t>
            </a:r>
            <a:r>
              <a:rPr lang="en-US" sz="2400" dirty="0" err="1"/>
              <a:t>Mjekësinë</a:t>
            </a:r>
            <a:r>
              <a:rPr lang="en-US" sz="2400" dirty="0"/>
              <a:t> </a:t>
            </a:r>
            <a:r>
              <a:rPr lang="en-US" sz="2400" dirty="0" err="1"/>
              <a:t>Ligjore</a:t>
            </a:r>
            <a:r>
              <a:rPr lang="en-US" sz="2400" dirty="0"/>
              <a:t> </a:t>
            </a:r>
            <a:r>
              <a:rPr lang="en-US" sz="2400" dirty="0" err="1"/>
              <a:t>të</a:t>
            </a:r>
            <a:r>
              <a:rPr lang="en-US" sz="2400" dirty="0"/>
              <a:t> </a:t>
            </a:r>
            <a:r>
              <a:rPr lang="en-US" sz="2400" dirty="0" err="1"/>
              <a:t>të</a:t>
            </a:r>
            <a:r>
              <a:rPr lang="en-US" sz="2400" dirty="0"/>
              <a:t> </a:t>
            </a:r>
            <a:r>
              <a:rPr lang="en-US" sz="2400" dirty="0" err="1"/>
              <a:t>Dhënave</a:t>
            </a:r>
            <a:r>
              <a:rPr lang="en-US" sz="2400" dirty="0"/>
              <a:t> </a:t>
            </a:r>
            <a:r>
              <a:rPr lang="en-US" sz="2400" dirty="0" err="1"/>
              <a:t>të</a:t>
            </a:r>
            <a:r>
              <a:rPr lang="en-US" sz="2400" dirty="0"/>
              <a:t> </a:t>
            </a:r>
            <a:r>
              <a:rPr lang="en-US" sz="2400" dirty="0" err="1" smtClean="0"/>
              <a:t>Gjalla</a:t>
            </a:r>
            <a:r>
              <a:rPr lang="en-US" sz="2400" dirty="0" smtClean="0"/>
              <a:t>:</a:t>
            </a:r>
          </a:p>
          <a:p>
            <a:pPr algn="just">
              <a:lnSpc>
                <a:spcPts val="3660"/>
              </a:lnSpc>
              <a:spcBef>
                <a:spcPts val="0"/>
              </a:spcBef>
              <a:spcAft>
                <a:spcPts val="1200"/>
              </a:spcAft>
            </a:pPr>
            <a:r>
              <a:rPr lang="en-US" sz="2400" dirty="0" smtClean="0"/>
              <a:t>Specialist </a:t>
            </a:r>
            <a:r>
              <a:rPr lang="en-US" sz="2400" dirty="0"/>
              <a:t>me </a:t>
            </a:r>
            <a:r>
              <a:rPr lang="en-US" sz="2400" dirty="0" err="1"/>
              <a:t>trajnime</a:t>
            </a:r>
            <a:r>
              <a:rPr lang="en-US" sz="2400" dirty="0"/>
              <a:t> </a:t>
            </a:r>
            <a:r>
              <a:rPr lang="en-US" sz="2400" dirty="0" err="1"/>
              <a:t>specifike</a:t>
            </a:r>
            <a:r>
              <a:rPr lang="en-US" sz="2400" dirty="0"/>
              <a:t> </a:t>
            </a:r>
            <a:r>
              <a:rPr lang="en-US" sz="2400" dirty="0" err="1"/>
              <a:t>për</a:t>
            </a:r>
            <a:r>
              <a:rPr lang="en-US" sz="2400" dirty="0"/>
              <a:t> </a:t>
            </a:r>
            <a:r>
              <a:rPr lang="en-US" sz="2400" dirty="0" err="1"/>
              <a:t>mjekësinë</a:t>
            </a:r>
            <a:r>
              <a:rPr lang="en-US" sz="2400" dirty="0"/>
              <a:t> </a:t>
            </a:r>
            <a:r>
              <a:rPr lang="en-US" sz="2400" dirty="0" err="1"/>
              <a:t>ligjore</a:t>
            </a:r>
            <a:r>
              <a:rPr lang="en-US" sz="2400" dirty="0"/>
              <a:t> </a:t>
            </a:r>
            <a:r>
              <a:rPr lang="en-US" sz="2400" dirty="0" err="1"/>
              <a:t>të</a:t>
            </a:r>
            <a:r>
              <a:rPr lang="en-US" sz="2400" dirty="0"/>
              <a:t> </a:t>
            </a:r>
            <a:r>
              <a:rPr lang="en-US" sz="2400" dirty="0" err="1"/>
              <a:t>të</a:t>
            </a:r>
            <a:r>
              <a:rPr lang="en-US" sz="2400" dirty="0"/>
              <a:t> </a:t>
            </a:r>
            <a:r>
              <a:rPr lang="en-US" sz="2400" dirty="0" err="1" smtClean="0"/>
              <a:t>dhënave</a:t>
            </a:r>
            <a:r>
              <a:rPr lang="en-US" sz="2400" dirty="0" smtClean="0"/>
              <a:t> </a:t>
            </a:r>
            <a:r>
              <a:rPr lang="en-US" sz="2400" dirty="0" err="1" smtClean="0"/>
              <a:t>të</a:t>
            </a:r>
            <a:r>
              <a:rPr lang="en-US" sz="2400" dirty="0" smtClean="0"/>
              <a:t> </a:t>
            </a:r>
            <a:r>
              <a:rPr lang="en-US" sz="2400" dirty="0" err="1" smtClean="0"/>
              <a:t>gjalla</a:t>
            </a:r>
            <a:endParaRPr lang="en-US" sz="2400" dirty="0"/>
          </a:p>
          <a:p>
            <a:pPr algn="just">
              <a:lnSpc>
                <a:spcPts val="3660"/>
              </a:lnSpc>
              <a:spcBef>
                <a:spcPts val="0"/>
              </a:spcBef>
              <a:spcAft>
                <a:spcPts val="1200"/>
              </a:spcAft>
            </a:pPr>
            <a:r>
              <a:rPr lang="en-US" sz="2400" dirty="0" err="1" smtClean="0"/>
              <a:t>Përvojë</a:t>
            </a:r>
            <a:r>
              <a:rPr lang="en-US" sz="2400" dirty="0" smtClean="0"/>
              <a:t> </a:t>
            </a:r>
            <a:r>
              <a:rPr lang="en-US" sz="2400" dirty="0" err="1" smtClean="0"/>
              <a:t>praktike</a:t>
            </a:r>
            <a:endParaRPr lang="en-US" sz="2400" dirty="0" smtClean="0"/>
          </a:p>
          <a:p>
            <a:pPr algn="just">
              <a:lnSpc>
                <a:spcPts val="3660"/>
              </a:lnSpc>
              <a:spcBef>
                <a:spcPts val="0"/>
              </a:spcBef>
              <a:spcAft>
                <a:spcPts val="1200"/>
              </a:spcAft>
            </a:pPr>
            <a:r>
              <a:rPr lang="en-US" sz="2400" dirty="0" smtClean="0"/>
              <a:t>A set of validated forensic tools for Live </a:t>
            </a:r>
            <a:r>
              <a:rPr lang="en-US" sz="2400" dirty="0"/>
              <a:t>Data </a:t>
            </a:r>
            <a:r>
              <a:rPr lang="en-US" sz="2400" dirty="0" err="1"/>
              <a:t>ForensicsNjë</a:t>
            </a:r>
            <a:r>
              <a:rPr lang="en-US" sz="2400" dirty="0"/>
              <a:t> </a:t>
            </a:r>
            <a:r>
              <a:rPr lang="en-US" sz="2400" dirty="0" err="1"/>
              <a:t>sërë</a:t>
            </a:r>
            <a:r>
              <a:rPr lang="en-US" sz="2400" dirty="0"/>
              <a:t> </a:t>
            </a:r>
            <a:r>
              <a:rPr lang="en-US" sz="2400" dirty="0" err="1"/>
              <a:t>mjetesh</a:t>
            </a:r>
            <a:r>
              <a:rPr lang="en-US" sz="2400" dirty="0"/>
              <a:t> </a:t>
            </a:r>
            <a:r>
              <a:rPr lang="en-US" sz="2400" dirty="0" err="1"/>
              <a:t>të</a:t>
            </a:r>
            <a:r>
              <a:rPr lang="en-US" sz="2400" dirty="0"/>
              <a:t> </a:t>
            </a:r>
            <a:r>
              <a:rPr lang="en-US" sz="2400" dirty="0" err="1" smtClean="0"/>
              <a:t>vlerësuara</a:t>
            </a:r>
            <a:r>
              <a:rPr lang="en-US" sz="2400" dirty="0" smtClean="0"/>
              <a:t> </a:t>
            </a:r>
            <a:r>
              <a:rPr lang="en-US" sz="2400" dirty="0" err="1"/>
              <a:t>mjeko-ligjore</a:t>
            </a:r>
            <a:r>
              <a:rPr lang="en-US" sz="2400" dirty="0"/>
              <a:t> </a:t>
            </a:r>
            <a:r>
              <a:rPr lang="en-US" sz="2400" dirty="0" err="1"/>
              <a:t>për</a:t>
            </a:r>
            <a:r>
              <a:rPr lang="en-US" sz="2400" dirty="0"/>
              <a:t> </a:t>
            </a:r>
            <a:r>
              <a:rPr lang="en-US" sz="2400" dirty="0" err="1" smtClean="0"/>
              <a:t>të</a:t>
            </a:r>
            <a:r>
              <a:rPr lang="en-US" sz="2400" dirty="0" smtClean="0"/>
              <a:t> </a:t>
            </a:r>
            <a:r>
              <a:rPr lang="en-US" sz="2400" dirty="0" err="1" smtClean="0"/>
              <a:t>dhënat</a:t>
            </a:r>
            <a:r>
              <a:rPr lang="en-US" sz="2400" dirty="0" smtClean="0"/>
              <a:t> e </a:t>
            </a:r>
            <a:r>
              <a:rPr lang="en-US" sz="2400" dirty="0" err="1" smtClean="0"/>
              <a:t>gjalla</a:t>
            </a:r>
            <a:r>
              <a:rPr lang="en-US" sz="2400" dirty="0" smtClean="0"/>
              <a:t>/</a:t>
            </a:r>
            <a:r>
              <a:rPr lang="en-US" sz="2400" dirty="0" err="1" smtClean="0"/>
              <a:t>të</a:t>
            </a:r>
            <a:r>
              <a:rPr lang="en-US" sz="2400" dirty="0" smtClean="0"/>
              <a:t> </a:t>
            </a:r>
            <a:r>
              <a:rPr lang="en-US" sz="2400" dirty="0" err="1" smtClean="0"/>
              <a:t>drejtpërdrejta</a:t>
            </a:r>
            <a:endParaRPr lang="en-US" sz="2400" dirty="0" smtClean="0"/>
          </a:p>
          <a:p>
            <a:pPr marL="0" indent="0" algn="just">
              <a:lnSpc>
                <a:spcPts val="3660"/>
              </a:lnSpc>
              <a:spcBef>
                <a:spcPts val="0"/>
              </a:spcBef>
              <a:spcAft>
                <a:spcPts val="1200"/>
              </a:spcAft>
              <a:buNone/>
            </a:pPr>
            <a:r>
              <a:rPr lang="en-US" sz="2400" dirty="0" err="1"/>
              <a:t>Nëse</a:t>
            </a:r>
            <a:r>
              <a:rPr lang="en-US" sz="2400" dirty="0"/>
              <a:t> </a:t>
            </a:r>
            <a:r>
              <a:rPr lang="en-US" sz="2400" dirty="0" err="1"/>
              <a:t>asnjë</a:t>
            </a:r>
            <a:r>
              <a:rPr lang="en-US" sz="2400" dirty="0"/>
              <a:t> specialist </a:t>
            </a:r>
            <a:r>
              <a:rPr lang="en-US" sz="2400" dirty="0" err="1"/>
              <a:t>nuk</a:t>
            </a:r>
            <a:r>
              <a:rPr lang="en-US" sz="2400" dirty="0"/>
              <a:t> </a:t>
            </a:r>
            <a:r>
              <a:rPr lang="en-US" sz="2400" dirty="0" err="1"/>
              <a:t>është</a:t>
            </a:r>
            <a:r>
              <a:rPr lang="en-US" sz="2400" dirty="0"/>
              <a:t> </a:t>
            </a:r>
            <a:r>
              <a:rPr lang="en-US" sz="2400" dirty="0" err="1"/>
              <a:t>i</a:t>
            </a:r>
            <a:r>
              <a:rPr lang="en-US" sz="2400" dirty="0"/>
              <a:t> </a:t>
            </a:r>
            <a:r>
              <a:rPr lang="en-US" sz="2400" dirty="0" err="1"/>
              <a:t>disponueshëm</a:t>
            </a:r>
            <a:r>
              <a:rPr lang="en-US" sz="2400" dirty="0"/>
              <a:t>, </a:t>
            </a:r>
            <a:r>
              <a:rPr lang="en-US" sz="2400" dirty="0" err="1"/>
              <a:t>tërheqja</a:t>
            </a:r>
            <a:r>
              <a:rPr lang="en-US" sz="2400" dirty="0"/>
              <a:t> e </a:t>
            </a:r>
            <a:r>
              <a:rPr lang="en-US" sz="2400" dirty="0" err="1"/>
              <a:t>prizës</a:t>
            </a:r>
            <a:r>
              <a:rPr lang="en-US" sz="2400" dirty="0"/>
              <a:t> </a:t>
            </a:r>
            <a:r>
              <a:rPr lang="en-US" sz="2400" dirty="0" err="1"/>
              <a:t>ka</a:t>
            </a:r>
            <a:r>
              <a:rPr lang="en-US" sz="2400" dirty="0"/>
              <a:t> </a:t>
            </a:r>
            <a:r>
              <a:rPr lang="en-US" sz="2400" dirty="0" err="1"/>
              <a:t>më</a:t>
            </a:r>
            <a:r>
              <a:rPr lang="en-US" sz="2400" dirty="0"/>
              <a:t> </a:t>
            </a:r>
            <a:r>
              <a:rPr lang="en-US" sz="2400" dirty="0" err="1"/>
              <a:t>shumë</a:t>
            </a:r>
            <a:r>
              <a:rPr lang="en-US" sz="2400" dirty="0"/>
              <a:t> </a:t>
            </a:r>
            <a:r>
              <a:rPr lang="en-US" sz="2400" dirty="0" err="1"/>
              <a:t>kuptim</a:t>
            </a:r>
            <a:r>
              <a:rPr lang="en-US" sz="2400" dirty="0"/>
              <a:t> </a:t>
            </a:r>
            <a:r>
              <a:rPr lang="en-US" sz="2400" dirty="0" err="1"/>
              <a:t>sesa</a:t>
            </a:r>
            <a:r>
              <a:rPr lang="en-US" sz="2400" dirty="0"/>
              <a:t> </a:t>
            </a:r>
            <a:r>
              <a:rPr lang="en-US" sz="2400" dirty="0" err="1"/>
              <a:t>manipulimi</a:t>
            </a:r>
            <a:r>
              <a:rPr lang="en-US" sz="2400" dirty="0"/>
              <a:t> me </a:t>
            </a:r>
            <a:r>
              <a:rPr lang="en-US" sz="2400" dirty="0" err="1"/>
              <a:t>provat</a:t>
            </a:r>
            <a:r>
              <a:rPr lang="en-US" sz="2400" dirty="0"/>
              <a:t> </a:t>
            </a:r>
            <a:r>
              <a:rPr lang="en-US" sz="2400" dirty="0" err="1"/>
              <a:t>që</a:t>
            </a:r>
            <a:r>
              <a:rPr lang="en-US" sz="2400" dirty="0"/>
              <a:t> </a:t>
            </a:r>
            <a:r>
              <a:rPr lang="en-US" sz="2400" dirty="0" err="1"/>
              <a:t>rezultojnë</a:t>
            </a:r>
            <a:r>
              <a:rPr lang="en-US" sz="2400" dirty="0"/>
              <a:t> </a:t>
            </a:r>
            <a:r>
              <a:rPr lang="en-US" sz="2400" dirty="0" smtClean="0"/>
              <a:t>me </a:t>
            </a:r>
            <a:r>
              <a:rPr lang="en-US" sz="2400" dirty="0" err="1"/>
              <a:t>një</a:t>
            </a:r>
            <a:r>
              <a:rPr lang="en-US" sz="2400" dirty="0"/>
              <a:t> </a:t>
            </a:r>
            <a:r>
              <a:rPr lang="en-US" sz="2400" dirty="0" err="1"/>
              <a:t>kontaminim</a:t>
            </a:r>
            <a:r>
              <a:rPr lang="en-US" sz="2400" dirty="0"/>
              <a:t> </a:t>
            </a:r>
            <a:r>
              <a:rPr lang="en-US" sz="2400" dirty="0" err="1"/>
              <a:t>të</a:t>
            </a:r>
            <a:r>
              <a:rPr lang="en-US" sz="2400" dirty="0"/>
              <a:t> </a:t>
            </a:r>
            <a:r>
              <a:rPr lang="en-US" sz="2400" dirty="0" err="1"/>
              <a:t>mundshëm</a:t>
            </a:r>
            <a:r>
              <a:rPr lang="en-US" sz="2400" dirty="0"/>
              <a:t> </a:t>
            </a:r>
            <a:r>
              <a:rPr lang="en-US" sz="2400" dirty="0" err="1"/>
              <a:t>të</a:t>
            </a:r>
            <a:r>
              <a:rPr lang="en-US" sz="2400" dirty="0"/>
              <a:t> </a:t>
            </a:r>
            <a:r>
              <a:rPr lang="en-US" sz="2400" dirty="0" err="1" smtClean="0"/>
              <a:t>provave</a:t>
            </a:r>
            <a:r>
              <a:rPr lang="en-US" sz="2400" dirty="0" smtClean="0"/>
              <a:t>, </a:t>
            </a:r>
            <a:r>
              <a:rPr lang="en-US" sz="2400" dirty="0"/>
              <a:t>duke e </a:t>
            </a:r>
            <a:r>
              <a:rPr lang="en-US" sz="2400" dirty="0" err="1"/>
              <a:t>bërë</a:t>
            </a:r>
            <a:r>
              <a:rPr lang="en-US" sz="2400" dirty="0"/>
              <a:t> </a:t>
            </a:r>
            <a:r>
              <a:rPr lang="en-US" sz="2400" dirty="0" err="1"/>
              <a:t>atë</a:t>
            </a:r>
            <a:r>
              <a:rPr lang="en-US" sz="2400" dirty="0"/>
              <a:t> </a:t>
            </a:r>
            <a:r>
              <a:rPr lang="en-US" sz="2400" dirty="0" err="1"/>
              <a:t>të</a:t>
            </a:r>
            <a:r>
              <a:rPr lang="en-US" sz="2400" dirty="0"/>
              <a:t> </a:t>
            </a:r>
            <a:r>
              <a:rPr lang="en-US" sz="2400" dirty="0" err="1"/>
              <a:t>pamundur</a:t>
            </a:r>
            <a:r>
              <a:rPr lang="en-US" sz="2400" dirty="0"/>
              <a:t> </a:t>
            </a:r>
            <a:r>
              <a:rPr lang="en-US" sz="2400" dirty="0" err="1"/>
              <a:t>për</a:t>
            </a:r>
            <a:r>
              <a:rPr lang="en-US" sz="2400" dirty="0"/>
              <a:t> </a:t>
            </a:r>
            <a:r>
              <a:rPr lang="en-US" sz="2400" dirty="0" err="1"/>
              <a:t>përdorim</a:t>
            </a:r>
            <a:r>
              <a:rPr lang="en-US" sz="2400" dirty="0"/>
              <a:t> </a:t>
            </a:r>
            <a:r>
              <a:rPr lang="en-US" sz="2400" dirty="0" err="1"/>
              <a:t>në</a:t>
            </a:r>
            <a:r>
              <a:rPr lang="en-US" sz="2400" dirty="0"/>
              <a:t> </a:t>
            </a:r>
            <a:r>
              <a:rPr lang="en-US" sz="2400" dirty="0" err="1"/>
              <a:t>gjykatë</a:t>
            </a:r>
            <a:r>
              <a:rPr lang="en-US" sz="2400" dirty="0"/>
              <a:t>.</a:t>
            </a:r>
            <a:endParaRPr lang="en-GB" sz="2800" dirty="0"/>
          </a:p>
        </p:txBody>
      </p:sp>
      <p:sp>
        <p:nvSpPr>
          <p:cNvPr id="3" name="Espace réservé du numéro de diapositive 2"/>
          <p:cNvSpPr>
            <a:spLocks noGrp="1"/>
          </p:cNvSpPr>
          <p:nvPr>
            <p:ph type="sldNum" sz="quarter" idx="12"/>
          </p:nvPr>
        </p:nvSpPr>
        <p:spPr/>
        <p:txBody>
          <a:bodyPr/>
          <a:lstStyle/>
          <a:p>
            <a:r>
              <a:rPr lang="en-US" dirty="0" smtClean="0"/>
              <a:t>!</a:t>
            </a:r>
            <a:fld id="{C1820EB3-92EE-104B-92CD-26C09B1518FE}" type="slidenum">
              <a:rPr lang="en-US" smtClean="0"/>
              <a:pPr/>
              <a:t>132</a:t>
            </a:fld>
            <a:endParaRPr lang="en-US" dirty="0"/>
          </a:p>
        </p:txBody>
      </p:sp>
    </p:spTree>
    <p:extLst>
      <p:ext uri="{BB962C8B-B14F-4D97-AF65-F5344CB8AC3E}">
        <p14:creationId xmlns:p14="http://schemas.microsoft.com/office/powerpoint/2010/main" val="4059582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dirty="0" err="1"/>
              <a:t>Ruajtje</a:t>
            </a:r>
            <a:r>
              <a:rPr lang="en-US" b="1" dirty="0"/>
              <a:t> </a:t>
            </a:r>
            <a:r>
              <a:rPr lang="en-US" b="1" dirty="0" err="1"/>
              <a:t>në</a:t>
            </a:r>
            <a:r>
              <a:rPr lang="en-US" b="1" dirty="0"/>
              <a:t> </a:t>
            </a:r>
            <a:r>
              <a:rPr lang="en-US" b="1" dirty="0" err="1"/>
              <a:t>distancë</a:t>
            </a:r>
            <a:endParaRPr lang="en-US" b="1" dirty="0"/>
          </a:p>
        </p:txBody>
      </p:sp>
      <p:sp>
        <p:nvSpPr>
          <p:cNvPr id="4" name="Rectangle 3"/>
          <p:cNvSpPr>
            <a:spLocks noGrp="1" noChangeArrowheads="1"/>
          </p:cNvSpPr>
          <p:nvPr>
            <p:ph idx="1"/>
          </p:nvPr>
        </p:nvSpPr>
        <p:spPr/>
        <p:txBody>
          <a:bodyPr>
            <a:normAutofit fontScale="92500" lnSpcReduction="20000"/>
          </a:bodyPr>
          <a:lstStyle/>
          <a:p>
            <a:pPr>
              <a:lnSpc>
                <a:spcPct val="150000"/>
              </a:lnSpc>
              <a:spcBef>
                <a:spcPts val="0"/>
              </a:spcBef>
            </a:pPr>
            <a:r>
              <a:rPr lang="en-GB" dirty="0"/>
              <a:t>Të </a:t>
            </a:r>
            <a:r>
              <a:rPr lang="en-GB" dirty="0" err="1"/>
              <a:t>dhënat</a:t>
            </a:r>
            <a:r>
              <a:rPr lang="en-GB" dirty="0"/>
              <a:t> </a:t>
            </a:r>
            <a:r>
              <a:rPr lang="en-GB" dirty="0" err="1"/>
              <a:t>nuk</a:t>
            </a:r>
            <a:r>
              <a:rPr lang="en-GB" dirty="0"/>
              <a:t> </a:t>
            </a:r>
            <a:r>
              <a:rPr lang="en-GB" dirty="0" err="1"/>
              <a:t>ruhen</a:t>
            </a:r>
            <a:r>
              <a:rPr lang="en-GB" dirty="0"/>
              <a:t> </a:t>
            </a:r>
            <a:r>
              <a:rPr lang="en-GB" dirty="0" err="1"/>
              <a:t>gjithmonë</a:t>
            </a:r>
            <a:r>
              <a:rPr lang="en-GB" dirty="0"/>
              <a:t> </a:t>
            </a:r>
            <a:r>
              <a:rPr lang="en-GB" dirty="0" err="1"/>
              <a:t>në</a:t>
            </a:r>
            <a:r>
              <a:rPr lang="en-GB" dirty="0"/>
              <a:t> </a:t>
            </a:r>
            <a:r>
              <a:rPr lang="en-GB" dirty="0" err="1"/>
              <a:t>nivel</a:t>
            </a:r>
            <a:r>
              <a:rPr lang="en-GB" dirty="0"/>
              <a:t> </a:t>
            </a:r>
            <a:r>
              <a:rPr lang="en-GB" dirty="0" err="1"/>
              <a:t>lokal</a:t>
            </a:r>
            <a:endParaRPr lang="en-GB" dirty="0"/>
          </a:p>
          <a:p>
            <a:pPr>
              <a:lnSpc>
                <a:spcPct val="150000"/>
              </a:lnSpc>
              <a:spcBef>
                <a:spcPts val="0"/>
              </a:spcBef>
            </a:pPr>
            <a:r>
              <a:rPr lang="en-GB" dirty="0" err="1"/>
              <a:t>Veçanërisht</a:t>
            </a:r>
            <a:r>
              <a:rPr lang="en-GB" dirty="0"/>
              <a:t> </a:t>
            </a:r>
            <a:r>
              <a:rPr lang="en-GB" dirty="0" err="1"/>
              <a:t>në</a:t>
            </a:r>
            <a:r>
              <a:rPr lang="en-GB" dirty="0"/>
              <a:t> </a:t>
            </a:r>
            <a:r>
              <a:rPr lang="en-GB" dirty="0" err="1"/>
              <a:t>kompanitë</a:t>
            </a:r>
            <a:r>
              <a:rPr lang="en-GB" dirty="0"/>
              <a:t> </a:t>
            </a:r>
            <a:r>
              <a:rPr lang="en-GB" dirty="0" err="1"/>
              <a:t>ju</a:t>
            </a:r>
            <a:r>
              <a:rPr lang="en-GB" dirty="0"/>
              <a:t> </a:t>
            </a:r>
            <a:r>
              <a:rPr lang="en-GB" dirty="0" err="1"/>
              <a:t>gjeni</a:t>
            </a:r>
            <a:r>
              <a:rPr lang="en-GB" dirty="0"/>
              <a:t> </a:t>
            </a:r>
            <a:r>
              <a:rPr lang="en-GB" dirty="0" err="1"/>
              <a:t>të</a:t>
            </a:r>
            <a:r>
              <a:rPr lang="en-GB" dirty="0"/>
              <a:t> </a:t>
            </a:r>
            <a:r>
              <a:rPr lang="en-GB" dirty="0" err="1"/>
              <a:t>dhëna</a:t>
            </a:r>
            <a:r>
              <a:rPr lang="en-GB" dirty="0"/>
              <a:t> </a:t>
            </a:r>
            <a:r>
              <a:rPr lang="en-GB" dirty="0" err="1"/>
              <a:t>të</a:t>
            </a:r>
            <a:r>
              <a:rPr lang="en-GB" dirty="0"/>
              <a:t> </a:t>
            </a:r>
            <a:r>
              <a:rPr lang="en-GB" dirty="0" err="1"/>
              <a:t>ruajtura</a:t>
            </a:r>
            <a:r>
              <a:rPr lang="en-GB" dirty="0"/>
              <a:t> nga </a:t>
            </a:r>
            <a:r>
              <a:rPr lang="en-GB" dirty="0" err="1"/>
              <a:t>distanca</a:t>
            </a:r>
            <a:r>
              <a:rPr lang="en-GB" dirty="0"/>
              <a:t> </a:t>
            </a:r>
            <a:r>
              <a:rPr lang="en-GB" dirty="0" err="1"/>
              <a:t>në</a:t>
            </a:r>
            <a:r>
              <a:rPr lang="en-GB" dirty="0"/>
              <a:t> </a:t>
            </a:r>
            <a:r>
              <a:rPr lang="en-GB" dirty="0" err="1"/>
              <a:t>zyra</a:t>
            </a:r>
            <a:r>
              <a:rPr lang="en-GB" dirty="0"/>
              <a:t> </a:t>
            </a:r>
            <a:r>
              <a:rPr lang="en-GB" dirty="0" err="1"/>
              <a:t>të</a:t>
            </a:r>
            <a:r>
              <a:rPr lang="en-GB" dirty="0"/>
              <a:t> </a:t>
            </a:r>
            <a:r>
              <a:rPr lang="en-GB" dirty="0" err="1"/>
              <a:t>tjera</a:t>
            </a:r>
            <a:r>
              <a:rPr lang="en-GB" dirty="0"/>
              <a:t>, </a:t>
            </a:r>
            <a:r>
              <a:rPr lang="en-GB" dirty="0" err="1"/>
              <a:t>të</a:t>
            </a:r>
            <a:r>
              <a:rPr lang="en-GB" dirty="0"/>
              <a:t> </a:t>
            </a:r>
            <a:r>
              <a:rPr lang="en-GB" dirty="0" err="1"/>
              <a:t>vendosura</a:t>
            </a:r>
            <a:r>
              <a:rPr lang="en-GB" dirty="0"/>
              <a:t> </a:t>
            </a:r>
            <a:r>
              <a:rPr lang="en-GB" dirty="0" err="1"/>
              <a:t>në</a:t>
            </a:r>
            <a:r>
              <a:rPr lang="en-GB" dirty="0"/>
              <a:t> </a:t>
            </a:r>
            <a:r>
              <a:rPr lang="en-GB" dirty="0" err="1"/>
              <a:t>kompanitë</a:t>
            </a:r>
            <a:r>
              <a:rPr lang="en-GB" dirty="0"/>
              <a:t> </a:t>
            </a:r>
            <a:r>
              <a:rPr lang="en-GB" dirty="0" err="1"/>
              <a:t>pritëse</a:t>
            </a:r>
            <a:r>
              <a:rPr lang="en-GB" dirty="0"/>
              <a:t>, </a:t>
            </a:r>
            <a:r>
              <a:rPr lang="en-GB" dirty="0" err="1"/>
              <a:t>etj</a:t>
            </a:r>
            <a:endParaRPr lang="en-GB" dirty="0"/>
          </a:p>
          <a:p>
            <a:pPr>
              <a:lnSpc>
                <a:spcPct val="150000"/>
              </a:lnSpc>
              <a:spcBef>
                <a:spcPts val="0"/>
              </a:spcBef>
            </a:pPr>
            <a:r>
              <a:rPr lang="en-GB" dirty="0"/>
              <a:t>Është e </a:t>
            </a:r>
            <a:r>
              <a:rPr lang="en-GB" dirty="0" err="1"/>
              <a:t>rëndësishme</a:t>
            </a:r>
            <a:r>
              <a:rPr lang="en-GB" dirty="0"/>
              <a:t> </a:t>
            </a:r>
            <a:r>
              <a:rPr lang="en-GB" dirty="0" err="1" smtClean="0"/>
              <a:t>të</a:t>
            </a:r>
            <a:r>
              <a:rPr lang="en-GB" dirty="0" smtClean="0"/>
              <a:t> </a:t>
            </a:r>
            <a:r>
              <a:rPr lang="en-GB" dirty="0" err="1" smtClean="0"/>
              <a:t>marrim</a:t>
            </a:r>
            <a:r>
              <a:rPr lang="en-GB" dirty="0" smtClean="0"/>
              <a:t> </a:t>
            </a:r>
            <a:r>
              <a:rPr lang="en-GB" dirty="0" err="1"/>
              <a:t>të</a:t>
            </a:r>
            <a:r>
              <a:rPr lang="en-GB" dirty="0"/>
              <a:t> </a:t>
            </a:r>
            <a:r>
              <a:rPr lang="en-GB" dirty="0" err="1"/>
              <a:t>dhëna</a:t>
            </a:r>
            <a:r>
              <a:rPr lang="en-GB" dirty="0"/>
              <a:t> </a:t>
            </a:r>
            <a:r>
              <a:rPr lang="en-GB" dirty="0" err="1"/>
              <a:t>të</a:t>
            </a:r>
            <a:r>
              <a:rPr lang="en-GB" dirty="0"/>
              <a:t> </a:t>
            </a:r>
            <a:r>
              <a:rPr lang="en-GB" dirty="0" err="1"/>
              <a:t>ruajtura</a:t>
            </a:r>
            <a:r>
              <a:rPr lang="en-GB" dirty="0"/>
              <a:t> </a:t>
            </a:r>
            <a:r>
              <a:rPr lang="en-GB" dirty="0" err="1"/>
              <a:t>në</a:t>
            </a:r>
            <a:r>
              <a:rPr lang="en-GB" dirty="0"/>
              <a:t> </a:t>
            </a:r>
            <a:r>
              <a:rPr lang="en-GB" dirty="0" err="1"/>
              <a:t>distancë</a:t>
            </a:r>
            <a:endParaRPr lang="en-GB" dirty="0"/>
          </a:p>
          <a:p>
            <a:pPr>
              <a:lnSpc>
                <a:spcPct val="150000"/>
              </a:lnSpc>
              <a:spcBef>
                <a:spcPts val="0"/>
              </a:spcBef>
            </a:pPr>
            <a:r>
              <a:rPr lang="en-GB" dirty="0" err="1"/>
              <a:t>Blerja</a:t>
            </a:r>
            <a:r>
              <a:rPr lang="en-GB" dirty="0"/>
              <a:t> </a:t>
            </a:r>
            <a:r>
              <a:rPr lang="en-GB" dirty="0" err="1"/>
              <a:t>varet</a:t>
            </a:r>
            <a:r>
              <a:rPr lang="en-GB" dirty="0"/>
              <a:t> nga </a:t>
            </a:r>
            <a:r>
              <a:rPr lang="en-GB" dirty="0" err="1"/>
              <a:t>legjislacioni</a:t>
            </a:r>
            <a:r>
              <a:rPr lang="en-GB" dirty="0"/>
              <a:t> </a:t>
            </a:r>
            <a:r>
              <a:rPr lang="en-GB" dirty="0" err="1"/>
              <a:t>juaj</a:t>
            </a:r>
            <a:endParaRPr lang="en-GB" dirty="0"/>
          </a:p>
        </p:txBody>
      </p:sp>
      <p:sp>
        <p:nvSpPr>
          <p:cNvPr id="3" name="Espace réservé du numéro de diapositive 2"/>
          <p:cNvSpPr>
            <a:spLocks noGrp="1"/>
          </p:cNvSpPr>
          <p:nvPr>
            <p:ph type="sldNum" sz="quarter" idx="12"/>
          </p:nvPr>
        </p:nvSpPr>
        <p:spPr/>
        <p:txBody>
          <a:bodyPr/>
          <a:lstStyle/>
          <a:p>
            <a:r>
              <a:rPr lang="en-US" dirty="0" smtClean="0"/>
              <a:t>!</a:t>
            </a:r>
            <a:fld id="{C1820EB3-92EE-104B-92CD-26C09B1518FE}" type="slidenum">
              <a:rPr lang="en-US" smtClean="0"/>
              <a:pPr/>
              <a:t>133</a:t>
            </a:fld>
            <a:endParaRPr lang="en-US" dirty="0"/>
          </a:p>
        </p:txBody>
      </p:sp>
    </p:spTree>
    <p:extLst>
      <p:ext uri="{BB962C8B-B14F-4D97-AF65-F5344CB8AC3E}">
        <p14:creationId xmlns:p14="http://schemas.microsoft.com/office/powerpoint/2010/main" val="2019066285"/>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a:bodyPr>
          <a:lstStyle/>
          <a:p>
            <a:r>
              <a:rPr lang="en-US" b="1" dirty="0" err="1"/>
              <a:t>Shembuj</a:t>
            </a:r>
            <a:r>
              <a:rPr lang="en-US" b="1" dirty="0"/>
              <a:t> </a:t>
            </a:r>
            <a:r>
              <a:rPr lang="en-US" b="1" dirty="0" err="1"/>
              <a:t>të</a:t>
            </a:r>
            <a:r>
              <a:rPr lang="en-US" b="1" dirty="0"/>
              <a:t> </a:t>
            </a:r>
            <a:r>
              <a:rPr lang="en-US" b="1" dirty="0" err="1"/>
              <a:t>ruajtjes</a:t>
            </a:r>
            <a:r>
              <a:rPr lang="en-US" b="1" dirty="0"/>
              <a:t> </a:t>
            </a:r>
            <a:r>
              <a:rPr lang="en-US" b="1" dirty="0" err="1" smtClean="0"/>
              <a:t>në</a:t>
            </a:r>
            <a:r>
              <a:rPr lang="en-US" b="1" dirty="0" smtClean="0"/>
              <a:t> </a:t>
            </a:r>
            <a:r>
              <a:rPr lang="en-US" b="1" dirty="0" err="1" smtClean="0"/>
              <a:t>distancë</a:t>
            </a:r>
            <a:endParaRPr lang="en-US" b="1" dirty="0"/>
          </a:p>
        </p:txBody>
      </p:sp>
      <p:sp>
        <p:nvSpPr>
          <p:cNvPr id="4" name="Rectangle 3"/>
          <p:cNvSpPr>
            <a:spLocks noGrp="1" noChangeArrowheads="1"/>
          </p:cNvSpPr>
          <p:nvPr>
            <p:ph idx="1"/>
          </p:nvPr>
        </p:nvSpPr>
        <p:spPr/>
        <p:txBody>
          <a:bodyPr>
            <a:normAutofit/>
          </a:bodyPr>
          <a:lstStyle/>
          <a:p>
            <a:pPr lvl="0"/>
            <a:r>
              <a:rPr lang="en-US" dirty="0" err="1"/>
              <a:t>Dosjet</a:t>
            </a:r>
            <a:r>
              <a:rPr lang="en-US" dirty="0"/>
              <a:t> e </a:t>
            </a:r>
            <a:r>
              <a:rPr lang="en-US" dirty="0" err="1"/>
              <a:t>përbashkëta</a:t>
            </a:r>
            <a:r>
              <a:rPr lang="en-US" dirty="0"/>
              <a:t> </a:t>
            </a:r>
            <a:r>
              <a:rPr lang="en-US" dirty="0" err="1"/>
              <a:t>në</a:t>
            </a:r>
            <a:r>
              <a:rPr lang="en-US" dirty="0"/>
              <a:t> </a:t>
            </a:r>
            <a:r>
              <a:rPr lang="en-US" dirty="0" err="1"/>
              <a:t>kompjuterët</a:t>
            </a:r>
            <a:r>
              <a:rPr lang="en-US" dirty="0"/>
              <a:t> e </a:t>
            </a:r>
            <a:r>
              <a:rPr lang="en-US" dirty="0" err="1"/>
              <a:t>tjerë</a:t>
            </a:r>
            <a:r>
              <a:rPr lang="en-US" dirty="0"/>
              <a:t> </a:t>
            </a:r>
            <a:r>
              <a:rPr lang="en-US" dirty="0" err="1"/>
              <a:t>të</a:t>
            </a:r>
            <a:r>
              <a:rPr lang="en-US" dirty="0"/>
              <a:t> </a:t>
            </a:r>
            <a:r>
              <a:rPr lang="en-US" dirty="0" err="1"/>
              <a:t>rrjetit</a:t>
            </a:r>
            <a:endParaRPr lang="en-US" dirty="0"/>
          </a:p>
          <a:p>
            <a:pPr lvl="0"/>
            <a:r>
              <a:rPr lang="en-US" dirty="0" err="1" smtClean="0"/>
              <a:t>Drajverat</a:t>
            </a:r>
            <a:r>
              <a:rPr lang="en-US" dirty="0" smtClean="0"/>
              <a:t> </a:t>
            </a:r>
            <a:r>
              <a:rPr lang="en-US" dirty="0"/>
              <a:t>e </a:t>
            </a:r>
            <a:r>
              <a:rPr lang="en-US" dirty="0" err="1" smtClean="0"/>
              <a:t>rrjetëzuar</a:t>
            </a:r>
            <a:r>
              <a:rPr lang="en-US" dirty="0" smtClean="0"/>
              <a:t> </a:t>
            </a:r>
            <a:r>
              <a:rPr lang="en-US" dirty="0" err="1"/>
              <a:t>nga</a:t>
            </a:r>
            <a:r>
              <a:rPr lang="en-US" dirty="0"/>
              <a:t> </a:t>
            </a:r>
            <a:r>
              <a:rPr lang="en-US" dirty="0" err="1"/>
              <a:t>një</a:t>
            </a:r>
            <a:r>
              <a:rPr lang="en-US" dirty="0"/>
              <a:t> server</a:t>
            </a:r>
          </a:p>
          <a:p>
            <a:pPr lvl="0"/>
            <a:r>
              <a:rPr lang="en-US" dirty="0"/>
              <a:t>E-</a:t>
            </a:r>
            <a:r>
              <a:rPr lang="en-US" dirty="0" err="1"/>
              <a:t>Mailat</a:t>
            </a:r>
            <a:r>
              <a:rPr lang="en-US" dirty="0"/>
              <a:t> e </a:t>
            </a:r>
            <a:r>
              <a:rPr lang="en-US" dirty="0" err="1"/>
              <a:t>ruajtur</a:t>
            </a:r>
            <a:r>
              <a:rPr lang="en-US" dirty="0"/>
              <a:t> </a:t>
            </a:r>
            <a:r>
              <a:rPr lang="en-US" dirty="0" err="1"/>
              <a:t>në</a:t>
            </a:r>
            <a:r>
              <a:rPr lang="en-US" dirty="0"/>
              <a:t> </a:t>
            </a:r>
            <a:r>
              <a:rPr lang="en-US" dirty="0" err="1"/>
              <a:t>një</a:t>
            </a:r>
            <a:r>
              <a:rPr lang="en-US" dirty="0"/>
              <a:t> server IMAP </a:t>
            </a:r>
            <a:endParaRPr lang="en-US" dirty="0" smtClean="0"/>
          </a:p>
          <a:p>
            <a:pPr marL="0" lvl="0" indent="0">
              <a:buNone/>
            </a:pPr>
            <a:r>
              <a:rPr lang="en-US" dirty="0"/>
              <a:t> </a:t>
            </a:r>
            <a:r>
              <a:rPr lang="en-US" dirty="0" smtClean="0"/>
              <a:t>  </a:t>
            </a:r>
            <a:r>
              <a:rPr lang="en-US" dirty="0" err="1" smtClean="0"/>
              <a:t>ose</a:t>
            </a:r>
            <a:r>
              <a:rPr lang="en-US" dirty="0" smtClean="0"/>
              <a:t> </a:t>
            </a:r>
            <a:r>
              <a:rPr lang="en-US" dirty="0"/>
              <a:t>Exchange</a:t>
            </a:r>
          </a:p>
          <a:p>
            <a:pPr lvl="0"/>
            <a:r>
              <a:rPr lang="en-US" dirty="0" err="1"/>
              <a:t>Shërbimet</a:t>
            </a:r>
            <a:r>
              <a:rPr lang="en-US" dirty="0"/>
              <a:t> </a:t>
            </a:r>
            <a:r>
              <a:rPr lang="en-US" dirty="0" err="1" smtClean="0"/>
              <a:t>klaud</a:t>
            </a:r>
            <a:r>
              <a:rPr lang="en-US" dirty="0" smtClean="0"/>
              <a:t> </a:t>
            </a:r>
            <a:r>
              <a:rPr lang="en-US" dirty="0" err="1"/>
              <a:t>dhe</a:t>
            </a:r>
            <a:r>
              <a:rPr lang="en-US" dirty="0"/>
              <a:t> </a:t>
            </a:r>
            <a:r>
              <a:rPr lang="en-US" dirty="0" err="1" smtClean="0"/>
              <a:t>ruajtja</a:t>
            </a:r>
            <a:r>
              <a:rPr lang="en-US" dirty="0" smtClean="0"/>
              <a:t> </a:t>
            </a:r>
            <a:r>
              <a:rPr lang="en-US" dirty="0"/>
              <a:t>online</a:t>
            </a:r>
            <a:endParaRPr lang="en-GB" dirty="0"/>
          </a:p>
        </p:txBody>
      </p:sp>
      <p:pic>
        <p:nvPicPr>
          <p:cNvPr id="5" name="Bild 4"/>
          <p:cNvPicPr/>
          <p:nvPr/>
        </p:nvPicPr>
        <p:blipFill>
          <a:blip r:embed="rId2">
            <a:extLst>
              <a:ext uri="{28A0092B-C50C-407E-A947-70E740481C1C}">
                <a14:useLocalDpi xmlns:a14="http://schemas.microsoft.com/office/drawing/2010/main" val="0"/>
              </a:ext>
            </a:extLst>
          </a:blip>
          <a:srcRect r="22275" b="5872"/>
          <a:stretch>
            <a:fillRect/>
          </a:stretch>
        </p:blipFill>
        <p:spPr bwMode="auto">
          <a:xfrm>
            <a:off x="7042245" y="2756848"/>
            <a:ext cx="2046531" cy="1473958"/>
          </a:xfrm>
          <a:prstGeom prst="rect">
            <a:avLst/>
          </a:prstGeom>
          <a:noFill/>
          <a:ln>
            <a:noFill/>
          </a:ln>
        </p:spPr>
      </p:pic>
      <p:pic>
        <p:nvPicPr>
          <p:cNvPr id="6" name="Bild 5"/>
          <p:cNvPicPr/>
          <p:nvPr/>
        </p:nvPicPr>
        <p:blipFill>
          <a:blip r:embed="rId3">
            <a:extLst>
              <a:ext uri="{28A0092B-C50C-407E-A947-70E740481C1C}">
                <a14:useLocalDpi xmlns:a14="http://schemas.microsoft.com/office/drawing/2010/main" val="0"/>
              </a:ext>
            </a:extLst>
          </a:blip>
          <a:srcRect/>
          <a:stretch>
            <a:fillRect/>
          </a:stretch>
        </p:blipFill>
        <p:spPr bwMode="auto">
          <a:xfrm>
            <a:off x="6660108" y="4230806"/>
            <a:ext cx="2465484" cy="2116217"/>
          </a:xfrm>
          <a:prstGeom prst="rect">
            <a:avLst/>
          </a:prstGeom>
          <a:noFill/>
          <a:ln>
            <a:noFill/>
          </a:ln>
        </p:spPr>
      </p:pic>
      <p:sp>
        <p:nvSpPr>
          <p:cNvPr id="3" name="Espace réservé du numéro de diapositive 2"/>
          <p:cNvSpPr>
            <a:spLocks noGrp="1"/>
          </p:cNvSpPr>
          <p:nvPr>
            <p:ph type="sldNum" sz="quarter" idx="12"/>
          </p:nvPr>
        </p:nvSpPr>
        <p:spPr/>
        <p:txBody>
          <a:bodyPr/>
          <a:lstStyle/>
          <a:p>
            <a:r>
              <a:rPr lang="en-US" dirty="0" smtClean="0"/>
              <a:t>!</a:t>
            </a:r>
            <a:fld id="{C1820EB3-92EE-104B-92CD-26C09B1518FE}" type="slidenum">
              <a:rPr lang="en-US" smtClean="0"/>
              <a:pPr/>
              <a:t>134</a:t>
            </a:fld>
            <a:endParaRPr lang="en-US" dirty="0"/>
          </a:p>
        </p:txBody>
      </p:sp>
    </p:spTree>
    <p:extLst>
      <p:ext uri="{BB962C8B-B14F-4D97-AF65-F5344CB8AC3E}">
        <p14:creationId xmlns:p14="http://schemas.microsoft.com/office/powerpoint/2010/main" val="205794574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pt-BR" b="1" dirty="0"/>
              <a:t>Të dhënat e ruajtura në </a:t>
            </a:r>
            <a:r>
              <a:rPr lang="pt-BR" b="1" dirty="0" smtClean="0"/>
              <a:t>re/klaud</a:t>
            </a:r>
            <a:endParaRPr lang="en-US" b="1" dirty="0"/>
          </a:p>
        </p:txBody>
      </p:sp>
      <p:sp>
        <p:nvSpPr>
          <p:cNvPr id="4" name="Rectangle 3"/>
          <p:cNvSpPr>
            <a:spLocks noGrp="1" noChangeArrowheads="1"/>
          </p:cNvSpPr>
          <p:nvPr>
            <p:ph idx="1"/>
          </p:nvPr>
        </p:nvSpPr>
        <p:spPr>
          <a:xfrm>
            <a:off x="457200" y="1600200"/>
            <a:ext cx="8229600" cy="4896610"/>
          </a:xfrm>
        </p:spPr>
        <p:txBody>
          <a:bodyPr>
            <a:normAutofit fontScale="92500" lnSpcReduction="10000"/>
          </a:bodyPr>
          <a:lstStyle/>
          <a:p>
            <a:pPr>
              <a:lnSpc>
                <a:spcPct val="150000"/>
              </a:lnSpc>
              <a:spcBef>
                <a:spcPts val="0"/>
              </a:spcBef>
            </a:pPr>
            <a:endParaRPr lang="en-GB" dirty="0" smtClean="0"/>
          </a:p>
          <a:p>
            <a:pPr>
              <a:lnSpc>
                <a:spcPct val="150000"/>
              </a:lnSpc>
              <a:spcBef>
                <a:spcPts val="0"/>
              </a:spcBef>
            </a:pPr>
            <a:endParaRPr lang="en-GB" dirty="0"/>
          </a:p>
          <a:p>
            <a:pPr>
              <a:lnSpc>
                <a:spcPct val="150000"/>
              </a:lnSpc>
              <a:spcBef>
                <a:spcPts val="0"/>
              </a:spcBef>
            </a:pPr>
            <a:endParaRPr lang="en-GB" dirty="0" smtClean="0"/>
          </a:p>
          <a:p>
            <a:pPr>
              <a:lnSpc>
                <a:spcPct val="150000"/>
              </a:lnSpc>
              <a:spcBef>
                <a:spcPts val="0"/>
              </a:spcBef>
            </a:pPr>
            <a:endParaRPr lang="en-GB" dirty="0"/>
          </a:p>
          <a:p>
            <a:pPr>
              <a:lnSpc>
                <a:spcPct val="150000"/>
              </a:lnSpc>
              <a:spcBef>
                <a:spcPts val="0"/>
              </a:spcBef>
            </a:pPr>
            <a:endParaRPr lang="en-GB" dirty="0" smtClean="0"/>
          </a:p>
          <a:p>
            <a:pPr marL="0" indent="0">
              <a:lnSpc>
                <a:spcPct val="150000"/>
              </a:lnSpc>
              <a:spcBef>
                <a:spcPts val="0"/>
              </a:spcBef>
              <a:buNone/>
            </a:pPr>
            <a:endParaRPr lang="en-GB" dirty="0" smtClean="0"/>
          </a:p>
          <a:p>
            <a:pPr marL="0" indent="0" algn="r">
              <a:lnSpc>
                <a:spcPct val="150000"/>
              </a:lnSpc>
              <a:spcBef>
                <a:spcPts val="0"/>
              </a:spcBef>
              <a:buNone/>
            </a:pPr>
            <a:endParaRPr lang="en-GB" sz="2000" i="1" dirty="0" smtClean="0"/>
          </a:p>
          <a:p>
            <a:pPr marL="0" indent="0" algn="r">
              <a:lnSpc>
                <a:spcPct val="150000"/>
              </a:lnSpc>
              <a:spcBef>
                <a:spcPts val="0"/>
              </a:spcBef>
              <a:buNone/>
            </a:pPr>
            <a:r>
              <a:rPr lang="en-GB" sz="2000" i="1" dirty="0" err="1"/>
              <a:t>Burimi</a:t>
            </a:r>
            <a:r>
              <a:rPr lang="en-GB" sz="2000" i="1" dirty="0"/>
              <a:t>: </a:t>
            </a:r>
            <a:r>
              <a:rPr lang="en-GB" sz="2000" i="1" dirty="0" err="1"/>
              <a:t>Krijuar</a:t>
            </a:r>
            <a:r>
              <a:rPr lang="en-GB" sz="2000" i="1" dirty="0"/>
              <a:t> nga Sam Johnston, Wikipedia.com</a:t>
            </a:r>
            <a:endParaRPr lang="en-GB" i="1" dirty="0"/>
          </a:p>
        </p:txBody>
      </p:sp>
      <p:pic>
        <p:nvPicPr>
          <p:cNvPr id="6" name="Picture 75"/>
          <p:cNvPicPr/>
          <p:nvPr/>
        </p:nvPicPr>
        <p:blipFill>
          <a:blip r:embed="rId3">
            <a:extLst>
              <a:ext uri="{28A0092B-C50C-407E-A947-70E740481C1C}">
                <a14:useLocalDpi xmlns:a14="http://schemas.microsoft.com/office/drawing/2010/main" val="0"/>
              </a:ext>
            </a:extLst>
          </a:blip>
          <a:srcRect/>
          <a:stretch>
            <a:fillRect/>
          </a:stretch>
        </p:blipFill>
        <p:spPr bwMode="auto">
          <a:xfrm>
            <a:off x="1958094" y="950544"/>
            <a:ext cx="5386558" cy="4760214"/>
          </a:xfrm>
          <a:prstGeom prst="rect">
            <a:avLst/>
          </a:prstGeom>
          <a:noFill/>
          <a:ln>
            <a:noFill/>
          </a:ln>
        </p:spPr>
      </p:pic>
      <p:sp>
        <p:nvSpPr>
          <p:cNvPr id="3" name="Espace réservé du numéro de diapositive 2"/>
          <p:cNvSpPr>
            <a:spLocks noGrp="1"/>
          </p:cNvSpPr>
          <p:nvPr>
            <p:ph type="sldNum" sz="quarter" idx="12"/>
          </p:nvPr>
        </p:nvSpPr>
        <p:spPr/>
        <p:txBody>
          <a:bodyPr/>
          <a:lstStyle/>
          <a:p>
            <a:r>
              <a:rPr lang="en-US" dirty="0" smtClean="0"/>
              <a:t>!</a:t>
            </a:r>
            <a:fld id="{C1820EB3-92EE-104B-92CD-26C09B1518FE}" type="slidenum">
              <a:rPr lang="en-US" smtClean="0"/>
              <a:pPr/>
              <a:t>135</a:t>
            </a:fld>
            <a:endParaRPr lang="en-US" dirty="0"/>
          </a:p>
        </p:txBody>
      </p:sp>
    </p:spTree>
    <p:extLst>
      <p:ext uri="{BB962C8B-B14F-4D97-AF65-F5344CB8AC3E}">
        <p14:creationId xmlns:p14="http://schemas.microsoft.com/office/powerpoint/2010/main" val="522568054"/>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dirty="0" err="1" smtClean="0"/>
              <a:t>Informatizimi</a:t>
            </a:r>
            <a:r>
              <a:rPr lang="en-US" b="1" dirty="0" smtClean="0"/>
              <a:t> </a:t>
            </a:r>
            <a:r>
              <a:rPr lang="en-US" b="1" dirty="0" err="1" smtClean="0"/>
              <a:t>klaud</a:t>
            </a:r>
            <a:endParaRPr lang="en-US" b="1" dirty="0"/>
          </a:p>
        </p:txBody>
      </p:sp>
      <p:sp>
        <p:nvSpPr>
          <p:cNvPr id="4" name="Rectangle 3"/>
          <p:cNvSpPr>
            <a:spLocks noGrp="1" noChangeArrowheads="1"/>
          </p:cNvSpPr>
          <p:nvPr>
            <p:ph idx="1"/>
          </p:nvPr>
        </p:nvSpPr>
        <p:spPr/>
        <p:txBody>
          <a:bodyPr>
            <a:normAutofit fontScale="77500" lnSpcReduction="20000"/>
          </a:bodyPr>
          <a:lstStyle/>
          <a:p>
            <a:pPr marL="0" indent="0" algn="just">
              <a:lnSpc>
                <a:spcPct val="150000"/>
              </a:lnSpc>
              <a:spcBef>
                <a:spcPts val="0"/>
              </a:spcBef>
              <a:buNone/>
            </a:pPr>
            <a:r>
              <a:rPr lang="en-US" dirty="0" err="1" smtClean="0"/>
              <a:t>Informatizimi</a:t>
            </a:r>
            <a:r>
              <a:rPr lang="en-US" dirty="0" smtClean="0"/>
              <a:t> </a:t>
            </a:r>
            <a:r>
              <a:rPr lang="en-US" dirty="0" err="1"/>
              <a:t>klaud</a:t>
            </a:r>
            <a:r>
              <a:rPr lang="en-US" dirty="0"/>
              <a:t> </a:t>
            </a:r>
            <a:r>
              <a:rPr lang="en-US" dirty="0" err="1" smtClean="0"/>
              <a:t>është</a:t>
            </a:r>
            <a:r>
              <a:rPr lang="en-US" dirty="0" smtClean="0"/>
              <a:t> </a:t>
            </a:r>
            <a:r>
              <a:rPr lang="en-US" dirty="0" err="1"/>
              <a:t>një</a:t>
            </a:r>
            <a:r>
              <a:rPr lang="en-US" dirty="0"/>
              <a:t> model </a:t>
            </a:r>
            <a:r>
              <a:rPr lang="en-US" dirty="0" err="1"/>
              <a:t>për</a:t>
            </a:r>
            <a:r>
              <a:rPr lang="en-US" dirty="0"/>
              <a:t> </a:t>
            </a:r>
            <a:r>
              <a:rPr lang="en-US" dirty="0" err="1"/>
              <a:t>të</a:t>
            </a:r>
            <a:r>
              <a:rPr lang="en-US" dirty="0"/>
              <a:t> </a:t>
            </a:r>
            <a:r>
              <a:rPr lang="en-US" dirty="0" err="1"/>
              <a:t>mundësuar</a:t>
            </a:r>
            <a:r>
              <a:rPr lang="en-US" dirty="0"/>
              <a:t> </a:t>
            </a:r>
            <a:r>
              <a:rPr lang="en-US" dirty="0" err="1"/>
              <a:t>akses</a:t>
            </a:r>
            <a:r>
              <a:rPr lang="en-US" dirty="0"/>
              <a:t> </a:t>
            </a:r>
            <a:r>
              <a:rPr lang="en-US" dirty="0" err="1"/>
              <a:t>në</a:t>
            </a:r>
            <a:r>
              <a:rPr lang="en-US" dirty="0"/>
              <a:t> </a:t>
            </a:r>
            <a:r>
              <a:rPr lang="en-US" dirty="0" err="1"/>
              <a:t>rrjet</a:t>
            </a:r>
            <a:r>
              <a:rPr lang="en-US" dirty="0"/>
              <a:t> </a:t>
            </a:r>
            <a:r>
              <a:rPr lang="en-US" dirty="0" err="1"/>
              <a:t>të</a:t>
            </a:r>
            <a:r>
              <a:rPr lang="en-US" dirty="0"/>
              <a:t> </a:t>
            </a:r>
            <a:r>
              <a:rPr lang="en-US" dirty="0" err="1"/>
              <a:t>gjithanshëm</a:t>
            </a:r>
            <a:r>
              <a:rPr lang="en-US" dirty="0"/>
              <a:t>, </a:t>
            </a:r>
            <a:r>
              <a:rPr lang="en-US" dirty="0" err="1"/>
              <a:t>të</a:t>
            </a:r>
            <a:r>
              <a:rPr lang="en-US" dirty="0"/>
              <a:t> </a:t>
            </a:r>
            <a:r>
              <a:rPr lang="en-US" dirty="0" err="1"/>
              <a:t>përshtatshëm</a:t>
            </a:r>
            <a:r>
              <a:rPr lang="en-US" dirty="0"/>
              <a:t>, </a:t>
            </a:r>
            <a:r>
              <a:rPr lang="en-US" dirty="0" err="1"/>
              <a:t>në</a:t>
            </a:r>
            <a:r>
              <a:rPr lang="en-US" dirty="0"/>
              <a:t> </a:t>
            </a:r>
            <a:r>
              <a:rPr lang="en-US" dirty="0" err="1"/>
              <a:t>bazë</a:t>
            </a:r>
            <a:r>
              <a:rPr lang="en-US" dirty="0"/>
              <a:t> </a:t>
            </a:r>
            <a:r>
              <a:rPr lang="en-US" dirty="0" err="1"/>
              <a:t>kërkesë</a:t>
            </a:r>
            <a:r>
              <a:rPr lang="en-US" dirty="0"/>
              <a:t>, </a:t>
            </a:r>
            <a:r>
              <a:rPr lang="en-US" dirty="0" err="1"/>
              <a:t>në</a:t>
            </a:r>
            <a:r>
              <a:rPr lang="en-US" dirty="0"/>
              <a:t> </a:t>
            </a:r>
            <a:r>
              <a:rPr lang="en-US" dirty="0" err="1"/>
              <a:t>një</a:t>
            </a:r>
            <a:r>
              <a:rPr lang="en-US" dirty="0"/>
              <a:t> </a:t>
            </a:r>
            <a:r>
              <a:rPr lang="en-US" dirty="0" err="1"/>
              <a:t>grup</a:t>
            </a:r>
            <a:r>
              <a:rPr lang="en-US" dirty="0"/>
              <a:t> </a:t>
            </a:r>
            <a:r>
              <a:rPr lang="en-US" dirty="0" err="1"/>
              <a:t>të</a:t>
            </a:r>
            <a:r>
              <a:rPr lang="en-US" dirty="0"/>
              <a:t> </a:t>
            </a:r>
            <a:r>
              <a:rPr lang="en-US" dirty="0" err="1"/>
              <a:t>përbashkët</a:t>
            </a:r>
            <a:r>
              <a:rPr lang="en-US" dirty="0"/>
              <a:t> </a:t>
            </a:r>
            <a:r>
              <a:rPr lang="en-US" dirty="0" err="1"/>
              <a:t>të</a:t>
            </a:r>
            <a:r>
              <a:rPr lang="en-US" dirty="0"/>
              <a:t> </a:t>
            </a:r>
            <a:r>
              <a:rPr lang="en-US" dirty="0" err="1"/>
              <a:t>burimeve</a:t>
            </a:r>
            <a:r>
              <a:rPr lang="en-US" dirty="0"/>
              <a:t> </a:t>
            </a:r>
            <a:r>
              <a:rPr lang="en-US" dirty="0" err="1"/>
              <a:t>informatike</a:t>
            </a:r>
            <a:r>
              <a:rPr lang="en-US" dirty="0"/>
              <a:t> </a:t>
            </a:r>
            <a:r>
              <a:rPr lang="en-US" dirty="0" err="1"/>
              <a:t>të</a:t>
            </a:r>
            <a:r>
              <a:rPr lang="en-US" dirty="0"/>
              <a:t> </a:t>
            </a:r>
            <a:r>
              <a:rPr lang="en-US" dirty="0" err="1"/>
              <a:t>konfigurueshme</a:t>
            </a:r>
            <a:r>
              <a:rPr lang="en-US" dirty="0"/>
              <a:t> (p.sh. </a:t>
            </a:r>
            <a:r>
              <a:rPr lang="en-US" dirty="0" err="1"/>
              <a:t>rrjetet</a:t>
            </a:r>
            <a:r>
              <a:rPr lang="en-US" dirty="0"/>
              <a:t>, </a:t>
            </a:r>
            <a:r>
              <a:rPr lang="en-US" dirty="0" err="1"/>
              <a:t>serverat</a:t>
            </a:r>
            <a:r>
              <a:rPr lang="en-US" dirty="0"/>
              <a:t>, </a:t>
            </a:r>
            <a:r>
              <a:rPr lang="en-US" dirty="0" err="1"/>
              <a:t>magazinimet</a:t>
            </a:r>
            <a:r>
              <a:rPr lang="en-US" dirty="0"/>
              <a:t>, </a:t>
            </a:r>
            <a:r>
              <a:rPr lang="en-US" dirty="0" err="1"/>
              <a:t>aplikacionet</a:t>
            </a:r>
            <a:r>
              <a:rPr lang="en-US" dirty="0"/>
              <a:t> </a:t>
            </a:r>
            <a:r>
              <a:rPr lang="en-US" dirty="0" err="1"/>
              <a:t>dhe</a:t>
            </a:r>
            <a:r>
              <a:rPr lang="en-US" dirty="0"/>
              <a:t> </a:t>
            </a:r>
            <a:r>
              <a:rPr lang="en-US" dirty="0" err="1"/>
              <a:t>shërbimet</a:t>
            </a:r>
            <a:r>
              <a:rPr lang="en-US" dirty="0"/>
              <a:t>) </a:t>
            </a:r>
            <a:r>
              <a:rPr lang="en-US" dirty="0" err="1"/>
              <a:t>që</a:t>
            </a:r>
            <a:r>
              <a:rPr lang="en-US" dirty="0"/>
              <a:t> </a:t>
            </a:r>
            <a:r>
              <a:rPr lang="en-US" dirty="0" err="1"/>
              <a:t>mund</a:t>
            </a:r>
            <a:r>
              <a:rPr lang="en-US" dirty="0"/>
              <a:t> </a:t>
            </a:r>
            <a:r>
              <a:rPr lang="en-US" dirty="0" err="1"/>
              <a:t>të</a:t>
            </a:r>
            <a:r>
              <a:rPr lang="en-US" dirty="0"/>
              <a:t> </a:t>
            </a:r>
            <a:r>
              <a:rPr lang="en-US" dirty="0" err="1"/>
              <a:t>sigurohen</a:t>
            </a:r>
            <a:r>
              <a:rPr lang="en-US" dirty="0"/>
              <a:t> me </a:t>
            </a:r>
            <a:r>
              <a:rPr lang="en-US" dirty="0" err="1"/>
              <a:t>shpejtësi</a:t>
            </a:r>
            <a:r>
              <a:rPr lang="en-US" dirty="0"/>
              <a:t> </a:t>
            </a:r>
            <a:r>
              <a:rPr lang="en-US" dirty="0" err="1"/>
              <a:t>dhe</a:t>
            </a:r>
            <a:r>
              <a:rPr lang="en-US" dirty="0"/>
              <a:t> </a:t>
            </a:r>
            <a:r>
              <a:rPr lang="en-US" dirty="0" err="1"/>
              <a:t>të</a:t>
            </a:r>
            <a:r>
              <a:rPr lang="en-US" dirty="0"/>
              <a:t> </a:t>
            </a:r>
            <a:r>
              <a:rPr lang="en-US" dirty="0" err="1"/>
              <a:t>lëshohen</a:t>
            </a:r>
            <a:r>
              <a:rPr lang="en-US" dirty="0"/>
              <a:t> me </a:t>
            </a:r>
            <a:r>
              <a:rPr lang="en-US" dirty="0" err="1"/>
              <a:t>përpjekje</a:t>
            </a:r>
            <a:r>
              <a:rPr lang="en-US" dirty="0"/>
              <a:t> </a:t>
            </a:r>
            <a:r>
              <a:rPr lang="en-US" dirty="0" err="1"/>
              <a:t>minimale</a:t>
            </a:r>
            <a:r>
              <a:rPr lang="en-US" dirty="0"/>
              <a:t> </a:t>
            </a:r>
            <a:r>
              <a:rPr lang="en-US" dirty="0" err="1"/>
              <a:t>të</a:t>
            </a:r>
            <a:r>
              <a:rPr lang="en-US" dirty="0"/>
              <a:t> </a:t>
            </a:r>
            <a:r>
              <a:rPr lang="en-US" dirty="0" err="1"/>
              <a:t>menaxhimit</a:t>
            </a:r>
            <a:r>
              <a:rPr lang="en-US" dirty="0"/>
              <a:t> </a:t>
            </a:r>
            <a:r>
              <a:rPr lang="en-US" dirty="0" err="1"/>
              <a:t>ose</a:t>
            </a:r>
            <a:r>
              <a:rPr lang="en-US" dirty="0"/>
              <a:t> me </a:t>
            </a:r>
            <a:r>
              <a:rPr lang="en-US" dirty="0" err="1"/>
              <a:t>ndërveprimi</a:t>
            </a:r>
            <a:r>
              <a:rPr lang="en-US" dirty="0"/>
              <a:t> e </a:t>
            </a:r>
            <a:r>
              <a:rPr lang="en-US" dirty="0" err="1"/>
              <a:t>ofruesve</a:t>
            </a:r>
            <a:r>
              <a:rPr lang="en-US" dirty="0"/>
              <a:t> </a:t>
            </a:r>
            <a:r>
              <a:rPr lang="en-US" dirty="0" err="1"/>
              <a:t>të</a:t>
            </a:r>
            <a:r>
              <a:rPr lang="en-US" dirty="0"/>
              <a:t> </a:t>
            </a:r>
            <a:r>
              <a:rPr lang="en-US" dirty="0" err="1"/>
              <a:t>shërbimeve</a:t>
            </a:r>
            <a:r>
              <a:rPr lang="en-US" dirty="0"/>
              <a:t> [...]</a:t>
            </a:r>
          </a:p>
          <a:p>
            <a:pPr marL="0" indent="0" algn="r">
              <a:lnSpc>
                <a:spcPct val="150000"/>
              </a:lnSpc>
              <a:spcBef>
                <a:spcPts val="0"/>
              </a:spcBef>
              <a:buNone/>
            </a:pPr>
            <a:r>
              <a:rPr lang="en-US" sz="1900" i="1" dirty="0" err="1" smtClean="0"/>
              <a:t>Burimi</a:t>
            </a:r>
            <a:r>
              <a:rPr lang="en-US" sz="1900" i="1" dirty="0" smtClean="0"/>
              <a:t> Mell </a:t>
            </a:r>
            <a:r>
              <a:rPr lang="en-US" sz="1900" i="1" dirty="0"/>
              <a:t>and </a:t>
            </a:r>
            <a:r>
              <a:rPr lang="en-US" sz="1900" i="1" dirty="0" err="1"/>
              <a:t>Grance</a:t>
            </a:r>
            <a:r>
              <a:rPr lang="en-US" sz="1900" i="1" dirty="0"/>
              <a:t>, NIST, 2011, http://csrc.nist.gov/publications/PubsSPs.html#800-145</a:t>
            </a:r>
            <a:r>
              <a:rPr lang="de-DE" sz="1900" dirty="0"/>
              <a:t> </a:t>
            </a:r>
            <a:endParaRPr lang="en-GB" sz="1900" dirty="0"/>
          </a:p>
        </p:txBody>
      </p:sp>
      <p:sp>
        <p:nvSpPr>
          <p:cNvPr id="3" name="Espace réservé du numéro de diapositive 2"/>
          <p:cNvSpPr>
            <a:spLocks noGrp="1"/>
          </p:cNvSpPr>
          <p:nvPr>
            <p:ph type="sldNum" sz="quarter" idx="12"/>
          </p:nvPr>
        </p:nvSpPr>
        <p:spPr/>
        <p:txBody>
          <a:bodyPr/>
          <a:lstStyle/>
          <a:p>
            <a:r>
              <a:rPr lang="en-US" dirty="0" smtClean="0"/>
              <a:t>!</a:t>
            </a:r>
            <a:fld id="{C1820EB3-92EE-104B-92CD-26C09B1518FE}" type="slidenum">
              <a:rPr lang="en-US" smtClean="0"/>
              <a:pPr/>
              <a:t>136</a:t>
            </a:fld>
            <a:endParaRPr lang="en-US" dirty="0"/>
          </a:p>
        </p:txBody>
      </p:sp>
    </p:spTree>
    <p:extLst>
      <p:ext uri="{BB962C8B-B14F-4D97-AF65-F5344CB8AC3E}">
        <p14:creationId xmlns:p14="http://schemas.microsoft.com/office/powerpoint/2010/main" val="1740650995"/>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a:bodyPr>
          <a:lstStyle/>
          <a:p>
            <a:r>
              <a:rPr lang="en-US" b="1" dirty="0" err="1" smtClean="0"/>
              <a:t>Ofruesit</a:t>
            </a:r>
            <a:r>
              <a:rPr lang="en-US" b="1" dirty="0" smtClean="0"/>
              <a:t> e </a:t>
            </a:r>
            <a:r>
              <a:rPr lang="en-US" b="1" dirty="0" err="1" smtClean="0"/>
              <a:t>zakonshëm</a:t>
            </a:r>
            <a:r>
              <a:rPr lang="en-US" b="1" dirty="0" smtClean="0"/>
              <a:t> </a:t>
            </a:r>
            <a:r>
              <a:rPr lang="en-US" b="1" dirty="0" err="1" smtClean="0"/>
              <a:t>të</a:t>
            </a:r>
            <a:r>
              <a:rPr lang="en-US" b="1" dirty="0" smtClean="0"/>
              <a:t> </a:t>
            </a:r>
            <a:r>
              <a:rPr lang="en-US" b="1" dirty="0" err="1" smtClean="0"/>
              <a:t>klaud</a:t>
            </a:r>
            <a:endParaRPr lang="en-US" b="1" dirty="0"/>
          </a:p>
        </p:txBody>
      </p:sp>
      <p:pic>
        <p:nvPicPr>
          <p:cNvPr id="5" name="Grafik 364"/>
          <p:cNvPicPr/>
          <p:nvPr/>
        </p:nvPicPr>
        <p:blipFill>
          <a:blip r:embed="rId3">
            <a:extLst>
              <a:ext uri="{28A0092B-C50C-407E-A947-70E740481C1C}">
                <a14:useLocalDpi xmlns:a14="http://schemas.microsoft.com/office/drawing/2010/main" val="0"/>
              </a:ext>
            </a:extLst>
          </a:blip>
          <a:srcRect/>
          <a:stretch>
            <a:fillRect/>
          </a:stretch>
        </p:blipFill>
        <p:spPr bwMode="auto">
          <a:xfrm>
            <a:off x="1454204" y="2076566"/>
            <a:ext cx="1842666" cy="856450"/>
          </a:xfrm>
          <a:prstGeom prst="rect">
            <a:avLst/>
          </a:prstGeom>
          <a:noFill/>
          <a:ln>
            <a:noFill/>
          </a:ln>
          <a:effectLst>
            <a:reflection blurRad="6350" stA="52000" endA="300" endPos="35000" dir="5400000" sy="-100000" algn="bl" rotWithShape="0"/>
          </a:effectLst>
        </p:spPr>
      </p:pic>
      <p:pic>
        <p:nvPicPr>
          <p:cNvPr id="6" name="Grafik 368"/>
          <p:cNvPicPr/>
          <p:nvPr/>
        </p:nvPicPr>
        <p:blipFill>
          <a:blip r:embed="rId4">
            <a:extLst>
              <a:ext uri="{28A0092B-C50C-407E-A947-70E740481C1C}">
                <a14:useLocalDpi xmlns:a14="http://schemas.microsoft.com/office/drawing/2010/main" val="0"/>
              </a:ext>
            </a:extLst>
          </a:blip>
          <a:srcRect/>
          <a:stretch>
            <a:fillRect/>
          </a:stretch>
        </p:blipFill>
        <p:spPr bwMode="auto">
          <a:xfrm>
            <a:off x="1454204" y="3949626"/>
            <a:ext cx="1371233" cy="946344"/>
          </a:xfrm>
          <a:prstGeom prst="rect">
            <a:avLst/>
          </a:prstGeom>
          <a:noFill/>
          <a:ln>
            <a:noFill/>
          </a:ln>
          <a:effectLst>
            <a:reflection blurRad="6350" stA="52000" endA="300" endPos="35000" dir="5400000" sy="-100000" algn="bl" rotWithShape="0"/>
          </a:effectLst>
        </p:spPr>
      </p:pic>
      <p:pic>
        <p:nvPicPr>
          <p:cNvPr id="7" name="Grafik 372"/>
          <p:cNvPicPr/>
          <p:nvPr/>
        </p:nvPicPr>
        <p:blipFill>
          <a:blip r:embed="rId5">
            <a:extLst>
              <a:ext uri="{28A0092B-C50C-407E-A947-70E740481C1C}">
                <a14:useLocalDpi xmlns:a14="http://schemas.microsoft.com/office/drawing/2010/main" val="0"/>
              </a:ext>
            </a:extLst>
          </a:blip>
          <a:srcRect/>
          <a:stretch>
            <a:fillRect/>
          </a:stretch>
        </p:blipFill>
        <p:spPr bwMode="auto">
          <a:xfrm>
            <a:off x="2966181" y="5290035"/>
            <a:ext cx="1365746" cy="537091"/>
          </a:xfrm>
          <a:prstGeom prst="rect">
            <a:avLst/>
          </a:prstGeom>
          <a:noFill/>
          <a:ln>
            <a:noFill/>
          </a:ln>
          <a:effectLst>
            <a:reflection blurRad="6350" stA="52000" endA="300" endPos="35000" dir="5400000" sy="-100000" algn="bl" rotWithShape="0"/>
          </a:effectLst>
        </p:spPr>
      </p:pic>
      <p:pic>
        <p:nvPicPr>
          <p:cNvPr id="8" name="Grafik 376"/>
          <p:cNvPicPr/>
          <p:nvPr/>
        </p:nvPicPr>
        <p:blipFill>
          <a:blip r:embed="rId6">
            <a:extLst>
              <a:ext uri="{28A0092B-C50C-407E-A947-70E740481C1C}">
                <a14:useLocalDpi xmlns:a14="http://schemas.microsoft.com/office/drawing/2010/main" val="0"/>
              </a:ext>
            </a:extLst>
          </a:blip>
          <a:srcRect/>
          <a:stretch>
            <a:fillRect/>
          </a:stretch>
        </p:blipFill>
        <p:spPr bwMode="auto">
          <a:xfrm>
            <a:off x="6178400" y="4696676"/>
            <a:ext cx="1933914" cy="593360"/>
          </a:xfrm>
          <a:prstGeom prst="rect">
            <a:avLst/>
          </a:prstGeom>
          <a:noFill/>
          <a:ln>
            <a:noFill/>
          </a:ln>
          <a:effectLst>
            <a:reflection blurRad="6350" stA="52000" endA="300" endPos="35000" dir="5400000" sy="-100000" algn="bl" rotWithShape="0"/>
          </a:effectLst>
        </p:spPr>
      </p:pic>
      <p:pic>
        <p:nvPicPr>
          <p:cNvPr id="9" name="Grafik 380"/>
          <p:cNvPicPr/>
          <p:nvPr/>
        </p:nvPicPr>
        <p:blipFill>
          <a:blip r:embed="rId7">
            <a:extLst>
              <a:ext uri="{28A0092B-C50C-407E-A947-70E740481C1C}">
                <a14:useLocalDpi xmlns:a14="http://schemas.microsoft.com/office/drawing/2010/main" val="0"/>
              </a:ext>
            </a:extLst>
          </a:blip>
          <a:srcRect/>
          <a:stretch>
            <a:fillRect/>
          </a:stretch>
        </p:blipFill>
        <p:spPr bwMode="auto">
          <a:xfrm>
            <a:off x="6528786" y="2220440"/>
            <a:ext cx="1846693" cy="890758"/>
          </a:xfrm>
          <a:prstGeom prst="rect">
            <a:avLst/>
          </a:prstGeom>
          <a:noFill/>
          <a:ln>
            <a:noFill/>
          </a:ln>
          <a:effectLst>
            <a:reflection blurRad="6350" stA="52000" endA="300" endPos="35000" dir="5400000" sy="-100000" algn="bl" rotWithShape="0"/>
          </a:effectLst>
        </p:spPr>
      </p:pic>
      <p:pic>
        <p:nvPicPr>
          <p:cNvPr id="10" name="Grafik 384"/>
          <p:cNvPicPr/>
          <p:nvPr/>
        </p:nvPicPr>
        <p:blipFill>
          <a:blip r:embed="rId8">
            <a:extLst>
              <a:ext uri="{28A0092B-C50C-407E-A947-70E740481C1C}">
                <a14:useLocalDpi xmlns:a14="http://schemas.microsoft.com/office/drawing/2010/main" val="0"/>
              </a:ext>
            </a:extLst>
          </a:blip>
          <a:srcRect/>
          <a:stretch>
            <a:fillRect/>
          </a:stretch>
        </p:blipFill>
        <p:spPr bwMode="auto">
          <a:xfrm>
            <a:off x="4331927" y="3111198"/>
            <a:ext cx="1374444" cy="1086770"/>
          </a:xfrm>
          <a:prstGeom prst="rect">
            <a:avLst/>
          </a:prstGeom>
          <a:noFill/>
          <a:ln>
            <a:noFill/>
          </a:ln>
          <a:effectLst>
            <a:reflection blurRad="6350" stA="52000" endA="300" endPos="35000" dir="5400000" sy="-100000" algn="bl" rotWithShape="0"/>
          </a:effectLst>
        </p:spPr>
      </p:pic>
      <p:sp>
        <p:nvSpPr>
          <p:cNvPr id="3" name="Textfeld 2"/>
          <p:cNvSpPr txBox="1"/>
          <p:nvPr/>
        </p:nvSpPr>
        <p:spPr>
          <a:xfrm>
            <a:off x="586256" y="6341429"/>
            <a:ext cx="7344078" cy="369332"/>
          </a:xfrm>
          <a:prstGeom prst="rect">
            <a:avLst/>
          </a:prstGeom>
          <a:noFill/>
        </p:spPr>
        <p:txBody>
          <a:bodyPr wrap="none" rtlCol="0">
            <a:spAutoFit/>
          </a:bodyPr>
          <a:lstStyle/>
          <a:p>
            <a:r>
              <a:rPr lang="de-DE" smtClean="0"/>
              <a:t>More: </a:t>
            </a:r>
            <a:r>
              <a:rPr lang="en-US"/>
              <a:t>http://</a:t>
            </a:r>
            <a:r>
              <a:rPr lang="en-US" err="1"/>
              <a:t>en.wikipedia.org</a:t>
            </a:r>
            <a:r>
              <a:rPr lang="en-US"/>
              <a:t>/wiki/</a:t>
            </a:r>
            <a:r>
              <a:rPr lang="en-US" err="1" smtClean="0"/>
              <a:t>Comparison_of_online_backup_services</a:t>
            </a:r>
            <a:endParaRPr lang="en-US"/>
          </a:p>
        </p:txBody>
      </p:sp>
      <p:sp>
        <p:nvSpPr>
          <p:cNvPr id="4" name="Espace réservé du numéro de diapositive 3"/>
          <p:cNvSpPr>
            <a:spLocks noGrp="1"/>
          </p:cNvSpPr>
          <p:nvPr>
            <p:ph type="sldNum" sz="quarter" idx="12"/>
          </p:nvPr>
        </p:nvSpPr>
        <p:spPr/>
        <p:txBody>
          <a:bodyPr/>
          <a:lstStyle/>
          <a:p>
            <a:r>
              <a:rPr lang="en-US" dirty="0" smtClean="0"/>
              <a:t>!</a:t>
            </a:r>
            <a:fld id="{C1820EB3-92EE-104B-92CD-26C09B1518FE}" type="slidenum">
              <a:rPr lang="en-US" smtClean="0"/>
              <a:pPr/>
              <a:t>137</a:t>
            </a:fld>
            <a:endParaRPr lang="en-US" dirty="0"/>
          </a:p>
        </p:txBody>
      </p:sp>
    </p:spTree>
    <p:extLst>
      <p:ext uri="{BB962C8B-B14F-4D97-AF65-F5344CB8AC3E}">
        <p14:creationId xmlns:p14="http://schemas.microsoft.com/office/powerpoint/2010/main" val="2099033531"/>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r>
              <a:rPr lang="en-US" b="1" dirty="0" smtClean="0"/>
              <a:t>Çfarë </a:t>
            </a:r>
            <a:r>
              <a:rPr lang="en-US" b="1" dirty="0" err="1"/>
              <a:t>të</a:t>
            </a:r>
            <a:r>
              <a:rPr lang="en-US" b="1" dirty="0"/>
              <a:t> </a:t>
            </a:r>
            <a:r>
              <a:rPr lang="en-US" b="1" dirty="0" err="1" smtClean="0"/>
              <a:t>bëjmë</a:t>
            </a:r>
            <a:r>
              <a:rPr lang="en-US" b="1" dirty="0" smtClean="0"/>
              <a:t> </a:t>
            </a:r>
            <a:r>
              <a:rPr lang="en-US" b="1" dirty="0"/>
              <a:t>me </a:t>
            </a:r>
            <a:r>
              <a:rPr lang="en-US" b="1" dirty="0" err="1"/>
              <a:t>ruajtjen</a:t>
            </a:r>
            <a:r>
              <a:rPr lang="en-US" b="1" dirty="0"/>
              <a:t> </a:t>
            </a:r>
            <a:r>
              <a:rPr lang="en-US" b="1" dirty="0" err="1" smtClean="0"/>
              <a:t>në</a:t>
            </a:r>
            <a:r>
              <a:rPr lang="en-US" b="1" dirty="0" smtClean="0"/>
              <a:t> </a:t>
            </a:r>
            <a:r>
              <a:rPr lang="en-US" b="1" dirty="0" err="1" smtClean="0"/>
              <a:t>distancë</a:t>
            </a:r>
            <a:r>
              <a:rPr lang="en-US" b="1" dirty="0" smtClean="0"/>
              <a:t>?</a:t>
            </a:r>
            <a:endParaRPr lang="en-US" b="1" dirty="0"/>
          </a:p>
        </p:txBody>
      </p:sp>
      <p:sp>
        <p:nvSpPr>
          <p:cNvPr id="4" name="Rectangle 3"/>
          <p:cNvSpPr>
            <a:spLocks noGrp="1" noChangeArrowheads="1"/>
          </p:cNvSpPr>
          <p:nvPr>
            <p:ph idx="1"/>
          </p:nvPr>
        </p:nvSpPr>
        <p:spPr/>
        <p:txBody>
          <a:bodyPr>
            <a:normAutofit fontScale="85000" lnSpcReduction="20000"/>
          </a:bodyPr>
          <a:lstStyle/>
          <a:p>
            <a:pPr marL="0" indent="0">
              <a:lnSpc>
                <a:spcPct val="150000"/>
              </a:lnSpc>
              <a:spcBef>
                <a:spcPts val="0"/>
              </a:spcBef>
              <a:buNone/>
            </a:pPr>
            <a:r>
              <a:rPr lang="en-GB" dirty="0" err="1" smtClean="0"/>
              <a:t>Identifikimi</a:t>
            </a:r>
            <a:r>
              <a:rPr lang="en-GB" dirty="0" smtClean="0"/>
              <a:t>:</a:t>
            </a:r>
          </a:p>
          <a:p>
            <a:pPr lvl="0"/>
            <a:r>
              <a:rPr lang="en-US" dirty="0" err="1"/>
              <a:t>Ikona</a:t>
            </a:r>
            <a:r>
              <a:rPr lang="en-US" dirty="0"/>
              <a:t> tray</a:t>
            </a:r>
          </a:p>
          <a:p>
            <a:pPr lvl="0"/>
            <a:r>
              <a:rPr lang="en-US" dirty="0" err="1"/>
              <a:t>Kontrolli</a:t>
            </a:r>
            <a:r>
              <a:rPr lang="en-US" dirty="0"/>
              <a:t> </a:t>
            </a:r>
            <a:r>
              <a:rPr lang="en-US" dirty="0" err="1"/>
              <a:t>i</a:t>
            </a:r>
            <a:r>
              <a:rPr lang="en-US" dirty="0"/>
              <a:t> </a:t>
            </a:r>
            <a:r>
              <a:rPr lang="en-US" dirty="0" err="1"/>
              <a:t>softuerit</a:t>
            </a:r>
            <a:r>
              <a:rPr lang="en-US" dirty="0"/>
              <a:t> </a:t>
            </a:r>
            <a:r>
              <a:rPr lang="en-US" dirty="0" err="1"/>
              <a:t>të</a:t>
            </a:r>
            <a:r>
              <a:rPr lang="en-US" dirty="0"/>
              <a:t> </a:t>
            </a:r>
            <a:r>
              <a:rPr lang="en-US" dirty="0" err="1"/>
              <a:t>instaluar</a:t>
            </a:r>
            <a:endParaRPr lang="en-US" dirty="0"/>
          </a:p>
          <a:p>
            <a:pPr lvl="0"/>
            <a:r>
              <a:rPr lang="en-US" dirty="0" err="1"/>
              <a:t>Lista</a:t>
            </a:r>
            <a:r>
              <a:rPr lang="en-US" dirty="0"/>
              <a:t> e </a:t>
            </a:r>
            <a:r>
              <a:rPr lang="en-US" dirty="0" err="1"/>
              <a:t>proceseve</a:t>
            </a:r>
            <a:endParaRPr lang="en-US" dirty="0"/>
          </a:p>
          <a:p>
            <a:pPr lvl="0"/>
            <a:r>
              <a:rPr lang="en-US" dirty="0" err="1"/>
              <a:t>Aksionet</a:t>
            </a:r>
            <a:r>
              <a:rPr lang="en-US" dirty="0"/>
              <a:t> e </a:t>
            </a:r>
            <a:r>
              <a:rPr lang="en-US" dirty="0" err="1"/>
              <a:t>rrjetit</a:t>
            </a:r>
            <a:r>
              <a:rPr lang="en-US" dirty="0"/>
              <a:t> </a:t>
            </a:r>
            <a:r>
              <a:rPr lang="en-US" dirty="0" err="1"/>
              <a:t>dhe</a:t>
            </a:r>
            <a:r>
              <a:rPr lang="en-US" dirty="0"/>
              <a:t> </a:t>
            </a:r>
            <a:r>
              <a:rPr lang="en-US" dirty="0" err="1" smtClean="0"/>
              <a:t>draiverat</a:t>
            </a:r>
            <a:r>
              <a:rPr lang="en-US" dirty="0" smtClean="0"/>
              <a:t> </a:t>
            </a:r>
            <a:r>
              <a:rPr lang="en-US" dirty="0"/>
              <a:t>e </a:t>
            </a:r>
            <a:r>
              <a:rPr lang="en-US" dirty="0" err="1" smtClean="0"/>
              <a:t>rrjetëzuar</a:t>
            </a:r>
            <a:r>
              <a:rPr lang="en-US" dirty="0" smtClean="0"/>
              <a:t> </a:t>
            </a:r>
            <a:r>
              <a:rPr lang="en-US" dirty="0" err="1" smtClean="0"/>
              <a:t>të</a:t>
            </a:r>
            <a:r>
              <a:rPr lang="en-US" dirty="0" smtClean="0"/>
              <a:t> </a:t>
            </a:r>
            <a:r>
              <a:rPr lang="en-US" dirty="0" err="1"/>
              <a:t>rrjetit</a:t>
            </a:r>
            <a:endParaRPr lang="en-US" dirty="0"/>
          </a:p>
          <a:p>
            <a:pPr lvl="0"/>
            <a:r>
              <a:rPr lang="en-US" dirty="0" err="1"/>
              <a:t>Vëzhgoni</a:t>
            </a:r>
            <a:r>
              <a:rPr lang="en-US" dirty="0"/>
              <a:t> </a:t>
            </a:r>
            <a:r>
              <a:rPr lang="en-US" dirty="0" err="1"/>
              <a:t>trafikun</a:t>
            </a:r>
            <a:r>
              <a:rPr lang="en-US" dirty="0"/>
              <a:t> e </a:t>
            </a:r>
            <a:r>
              <a:rPr lang="en-US" dirty="0" err="1"/>
              <a:t>rrjetit</a:t>
            </a:r>
            <a:endParaRPr lang="en-US" dirty="0"/>
          </a:p>
          <a:p>
            <a:pPr lvl="0"/>
            <a:r>
              <a:rPr lang="en-US" dirty="0" err="1"/>
              <a:t>Listoni</a:t>
            </a:r>
            <a:r>
              <a:rPr lang="en-US" dirty="0"/>
              <a:t> </a:t>
            </a:r>
            <a:r>
              <a:rPr lang="en-US" dirty="0" err="1"/>
              <a:t>bazat</a:t>
            </a:r>
            <a:r>
              <a:rPr lang="en-US" dirty="0"/>
              <a:t> e </a:t>
            </a:r>
            <a:r>
              <a:rPr lang="en-US" dirty="0" err="1"/>
              <a:t>hapura</a:t>
            </a:r>
            <a:r>
              <a:rPr lang="en-US" dirty="0"/>
              <a:t> </a:t>
            </a:r>
            <a:r>
              <a:rPr lang="en-US" dirty="0" err="1"/>
              <a:t>dhe</a:t>
            </a:r>
            <a:r>
              <a:rPr lang="en-US" dirty="0"/>
              <a:t> </a:t>
            </a:r>
            <a:r>
              <a:rPr lang="en-US" dirty="0" err="1"/>
              <a:t>të</a:t>
            </a:r>
            <a:r>
              <a:rPr lang="en-US" dirty="0"/>
              <a:t> </a:t>
            </a:r>
            <a:r>
              <a:rPr lang="en-US" dirty="0" err="1"/>
              <a:t>dëgjimit</a:t>
            </a:r>
            <a:r>
              <a:rPr lang="en-US" dirty="0"/>
              <a:t> </a:t>
            </a:r>
            <a:r>
              <a:rPr lang="en-US" dirty="0" err="1"/>
              <a:t>për</a:t>
            </a:r>
            <a:r>
              <a:rPr lang="en-US" dirty="0"/>
              <a:t> </a:t>
            </a:r>
            <a:r>
              <a:rPr lang="en-US" dirty="0" err="1"/>
              <a:t>veprimtari</a:t>
            </a:r>
            <a:r>
              <a:rPr lang="en-US" dirty="0"/>
              <a:t> </a:t>
            </a:r>
            <a:r>
              <a:rPr lang="en-US" dirty="0" err="1"/>
              <a:t>të</a:t>
            </a:r>
            <a:r>
              <a:rPr lang="en-US" dirty="0"/>
              <a:t> </a:t>
            </a:r>
            <a:r>
              <a:rPr lang="en-US" dirty="0" err="1"/>
              <a:t>dyshimtë</a:t>
            </a:r>
            <a:r>
              <a:rPr lang="en-US" dirty="0"/>
              <a:t>.</a:t>
            </a:r>
          </a:p>
          <a:p>
            <a:pPr lvl="0"/>
            <a:r>
              <a:rPr lang="en-US" dirty="0" err="1"/>
              <a:t>Fitoni</a:t>
            </a:r>
            <a:r>
              <a:rPr lang="en-US" dirty="0"/>
              <a:t> </a:t>
            </a:r>
            <a:r>
              <a:rPr lang="en-US" dirty="0" err="1"/>
              <a:t>ndonjë</a:t>
            </a:r>
            <a:r>
              <a:rPr lang="en-US" dirty="0"/>
              <a:t> </a:t>
            </a:r>
            <a:r>
              <a:rPr lang="en-US" dirty="0" err="1"/>
              <a:t>të</a:t>
            </a:r>
            <a:r>
              <a:rPr lang="en-US" dirty="0"/>
              <a:t> </a:t>
            </a:r>
            <a:r>
              <a:rPr lang="en-US" dirty="0" err="1"/>
              <a:t>dhënë</a:t>
            </a:r>
            <a:r>
              <a:rPr lang="en-US" dirty="0"/>
              <a:t> </a:t>
            </a:r>
            <a:r>
              <a:rPr lang="en-US" dirty="0" err="1"/>
              <a:t>që</a:t>
            </a:r>
            <a:r>
              <a:rPr lang="en-US" dirty="0"/>
              <a:t> </a:t>
            </a:r>
            <a:r>
              <a:rPr lang="en-US" dirty="0" err="1"/>
              <a:t>duket</a:t>
            </a:r>
            <a:r>
              <a:rPr lang="en-US" dirty="0"/>
              <a:t> se </a:t>
            </a:r>
            <a:r>
              <a:rPr lang="en-US" dirty="0" err="1"/>
              <a:t>është</a:t>
            </a:r>
            <a:r>
              <a:rPr lang="en-US" dirty="0"/>
              <a:t> </a:t>
            </a:r>
            <a:r>
              <a:rPr lang="en-US" dirty="0" err="1"/>
              <a:t>ruajtur</a:t>
            </a:r>
            <a:r>
              <a:rPr lang="en-US" dirty="0"/>
              <a:t> </a:t>
            </a:r>
            <a:r>
              <a:rPr lang="en-US" dirty="0" err="1"/>
              <a:t>në</a:t>
            </a:r>
            <a:r>
              <a:rPr lang="en-US" dirty="0"/>
              <a:t> </a:t>
            </a:r>
            <a:r>
              <a:rPr lang="en-US" dirty="0" err="1"/>
              <a:t>distancë</a:t>
            </a:r>
            <a:r>
              <a:rPr lang="en-US" dirty="0"/>
              <a:t>. </a:t>
            </a:r>
            <a:endParaRPr lang="en-GB" dirty="0"/>
          </a:p>
        </p:txBody>
      </p:sp>
      <p:sp>
        <p:nvSpPr>
          <p:cNvPr id="3" name="Espace réservé du numéro de diapositive 2"/>
          <p:cNvSpPr>
            <a:spLocks noGrp="1"/>
          </p:cNvSpPr>
          <p:nvPr>
            <p:ph type="sldNum" sz="quarter" idx="12"/>
          </p:nvPr>
        </p:nvSpPr>
        <p:spPr/>
        <p:txBody>
          <a:bodyPr/>
          <a:lstStyle/>
          <a:p>
            <a:r>
              <a:rPr lang="en-US" dirty="0" smtClean="0"/>
              <a:t>!</a:t>
            </a:r>
            <a:fld id="{C1820EB3-92EE-104B-92CD-26C09B1518FE}" type="slidenum">
              <a:rPr lang="en-US" smtClean="0"/>
              <a:pPr/>
              <a:t>138</a:t>
            </a:fld>
            <a:endParaRPr lang="en-US" dirty="0"/>
          </a:p>
        </p:txBody>
      </p:sp>
    </p:spTree>
    <p:extLst>
      <p:ext uri="{BB962C8B-B14F-4D97-AF65-F5344CB8AC3E}">
        <p14:creationId xmlns:p14="http://schemas.microsoft.com/office/powerpoint/2010/main" val="174268624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55800" y="0"/>
            <a:ext cx="5220201" cy="6858000"/>
          </a:xfrm>
          <a:prstGeom prst="rect">
            <a:avLst/>
          </a:prstGeom>
        </p:spPr>
      </p:pic>
      <p:sp>
        <p:nvSpPr>
          <p:cNvPr id="2" name="Espace réservé du numéro de diapositive 1"/>
          <p:cNvSpPr>
            <a:spLocks noGrp="1"/>
          </p:cNvSpPr>
          <p:nvPr>
            <p:ph type="sldNum" sz="quarter" idx="12"/>
          </p:nvPr>
        </p:nvSpPr>
        <p:spPr/>
        <p:txBody>
          <a:bodyPr/>
          <a:lstStyle/>
          <a:p>
            <a:r>
              <a:rPr lang="en-US" dirty="0" smtClean="0"/>
              <a:t>!</a:t>
            </a:r>
            <a:fld id="{C1820EB3-92EE-104B-92CD-26C09B1518FE}" type="slidenum">
              <a:rPr lang="en-US" smtClean="0"/>
              <a:pPr/>
              <a:t>139</a:t>
            </a:fld>
            <a:endParaRPr lang="en-US" dirty="0"/>
          </a:p>
        </p:txBody>
      </p:sp>
    </p:spTree>
    <p:extLst>
      <p:ext uri="{BB962C8B-B14F-4D97-AF65-F5344CB8AC3E}">
        <p14:creationId xmlns:p14="http://schemas.microsoft.com/office/powerpoint/2010/main" val="10510499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5464" y="265929"/>
            <a:ext cx="8843554" cy="1143000"/>
          </a:xfrm>
        </p:spPr>
        <p:txBody>
          <a:bodyPr>
            <a:normAutofit fontScale="90000"/>
          </a:bodyPr>
          <a:lstStyle/>
          <a:p>
            <a:r>
              <a:rPr lang="da-DK" b="1" dirty="0"/>
              <a:t>Burimet dhe llojet e provave </a:t>
            </a:r>
            <a:r>
              <a:rPr lang="da-DK" b="1" dirty="0" smtClean="0"/>
              <a:t>elektronike</a:t>
            </a:r>
            <a:endParaRPr lang="en-US" b="1" dirty="0"/>
          </a:p>
        </p:txBody>
      </p:sp>
      <p:sp>
        <p:nvSpPr>
          <p:cNvPr id="3" name="Content Placeholder 2"/>
          <p:cNvSpPr>
            <a:spLocks noGrp="1"/>
          </p:cNvSpPr>
          <p:nvPr>
            <p:ph idx="1"/>
          </p:nvPr>
        </p:nvSpPr>
        <p:spPr/>
        <p:txBody>
          <a:bodyPr/>
          <a:lstStyle/>
          <a:p>
            <a:r>
              <a:rPr lang="en-US" b="1" dirty="0" smtClean="0"/>
              <a:t>Burimet</a:t>
            </a:r>
          </a:p>
          <a:p>
            <a:pPr lvl="1"/>
            <a:r>
              <a:rPr lang="en-US" dirty="0" err="1" smtClean="0"/>
              <a:t>Çdo</a:t>
            </a:r>
            <a:r>
              <a:rPr lang="en-US" dirty="0" smtClean="0"/>
              <a:t> </a:t>
            </a:r>
            <a:r>
              <a:rPr lang="en-US" dirty="0" err="1" smtClean="0"/>
              <a:t>pajisje</a:t>
            </a:r>
            <a:r>
              <a:rPr lang="en-US" dirty="0" smtClean="0"/>
              <a:t> </a:t>
            </a:r>
            <a:r>
              <a:rPr lang="en-US" dirty="0" err="1" smtClean="0"/>
              <a:t>elektronike</a:t>
            </a:r>
            <a:endParaRPr lang="en-US" dirty="0" smtClean="0"/>
          </a:p>
          <a:p>
            <a:r>
              <a:rPr lang="en-US" b="1" dirty="0" err="1" smtClean="0"/>
              <a:t>Llojet</a:t>
            </a:r>
            <a:endParaRPr lang="en-US" b="1" dirty="0" smtClean="0"/>
          </a:p>
          <a:p>
            <a:pPr lvl="1"/>
            <a:r>
              <a:rPr lang="en-US" dirty="0" err="1" smtClean="0"/>
              <a:t>Të</a:t>
            </a:r>
            <a:r>
              <a:rPr lang="en-US" dirty="0" smtClean="0"/>
              <a:t> </a:t>
            </a:r>
            <a:r>
              <a:rPr lang="en-US" dirty="0" err="1" smtClean="0"/>
              <a:t>dhëna</a:t>
            </a:r>
            <a:r>
              <a:rPr lang="en-US" dirty="0" smtClean="0"/>
              <a:t> </a:t>
            </a:r>
            <a:r>
              <a:rPr lang="en-US" dirty="0" err="1" smtClean="0"/>
              <a:t>statistikore</a:t>
            </a:r>
            <a:r>
              <a:rPr lang="en-US" dirty="0" smtClean="0"/>
              <a:t> (</a:t>
            </a:r>
            <a:r>
              <a:rPr lang="en-US" dirty="0" err="1" smtClean="0"/>
              <a:t>Kutia</a:t>
            </a:r>
            <a:r>
              <a:rPr lang="en-US" dirty="0" smtClean="0"/>
              <a:t> e </a:t>
            </a:r>
            <a:r>
              <a:rPr lang="en-US" dirty="0" err="1" smtClean="0"/>
              <a:t>vdekur</a:t>
            </a:r>
            <a:r>
              <a:rPr lang="en-US" dirty="0" smtClean="0"/>
              <a:t>)</a:t>
            </a:r>
          </a:p>
          <a:p>
            <a:pPr lvl="1"/>
            <a:r>
              <a:rPr lang="en-US" dirty="0" err="1" smtClean="0"/>
              <a:t>Të</a:t>
            </a:r>
            <a:r>
              <a:rPr lang="en-US" dirty="0" smtClean="0"/>
              <a:t> </a:t>
            </a:r>
            <a:r>
              <a:rPr lang="en-US" dirty="0" err="1" smtClean="0"/>
              <a:t>dhëna</a:t>
            </a:r>
            <a:r>
              <a:rPr lang="en-US" dirty="0" smtClean="0"/>
              <a:t> </a:t>
            </a:r>
            <a:r>
              <a:rPr lang="en-US" dirty="0" err="1" smtClean="0"/>
              <a:t>të</a:t>
            </a:r>
            <a:r>
              <a:rPr lang="en-US" dirty="0" smtClean="0"/>
              <a:t> </a:t>
            </a:r>
            <a:r>
              <a:rPr lang="en-US" dirty="0" err="1" smtClean="0"/>
              <a:t>gjalla</a:t>
            </a:r>
            <a:r>
              <a:rPr lang="en-US" dirty="0" smtClean="0"/>
              <a:t> (</a:t>
            </a:r>
            <a:r>
              <a:rPr lang="en-US" dirty="0" err="1" smtClean="0"/>
              <a:t>Memorje</a:t>
            </a:r>
            <a:r>
              <a:rPr lang="en-US" dirty="0" smtClean="0"/>
              <a:t> &amp; </a:t>
            </a:r>
            <a:r>
              <a:rPr lang="en-US" dirty="0" err="1" smtClean="0"/>
              <a:t>Servera</a:t>
            </a:r>
            <a:r>
              <a:rPr lang="en-US" dirty="0" smtClean="0"/>
              <a:t>)</a:t>
            </a:r>
          </a:p>
          <a:p>
            <a:pPr lvl="1"/>
            <a:r>
              <a:rPr lang="en-US" dirty="0" err="1" smtClean="0"/>
              <a:t>Të</a:t>
            </a:r>
            <a:r>
              <a:rPr lang="en-US" dirty="0" smtClean="0"/>
              <a:t> </a:t>
            </a:r>
            <a:r>
              <a:rPr lang="en-US" dirty="0" err="1" smtClean="0"/>
              <a:t>dhëna</a:t>
            </a:r>
            <a:r>
              <a:rPr lang="en-US" dirty="0" smtClean="0"/>
              <a:t> </a:t>
            </a:r>
            <a:r>
              <a:rPr lang="en-US" dirty="0" err="1" smtClean="0"/>
              <a:t>nga</a:t>
            </a:r>
            <a:r>
              <a:rPr lang="en-US" dirty="0" smtClean="0"/>
              <a:t> </a:t>
            </a:r>
            <a:r>
              <a:rPr lang="en-US" dirty="0" err="1" smtClean="0"/>
              <a:t>interneti</a:t>
            </a:r>
            <a:endParaRPr lang="en-US" dirty="0"/>
          </a:p>
        </p:txBody>
      </p:sp>
      <p:sp>
        <p:nvSpPr>
          <p:cNvPr id="4" name="Espace réservé du numéro de diapositive 3"/>
          <p:cNvSpPr>
            <a:spLocks noGrp="1"/>
          </p:cNvSpPr>
          <p:nvPr>
            <p:ph type="sldNum" sz="quarter" idx="12"/>
          </p:nvPr>
        </p:nvSpPr>
        <p:spPr/>
        <p:txBody>
          <a:bodyPr/>
          <a:lstStyle/>
          <a:p>
            <a:fld id="{C1820EB3-92EE-104B-92CD-26C09B1518FE}" type="slidenum">
              <a:rPr lang="en-US" smtClean="0"/>
              <a:pPr/>
              <a:t>14</a:t>
            </a:fld>
            <a:endParaRPr lang="en-US"/>
          </a:p>
        </p:txBody>
      </p:sp>
    </p:spTree>
    <p:extLst>
      <p:ext uri="{BB962C8B-B14F-4D97-AF65-F5344CB8AC3E}">
        <p14:creationId xmlns:p14="http://schemas.microsoft.com/office/powerpoint/2010/main" val="3761647544"/>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r>
              <a:rPr lang="en-US" dirty="0" smtClean="0"/>
              <a:t>!</a:t>
            </a:r>
            <a:fld id="{CBD56858-EB0B-D04D-B23C-7A827FD60C9F}" type="slidenum">
              <a:rPr lang="en-US" smtClean="0"/>
              <a:pPr/>
              <a:t>140</a:t>
            </a:fld>
            <a:endParaRPr lang="en-US" dirty="0"/>
          </a:p>
        </p:txBody>
      </p:sp>
      <p:sp>
        <p:nvSpPr>
          <p:cNvPr id="5" name="TextBox 4"/>
          <p:cNvSpPr txBox="1"/>
          <p:nvPr/>
        </p:nvSpPr>
        <p:spPr>
          <a:xfrm>
            <a:off x="2644779" y="2902748"/>
            <a:ext cx="3692047" cy="1569660"/>
          </a:xfrm>
          <a:prstGeom prst="rect">
            <a:avLst/>
          </a:prstGeom>
          <a:noFill/>
        </p:spPr>
        <p:txBody>
          <a:bodyPr wrap="square" rtlCol="0">
            <a:spAutoFit/>
          </a:bodyPr>
          <a:lstStyle/>
          <a:p>
            <a:pPr lvl="1" algn="ctr"/>
            <a:r>
              <a:rPr lang="en-GB" sz="3200" b="1" dirty="0" smtClean="0">
                <a:solidFill>
                  <a:schemeClr val="accent1">
                    <a:lumMod val="25000"/>
                  </a:schemeClr>
                </a:solidFill>
                <a:latin typeface="Calibri" pitchFamily="34" charset="0"/>
              </a:rPr>
              <a:t>ETIKETIMI, TRANSPORTI </a:t>
            </a:r>
            <a:r>
              <a:rPr lang="en-GB" sz="3200" b="1" dirty="0">
                <a:solidFill>
                  <a:schemeClr val="accent1">
                    <a:lumMod val="25000"/>
                  </a:schemeClr>
                </a:solidFill>
                <a:latin typeface="Calibri" pitchFamily="34" charset="0"/>
              </a:rPr>
              <a:t>DHE RUAJTJA</a:t>
            </a:r>
            <a:endParaRPr lang="en-US" sz="3200" dirty="0"/>
          </a:p>
        </p:txBody>
      </p:sp>
    </p:spTree>
    <p:extLst>
      <p:ext uri="{BB962C8B-B14F-4D97-AF65-F5344CB8AC3E}">
        <p14:creationId xmlns:p14="http://schemas.microsoft.com/office/powerpoint/2010/main" val="1544627383"/>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dirty="0" err="1" smtClean="0"/>
              <a:t>Etiketimi</a:t>
            </a:r>
            <a:endParaRPr lang="en-US" b="1" dirty="0"/>
          </a:p>
        </p:txBody>
      </p:sp>
      <p:sp>
        <p:nvSpPr>
          <p:cNvPr id="4" name="Rectangle 3"/>
          <p:cNvSpPr>
            <a:spLocks noGrp="1" noChangeArrowheads="1"/>
          </p:cNvSpPr>
          <p:nvPr>
            <p:ph idx="1"/>
          </p:nvPr>
        </p:nvSpPr>
        <p:spPr>
          <a:xfrm>
            <a:off x="457200" y="1600200"/>
            <a:ext cx="4871479" cy="4525963"/>
          </a:xfrm>
        </p:spPr>
        <p:txBody>
          <a:bodyPr>
            <a:normAutofit fontScale="77500" lnSpcReduction="20000"/>
          </a:bodyPr>
          <a:lstStyle/>
          <a:p>
            <a:pPr algn="just">
              <a:lnSpc>
                <a:spcPct val="150000"/>
              </a:lnSpc>
              <a:spcBef>
                <a:spcPts val="0"/>
              </a:spcBef>
            </a:pPr>
            <a:r>
              <a:rPr lang="en-GB" dirty="0" err="1"/>
              <a:t>Etiketoni</a:t>
            </a:r>
            <a:r>
              <a:rPr lang="en-GB" dirty="0"/>
              <a:t> </a:t>
            </a:r>
            <a:r>
              <a:rPr lang="en-GB" dirty="0" err="1"/>
              <a:t>të</a:t>
            </a:r>
            <a:r>
              <a:rPr lang="en-GB" dirty="0"/>
              <a:t> </a:t>
            </a:r>
            <a:r>
              <a:rPr lang="en-GB" dirty="0" err="1"/>
              <a:t>gjitha</a:t>
            </a:r>
            <a:r>
              <a:rPr lang="en-GB" dirty="0"/>
              <a:t> </a:t>
            </a:r>
            <a:r>
              <a:rPr lang="en-GB" dirty="0" err="1"/>
              <a:t>pajisjet</a:t>
            </a:r>
            <a:r>
              <a:rPr lang="en-GB" dirty="0"/>
              <a:t> </a:t>
            </a:r>
            <a:r>
              <a:rPr lang="en-GB" dirty="0" err="1"/>
              <a:t>dhe</a:t>
            </a:r>
            <a:r>
              <a:rPr lang="en-GB" dirty="0"/>
              <a:t> </a:t>
            </a:r>
            <a:r>
              <a:rPr lang="en-GB" dirty="0" err="1"/>
              <a:t>lidhjet</a:t>
            </a:r>
            <a:r>
              <a:rPr lang="en-GB" dirty="0"/>
              <a:t> </a:t>
            </a:r>
            <a:r>
              <a:rPr lang="en-GB" dirty="0" err="1"/>
              <a:t>kabllore</a:t>
            </a:r>
            <a:endParaRPr lang="en-GB" dirty="0"/>
          </a:p>
          <a:p>
            <a:pPr algn="just">
              <a:lnSpc>
                <a:spcPct val="150000"/>
              </a:lnSpc>
              <a:spcBef>
                <a:spcPts val="0"/>
              </a:spcBef>
            </a:pPr>
            <a:endParaRPr lang="en-GB" dirty="0"/>
          </a:p>
          <a:p>
            <a:pPr algn="just">
              <a:lnSpc>
                <a:spcPct val="150000"/>
              </a:lnSpc>
              <a:spcBef>
                <a:spcPts val="0"/>
              </a:spcBef>
            </a:pPr>
            <a:r>
              <a:rPr lang="en-GB" dirty="0" err="1"/>
              <a:t>Mos</a:t>
            </a:r>
            <a:r>
              <a:rPr lang="en-GB" dirty="0"/>
              <a:t> </a:t>
            </a:r>
            <a:r>
              <a:rPr lang="en-GB" dirty="0" err="1"/>
              <a:t>vendosni</a:t>
            </a:r>
            <a:r>
              <a:rPr lang="en-GB" dirty="0"/>
              <a:t> </a:t>
            </a:r>
            <a:r>
              <a:rPr lang="en-GB" dirty="0" err="1"/>
              <a:t>etiketat</a:t>
            </a:r>
            <a:r>
              <a:rPr lang="en-GB" dirty="0"/>
              <a:t> </a:t>
            </a:r>
            <a:r>
              <a:rPr lang="en-GB" dirty="0" err="1"/>
              <a:t>ngjitëse</a:t>
            </a:r>
            <a:r>
              <a:rPr lang="en-GB" dirty="0"/>
              <a:t> </a:t>
            </a:r>
            <a:r>
              <a:rPr lang="en-GB" dirty="0" err="1"/>
              <a:t>në</a:t>
            </a:r>
            <a:r>
              <a:rPr lang="en-GB" dirty="0"/>
              <a:t> </a:t>
            </a:r>
            <a:r>
              <a:rPr lang="en-GB" dirty="0" err="1"/>
              <a:t>sipërfaqen</a:t>
            </a:r>
            <a:r>
              <a:rPr lang="en-GB" dirty="0"/>
              <a:t> e medias </a:t>
            </a:r>
            <a:r>
              <a:rPr lang="en-GB" dirty="0" err="1"/>
              <a:t>së</a:t>
            </a:r>
            <a:r>
              <a:rPr lang="en-GB" dirty="0"/>
              <a:t> </a:t>
            </a:r>
            <a:r>
              <a:rPr lang="en-GB" dirty="0" err="1"/>
              <a:t>ruajtjes</a:t>
            </a:r>
            <a:r>
              <a:rPr lang="en-GB" dirty="0"/>
              <a:t>. </a:t>
            </a:r>
            <a:r>
              <a:rPr lang="en-GB" dirty="0" err="1"/>
              <a:t>Përdorni</a:t>
            </a:r>
            <a:r>
              <a:rPr lang="en-GB" dirty="0"/>
              <a:t> </a:t>
            </a:r>
            <a:r>
              <a:rPr lang="en-GB" dirty="0" err="1"/>
              <a:t>kutitë</a:t>
            </a:r>
            <a:r>
              <a:rPr lang="en-GB" dirty="0"/>
              <a:t>, </a:t>
            </a:r>
            <a:r>
              <a:rPr lang="en-GB" dirty="0" err="1"/>
              <a:t>çantat</a:t>
            </a:r>
            <a:r>
              <a:rPr lang="en-GB" dirty="0"/>
              <a:t> </a:t>
            </a:r>
            <a:r>
              <a:rPr lang="en-GB" dirty="0" err="1"/>
              <a:t>dhe</a:t>
            </a:r>
            <a:r>
              <a:rPr lang="en-GB" dirty="0"/>
              <a:t> </a:t>
            </a:r>
            <a:r>
              <a:rPr lang="en-GB" dirty="0" err="1"/>
              <a:t>zarfet</a:t>
            </a:r>
            <a:r>
              <a:rPr lang="en-GB" dirty="0"/>
              <a:t> </a:t>
            </a:r>
            <a:r>
              <a:rPr lang="en-GB" dirty="0" err="1"/>
              <a:t>për</a:t>
            </a:r>
            <a:r>
              <a:rPr lang="en-GB" dirty="0"/>
              <a:t> </a:t>
            </a:r>
            <a:r>
              <a:rPr lang="en-GB" dirty="0" err="1"/>
              <a:t>paketimin</a:t>
            </a:r>
            <a:r>
              <a:rPr lang="en-GB" dirty="0"/>
              <a:t> </a:t>
            </a:r>
            <a:r>
              <a:rPr lang="en-GB" dirty="0" err="1"/>
              <a:t>dhe</a:t>
            </a:r>
            <a:r>
              <a:rPr lang="en-GB" dirty="0"/>
              <a:t> </a:t>
            </a:r>
            <a:r>
              <a:rPr lang="en-GB" dirty="0" err="1"/>
              <a:t>etiketimin</a:t>
            </a:r>
            <a:r>
              <a:rPr lang="en-GB" dirty="0"/>
              <a:t> e medias </a:t>
            </a:r>
            <a:r>
              <a:rPr lang="en-GB" dirty="0" err="1"/>
              <a:t>së</a:t>
            </a:r>
            <a:r>
              <a:rPr lang="en-GB" dirty="0"/>
              <a:t> </a:t>
            </a:r>
            <a:r>
              <a:rPr lang="en-GB" dirty="0" err="1"/>
              <a:t>magazinimit</a:t>
            </a:r>
            <a:endParaRPr lang="en-GB" dirty="0"/>
          </a:p>
        </p:txBody>
      </p:sp>
      <p:pic>
        <p:nvPicPr>
          <p:cNvPr id="3" name="Bild 2"/>
          <p:cNvPicPr>
            <a:picLocks noChangeAspect="1"/>
          </p:cNvPicPr>
          <p:nvPr/>
        </p:nvPicPr>
        <p:blipFill>
          <a:blip r:embed="rId2"/>
          <a:stretch>
            <a:fillRect/>
          </a:stretch>
        </p:blipFill>
        <p:spPr>
          <a:xfrm>
            <a:off x="5429924" y="1876319"/>
            <a:ext cx="3614602" cy="2168761"/>
          </a:xfrm>
          <a:prstGeom prst="rect">
            <a:avLst/>
          </a:prstGeom>
          <a:effectLst>
            <a:reflection blurRad="6350" stA="52000" endA="300" endPos="35000" dir="5400000" sy="-100000" algn="bl" rotWithShape="0"/>
          </a:effectLst>
        </p:spPr>
      </p:pic>
      <p:sp>
        <p:nvSpPr>
          <p:cNvPr id="5" name="Espace réservé du numéro de diapositive 4"/>
          <p:cNvSpPr>
            <a:spLocks noGrp="1"/>
          </p:cNvSpPr>
          <p:nvPr>
            <p:ph type="sldNum" sz="quarter" idx="12"/>
          </p:nvPr>
        </p:nvSpPr>
        <p:spPr/>
        <p:txBody>
          <a:bodyPr/>
          <a:lstStyle/>
          <a:p>
            <a:fld id="{C1820EB3-92EE-104B-92CD-26C09B1518FE}" type="slidenum">
              <a:rPr lang="en-US" smtClean="0"/>
              <a:pPr/>
              <a:t>141</a:t>
            </a:fld>
            <a:endParaRPr lang="en-US" dirty="0"/>
          </a:p>
        </p:txBody>
      </p:sp>
    </p:spTree>
    <p:extLst>
      <p:ext uri="{BB962C8B-B14F-4D97-AF65-F5344CB8AC3E}">
        <p14:creationId xmlns:p14="http://schemas.microsoft.com/office/powerpoint/2010/main" val="1760219034"/>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28471"/>
          </a:xfrm>
        </p:spPr>
        <p:txBody>
          <a:bodyPr>
            <a:normAutofit fontScale="90000"/>
          </a:bodyPr>
          <a:lstStyle/>
          <a:p>
            <a:r>
              <a:rPr lang="en-GB" b="1" dirty="0" err="1"/>
              <a:t>Paketimi</a:t>
            </a:r>
            <a:r>
              <a:rPr lang="en-GB" b="1" dirty="0"/>
              <a:t>, </a:t>
            </a:r>
            <a:r>
              <a:rPr lang="en-GB" b="1" dirty="0" err="1" smtClean="0"/>
              <a:t>Transportimi</a:t>
            </a:r>
            <a:r>
              <a:rPr lang="en-GB" b="1" dirty="0" smtClean="0"/>
              <a:t> </a:t>
            </a:r>
            <a:r>
              <a:rPr lang="en-GB" b="1" dirty="0" err="1"/>
              <a:t>dhe</a:t>
            </a:r>
            <a:r>
              <a:rPr lang="en-GB" b="1" dirty="0"/>
              <a:t> </a:t>
            </a:r>
            <a:r>
              <a:rPr lang="en-GB" b="1" dirty="0" err="1" smtClean="0"/>
              <a:t>Magazinimi</a:t>
            </a:r>
            <a:endParaRPr lang="en-US" b="1" dirty="0"/>
          </a:p>
        </p:txBody>
      </p:sp>
      <p:sp>
        <p:nvSpPr>
          <p:cNvPr id="3" name="Content Placeholder 2"/>
          <p:cNvSpPr>
            <a:spLocks noGrp="1"/>
          </p:cNvSpPr>
          <p:nvPr>
            <p:ph idx="1"/>
          </p:nvPr>
        </p:nvSpPr>
        <p:spPr/>
        <p:txBody>
          <a:bodyPr>
            <a:normAutofit fontScale="92500" lnSpcReduction="20000"/>
          </a:bodyPr>
          <a:lstStyle/>
          <a:p>
            <a:pPr marL="363538" indent="0" algn="just">
              <a:buNone/>
            </a:pPr>
            <a:r>
              <a:rPr lang="en-GB" dirty="0" err="1"/>
              <a:t>Kompjuterët</a:t>
            </a:r>
            <a:r>
              <a:rPr lang="en-GB" dirty="0"/>
              <a:t> </a:t>
            </a:r>
            <a:r>
              <a:rPr lang="en-GB" dirty="0" err="1"/>
              <a:t>dhe</a:t>
            </a:r>
            <a:r>
              <a:rPr lang="en-GB" dirty="0"/>
              <a:t> </a:t>
            </a:r>
            <a:r>
              <a:rPr lang="en-GB" dirty="0" err="1"/>
              <a:t>pajisjet</a:t>
            </a:r>
            <a:r>
              <a:rPr lang="en-GB" dirty="0"/>
              <a:t> </a:t>
            </a:r>
            <a:r>
              <a:rPr lang="en-GB" dirty="0" err="1"/>
              <a:t>dhe</a:t>
            </a:r>
            <a:r>
              <a:rPr lang="en-GB" dirty="0"/>
              <a:t> </a:t>
            </a:r>
            <a:r>
              <a:rPr lang="en-GB" dirty="0" err="1"/>
              <a:t>pajisjet</a:t>
            </a:r>
            <a:r>
              <a:rPr lang="en-GB" dirty="0"/>
              <a:t> </a:t>
            </a:r>
            <a:r>
              <a:rPr lang="en-GB" dirty="0" err="1"/>
              <a:t>përkatëse</a:t>
            </a:r>
            <a:r>
              <a:rPr lang="en-GB" dirty="0"/>
              <a:t> </a:t>
            </a:r>
            <a:r>
              <a:rPr lang="en-GB" dirty="0" err="1"/>
              <a:t>janë</a:t>
            </a:r>
            <a:r>
              <a:rPr lang="en-GB" dirty="0"/>
              <a:t> </a:t>
            </a:r>
            <a:r>
              <a:rPr lang="en-GB" dirty="0" err="1"/>
              <a:t>instrumente</a:t>
            </a:r>
            <a:r>
              <a:rPr lang="en-GB" dirty="0"/>
              <a:t> </a:t>
            </a:r>
            <a:r>
              <a:rPr lang="en-GB" dirty="0" err="1"/>
              <a:t>të</a:t>
            </a:r>
            <a:r>
              <a:rPr lang="en-GB" dirty="0"/>
              <a:t> </a:t>
            </a:r>
            <a:r>
              <a:rPr lang="en-GB" dirty="0" err="1"/>
              <a:t>brishta</a:t>
            </a:r>
            <a:r>
              <a:rPr lang="en-GB" dirty="0"/>
              <a:t> </a:t>
            </a:r>
            <a:r>
              <a:rPr lang="en-GB" dirty="0" err="1"/>
              <a:t>elektronike</a:t>
            </a:r>
            <a:r>
              <a:rPr lang="en-GB" dirty="0"/>
              <a:t> </a:t>
            </a:r>
            <a:r>
              <a:rPr lang="en-GB" dirty="0" err="1"/>
              <a:t>që</a:t>
            </a:r>
            <a:r>
              <a:rPr lang="en-GB" dirty="0"/>
              <a:t> </a:t>
            </a:r>
            <a:r>
              <a:rPr lang="en-GB" dirty="0" err="1"/>
              <a:t>janë</a:t>
            </a:r>
            <a:r>
              <a:rPr lang="en-GB" dirty="0"/>
              <a:t> </a:t>
            </a:r>
            <a:r>
              <a:rPr lang="en-GB" dirty="0" err="1"/>
              <a:t>të</a:t>
            </a:r>
            <a:r>
              <a:rPr lang="en-GB" dirty="0"/>
              <a:t> </a:t>
            </a:r>
            <a:r>
              <a:rPr lang="en-GB" dirty="0" err="1"/>
              <a:t>ndjeshme</a:t>
            </a:r>
            <a:r>
              <a:rPr lang="en-GB" dirty="0"/>
              <a:t> </a:t>
            </a:r>
            <a:r>
              <a:rPr lang="en-GB" dirty="0" err="1"/>
              <a:t>ndaj</a:t>
            </a:r>
            <a:r>
              <a:rPr lang="en-GB" dirty="0"/>
              <a:t> </a:t>
            </a:r>
            <a:r>
              <a:rPr lang="en-GB" dirty="0" err="1"/>
              <a:t>temperaturës</a:t>
            </a:r>
            <a:r>
              <a:rPr lang="en-GB" dirty="0"/>
              <a:t>, </a:t>
            </a:r>
            <a:r>
              <a:rPr lang="en-GB" dirty="0" err="1"/>
              <a:t>lagështisë</a:t>
            </a:r>
            <a:r>
              <a:rPr lang="en-GB" dirty="0"/>
              <a:t>, </a:t>
            </a:r>
            <a:r>
              <a:rPr lang="en-GB" dirty="0" err="1"/>
              <a:t>goditjes</a:t>
            </a:r>
            <a:r>
              <a:rPr lang="en-GB" dirty="0"/>
              <a:t> </a:t>
            </a:r>
            <a:r>
              <a:rPr lang="en-GB" dirty="0" err="1"/>
              <a:t>fizike</a:t>
            </a:r>
            <a:r>
              <a:rPr lang="en-GB" dirty="0"/>
              <a:t>, </a:t>
            </a:r>
            <a:r>
              <a:rPr lang="en-GB" dirty="0" err="1"/>
              <a:t>energjisë</a:t>
            </a:r>
            <a:r>
              <a:rPr lang="en-GB" dirty="0"/>
              <a:t> </a:t>
            </a:r>
            <a:r>
              <a:rPr lang="en-GB" dirty="0" err="1"/>
              <a:t>statike</a:t>
            </a:r>
            <a:r>
              <a:rPr lang="en-GB" dirty="0"/>
              <a:t>, </a:t>
            </a:r>
            <a:r>
              <a:rPr lang="en-GB" dirty="0" err="1"/>
              <a:t>burimeve</a:t>
            </a:r>
            <a:r>
              <a:rPr lang="en-GB" dirty="0"/>
              <a:t> </a:t>
            </a:r>
            <a:r>
              <a:rPr lang="en-GB" dirty="0" err="1"/>
              <a:t>magnetike</a:t>
            </a:r>
            <a:r>
              <a:rPr lang="en-GB" dirty="0"/>
              <a:t> </a:t>
            </a:r>
            <a:r>
              <a:rPr lang="en-GB" dirty="0" err="1"/>
              <a:t>dhe</a:t>
            </a:r>
            <a:r>
              <a:rPr lang="en-GB" dirty="0"/>
              <a:t> </a:t>
            </a:r>
            <a:r>
              <a:rPr lang="en-GB" dirty="0" err="1"/>
              <a:t>madje</a:t>
            </a:r>
            <a:r>
              <a:rPr lang="en-GB" dirty="0"/>
              <a:t> </a:t>
            </a:r>
            <a:r>
              <a:rPr lang="en-GB" dirty="0" err="1"/>
              <a:t>edhe</a:t>
            </a:r>
            <a:r>
              <a:rPr lang="en-GB" dirty="0"/>
              <a:t> </a:t>
            </a:r>
            <a:r>
              <a:rPr lang="en-GB" dirty="0" err="1"/>
              <a:t>ndaj</a:t>
            </a:r>
            <a:r>
              <a:rPr lang="en-GB" dirty="0"/>
              <a:t> </a:t>
            </a:r>
            <a:r>
              <a:rPr lang="en-GB" dirty="0" err="1"/>
              <a:t>disa</a:t>
            </a:r>
            <a:r>
              <a:rPr lang="en-GB" dirty="0"/>
              <a:t> </a:t>
            </a:r>
            <a:r>
              <a:rPr lang="en-GB" dirty="0" err="1"/>
              <a:t>veprimeve</a:t>
            </a:r>
            <a:r>
              <a:rPr lang="en-GB" dirty="0"/>
              <a:t> (p.sh., </a:t>
            </a:r>
            <a:r>
              <a:rPr lang="en-GB" dirty="0" err="1"/>
              <a:t>ndezja</a:t>
            </a:r>
            <a:r>
              <a:rPr lang="en-GB" dirty="0"/>
              <a:t> / </a:t>
            </a:r>
            <a:r>
              <a:rPr lang="en-GB" dirty="0" err="1"/>
              <a:t>fikja</a:t>
            </a:r>
            <a:r>
              <a:rPr lang="en-GB" dirty="0"/>
              <a:t>). </a:t>
            </a:r>
            <a:r>
              <a:rPr lang="en-GB" dirty="0" err="1"/>
              <a:t>Prandaj</a:t>
            </a:r>
            <a:r>
              <a:rPr lang="en-GB" dirty="0"/>
              <a:t>, </a:t>
            </a:r>
            <a:r>
              <a:rPr lang="en-GB" dirty="0" err="1"/>
              <a:t>duhet</a:t>
            </a:r>
            <a:r>
              <a:rPr lang="en-GB" dirty="0"/>
              <a:t> </a:t>
            </a:r>
            <a:r>
              <a:rPr lang="en-GB" dirty="0" err="1"/>
              <a:t>të</a:t>
            </a:r>
            <a:r>
              <a:rPr lang="en-GB" dirty="0"/>
              <a:t> </a:t>
            </a:r>
            <a:r>
              <a:rPr lang="en-GB" dirty="0" err="1"/>
              <a:t>merren</a:t>
            </a:r>
            <a:r>
              <a:rPr lang="en-GB" dirty="0"/>
              <a:t> masa </a:t>
            </a:r>
            <a:r>
              <a:rPr lang="en-GB" dirty="0" err="1"/>
              <a:t>paraprake</a:t>
            </a:r>
            <a:r>
              <a:rPr lang="en-GB" dirty="0"/>
              <a:t> </a:t>
            </a:r>
            <a:r>
              <a:rPr lang="en-GB" dirty="0" err="1"/>
              <a:t>të</a:t>
            </a:r>
            <a:r>
              <a:rPr lang="en-GB" dirty="0"/>
              <a:t> </a:t>
            </a:r>
            <a:r>
              <a:rPr lang="en-GB" dirty="0" err="1"/>
              <a:t>veçanta</a:t>
            </a:r>
            <a:r>
              <a:rPr lang="en-GB" dirty="0"/>
              <a:t> </a:t>
            </a:r>
            <a:r>
              <a:rPr lang="en-GB" dirty="0" err="1"/>
              <a:t>gjatë</a:t>
            </a:r>
            <a:r>
              <a:rPr lang="en-GB" dirty="0"/>
              <a:t> </a:t>
            </a:r>
            <a:r>
              <a:rPr lang="en-GB" dirty="0" err="1"/>
              <a:t>paketimit</a:t>
            </a:r>
            <a:r>
              <a:rPr lang="en-GB" dirty="0"/>
              <a:t>, </a:t>
            </a:r>
            <a:r>
              <a:rPr lang="en-GB" dirty="0" err="1"/>
              <a:t>transportimit</a:t>
            </a:r>
            <a:r>
              <a:rPr lang="en-GB" dirty="0"/>
              <a:t> </a:t>
            </a:r>
            <a:r>
              <a:rPr lang="en-GB" dirty="0" err="1"/>
              <a:t>dhe</a:t>
            </a:r>
            <a:r>
              <a:rPr lang="en-GB" dirty="0"/>
              <a:t> </a:t>
            </a:r>
            <a:r>
              <a:rPr lang="en-GB" dirty="0" err="1"/>
              <a:t>ruajtjes</a:t>
            </a:r>
            <a:r>
              <a:rPr lang="en-GB" dirty="0"/>
              <a:t> </a:t>
            </a:r>
            <a:r>
              <a:rPr lang="en-GB" dirty="0" err="1"/>
              <a:t>së</a:t>
            </a:r>
            <a:r>
              <a:rPr lang="en-GB" dirty="0"/>
              <a:t> </a:t>
            </a:r>
            <a:r>
              <a:rPr lang="en-GB" dirty="0" err="1"/>
              <a:t>provave</a:t>
            </a:r>
            <a:r>
              <a:rPr lang="en-GB" dirty="0"/>
              <a:t> </a:t>
            </a:r>
            <a:r>
              <a:rPr lang="en-GB" dirty="0" err="1"/>
              <a:t>elektronike</a:t>
            </a:r>
            <a:r>
              <a:rPr lang="en-GB" dirty="0"/>
              <a:t>. </a:t>
            </a:r>
            <a:r>
              <a:rPr lang="en-GB" dirty="0" err="1"/>
              <a:t>Për</a:t>
            </a:r>
            <a:r>
              <a:rPr lang="en-GB" dirty="0"/>
              <a:t> </a:t>
            </a:r>
            <a:r>
              <a:rPr lang="en-GB" dirty="0" err="1"/>
              <a:t>të</a:t>
            </a:r>
            <a:r>
              <a:rPr lang="en-GB" dirty="0"/>
              <a:t> </a:t>
            </a:r>
            <a:r>
              <a:rPr lang="en-GB" dirty="0" err="1"/>
              <a:t>ruajtur</a:t>
            </a:r>
            <a:r>
              <a:rPr lang="en-GB" dirty="0"/>
              <a:t> </a:t>
            </a:r>
            <a:r>
              <a:rPr lang="en-GB" dirty="0" err="1"/>
              <a:t>zinxhirin</a:t>
            </a:r>
            <a:r>
              <a:rPr lang="en-GB" dirty="0"/>
              <a:t> e </a:t>
            </a:r>
            <a:r>
              <a:rPr lang="en-GB" dirty="0" err="1" smtClean="0"/>
              <a:t>mbledhjes</a:t>
            </a:r>
            <a:r>
              <a:rPr lang="en-GB" dirty="0" smtClean="0"/>
              <a:t> </a:t>
            </a:r>
            <a:r>
              <a:rPr lang="en-GB" dirty="0" err="1" smtClean="0"/>
              <a:t>së</a:t>
            </a:r>
            <a:r>
              <a:rPr lang="en-GB" dirty="0" smtClean="0"/>
              <a:t> </a:t>
            </a:r>
            <a:r>
              <a:rPr lang="en-GB" dirty="0" err="1" smtClean="0"/>
              <a:t>provave</a:t>
            </a:r>
            <a:r>
              <a:rPr lang="en-GB" dirty="0" smtClean="0"/>
              <a:t>, </a:t>
            </a:r>
            <a:r>
              <a:rPr lang="en-GB" dirty="0" err="1"/>
              <a:t>paketimi</a:t>
            </a:r>
            <a:r>
              <a:rPr lang="en-GB" dirty="0"/>
              <a:t>, </a:t>
            </a:r>
            <a:r>
              <a:rPr lang="en-GB" dirty="0" err="1" smtClean="0"/>
              <a:t>transporti</a:t>
            </a:r>
            <a:r>
              <a:rPr lang="en-GB" dirty="0" smtClean="0"/>
              <a:t> </a:t>
            </a:r>
            <a:r>
              <a:rPr lang="en-GB" dirty="0" err="1"/>
              <a:t>dhe</a:t>
            </a:r>
            <a:r>
              <a:rPr lang="en-GB" dirty="0"/>
              <a:t> </a:t>
            </a:r>
            <a:r>
              <a:rPr lang="en-GB" dirty="0" err="1"/>
              <a:t>magazinimi</a:t>
            </a:r>
            <a:r>
              <a:rPr lang="en-GB" dirty="0"/>
              <a:t> </a:t>
            </a:r>
            <a:r>
              <a:rPr lang="en-GB" dirty="0" err="1"/>
              <a:t>duhet</a:t>
            </a:r>
            <a:r>
              <a:rPr lang="en-GB" dirty="0"/>
              <a:t> </a:t>
            </a:r>
            <a:r>
              <a:rPr lang="en-GB" dirty="0" err="1"/>
              <a:t>të</a:t>
            </a:r>
            <a:r>
              <a:rPr lang="en-GB" dirty="0"/>
              <a:t> </a:t>
            </a:r>
            <a:r>
              <a:rPr lang="en-GB" dirty="0" err="1"/>
              <a:t>regjistrohen</a:t>
            </a:r>
            <a:r>
              <a:rPr lang="en-GB" dirty="0"/>
              <a:t> </a:t>
            </a:r>
            <a:r>
              <a:rPr lang="en-GB" dirty="0" err="1"/>
              <a:t>në</a:t>
            </a:r>
            <a:r>
              <a:rPr lang="en-GB" dirty="0"/>
              <a:t> </a:t>
            </a:r>
            <a:r>
              <a:rPr lang="en-GB" dirty="0" err="1"/>
              <a:t>mënyrë</a:t>
            </a:r>
            <a:r>
              <a:rPr lang="en-GB" dirty="0"/>
              <a:t> </a:t>
            </a:r>
            <a:r>
              <a:rPr lang="en-GB" dirty="0" err="1"/>
              <a:t>adekuate</a:t>
            </a:r>
            <a:endParaRPr lang="en-US" dirty="0"/>
          </a:p>
        </p:txBody>
      </p:sp>
      <p:sp>
        <p:nvSpPr>
          <p:cNvPr id="4" name="Espace réservé du numéro de diapositive 3"/>
          <p:cNvSpPr>
            <a:spLocks noGrp="1"/>
          </p:cNvSpPr>
          <p:nvPr>
            <p:ph type="sldNum" sz="quarter" idx="12"/>
          </p:nvPr>
        </p:nvSpPr>
        <p:spPr/>
        <p:txBody>
          <a:bodyPr/>
          <a:lstStyle/>
          <a:p>
            <a:fld id="{C1820EB3-92EE-104B-92CD-26C09B1518FE}" type="slidenum">
              <a:rPr lang="en-US" smtClean="0"/>
              <a:pPr/>
              <a:t>142</a:t>
            </a:fld>
            <a:endParaRPr lang="en-US"/>
          </a:p>
        </p:txBody>
      </p:sp>
    </p:spTree>
    <p:extLst>
      <p:ext uri="{BB962C8B-B14F-4D97-AF65-F5344CB8AC3E}">
        <p14:creationId xmlns:p14="http://schemas.microsoft.com/office/powerpoint/2010/main" val="306308240"/>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dirty="0" err="1"/>
              <a:t>Paketimi</a:t>
            </a:r>
            <a:r>
              <a:rPr lang="en-US" b="1" dirty="0"/>
              <a:t> </a:t>
            </a:r>
            <a:r>
              <a:rPr lang="en-US" b="1" dirty="0" err="1"/>
              <a:t>dhe</a:t>
            </a:r>
            <a:r>
              <a:rPr lang="en-US" b="1" dirty="0"/>
              <a:t> </a:t>
            </a:r>
            <a:r>
              <a:rPr lang="en-US" b="1" dirty="0" err="1"/>
              <a:t>Transporti</a:t>
            </a:r>
            <a:endParaRPr lang="en-US" b="1" dirty="0"/>
          </a:p>
        </p:txBody>
      </p:sp>
      <p:sp>
        <p:nvSpPr>
          <p:cNvPr id="4" name="Rectangle 3"/>
          <p:cNvSpPr>
            <a:spLocks noGrp="1" noChangeArrowheads="1"/>
          </p:cNvSpPr>
          <p:nvPr>
            <p:ph idx="1"/>
          </p:nvPr>
        </p:nvSpPr>
        <p:spPr>
          <a:xfrm>
            <a:off x="457200" y="1600200"/>
            <a:ext cx="5170600" cy="5123194"/>
          </a:xfrm>
        </p:spPr>
        <p:txBody>
          <a:bodyPr>
            <a:normAutofit fontScale="70000" lnSpcReduction="20000"/>
          </a:bodyPr>
          <a:lstStyle/>
          <a:p>
            <a:pPr algn="just">
              <a:lnSpc>
                <a:spcPct val="150000"/>
              </a:lnSpc>
              <a:spcBef>
                <a:spcPts val="0"/>
              </a:spcBef>
            </a:pPr>
            <a:r>
              <a:rPr lang="en-US" dirty="0" smtClean="0"/>
              <a:t>Prova </a:t>
            </a:r>
            <a:r>
              <a:rPr lang="en-US" dirty="0" err="1"/>
              <a:t>Elektronike</a:t>
            </a:r>
            <a:r>
              <a:rPr lang="en-US" dirty="0"/>
              <a:t> </a:t>
            </a:r>
            <a:r>
              <a:rPr lang="en-US" dirty="0" err="1"/>
              <a:t>mund</a:t>
            </a:r>
            <a:r>
              <a:rPr lang="en-US" dirty="0"/>
              <a:t> </a:t>
            </a:r>
            <a:r>
              <a:rPr lang="en-US" dirty="0" err="1"/>
              <a:t>të</a:t>
            </a:r>
            <a:r>
              <a:rPr lang="en-US" dirty="0"/>
              <a:t> </a:t>
            </a:r>
            <a:r>
              <a:rPr lang="en-US" dirty="0" err="1"/>
              <a:t>jetë</a:t>
            </a:r>
            <a:r>
              <a:rPr lang="en-US" dirty="0"/>
              <a:t> e </a:t>
            </a:r>
            <a:r>
              <a:rPr lang="en-US" dirty="0" err="1"/>
              <a:t>ndjeshme</a:t>
            </a:r>
            <a:r>
              <a:rPr lang="en-US" dirty="0"/>
              <a:t> </a:t>
            </a:r>
            <a:r>
              <a:rPr lang="en-US" dirty="0" err="1"/>
              <a:t>ndaj</a:t>
            </a:r>
            <a:r>
              <a:rPr lang="en-US" dirty="0"/>
              <a:t> </a:t>
            </a:r>
            <a:r>
              <a:rPr lang="en-US" dirty="0" err="1"/>
              <a:t>temperaturës</a:t>
            </a:r>
            <a:r>
              <a:rPr lang="en-US" dirty="0"/>
              <a:t>, </a:t>
            </a:r>
            <a:r>
              <a:rPr lang="en-US" dirty="0" err="1"/>
              <a:t>lagështisë</a:t>
            </a:r>
            <a:r>
              <a:rPr lang="en-US" dirty="0"/>
              <a:t>, </a:t>
            </a:r>
            <a:r>
              <a:rPr lang="en-US" dirty="0" err="1"/>
              <a:t>goditjes</a:t>
            </a:r>
            <a:r>
              <a:rPr lang="en-US" dirty="0"/>
              <a:t> </a:t>
            </a:r>
            <a:r>
              <a:rPr lang="en-US" dirty="0" err="1"/>
              <a:t>fizike</a:t>
            </a:r>
            <a:r>
              <a:rPr lang="en-US" dirty="0"/>
              <a:t>, </a:t>
            </a:r>
            <a:r>
              <a:rPr lang="en-US" dirty="0" err="1"/>
              <a:t>energjisë</a:t>
            </a:r>
            <a:r>
              <a:rPr lang="en-US" dirty="0"/>
              <a:t> </a:t>
            </a:r>
            <a:r>
              <a:rPr lang="en-US" dirty="0" err="1"/>
              <a:t>elektrike</a:t>
            </a:r>
            <a:r>
              <a:rPr lang="en-US" dirty="0"/>
              <a:t> </a:t>
            </a:r>
            <a:r>
              <a:rPr lang="en-US" dirty="0" err="1"/>
              <a:t>statike</a:t>
            </a:r>
            <a:r>
              <a:rPr lang="en-US" dirty="0"/>
              <a:t>, </a:t>
            </a:r>
            <a:r>
              <a:rPr lang="en-US" dirty="0" err="1"/>
              <a:t>burimeve</a:t>
            </a:r>
            <a:r>
              <a:rPr lang="en-US" dirty="0"/>
              <a:t> </a:t>
            </a:r>
            <a:r>
              <a:rPr lang="en-US" dirty="0" err="1"/>
              <a:t>magnetike</a:t>
            </a:r>
            <a:r>
              <a:rPr lang="en-US" dirty="0"/>
              <a:t> </a:t>
            </a:r>
            <a:r>
              <a:rPr lang="en-US" dirty="0" err="1"/>
              <a:t>dhe</a:t>
            </a:r>
            <a:r>
              <a:rPr lang="en-US" dirty="0"/>
              <a:t> </a:t>
            </a:r>
            <a:r>
              <a:rPr lang="en-US" dirty="0" err="1"/>
              <a:t>madje</a:t>
            </a:r>
            <a:r>
              <a:rPr lang="en-US" dirty="0"/>
              <a:t> </a:t>
            </a:r>
            <a:r>
              <a:rPr lang="en-US" dirty="0" err="1"/>
              <a:t>edhe</a:t>
            </a:r>
            <a:r>
              <a:rPr lang="en-US" dirty="0"/>
              <a:t> </a:t>
            </a:r>
            <a:r>
              <a:rPr lang="en-US" dirty="0" err="1"/>
              <a:t>ndaj</a:t>
            </a:r>
            <a:r>
              <a:rPr lang="en-US" dirty="0"/>
              <a:t> </a:t>
            </a:r>
            <a:r>
              <a:rPr lang="en-US" dirty="0" err="1"/>
              <a:t>disa</a:t>
            </a:r>
            <a:r>
              <a:rPr lang="en-US" dirty="0"/>
              <a:t> </a:t>
            </a:r>
            <a:r>
              <a:rPr lang="en-US" dirty="0" err="1"/>
              <a:t>veprimeve</a:t>
            </a:r>
            <a:r>
              <a:rPr lang="en-US" dirty="0"/>
              <a:t> (p.sh., </a:t>
            </a:r>
            <a:r>
              <a:rPr lang="en-US" dirty="0" err="1"/>
              <a:t>ndezja</a:t>
            </a:r>
            <a:r>
              <a:rPr lang="en-US" dirty="0"/>
              <a:t> / </a:t>
            </a:r>
            <a:r>
              <a:rPr lang="en-US" dirty="0" err="1"/>
              <a:t>fikja</a:t>
            </a:r>
            <a:r>
              <a:rPr lang="en-US" dirty="0" smtClean="0"/>
              <a:t>).</a:t>
            </a:r>
          </a:p>
          <a:p>
            <a:pPr algn="just">
              <a:lnSpc>
                <a:spcPct val="150000"/>
              </a:lnSpc>
              <a:spcBef>
                <a:spcPts val="0"/>
              </a:spcBef>
            </a:pPr>
            <a:endParaRPr lang="en-US" dirty="0" smtClean="0"/>
          </a:p>
          <a:p>
            <a:pPr algn="just">
              <a:lnSpc>
                <a:spcPct val="150000"/>
              </a:lnSpc>
              <a:spcBef>
                <a:spcPts val="0"/>
              </a:spcBef>
            </a:pPr>
            <a:r>
              <a:rPr lang="en-US" dirty="0" smtClean="0"/>
              <a:t>E-</a:t>
            </a:r>
            <a:r>
              <a:rPr lang="en-US" dirty="0" err="1" smtClean="0"/>
              <a:t>Provat</a:t>
            </a:r>
            <a:r>
              <a:rPr lang="en-US" dirty="0" smtClean="0"/>
              <a:t> </a:t>
            </a:r>
            <a:r>
              <a:rPr lang="en-US" dirty="0" err="1"/>
              <a:t>duhet</a:t>
            </a:r>
            <a:r>
              <a:rPr lang="en-US" dirty="0"/>
              <a:t> </a:t>
            </a:r>
            <a:r>
              <a:rPr lang="en-US" dirty="0" err="1"/>
              <a:t>të</a:t>
            </a:r>
            <a:r>
              <a:rPr lang="en-US" dirty="0"/>
              <a:t> </a:t>
            </a:r>
            <a:r>
              <a:rPr lang="en-US" dirty="0" err="1"/>
              <a:t>trajtohen</a:t>
            </a:r>
            <a:r>
              <a:rPr lang="en-US" dirty="0"/>
              <a:t> me </a:t>
            </a:r>
            <a:r>
              <a:rPr lang="en-US" dirty="0" err="1"/>
              <a:t>kujdes</a:t>
            </a:r>
            <a:r>
              <a:rPr lang="en-US" dirty="0"/>
              <a:t> </a:t>
            </a:r>
            <a:r>
              <a:rPr lang="en-US" dirty="0" err="1"/>
              <a:t>dhe</a:t>
            </a:r>
            <a:r>
              <a:rPr lang="en-US" dirty="0"/>
              <a:t> </a:t>
            </a:r>
            <a:r>
              <a:rPr lang="en-US" dirty="0" err="1"/>
              <a:t>duhet</a:t>
            </a:r>
            <a:r>
              <a:rPr lang="en-US" dirty="0"/>
              <a:t> </a:t>
            </a:r>
            <a:r>
              <a:rPr lang="en-US" dirty="0" err="1"/>
              <a:t>të</a:t>
            </a:r>
            <a:r>
              <a:rPr lang="en-US" dirty="0"/>
              <a:t> </a:t>
            </a:r>
            <a:r>
              <a:rPr lang="en-US" dirty="0" err="1"/>
              <a:t>përdoren</a:t>
            </a:r>
            <a:r>
              <a:rPr lang="en-US" dirty="0"/>
              <a:t> </a:t>
            </a:r>
            <a:r>
              <a:rPr lang="en-US" dirty="0" err="1"/>
              <a:t>çanta</a:t>
            </a:r>
            <a:r>
              <a:rPr lang="en-US" dirty="0"/>
              <a:t> </a:t>
            </a:r>
            <a:r>
              <a:rPr lang="en-US" dirty="0" err="1"/>
              <a:t>të</a:t>
            </a:r>
            <a:r>
              <a:rPr lang="en-US" dirty="0"/>
              <a:t> </a:t>
            </a:r>
            <a:r>
              <a:rPr lang="en-US" dirty="0" err="1"/>
              <a:t>përshtatshme</a:t>
            </a:r>
            <a:r>
              <a:rPr lang="en-US" dirty="0"/>
              <a:t> </a:t>
            </a:r>
            <a:r>
              <a:rPr lang="en-US" dirty="0" err="1"/>
              <a:t>dhe</a:t>
            </a:r>
            <a:r>
              <a:rPr lang="en-US" dirty="0"/>
              <a:t> pa </a:t>
            </a:r>
            <a:r>
              <a:rPr lang="en-US" dirty="0" err="1"/>
              <a:t>kutitë</a:t>
            </a:r>
            <a:r>
              <a:rPr lang="en-US" dirty="0"/>
              <a:t> </a:t>
            </a:r>
            <a:r>
              <a:rPr lang="en-US" dirty="0" err="1"/>
              <a:t>për</a:t>
            </a:r>
            <a:r>
              <a:rPr lang="en-US" dirty="0"/>
              <a:t> </a:t>
            </a:r>
            <a:r>
              <a:rPr lang="en-US" dirty="0" err="1"/>
              <a:t>të</a:t>
            </a:r>
            <a:r>
              <a:rPr lang="en-US" dirty="0"/>
              <a:t> </a:t>
            </a:r>
            <a:r>
              <a:rPr lang="en-US" dirty="0" err="1"/>
              <a:t>mbajtur</a:t>
            </a:r>
            <a:r>
              <a:rPr lang="en-US" dirty="0"/>
              <a:t> </a:t>
            </a:r>
            <a:r>
              <a:rPr lang="en-US" dirty="0" err="1"/>
              <a:t>pajisjet</a:t>
            </a:r>
            <a:r>
              <a:rPr lang="en-US" dirty="0"/>
              <a:t>.</a:t>
            </a:r>
            <a:endParaRPr lang="en-GB" dirty="0"/>
          </a:p>
        </p:txBody>
      </p:sp>
      <p:pic>
        <p:nvPicPr>
          <p:cNvPr id="5" name="Bild 4"/>
          <p:cNvPicPr>
            <a:picLocks noChangeAspect="1"/>
          </p:cNvPicPr>
          <p:nvPr/>
        </p:nvPicPr>
        <p:blipFill>
          <a:blip r:embed="rId2"/>
          <a:stretch>
            <a:fillRect/>
          </a:stretch>
        </p:blipFill>
        <p:spPr>
          <a:xfrm>
            <a:off x="5627800" y="1761415"/>
            <a:ext cx="3516200" cy="2684033"/>
          </a:xfrm>
          <a:prstGeom prst="rect">
            <a:avLst/>
          </a:prstGeom>
          <a:effectLst>
            <a:reflection blurRad="6350" stA="52000" endA="300" endPos="35000" dir="5400000" sy="-100000" algn="bl" rotWithShape="0"/>
          </a:effectLst>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143</a:t>
            </a:fld>
            <a:endParaRPr lang="en-US"/>
          </a:p>
        </p:txBody>
      </p:sp>
    </p:spTree>
    <p:extLst>
      <p:ext uri="{BB962C8B-B14F-4D97-AF65-F5344CB8AC3E}">
        <p14:creationId xmlns:p14="http://schemas.microsoft.com/office/powerpoint/2010/main" val="26658336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dirty="0" err="1" smtClean="0"/>
              <a:t>Transporti</a:t>
            </a:r>
            <a:endParaRPr lang="en-US" b="1" dirty="0"/>
          </a:p>
        </p:txBody>
      </p:sp>
      <p:sp>
        <p:nvSpPr>
          <p:cNvPr id="4" name="Rectangle 3"/>
          <p:cNvSpPr>
            <a:spLocks noGrp="1" noChangeArrowheads="1"/>
          </p:cNvSpPr>
          <p:nvPr>
            <p:ph idx="1"/>
          </p:nvPr>
        </p:nvSpPr>
        <p:spPr>
          <a:xfrm>
            <a:off x="457200" y="1600200"/>
            <a:ext cx="5235660" cy="4525963"/>
          </a:xfrm>
        </p:spPr>
        <p:txBody>
          <a:bodyPr>
            <a:normAutofit fontScale="92500" lnSpcReduction="20000"/>
          </a:bodyPr>
          <a:lstStyle/>
          <a:p>
            <a:pPr algn="just">
              <a:lnSpc>
                <a:spcPct val="150000"/>
              </a:lnSpc>
              <a:spcBef>
                <a:spcPts val="0"/>
              </a:spcBef>
            </a:pPr>
            <a:r>
              <a:rPr lang="en-US" sz="2800" dirty="0" err="1"/>
              <a:t>Mbani</a:t>
            </a:r>
            <a:r>
              <a:rPr lang="en-US" sz="2800" dirty="0"/>
              <a:t> </a:t>
            </a:r>
            <a:r>
              <a:rPr lang="en-US" sz="2800" dirty="0" err="1" smtClean="0"/>
              <a:t>prova</a:t>
            </a:r>
            <a:r>
              <a:rPr lang="en-US" sz="2800" dirty="0" smtClean="0"/>
              <a:t> </a:t>
            </a:r>
            <a:r>
              <a:rPr lang="en-US" sz="2800" dirty="0" err="1"/>
              <a:t>elektronike</a:t>
            </a:r>
            <a:r>
              <a:rPr lang="en-US" sz="2800" dirty="0"/>
              <a:t> </a:t>
            </a:r>
            <a:r>
              <a:rPr lang="en-US" sz="2800" dirty="0" err="1"/>
              <a:t>larg</a:t>
            </a:r>
            <a:r>
              <a:rPr lang="en-US" sz="2800" dirty="0"/>
              <a:t> </a:t>
            </a:r>
            <a:r>
              <a:rPr lang="en-US" sz="2800" dirty="0" err="1"/>
              <a:t>nga</a:t>
            </a:r>
            <a:r>
              <a:rPr lang="en-US" sz="2800" dirty="0"/>
              <a:t> </a:t>
            </a:r>
            <a:r>
              <a:rPr lang="en-US" sz="2800" dirty="0" err="1"/>
              <a:t>burimet</a:t>
            </a:r>
            <a:r>
              <a:rPr lang="en-US" sz="2800" dirty="0"/>
              <a:t> </a:t>
            </a:r>
            <a:r>
              <a:rPr lang="en-US" sz="2800" dirty="0" err="1"/>
              <a:t>magnetike</a:t>
            </a:r>
            <a:r>
              <a:rPr lang="en-US" sz="2800" dirty="0"/>
              <a:t> (p.sh. </a:t>
            </a:r>
            <a:r>
              <a:rPr lang="en-US" sz="2800" dirty="0" err="1"/>
              <a:t>transmetuesit</a:t>
            </a:r>
            <a:r>
              <a:rPr lang="en-US" sz="2800" dirty="0"/>
              <a:t> e radios, </a:t>
            </a:r>
            <a:r>
              <a:rPr lang="en-US" sz="2800" dirty="0" err="1"/>
              <a:t>magnetët</a:t>
            </a:r>
            <a:r>
              <a:rPr lang="en-US" sz="2800" dirty="0"/>
              <a:t> e </a:t>
            </a:r>
            <a:r>
              <a:rPr lang="en-US" sz="2800" dirty="0" err="1"/>
              <a:t>kryetarit</a:t>
            </a:r>
            <a:r>
              <a:rPr lang="en-US" sz="2800" dirty="0"/>
              <a:t>, </a:t>
            </a:r>
            <a:r>
              <a:rPr lang="en-US" sz="2800" dirty="0" err="1"/>
              <a:t>vendet</a:t>
            </a:r>
            <a:r>
              <a:rPr lang="en-US" sz="2800" dirty="0"/>
              <a:t> e </a:t>
            </a:r>
            <a:r>
              <a:rPr lang="en-US" sz="2800" dirty="0" err="1"/>
              <a:t>nxehta</a:t>
            </a:r>
            <a:r>
              <a:rPr lang="en-US" sz="2800" dirty="0"/>
              <a:t>)</a:t>
            </a:r>
          </a:p>
          <a:p>
            <a:pPr algn="just">
              <a:lnSpc>
                <a:spcPct val="150000"/>
              </a:lnSpc>
              <a:spcBef>
                <a:spcPts val="0"/>
              </a:spcBef>
            </a:pPr>
            <a:r>
              <a:rPr lang="en-US" sz="2800" dirty="0" err="1"/>
              <a:t>Sigurohuni</a:t>
            </a:r>
            <a:r>
              <a:rPr lang="en-US" sz="2800" dirty="0"/>
              <a:t> </a:t>
            </a:r>
            <a:r>
              <a:rPr lang="en-US" sz="2800" dirty="0" err="1"/>
              <a:t>që</a:t>
            </a:r>
            <a:r>
              <a:rPr lang="en-US" sz="2800" dirty="0"/>
              <a:t> </a:t>
            </a:r>
            <a:r>
              <a:rPr lang="en-US" sz="2800" dirty="0" err="1"/>
              <a:t>pajisja</a:t>
            </a:r>
            <a:r>
              <a:rPr lang="en-US" sz="2800" dirty="0"/>
              <a:t> </a:t>
            </a:r>
            <a:r>
              <a:rPr lang="en-US" sz="2800" dirty="0" err="1"/>
              <a:t>të</a:t>
            </a:r>
            <a:r>
              <a:rPr lang="en-US" sz="2800" dirty="0"/>
              <a:t> </a:t>
            </a:r>
            <a:r>
              <a:rPr lang="en-US" sz="2800" dirty="0" err="1"/>
              <a:t>jetë</a:t>
            </a:r>
            <a:r>
              <a:rPr lang="en-US" sz="2800" dirty="0"/>
              <a:t> e </a:t>
            </a:r>
            <a:r>
              <a:rPr lang="en-US" sz="2800" dirty="0" err="1"/>
              <a:t>mbrojtur</a:t>
            </a:r>
            <a:r>
              <a:rPr lang="en-US" sz="2800" dirty="0"/>
              <a:t> </a:t>
            </a:r>
            <a:r>
              <a:rPr lang="en-US" sz="2800" dirty="0" err="1"/>
              <a:t>nga</a:t>
            </a:r>
            <a:r>
              <a:rPr lang="en-US" sz="2800" dirty="0"/>
              <a:t> </a:t>
            </a:r>
            <a:r>
              <a:rPr lang="en-US" sz="2800" dirty="0" err="1"/>
              <a:t>goditjet</a:t>
            </a:r>
            <a:r>
              <a:rPr lang="en-US" sz="2800" dirty="0"/>
              <a:t> </a:t>
            </a:r>
            <a:r>
              <a:rPr lang="en-US" sz="2800" dirty="0" err="1"/>
              <a:t>dhe</a:t>
            </a:r>
            <a:r>
              <a:rPr lang="en-US" sz="2800" dirty="0"/>
              <a:t> </a:t>
            </a:r>
            <a:r>
              <a:rPr lang="en-US" sz="2800" dirty="0" err="1"/>
              <a:t>gungat</a:t>
            </a:r>
            <a:r>
              <a:rPr lang="en-US" sz="2800" dirty="0"/>
              <a:t> (</a:t>
            </a:r>
            <a:r>
              <a:rPr lang="en-US" sz="2800" dirty="0" err="1"/>
              <a:t>dmth</a:t>
            </a:r>
            <a:r>
              <a:rPr lang="en-US" sz="2800" dirty="0"/>
              <a:t>., </a:t>
            </a:r>
            <a:r>
              <a:rPr lang="en-US" sz="2800" dirty="0" err="1"/>
              <a:t>Dëmtimet</a:t>
            </a:r>
            <a:r>
              <a:rPr lang="en-US" sz="2800" dirty="0"/>
              <a:t> </a:t>
            </a:r>
            <a:r>
              <a:rPr lang="en-US" sz="2800" dirty="0" err="1"/>
              <a:t>mekanike</a:t>
            </a:r>
            <a:r>
              <a:rPr lang="en-US" sz="2800" dirty="0"/>
              <a:t>), </a:t>
            </a:r>
            <a:r>
              <a:rPr lang="en-US" sz="2800" dirty="0" err="1"/>
              <a:t>nxehtësia</a:t>
            </a:r>
            <a:r>
              <a:rPr lang="en-US" sz="2800" dirty="0"/>
              <a:t> </a:t>
            </a:r>
            <a:r>
              <a:rPr lang="en-US" sz="2800" dirty="0" err="1"/>
              <a:t>dhe</a:t>
            </a:r>
            <a:r>
              <a:rPr lang="en-US" sz="2800" dirty="0"/>
              <a:t> </a:t>
            </a:r>
            <a:r>
              <a:rPr lang="en-US" sz="2800" dirty="0" err="1"/>
              <a:t>lagështia</a:t>
            </a:r>
            <a:r>
              <a:rPr lang="en-US" sz="2800" dirty="0"/>
              <a:t>.</a:t>
            </a:r>
            <a:endParaRPr lang="en-GB" dirty="0"/>
          </a:p>
        </p:txBody>
      </p:sp>
      <p:pic>
        <p:nvPicPr>
          <p:cNvPr id="3" name="Bild 2" descr="Bildschirmfoto 2013-02-25 um 14.11.54.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11850" y="1936369"/>
            <a:ext cx="3244145" cy="2164527"/>
          </a:xfrm>
          <a:prstGeom prst="rect">
            <a:avLst/>
          </a:prstGeom>
          <a:effectLst>
            <a:reflection blurRad="6350" stA="52000" endA="300" endPos="35000" dir="5400000" sy="-100000" algn="bl" rotWithShape="0"/>
          </a:effectLst>
        </p:spPr>
      </p:pic>
      <p:sp>
        <p:nvSpPr>
          <p:cNvPr id="5" name="Espace réservé du numéro de diapositive 4"/>
          <p:cNvSpPr>
            <a:spLocks noGrp="1"/>
          </p:cNvSpPr>
          <p:nvPr>
            <p:ph type="sldNum" sz="quarter" idx="12"/>
          </p:nvPr>
        </p:nvSpPr>
        <p:spPr/>
        <p:txBody>
          <a:bodyPr/>
          <a:lstStyle/>
          <a:p>
            <a:fld id="{C1820EB3-92EE-104B-92CD-26C09B1518FE}" type="slidenum">
              <a:rPr lang="en-US" smtClean="0"/>
              <a:pPr/>
              <a:t>144</a:t>
            </a:fld>
            <a:endParaRPr lang="en-US"/>
          </a:p>
        </p:txBody>
      </p:sp>
    </p:spTree>
    <p:extLst>
      <p:ext uri="{BB962C8B-B14F-4D97-AF65-F5344CB8AC3E}">
        <p14:creationId xmlns:p14="http://schemas.microsoft.com/office/powerpoint/2010/main" val="81574472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dirty="0" err="1" smtClean="0"/>
              <a:t>Magazinimi</a:t>
            </a:r>
            <a:endParaRPr lang="en-US" b="1" dirty="0"/>
          </a:p>
        </p:txBody>
      </p:sp>
      <p:sp>
        <p:nvSpPr>
          <p:cNvPr id="4" name="Rectangle 3"/>
          <p:cNvSpPr>
            <a:spLocks noGrp="1" noChangeArrowheads="1"/>
          </p:cNvSpPr>
          <p:nvPr>
            <p:ph idx="1"/>
          </p:nvPr>
        </p:nvSpPr>
        <p:spPr>
          <a:xfrm>
            <a:off x="457201" y="1600200"/>
            <a:ext cx="5266778" cy="4525963"/>
          </a:xfrm>
        </p:spPr>
        <p:txBody>
          <a:bodyPr>
            <a:normAutofit fontScale="92500" lnSpcReduction="10000"/>
          </a:bodyPr>
          <a:lstStyle/>
          <a:p>
            <a:pPr marL="285750" lvl="1" algn="just">
              <a:buFont typeface="Arial"/>
              <a:buChar char="•"/>
            </a:pPr>
            <a:r>
              <a:rPr lang="en-GB" dirty="0" err="1"/>
              <a:t>Sigurohuni</a:t>
            </a:r>
            <a:r>
              <a:rPr lang="en-GB" dirty="0"/>
              <a:t> </a:t>
            </a:r>
            <a:r>
              <a:rPr lang="en-GB" dirty="0" err="1"/>
              <a:t>që</a:t>
            </a:r>
            <a:r>
              <a:rPr lang="en-GB" dirty="0"/>
              <a:t> </a:t>
            </a:r>
            <a:r>
              <a:rPr lang="en-GB" dirty="0" err="1" smtClean="0"/>
              <a:t>provat</a:t>
            </a:r>
            <a:r>
              <a:rPr lang="en-GB" dirty="0" smtClean="0"/>
              <a:t> </a:t>
            </a:r>
            <a:r>
              <a:rPr lang="en-GB" dirty="0" err="1"/>
              <a:t>janë</a:t>
            </a:r>
            <a:r>
              <a:rPr lang="en-GB" dirty="0"/>
              <a:t> </a:t>
            </a:r>
            <a:r>
              <a:rPr lang="en-GB" dirty="0" err="1"/>
              <a:t>të</a:t>
            </a:r>
            <a:r>
              <a:rPr lang="en-GB" dirty="0"/>
              <a:t> </a:t>
            </a:r>
            <a:r>
              <a:rPr lang="en-GB" dirty="0" err="1"/>
              <a:t>inventarizuara</a:t>
            </a:r>
            <a:r>
              <a:rPr lang="en-GB" dirty="0"/>
              <a:t> </a:t>
            </a:r>
            <a:r>
              <a:rPr lang="en-GB" dirty="0" err="1"/>
              <a:t>në</a:t>
            </a:r>
            <a:r>
              <a:rPr lang="en-GB" dirty="0"/>
              <a:t> </a:t>
            </a:r>
            <a:r>
              <a:rPr lang="en-GB" dirty="0" err="1"/>
              <a:t>përputhje</a:t>
            </a:r>
            <a:r>
              <a:rPr lang="en-GB" dirty="0"/>
              <a:t> me </a:t>
            </a:r>
            <a:r>
              <a:rPr lang="en-GB" dirty="0" err="1"/>
              <a:t>politikat</a:t>
            </a:r>
            <a:r>
              <a:rPr lang="en-GB" dirty="0"/>
              <a:t> </a:t>
            </a:r>
            <a:r>
              <a:rPr lang="en-GB" dirty="0" err="1"/>
              <a:t>përkatëse</a:t>
            </a:r>
            <a:r>
              <a:rPr lang="en-GB" dirty="0"/>
              <a:t>.</a:t>
            </a:r>
          </a:p>
          <a:p>
            <a:pPr marL="285750" lvl="1" algn="just">
              <a:buFont typeface="Arial"/>
              <a:buChar char="•"/>
            </a:pPr>
            <a:endParaRPr lang="en-GB" dirty="0"/>
          </a:p>
          <a:p>
            <a:pPr marL="285750" lvl="1" algn="just">
              <a:buFont typeface="Arial"/>
              <a:buChar char="•"/>
            </a:pPr>
            <a:r>
              <a:rPr lang="en-GB" dirty="0" err="1"/>
              <a:t>Magazinoni</a:t>
            </a:r>
            <a:r>
              <a:rPr lang="en-GB" dirty="0"/>
              <a:t> </a:t>
            </a:r>
            <a:r>
              <a:rPr lang="en-GB" dirty="0" err="1" smtClean="0"/>
              <a:t>prova</a:t>
            </a:r>
            <a:r>
              <a:rPr lang="en-GB" dirty="0" smtClean="0"/>
              <a:t> </a:t>
            </a:r>
            <a:r>
              <a:rPr lang="en-GB" dirty="0" err="1"/>
              <a:t>në</a:t>
            </a:r>
            <a:r>
              <a:rPr lang="en-GB" dirty="0"/>
              <a:t> një </a:t>
            </a:r>
            <a:r>
              <a:rPr lang="en-GB" dirty="0" err="1"/>
              <a:t>zonë</a:t>
            </a:r>
            <a:r>
              <a:rPr lang="en-GB" dirty="0"/>
              <a:t> </a:t>
            </a:r>
            <a:r>
              <a:rPr lang="en-GB" dirty="0" err="1"/>
              <a:t>të</a:t>
            </a:r>
            <a:r>
              <a:rPr lang="en-GB" dirty="0"/>
              <a:t> </a:t>
            </a:r>
            <a:r>
              <a:rPr lang="en-GB" dirty="0" err="1"/>
              <a:t>sigurt</a:t>
            </a:r>
            <a:r>
              <a:rPr lang="en-GB" dirty="0"/>
              <a:t>, </a:t>
            </a:r>
            <a:r>
              <a:rPr lang="en-GB" dirty="0" err="1"/>
              <a:t>larg</a:t>
            </a:r>
            <a:r>
              <a:rPr lang="en-GB" dirty="0"/>
              <a:t> nga </a:t>
            </a:r>
            <a:r>
              <a:rPr lang="en-GB" dirty="0" err="1"/>
              <a:t>temperatura</a:t>
            </a:r>
            <a:r>
              <a:rPr lang="en-GB" dirty="0"/>
              <a:t> </a:t>
            </a:r>
            <a:r>
              <a:rPr lang="en-GB" dirty="0" err="1"/>
              <a:t>dhe</a:t>
            </a:r>
            <a:r>
              <a:rPr lang="en-GB" dirty="0"/>
              <a:t> </a:t>
            </a:r>
            <a:r>
              <a:rPr lang="en-GB" dirty="0" err="1"/>
              <a:t>lagështia</a:t>
            </a:r>
            <a:r>
              <a:rPr lang="en-GB" dirty="0"/>
              <a:t> </a:t>
            </a:r>
            <a:r>
              <a:rPr lang="en-GB" dirty="0" err="1"/>
              <a:t>ekstreme</a:t>
            </a:r>
            <a:r>
              <a:rPr lang="en-GB" dirty="0"/>
              <a:t>.</a:t>
            </a:r>
          </a:p>
          <a:p>
            <a:pPr marL="285750" lvl="1" algn="just">
              <a:buFont typeface="Arial"/>
              <a:buChar char="•"/>
            </a:pPr>
            <a:endParaRPr lang="en-GB" dirty="0"/>
          </a:p>
          <a:p>
            <a:pPr marL="285750" lvl="1" algn="just">
              <a:buFont typeface="Arial"/>
              <a:buChar char="•"/>
            </a:pPr>
            <a:r>
              <a:rPr lang="en-GB" dirty="0" err="1"/>
              <a:t>Mbroni</a:t>
            </a:r>
            <a:r>
              <a:rPr lang="en-GB" dirty="0"/>
              <a:t> </a:t>
            </a:r>
            <a:r>
              <a:rPr lang="en-GB" dirty="0" err="1"/>
              <a:t>atë</a:t>
            </a:r>
            <a:r>
              <a:rPr lang="en-GB" dirty="0"/>
              <a:t> nga </a:t>
            </a:r>
            <a:r>
              <a:rPr lang="en-GB" dirty="0" err="1"/>
              <a:t>burimet</a:t>
            </a:r>
            <a:r>
              <a:rPr lang="en-GB" dirty="0"/>
              <a:t> </a:t>
            </a:r>
            <a:r>
              <a:rPr lang="en-GB" dirty="0" err="1"/>
              <a:t>magnetike</a:t>
            </a:r>
            <a:r>
              <a:rPr lang="en-GB" dirty="0"/>
              <a:t>, </a:t>
            </a:r>
            <a:r>
              <a:rPr lang="en-GB" dirty="0" err="1"/>
              <a:t>lagështia</a:t>
            </a:r>
            <a:r>
              <a:rPr lang="en-GB" dirty="0"/>
              <a:t>, </a:t>
            </a:r>
            <a:r>
              <a:rPr lang="en-GB" dirty="0" err="1"/>
              <a:t>pluhuri</a:t>
            </a:r>
            <a:r>
              <a:rPr lang="en-GB" dirty="0"/>
              <a:t> </a:t>
            </a:r>
            <a:r>
              <a:rPr lang="en-GB" dirty="0" err="1"/>
              <a:t>dhe</a:t>
            </a:r>
            <a:r>
              <a:rPr lang="en-GB" dirty="0"/>
              <a:t> </a:t>
            </a:r>
            <a:r>
              <a:rPr lang="en-GB" dirty="0" err="1"/>
              <a:t>grimcat</a:t>
            </a:r>
            <a:r>
              <a:rPr lang="en-GB" dirty="0"/>
              <a:t> e </a:t>
            </a:r>
            <a:r>
              <a:rPr lang="en-GB" dirty="0" err="1"/>
              <a:t>tjera</a:t>
            </a:r>
            <a:r>
              <a:rPr lang="en-GB" dirty="0"/>
              <a:t> </a:t>
            </a:r>
            <a:r>
              <a:rPr lang="en-GB" dirty="0" err="1"/>
              <a:t>të</a:t>
            </a:r>
            <a:r>
              <a:rPr lang="en-GB" dirty="0"/>
              <a:t> </a:t>
            </a:r>
            <a:r>
              <a:rPr lang="en-GB" dirty="0" err="1"/>
              <a:t>dëmshme</a:t>
            </a:r>
            <a:r>
              <a:rPr lang="en-GB" dirty="0"/>
              <a:t> </a:t>
            </a:r>
            <a:r>
              <a:rPr lang="en-GB" dirty="0" err="1"/>
              <a:t>ose</a:t>
            </a:r>
            <a:r>
              <a:rPr lang="en-GB" dirty="0"/>
              <a:t> </a:t>
            </a:r>
            <a:r>
              <a:rPr lang="en-GB" dirty="0" err="1"/>
              <a:t>ndotësit</a:t>
            </a:r>
            <a:r>
              <a:rPr lang="en-GB" dirty="0"/>
              <a:t>.</a:t>
            </a:r>
          </a:p>
        </p:txBody>
      </p:sp>
      <p:pic>
        <p:nvPicPr>
          <p:cNvPr id="5" name="Bild 4"/>
          <p:cNvPicPr>
            <a:picLocks noChangeAspect="1"/>
          </p:cNvPicPr>
          <p:nvPr/>
        </p:nvPicPr>
        <p:blipFill>
          <a:blip r:embed="rId2"/>
          <a:stretch>
            <a:fillRect/>
          </a:stretch>
        </p:blipFill>
        <p:spPr>
          <a:xfrm>
            <a:off x="5834522" y="1724454"/>
            <a:ext cx="3281868" cy="1934066"/>
          </a:xfrm>
          <a:prstGeom prst="rect">
            <a:avLst/>
          </a:prstGeom>
          <a:effectLst>
            <a:reflection blurRad="6350" stA="52000" endA="300" endPos="35000" dir="5400000" sy="-100000" algn="bl" rotWithShape="0"/>
          </a:effectLst>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145</a:t>
            </a:fld>
            <a:endParaRPr lang="en-US"/>
          </a:p>
        </p:txBody>
      </p:sp>
    </p:spTree>
    <p:extLst>
      <p:ext uri="{BB962C8B-B14F-4D97-AF65-F5344CB8AC3E}">
        <p14:creationId xmlns:p14="http://schemas.microsoft.com/office/powerpoint/2010/main" val="685906592"/>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dirty="0" err="1"/>
              <a:t>Objektet</a:t>
            </a:r>
            <a:r>
              <a:rPr lang="en-US" b="1" dirty="0"/>
              <a:t> e </a:t>
            </a:r>
            <a:r>
              <a:rPr lang="en-US" b="1" dirty="0" err="1"/>
              <a:t>magazinimit</a:t>
            </a:r>
            <a:endParaRPr lang="en-US" b="1" dirty="0"/>
          </a:p>
        </p:txBody>
      </p:sp>
      <p:sp>
        <p:nvSpPr>
          <p:cNvPr id="4" name="Rectangle 3"/>
          <p:cNvSpPr>
            <a:spLocks noGrp="1" noChangeArrowheads="1"/>
          </p:cNvSpPr>
          <p:nvPr>
            <p:ph idx="1"/>
          </p:nvPr>
        </p:nvSpPr>
        <p:spPr>
          <a:xfrm>
            <a:off x="457200" y="1600200"/>
            <a:ext cx="5340845" cy="4525963"/>
          </a:xfrm>
        </p:spPr>
        <p:txBody>
          <a:bodyPr>
            <a:normAutofit fontScale="92500" lnSpcReduction="10000"/>
          </a:bodyPr>
          <a:lstStyle/>
          <a:p>
            <a:pPr marL="0" lvl="1" indent="0">
              <a:buNone/>
            </a:pPr>
            <a:r>
              <a:rPr lang="en-GB" dirty="0" err="1"/>
              <a:t>Përdorni</a:t>
            </a:r>
            <a:r>
              <a:rPr lang="en-GB" dirty="0"/>
              <a:t> një </a:t>
            </a:r>
            <a:r>
              <a:rPr lang="en-GB" dirty="0" err="1"/>
              <a:t>dhomë</a:t>
            </a:r>
            <a:r>
              <a:rPr lang="en-GB" dirty="0"/>
              <a:t> </a:t>
            </a:r>
            <a:r>
              <a:rPr lang="en-GB" dirty="0" err="1"/>
              <a:t>të</a:t>
            </a:r>
            <a:r>
              <a:rPr lang="en-GB" dirty="0"/>
              <a:t> </a:t>
            </a:r>
            <a:r>
              <a:rPr lang="en-GB" dirty="0" err="1"/>
              <a:t>sigurtë</a:t>
            </a:r>
            <a:r>
              <a:rPr lang="en-GB" dirty="0"/>
              <a:t> </a:t>
            </a:r>
            <a:r>
              <a:rPr lang="en-GB" dirty="0" err="1"/>
              <a:t>të</a:t>
            </a:r>
            <a:r>
              <a:rPr lang="en-GB" dirty="0"/>
              <a:t> </a:t>
            </a:r>
            <a:r>
              <a:rPr lang="en-GB" dirty="0" err="1"/>
              <a:t>sigurt</a:t>
            </a:r>
            <a:r>
              <a:rPr lang="en-GB" dirty="0"/>
              <a:t> me </a:t>
            </a:r>
            <a:r>
              <a:rPr lang="en-GB" dirty="0" err="1"/>
              <a:t>të</a:t>
            </a:r>
            <a:r>
              <a:rPr lang="en-GB" dirty="0"/>
              <a:t> </a:t>
            </a:r>
            <a:r>
              <a:rPr lang="en-GB" dirty="0" err="1" smtClean="0"/>
              <a:t>përshtatshme</a:t>
            </a:r>
            <a:endParaRPr lang="de-DE" dirty="0" smtClean="0"/>
          </a:p>
          <a:p>
            <a:pPr marL="558800" lvl="1" indent="-457200" algn="just">
              <a:buFont typeface="Arial"/>
              <a:buChar char="•"/>
            </a:pPr>
            <a:r>
              <a:rPr lang="en-GB" dirty="0" err="1"/>
              <a:t>kontrollin</a:t>
            </a:r>
            <a:r>
              <a:rPr lang="en-GB" dirty="0"/>
              <a:t> e </a:t>
            </a:r>
            <a:r>
              <a:rPr lang="en-GB" dirty="0" err="1"/>
              <a:t>qasjes</a:t>
            </a:r>
            <a:r>
              <a:rPr lang="en-GB" dirty="0"/>
              <a:t>,</a:t>
            </a:r>
          </a:p>
          <a:p>
            <a:pPr marL="558800" lvl="1" indent="-457200" algn="just">
              <a:buFont typeface="Arial"/>
              <a:buChar char="•"/>
            </a:pPr>
            <a:r>
              <a:rPr lang="en-GB" dirty="0" err="1"/>
              <a:t>mbrojtja</a:t>
            </a:r>
            <a:r>
              <a:rPr lang="en-GB" dirty="0"/>
              <a:t> nga </a:t>
            </a:r>
            <a:r>
              <a:rPr lang="en-GB" dirty="0" err="1"/>
              <a:t>zjarri</a:t>
            </a:r>
            <a:r>
              <a:rPr lang="en-GB" dirty="0"/>
              <a:t> (p.sh. </a:t>
            </a:r>
            <a:r>
              <a:rPr lang="en-GB" dirty="0" err="1"/>
              <a:t>alarmi</a:t>
            </a:r>
            <a:r>
              <a:rPr lang="en-GB" dirty="0"/>
              <a:t>, </a:t>
            </a:r>
            <a:r>
              <a:rPr lang="en-GB" dirty="0" err="1"/>
              <a:t>aparatet</a:t>
            </a:r>
            <a:r>
              <a:rPr lang="en-GB" dirty="0"/>
              <a:t> e </a:t>
            </a:r>
            <a:r>
              <a:rPr lang="en-GB" dirty="0" err="1"/>
              <a:t>zjarrit</a:t>
            </a:r>
            <a:r>
              <a:rPr lang="en-GB" dirty="0"/>
              <a:t>, pa </a:t>
            </a:r>
            <a:r>
              <a:rPr lang="en-GB" dirty="0" err="1"/>
              <a:t>pirjen</a:t>
            </a:r>
            <a:r>
              <a:rPr lang="en-GB" dirty="0"/>
              <a:t> e </a:t>
            </a:r>
            <a:r>
              <a:rPr lang="en-GB" dirty="0" err="1"/>
              <a:t>duhanit</a:t>
            </a:r>
            <a:r>
              <a:rPr lang="en-GB" dirty="0"/>
              <a:t> </a:t>
            </a:r>
            <a:r>
              <a:rPr lang="en-GB" dirty="0" err="1"/>
              <a:t>në</a:t>
            </a:r>
            <a:r>
              <a:rPr lang="en-GB" dirty="0"/>
              <a:t> </a:t>
            </a:r>
            <a:r>
              <a:rPr lang="en-GB" dirty="0" err="1"/>
              <a:t>zonën</a:t>
            </a:r>
            <a:r>
              <a:rPr lang="en-GB" dirty="0"/>
              <a:t> e </a:t>
            </a:r>
            <a:r>
              <a:rPr lang="en-GB" dirty="0" err="1"/>
              <a:t>ruajtjes</a:t>
            </a:r>
            <a:r>
              <a:rPr lang="en-GB" dirty="0"/>
              <a:t> </a:t>
            </a:r>
            <a:r>
              <a:rPr lang="en-GB" dirty="0" err="1"/>
              <a:t>ose</a:t>
            </a:r>
            <a:r>
              <a:rPr lang="en-GB" dirty="0"/>
              <a:t> </a:t>
            </a:r>
            <a:r>
              <a:rPr lang="en-GB" dirty="0" err="1"/>
              <a:t>në</a:t>
            </a:r>
            <a:r>
              <a:rPr lang="en-GB" dirty="0"/>
              <a:t> </a:t>
            </a:r>
            <a:r>
              <a:rPr lang="en-GB" dirty="0" err="1"/>
              <a:t>afërsi</a:t>
            </a:r>
            <a:r>
              <a:rPr lang="en-GB" dirty="0"/>
              <a:t>),</a:t>
            </a:r>
          </a:p>
          <a:p>
            <a:pPr marL="558800" lvl="1" indent="-457200" algn="just">
              <a:buFont typeface="Arial"/>
              <a:buChar char="•"/>
            </a:pPr>
            <a:r>
              <a:rPr lang="en-GB" dirty="0" err="1"/>
              <a:t>temperatura</a:t>
            </a:r>
            <a:r>
              <a:rPr lang="en-GB" dirty="0"/>
              <a:t> </a:t>
            </a:r>
            <a:r>
              <a:rPr lang="en-GB" dirty="0" err="1"/>
              <a:t>dhe</a:t>
            </a:r>
            <a:r>
              <a:rPr lang="en-GB" dirty="0"/>
              <a:t> </a:t>
            </a:r>
            <a:r>
              <a:rPr lang="en-GB" dirty="0" err="1"/>
              <a:t>lagështia</a:t>
            </a:r>
            <a:r>
              <a:rPr lang="en-GB" dirty="0"/>
              <a:t>, </a:t>
            </a:r>
            <a:r>
              <a:rPr lang="en-GB" dirty="0" err="1"/>
              <a:t>dhe</a:t>
            </a:r>
            <a:endParaRPr lang="en-GB" dirty="0"/>
          </a:p>
          <a:p>
            <a:pPr marL="558800" lvl="1" indent="-457200" algn="just">
              <a:buFont typeface="Arial"/>
              <a:buChar char="•"/>
            </a:pPr>
            <a:r>
              <a:rPr lang="en-GB" dirty="0" err="1"/>
              <a:t>mbrojtje</a:t>
            </a:r>
            <a:r>
              <a:rPr lang="en-GB" dirty="0"/>
              <a:t> nga </a:t>
            </a:r>
            <a:r>
              <a:rPr lang="en-GB" dirty="0" err="1"/>
              <a:t>burimet</a:t>
            </a:r>
            <a:r>
              <a:rPr lang="en-GB" dirty="0"/>
              <a:t> </a:t>
            </a:r>
            <a:r>
              <a:rPr lang="en-GB" dirty="0" err="1"/>
              <a:t>magnetike</a:t>
            </a:r>
            <a:r>
              <a:rPr lang="en-GB" dirty="0"/>
              <a:t> (p.sh., </a:t>
            </a:r>
            <a:r>
              <a:rPr lang="en-GB" dirty="0" err="1"/>
              <a:t>larg</a:t>
            </a:r>
            <a:r>
              <a:rPr lang="en-GB" dirty="0"/>
              <a:t> nga </a:t>
            </a:r>
            <a:r>
              <a:rPr lang="en-GB" dirty="0" err="1"/>
              <a:t>pajisjet</a:t>
            </a:r>
            <a:r>
              <a:rPr lang="en-GB" dirty="0"/>
              <a:t> radio </a:t>
            </a:r>
            <a:r>
              <a:rPr lang="en-GB" dirty="0" err="1"/>
              <a:t>të</a:t>
            </a:r>
            <a:r>
              <a:rPr lang="en-GB" dirty="0"/>
              <a:t> </a:t>
            </a:r>
            <a:r>
              <a:rPr lang="en-GB" dirty="0" err="1"/>
              <a:t>drejtuara</a:t>
            </a:r>
            <a:r>
              <a:rPr lang="en-GB" dirty="0"/>
              <a:t>).</a:t>
            </a:r>
          </a:p>
        </p:txBody>
      </p:sp>
      <p:pic>
        <p:nvPicPr>
          <p:cNvPr id="5" name="Picture 2"/>
          <p:cNvPicPr>
            <a:picLocks noGrp="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94679" y="1725432"/>
            <a:ext cx="3083662" cy="2312747"/>
          </a:xfrm>
          <a:prstGeom prst="rect">
            <a:avLst/>
          </a:prstGeom>
          <a:noFill/>
          <a:ln>
            <a:noFill/>
          </a:ln>
          <a:effectLst>
            <a:reflection blurRad="6350" stA="52000" endA="300" endPos="35000" dir="5400000" sy="-100000" algn="bl" rotWithShape="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146</a:t>
            </a:fld>
            <a:endParaRPr lang="en-US"/>
          </a:p>
        </p:txBody>
      </p:sp>
    </p:spTree>
    <p:extLst>
      <p:ext uri="{BB962C8B-B14F-4D97-AF65-F5344CB8AC3E}">
        <p14:creationId xmlns:p14="http://schemas.microsoft.com/office/powerpoint/2010/main" val="339874648"/>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TextBox 3"/>
          <p:cNvSpPr txBox="1">
            <a:spLocks noChangeArrowheads="1"/>
          </p:cNvSpPr>
          <p:nvPr/>
        </p:nvSpPr>
        <p:spPr bwMode="auto">
          <a:xfrm>
            <a:off x="3071813" y="4500563"/>
            <a:ext cx="1987019" cy="923330"/>
          </a:xfrm>
          <a:prstGeom prst="rect">
            <a:avLst/>
          </a:prstGeom>
          <a:noFill/>
          <a:ln w="9525">
            <a:noFill/>
            <a:miter lim="800000"/>
            <a:headEnd/>
            <a:tailEnd/>
          </a:ln>
        </p:spPr>
        <p:txBody>
          <a:bodyPr wrap="none">
            <a:prstTxWarp prst="textNoShape">
              <a:avLst/>
            </a:prstTxWarp>
            <a:spAutoFit/>
          </a:bodyPr>
          <a:lstStyle/>
          <a:p>
            <a:r>
              <a:rPr lang="en-GB" sz="5400" b="1" dirty="0" err="1" smtClean="0">
                <a:latin typeface="Calibri" pitchFamily="-65" charset="0"/>
              </a:rPr>
              <a:t>Pyetje</a:t>
            </a:r>
            <a:endParaRPr lang="en-GB" sz="5400" b="1" dirty="0">
              <a:latin typeface="Calibri" pitchFamily="-65" charset="0"/>
            </a:endParaRPr>
          </a:p>
        </p:txBody>
      </p:sp>
      <p:pic>
        <p:nvPicPr>
          <p:cNvPr id="4" name="Picture 2" descr="C:\Users\BROWN_ST\AppData\Local\Microsoft\Windows\Temporary Internet Files\Content.IE5\2BCVFW5S\three_questions_small_business_health_insuarnce[1].jpg"/>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16000"/>
                    </a14:imgEffect>
                  </a14:imgLayer>
                </a14:imgProps>
              </a:ext>
              <a:ext uri="{28A0092B-C50C-407E-A947-70E740481C1C}">
                <a14:useLocalDpi xmlns:a14="http://schemas.microsoft.com/office/drawing/2010/main" val="0"/>
              </a:ext>
            </a:extLst>
          </a:blip>
          <a:srcRect/>
          <a:stretch>
            <a:fillRect/>
          </a:stretch>
        </p:blipFill>
        <p:spPr bwMode="auto">
          <a:xfrm>
            <a:off x="1630922" y="799561"/>
            <a:ext cx="5805492" cy="3701002"/>
          </a:xfrm>
          <a:prstGeom prst="rect">
            <a:avLst/>
          </a:prstGeom>
          <a:noFill/>
          <a:effectLst>
            <a:softEdge rad="177800"/>
          </a:effectLst>
          <a:extLst>
            <a:ext uri="{909E8E84-426E-40DD-AFC4-6F175D3DCCD1}">
              <a14:hiddenFill xmlns:a14="http://schemas.microsoft.com/office/drawing/2010/main">
                <a:solidFill>
                  <a:srgbClr val="FFFFFF"/>
                </a:solidFill>
              </a14:hiddenFill>
            </a:ext>
          </a:extLst>
        </p:spPr>
      </p:pic>
      <p:sp>
        <p:nvSpPr>
          <p:cNvPr id="2" name="Espace réservé du numéro de diapositive 1"/>
          <p:cNvSpPr>
            <a:spLocks noGrp="1"/>
          </p:cNvSpPr>
          <p:nvPr>
            <p:ph type="sldNum" sz="quarter" idx="12"/>
          </p:nvPr>
        </p:nvSpPr>
        <p:spPr/>
        <p:txBody>
          <a:bodyPr/>
          <a:lstStyle/>
          <a:p>
            <a:fld id="{C1820EB3-92EE-104B-92CD-26C09B1518FE}" type="slidenum">
              <a:rPr lang="en-US" smtClean="0"/>
              <a:pPr/>
              <a:t>147</a:t>
            </a:fld>
            <a:endParaRPr lang="en-US"/>
          </a:p>
        </p:txBody>
      </p:sp>
    </p:spTree>
    <p:extLst>
      <p:ext uri="{BB962C8B-B14F-4D97-AF65-F5344CB8AC3E}">
        <p14:creationId xmlns:p14="http://schemas.microsoft.com/office/powerpoint/2010/main" val="3220481731"/>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37522"/>
            <a:ext cx="8229600" cy="1267703"/>
          </a:xfrm>
        </p:spPr>
        <p:txBody>
          <a:bodyPr>
            <a:normAutofit fontScale="90000"/>
          </a:bodyPr>
          <a:lstStyle/>
          <a:p>
            <a:r>
              <a:rPr lang="en-GB" b="1" dirty="0" err="1" smtClean="0"/>
              <a:t>Pjesa</a:t>
            </a:r>
            <a:r>
              <a:rPr lang="en-GB" b="1" dirty="0" smtClean="0"/>
              <a:t> </a:t>
            </a:r>
            <a:r>
              <a:rPr lang="en-GB" b="1" dirty="0" err="1" smtClean="0"/>
              <a:t>tre</a:t>
            </a:r>
            <a:r>
              <a:rPr lang="en-GB" b="1" dirty="0" smtClean="0"/>
              <a:t/>
            </a:r>
            <a:br>
              <a:rPr lang="en-GB" b="1" dirty="0" smtClean="0"/>
            </a:br>
            <a:r>
              <a:rPr lang="en-GB" b="1" dirty="0"/>
              <a:t>Mjekësia </a:t>
            </a:r>
            <a:r>
              <a:rPr lang="en-GB" b="1" dirty="0" err="1"/>
              <a:t>Ligjore</a:t>
            </a:r>
            <a:r>
              <a:rPr lang="en-GB" b="1" dirty="0"/>
              <a:t> </a:t>
            </a:r>
            <a:r>
              <a:rPr lang="en-GB" b="1" dirty="0" err="1"/>
              <a:t>Dixhitale</a:t>
            </a:r>
            <a:r>
              <a:rPr lang="en-GB" dirty="0" smtClean="0"/>
              <a:t/>
            </a:r>
            <a:br>
              <a:rPr lang="en-GB" dirty="0" smtClean="0"/>
            </a:br>
            <a:endParaRPr lang="en-US" dirty="0"/>
          </a:p>
        </p:txBody>
      </p:sp>
      <p:pic>
        <p:nvPicPr>
          <p:cNvPr id="3" name="Picture 3"/>
          <p:cNvPicPr>
            <a:picLocks noGrp="1" noChangeAspect="1" noChangeArrowheads="1"/>
          </p:cNvPicPr>
          <p:nvPr>
            <p:ph sz="quarter" idx="1"/>
          </p:nvPr>
        </p:nvPicPr>
        <p:blipFill>
          <a:blip r:embed="rId3" cstate="print"/>
          <a:srcRect/>
          <a:stretch>
            <a:fillRect/>
          </a:stretch>
        </p:blipFill>
        <p:spPr bwMode="auto">
          <a:xfrm>
            <a:off x="0" y="4287552"/>
            <a:ext cx="2854476" cy="2570448"/>
          </a:xfrm>
          <a:prstGeom prst="rect">
            <a:avLst/>
          </a:prstGeom>
          <a:noFill/>
          <a:ln w="9525">
            <a:noFill/>
            <a:miter lim="800000"/>
            <a:headEnd/>
            <a:tailEnd/>
          </a:ln>
        </p:spPr>
      </p:pic>
      <p:sp>
        <p:nvSpPr>
          <p:cNvPr id="4" name="Slide Number Placeholder 3"/>
          <p:cNvSpPr>
            <a:spLocks noGrp="1"/>
          </p:cNvSpPr>
          <p:nvPr>
            <p:ph type="sldNum" sz="quarter" idx="12"/>
          </p:nvPr>
        </p:nvSpPr>
        <p:spPr/>
        <p:txBody>
          <a:bodyPr/>
          <a:lstStyle/>
          <a:p>
            <a:fld id="{CBD56858-EB0B-D04D-B23C-7A827FD60C9F}" type="slidenum">
              <a:rPr lang="en-US" smtClean="0"/>
              <a:pPr/>
              <a:t>148</a:t>
            </a:fld>
            <a:endParaRPr lang="en-US"/>
          </a:p>
        </p:txBody>
      </p:sp>
    </p:spTree>
    <p:extLst>
      <p:ext uri="{BB962C8B-B14F-4D97-AF65-F5344CB8AC3E}">
        <p14:creationId xmlns:p14="http://schemas.microsoft.com/office/powerpoint/2010/main" val="880916515"/>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r>
              <a:rPr lang="en-US" dirty="0" smtClean="0"/>
              <a:t>!</a:t>
            </a:r>
            <a:fld id="{CBD56858-EB0B-D04D-B23C-7A827FD60C9F}" type="slidenum">
              <a:rPr lang="en-US" smtClean="0"/>
              <a:pPr/>
              <a:t>149</a:t>
            </a:fld>
            <a:endParaRPr lang="en-US" dirty="0"/>
          </a:p>
        </p:txBody>
      </p:sp>
      <p:sp>
        <p:nvSpPr>
          <p:cNvPr id="5" name="TextBox 4"/>
          <p:cNvSpPr txBox="1"/>
          <p:nvPr/>
        </p:nvSpPr>
        <p:spPr>
          <a:xfrm>
            <a:off x="2384853" y="2151727"/>
            <a:ext cx="4015945" cy="2062103"/>
          </a:xfrm>
          <a:prstGeom prst="rect">
            <a:avLst/>
          </a:prstGeom>
          <a:noFill/>
        </p:spPr>
        <p:txBody>
          <a:bodyPr wrap="square" rtlCol="0">
            <a:spAutoFit/>
          </a:bodyPr>
          <a:lstStyle/>
          <a:p>
            <a:pPr lvl="1" algn="ctr"/>
            <a:r>
              <a:rPr lang="en-GB" sz="3200" b="1" dirty="0" smtClean="0">
                <a:solidFill>
                  <a:schemeClr val="accent1">
                    <a:lumMod val="25000"/>
                  </a:schemeClr>
                </a:solidFill>
                <a:latin typeface="Calibri" pitchFamily="34" charset="0"/>
              </a:rPr>
              <a:t>A KA NDONJERI NË KLASË EKSPERIENCË NË MJEKËSINË LIGJORE DIXHITALE</a:t>
            </a:r>
            <a:endParaRPr lang="en-US" sz="3200" dirty="0"/>
          </a:p>
        </p:txBody>
      </p:sp>
    </p:spTree>
    <p:extLst>
      <p:ext uri="{BB962C8B-B14F-4D97-AF65-F5344CB8AC3E}">
        <p14:creationId xmlns:p14="http://schemas.microsoft.com/office/powerpoint/2010/main" val="37390607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Burimet e </a:t>
            </a:r>
            <a:r>
              <a:rPr lang="en-US" b="1" dirty="0" err="1" smtClean="0"/>
              <a:t>Provave</a:t>
            </a:r>
            <a:endParaRPr lang="en-US" b="1" dirty="0"/>
          </a:p>
        </p:txBody>
      </p:sp>
      <p:sp>
        <p:nvSpPr>
          <p:cNvPr id="3" name="Content Placeholder 2"/>
          <p:cNvSpPr>
            <a:spLocks noGrp="1"/>
          </p:cNvSpPr>
          <p:nvPr>
            <p:ph idx="1"/>
          </p:nvPr>
        </p:nvSpPr>
        <p:spPr>
          <a:xfrm>
            <a:off x="457200" y="1249325"/>
            <a:ext cx="8229600" cy="4525963"/>
          </a:xfrm>
        </p:spPr>
        <p:txBody>
          <a:bodyPr>
            <a:normAutofit fontScale="85000" lnSpcReduction="20000"/>
          </a:bodyPr>
          <a:lstStyle/>
          <a:p>
            <a:pPr marL="0" indent="0" algn="just">
              <a:buNone/>
            </a:pPr>
            <a:r>
              <a:rPr lang="en-US" dirty="0" err="1" smtClean="0"/>
              <a:t>Një</a:t>
            </a:r>
            <a:r>
              <a:rPr lang="en-US" dirty="0" smtClean="0"/>
              <a:t> </a:t>
            </a:r>
            <a:r>
              <a:rPr lang="en-US" dirty="0" err="1"/>
              <a:t>sistem</a:t>
            </a:r>
            <a:r>
              <a:rPr lang="en-US" dirty="0"/>
              <a:t> </a:t>
            </a:r>
            <a:r>
              <a:rPr lang="en-US" dirty="0" err="1"/>
              <a:t>kompjuterik</a:t>
            </a:r>
            <a:r>
              <a:rPr lang="en-US" dirty="0"/>
              <a:t> </a:t>
            </a:r>
            <a:r>
              <a:rPr lang="en-US" dirty="0" err="1" smtClean="0"/>
              <a:t>përbëhet</a:t>
            </a:r>
            <a:r>
              <a:rPr lang="en-US" dirty="0" smtClean="0"/>
              <a:t> </a:t>
            </a:r>
            <a:r>
              <a:rPr lang="en-US" dirty="0" err="1"/>
              <a:t>nga</a:t>
            </a:r>
            <a:r>
              <a:rPr lang="en-US" dirty="0"/>
              <a:t> </a:t>
            </a:r>
            <a:r>
              <a:rPr lang="en-US" dirty="0" err="1"/>
              <a:t>një</a:t>
            </a:r>
            <a:r>
              <a:rPr lang="en-US" dirty="0"/>
              <a:t> </a:t>
            </a:r>
            <a:r>
              <a:rPr lang="en-US" dirty="0" err="1"/>
              <a:t>numër</a:t>
            </a:r>
            <a:r>
              <a:rPr lang="en-US" dirty="0"/>
              <a:t> </a:t>
            </a:r>
            <a:r>
              <a:rPr lang="en-US" dirty="0" err="1"/>
              <a:t>i</a:t>
            </a:r>
            <a:r>
              <a:rPr lang="en-US" dirty="0"/>
              <a:t> </a:t>
            </a:r>
            <a:r>
              <a:rPr lang="en-US" dirty="0" err="1" smtClean="0"/>
              <a:t>komponentësh</a:t>
            </a:r>
            <a:r>
              <a:rPr lang="en-US" dirty="0" smtClean="0"/>
              <a:t> </a:t>
            </a:r>
            <a:r>
              <a:rPr lang="en-US" dirty="0" err="1"/>
              <a:t>të</a:t>
            </a:r>
            <a:r>
              <a:rPr lang="en-US" dirty="0"/>
              <a:t> </a:t>
            </a:r>
            <a:r>
              <a:rPr lang="en-US" dirty="0" err="1"/>
              <a:t>ndryshëm</a:t>
            </a:r>
            <a:r>
              <a:rPr lang="en-US" dirty="0"/>
              <a:t> </a:t>
            </a:r>
            <a:r>
              <a:rPr lang="en-US" dirty="0" err="1" smtClean="0"/>
              <a:t>mund</a:t>
            </a:r>
            <a:r>
              <a:rPr lang="en-US" dirty="0" smtClean="0"/>
              <a:t> </a:t>
            </a:r>
            <a:r>
              <a:rPr lang="en-US" dirty="0" err="1"/>
              <a:t>të</a:t>
            </a:r>
            <a:r>
              <a:rPr lang="en-US" dirty="0"/>
              <a:t> </a:t>
            </a:r>
            <a:r>
              <a:rPr lang="en-US" dirty="0" err="1"/>
              <a:t>përfshijnë</a:t>
            </a:r>
            <a:r>
              <a:rPr lang="en-US" dirty="0"/>
              <a:t>:</a:t>
            </a:r>
            <a:endParaRPr lang="en-US" dirty="0" smtClean="0"/>
          </a:p>
          <a:p>
            <a:pPr algn="just"/>
            <a:r>
              <a:rPr lang="en-US" dirty="0" err="1" smtClean="0"/>
              <a:t>Një</a:t>
            </a:r>
            <a:r>
              <a:rPr lang="en-US" dirty="0" smtClean="0"/>
              <a:t> </a:t>
            </a:r>
            <a:r>
              <a:rPr lang="en-US" dirty="0" err="1" smtClean="0"/>
              <a:t>kuti</a:t>
            </a:r>
            <a:r>
              <a:rPr lang="en-US" dirty="0" smtClean="0"/>
              <a:t> e </a:t>
            </a:r>
            <a:r>
              <a:rPr lang="en-US" dirty="0" err="1" smtClean="0"/>
              <a:t>jashtme</a:t>
            </a:r>
            <a:r>
              <a:rPr lang="en-US" dirty="0" smtClean="0"/>
              <a:t> </a:t>
            </a:r>
            <a:r>
              <a:rPr lang="en-US" dirty="0" err="1" smtClean="0"/>
              <a:t>ku</a:t>
            </a:r>
            <a:r>
              <a:rPr lang="en-US" dirty="0" smtClean="0"/>
              <a:t> </a:t>
            </a:r>
            <a:r>
              <a:rPr lang="en-US" dirty="0" err="1" smtClean="0"/>
              <a:t>janë</a:t>
            </a:r>
            <a:r>
              <a:rPr lang="en-US" dirty="0" smtClean="0"/>
              <a:t> </a:t>
            </a:r>
            <a:r>
              <a:rPr lang="en-US" dirty="0" err="1" smtClean="0"/>
              <a:t>vendosur</a:t>
            </a:r>
            <a:r>
              <a:rPr lang="en-US" dirty="0" smtClean="0"/>
              <a:t>, </a:t>
            </a:r>
            <a:r>
              <a:rPr lang="en-US" dirty="0" err="1"/>
              <a:t>bordet</a:t>
            </a:r>
            <a:r>
              <a:rPr lang="en-US" dirty="0"/>
              <a:t> e </a:t>
            </a:r>
            <a:r>
              <a:rPr lang="en-US" dirty="0" err="1" smtClean="0"/>
              <a:t>qarqeve</a:t>
            </a:r>
            <a:r>
              <a:rPr lang="en-US" dirty="0" smtClean="0"/>
              <a:t>, </a:t>
            </a:r>
            <a:r>
              <a:rPr lang="en-US" dirty="0" err="1"/>
              <a:t>mikroprocesorët</a:t>
            </a:r>
            <a:r>
              <a:rPr lang="en-US" dirty="0"/>
              <a:t>, hard drives, </a:t>
            </a:r>
            <a:r>
              <a:rPr lang="en-US" dirty="0" err="1" smtClean="0"/>
              <a:t>memoria</a:t>
            </a:r>
            <a:r>
              <a:rPr lang="en-US" dirty="0" smtClean="0"/>
              <a:t>, </a:t>
            </a:r>
            <a:r>
              <a:rPr lang="en-US" dirty="0" err="1"/>
              <a:t>dhe</a:t>
            </a:r>
            <a:endParaRPr lang="en-US" dirty="0" smtClean="0"/>
          </a:p>
          <a:p>
            <a:pPr algn="just"/>
            <a:r>
              <a:rPr lang="en-US" dirty="0" err="1" smtClean="0"/>
              <a:t>Lidhjet</a:t>
            </a:r>
            <a:r>
              <a:rPr lang="en-US" dirty="0" smtClean="0"/>
              <a:t> </a:t>
            </a:r>
            <a:r>
              <a:rPr lang="en-US" dirty="0" err="1" smtClean="0"/>
              <a:t>pë</a:t>
            </a:r>
            <a:r>
              <a:rPr lang="en-US" dirty="0" smtClean="0"/>
              <a:t> </a:t>
            </a:r>
            <a:r>
              <a:rPr lang="en-US" dirty="0" err="1" smtClean="0"/>
              <a:t>pajisje</a:t>
            </a:r>
            <a:r>
              <a:rPr lang="en-US" dirty="0" smtClean="0"/>
              <a:t> </a:t>
            </a:r>
            <a:r>
              <a:rPr lang="en-US" dirty="0" err="1" smtClean="0"/>
              <a:t>të</a:t>
            </a:r>
            <a:r>
              <a:rPr lang="en-US" dirty="0" smtClean="0"/>
              <a:t> </a:t>
            </a:r>
            <a:r>
              <a:rPr lang="en-US" dirty="0" err="1" smtClean="0"/>
              <a:t>tjera</a:t>
            </a:r>
            <a:r>
              <a:rPr lang="en-US" dirty="0" smtClean="0"/>
              <a:t>;</a:t>
            </a:r>
          </a:p>
          <a:p>
            <a:pPr algn="just"/>
            <a:r>
              <a:rPr lang="en-US" dirty="0"/>
              <a:t>M</a:t>
            </a:r>
            <a:r>
              <a:rPr lang="en-US" dirty="0" smtClean="0"/>
              <a:t>onitor </a:t>
            </a:r>
            <a:r>
              <a:rPr lang="en-US" dirty="0" err="1"/>
              <a:t>ose</a:t>
            </a:r>
            <a:r>
              <a:rPr lang="en-US" dirty="0"/>
              <a:t> </a:t>
            </a:r>
            <a:r>
              <a:rPr lang="en-US" dirty="0" err="1"/>
              <a:t>pajisje</a:t>
            </a:r>
            <a:r>
              <a:rPr lang="en-US" dirty="0"/>
              <a:t> </a:t>
            </a:r>
            <a:r>
              <a:rPr lang="en-US" dirty="0" err="1"/>
              <a:t>tjetër</a:t>
            </a:r>
            <a:r>
              <a:rPr lang="en-US" dirty="0"/>
              <a:t> </a:t>
            </a:r>
            <a:r>
              <a:rPr lang="en-US" dirty="0" smtClean="0"/>
              <a:t>me </a:t>
            </a:r>
            <a:r>
              <a:rPr lang="en-US" dirty="0" err="1" smtClean="0"/>
              <a:t>ekran</a:t>
            </a:r>
            <a:r>
              <a:rPr lang="en-US" dirty="0" smtClean="0"/>
              <a:t>;</a:t>
            </a:r>
          </a:p>
          <a:p>
            <a:pPr algn="just"/>
            <a:r>
              <a:rPr lang="en-US" dirty="0" err="1" smtClean="0"/>
              <a:t>Tastierë</a:t>
            </a:r>
            <a:r>
              <a:rPr lang="en-US" dirty="0" smtClean="0"/>
              <a:t>;</a:t>
            </a:r>
          </a:p>
          <a:p>
            <a:pPr algn="just"/>
            <a:r>
              <a:rPr lang="en-US" dirty="0" err="1" smtClean="0"/>
              <a:t>Maus</a:t>
            </a:r>
            <a:r>
              <a:rPr lang="en-US" dirty="0" smtClean="0"/>
              <a:t>;</a:t>
            </a:r>
          </a:p>
          <a:p>
            <a:pPr algn="just"/>
            <a:r>
              <a:rPr lang="en-US" dirty="0" err="1" smtClean="0"/>
              <a:t>Pajisje</a:t>
            </a:r>
            <a:r>
              <a:rPr lang="en-US" dirty="0" smtClean="0"/>
              <a:t> me </a:t>
            </a:r>
            <a:r>
              <a:rPr lang="en-US" dirty="0" err="1" smtClean="0"/>
              <a:t>lidhje</a:t>
            </a:r>
            <a:r>
              <a:rPr lang="en-US" dirty="0" smtClean="0"/>
              <a:t> </a:t>
            </a:r>
            <a:r>
              <a:rPr lang="en-US" dirty="0" err="1" smtClean="0"/>
              <a:t>të</a:t>
            </a:r>
            <a:r>
              <a:rPr lang="en-US" dirty="0" smtClean="0"/>
              <a:t> </a:t>
            </a:r>
            <a:r>
              <a:rPr lang="en-US" dirty="0" err="1" smtClean="0"/>
              <a:t>jashtme</a:t>
            </a:r>
            <a:r>
              <a:rPr lang="en-US" dirty="0" smtClean="0"/>
              <a:t>;</a:t>
            </a:r>
          </a:p>
          <a:p>
            <a:pPr algn="just"/>
            <a:r>
              <a:rPr lang="en-US" dirty="0" err="1" smtClean="0"/>
              <a:t>Paisje</a:t>
            </a:r>
            <a:r>
              <a:rPr lang="en-US" dirty="0" smtClean="0"/>
              <a:t> </a:t>
            </a:r>
            <a:r>
              <a:rPr lang="en-US" dirty="0" err="1" smtClean="0"/>
              <a:t>periferike</a:t>
            </a:r>
            <a:r>
              <a:rPr lang="en-US" dirty="0" smtClean="0"/>
              <a:t>;</a:t>
            </a:r>
          </a:p>
          <a:p>
            <a:pPr algn="just"/>
            <a:r>
              <a:rPr lang="en-US" dirty="0" err="1" smtClean="0"/>
              <a:t>Softueë</a:t>
            </a:r>
            <a:r>
              <a:rPr lang="en-US" dirty="0" smtClean="0"/>
              <a:t>.</a:t>
            </a:r>
            <a:endParaRPr lang="en-US" dirty="0"/>
          </a:p>
          <a:p>
            <a:pPr algn="just"/>
            <a:endParaRPr lang="en-US" dirty="0"/>
          </a:p>
        </p:txBody>
      </p:sp>
      <p:sp>
        <p:nvSpPr>
          <p:cNvPr id="4" name="Espace réservé du numéro de diapositive 3"/>
          <p:cNvSpPr>
            <a:spLocks noGrp="1"/>
          </p:cNvSpPr>
          <p:nvPr>
            <p:ph type="sldNum" sz="quarter" idx="12"/>
          </p:nvPr>
        </p:nvSpPr>
        <p:spPr/>
        <p:txBody>
          <a:bodyPr/>
          <a:lstStyle/>
          <a:p>
            <a:fld id="{C1820EB3-92EE-104B-92CD-26C09B1518FE}" type="slidenum">
              <a:rPr lang="en-US" smtClean="0"/>
              <a:pPr/>
              <a:t>15</a:t>
            </a:fld>
            <a:endParaRPr lang="en-US"/>
          </a:p>
        </p:txBody>
      </p:sp>
    </p:spTree>
    <p:extLst>
      <p:ext uri="{BB962C8B-B14F-4D97-AF65-F5344CB8AC3E}">
        <p14:creationId xmlns:p14="http://schemas.microsoft.com/office/powerpoint/2010/main" val="552114404"/>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dirty="0" smtClean="0"/>
              <a:t>Mjekësia </a:t>
            </a:r>
            <a:r>
              <a:rPr lang="en-US" b="1" dirty="0" err="1" smtClean="0"/>
              <a:t>Ligjore</a:t>
            </a:r>
            <a:r>
              <a:rPr lang="en-US" b="1" dirty="0" smtClean="0"/>
              <a:t> </a:t>
            </a:r>
            <a:r>
              <a:rPr lang="en-US" b="1" dirty="0" err="1" smtClean="0"/>
              <a:t>Dixhitale</a:t>
            </a:r>
            <a:endParaRPr lang="en-US" b="1" dirty="0"/>
          </a:p>
        </p:txBody>
      </p:sp>
      <p:sp>
        <p:nvSpPr>
          <p:cNvPr id="4" name="Rectangle 3"/>
          <p:cNvSpPr>
            <a:spLocks noGrp="1" noChangeArrowheads="1"/>
          </p:cNvSpPr>
          <p:nvPr>
            <p:ph idx="1"/>
          </p:nvPr>
        </p:nvSpPr>
        <p:spPr>
          <a:xfrm>
            <a:off x="188662" y="1387764"/>
            <a:ext cx="8229600" cy="4525963"/>
          </a:xfrm>
        </p:spPr>
        <p:txBody>
          <a:bodyPr>
            <a:normAutofit fontScale="92500" lnSpcReduction="10000"/>
          </a:bodyPr>
          <a:lstStyle/>
          <a:p>
            <a:pPr marL="0" indent="0">
              <a:lnSpc>
                <a:spcPct val="150000"/>
              </a:lnSpc>
              <a:spcBef>
                <a:spcPts val="0"/>
              </a:spcBef>
              <a:buNone/>
            </a:pPr>
            <a:r>
              <a:rPr lang="en-GB" b="1" dirty="0" err="1"/>
              <a:t>Shkencat</a:t>
            </a:r>
            <a:r>
              <a:rPr lang="en-GB" b="1" dirty="0"/>
              <a:t> </a:t>
            </a:r>
            <a:r>
              <a:rPr lang="en-GB" b="1" dirty="0" err="1"/>
              <a:t>tradicionale</a:t>
            </a:r>
            <a:r>
              <a:rPr lang="en-GB" b="1" dirty="0"/>
              <a:t> </a:t>
            </a:r>
            <a:r>
              <a:rPr lang="en-GB" b="1" dirty="0" err="1" smtClean="0"/>
              <a:t>mjeko-ligjore</a:t>
            </a:r>
            <a:endParaRPr lang="en-GB" b="1" dirty="0" smtClean="0"/>
          </a:p>
          <a:p>
            <a:pPr>
              <a:lnSpc>
                <a:spcPct val="150000"/>
              </a:lnSpc>
              <a:spcBef>
                <a:spcPts val="0"/>
              </a:spcBef>
            </a:pPr>
            <a:r>
              <a:rPr lang="en-GB" sz="2600" dirty="0" err="1"/>
              <a:t>Analiza</a:t>
            </a:r>
            <a:r>
              <a:rPr lang="en-GB" sz="2600" dirty="0"/>
              <a:t> e </a:t>
            </a:r>
            <a:r>
              <a:rPr lang="en-GB" sz="2600" dirty="0" err="1"/>
              <a:t>gjurmëve</a:t>
            </a:r>
            <a:r>
              <a:rPr lang="en-GB" sz="2600" dirty="0"/>
              <a:t> </a:t>
            </a:r>
            <a:r>
              <a:rPr lang="en-GB" sz="2600" dirty="0" err="1"/>
              <a:t>të</a:t>
            </a:r>
            <a:r>
              <a:rPr lang="en-GB" sz="2600" dirty="0"/>
              <a:t> </a:t>
            </a:r>
            <a:r>
              <a:rPr lang="en-GB" sz="2600" dirty="0" err="1"/>
              <a:t>gishtave</a:t>
            </a:r>
            <a:endParaRPr lang="en-GB" sz="2600" dirty="0"/>
          </a:p>
          <a:p>
            <a:pPr>
              <a:lnSpc>
                <a:spcPct val="150000"/>
              </a:lnSpc>
              <a:spcBef>
                <a:spcPts val="0"/>
              </a:spcBef>
            </a:pPr>
            <a:r>
              <a:rPr lang="en-GB" sz="2600" dirty="0" err="1"/>
              <a:t>Profilizimi</a:t>
            </a:r>
            <a:r>
              <a:rPr lang="en-GB" sz="2600" dirty="0"/>
              <a:t> </a:t>
            </a:r>
            <a:r>
              <a:rPr lang="en-GB" sz="2600" dirty="0" err="1"/>
              <a:t>i</a:t>
            </a:r>
            <a:r>
              <a:rPr lang="en-GB" sz="2600" dirty="0"/>
              <a:t> ADN-</a:t>
            </a:r>
            <a:r>
              <a:rPr lang="en-GB" sz="2600" dirty="0" err="1"/>
              <a:t>së</a:t>
            </a:r>
            <a:endParaRPr lang="en-GB" sz="2600" dirty="0"/>
          </a:p>
          <a:p>
            <a:pPr>
              <a:lnSpc>
                <a:spcPct val="150000"/>
              </a:lnSpc>
              <a:spcBef>
                <a:spcPts val="0"/>
              </a:spcBef>
            </a:pPr>
            <a:r>
              <a:rPr lang="en-GB" sz="2600" dirty="0" err="1" smtClean="0"/>
              <a:t>Entomologjia</a:t>
            </a:r>
            <a:r>
              <a:rPr lang="en-GB" sz="2600" dirty="0" smtClean="0"/>
              <a:t> </a:t>
            </a:r>
            <a:r>
              <a:rPr lang="en-GB" sz="2600" dirty="0" err="1"/>
              <a:t>ligjore</a:t>
            </a:r>
            <a:endParaRPr lang="en-GB" sz="2600" dirty="0"/>
          </a:p>
          <a:p>
            <a:pPr>
              <a:lnSpc>
                <a:spcPct val="150000"/>
              </a:lnSpc>
              <a:spcBef>
                <a:spcPts val="0"/>
              </a:spcBef>
            </a:pPr>
            <a:r>
              <a:rPr lang="en-GB" sz="2600" dirty="0" err="1" smtClean="0"/>
              <a:t>Patologjia</a:t>
            </a:r>
            <a:r>
              <a:rPr lang="en-GB" sz="2600" dirty="0" smtClean="0"/>
              <a:t> </a:t>
            </a:r>
            <a:r>
              <a:rPr lang="en-GB" sz="2600" dirty="0" err="1"/>
              <a:t>forenzike</a:t>
            </a:r>
            <a:endParaRPr lang="en-GB" sz="2600" dirty="0"/>
          </a:p>
          <a:p>
            <a:pPr>
              <a:lnSpc>
                <a:spcPct val="150000"/>
              </a:lnSpc>
              <a:spcBef>
                <a:spcPts val="0"/>
              </a:spcBef>
            </a:pPr>
            <a:r>
              <a:rPr lang="en-GB" sz="2600" dirty="0" err="1" smtClean="0"/>
              <a:t>Analiza</a:t>
            </a:r>
            <a:r>
              <a:rPr lang="en-GB" sz="2600" dirty="0" smtClean="0"/>
              <a:t> </a:t>
            </a:r>
            <a:r>
              <a:rPr lang="en-GB" sz="2600" dirty="0"/>
              <a:t>e </a:t>
            </a:r>
            <a:r>
              <a:rPr lang="en-GB" sz="2600" dirty="0" err="1"/>
              <a:t>modelit</a:t>
            </a:r>
            <a:r>
              <a:rPr lang="en-GB" sz="2600" dirty="0"/>
              <a:t> </a:t>
            </a:r>
            <a:r>
              <a:rPr lang="en-GB" sz="2600" dirty="0" err="1"/>
              <a:t>të</a:t>
            </a:r>
            <a:r>
              <a:rPr lang="en-GB" sz="2600" dirty="0"/>
              <a:t> </a:t>
            </a:r>
            <a:r>
              <a:rPr lang="en-GB" sz="2600" dirty="0" err="1"/>
              <a:t>gjakut</a:t>
            </a:r>
            <a:endParaRPr lang="en-GB" sz="2600" dirty="0"/>
          </a:p>
          <a:p>
            <a:pPr>
              <a:lnSpc>
                <a:spcPct val="150000"/>
              </a:lnSpc>
              <a:spcBef>
                <a:spcPts val="0"/>
              </a:spcBef>
            </a:pPr>
            <a:r>
              <a:rPr lang="en-GB" sz="2600" dirty="0" err="1"/>
              <a:t>Gjurmimi</a:t>
            </a:r>
            <a:r>
              <a:rPr lang="en-GB" sz="2600" dirty="0"/>
              <a:t> </a:t>
            </a:r>
            <a:r>
              <a:rPr lang="en-GB" sz="2600" dirty="0" err="1"/>
              <a:t>i</a:t>
            </a:r>
            <a:r>
              <a:rPr lang="en-GB" sz="2600" dirty="0"/>
              <a:t> </a:t>
            </a:r>
            <a:r>
              <a:rPr lang="en-GB" sz="2600" dirty="0" err="1"/>
              <a:t>gjurmëve</a:t>
            </a:r>
            <a:r>
              <a:rPr lang="en-GB" sz="2600" dirty="0"/>
              <a:t> </a:t>
            </a:r>
            <a:r>
              <a:rPr lang="en-GB" sz="2600" dirty="0" err="1"/>
              <a:t>balistike</a:t>
            </a:r>
            <a:endParaRPr lang="en-GB" sz="2600" dirty="0"/>
          </a:p>
          <a:p>
            <a:pPr>
              <a:lnSpc>
                <a:spcPct val="150000"/>
              </a:lnSpc>
              <a:spcBef>
                <a:spcPts val="0"/>
              </a:spcBef>
            </a:pPr>
            <a:r>
              <a:rPr lang="en-GB" sz="2600" dirty="0" err="1"/>
              <a:t>etj</a:t>
            </a:r>
            <a:endParaRPr lang="en-GB" sz="2600" dirty="0" smtClean="0"/>
          </a:p>
        </p:txBody>
      </p:sp>
      <p:grpSp>
        <p:nvGrpSpPr>
          <p:cNvPr id="3" name="Gruppieren 2"/>
          <p:cNvGrpSpPr/>
          <p:nvPr/>
        </p:nvGrpSpPr>
        <p:grpSpPr>
          <a:xfrm>
            <a:off x="5991367" y="2224584"/>
            <a:ext cx="2922660" cy="3865501"/>
            <a:chOff x="5350882" y="1461656"/>
            <a:chExt cx="3655505" cy="4545306"/>
          </a:xfrm>
        </p:grpSpPr>
        <p:pic>
          <p:nvPicPr>
            <p:cNvPr id="4098" name="Picture 2" descr="https://upload.wikimedia.org/wikipedia/commons/4/4c/Punuk.Alaska.skull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50882" y="1461656"/>
              <a:ext cx="3655505" cy="2417618"/>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File:Sarcophaga nodos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84292" y="3879274"/>
              <a:ext cx="1922095" cy="1280596"/>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File:Forensic medicine heart.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50884" y="3879274"/>
              <a:ext cx="1733408" cy="2127688"/>
            </a:xfrm>
            <a:prstGeom prst="rect">
              <a:avLst/>
            </a:prstGeom>
            <a:noFill/>
            <a:extLst>
              <a:ext uri="{909E8E84-426E-40DD-AFC4-6F175D3DCCD1}">
                <a14:hiddenFill xmlns:a14="http://schemas.microsoft.com/office/drawing/2010/main">
                  <a:solidFill>
                    <a:srgbClr val="FFFFFF"/>
                  </a:solidFill>
                </a14:hiddenFill>
              </a:ext>
            </a:extLst>
          </p:spPr>
        </p:pic>
        <p:pic>
          <p:nvPicPr>
            <p:cNvPr id="4103"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84292" y="4972984"/>
              <a:ext cx="1922095" cy="1033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5" name="Espace réservé du numéro de diapositive 4"/>
          <p:cNvSpPr>
            <a:spLocks noGrp="1"/>
          </p:cNvSpPr>
          <p:nvPr>
            <p:ph type="sldNum" sz="quarter" idx="12"/>
          </p:nvPr>
        </p:nvSpPr>
        <p:spPr/>
        <p:txBody>
          <a:bodyPr/>
          <a:lstStyle/>
          <a:p>
            <a:r>
              <a:rPr lang="en-US" dirty="0" smtClean="0"/>
              <a:t>!</a:t>
            </a:r>
            <a:fld id="{C1820EB3-92EE-104B-92CD-26C09B1518FE}" type="slidenum">
              <a:rPr lang="en-US" smtClean="0"/>
              <a:pPr/>
              <a:t>150</a:t>
            </a:fld>
            <a:endParaRPr lang="en-US" dirty="0"/>
          </a:p>
        </p:txBody>
      </p:sp>
    </p:spTree>
    <p:extLst>
      <p:ext uri="{BB962C8B-B14F-4D97-AF65-F5344CB8AC3E}">
        <p14:creationId xmlns:p14="http://schemas.microsoft.com/office/powerpoint/2010/main" val="1688053882"/>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r>
              <a:rPr lang="en-US" b="1" dirty="0"/>
              <a:t>Analogja </a:t>
            </a:r>
            <a:r>
              <a:rPr lang="en-US" b="1" dirty="0" err="1"/>
              <a:t>kundrejt</a:t>
            </a:r>
            <a:r>
              <a:rPr lang="en-US" b="1" dirty="0"/>
              <a:t> </a:t>
            </a:r>
            <a:r>
              <a:rPr lang="en-US" b="1" dirty="0" err="1"/>
              <a:t>mjekësisë</a:t>
            </a:r>
            <a:r>
              <a:rPr lang="en-US" b="1" dirty="0"/>
              <a:t> </a:t>
            </a:r>
            <a:r>
              <a:rPr lang="en-US" b="1" dirty="0" err="1"/>
              <a:t>ligjore</a:t>
            </a:r>
            <a:r>
              <a:rPr lang="en-US" b="1" dirty="0"/>
              <a:t> </a:t>
            </a:r>
            <a:r>
              <a:rPr lang="en-US" b="1" dirty="0" err="1" smtClean="0"/>
              <a:t>dixhjitale</a:t>
            </a:r>
            <a:endParaRPr lang="en-US" b="1" dirty="0"/>
          </a:p>
        </p:txBody>
      </p:sp>
      <p:sp>
        <p:nvSpPr>
          <p:cNvPr id="4" name="Inhaltsplatzhalter 3"/>
          <p:cNvSpPr>
            <a:spLocks noGrp="1"/>
          </p:cNvSpPr>
          <p:nvPr>
            <p:ph idx="1"/>
          </p:nvPr>
        </p:nvSpPr>
        <p:spPr/>
        <p:txBody>
          <a:bodyPr/>
          <a:lstStyle/>
          <a:p>
            <a:pPr marL="0" indent="0">
              <a:buNone/>
            </a:pPr>
            <a:r>
              <a:rPr lang="de-DE" dirty="0" smtClean="0"/>
              <a:t>	Analogjia										Dixhitale</a:t>
            </a:r>
            <a:endParaRPr lang="de-DE"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1" y="2716213"/>
            <a:ext cx="3891516" cy="2945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4" descr="http://www.stitec.de/images/pictures/computer.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46821" y="1954288"/>
            <a:ext cx="4118713" cy="4118714"/>
          </a:xfrm>
          <a:prstGeom prst="rect">
            <a:avLst/>
          </a:prstGeom>
          <a:noFill/>
          <a:extLst>
            <a:ext uri="{909E8E84-426E-40DD-AFC4-6F175D3DCCD1}">
              <a14:hiddenFill xmlns:a14="http://schemas.microsoft.com/office/drawing/2010/main">
                <a:solidFill>
                  <a:srgbClr val="FFFFFF"/>
                </a:solidFill>
              </a14:hiddenFill>
            </a:ext>
          </a:extLst>
        </p:spPr>
      </p:pic>
      <p:sp>
        <p:nvSpPr>
          <p:cNvPr id="3" name="Espace réservé du numéro de diapositive 2"/>
          <p:cNvSpPr>
            <a:spLocks noGrp="1"/>
          </p:cNvSpPr>
          <p:nvPr>
            <p:ph type="sldNum" sz="quarter" idx="12"/>
          </p:nvPr>
        </p:nvSpPr>
        <p:spPr/>
        <p:txBody>
          <a:bodyPr/>
          <a:lstStyle/>
          <a:p>
            <a:r>
              <a:rPr lang="en-US" dirty="0" smtClean="0"/>
              <a:t>!</a:t>
            </a:r>
            <a:fld id="{C1820EB3-92EE-104B-92CD-26C09B1518FE}" type="slidenum">
              <a:rPr lang="en-US" smtClean="0"/>
              <a:pPr/>
              <a:t>151</a:t>
            </a:fld>
            <a:endParaRPr lang="en-US" dirty="0"/>
          </a:p>
        </p:txBody>
      </p:sp>
    </p:spTree>
    <p:extLst>
      <p:ext uri="{BB962C8B-B14F-4D97-AF65-F5344CB8AC3E}">
        <p14:creationId xmlns:p14="http://schemas.microsoft.com/office/powerpoint/2010/main" val="26880393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500"/>
                                        <p:tgtEl>
                                          <p:spTgt spid="717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172"/>
                                        </p:tgtEl>
                                        <p:attrNameLst>
                                          <p:attrName>style.visibility</p:attrName>
                                        </p:attrNameLst>
                                      </p:cBhvr>
                                      <p:to>
                                        <p:strVal val="visible"/>
                                      </p:to>
                                    </p:set>
                                    <p:animEffect transition="in" filter="fade">
                                      <p:cBhvr>
                                        <p:cTn id="12" dur="5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r>
              <a:rPr lang="en-US" b="1" dirty="0"/>
              <a:t>Analogja </a:t>
            </a:r>
            <a:r>
              <a:rPr lang="en-US" b="1" dirty="0" err="1"/>
              <a:t>kundrejt</a:t>
            </a:r>
            <a:r>
              <a:rPr lang="en-US" b="1" dirty="0"/>
              <a:t> </a:t>
            </a:r>
            <a:r>
              <a:rPr lang="en-US" b="1" dirty="0" err="1"/>
              <a:t>mjekësisë</a:t>
            </a:r>
            <a:r>
              <a:rPr lang="en-US" b="1" dirty="0"/>
              <a:t> </a:t>
            </a:r>
            <a:r>
              <a:rPr lang="en-US" b="1" dirty="0" err="1"/>
              <a:t>ligjore</a:t>
            </a:r>
            <a:r>
              <a:rPr lang="en-US" b="1" dirty="0"/>
              <a:t> </a:t>
            </a:r>
            <a:r>
              <a:rPr lang="en-US" b="1" dirty="0" err="1"/>
              <a:t>dixhjitale</a:t>
            </a:r>
            <a:endParaRPr lang="en-US" b="1" dirty="0"/>
          </a:p>
        </p:txBody>
      </p:sp>
      <p:sp>
        <p:nvSpPr>
          <p:cNvPr id="4" name="Inhaltsplatzhalter 3"/>
          <p:cNvSpPr>
            <a:spLocks noGrp="1"/>
          </p:cNvSpPr>
          <p:nvPr>
            <p:ph idx="1"/>
          </p:nvPr>
        </p:nvSpPr>
        <p:spPr/>
        <p:txBody>
          <a:bodyPr/>
          <a:lstStyle/>
          <a:p>
            <a:pPr marL="0" indent="0">
              <a:buNone/>
            </a:pPr>
            <a:r>
              <a:rPr lang="de-DE" dirty="0" smtClean="0"/>
              <a:t>	Analoge										Dixhitale</a:t>
            </a:r>
            <a:endParaRPr lang="de-DE" dirty="0"/>
          </a:p>
        </p:txBody>
      </p:sp>
      <p:pic>
        <p:nvPicPr>
          <p:cNvPr id="8194" name="Picture 2" descr="http://www.xelajo-onlineshop.de/images/articles/a537781214defc642c78a37c74bf3764_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83" y="2580225"/>
            <a:ext cx="4884258" cy="3262956"/>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https://whereismydata.files.wordpress.com/2009/04/e-sata-write-blocker.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51802" y="2324913"/>
            <a:ext cx="2445732" cy="3992036"/>
          </a:xfrm>
          <a:prstGeom prst="rect">
            <a:avLst/>
          </a:prstGeom>
          <a:noFill/>
          <a:extLst>
            <a:ext uri="{909E8E84-426E-40DD-AFC4-6F175D3DCCD1}">
              <a14:hiddenFill xmlns:a14="http://schemas.microsoft.com/office/drawing/2010/main">
                <a:solidFill>
                  <a:srgbClr val="FFFFFF"/>
                </a:solidFill>
              </a14:hiddenFill>
            </a:ext>
          </a:extLst>
        </p:spPr>
      </p:pic>
      <p:sp>
        <p:nvSpPr>
          <p:cNvPr id="3" name="Espace réservé du numéro de diapositive 2"/>
          <p:cNvSpPr>
            <a:spLocks noGrp="1"/>
          </p:cNvSpPr>
          <p:nvPr>
            <p:ph type="sldNum" sz="quarter" idx="12"/>
          </p:nvPr>
        </p:nvSpPr>
        <p:spPr/>
        <p:txBody>
          <a:bodyPr/>
          <a:lstStyle/>
          <a:p>
            <a:r>
              <a:rPr lang="en-US" dirty="0" smtClean="0"/>
              <a:t>!</a:t>
            </a:r>
            <a:fld id="{C1820EB3-92EE-104B-92CD-26C09B1518FE}" type="slidenum">
              <a:rPr lang="en-US" smtClean="0"/>
              <a:pPr/>
              <a:t>152</a:t>
            </a:fld>
            <a:endParaRPr lang="en-US" dirty="0"/>
          </a:p>
        </p:txBody>
      </p:sp>
    </p:spTree>
    <p:extLst>
      <p:ext uri="{BB962C8B-B14F-4D97-AF65-F5344CB8AC3E}">
        <p14:creationId xmlns:p14="http://schemas.microsoft.com/office/powerpoint/2010/main" val="2485905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fade">
                                      <p:cBhvr>
                                        <p:cTn id="7" dur="500"/>
                                        <p:tgtEl>
                                          <p:spTgt spid="819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196"/>
                                        </p:tgtEl>
                                        <p:attrNameLst>
                                          <p:attrName>style.visibility</p:attrName>
                                        </p:attrNameLst>
                                      </p:cBhvr>
                                      <p:to>
                                        <p:strVal val="visible"/>
                                      </p:to>
                                    </p:set>
                                    <p:animEffect transition="in" filter="fade">
                                      <p:cBhvr>
                                        <p:cTn id="12" dur="5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r>
              <a:rPr lang="en-US" b="1" dirty="0"/>
              <a:t>Analogja </a:t>
            </a:r>
            <a:r>
              <a:rPr lang="en-US" b="1" dirty="0" err="1"/>
              <a:t>kundrejt</a:t>
            </a:r>
            <a:r>
              <a:rPr lang="en-US" b="1" dirty="0"/>
              <a:t> </a:t>
            </a:r>
            <a:r>
              <a:rPr lang="en-US" b="1" dirty="0" err="1"/>
              <a:t>mjekësisë</a:t>
            </a:r>
            <a:r>
              <a:rPr lang="en-US" b="1" dirty="0"/>
              <a:t> </a:t>
            </a:r>
            <a:r>
              <a:rPr lang="en-US" b="1" dirty="0" err="1"/>
              <a:t>ligjore</a:t>
            </a:r>
            <a:r>
              <a:rPr lang="en-US" b="1" dirty="0"/>
              <a:t> </a:t>
            </a:r>
            <a:r>
              <a:rPr lang="en-US" b="1" dirty="0" err="1"/>
              <a:t>dixhjitale</a:t>
            </a:r>
            <a:endParaRPr lang="en-US" b="1" dirty="0"/>
          </a:p>
        </p:txBody>
      </p:sp>
      <p:sp>
        <p:nvSpPr>
          <p:cNvPr id="4" name="Inhaltsplatzhalter 3"/>
          <p:cNvSpPr>
            <a:spLocks noGrp="1"/>
          </p:cNvSpPr>
          <p:nvPr>
            <p:ph idx="1"/>
          </p:nvPr>
        </p:nvSpPr>
        <p:spPr/>
        <p:txBody>
          <a:bodyPr/>
          <a:lstStyle/>
          <a:p>
            <a:pPr marL="0" indent="0">
              <a:buNone/>
            </a:pPr>
            <a:r>
              <a:rPr lang="de-DE" dirty="0" smtClean="0"/>
              <a:t>	Analoge										Dixhitale</a:t>
            </a:r>
            <a:endParaRPr lang="de-DE" dirty="0"/>
          </a:p>
        </p:txBody>
      </p:sp>
      <p:pic>
        <p:nvPicPr>
          <p:cNvPr id="9218" name="Picture 2" descr="http://www.hillsborotx.org/wp-content/uploads/2010/02/crime-scene-3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6057" y="2324913"/>
            <a:ext cx="2371060" cy="4124751"/>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62859" y="2314280"/>
            <a:ext cx="2466752" cy="42397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Espace réservé du numéro de diapositive 2"/>
          <p:cNvSpPr>
            <a:spLocks noGrp="1"/>
          </p:cNvSpPr>
          <p:nvPr>
            <p:ph type="sldNum" sz="quarter" idx="12"/>
          </p:nvPr>
        </p:nvSpPr>
        <p:spPr/>
        <p:txBody>
          <a:bodyPr/>
          <a:lstStyle/>
          <a:p>
            <a:r>
              <a:rPr lang="en-US" dirty="0" smtClean="0"/>
              <a:t>!</a:t>
            </a:r>
            <a:fld id="{C1820EB3-92EE-104B-92CD-26C09B1518FE}" type="slidenum">
              <a:rPr lang="en-US" smtClean="0"/>
              <a:pPr/>
              <a:t>153</a:t>
            </a:fld>
            <a:endParaRPr lang="en-US" dirty="0"/>
          </a:p>
        </p:txBody>
      </p:sp>
    </p:spTree>
    <p:extLst>
      <p:ext uri="{BB962C8B-B14F-4D97-AF65-F5344CB8AC3E}">
        <p14:creationId xmlns:p14="http://schemas.microsoft.com/office/powerpoint/2010/main" val="2981081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fade">
                                      <p:cBhvr>
                                        <p:cTn id="7" dur="500"/>
                                        <p:tgtEl>
                                          <p:spTgt spid="92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220"/>
                                        </p:tgtEl>
                                        <p:attrNameLst>
                                          <p:attrName>style.visibility</p:attrName>
                                        </p:attrNameLst>
                                      </p:cBhvr>
                                      <p:to>
                                        <p:strVal val="visible"/>
                                      </p:to>
                                    </p:set>
                                    <p:animEffect transition="in" filter="fade">
                                      <p:cBhvr>
                                        <p:cTn id="12" dur="500"/>
                                        <p:tgtEl>
                                          <p:spTgt spid="9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r>
              <a:rPr lang="en-US" b="1" dirty="0"/>
              <a:t>Analogja </a:t>
            </a:r>
            <a:r>
              <a:rPr lang="en-US" b="1" dirty="0" err="1"/>
              <a:t>kundrejt</a:t>
            </a:r>
            <a:r>
              <a:rPr lang="en-US" b="1" dirty="0"/>
              <a:t> </a:t>
            </a:r>
            <a:r>
              <a:rPr lang="en-US" b="1" dirty="0" err="1"/>
              <a:t>mjekësisë</a:t>
            </a:r>
            <a:r>
              <a:rPr lang="en-US" b="1" dirty="0"/>
              <a:t> </a:t>
            </a:r>
            <a:r>
              <a:rPr lang="en-US" b="1" dirty="0" err="1"/>
              <a:t>ligjore</a:t>
            </a:r>
            <a:r>
              <a:rPr lang="en-US" b="1" dirty="0"/>
              <a:t> </a:t>
            </a:r>
            <a:r>
              <a:rPr lang="en-US" b="1" dirty="0" err="1"/>
              <a:t>dixhjitale</a:t>
            </a:r>
            <a:endParaRPr lang="en-US" b="1" dirty="0"/>
          </a:p>
        </p:txBody>
      </p:sp>
      <p:sp>
        <p:nvSpPr>
          <p:cNvPr id="4" name="Inhaltsplatzhalter 3"/>
          <p:cNvSpPr>
            <a:spLocks noGrp="1"/>
          </p:cNvSpPr>
          <p:nvPr>
            <p:ph idx="1"/>
          </p:nvPr>
        </p:nvSpPr>
        <p:spPr/>
        <p:txBody>
          <a:bodyPr/>
          <a:lstStyle/>
          <a:p>
            <a:pPr marL="0" indent="0">
              <a:buNone/>
            </a:pPr>
            <a:r>
              <a:rPr lang="de-DE" dirty="0" smtClean="0"/>
              <a:t>	Analoge										Dixhitale</a:t>
            </a:r>
            <a:endParaRPr lang="de-DE" dirty="0"/>
          </a:p>
        </p:txBody>
      </p:sp>
      <p:pic>
        <p:nvPicPr>
          <p:cNvPr id="10242" name="Picture 2" descr="http://www.vetmed.vt.edu/education/curriculum/vm8054/labs/lab14/IMAGES/FINGERPRIN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260" y="2092361"/>
            <a:ext cx="3146624" cy="4550735"/>
          </a:xfrm>
          <a:prstGeom prst="rect">
            <a:avLst/>
          </a:prstGeom>
          <a:noFill/>
          <a:extLst>
            <a:ext uri="{909E8E84-426E-40DD-AFC4-6F175D3DCCD1}">
              <a14:hiddenFill xmlns:a14="http://schemas.microsoft.com/office/drawing/2010/main">
                <a:solidFill>
                  <a:srgbClr val="FFFFFF"/>
                </a:solidFill>
              </a14:hiddenFill>
            </a:ext>
          </a:extLst>
        </p:spPr>
      </p:pic>
      <p:pic>
        <p:nvPicPr>
          <p:cNvPr id="10245" name="Picture 5" descr="http://osx.wdfiles.com/local--files/icon:hashtab/HashTab.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72124" y="2223577"/>
            <a:ext cx="3933825" cy="3933826"/>
          </a:xfrm>
          <a:prstGeom prst="rect">
            <a:avLst/>
          </a:prstGeom>
          <a:noFill/>
          <a:extLst>
            <a:ext uri="{909E8E84-426E-40DD-AFC4-6F175D3DCCD1}">
              <a14:hiddenFill xmlns:a14="http://schemas.microsoft.com/office/drawing/2010/main">
                <a:solidFill>
                  <a:srgbClr val="FFFFFF"/>
                </a:solidFill>
              </a14:hiddenFill>
            </a:ext>
          </a:extLst>
        </p:spPr>
      </p:pic>
      <p:sp>
        <p:nvSpPr>
          <p:cNvPr id="3" name="Textfeld 2"/>
          <p:cNvSpPr txBox="1"/>
          <p:nvPr/>
        </p:nvSpPr>
        <p:spPr>
          <a:xfrm>
            <a:off x="4839106" y="6120828"/>
            <a:ext cx="4199860" cy="369332"/>
          </a:xfrm>
          <a:prstGeom prst="rect">
            <a:avLst/>
          </a:prstGeom>
          <a:noFill/>
        </p:spPr>
        <p:txBody>
          <a:bodyPr wrap="square" rtlCol="0">
            <a:spAutoFit/>
          </a:bodyPr>
          <a:lstStyle/>
          <a:p>
            <a:pPr algn="ctr"/>
            <a:r>
              <a:rPr lang="de-DE" smtClean="0"/>
              <a:t>MD5, SHA-1, SHA-256, SHA-512, …</a:t>
            </a:r>
            <a:endParaRPr lang="de-DE"/>
          </a:p>
        </p:txBody>
      </p:sp>
      <p:sp>
        <p:nvSpPr>
          <p:cNvPr id="5" name="Rechteck 4"/>
          <p:cNvSpPr/>
          <p:nvPr/>
        </p:nvSpPr>
        <p:spPr>
          <a:xfrm>
            <a:off x="882846" y="6458430"/>
            <a:ext cx="1932132" cy="461665"/>
          </a:xfrm>
          <a:prstGeom prst="rect">
            <a:avLst/>
          </a:prstGeom>
        </p:spPr>
        <p:txBody>
          <a:bodyPr wrap="none">
            <a:spAutoFit/>
          </a:bodyPr>
          <a:lstStyle/>
          <a:p>
            <a:r>
              <a:rPr lang="de-DE" sz="2400" b="1">
                <a:solidFill>
                  <a:schemeClr val="accent1">
                    <a:lumMod val="75000"/>
                  </a:schemeClr>
                </a:solidFill>
              </a:rPr>
              <a:t>1 </a:t>
            </a:r>
            <a:r>
              <a:rPr lang="de-DE" sz="2400" b="1" err="1">
                <a:solidFill>
                  <a:schemeClr val="accent1">
                    <a:lumMod val="75000"/>
                  </a:schemeClr>
                </a:solidFill>
              </a:rPr>
              <a:t>to</a:t>
            </a:r>
            <a:r>
              <a:rPr lang="de-DE" sz="2400" b="1">
                <a:solidFill>
                  <a:schemeClr val="accent1">
                    <a:lumMod val="75000"/>
                  </a:schemeClr>
                </a:solidFill>
              </a:rPr>
              <a:t> 64 Billion</a:t>
            </a:r>
            <a:endParaRPr lang="de-DE" sz="2400">
              <a:solidFill>
                <a:schemeClr val="accent1">
                  <a:lumMod val="75000"/>
                </a:schemeClr>
              </a:solidFill>
            </a:endParaRPr>
          </a:p>
        </p:txBody>
      </p:sp>
      <p:sp>
        <p:nvSpPr>
          <p:cNvPr id="8" name="Rechteck 7"/>
          <p:cNvSpPr/>
          <p:nvPr/>
        </p:nvSpPr>
        <p:spPr>
          <a:xfrm>
            <a:off x="4263855" y="6456153"/>
            <a:ext cx="4931350" cy="461665"/>
          </a:xfrm>
          <a:prstGeom prst="rect">
            <a:avLst/>
          </a:prstGeom>
        </p:spPr>
        <p:txBody>
          <a:bodyPr wrap="none">
            <a:spAutoFit/>
          </a:bodyPr>
          <a:lstStyle/>
          <a:p>
            <a:r>
              <a:rPr lang="de-DE" sz="2400" b="1">
                <a:solidFill>
                  <a:schemeClr val="accent1">
                    <a:lumMod val="75000"/>
                  </a:schemeClr>
                </a:solidFill>
              </a:rPr>
              <a:t>1 </a:t>
            </a:r>
            <a:r>
              <a:rPr lang="de-DE" sz="2400" b="1" err="1">
                <a:solidFill>
                  <a:schemeClr val="accent1">
                    <a:lumMod val="75000"/>
                  </a:schemeClr>
                </a:solidFill>
              </a:rPr>
              <a:t>to</a:t>
            </a:r>
            <a:r>
              <a:rPr lang="de-DE" sz="2400" b="1">
                <a:solidFill>
                  <a:schemeClr val="accent1">
                    <a:lumMod val="75000"/>
                  </a:schemeClr>
                </a:solidFill>
              </a:rPr>
              <a:t> </a:t>
            </a:r>
            <a:r>
              <a:rPr lang="de-DE" sz="2400" b="1" smtClean="0">
                <a:solidFill>
                  <a:schemeClr val="accent1">
                    <a:lumMod val="75000"/>
                  </a:schemeClr>
                </a:solidFill>
              </a:rPr>
              <a:t>&gt; 340 Billion </a:t>
            </a:r>
            <a:r>
              <a:rPr lang="de-DE" sz="2400" b="1" err="1" smtClean="0">
                <a:solidFill>
                  <a:schemeClr val="accent1">
                    <a:lumMod val="75000"/>
                  </a:schemeClr>
                </a:solidFill>
              </a:rPr>
              <a:t>Billion</a:t>
            </a:r>
            <a:r>
              <a:rPr lang="de-DE" sz="2400" b="1" smtClean="0">
                <a:solidFill>
                  <a:schemeClr val="accent1">
                    <a:lumMod val="75000"/>
                  </a:schemeClr>
                </a:solidFill>
              </a:rPr>
              <a:t> </a:t>
            </a:r>
            <a:r>
              <a:rPr lang="de-DE" sz="2400" b="1" err="1" smtClean="0">
                <a:solidFill>
                  <a:schemeClr val="accent1">
                    <a:lumMod val="75000"/>
                  </a:schemeClr>
                </a:solidFill>
              </a:rPr>
              <a:t>Billion</a:t>
            </a:r>
            <a:r>
              <a:rPr lang="de-DE" sz="2400" b="1" smtClean="0">
                <a:solidFill>
                  <a:schemeClr val="accent1">
                    <a:lumMod val="75000"/>
                  </a:schemeClr>
                </a:solidFill>
              </a:rPr>
              <a:t> </a:t>
            </a:r>
            <a:r>
              <a:rPr lang="de-DE" sz="2400" b="1" err="1" smtClean="0">
                <a:solidFill>
                  <a:schemeClr val="accent1">
                    <a:lumMod val="75000"/>
                  </a:schemeClr>
                </a:solidFill>
              </a:rPr>
              <a:t>Billion</a:t>
            </a:r>
            <a:endParaRPr lang="de-DE" sz="2400">
              <a:solidFill>
                <a:schemeClr val="accent1">
                  <a:lumMod val="75000"/>
                </a:schemeClr>
              </a:solidFill>
            </a:endParaRPr>
          </a:p>
        </p:txBody>
      </p:sp>
      <p:sp>
        <p:nvSpPr>
          <p:cNvPr id="6" name="Espace réservé du numéro de diapositive 5"/>
          <p:cNvSpPr>
            <a:spLocks noGrp="1"/>
          </p:cNvSpPr>
          <p:nvPr>
            <p:ph type="sldNum" sz="quarter" idx="12"/>
          </p:nvPr>
        </p:nvSpPr>
        <p:spPr>
          <a:xfrm>
            <a:off x="6905366" y="6266178"/>
            <a:ext cx="2133600" cy="365125"/>
          </a:xfrm>
        </p:spPr>
        <p:txBody>
          <a:bodyPr/>
          <a:lstStyle/>
          <a:p>
            <a:r>
              <a:rPr lang="en-US" dirty="0" smtClean="0"/>
              <a:t>!</a:t>
            </a:r>
            <a:fld id="{C1820EB3-92EE-104B-92CD-26C09B1518FE}" type="slidenum">
              <a:rPr lang="en-US" smtClean="0"/>
              <a:pPr/>
              <a:t>154</a:t>
            </a:fld>
            <a:endParaRPr lang="en-US" dirty="0"/>
          </a:p>
        </p:txBody>
      </p:sp>
    </p:spTree>
    <p:extLst>
      <p:ext uri="{BB962C8B-B14F-4D97-AF65-F5344CB8AC3E}">
        <p14:creationId xmlns:p14="http://schemas.microsoft.com/office/powerpoint/2010/main" val="1538488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fade">
                                      <p:cBhvr>
                                        <p:cTn id="7" dur="5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0245"/>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8" grpId="0"/>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319088"/>
            <a:ext cx="6274340" cy="6858000"/>
          </a:xfrm>
          <a:prstGeom prst="rect">
            <a:avLst/>
          </a:prstGeom>
        </p:spPr>
      </p:pic>
      <p:sp>
        <p:nvSpPr>
          <p:cNvPr id="50" name="Slide Number Placeholder 49"/>
          <p:cNvSpPr>
            <a:spLocks noGrp="1"/>
          </p:cNvSpPr>
          <p:nvPr>
            <p:ph type="sldNum" sz="quarter" idx="12"/>
          </p:nvPr>
        </p:nvSpPr>
        <p:spPr/>
        <p:txBody>
          <a:bodyPr/>
          <a:lstStyle/>
          <a:p>
            <a:r>
              <a:rPr lang="en-US" dirty="0" smtClean="0"/>
              <a:t>!</a:t>
            </a:r>
            <a:fld id="{CBD56858-EB0B-D04D-B23C-7A827FD60C9F}" type="slidenum">
              <a:rPr lang="en-US" smtClean="0"/>
              <a:pPr/>
              <a:t>155</a:t>
            </a:fld>
            <a:endParaRPr lang="en-US" dirty="0"/>
          </a:p>
        </p:txBody>
      </p:sp>
      <p:sp>
        <p:nvSpPr>
          <p:cNvPr id="5" name="TextBox 4"/>
          <p:cNvSpPr txBox="1"/>
          <p:nvPr/>
        </p:nvSpPr>
        <p:spPr>
          <a:xfrm>
            <a:off x="2298357" y="2445547"/>
            <a:ext cx="4040659" cy="3046988"/>
          </a:xfrm>
          <a:prstGeom prst="rect">
            <a:avLst/>
          </a:prstGeom>
          <a:noFill/>
        </p:spPr>
        <p:txBody>
          <a:bodyPr wrap="square" rtlCol="0">
            <a:spAutoFit/>
          </a:bodyPr>
          <a:lstStyle/>
          <a:p>
            <a:pPr lvl="1" algn="ctr"/>
            <a:r>
              <a:rPr lang="en-GB" sz="3200" b="1" dirty="0">
                <a:solidFill>
                  <a:schemeClr val="accent1">
                    <a:lumMod val="25000"/>
                  </a:schemeClr>
                </a:solidFill>
                <a:latin typeface="Calibri" pitchFamily="34" charset="0"/>
              </a:rPr>
              <a:t>SHKENCAT </a:t>
            </a:r>
            <a:r>
              <a:rPr lang="en-GB" sz="3200" b="1" dirty="0" smtClean="0">
                <a:solidFill>
                  <a:schemeClr val="accent1">
                    <a:lumMod val="25000"/>
                  </a:schemeClr>
                </a:solidFill>
                <a:latin typeface="Calibri" pitchFamily="34" charset="0"/>
              </a:rPr>
              <a:t>E MJEKËSISË LIGJORE</a:t>
            </a:r>
            <a:endParaRPr lang="en-GB" sz="3200" b="1" dirty="0">
              <a:solidFill>
                <a:schemeClr val="accent1">
                  <a:lumMod val="25000"/>
                </a:schemeClr>
              </a:solidFill>
              <a:latin typeface="Calibri" pitchFamily="34" charset="0"/>
            </a:endParaRPr>
          </a:p>
          <a:p>
            <a:pPr lvl="1" algn="ctr"/>
            <a:endParaRPr lang="en-GB" sz="3200" b="1" dirty="0">
              <a:solidFill>
                <a:schemeClr val="accent1">
                  <a:lumMod val="25000"/>
                </a:schemeClr>
              </a:solidFill>
              <a:latin typeface="Calibri" pitchFamily="34" charset="0"/>
            </a:endParaRPr>
          </a:p>
          <a:p>
            <a:pPr lvl="1" algn="ctr"/>
            <a:r>
              <a:rPr lang="en-GB" sz="3200" b="1" dirty="0">
                <a:solidFill>
                  <a:schemeClr val="accent1">
                    <a:lumMod val="25000"/>
                  </a:schemeClr>
                </a:solidFill>
                <a:latin typeface="Calibri" pitchFamily="34" charset="0"/>
              </a:rPr>
              <a:t>PËRKUFIZIMI, STRUKTURA DHE METODOLOGJIA</a:t>
            </a:r>
            <a:endParaRPr lang="en-US" sz="3200" dirty="0"/>
          </a:p>
        </p:txBody>
      </p:sp>
    </p:spTree>
    <p:extLst>
      <p:ext uri="{BB962C8B-B14F-4D97-AF65-F5344CB8AC3E}">
        <p14:creationId xmlns:p14="http://schemas.microsoft.com/office/powerpoint/2010/main" val="1550120167"/>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dirty="0"/>
              <a:t>Mjekësia </a:t>
            </a:r>
            <a:r>
              <a:rPr lang="en-US" b="1" dirty="0" err="1"/>
              <a:t>Ligjore</a:t>
            </a:r>
            <a:r>
              <a:rPr lang="en-US" b="1" dirty="0"/>
              <a:t> </a:t>
            </a:r>
            <a:r>
              <a:rPr lang="en-US" b="1" dirty="0" err="1"/>
              <a:t>Dixhitale</a:t>
            </a:r>
            <a:endParaRPr lang="en-US" b="1" dirty="0"/>
          </a:p>
        </p:txBody>
      </p:sp>
      <p:sp>
        <p:nvSpPr>
          <p:cNvPr id="9" name="Content Placeholder 2"/>
          <p:cNvSpPr>
            <a:spLocks noGrp="1"/>
          </p:cNvSpPr>
          <p:nvPr>
            <p:ph idx="1"/>
          </p:nvPr>
        </p:nvSpPr>
        <p:spPr>
          <a:xfrm>
            <a:off x="457200" y="1234396"/>
            <a:ext cx="8512512" cy="4891767"/>
          </a:xfrm>
        </p:spPr>
        <p:txBody>
          <a:bodyPr>
            <a:normAutofit fontScale="92500" lnSpcReduction="10000"/>
          </a:bodyPr>
          <a:lstStyle/>
          <a:p>
            <a:pPr marL="0" indent="0">
              <a:spcBef>
                <a:spcPts val="0"/>
              </a:spcBef>
              <a:buNone/>
              <a:defRPr/>
            </a:pPr>
            <a:r>
              <a:rPr lang="en-US" sz="2800" b="1" dirty="0"/>
              <a:t>P</a:t>
            </a:r>
            <a:r>
              <a:rPr lang="en-US" sz="2800" b="1" dirty="0" smtClean="0"/>
              <a:t>ërkufizim</a:t>
            </a:r>
            <a:r>
              <a:rPr lang="en-US" sz="2800" b="1" dirty="0"/>
              <a:t>:</a:t>
            </a:r>
          </a:p>
          <a:p>
            <a:pPr marL="0" indent="0">
              <a:spcBef>
                <a:spcPts val="0"/>
              </a:spcBef>
              <a:buNone/>
              <a:defRPr/>
            </a:pPr>
            <a:endParaRPr lang="en-US" sz="2800" dirty="0"/>
          </a:p>
          <a:p>
            <a:pPr marL="0" indent="0" algn="just">
              <a:spcBef>
                <a:spcPts val="0"/>
              </a:spcBef>
              <a:buNone/>
              <a:defRPr/>
            </a:pPr>
            <a:r>
              <a:rPr lang="en-US" sz="2800" b="1" dirty="0" err="1" smtClean="0"/>
              <a:t>Shkenca</a:t>
            </a:r>
            <a:r>
              <a:rPr lang="en-US" sz="2800" b="1" dirty="0" smtClean="0"/>
              <a:t> </a:t>
            </a:r>
            <a:r>
              <a:rPr lang="en-US" sz="2800" b="1" dirty="0" err="1"/>
              <a:t>mjeko-ligjore</a:t>
            </a:r>
            <a:r>
              <a:rPr lang="en-US" sz="2800" b="1" dirty="0"/>
              <a:t> </a:t>
            </a:r>
            <a:r>
              <a:rPr lang="en-US" sz="2800" dirty="0" err="1"/>
              <a:t>është</a:t>
            </a:r>
            <a:r>
              <a:rPr lang="en-US" sz="2800" dirty="0"/>
              <a:t> </a:t>
            </a:r>
            <a:r>
              <a:rPr lang="en-US" sz="2800" dirty="0" err="1"/>
              <a:t>studimi</a:t>
            </a:r>
            <a:r>
              <a:rPr lang="en-US" sz="2800" dirty="0"/>
              <a:t> </a:t>
            </a:r>
            <a:r>
              <a:rPr lang="en-US" sz="2800" dirty="0" err="1"/>
              <a:t>i</a:t>
            </a:r>
            <a:r>
              <a:rPr lang="en-US" sz="2800" dirty="0"/>
              <a:t> </a:t>
            </a:r>
            <a:r>
              <a:rPr lang="en-US" sz="2800" dirty="0" err="1"/>
              <a:t>çdo</a:t>
            </a:r>
            <a:r>
              <a:rPr lang="en-US" sz="2800" dirty="0"/>
              <a:t> </a:t>
            </a:r>
            <a:r>
              <a:rPr lang="en-US" sz="2800" dirty="0" err="1"/>
              <a:t>fushe</a:t>
            </a:r>
            <a:r>
              <a:rPr lang="en-US" sz="2800" dirty="0"/>
              <a:t> </a:t>
            </a:r>
            <a:r>
              <a:rPr lang="en-US" sz="2800" dirty="0" err="1"/>
              <a:t>për</a:t>
            </a:r>
            <a:r>
              <a:rPr lang="en-US" sz="2800" dirty="0"/>
              <a:t> </a:t>
            </a:r>
            <a:r>
              <a:rPr lang="en-US" sz="2800" dirty="0" err="1"/>
              <a:t>sa</a:t>
            </a:r>
            <a:r>
              <a:rPr lang="en-US" sz="2800" dirty="0"/>
              <a:t> </a:t>
            </a:r>
            <a:r>
              <a:rPr lang="en-US" sz="2800" dirty="0" err="1"/>
              <a:t>i</a:t>
            </a:r>
            <a:r>
              <a:rPr lang="en-US" sz="2800" dirty="0"/>
              <a:t> </a:t>
            </a:r>
            <a:r>
              <a:rPr lang="en-US" sz="2800" dirty="0" err="1"/>
              <a:t>përket</a:t>
            </a:r>
            <a:r>
              <a:rPr lang="en-US" sz="2800" dirty="0"/>
              <a:t> </a:t>
            </a:r>
            <a:r>
              <a:rPr lang="en-US" sz="2800" dirty="0" err="1"/>
              <a:t>çështjeve</a:t>
            </a:r>
            <a:r>
              <a:rPr lang="en-US" sz="2800" dirty="0"/>
              <a:t> </a:t>
            </a:r>
            <a:r>
              <a:rPr lang="en-US" sz="2800" dirty="0" err="1"/>
              <a:t>juridike</a:t>
            </a:r>
            <a:r>
              <a:rPr lang="en-US" sz="2800" dirty="0"/>
              <a:t>. </a:t>
            </a:r>
            <a:r>
              <a:rPr lang="en-US" sz="2800" b="1" dirty="0" err="1"/>
              <a:t>Provat</a:t>
            </a:r>
            <a:r>
              <a:rPr lang="en-US" sz="2800" b="1" dirty="0"/>
              <a:t> </a:t>
            </a:r>
            <a:r>
              <a:rPr lang="en-US" sz="2800" b="1" dirty="0" err="1"/>
              <a:t>mjeko-ligjore</a:t>
            </a:r>
            <a:r>
              <a:rPr lang="en-US" sz="2800" b="1" dirty="0"/>
              <a:t> </a:t>
            </a:r>
            <a:r>
              <a:rPr lang="en-US" sz="2800" dirty="0"/>
              <a:t>u </a:t>
            </a:r>
            <a:r>
              <a:rPr lang="en-US" sz="2800" dirty="0" err="1"/>
              <a:t>referohen</a:t>
            </a:r>
            <a:r>
              <a:rPr lang="en-US" sz="2800" dirty="0"/>
              <a:t> </a:t>
            </a:r>
            <a:r>
              <a:rPr lang="en-US" sz="2800" dirty="0" err="1"/>
              <a:t>në</a:t>
            </a:r>
            <a:r>
              <a:rPr lang="en-US" sz="2800" dirty="0"/>
              <a:t> </a:t>
            </a:r>
            <a:r>
              <a:rPr lang="en-US" sz="2800" dirty="0" err="1"/>
              <a:t>mënyrë</a:t>
            </a:r>
            <a:r>
              <a:rPr lang="en-US" sz="2800" dirty="0"/>
              <a:t> </a:t>
            </a:r>
            <a:r>
              <a:rPr lang="en-US" sz="2800" dirty="0" err="1"/>
              <a:t>më</a:t>
            </a:r>
            <a:r>
              <a:rPr lang="en-US" sz="2800" dirty="0"/>
              <a:t> </a:t>
            </a:r>
            <a:r>
              <a:rPr lang="en-US" sz="2800" dirty="0" err="1"/>
              <a:t>specifike</a:t>
            </a:r>
            <a:r>
              <a:rPr lang="en-US" sz="2800" dirty="0"/>
              <a:t> </a:t>
            </a:r>
            <a:r>
              <a:rPr lang="en-US" sz="2800" dirty="0" err="1" smtClean="0"/>
              <a:t>provave</a:t>
            </a:r>
            <a:r>
              <a:rPr lang="en-US" sz="2800" dirty="0" smtClean="0"/>
              <a:t> </a:t>
            </a:r>
            <a:r>
              <a:rPr lang="en-US" sz="2800" dirty="0" err="1"/>
              <a:t>që</a:t>
            </a:r>
            <a:r>
              <a:rPr lang="en-US" sz="2800" dirty="0"/>
              <a:t> </a:t>
            </a:r>
            <a:r>
              <a:rPr lang="en-US" sz="2800" dirty="0" err="1"/>
              <a:t>plotësojnë</a:t>
            </a:r>
            <a:r>
              <a:rPr lang="en-US" sz="2800" dirty="0"/>
              <a:t> </a:t>
            </a:r>
            <a:r>
              <a:rPr lang="en-US" sz="2800" dirty="0" err="1"/>
              <a:t>standardet</a:t>
            </a:r>
            <a:r>
              <a:rPr lang="en-US" sz="2800" dirty="0"/>
              <a:t> e </a:t>
            </a:r>
            <a:r>
              <a:rPr lang="en-US" sz="2800" dirty="0" err="1"/>
              <a:t>rrepta</a:t>
            </a:r>
            <a:r>
              <a:rPr lang="en-US" sz="2800" dirty="0"/>
              <a:t> </a:t>
            </a:r>
            <a:r>
              <a:rPr lang="en-US" sz="2800" dirty="0" err="1"/>
              <a:t>të</a:t>
            </a:r>
            <a:r>
              <a:rPr lang="en-US" sz="2800" dirty="0"/>
              <a:t> </a:t>
            </a:r>
            <a:r>
              <a:rPr lang="en-US" sz="2800" dirty="0" err="1"/>
              <a:t>besueshmërisë</a:t>
            </a:r>
            <a:r>
              <a:rPr lang="en-US" sz="2800" dirty="0"/>
              <a:t> </a:t>
            </a:r>
            <a:r>
              <a:rPr lang="en-US" sz="2800" dirty="0" err="1"/>
              <a:t>dhe</a:t>
            </a:r>
            <a:r>
              <a:rPr lang="en-US" sz="2800" dirty="0"/>
              <a:t> </a:t>
            </a:r>
            <a:r>
              <a:rPr lang="en-US" sz="2800" dirty="0" err="1"/>
              <a:t>integritetit</a:t>
            </a:r>
            <a:r>
              <a:rPr lang="en-US" sz="2800" dirty="0"/>
              <a:t> </a:t>
            </a:r>
            <a:r>
              <a:rPr lang="en-US" sz="2800" dirty="0" err="1"/>
              <a:t>shkencor</a:t>
            </a:r>
            <a:r>
              <a:rPr lang="en-US" sz="2800" dirty="0"/>
              <a:t> </a:t>
            </a:r>
            <a:r>
              <a:rPr lang="en-US" sz="2800" dirty="0" err="1"/>
              <a:t>për</a:t>
            </a:r>
            <a:r>
              <a:rPr lang="en-US" sz="2800" dirty="0"/>
              <a:t> </a:t>
            </a:r>
            <a:r>
              <a:rPr lang="en-US" sz="2800" dirty="0" err="1"/>
              <a:t>pranueshmërinë</a:t>
            </a:r>
            <a:r>
              <a:rPr lang="en-US" sz="2800" dirty="0"/>
              <a:t> </a:t>
            </a:r>
            <a:r>
              <a:rPr lang="en-US" sz="2800" dirty="0" err="1"/>
              <a:t>në</a:t>
            </a:r>
            <a:r>
              <a:rPr lang="en-US" sz="2800" dirty="0"/>
              <a:t> </a:t>
            </a:r>
            <a:r>
              <a:rPr lang="en-US" sz="2800" dirty="0" err="1"/>
              <a:t>gjykatë</a:t>
            </a:r>
            <a:r>
              <a:rPr lang="en-US" sz="2800" dirty="0"/>
              <a:t>. </a:t>
            </a:r>
            <a:endParaRPr lang="en-US" sz="2800" dirty="0" smtClean="0"/>
          </a:p>
          <a:p>
            <a:pPr marL="0" indent="0" algn="just">
              <a:spcBef>
                <a:spcPts val="0"/>
              </a:spcBef>
              <a:buNone/>
              <a:defRPr/>
            </a:pPr>
            <a:endParaRPr lang="en-US" sz="2800" dirty="0"/>
          </a:p>
          <a:p>
            <a:pPr marL="0" indent="0" algn="just">
              <a:spcBef>
                <a:spcPts val="0"/>
              </a:spcBef>
              <a:buNone/>
              <a:defRPr/>
            </a:pPr>
            <a:r>
              <a:rPr lang="en-US" sz="2800" b="1" dirty="0" smtClean="0"/>
              <a:t>Mjekësia </a:t>
            </a:r>
            <a:r>
              <a:rPr lang="en-US" sz="2800" b="1" dirty="0" err="1" smtClean="0"/>
              <a:t>Ligjore</a:t>
            </a:r>
            <a:r>
              <a:rPr lang="en-US" sz="2800" b="1" dirty="0" smtClean="0"/>
              <a:t> </a:t>
            </a:r>
            <a:r>
              <a:rPr lang="en-US" sz="2800" b="1" dirty="0" err="1" smtClean="0"/>
              <a:t>Dixhitale</a:t>
            </a:r>
            <a:r>
              <a:rPr lang="en-US" sz="2800" b="1" dirty="0" smtClean="0"/>
              <a:t> </a:t>
            </a:r>
            <a:r>
              <a:rPr lang="en-US" sz="2800" dirty="0" err="1"/>
              <a:t>është</a:t>
            </a:r>
            <a:r>
              <a:rPr lang="en-US" sz="2800" dirty="0"/>
              <a:t> </a:t>
            </a:r>
            <a:r>
              <a:rPr lang="en-US" sz="2800" dirty="0" err="1"/>
              <a:t>një</a:t>
            </a:r>
            <a:r>
              <a:rPr lang="en-US" sz="2800" dirty="0"/>
              <a:t> </a:t>
            </a:r>
            <a:r>
              <a:rPr lang="en-US" sz="2800" dirty="0" err="1"/>
              <a:t>degë</a:t>
            </a:r>
            <a:r>
              <a:rPr lang="en-US" sz="2800" dirty="0"/>
              <a:t> e </a:t>
            </a:r>
            <a:r>
              <a:rPr lang="en-US" sz="2800" dirty="0" err="1"/>
              <a:t>shkencës</a:t>
            </a:r>
            <a:r>
              <a:rPr lang="en-US" sz="2800" dirty="0"/>
              <a:t> </a:t>
            </a:r>
            <a:r>
              <a:rPr lang="en-US" sz="2800" dirty="0" err="1"/>
              <a:t>ligjore</a:t>
            </a:r>
            <a:r>
              <a:rPr lang="en-US" sz="2800" dirty="0"/>
              <a:t> </a:t>
            </a:r>
            <a:r>
              <a:rPr lang="en-US" sz="2800" dirty="0" err="1"/>
              <a:t>që</a:t>
            </a:r>
            <a:r>
              <a:rPr lang="en-US" sz="2800" dirty="0"/>
              <a:t> </a:t>
            </a:r>
            <a:r>
              <a:rPr lang="en-US" sz="2800" dirty="0" err="1"/>
              <a:t>lidhet</a:t>
            </a:r>
            <a:r>
              <a:rPr lang="en-US" sz="2800" dirty="0"/>
              <a:t> me </a:t>
            </a:r>
            <a:r>
              <a:rPr lang="en-US" sz="2800" dirty="0" err="1"/>
              <a:t>marrjen</a:t>
            </a:r>
            <a:r>
              <a:rPr lang="en-US" sz="2800" dirty="0"/>
              <a:t>, </a:t>
            </a:r>
            <a:r>
              <a:rPr lang="en-US" sz="2800" dirty="0" err="1"/>
              <a:t>përpunimin</a:t>
            </a:r>
            <a:r>
              <a:rPr lang="en-US" sz="2800" dirty="0"/>
              <a:t>, </a:t>
            </a:r>
            <a:r>
              <a:rPr lang="en-US" sz="2800" dirty="0" err="1"/>
              <a:t>analizimin</a:t>
            </a:r>
            <a:r>
              <a:rPr lang="en-US" sz="2800" dirty="0"/>
              <a:t> </a:t>
            </a:r>
            <a:r>
              <a:rPr lang="en-US" sz="2800" dirty="0" err="1"/>
              <a:t>dhe</a:t>
            </a:r>
            <a:r>
              <a:rPr lang="en-US" sz="2800" dirty="0"/>
              <a:t> </a:t>
            </a:r>
            <a:r>
              <a:rPr lang="en-US" sz="2800" dirty="0" err="1"/>
              <a:t>raportimin</a:t>
            </a:r>
            <a:r>
              <a:rPr lang="en-US" sz="2800" dirty="0"/>
              <a:t> e </a:t>
            </a:r>
            <a:r>
              <a:rPr lang="en-US" sz="2800" dirty="0" err="1"/>
              <a:t>provave</a:t>
            </a:r>
            <a:r>
              <a:rPr lang="en-US" sz="2800" dirty="0"/>
              <a:t> </a:t>
            </a:r>
            <a:r>
              <a:rPr lang="en-US" sz="2800" dirty="0" err="1"/>
              <a:t>që</a:t>
            </a:r>
            <a:r>
              <a:rPr lang="en-US" sz="2800" dirty="0"/>
              <a:t> </a:t>
            </a:r>
            <a:r>
              <a:rPr lang="en-US" sz="2800" dirty="0" err="1"/>
              <a:t>ruhen</a:t>
            </a:r>
            <a:r>
              <a:rPr lang="en-US" sz="2800" dirty="0"/>
              <a:t> </a:t>
            </a:r>
            <a:r>
              <a:rPr lang="en-US" sz="2800" dirty="0" err="1"/>
              <a:t>në</a:t>
            </a:r>
            <a:r>
              <a:rPr lang="en-US" sz="2800" dirty="0"/>
              <a:t> </a:t>
            </a:r>
            <a:r>
              <a:rPr lang="en-US" sz="2800" dirty="0" err="1"/>
              <a:t>sisteme</a:t>
            </a:r>
            <a:r>
              <a:rPr lang="en-US" sz="2800" dirty="0"/>
              <a:t> </a:t>
            </a:r>
            <a:r>
              <a:rPr lang="en-US" sz="2800" dirty="0" err="1"/>
              <a:t>kompjuterike</a:t>
            </a:r>
            <a:r>
              <a:rPr lang="en-US" sz="2800" dirty="0"/>
              <a:t>, </a:t>
            </a:r>
            <a:r>
              <a:rPr lang="en-US" sz="2800" dirty="0" err="1"/>
              <a:t>pajisje</a:t>
            </a:r>
            <a:r>
              <a:rPr lang="en-US" sz="2800" dirty="0"/>
              <a:t> </a:t>
            </a:r>
            <a:r>
              <a:rPr lang="en-US" sz="2800" dirty="0" err="1" smtClean="0"/>
              <a:t>dixhitale</a:t>
            </a:r>
            <a:r>
              <a:rPr lang="en-US" sz="2800" dirty="0" smtClean="0"/>
              <a:t> </a:t>
            </a:r>
            <a:r>
              <a:rPr lang="en-US" sz="2800" dirty="0" err="1"/>
              <a:t>dhe</a:t>
            </a:r>
            <a:r>
              <a:rPr lang="en-US" sz="2800" dirty="0"/>
              <a:t> media </a:t>
            </a:r>
            <a:r>
              <a:rPr lang="en-US" sz="2800" dirty="0" err="1"/>
              <a:t>të</a:t>
            </a:r>
            <a:r>
              <a:rPr lang="en-US" sz="2800" dirty="0"/>
              <a:t> </a:t>
            </a:r>
            <a:r>
              <a:rPr lang="en-US" sz="2800" dirty="0" err="1"/>
              <a:t>tjera</a:t>
            </a:r>
            <a:r>
              <a:rPr lang="en-US" sz="2800" dirty="0"/>
              <a:t> </a:t>
            </a:r>
            <a:r>
              <a:rPr lang="en-US" sz="2800" dirty="0" err="1"/>
              <a:t>ruajtëse</a:t>
            </a:r>
            <a:r>
              <a:rPr lang="en-US" sz="2800" dirty="0"/>
              <a:t> me </a:t>
            </a:r>
            <a:r>
              <a:rPr lang="en-US" sz="2800" dirty="0" err="1"/>
              <a:t>qëllim</a:t>
            </a:r>
            <a:r>
              <a:rPr lang="en-US" sz="2800" dirty="0"/>
              <a:t> </a:t>
            </a:r>
            <a:r>
              <a:rPr lang="en-US" sz="2800" dirty="0" err="1"/>
              <a:t>të</a:t>
            </a:r>
            <a:r>
              <a:rPr lang="en-US" sz="2800" dirty="0"/>
              <a:t> </a:t>
            </a:r>
            <a:r>
              <a:rPr lang="en-US" sz="2800" dirty="0" err="1"/>
              <a:t>pranueshmërisë</a:t>
            </a:r>
            <a:r>
              <a:rPr lang="en-US" sz="2800" dirty="0"/>
              <a:t> </a:t>
            </a:r>
            <a:r>
              <a:rPr lang="en-US" sz="2800" dirty="0" err="1"/>
              <a:t>në</a:t>
            </a:r>
            <a:r>
              <a:rPr lang="en-US" sz="2800" dirty="0"/>
              <a:t> </a:t>
            </a:r>
            <a:r>
              <a:rPr lang="en-US" sz="2800" dirty="0" err="1"/>
              <a:t>gjykatë</a:t>
            </a:r>
            <a:r>
              <a:rPr lang="en-US" sz="2800" dirty="0"/>
              <a:t>.</a:t>
            </a:r>
          </a:p>
          <a:p>
            <a:pPr algn="just"/>
            <a:endParaRPr lang="de-DE" sz="2800" dirty="0"/>
          </a:p>
        </p:txBody>
      </p:sp>
      <p:sp>
        <p:nvSpPr>
          <p:cNvPr id="3" name="Espace réservé du numéro de diapositive 2"/>
          <p:cNvSpPr>
            <a:spLocks noGrp="1"/>
          </p:cNvSpPr>
          <p:nvPr>
            <p:ph type="sldNum" sz="quarter" idx="12"/>
          </p:nvPr>
        </p:nvSpPr>
        <p:spPr/>
        <p:txBody>
          <a:bodyPr/>
          <a:lstStyle/>
          <a:p>
            <a:r>
              <a:rPr lang="en-US" dirty="0" smtClean="0"/>
              <a:t>!</a:t>
            </a:r>
            <a:fld id="{C1820EB3-92EE-104B-92CD-26C09B1518FE}" type="slidenum">
              <a:rPr lang="en-US" smtClean="0"/>
              <a:pPr/>
              <a:t>156</a:t>
            </a:fld>
            <a:endParaRPr lang="en-US" dirty="0"/>
          </a:p>
        </p:txBody>
      </p:sp>
    </p:spTree>
    <p:extLst>
      <p:ext uri="{BB962C8B-B14F-4D97-AF65-F5344CB8AC3E}">
        <p14:creationId xmlns:p14="http://schemas.microsoft.com/office/powerpoint/2010/main" val="277630817"/>
      </p:ext>
    </p:ext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GB" b="1" dirty="0"/>
              <a:t>Mjekësia </a:t>
            </a:r>
            <a:r>
              <a:rPr lang="en-GB" b="1" dirty="0" err="1"/>
              <a:t>Ligjore</a:t>
            </a:r>
            <a:r>
              <a:rPr lang="en-GB" b="1" dirty="0"/>
              <a:t> </a:t>
            </a:r>
            <a:r>
              <a:rPr lang="en-GB" b="1" dirty="0" err="1"/>
              <a:t>Dixhitale</a:t>
            </a:r>
            <a:endParaRPr lang="en-GB" b="1" dirty="0"/>
          </a:p>
        </p:txBody>
      </p:sp>
      <p:graphicFrame>
        <p:nvGraphicFramePr>
          <p:cNvPr id="3" name="Inhaltsplatzhalter 2"/>
          <p:cNvGraphicFramePr>
            <a:graphicFrameLocks noGrp="1"/>
          </p:cNvGraphicFramePr>
          <p:nvPr>
            <p:ph idx="1"/>
            <p:extLst>
              <p:ext uri="{D42A27DB-BD31-4B8C-83A1-F6EECF244321}">
                <p14:modId xmlns:p14="http://schemas.microsoft.com/office/powerpoint/2010/main" val="1988689133"/>
              </p:ext>
            </p:extLst>
          </p:nvPr>
        </p:nvGraphicFramePr>
        <p:xfrm>
          <a:off x="316345" y="1145591"/>
          <a:ext cx="8617528" cy="57171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4" name="Gruppieren 3"/>
          <p:cNvGrpSpPr/>
          <p:nvPr/>
        </p:nvGrpSpPr>
        <p:grpSpPr>
          <a:xfrm>
            <a:off x="3128289" y="2740661"/>
            <a:ext cx="188100" cy="562185"/>
            <a:chOff x="2700624" y="3601214"/>
            <a:chExt cx="188100" cy="562185"/>
          </a:xfrm>
        </p:grpSpPr>
        <p:pic>
          <p:nvPicPr>
            <p:cNvPr id="1026"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13484" y="3601214"/>
              <a:ext cx="175240" cy="172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700624" y="3775847"/>
              <a:ext cx="187109" cy="2212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descr="http://iphone-inside.com/wp-content/uploads/2010/12/Apple-Logo-Black-small.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15140" y="4004446"/>
              <a:ext cx="158953" cy="1589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2" name="Gruppieren 11"/>
          <p:cNvGrpSpPr/>
          <p:nvPr/>
        </p:nvGrpSpPr>
        <p:grpSpPr>
          <a:xfrm>
            <a:off x="3134719" y="3412041"/>
            <a:ext cx="188100" cy="562185"/>
            <a:chOff x="2700624" y="3601214"/>
            <a:chExt cx="188100" cy="562185"/>
          </a:xfrm>
        </p:grpSpPr>
        <p:pic>
          <p:nvPicPr>
            <p:cNvPr id="13"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13484" y="3601214"/>
              <a:ext cx="175240" cy="172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700624" y="3775847"/>
              <a:ext cx="187109" cy="2212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9" descr="http://iphone-inside.com/wp-content/uploads/2010/12/Apple-Logo-Black-small.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15140" y="4004446"/>
              <a:ext cx="158953" cy="15895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6" name="Gruppieren 15"/>
          <p:cNvGrpSpPr/>
          <p:nvPr/>
        </p:nvGrpSpPr>
        <p:grpSpPr>
          <a:xfrm>
            <a:off x="3141149" y="4107384"/>
            <a:ext cx="188100" cy="562185"/>
            <a:chOff x="2700624" y="3601214"/>
            <a:chExt cx="188100" cy="562185"/>
          </a:xfrm>
        </p:grpSpPr>
        <p:pic>
          <p:nvPicPr>
            <p:cNvPr id="17"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13484" y="3601214"/>
              <a:ext cx="175240" cy="172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700624" y="3775847"/>
              <a:ext cx="187109" cy="2212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9" descr="http://iphone-inside.com/wp-content/uploads/2010/12/Apple-Logo-Black-small.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15140" y="4004446"/>
              <a:ext cx="158953" cy="158953"/>
            </a:xfrm>
            <a:prstGeom prst="rect">
              <a:avLst/>
            </a:prstGeom>
            <a:noFill/>
            <a:extLst>
              <a:ext uri="{909E8E84-426E-40DD-AFC4-6F175D3DCCD1}">
                <a14:hiddenFill xmlns:a14="http://schemas.microsoft.com/office/drawing/2010/main">
                  <a:solidFill>
                    <a:srgbClr val="FFFFFF"/>
                  </a:solidFill>
                </a14:hiddenFill>
              </a:ext>
            </a:extLst>
          </p:spPr>
        </p:pic>
      </p:grpSp>
      <p:sp>
        <p:nvSpPr>
          <p:cNvPr id="5" name="Espace réservé du numéro de diapositive 4"/>
          <p:cNvSpPr>
            <a:spLocks noGrp="1"/>
          </p:cNvSpPr>
          <p:nvPr>
            <p:ph type="sldNum" sz="quarter" idx="12"/>
          </p:nvPr>
        </p:nvSpPr>
        <p:spPr/>
        <p:txBody>
          <a:bodyPr/>
          <a:lstStyle/>
          <a:p>
            <a:r>
              <a:rPr lang="en-US" dirty="0" smtClean="0"/>
              <a:t>!</a:t>
            </a:r>
            <a:fld id="{C1820EB3-92EE-104B-92CD-26C09B1518FE}" type="slidenum">
              <a:rPr lang="en-US" smtClean="0"/>
              <a:pPr/>
              <a:t>157</a:t>
            </a:fld>
            <a:endParaRPr lang="en-US" dirty="0"/>
          </a:p>
        </p:txBody>
      </p:sp>
    </p:spTree>
    <p:extLst>
      <p:ext uri="{BB962C8B-B14F-4D97-AF65-F5344CB8AC3E}">
        <p14:creationId xmlns:p14="http://schemas.microsoft.com/office/powerpoint/2010/main" val="879005581"/>
      </p:ext>
    </p:ext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870952"/>
          </a:xfrm>
        </p:spPr>
        <p:txBody>
          <a:bodyPr>
            <a:normAutofit fontScale="90000"/>
          </a:bodyPr>
          <a:lstStyle/>
          <a:p>
            <a:r>
              <a:rPr lang="en-US" sz="4000" b="1" dirty="0"/>
              <a:t>Hapat </a:t>
            </a:r>
            <a:r>
              <a:rPr lang="en-US" sz="4000" b="1" dirty="0" err="1"/>
              <a:t>në</a:t>
            </a:r>
            <a:r>
              <a:rPr lang="en-US" sz="4000" b="1" dirty="0"/>
              <a:t> </a:t>
            </a:r>
            <a:r>
              <a:rPr lang="en-US" sz="4000" b="1" dirty="0" err="1"/>
              <a:t>provimet</a:t>
            </a:r>
            <a:r>
              <a:rPr lang="en-US" sz="4000" b="1" dirty="0"/>
              <a:t> e </a:t>
            </a:r>
            <a:r>
              <a:rPr lang="en-US" sz="4000" b="1" dirty="0" err="1"/>
              <a:t>mjekësisë</a:t>
            </a:r>
            <a:r>
              <a:rPr lang="en-US" sz="4000" b="1" dirty="0"/>
              <a:t> </a:t>
            </a:r>
            <a:r>
              <a:rPr lang="en-US" sz="4000" b="1" dirty="0" err="1" smtClean="0"/>
              <a:t>ligjore</a:t>
            </a:r>
            <a:r>
              <a:rPr lang="en-US" sz="4000" b="1" dirty="0" smtClean="0"/>
              <a:t> </a:t>
            </a:r>
            <a:r>
              <a:rPr lang="en-US" sz="4000" b="1" dirty="0" err="1" smtClean="0"/>
              <a:t>mjekësore</a:t>
            </a:r>
            <a:r>
              <a:rPr lang="en-US" sz="4000" b="1" dirty="0" smtClean="0"/>
              <a:t> </a:t>
            </a:r>
            <a:r>
              <a:rPr lang="en-US" sz="4000" b="1" dirty="0" err="1" smtClean="0"/>
              <a:t>dixhitale</a:t>
            </a:r>
            <a:endParaRPr lang="en-US" sz="4000" b="1" dirty="0"/>
          </a:p>
        </p:txBody>
      </p:sp>
      <p:graphicFrame>
        <p:nvGraphicFramePr>
          <p:cNvPr id="3" name="Inhaltsplatzhalter 2"/>
          <p:cNvGraphicFramePr>
            <a:graphicFrameLocks noGrp="1"/>
          </p:cNvGraphicFramePr>
          <p:nvPr>
            <p:ph idx="1"/>
            <p:extLst>
              <p:ext uri="{D42A27DB-BD31-4B8C-83A1-F6EECF244321}">
                <p14:modId xmlns:p14="http://schemas.microsoft.com/office/powerpoint/2010/main" val="6391808"/>
              </p:ext>
            </p:extLst>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Espace réservé du numéro de diapositive 3"/>
          <p:cNvSpPr>
            <a:spLocks noGrp="1"/>
          </p:cNvSpPr>
          <p:nvPr>
            <p:ph type="sldNum" sz="quarter" idx="12"/>
          </p:nvPr>
        </p:nvSpPr>
        <p:spPr/>
        <p:txBody>
          <a:bodyPr/>
          <a:lstStyle/>
          <a:p>
            <a:r>
              <a:rPr lang="en-US" dirty="0" smtClean="0"/>
              <a:t>!</a:t>
            </a:r>
            <a:fld id="{C1820EB3-92EE-104B-92CD-26C09B1518FE}" type="slidenum">
              <a:rPr lang="en-US" smtClean="0"/>
              <a:pPr/>
              <a:t>158</a:t>
            </a:fld>
            <a:endParaRPr lang="en-US" dirty="0"/>
          </a:p>
        </p:txBody>
      </p:sp>
    </p:spTree>
    <p:extLst>
      <p:ext uri="{BB962C8B-B14F-4D97-AF65-F5344CB8AC3E}">
        <p14:creationId xmlns:p14="http://schemas.microsoft.com/office/powerpoint/2010/main" val="3110700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graphicEl>
                                              <a:dgm id="{E0BAD33D-1F14-41F7-B89E-21D0B308F589}"/>
                                            </p:graphicEl>
                                          </p:spTgt>
                                        </p:tgtEl>
                                        <p:attrNameLst>
                                          <p:attrName>style.visibility</p:attrName>
                                        </p:attrNameLst>
                                      </p:cBhvr>
                                      <p:to>
                                        <p:strVal val="visible"/>
                                      </p:to>
                                    </p:set>
                                    <p:animEffect transition="in" filter="wipe(left)">
                                      <p:cBhvr>
                                        <p:cTn id="7" dur="500"/>
                                        <p:tgtEl>
                                          <p:spTgt spid="3">
                                            <p:graphicEl>
                                              <a:dgm id="{E0BAD33D-1F14-41F7-B89E-21D0B308F589}"/>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graphicEl>
                                              <a:dgm id="{468B4480-34CD-4997-9F6B-2196D6114E0E}"/>
                                            </p:graphicEl>
                                          </p:spTgt>
                                        </p:tgtEl>
                                        <p:attrNameLst>
                                          <p:attrName>style.visibility</p:attrName>
                                        </p:attrNameLst>
                                      </p:cBhvr>
                                      <p:to>
                                        <p:strVal val="visible"/>
                                      </p:to>
                                    </p:set>
                                    <p:animEffect transition="in" filter="wipe(left)">
                                      <p:cBhvr>
                                        <p:cTn id="12" dur="500"/>
                                        <p:tgtEl>
                                          <p:spTgt spid="3">
                                            <p:graphicEl>
                                              <a:dgm id="{468B4480-34CD-4997-9F6B-2196D6114E0E}"/>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
                                            <p:graphicEl>
                                              <a:dgm id="{F5457D1C-4EE2-4B58-8069-31794885CDD4}"/>
                                            </p:graphicEl>
                                          </p:spTgt>
                                        </p:tgtEl>
                                        <p:attrNameLst>
                                          <p:attrName>style.visibility</p:attrName>
                                        </p:attrNameLst>
                                      </p:cBhvr>
                                      <p:to>
                                        <p:strVal val="visible"/>
                                      </p:to>
                                    </p:set>
                                    <p:animEffect transition="in" filter="wipe(left)">
                                      <p:cBhvr>
                                        <p:cTn id="17" dur="500"/>
                                        <p:tgtEl>
                                          <p:spTgt spid="3">
                                            <p:graphicEl>
                                              <a:dgm id="{F5457D1C-4EE2-4B58-8069-31794885CDD4}"/>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graphicEl>
                                              <a:dgm id="{E8716B41-D4EA-4C19-A2AD-FB871FEC2B6C}"/>
                                            </p:graphicEl>
                                          </p:spTgt>
                                        </p:tgtEl>
                                        <p:attrNameLst>
                                          <p:attrName>style.visibility</p:attrName>
                                        </p:attrNameLst>
                                      </p:cBhvr>
                                      <p:to>
                                        <p:strVal val="visible"/>
                                      </p:to>
                                    </p:set>
                                    <p:animEffect transition="in" filter="wipe(left)">
                                      <p:cBhvr>
                                        <p:cTn id="22" dur="500"/>
                                        <p:tgtEl>
                                          <p:spTgt spid="3">
                                            <p:graphicEl>
                                              <a:dgm id="{E8716B41-D4EA-4C19-A2AD-FB871FEC2B6C}"/>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Dgm bld="one"/>
        </p:bldSub>
      </p:bldGraphic>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00092" y="-319088"/>
            <a:ext cx="6274340" cy="6858000"/>
          </a:xfrm>
          <a:prstGeom prst="rect">
            <a:avLst/>
          </a:prstGeom>
        </p:spPr>
      </p:pic>
      <p:sp>
        <p:nvSpPr>
          <p:cNvPr id="50" name="Slide Number Placeholder 49"/>
          <p:cNvSpPr>
            <a:spLocks noGrp="1"/>
          </p:cNvSpPr>
          <p:nvPr>
            <p:ph type="sldNum" sz="quarter" idx="12"/>
          </p:nvPr>
        </p:nvSpPr>
        <p:spPr/>
        <p:txBody>
          <a:bodyPr/>
          <a:lstStyle/>
          <a:p>
            <a:r>
              <a:rPr lang="en-US" dirty="0" smtClean="0"/>
              <a:t>!</a:t>
            </a:r>
            <a:fld id="{CBD56858-EB0B-D04D-B23C-7A827FD60C9F}" type="slidenum">
              <a:rPr lang="en-US" smtClean="0"/>
              <a:pPr/>
              <a:t>159</a:t>
            </a:fld>
            <a:endParaRPr lang="en-US" dirty="0"/>
          </a:p>
        </p:txBody>
      </p:sp>
      <p:sp>
        <p:nvSpPr>
          <p:cNvPr id="5" name="TextBox 4"/>
          <p:cNvSpPr txBox="1"/>
          <p:nvPr/>
        </p:nvSpPr>
        <p:spPr>
          <a:xfrm>
            <a:off x="2298357" y="2445547"/>
            <a:ext cx="4040659" cy="2554545"/>
          </a:xfrm>
          <a:prstGeom prst="rect">
            <a:avLst/>
          </a:prstGeom>
          <a:noFill/>
        </p:spPr>
        <p:txBody>
          <a:bodyPr wrap="square" rtlCol="0">
            <a:spAutoFit/>
          </a:bodyPr>
          <a:lstStyle/>
          <a:p>
            <a:pPr lvl="1" algn="ctr"/>
            <a:r>
              <a:rPr lang="en-GB" sz="3200" b="1" dirty="0">
                <a:solidFill>
                  <a:schemeClr val="accent1">
                    <a:lumMod val="25000"/>
                  </a:schemeClr>
                </a:solidFill>
                <a:latin typeface="Calibri" pitchFamily="34" charset="0"/>
              </a:rPr>
              <a:t>TRAJTAT </a:t>
            </a:r>
            <a:r>
              <a:rPr lang="en-GB" sz="3200" b="1" dirty="0" smtClean="0">
                <a:solidFill>
                  <a:schemeClr val="accent1">
                    <a:lumMod val="25000"/>
                  </a:schemeClr>
                </a:solidFill>
                <a:latin typeface="Calibri" pitchFamily="34" charset="0"/>
              </a:rPr>
              <a:t>DIXHITALE</a:t>
            </a:r>
            <a:endParaRPr lang="en-GB" sz="3200" b="1" dirty="0">
              <a:solidFill>
                <a:schemeClr val="accent1">
                  <a:lumMod val="25000"/>
                </a:schemeClr>
              </a:solidFill>
              <a:latin typeface="Calibri" pitchFamily="34" charset="0"/>
            </a:endParaRPr>
          </a:p>
          <a:p>
            <a:pPr lvl="1" algn="ctr"/>
            <a:endParaRPr lang="en-GB" sz="3200" b="1" dirty="0">
              <a:solidFill>
                <a:schemeClr val="accent1">
                  <a:lumMod val="25000"/>
                </a:schemeClr>
              </a:solidFill>
              <a:latin typeface="Calibri" pitchFamily="34" charset="0"/>
            </a:endParaRPr>
          </a:p>
          <a:p>
            <a:pPr lvl="1" algn="ctr"/>
            <a:r>
              <a:rPr lang="en-GB" sz="3200" b="1" dirty="0">
                <a:solidFill>
                  <a:schemeClr val="accent1">
                    <a:lumMod val="25000"/>
                  </a:schemeClr>
                </a:solidFill>
                <a:latin typeface="Calibri" pitchFamily="34" charset="0"/>
              </a:rPr>
              <a:t>KATEGORITË</a:t>
            </a:r>
          </a:p>
          <a:p>
            <a:pPr lvl="1" algn="ctr"/>
            <a:r>
              <a:rPr lang="en-GB" sz="3200" b="1" dirty="0">
                <a:solidFill>
                  <a:schemeClr val="accent1">
                    <a:lumMod val="25000"/>
                  </a:schemeClr>
                </a:solidFill>
                <a:latin typeface="Calibri" pitchFamily="34" charset="0"/>
              </a:rPr>
              <a:t>DHE</a:t>
            </a:r>
          </a:p>
          <a:p>
            <a:pPr lvl="1" algn="ctr"/>
            <a:r>
              <a:rPr lang="en-GB" sz="3200" b="1" dirty="0" smtClean="0">
                <a:solidFill>
                  <a:schemeClr val="accent1">
                    <a:lumMod val="25000"/>
                  </a:schemeClr>
                </a:solidFill>
                <a:latin typeface="Calibri" pitchFamily="34" charset="0"/>
              </a:rPr>
              <a:t>SHEMBUJ</a:t>
            </a:r>
            <a:endParaRPr lang="en-US" sz="3200" dirty="0"/>
          </a:p>
        </p:txBody>
      </p:sp>
    </p:spTree>
    <p:extLst>
      <p:ext uri="{BB962C8B-B14F-4D97-AF65-F5344CB8AC3E}">
        <p14:creationId xmlns:p14="http://schemas.microsoft.com/office/powerpoint/2010/main" val="97834310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3526" y="0"/>
            <a:ext cx="8229600" cy="1143000"/>
          </a:xfrm>
        </p:spPr>
        <p:txBody>
          <a:bodyPr>
            <a:normAutofit/>
          </a:bodyPr>
          <a:lstStyle/>
          <a:p>
            <a:r>
              <a:rPr lang="en-US" b="1" dirty="0"/>
              <a:t>Burimet e </a:t>
            </a:r>
            <a:r>
              <a:rPr lang="en-US" b="1" dirty="0" err="1" smtClean="0"/>
              <a:t>Provave</a:t>
            </a:r>
            <a:endParaRPr lang="en-US" dirty="0"/>
          </a:p>
        </p:txBody>
      </p:sp>
      <p:sp>
        <p:nvSpPr>
          <p:cNvPr id="3" name="Content Placeholder 2"/>
          <p:cNvSpPr>
            <a:spLocks noGrp="1"/>
          </p:cNvSpPr>
          <p:nvPr>
            <p:ph idx="1"/>
          </p:nvPr>
        </p:nvSpPr>
        <p:spPr>
          <a:xfrm>
            <a:off x="457200" y="994144"/>
            <a:ext cx="8229600" cy="4525963"/>
          </a:xfrm>
        </p:spPr>
        <p:txBody>
          <a:bodyPr>
            <a:normAutofit lnSpcReduction="10000"/>
          </a:bodyPr>
          <a:lstStyle/>
          <a:p>
            <a:pPr marL="0" indent="0" algn="just">
              <a:buNone/>
            </a:pPr>
            <a:r>
              <a:rPr lang="en-US" dirty="0" err="1"/>
              <a:t>Sistemet</a:t>
            </a:r>
            <a:r>
              <a:rPr lang="en-US" dirty="0"/>
              <a:t> </a:t>
            </a:r>
            <a:r>
              <a:rPr lang="en-US" dirty="0" err="1"/>
              <a:t>kompjuterike</a:t>
            </a:r>
            <a:r>
              <a:rPr lang="en-US" dirty="0"/>
              <a:t> </a:t>
            </a:r>
            <a:r>
              <a:rPr lang="en-US" dirty="0" err="1"/>
              <a:t>mund</a:t>
            </a:r>
            <a:r>
              <a:rPr lang="en-US" dirty="0"/>
              <a:t> </a:t>
            </a:r>
            <a:r>
              <a:rPr lang="en-US" dirty="0" err="1"/>
              <a:t>të</a:t>
            </a:r>
            <a:r>
              <a:rPr lang="en-US" dirty="0"/>
              <a:t> </a:t>
            </a:r>
            <a:r>
              <a:rPr lang="en-US" dirty="0" err="1"/>
              <a:t>vijnë</a:t>
            </a:r>
            <a:r>
              <a:rPr lang="en-US" dirty="0"/>
              <a:t> </a:t>
            </a:r>
            <a:r>
              <a:rPr lang="en-US" dirty="0" err="1"/>
              <a:t>në</a:t>
            </a:r>
            <a:r>
              <a:rPr lang="en-US" dirty="0"/>
              <a:t> </a:t>
            </a:r>
            <a:r>
              <a:rPr lang="en-US" dirty="0" err="1"/>
              <a:t>shumë</a:t>
            </a:r>
            <a:r>
              <a:rPr lang="en-US" dirty="0"/>
              <a:t> forma </a:t>
            </a:r>
            <a:r>
              <a:rPr lang="en-US" dirty="0" err="1"/>
              <a:t>të</a:t>
            </a:r>
            <a:r>
              <a:rPr lang="en-US" dirty="0"/>
              <a:t> </a:t>
            </a:r>
            <a:r>
              <a:rPr lang="en-US" dirty="0" err="1"/>
              <a:t>ndryshme</a:t>
            </a:r>
            <a:r>
              <a:rPr lang="en-US" dirty="0"/>
              <a:t>, </a:t>
            </a:r>
            <a:r>
              <a:rPr lang="en-US" dirty="0" err="1"/>
              <a:t>përfshi</a:t>
            </a:r>
            <a:r>
              <a:rPr lang="en-US" dirty="0"/>
              <a:t> </a:t>
            </a:r>
            <a:r>
              <a:rPr lang="en-US" dirty="0" err="1"/>
              <a:t>desktopët</a:t>
            </a:r>
            <a:r>
              <a:rPr lang="en-US" dirty="0"/>
              <a:t>, </a:t>
            </a:r>
            <a:r>
              <a:rPr lang="en-US" dirty="0" err="1"/>
              <a:t>laptopët</a:t>
            </a:r>
            <a:r>
              <a:rPr lang="en-US" dirty="0"/>
              <a:t>, </a:t>
            </a:r>
            <a:r>
              <a:rPr lang="en-US" dirty="0" err="1"/>
              <a:t>kompjuterët</a:t>
            </a:r>
            <a:r>
              <a:rPr lang="en-US" dirty="0"/>
              <a:t> me </a:t>
            </a:r>
            <a:r>
              <a:rPr lang="en-US" dirty="0" err="1"/>
              <a:t>kulla</a:t>
            </a:r>
            <a:r>
              <a:rPr lang="en-US" dirty="0"/>
              <a:t>, </a:t>
            </a:r>
            <a:r>
              <a:rPr lang="en-US" dirty="0" err="1"/>
              <a:t>sistemet</a:t>
            </a:r>
            <a:r>
              <a:rPr lang="en-US" dirty="0"/>
              <a:t> e </a:t>
            </a:r>
            <a:r>
              <a:rPr lang="en-US" dirty="0" err="1"/>
              <a:t>montuara</a:t>
            </a:r>
            <a:r>
              <a:rPr lang="en-US" dirty="0"/>
              <a:t> </a:t>
            </a:r>
            <a:r>
              <a:rPr lang="en-US" dirty="0" err="1"/>
              <a:t>në</a:t>
            </a:r>
            <a:r>
              <a:rPr lang="en-US" dirty="0"/>
              <a:t> </a:t>
            </a:r>
            <a:r>
              <a:rPr lang="en-US" dirty="0" err="1"/>
              <a:t>mbajtëse</a:t>
            </a:r>
            <a:r>
              <a:rPr lang="en-US" dirty="0"/>
              <a:t>, </a:t>
            </a:r>
            <a:r>
              <a:rPr lang="en-US" dirty="0" err="1"/>
              <a:t>minikompjutera</a:t>
            </a:r>
            <a:r>
              <a:rPr lang="en-US" dirty="0"/>
              <a:t> </a:t>
            </a:r>
            <a:r>
              <a:rPr lang="en-US" dirty="0" err="1"/>
              <a:t>dhe</a:t>
            </a:r>
            <a:r>
              <a:rPr lang="en-US" dirty="0"/>
              <a:t> </a:t>
            </a:r>
            <a:r>
              <a:rPr lang="en-US" dirty="0" err="1"/>
              <a:t>kompjuterët</a:t>
            </a:r>
            <a:r>
              <a:rPr lang="en-US" dirty="0"/>
              <a:t> </a:t>
            </a:r>
            <a:r>
              <a:rPr lang="en-US" dirty="0" err="1"/>
              <a:t>kryesorë</a:t>
            </a:r>
            <a:r>
              <a:rPr lang="en-US" dirty="0"/>
              <a:t>/mainframe. </a:t>
            </a:r>
            <a:r>
              <a:rPr lang="en-US" dirty="0" err="1"/>
              <a:t>Pajisjet</a:t>
            </a:r>
            <a:r>
              <a:rPr lang="en-US" dirty="0"/>
              <a:t> e </a:t>
            </a:r>
            <a:r>
              <a:rPr lang="en-US" dirty="0" err="1"/>
              <a:t>tjera</a:t>
            </a:r>
            <a:r>
              <a:rPr lang="en-US" dirty="0"/>
              <a:t> </a:t>
            </a:r>
            <a:r>
              <a:rPr lang="en-US" dirty="0" err="1"/>
              <a:t>lidhen</a:t>
            </a:r>
            <a:r>
              <a:rPr lang="en-US" dirty="0"/>
              <a:t> </a:t>
            </a:r>
            <a:r>
              <a:rPr lang="en-US" dirty="0" err="1"/>
              <a:t>zakonisht</a:t>
            </a:r>
            <a:r>
              <a:rPr lang="en-US" dirty="0"/>
              <a:t> me </a:t>
            </a:r>
            <a:r>
              <a:rPr lang="en-US" dirty="0" err="1"/>
              <a:t>këto</a:t>
            </a:r>
            <a:r>
              <a:rPr lang="en-US" dirty="0"/>
              <a:t> </a:t>
            </a:r>
            <a:r>
              <a:rPr lang="en-US" dirty="0" err="1"/>
              <a:t>sisteme</a:t>
            </a:r>
            <a:r>
              <a:rPr lang="en-US" dirty="0"/>
              <a:t> duke </a:t>
            </a:r>
            <a:r>
              <a:rPr lang="en-US" dirty="0" err="1"/>
              <a:t>përfshirë</a:t>
            </a:r>
            <a:r>
              <a:rPr lang="en-US" dirty="0"/>
              <a:t> </a:t>
            </a:r>
            <a:r>
              <a:rPr lang="en-US" dirty="0" err="1"/>
              <a:t>printera</a:t>
            </a:r>
            <a:r>
              <a:rPr lang="en-US" dirty="0"/>
              <a:t>, </a:t>
            </a:r>
            <a:r>
              <a:rPr lang="en-US" dirty="0" err="1"/>
              <a:t>skanera</a:t>
            </a:r>
            <a:r>
              <a:rPr lang="en-US" dirty="0"/>
              <a:t>, </a:t>
            </a:r>
            <a:r>
              <a:rPr lang="en-US" dirty="0" err="1"/>
              <a:t>rutera</a:t>
            </a:r>
            <a:r>
              <a:rPr lang="en-US" dirty="0"/>
              <a:t>, hard </a:t>
            </a:r>
            <a:r>
              <a:rPr lang="en-US" dirty="0" err="1"/>
              <a:t>driverat</a:t>
            </a:r>
            <a:r>
              <a:rPr lang="en-US" dirty="0"/>
              <a:t> e </a:t>
            </a:r>
            <a:r>
              <a:rPr lang="en-US" dirty="0" err="1"/>
              <a:t>jashtëm</a:t>
            </a:r>
            <a:r>
              <a:rPr lang="en-US" dirty="0"/>
              <a:t> </a:t>
            </a:r>
            <a:r>
              <a:rPr lang="en-US" dirty="0" err="1"/>
              <a:t>dhe</a:t>
            </a:r>
            <a:r>
              <a:rPr lang="en-US" dirty="0"/>
              <a:t> </a:t>
            </a:r>
            <a:r>
              <a:rPr lang="en-US" dirty="0" err="1"/>
              <a:t>pajisjet</a:t>
            </a:r>
            <a:r>
              <a:rPr lang="en-US" dirty="0"/>
              <a:t> </a:t>
            </a:r>
            <a:r>
              <a:rPr lang="en-US" dirty="0" err="1"/>
              <a:t>të</a:t>
            </a:r>
            <a:r>
              <a:rPr lang="en-US" dirty="0"/>
              <a:t> </a:t>
            </a:r>
            <a:r>
              <a:rPr lang="en-US" dirty="0" err="1"/>
              <a:t>tjera</a:t>
            </a:r>
            <a:r>
              <a:rPr lang="en-US" dirty="0"/>
              <a:t> </a:t>
            </a:r>
            <a:r>
              <a:rPr lang="en-US" dirty="0" err="1"/>
              <a:t>të</a:t>
            </a:r>
            <a:r>
              <a:rPr lang="en-US" dirty="0"/>
              <a:t> </a:t>
            </a:r>
            <a:r>
              <a:rPr lang="en-US" dirty="0" err="1"/>
              <a:t>ruajtjes</a:t>
            </a:r>
            <a:r>
              <a:rPr lang="en-US" dirty="0"/>
              <a:t>, </a:t>
            </a:r>
            <a:r>
              <a:rPr lang="en-US" dirty="0" err="1"/>
              <a:t>si</a:t>
            </a:r>
            <a:r>
              <a:rPr lang="en-US" dirty="0"/>
              <a:t> </a:t>
            </a:r>
            <a:r>
              <a:rPr lang="en-US" dirty="0" err="1"/>
              <a:t>dhe</a:t>
            </a:r>
            <a:r>
              <a:rPr lang="en-US" dirty="0"/>
              <a:t> </a:t>
            </a:r>
            <a:r>
              <a:rPr lang="en-US" dirty="0" err="1"/>
              <a:t>stacionet</a:t>
            </a:r>
            <a:r>
              <a:rPr lang="en-US" dirty="0"/>
              <a:t> e </a:t>
            </a:r>
            <a:r>
              <a:rPr lang="en-US" dirty="0" err="1"/>
              <a:t>lidhjes</a:t>
            </a:r>
            <a:r>
              <a:rPr lang="en-US" dirty="0"/>
              <a:t>/docking stations (</a:t>
            </a:r>
            <a:r>
              <a:rPr lang="en-US" dirty="0" err="1"/>
              <a:t>që</a:t>
            </a:r>
            <a:r>
              <a:rPr lang="en-US" dirty="0"/>
              <a:t> </a:t>
            </a:r>
            <a:r>
              <a:rPr lang="en-US" dirty="0" err="1"/>
              <a:t>lejojnë</a:t>
            </a:r>
            <a:r>
              <a:rPr lang="en-US" dirty="0"/>
              <a:t> </a:t>
            </a:r>
            <a:r>
              <a:rPr lang="en-US" dirty="0" err="1"/>
              <a:t>lidhjet</a:t>
            </a:r>
            <a:r>
              <a:rPr lang="en-US" dirty="0"/>
              <a:t> e </a:t>
            </a:r>
            <a:r>
              <a:rPr lang="en-US" dirty="0" err="1"/>
              <a:t>shumta</a:t>
            </a:r>
            <a:r>
              <a:rPr lang="en-US" dirty="0"/>
              <a:t> </a:t>
            </a:r>
            <a:r>
              <a:rPr lang="en-US" dirty="0" err="1"/>
              <a:t>të</a:t>
            </a:r>
            <a:r>
              <a:rPr lang="en-US" dirty="0"/>
              <a:t> </a:t>
            </a:r>
            <a:r>
              <a:rPr lang="en-US" dirty="0" err="1"/>
              <a:t>bëhen</a:t>
            </a:r>
            <a:r>
              <a:rPr lang="en-US" dirty="0"/>
              <a:t>).</a:t>
            </a:r>
          </a:p>
        </p:txBody>
      </p:sp>
      <p:sp>
        <p:nvSpPr>
          <p:cNvPr id="4" name="Espace réservé du numéro de diapositive 3"/>
          <p:cNvSpPr>
            <a:spLocks noGrp="1"/>
          </p:cNvSpPr>
          <p:nvPr>
            <p:ph type="sldNum" sz="quarter" idx="12"/>
          </p:nvPr>
        </p:nvSpPr>
        <p:spPr/>
        <p:txBody>
          <a:bodyPr/>
          <a:lstStyle/>
          <a:p>
            <a:fld id="{C1820EB3-92EE-104B-92CD-26C09B1518FE}" type="slidenum">
              <a:rPr lang="en-US" smtClean="0"/>
              <a:pPr/>
              <a:t>16</a:t>
            </a:fld>
            <a:endParaRPr lang="en-US"/>
          </a:p>
        </p:txBody>
      </p:sp>
    </p:spTree>
    <p:extLst>
      <p:ext uri="{BB962C8B-B14F-4D97-AF65-F5344CB8AC3E}">
        <p14:creationId xmlns:p14="http://schemas.microsoft.com/office/powerpoint/2010/main" val="1734200286"/>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dirty="0" err="1" smtClean="0"/>
              <a:t>Kategoritë</a:t>
            </a:r>
            <a:r>
              <a:rPr lang="en-US" b="1" dirty="0" smtClean="0"/>
              <a:t> e </a:t>
            </a:r>
            <a:r>
              <a:rPr lang="en-US" b="1" dirty="0" err="1" smtClean="0"/>
              <a:t>gjurmëve</a:t>
            </a:r>
            <a:r>
              <a:rPr lang="en-US" b="1" dirty="0" smtClean="0"/>
              <a:t> </a:t>
            </a:r>
            <a:r>
              <a:rPr lang="en-US" b="1" dirty="0" err="1" smtClean="0"/>
              <a:t>dixhitale</a:t>
            </a:r>
            <a:endParaRPr lang="en-US" b="1" dirty="0"/>
          </a:p>
        </p:txBody>
      </p:sp>
      <p:graphicFrame>
        <p:nvGraphicFramePr>
          <p:cNvPr id="3" name="Inhaltsplatzhalter 2"/>
          <p:cNvGraphicFramePr>
            <a:graphicFrameLocks noGrp="1"/>
          </p:cNvGraphicFramePr>
          <p:nvPr>
            <p:ph idx="1"/>
            <p:extLst>
              <p:ext uri="{D42A27DB-BD31-4B8C-83A1-F6EECF244321}">
                <p14:modId xmlns:p14="http://schemas.microsoft.com/office/powerpoint/2010/main" val="1631494241"/>
              </p:ext>
            </p:extLst>
          </p:nvPr>
        </p:nvGraphicFramePr>
        <p:xfrm>
          <a:off x="457200" y="1600199"/>
          <a:ext cx="8441140" cy="4907280"/>
        </p:xfrm>
        <a:graphic>
          <a:graphicData uri="http://schemas.openxmlformats.org/drawingml/2006/table">
            <a:tbl>
              <a:tblPr firstRow="1" bandRow="1">
                <a:effectLst>
                  <a:outerShdw blurRad="76200" dir="18900000" sy="23000" kx="-1200000" algn="bl" rotWithShape="0">
                    <a:prstClr val="black">
                      <a:alpha val="20000"/>
                    </a:prstClr>
                  </a:outerShdw>
                </a:effectLst>
                <a:tableStyleId>{5C22544A-7EE6-4342-B048-85BDC9FD1C3A}</a:tableStyleId>
              </a:tblPr>
              <a:tblGrid>
                <a:gridCol w="4220570"/>
                <a:gridCol w="4220570"/>
              </a:tblGrid>
              <a:tr h="455607">
                <a:tc>
                  <a:txBody>
                    <a:bodyPr/>
                    <a:lstStyle/>
                    <a:p>
                      <a:r>
                        <a:rPr lang="de-DE" sz="2800" dirty="0" smtClean="0"/>
                        <a:t>Gjurmë të shmangshme</a:t>
                      </a:r>
                      <a:endParaRPr lang="de-DE" sz="2800" dirty="0"/>
                    </a:p>
                  </a:txBody>
                  <a:tcPr/>
                </a:tc>
                <a:tc>
                  <a:txBody>
                    <a:bodyPr/>
                    <a:lstStyle/>
                    <a:p>
                      <a:r>
                        <a:rPr lang="de-DE" sz="2800" dirty="0" smtClean="0"/>
                        <a:t>Gjurmë të  pashmangshme</a:t>
                      </a:r>
                    </a:p>
                  </a:txBody>
                  <a:tcPr/>
                </a:tc>
              </a:tr>
              <a:tr h="4214364">
                <a:tc>
                  <a:txBody>
                    <a:bodyPr/>
                    <a:lstStyle/>
                    <a:p>
                      <a:r>
                        <a:rPr lang="de-DE" sz="2400" b="1" dirty="0" smtClean="0"/>
                        <a:t>Thumbcache</a:t>
                      </a:r>
                    </a:p>
                    <a:p>
                      <a:r>
                        <a:rPr lang="de-DE" sz="2400" b="1" dirty="0" smtClean="0"/>
                        <a:t>Listat më të përdorura së fundmi</a:t>
                      </a:r>
                    </a:p>
                    <a:p>
                      <a:r>
                        <a:rPr lang="de-DE" sz="2400" b="1" dirty="0" smtClean="0"/>
                        <a:t>Regjistri i dosjeve</a:t>
                      </a:r>
                    </a:p>
                    <a:p>
                      <a:r>
                        <a:rPr lang="de-DE" sz="2400" b="1" dirty="0" smtClean="0"/>
                        <a:t>Historitë e shfletuesit</a:t>
                      </a:r>
                    </a:p>
                    <a:p>
                      <a:r>
                        <a:rPr lang="de-DE" sz="2400" b="1" dirty="0" smtClean="0"/>
                        <a:t>Arkivat e shfletuesit</a:t>
                      </a:r>
                    </a:p>
                    <a:p>
                      <a:r>
                        <a:rPr lang="de-DE" sz="2400" b="1" dirty="0" smtClean="0"/>
                        <a:t>Programet më të përdorura</a:t>
                      </a:r>
                    </a:p>
                    <a:p>
                      <a:r>
                        <a:rPr lang="de-DE" sz="2400" b="1" dirty="0" smtClean="0"/>
                        <a:t>Të dhënat e formës</a:t>
                      </a:r>
                    </a:p>
                    <a:p>
                      <a:r>
                        <a:rPr lang="de-DE" sz="2400" b="1" dirty="0" smtClean="0"/>
                        <a:t>Pagefile.sys</a:t>
                      </a:r>
                    </a:p>
                    <a:p>
                      <a:r>
                        <a:rPr lang="de-DE" sz="2400" b="1" dirty="0" smtClean="0"/>
                        <a:t>Hiberfil.sys</a:t>
                      </a:r>
                    </a:p>
                    <a:p>
                      <a:r>
                        <a:rPr lang="de-DE" sz="2400" b="1" dirty="0" smtClean="0"/>
                        <a:t>Kopjet e hijes së volumit…</a:t>
                      </a:r>
                    </a:p>
                    <a:p>
                      <a:endParaRPr lang="de-DE"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2800" b="1" dirty="0" smtClean="0"/>
                        <a:t>slacks</a:t>
                      </a:r>
                    </a:p>
                    <a:p>
                      <a:pPr marL="0" marR="0" indent="0" algn="l" defTabSz="457200" rtl="0" eaLnBrk="1" fontAlgn="auto" latinLnBrk="0" hangingPunct="1">
                        <a:lnSpc>
                          <a:spcPct val="100000"/>
                        </a:lnSpc>
                        <a:spcBef>
                          <a:spcPts val="0"/>
                        </a:spcBef>
                        <a:spcAft>
                          <a:spcPts val="0"/>
                        </a:spcAft>
                        <a:buClrTx/>
                        <a:buSzTx/>
                        <a:buFontTx/>
                        <a:buNone/>
                        <a:tabLst/>
                        <a:defRPr/>
                      </a:pPr>
                      <a:r>
                        <a:rPr lang="de-DE" sz="2800" b="1" dirty="0" smtClean="0"/>
                        <a:t>Hapësira e Paalokuar</a:t>
                      </a:r>
                    </a:p>
                    <a:p>
                      <a:pPr marL="0" marR="0" indent="0" algn="l" defTabSz="457200" rtl="0" eaLnBrk="1" fontAlgn="auto" latinLnBrk="0" hangingPunct="1">
                        <a:lnSpc>
                          <a:spcPct val="100000"/>
                        </a:lnSpc>
                        <a:spcBef>
                          <a:spcPts val="0"/>
                        </a:spcBef>
                        <a:spcAft>
                          <a:spcPts val="0"/>
                        </a:spcAft>
                        <a:buClrTx/>
                        <a:buSzTx/>
                        <a:buFontTx/>
                        <a:buNone/>
                        <a:tabLst/>
                        <a:defRPr/>
                      </a:pPr>
                      <a:r>
                        <a:rPr lang="de-DE" sz="2800" b="1" dirty="0" smtClean="0"/>
                        <a:t>MFT Entries</a:t>
                      </a:r>
                    </a:p>
                    <a:p>
                      <a:pPr marL="0" marR="0" indent="0" algn="l" defTabSz="457200" rtl="0" eaLnBrk="1" fontAlgn="auto" latinLnBrk="0" hangingPunct="1">
                        <a:lnSpc>
                          <a:spcPct val="100000"/>
                        </a:lnSpc>
                        <a:spcBef>
                          <a:spcPts val="0"/>
                        </a:spcBef>
                        <a:spcAft>
                          <a:spcPts val="0"/>
                        </a:spcAft>
                        <a:buClrTx/>
                        <a:buSzTx/>
                        <a:buFontTx/>
                        <a:buNone/>
                        <a:tabLst/>
                        <a:defRPr/>
                      </a:pPr>
                      <a:r>
                        <a:rPr lang="de-DE" sz="2800" b="1" dirty="0" smtClean="0"/>
                        <a:t>RAM</a:t>
                      </a:r>
                    </a:p>
                    <a:p>
                      <a:pPr marL="0" marR="0" indent="0" algn="l" defTabSz="457200" rtl="0" eaLnBrk="1" fontAlgn="auto" latinLnBrk="0" hangingPunct="1">
                        <a:lnSpc>
                          <a:spcPct val="100000"/>
                        </a:lnSpc>
                        <a:spcBef>
                          <a:spcPts val="0"/>
                        </a:spcBef>
                        <a:spcAft>
                          <a:spcPts val="0"/>
                        </a:spcAft>
                        <a:buClrTx/>
                        <a:buSzTx/>
                        <a:buFontTx/>
                        <a:buNone/>
                        <a:tabLst/>
                        <a:defRPr/>
                      </a:pPr>
                      <a:r>
                        <a:rPr lang="de-DE" sz="2800" b="1" dirty="0" smtClean="0"/>
                        <a:t>disa gjurmë aplikimi</a:t>
                      </a:r>
                    </a:p>
                  </a:txBody>
                  <a:tcPr/>
                </a:tc>
              </a:tr>
            </a:tbl>
          </a:graphicData>
        </a:graphic>
      </p:graphicFrame>
      <p:sp>
        <p:nvSpPr>
          <p:cNvPr id="4" name="Espace réservé du numéro de diapositive 3"/>
          <p:cNvSpPr>
            <a:spLocks noGrp="1"/>
          </p:cNvSpPr>
          <p:nvPr>
            <p:ph type="sldNum" sz="quarter" idx="12"/>
          </p:nvPr>
        </p:nvSpPr>
        <p:spPr/>
        <p:txBody>
          <a:bodyPr/>
          <a:lstStyle/>
          <a:p>
            <a:r>
              <a:rPr lang="en-US" dirty="0" smtClean="0"/>
              <a:t>!</a:t>
            </a:r>
            <a:fld id="{C1820EB3-92EE-104B-92CD-26C09B1518FE}" type="slidenum">
              <a:rPr lang="en-US" smtClean="0"/>
              <a:pPr/>
              <a:t>160</a:t>
            </a:fld>
            <a:endParaRPr lang="en-US" dirty="0"/>
          </a:p>
        </p:txBody>
      </p:sp>
    </p:spTree>
    <p:extLst>
      <p:ext uri="{BB962C8B-B14F-4D97-AF65-F5344CB8AC3E}">
        <p14:creationId xmlns:p14="http://schemas.microsoft.com/office/powerpoint/2010/main" val="3232658812"/>
      </p:ext>
    </p:ext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5590"/>
          </a:xfrm>
        </p:spPr>
        <p:txBody>
          <a:bodyPr>
            <a:normAutofit fontScale="90000"/>
          </a:bodyPr>
          <a:lstStyle/>
          <a:p>
            <a:r>
              <a:rPr lang="en-US" b="1" dirty="0"/>
              <a:t>Çfarë </a:t>
            </a:r>
            <a:r>
              <a:rPr lang="en-US" b="1" dirty="0" err="1"/>
              <a:t>mund</a:t>
            </a:r>
            <a:r>
              <a:rPr lang="en-US" b="1" dirty="0"/>
              <a:t> </a:t>
            </a:r>
            <a:r>
              <a:rPr lang="en-US" b="1" dirty="0" err="1"/>
              <a:t>të</a:t>
            </a:r>
            <a:r>
              <a:rPr lang="en-US" b="1" dirty="0"/>
              <a:t> </a:t>
            </a:r>
            <a:r>
              <a:rPr lang="en-US" b="1" dirty="0" err="1"/>
              <a:t>bëjë</a:t>
            </a:r>
            <a:r>
              <a:rPr lang="en-US" b="1" dirty="0"/>
              <a:t> </a:t>
            </a:r>
            <a:r>
              <a:rPr lang="en-US" b="1" dirty="0" err="1"/>
              <a:t>për</a:t>
            </a:r>
            <a:r>
              <a:rPr lang="en-US" b="1" dirty="0"/>
              <a:t> </a:t>
            </a:r>
            <a:r>
              <a:rPr lang="en-US" b="1" dirty="0" err="1" smtClean="0"/>
              <a:t>ju</a:t>
            </a:r>
            <a:r>
              <a:rPr lang="en-US" b="1" dirty="0" smtClean="0"/>
              <a:t> </a:t>
            </a:r>
            <a:r>
              <a:rPr lang="en-US" b="1" dirty="0" err="1" smtClean="0"/>
              <a:t>mjekësia</a:t>
            </a:r>
            <a:r>
              <a:rPr lang="en-US" b="1" dirty="0" smtClean="0"/>
              <a:t> </a:t>
            </a:r>
            <a:r>
              <a:rPr lang="en-US" b="1" dirty="0" err="1" smtClean="0"/>
              <a:t>ligjore</a:t>
            </a:r>
            <a:r>
              <a:rPr lang="en-US" b="1" dirty="0" smtClean="0"/>
              <a:t> </a:t>
            </a:r>
            <a:r>
              <a:rPr lang="en-US" b="1" dirty="0" err="1" smtClean="0"/>
              <a:t>dixhitale</a:t>
            </a:r>
            <a:r>
              <a:rPr lang="en-US" b="1" dirty="0" smtClean="0"/>
              <a:t>?</a:t>
            </a:r>
            <a:endParaRPr lang="en-US" b="1" dirty="0"/>
          </a:p>
        </p:txBody>
      </p:sp>
      <p:sp>
        <p:nvSpPr>
          <p:cNvPr id="4" name="Rectangle 3"/>
          <p:cNvSpPr>
            <a:spLocks noGrp="1" noChangeArrowheads="1"/>
          </p:cNvSpPr>
          <p:nvPr>
            <p:ph idx="1"/>
          </p:nvPr>
        </p:nvSpPr>
        <p:spPr/>
        <p:txBody>
          <a:bodyPr>
            <a:normAutofit/>
          </a:bodyPr>
          <a:lstStyle/>
          <a:p>
            <a:pPr>
              <a:lnSpc>
                <a:spcPct val="150000"/>
              </a:lnSpc>
              <a:spcBef>
                <a:spcPts val="0"/>
              </a:spcBef>
            </a:pPr>
            <a:endParaRPr lang="en-GB"/>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80" y="1145590"/>
            <a:ext cx="9109720" cy="54899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Espace réservé du numéro de diapositive 2"/>
          <p:cNvSpPr>
            <a:spLocks noGrp="1"/>
          </p:cNvSpPr>
          <p:nvPr>
            <p:ph type="sldNum" sz="quarter" idx="12"/>
          </p:nvPr>
        </p:nvSpPr>
        <p:spPr/>
        <p:txBody>
          <a:bodyPr/>
          <a:lstStyle/>
          <a:p>
            <a:r>
              <a:rPr lang="en-US" dirty="0" smtClean="0"/>
              <a:t>!</a:t>
            </a:r>
            <a:fld id="{C1820EB3-92EE-104B-92CD-26C09B1518FE}" type="slidenum">
              <a:rPr lang="en-US" smtClean="0"/>
              <a:pPr/>
              <a:t>161</a:t>
            </a:fld>
            <a:endParaRPr lang="en-US" dirty="0"/>
          </a:p>
        </p:txBody>
      </p:sp>
    </p:spTree>
    <p:extLst>
      <p:ext uri="{BB962C8B-B14F-4D97-AF65-F5344CB8AC3E}">
        <p14:creationId xmlns:p14="http://schemas.microsoft.com/office/powerpoint/2010/main" val="4099990356"/>
      </p:ext>
    </p:ext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r>
              <a:rPr lang="en-US" b="1" dirty="0"/>
              <a:t>Çfarë </a:t>
            </a:r>
            <a:r>
              <a:rPr lang="en-US" b="1" dirty="0" err="1"/>
              <a:t>mund</a:t>
            </a:r>
            <a:r>
              <a:rPr lang="en-US" b="1" dirty="0"/>
              <a:t> </a:t>
            </a:r>
            <a:r>
              <a:rPr lang="en-US" b="1" dirty="0" err="1"/>
              <a:t>të</a:t>
            </a:r>
            <a:r>
              <a:rPr lang="en-US" b="1" dirty="0"/>
              <a:t> </a:t>
            </a:r>
            <a:r>
              <a:rPr lang="en-US" b="1" dirty="0" err="1"/>
              <a:t>bëjë</a:t>
            </a:r>
            <a:r>
              <a:rPr lang="en-US" b="1" dirty="0"/>
              <a:t> </a:t>
            </a:r>
            <a:r>
              <a:rPr lang="en-US" b="1" dirty="0" err="1"/>
              <a:t>për</a:t>
            </a:r>
            <a:r>
              <a:rPr lang="en-US" b="1" dirty="0"/>
              <a:t> </a:t>
            </a:r>
            <a:r>
              <a:rPr lang="en-US" b="1" dirty="0" err="1"/>
              <a:t>ju</a:t>
            </a:r>
            <a:r>
              <a:rPr lang="en-US" b="1" dirty="0"/>
              <a:t> </a:t>
            </a:r>
            <a:r>
              <a:rPr lang="en-US" b="1" dirty="0" err="1"/>
              <a:t>mjekësia</a:t>
            </a:r>
            <a:r>
              <a:rPr lang="en-US" b="1" dirty="0"/>
              <a:t> </a:t>
            </a:r>
            <a:r>
              <a:rPr lang="en-US" b="1" dirty="0" err="1"/>
              <a:t>ligjore</a:t>
            </a:r>
            <a:r>
              <a:rPr lang="en-US" b="1" dirty="0"/>
              <a:t> </a:t>
            </a:r>
            <a:r>
              <a:rPr lang="en-US" b="1" dirty="0" err="1"/>
              <a:t>dixhitale</a:t>
            </a:r>
            <a:r>
              <a:rPr lang="en-US" b="1" dirty="0"/>
              <a:t>?</a:t>
            </a:r>
          </a:p>
        </p:txBody>
      </p:sp>
      <p:sp>
        <p:nvSpPr>
          <p:cNvPr id="4" name="Rectangle 3"/>
          <p:cNvSpPr>
            <a:spLocks noGrp="1" noChangeArrowheads="1"/>
          </p:cNvSpPr>
          <p:nvPr>
            <p:ph idx="1"/>
          </p:nvPr>
        </p:nvSpPr>
        <p:spPr>
          <a:xfrm>
            <a:off x="2094614" y="1334386"/>
            <a:ext cx="6592186" cy="4525963"/>
          </a:xfrm>
        </p:spPr>
        <p:txBody>
          <a:bodyPr>
            <a:normAutofit fontScale="92500" lnSpcReduction="20000"/>
          </a:bodyPr>
          <a:lstStyle/>
          <a:p>
            <a:pPr marL="0" indent="0">
              <a:lnSpc>
                <a:spcPct val="150000"/>
              </a:lnSpc>
              <a:spcBef>
                <a:spcPts val="0"/>
              </a:spcBef>
              <a:buNone/>
            </a:pPr>
            <a:r>
              <a:rPr lang="en-GB" b="1" dirty="0"/>
              <a:t>Të </a:t>
            </a:r>
            <a:r>
              <a:rPr lang="en-GB" b="1" dirty="0" err="1"/>
              <a:t>dhëna</a:t>
            </a:r>
            <a:r>
              <a:rPr lang="en-GB" b="1" dirty="0"/>
              <a:t> </a:t>
            </a:r>
            <a:r>
              <a:rPr lang="en-GB" b="1" dirty="0" err="1"/>
              <a:t>specifike</a:t>
            </a:r>
            <a:r>
              <a:rPr lang="en-GB" b="1" dirty="0"/>
              <a:t> </a:t>
            </a:r>
            <a:r>
              <a:rPr lang="en-GB" b="1" dirty="0" err="1"/>
              <a:t>për</a:t>
            </a:r>
            <a:r>
              <a:rPr lang="en-GB" b="1" dirty="0"/>
              <a:t> </a:t>
            </a:r>
            <a:r>
              <a:rPr lang="en-GB" b="1" dirty="0" err="1"/>
              <a:t>përdoruesit</a:t>
            </a:r>
            <a:endParaRPr lang="en-GB" b="1" dirty="0"/>
          </a:p>
          <a:p>
            <a:pPr marL="0" indent="0">
              <a:lnSpc>
                <a:spcPct val="150000"/>
              </a:lnSpc>
              <a:spcBef>
                <a:spcPts val="0"/>
              </a:spcBef>
              <a:buNone/>
            </a:pPr>
            <a:r>
              <a:rPr lang="en-GB" dirty="0" err="1"/>
              <a:t>Programet</a:t>
            </a:r>
            <a:r>
              <a:rPr lang="en-GB" dirty="0"/>
              <a:t> e </a:t>
            </a:r>
            <a:r>
              <a:rPr lang="en-GB" dirty="0" err="1"/>
              <a:t>përdorura</a:t>
            </a:r>
            <a:r>
              <a:rPr lang="en-GB" dirty="0"/>
              <a:t>, </a:t>
            </a:r>
            <a:r>
              <a:rPr lang="en-GB" dirty="0" err="1"/>
              <a:t>Faqet</a:t>
            </a:r>
            <a:r>
              <a:rPr lang="en-GB" dirty="0"/>
              <a:t> e </a:t>
            </a:r>
            <a:r>
              <a:rPr lang="en-GB" dirty="0" err="1"/>
              <a:t>vizituara</a:t>
            </a:r>
            <a:r>
              <a:rPr lang="en-GB" dirty="0"/>
              <a:t>, </a:t>
            </a:r>
            <a:r>
              <a:rPr lang="en-GB" dirty="0" err="1"/>
              <a:t>Kërkimet</a:t>
            </a:r>
            <a:r>
              <a:rPr lang="en-GB" dirty="0"/>
              <a:t> e </a:t>
            </a:r>
            <a:r>
              <a:rPr lang="en-GB" dirty="0" err="1"/>
              <a:t>kryera</a:t>
            </a:r>
            <a:r>
              <a:rPr lang="en-GB" dirty="0"/>
              <a:t>, </a:t>
            </a:r>
            <a:r>
              <a:rPr lang="en-GB" dirty="0" err="1"/>
              <a:t>Dosjet</a:t>
            </a:r>
            <a:r>
              <a:rPr lang="en-GB" dirty="0"/>
              <a:t> e </a:t>
            </a:r>
            <a:r>
              <a:rPr lang="en-GB" dirty="0" err="1"/>
              <a:t>hapura</a:t>
            </a:r>
            <a:r>
              <a:rPr lang="en-GB" dirty="0"/>
              <a:t> / </a:t>
            </a:r>
            <a:r>
              <a:rPr lang="en-GB" dirty="0" err="1"/>
              <a:t>të</a:t>
            </a:r>
            <a:r>
              <a:rPr lang="en-GB" dirty="0"/>
              <a:t> </a:t>
            </a:r>
            <a:r>
              <a:rPr lang="en-GB" dirty="0" err="1"/>
              <a:t>ruajtura</a:t>
            </a:r>
            <a:endParaRPr lang="en-GB" dirty="0" smtClean="0"/>
          </a:p>
          <a:p>
            <a:pPr marL="0" indent="0">
              <a:lnSpc>
                <a:spcPct val="150000"/>
              </a:lnSpc>
              <a:spcBef>
                <a:spcPts val="0"/>
              </a:spcBef>
              <a:buNone/>
            </a:pPr>
            <a:r>
              <a:rPr lang="en-GB" b="1" dirty="0" smtClean="0"/>
              <a:t>Të </a:t>
            </a:r>
            <a:r>
              <a:rPr lang="en-GB" b="1" dirty="0" err="1"/>
              <a:t>D</a:t>
            </a:r>
            <a:r>
              <a:rPr lang="en-GB" b="1" dirty="0" err="1" smtClean="0"/>
              <a:t>hëna</a:t>
            </a:r>
            <a:r>
              <a:rPr lang="en-GB" b="1" dirty="0" smtClean="0"/>
              <a:t> </a:t>
            </a:r>
            <a:r>
              <a:rPr lang="en-GB" b="1" dirty="0" err="1" smtClean="0"/>
              <a:t>të</a:t>
            </a:r>
            <a:r>
              <a:rPr lang="en-GB" b="1" dirty="0" smtClean="0"/>
              <a:t> </a:t>
            </a:r>
            <a:r>
              <a:rPr lang="en-GB" b="1" dirty="0" err="1" smtClean="0"/>
              <a:t>Daljes</a:t>
            </a:r>
            <a:endParaRPr lang="en-GB" b="1" dirty="0"/>
          </a:p>
          <a:p>
            <a:pPr marL="0" indent="0">
              <a:lnSpc>
                <a:spcPct val="150000"/>
              </a:lnSpc>
              <a:spcBef>
                <a:spcPts val="0"/>
              </a:spcBef>
              <a:buNone/>
            </a:pPr>
            <a:r>
              <a:rPr lang="en-GB" dirty="0"/>
              <a:t>Kur, </a:t>
            </a:r>
            <a:r>
              <a:rPr lang="en-GB" dirty="0" err="1"/>
              <a:t>ku</a:t>
            </a:r>
            <a:r>
              <a:rPr lang="en-GB" dirty="0"/>
              <a:t> </a:t>
            </a:r>
            <a:r>
              <a:rPr lang="en-GB" dirty="0" err="1"/>
              <a:t>ishte</a:t>
            </a:r>
            <a:r>
              <a:rPr lang="en-GB" dirty="0"/>
              <a:t> një </a:t>
            </a:r>
            <a:r>
              <a:rPr lang="en-GB" dirty="0" err="1"/>
              <a:t>foto</a:t>
            </a:r>
            <a:r>
              <a:rPr lang="en-GB" dirty="0"/>
              <a:t> e </a:t>
            </a:r>
            <a:r>
              <a:rPr lang="en-GB" dirty="0" err="1"/>
              <a:t>marrë</a:t>
            </a:r>
            <a:r>
              <a:rPr lang="en-GB" dirty="0"/>
              <a:t> me </a:t>
            </a:r>
            <a:r>
              <a:rPr lang="en-GB" dirty="0" err="1"/>
              <a:t>modelin</a:t>
            </a:r>
            <a:r>
              <a:rPr lang="en-GB" dirty="0"/>
              <a:t> e </a:t>
            </a:r>
            <a:r>
              <a:rPr lang="en-GB" dirty="0" err="1"/>
              <a:t>kamerës</a:t>
            </a:r>
            <a:r>
              <a:rPr lang="en-GB" dirty="0"/>
              <a:t>, </a:t>
            </a:r>
            <a:r>
              <a:rPr lang="en-GB" dirty="0" err="1"/>
              <a:t>numrin</a:t>
            </a:r>
            <a:r>
              <a:rPr lang="en-GB" dirty="0"/>
              <a:t> serial</a:t>
            </a:r>
            <a:endParaRPr lang="en-GB" dirty="0" smtClean="0"/>
          </a:p>
        </p:txBody>
      </p:sp>
      <p:pic>
        <p:nvPicPr>
          <p:cNvPr id="3074" name="Picture 2" descr="http://icons.iconarchive.com/icons/artua/dragon-soft/512/User-ic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6692" y="1515177"/>
            <a:ext cx="1759652" cy="175965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www.jmarior.net/wp-images/aperture-icon.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224" y="3838358"/>
            <a:ext cx="1679943" cy="1679943"/>
          </a:xfrm>
          <a:prstGeom prst="rect">
            <a:avLst/>
          </a:prstGeom>
          <a:noFill/>
          <a:extLst>
            <a:ext uri="{909E8E84-426E-40DD-AFC4-6F175D3DCCD1}">
              <a14:hiddenFill xmlns:a14="http://schemas.microsoft.com/office/drawing/2010/main">
                <a:solidFill>
                  <a:srgbClr val="FFFFFF"/>
                </a:solidFill>
              </a14:hiddenFill>
            </a:ext>
          </a:extLst>
        </p:spPr>
      </p:pic>
      <p:sp>
        <p:nvSpPr>
          <p:cNvPr id="3" name="Espace réservé du numéro de diapositive 2"/>
          <p:cNvSpPr>
            <a:spLocks noGrp="1"/>
          </p:cNvSpPr>
          <p:nvPr>
            <p:ph type="sldNum" sz="quarter" idx="12"/>
          </p:nvPr>
        </p:nvSpPr>
        <p:spPr/>
        <p:txBody>
          <a:bodyPr/>
          <a:lstStyle/>
          <a:p>
            <a:r>
              <a:rPr lang="en-US" dirty="0" smtClean="0"/>
              <a:t>!</a:t>
            </a:r>
            <a:fld id="{C1820EB3-92EE-104B-92CD-26C09B1518FE}" type="slidenum">
              <a:rPr lang="en-US" smtClean="0"/>
              <a:pPr/>
              <a:t>162</a:t>
            </a:fld>
            <a:endParaRPr lang="en-US" dirty="0"/>
          </a:p>
        </p:txBody>
      </p:sp>
    </p:spTree>
    <p:extLst>
      <p:ext uri="{BB962C8B-B14F-4D97-AF65-F5344CB8AC3E}">
        <p14:creationId xmlns:p14="http://schemas.microsoft.com/office/powerpoint/2010/main" val="19917227"/>
      </p:ext>
    </p:ext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r>
              <a:rPr lang="en-US" b="1" dirty="0"/>
              <a:t>Çfarë </a:t>
            </a:r>
            <a:r>
              <a:rPr lang="en-US" b="1" dirty="0" err="1"/>
              <a:t>mund</a:t>
            </a:r>
            <a:r>
              <a:rPr lang="en-US" b="1" dirty="0"/>
              <a:t> </a:t>
            </a:r>
            <a:r>
              <a:rPr lang="en-US" b="1" dirty="0" err="1"/>
              <a:t>të</a:t>
            </a:r>
            <a:r>
              <a:rPr lang="en-US" b="1" dirty="0"/>
              <a:t> </a:t>
            </a:r>
            <a:r>
              <a:rPr lang="en-US" b="1" dirty="0" err="1"/>
              <a:t>bëjë</a:t>
            </a:r>
            <a:r>
              <a:rPr lang="en-US" b="1" dirty="0"/>
              <a:t> </a:t>
            </a:r>
            <a:r>
              <a:rPr lang="en-US" b="1" dirty="0" err="1"/>
              <a:t>për</a:t>
            </a:r>
            <a:r>
              <a:rPr lang="en-US" b="1" dirty="0"/>
              <a:t> </a:t>
            </a:r>
            <a:r>
              <a:rPr lang="en-US" b="1" dirty="0" err="1"/>
              <a:t>ju</a:t>
            </a:r>
            <a:r>
              <a:rPr lang="en-US" b="1" dirty="0"/>
              <a:t> </a:t>
            </a:r>
            <a:r>
              <a:rPr lang="en-US" b="1" dirty="0" err="1"/>
              <a:t>mjekësia</a:t>
            </a:r>
            <a:r>
              <a:rPr lang="en-US" b="1" dirty="0"/>
              <a:t> </a:t>
            </a:r>
            <a:r>
              <a:rPr lang="en-US" b="1" dirty="0" err="1"/>
              <a:t>ligjore</a:t>
            </a:r>
            <a:r>
              <a:rPr lang="en-US" b="1" dirty="0"/>
              <a:t> </a:t>
            </a:r>
            <a:r>
              <a:rPr lang="en-US" b="1" dirty="0" err="1"/>
              <a:t>dixhitale</a:t>
            </a:r>
            <a:r>
              <a:rPr lang="en-US" b="1" dirty="0"/>
              <a:t>??</a:t>
            </a:r>
          </a:p>
        </p:txBody>
      </p:sp>
      <p:sp>
        <p:nvSpPr>
          <p:cNvPr id="4" name="Rectangle 3"/>
          <p:cNvSpPr>
            <a:spLocks noGrp="1" noChangeArrowheads="1"/>
          </p:cNvSpPr>
          <p:nvPr>
            <p:ph idx="1"/>
          </p:nvPr>
        </p:nvSpPr>
        <p:spPr>
          <a:xfrm>
            <a:off x="2083982" y="1600200"/>
            <a:ext cx="6613450" cy="4525963"/>
          </a:xfrm>
        </p:spPr>
        <p:txBody>
          <a:bodyPr>
            <a:normAutofit fontScale="85000" lnSpcReduction="10000"/>
          </a:bodyPr>
          <a:lstStyle/>
          <a:p>
            <a:pPr marL="0" indent="0">
              <a:lnSpc>
                <a:spcPct val="150000"/>
              </a:lnSpc>
              <a:spcBef>
                <a:spcPts val="0"/>
              </a:spcBef>
              <a:buNone/>
            </a:pPr>
            <a:r>
              <a:rPr lang="en-GB" b="1" dirty="0"/>
              <a:t>Të </a:t>
            </a:r>
            <a:r>
              <a:rPr lang="en-GB" b="1" dirty="0" err="1"/>
              <a:t>dhënat</a:t>
            </a:r>
            <a:r>
              <a:rPr lang="en-GB" b="1" dirty="0"/>
              <a:t> e </a:t>
            </a:r>
            <a:r>
              <a:rPr lang="en-GB" b="1" dirty="0" err="1"/>
              <a:t>aplikimit</a:t>
            </a:r>
            <a:endParaRPr lang="en-GB" b="1" dirty="0"/>
          </a:p>
          <a:p>
            <a:pPr marL="0" indent="0">
              <a:lnSpc>
                <a:spcPct val="150000"/>
              </a:lnSpc>
              <a:spcBef>
                <a:spcPts val="0"/>
              </a:spcBef>
              <a:buNone/>
            </a:pPr>
            <a:r>
              <a:rPr lang="en-GB" dirty="0" err="1"/>
              <a:t>Klientët</a:t>
            </a:r>
            <a:r>
              <a:rPr lang="en-GB" dirty="0"/>
              <a:t> E-Mail, </a:t>
            </a:r>
            <a:r>
              <a:rPr lang="en-GB" dirty="0" err="1"/>
              <a:t>historia</a:t>
            </a:r>
            <a:r>
              <a:rPr lang="en-GB" dirty="0"/>
              <a:t> e </a:t>
            </a:r>
            <a:r>
              <a:rPr lang="en-GB" dirty="0" err="1"/>
              <a:t>bisedave</a:t>
            </a:r>
            <a:r>
              <a:rPr lang="en-GB" dirty="0"/>
              <a:t>, </a:t>
            </a:r>
            <a:r>
              <a:rPr lang="en-GB" dirty="0" err="1"/>
              <a:t>bazat</a:t>
            </a:r>
            <a:r>
              <a:rPr lang="en-GB" dirty="0"/>
              <a:t> e </a:t>
            </a:r>
            <a:r>
              <a:rPr lang="en-GB" dirty="0" err="1"/>
              <a:t>të</a:t>
            </a:r>
            <a:r>
              <a:rPr lang="en-GB" dirty="0"/>
              <a:t> </a:t>
            </a:r>
            <a:r>
              <a:rPr lang="en-GB" dirty="0" err="1"/>
              <a:t>dhënave</a:t>
            </a:r>
            <a:r>
              <a:rPr lang="en-GB" dirty="0"/>
              <a:t>, </a:t>
            </a:r>
            <a:r>
              <a:rPr lang="en-GB" dirty="0" err="1"/>
              <a:t>konfigurimet</a:t>
            </a:r>
            <a:r>
              <a:rPr lang="en-GB" dirty="0"/>
              <a:t>, </a:t>
            </a:r>
            <a:r>
              <a:rPr lang="en-GB" dirty="0" err="1"/>
              <a:t>analiza</a:t>
            </a:r>
            <a:r>
              <a:rPr lang="en-GB" dirty="0"/>
              <a:t> malware</a:t>
            </a:r>
          </a:p>
          <a:p>
            <a:pPr marL="0" indent="0">
              <a:lnSpc>
                <a:spcPct val="150000"/>
              </a:lnSpc>
              <a:spcBef>
                <a:spcPts val="0"/>
              </a:spcBef>
              <a:buNone/>
            </a:pPr>
            <a:endParaRPr lang="en-GB" b="1" dirty="0"/>
          </a:p>
          <a:p>
            <a:pPr marL="0" indent="0">
              <a:lnSpc>
                <a:spcPct val="150000"/>
              </a:lnSpc>
              <a:spcBef>
                <a:spcPts val="0"/>
              </a:spcBef>
              <a:buNone/>
            </a:pPr>
            <a:r>
              <a:rPr lang="en-GB" b="1" dirty="0" err="1"/>
              <a:t>fragmente</a:t>
            </a:r>
            <a:endParaRPr lang="en-GB" b="1" dirty="0"/>
          </a:p>
          <a:p>
            <a:pPr marL="0" indent="0">
              <a:lnSpc>
                <a:spcPct val="150000"/>
              </a:lnSpc>
              <a:spcBef>
                <a:spcPts val="0"/>
              </a:spcBef>
              <a:buNone/>
            </a:pPr>
            <a:r>
              <a:rPr lang="en-GB" dirty="0"/>
              <a:t>Fragment </a:t>
            </a:r>
            <a:r>
              <a:rPr lang="en-GB" dirty="0" err="1"/>
              <a:t>i</a:t>
            </a:r>
            <a:r>
              <a:rPr lang="en-GB" dirty="0"/>
              <a:t> </a:t>
            </a:r>
            <a:r>
              <a:rPr lang="en-GB" dirty="0" err="1"/>
              <a:t>fotografive</a:t>
            </a:r>
            <a:r>
              <a:rPr lang="en-GB" dirty="0"/>
              <a:t>, </a:t>
            </a:r>
            <a:r>
              <a:rPr lang="en-GB" dirty="0" err="1"/>
              <a:t>dokumenteve</a:t>
            </a:r>
            <a:r>
              <a:rPr lang="en-GB" dirty="0"/>
              <a:t>, </a:t>
            </a:r>
            <a:r>
              <a:rPr lang="en-GB" dirty="0" err="1"/>
              <a:t>historive</a:t>
            </a:r>
            <a:r>
              <a:rPr lang="en-GB" dirty="0"/>
              <a:t>, </a:t>
            </a:r>
            <a:r>
              <a:rPr lang="en-GB" dirty="0" err="1"/>
              <a:t>dosjeve</a:t>
            </a:r>
            <a:r>
              <a:rPr lang="en-GB" dirty="0"/>
              <a:t>, ...</a:t>
            </a:r>
          </a:p>
        </p:txBody>
      </p:sp>
      <p:pic>
        <p:nvPicPr>
          <p:cNvPr id="6145"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392" y="1689313"/>
            <a:ext cx="1878640" cy="1560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descr="http://www.linux-magazine.com/var/linux_magazin/storage/images/linux-magazine.com/issues/2008/93/undeleted/figure-1/430023-1-eng-US/Figure-1_referenc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392" y="4178587"/>
            <a:ext cx="1831057" cy="1834115"/>
          </a:xfrm>
          <a:prstGeom prst="rect">
            <a:avLst/>
          </a:prstGeom>
          <a:noFill/>
          <a:extLst>
            <a:ext uri="{909E8E84-426E-40DD-AFC4-6F175D3DCCD1}">
              <a14:hiddenFill xmlns:a14="http://schemas.microsoft.com/office/drawing/2010/main">
                <a:solidFill>
                  <a:srgbClr val="FFFFFF"/>
                </a:solidFill>
              </a14:hiddenFill>
            </a:ext>
          </a:extLst>
        </p:spPr>
      </p:pic>
      <p:sp>
        <p:nvSpPr>
          <p:cNvPr id="3" name="Espace réservé du numéro de diapositive 2"/>
          <p:cNvSpPr>
            <a:spLocks noGrp="1"/>
          </p:cNvSpPr>
          <p:nvPr>
            <p:ph type="sldNum" sz="quarter" idx="12"/>
          </p:nvPr>
        </p:nvSpPr>
        <p:spPr/>
        <p:txBody>
          <a:bodyPr/>
          <a:lstStyle/>
          <a:p>
            <a:r>
              <a:rPr lang="en-US" dirty="0" smtClean="0"/>
              <a:t>!</a:t>
            </a:r>
            <a:fld id="{C1820EB3-92EE-104B-92CD-26C09B1518FE}" type="slidenum">
              <a:rPr lang="en-US" smtClean="0"/>
              <a:pPr/>
              <a:t>163</a:t>
            </a:fld>
            <a:endParaRPr lang="en-US" dirty="0"/>
          </a:p>
        </p:txBody>
      </p:sp>
    </p:spTree>
    <p:extLst>
      <p:ext uri="{BB962C8B-B14F-4D97-AF65-F5344CB8AC3E}">
        <p14:creationId xmlns:p14="http://schemas.microsoft.com/office/powerpoint/2010/main" val="3226724567"/>
      </p:ext>
    </p:extLst>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rmAutofit fontScale="90000"/>
          </a:bodyPr>
          <a:lstStyle/>
          <a:p>
            <a:r>
              <a:rPr lang="en-US" b="1" dirty="0"/>
              <a:t>Çfarë </a:t>
            </a:r>
            <a:r>
              <a:rPr lang="en-US" b="1" dirty="0" err="1"/>
              <a:t>mund</a:t>
            </a:r>
            <a:r>
              <a:rPr lang="en-US" b="1" dirty="0"/>
              <a:t> </a:t>
            </a:r>
            <a:r>
              <a:rPr lang="en-US" b="1" dirty="0" err="1"/>
              <a:t>të</a:t>
            </a:r>
            <a:r>
              <a:rPr lang="en-US" b="1" dirty="0"/>
              <a:t> </a:t>
            </a:r>
            <a:r>
              <a:rPr lang="en-US" b="1" dirty="0" err="1"/>
              <a:t>bëjë</a:t>
            </a:r>
            <a:r>
              <a:rPr lang="en-US" b="1" dirty="0"/>
              <a:t> </a:t>
            </a:r>
            <a:r>
              <a:rPr lang="en-US" b="1" dirty="0" err="1"/>
              <a:t>për</a:t>
            </a:r>
            <a:r>
              <a:rPr lang="en-US" b="1" dirty="0"/>
              <a:t> </a:t>
            </a:r>
            <a:r>
              <a:rPr lang="en-US" b="1" dirty="0" err="1"/>
              <a:t>ju</a:t>
            </a:r>
            <a:r>
              <a:rPr lang="en-US" b="1" dirty="0"/>
              <a:t> </a:t>
            </a:r>
            <a:r>
              <a:rPr lang="en-US" b="1" dirty="0" err="1"/>
              <a:t>mjekësia</a:t>
            </a:r>
            <a:r>
              <a:rPr lang="en-US" b="1" dirty="0"/>
              <a:t> </a:t>
            </a:r>
            <a:r>
              <a:rPr lang="en-US" b="1" dirty="0" err="1"/>
              <a:t>ligjore</a:t>
            </a:r>
            <a:r>
              <a:rPr lang="en-US" b="1" dirty="0"/>
              <a:t> </a:t>
            </a:r>
            <a:r>
              <a:rPr lang="en-US" b="1" dirty="0" err="1"/>
              <a:t>dixhitale</a:t>
            </a:r>
            <a:r>
              <a:rPr lang="en-US" b="1" dirty="0"/>
              <a:t>?</a:t>
            </a:r>
          </a:p>
        </p:txBody>
      </p:sp>
      <p:sp>
        <p:nvSpPr>
          <p:cNvPr id="4" name="Rectangle 3"/>
          <p:cNvSpPr>
            <a:spLocks noGrp="1" noChangeArrowheads="1"/>
          </p:cNvSpPr>
          <p:nvPr>
            <p:ph idx="1"/>
          </p:nvPr>
        </p:nvSpPr>
        <p:spPr>
          <a:xfrm>
            <a:off x="2083982" y="1600200"/>
            <a:ext cx="6613450" cy="4525963"/>
          </a:xfrm>
        </p:spPr>
        <p:txBody>
          <a:bodyPr>
            <a:normAutofit fontScale="70000" lnSpcReduction="20000"/>
          </a:bodyPr>
          <a:lstStyle/>
          <a:p>
            <a:pPr marL="0" indent="0">
              <a:lnSpc>
                <a:spcPct val="150000"/>
              </a:lnSpc>
              <a:spcBef>
                <a:spcPts val="0"/>
              </a:spcBef>
              <a:buNone/>
            </a:pPr>
            <a:r>
              <a:rPr lang="en-GB" b="1" dirty="0" err="1"/>
              <a:t>Dokumentet</a:t>
            </a:r>
            <a:r>
              <a:rPr lang="en-GB" b="1" dirty="0"/>
              <a:t> </a:t>
            </a:r>
            <a:r>
              <a:rPr lang="en-GB" b="1" dirty="0" err="1"/>
              <a:t>provuese</a:t>
            </a:r>
            <a:endParaRPr lang="en-GB" b="1" dirty="0"/>
          </a:p>
          <a:p>
            <a:pPr marL="0" indent="0">
              <a:lnSpc>
                <a:spcPct val="150000"/>
              </a:lnSpc>
              <a:spcBef>
                <a:spcPts val="0"/>
              </a:spcBef>
              <a:buNone/>
            </a:pPr>
            <a:r>
              <a:rPr lang="en-GB" dirty="0" err="1"/>
              <a:t>deklaratat</a:t>
            </a:r>
            <a:r>
              <a:rPr lang="en-GB" dirty="0"/>
              <a:t> e </a:t>
            </a:r>
            <a:r>
              <a:rPr lang="en-GB" dirty="0" err="1"/>
              <a:t>llogarisë</a:t>
            </a:r>
            <a:r>
              <a:rPr lang="en-GB" dirty="0"/>
              <a:t>, </a:t>
            </a:r>
            <a:r>
              <a:rPr lang="en-GB" dirty="0" err="1"/>
              <a:t>letrat</a:t>
            </a:r>
            <a:r>
              <a:rPr lang="en-GB" dirty="0"/>
              <a:t> e </a:t>
            </a:r>
            <a:r>
              <a:rPr lang="en-GB" dirty="0" err="1"/>
              <a:t>shantazhimit</a:t>
            </a:r>
            <a:r>
              <a:rPr lang="en-GB" dirty="0"/>
              <a:t>, </a:t>
            </a:r>
            <a:r>
              <a:rPr lang="en-GB" dirty="0" err="1"/>
              <a:t>fotografitë</a:t>
            </a:r>
            <a:r>
              <a:rPr lang="en-GB" dirty="0"/>
              <a:t> </a:t>
            </a:r>
            <a:r>
              <a:rPr lang="en-GB" dirty="0" err="1"/>
              <a:t>ilegale</a:t>
            </a:r>
            <a:r>
              <a:rPr lang="en-GB" dirty="0"/>
              <a:t>, </a:t>
            </a:r>
            <a:r>
              <a:rPr lang="en-GB" dirty="0" err="1"/>
              <a:t>kontaktet</a:t>
            </a:r>
            <a:r>
              <a:rPr lang="en-GB" dirty="0"/>
              <a:t>, </a:t>
            </a:r>
            <a:r>
              <a:rPr lang="en-GB" dirty="0" err="1"/>
              <a:t>dosjet</a:t>
            </a:r>
            <a:r>
              <a:rPr lang="en-GB" dirty="0"/>
              <a:t>, </a:t>
            </a:r>
            <a:r>
              <a:rPr lang="en-GB" dirty="0" err="1"/>
              <a:t>skicat</a:t>
            </a:r>
            <a:r>
              <a:rPr lang="en-GB" dirty="0"/>
              <a:t> e </a:t>
            </a:r>
            <a:r>
              <a:rPr lang="en-GB" dirty="0" err="1"/>
              <a:t>vjedhura</a:t>
            </a:r>
            <a:r>
              <a:rPr lang="en-GB" dirty="0"/>
              <a:t>, ...</a:t>
            </a:r>
          </a:p>
          <a:p>
            <a:pPr marL="0" indent="0">
              <a:lnSpc>
                <a:spcPct val="150000"/>
              </a:lnSpc>
              <a:spcBef>
                <a:spcPts val="0"/>
              </a:spcBef>
              <a:buNone/>
            </a:pPr>
            <a:endParaRPr lang="en-GB" b="1" dirty="0"/>
          </a:p>
          <a:p>
            <a:pPr marL="0" indent="0">
              <a:lnSpc>
                <a:spcPct val="150000"/>
              </a:lnSpc>
              <a:spcBef>
                <a:spcPts val="0"/>
              </a:spcBef>
              <a:buNone/>
            </a:pPr>
            <a:r>
              <a:rPr lang="en-GB" b="1" dirty="0"/>
              <a:t>Të </a:t>
            </a:r>
            <a:r>
              <a:rPr lang="en-GB" b="1" dirty="0" err="1"/>
              <a:t>dhëna</a:t>
            </a:r>
            <a:r>
              <a:rPr lang="en-GB" b="1" dirty="0"/>
              <a:t> </a:t>
            </a:r>
            <a:r>
              <a:rPr lang="en-GB" b="1" dirty="0" err="1"/>
              <a:t>të</a:t>
            </a:r>
            <a:r>
              <a:rPr lang="en-GB" b="1" dirty="0"/>
              <a:t> </a:t>
            </a:r>
            <a:r>
              <a:rPr lang="en-GB" b="1" dirty="0" err="1"/>
              <a:t>paarritshme</a:t>
            </a:r>
            <a:endParaRPr lang="en-GB" b="1" dirty="0"/>
          </a:p>
          <a:p>
            <a:pPr marL="0" indent="0">
              <a:lnSpc>
                <a:spcPct val="150000"/>
              </a:lnSpc>
              <a:spcBef>
                <a:spcPts val="0"/>
              </a:spcBef>
              <a:buNone/>
            </a:pPr>
            <a:r>
              <a:rPr lang="en-GB" dirty="0" err="1"/>
              <a:t>skedarët</a:t>
            </a:r>
            <a:r>
              <a:rPr lang="en-GB" dirty="0"/>
              <a:t> e </a:t>
            </a:r>
            <a:r>
              <a:rPr lang="en-GB" dirty="0" err="1"/>
              <a:t>fshehur</a:t>
            </a:r>
            <a:r>
              <a:rPr lang="en-GB" dirty="0"/>
              <a:t>, </a:t>
            </a:r>
            <a:r>
              <a:rPr lang="en-GB" dirty="0" err="1"/>
              <a:t>skedarët</a:t>
            </a:r>
            <a:r>
              <a:rPr lang="en-GB" dirty="0"/>
              <a:t> e </a:t>
            </a:r>
            <a:r>
              <a:rPr lang="en-GB" dirty="0" err="1"/>
              <a:t>koduar</a:t>
            </a:r>
            <a:r>
              <a:rPr lang="en-GB" dirty="0"/>
              <a:t>, </a:t>
            </a:r>
            <a:r>
              <a:rPr lang="en-GB" dirty="0" err="1"/>
              <a:t>të</a:t>
            </a:r>
            <a:r>
              <a:rPr lang="en-GB" dirty="0"/>
              <a:t> </a:t>
            </a:r>
            <a:r>
              <a:rPr lang="en-GB" dirty="0" err="1"/>
              <a:t>dhënat</a:t>
            </a:r>
            <a:r>
              <a:rPr lang="en-GB" dirty="0"/>
              <a:t> e </a:t>
            </a:r>
            <a:r>
              <a:rPr lang="en-GB" dirty="0" err="1"/>
              <a:t>grisura</a:t>
            </a:r>
            <a:r>
              <a:rPr lang="en-GB" dirty="0" smtClean="0"/>
              <a:t>, </a:t>
            </a:r>
            <a:r>
              <a:rPr lang="en-GB" dirty="0" err="1" smtClean="0"/>
              <a:t>skedarët</a:t>
            </a:r>
            <a:r>
              <a:rPr lang="en-GB" dirty="0" smtClean="0"/>
              <a:t> </a:t>
            </a:r>
            <a:r>
              <a:rPr lang="en-GB" dirty="0"/>
              <a:t>e </a:t>
            </a:r>
            <a:r>
              <a:rPr lang="en-GB" dirty="0" err="1"/>
              <a:t>steganizuar</a:t>
            </a:r>
            <a:r>
              <a:rPr lang="en-GB" dirty="0"/>
              <a:t>, cloud / </a:t>
            </a:r>
            <a:r>
              <a:rPr lang="en-GB" dirty="0" err="1"/>
              <a:t>ruajtjen</a:t>
            </a:r>
            <a:r>
              <a:rPr lang="en-GB" dirty="0"/>
              <a:t> e </a:t>
            </a:r>
            <a:r>
              <a:rPr lang="en-GB" dirty="0" err="1"/>
              <a:t>rrjetit</a:t>
            </a:r>
            <a:endParaRPr lang="en-GB" dirty="0"/>
          </a:p>
        </p:txBody>
      </p:sp>
      <p:pic>
        <p:nvPicPr>
          <p:cNvPr id="5126" name="Picture 6" descr="http://files.softicons.com/download/folder-icons/terra-project-icons-by-aerotox/png/512/Black%20Terra%20Stop.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993614"/>
            <a:ext cx="1983636" cy="1983636"/>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http://www.veryicon.com/icon/png/System/Simple/My%20Documents.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1476" y="1560264"/>
            <a:ext cx="1820894" cy="1820894"/>
          </a:xfrm>
          <a:prstGeom prst="rect">
            <a:avLst/>
          </a:prstGeom>
          <a:noFill/>
          <a:extLst>
            <a:ext uri="{909E8E84-426E-40DD-AFC4-6F175D3DCCD1}">
              <a14:hiddenFill xmlns:a14="http://schemas.microsoft.com/office/drawing/2010/main">
                <a:solidFill>
                  <a:srgbClr val="FFFFFF"/>
                </a:solidFill>
              </a14:hiddenFill>
            </a:ext>
          </a:extLst>
        </p:spPr>
      </p:pic>
      <p:sp>
        <p:nvSpPr>
          <p:cNvPr id="3" name="Espace réservé du numéro de diapositive 2"/>
          <p:cNvSpPr>
            <a:spLocks noGrp="1"/>
          </p:cNvSpPr>
          <p:nvPr>
            <p:ph type="sldNum" sz="quarter" idx="12"/>
          </p:nvPr>
        </p:nvSpPr>
        <p:spPr/>
        <p:txBody>
          <a:bodyPr/>
          <a:lstStyle/>
          <a:p>
            <a:r>
              <a:rPr lang="en-US" dirty="0" smtClean="0"/>
              <a:t>!</a:t>
            </a:r>
            <a:fld id="{C1820EB3-92EE-104B-92CD-26C09B1518FE}" type="slidenum">
              <a:rPr lang="en-US" smtClean="0"/>
              <a:pPr/>
              <a:t>164</a:t>
            </a:fld>
            <a:endParaRPr lang="en-US" dirty="0"/>
          </a:p>
        </p:txBody>
      </p:sp>
    </p:spTree>
    <p:extLst>
      <p:ext uri="{BB962C8B-B14F-4D97-AF65-F5344CB8AC3E}">
        <p14:creationId xmlns:p14="http://schemas.microsoft.com/office/powerpoint/2010/main" val="2977714900"/>
      </p:ext>
    </p:extLst>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83911"/>
          </a:xfrm>
        </p:spPr>
        <p:txBody>
          <a:bodyPr/>
          <a:lstStyle/>
          <a:p>
            <a:r>
              <a:rPr lang="en-US" b="1" dirty="0" smtClean="0"/>
              <a:t>Prodhimi </a:t>
            </a:r>
            <a:r>
              <a:rPr lang="en-US" b="1" dirty="0"/>
              <a:t>/ </a:t>
            </a:r>
            <a:r>
              <a:rPr lang="en-US" b="1" dirty="0" err="1"/>
              <a:t>Prezantimi</a:t>
            </a:r>
            <a:endParaRPr lang="en-US" b="1" dirty="0"/>
          </a:p>
        </p:txBody>
      </p:sp>
      <p:sp>
        <p:nvSpPr>
          <p:cNvPr id="3" name="Content Placeholder 2"/>
          <p:cNvSpPr>
            <a:spLocks noGrp="1"/>
          </p:cNvSpPr>
          <p:nvPr>
            <p:ph idx="1"/>
          </p:nvPr>
        </p:nvSpPr>
        <p:spPr/>
        <p:txBody>
          <a:bodyPr>
            <a:normAutofit lnSpcReduction="10000"/>
          </a:bodyPr>
          <a:lstStyle/>
          <a:p>
            <a:pPr lvl="0" algn="just"/>
            <a:r>
              <a:rPr lang="en-GB" dirty="0" err="1"/>
              <a:t>Prodhimi</a:t>
            </a:r>
            <a:r>
              <a:rPr lang="en-GB" dirty="0"/>
              <a:t> </a:t>
            </a:r>
            <a:r>
              <a:rPr lang="en-GB" dirty="0" err="1"/>
              <a:t>i</a:t>
            </a:r>
            <a:r>
              <a:rPr lang="en-GB" dirty="0"/>
              <a:t> një </a:t>
            </a:r>
            <a:r>
              <a:rPr lang="en-GB" dirty="0" err="1"/>
              <a:t>raporti</a:t>
            </a:r>
            <a:r>
              <a:rPr lang="en-GB" dirty="0"/>
              <a:t> </a:t>
            </a:r>
            <a:r>
              <a:rPr lang="en-GB" dirty="0" err="1"/>
              <a:t>të</a:t>
            </a:r>
            <a:r>
              <a:rPr lang="en-GB" dirty="0"/>
              <a:t> </a:t>
            </a:r>
            <a:r>
              <a:rPr lang="en-GB" dirty="0" err="1"/>
              <a:t>plotë</a:t>
            </a:r>
            <a:r>
              <a:rPr lang="en-GB" dirty="0"/>
              <a:t> </a:t>
            </a:r>
            <a:r>
              <a:rPr lang="en-GB" dirty="0" err="1"/>
              <a:t>që</a:t>
            </a:r>
            <a:r>
              <a:rPr lang="en-GB" dirty="0"/>
              <a:t> </a:t>
            </a:r>
            <a:r>
              <a:rPr lang="en-GB" dirty="0" err="1"/>
              <a:t>përfshin</a:t>
            </a:r>
            <a:r>
              <a:rPr lang="en-GB" dirty="0"/>
              <a:t> </a:t>
            </a:r>
            <a:r>
              <a:rPr lang="en-GB" dirty="0" err="1"/>
              <a:t>ndër</a:t>
            </a:r>
            <a:r>
              <a:rPr lang="en-GB" dirty="0"/>
              <a:t> </a:t>
            </a:r>
            <a:r>
              <a:rPr lang="en-GB" dirty="0" err="1"/>
              <a:t>të</a:t>
            </a:r>
            <a:r>
              <a:rPr lang="en-GB" dirty="0"/>
              <a:t> </a:t>
            </a:r>
            <a:r>
              <a:rPr lang="en-GB" dirty="0" err="1"/>
              <a:t>tjera</a:t>
            </a:r>
            <a:r>
              <a:rPr lang="en-GB" dirty="0"/>
              <a:t> </a:t>
            </a:r>
            <a:r>
              <a:rPr lang="en-GB" dirty="0" err="1"/>
              <a:t>edhe</a:t>
            </a:r>
            <a:r>
              <a:rPr lang="en-GB" dirty="0"/>
              <a:t> </a:t>
            </a:r>
            <a:r>
              <a:rPr lang="en-GB" dirty="0" err="1"/>
              <a:t>hapat</a:t>
            </a:r>
            <a:r>
              <a:rPr lang="en-GB" dirty="0"/>
              <a:t> e </a:t>
            </a:r>
            <a:r>
              <a:rPr lang="en-GB" dirty="0" err="1"/>
              <a:t>hetimit</a:t>
            </a:r>
            <a:r>
              <a:rPr lang="en-GB" dirty="0"/>
              <a:t> </a:t>
            </a:r>
            <a:r>
              <a:rPr lang="en-GB" dirty="0" err="1"/>
              <a:t>dhe</a:t>
            </a:r>
            <a:r>
              <a:rPr lang="en-GB" dirty="0"/>
              <a:t> </a:t>
            </a:r>
            <a:r>
              <a:rPr lang="en-GB" dirty="0" err="1"/>
              <a:t>metodat</a:t>
            </a:r>
            <a:r>
              <a:rPr lang="en-GB" dirty="0"/>
              <a:t> e </a:t>
            </a:r>
            <a:r>
              <a:rPr lang="en-GB" dirty="0" err="1"/>
              <a:t>përdorura</a:t>
            </a:r>
            <a:r>
              <a:rPr lang="en-GB" dirty="0"/>
              <a:t> </a:t>
            </a:r>
            <a:r>
              <a:rPr lang="en-GB" dirty="0" err="1"/>
              <a:t>për</a:t>
            </a:r>
            <a:r>
              <a:rPr lang="en-GB" dirty="0"/>
              <a:t> </a:t>
            </a:r>
            <a:r>
              <a:rPr lang="en-GB" dirty="0" err="1"/>
              <a:t>të</a:t>
            </a:r>
            <a:r>
              <a:rPr lang="en-GB" dirty="0"/>
              <a:t> </a:t>
            </a:r>
            <a:r>
              <a:rPr lang="en-GB" dirty="0" err="1"/>
              <a:t>siguruar</a:t>
            </a:r>
            <a:r>
              <a:rPr lang="en-GB" dirty="0"/>
              <a:t> </a:t>
            </a:r>
            <a:r>
              <a:rPr lang="en-GB" dirty="0" err="1" smtClean="0"/>
              <a:t>prova</a:t>
            </a:r>
            <a:r>
              <a:rPr lang="en-GB" dirty="0" smtClean="0"/>
              <a:t>.</a:t>
            </a:r>
            <a:endParaRPr lang="en-GB" dirty="0"/>
          </a:p>
          <a:p>
            <a:pPr lvl="0" algn="just"/>
            <a:r>
              <a:rPr lang="en-GB" dirty="0" err="1"/>
              <a:t>Ekspertët</a:t>
            </a:r>
            <a:r>
              <a:rPr lang="en-GB" dirty="0"/>
              <a:t> </a:t>
            </a:r>
            <a:r>
              <a:rPr lang="en-GB" dirty="0" err="1"/>
              <a:t>mjeko-ligjorë</a:t>
            </a:r>
            <a:r>
              <a:rPr lang="en-GB" dirty="0"/>
              <a:t> </a:t>
            </a:r>
            <a:r>
              <a:rPr lang="en-GB" dirty="0" err="1"/>
              <a:t>mund</a:t>
            </a:r>
            <a:r>
              <a:rPr lang="en-GB" dirty="0"/>
              <a:t> </a:t>
            </a:r>
            <a:r>
              <a:rPr lang="en-GB" dirty="0" err="1"/>
              <a:t>të</a:t>
            </a:r>
            <a:r>
              <a:rPr lang="en-GB" dirty="0"/>
              <a:t> </a:t>
            </a:r>
            <a:r>
              <a:rPr lang="en-GB" dirty="0" err="1"/>
              <a:t>jenë</a:t>
            </a:r>
            <a:r>
              <a:rPr lang="en-GB" dirty="0"/>
              <a:t> </a:t>
            </a:r>
            <a:r>
              <a:rPr lang="en-GB" dirty="0" err="1"/>
              <a:t>dëshmitarë</a:t>
            </a:r>
            <a:r>
              <a:rPr lang="en-GB" dirty="0"/>
              <a:t> </a:t>
            </a:r>
            <a:r>
              <a:rPr lang="en-GB" dirty="0" err="1"/>
              <a:t>ekspertë</a:t>
            </a:r>
            <a:r>
              <a:rPr lang="en-GB" dirty="0"/>
              <a:t> </a:t>
            </a:r>
            <a:r>
              <a:rPr lang="en-GB" dirty="0" err="1"/>
              <a:t>që</a:t>
            </a:r>
            <a:r>
              <a:rPr lang="en-GB" dirty="0"/>
              <a:t> </a:t>
            </a:r>
            <a:r>
              <a:rPr lang="en-GB" dirty="0" err="1"/>
              <a:t>ndihmojnë</a:t>
            </a:r>
            <a:r>
              <a:rPr lang="en-GB" dirty="0"/>
              <a:t> </a:t>
            </a:r>
            <a:r>
              <a:rPr lang="en-GB" dirty="0" err="1"/>
              <a:t>njerëzit</a:t>
            </a:r>
            <a:r>
              <a:rPr lang="en-GB" dirty="0"/>
              <a:t> e </a:t>
            </a:r>
            <a:r>
              <a:rPr lang="en-GB" dirty="0" err="1"/>
              <a:t>përfshirë</a:t>
            </a:r>
            <a:r>
              <a:rPr lang="en-GB" dirty="0"/>
              <a:t> </a:t>
            </a:r>
            <a:r>
              <a:rPr lang="en-GB" dirty="0" err="1"/>
              <a:t>në</a:t>
            </a:r>
            <a:r>
              <a:rPr lang="en-GB" dirty="0"/>
              <a:t> </a:t>
            </a:r>
            <a:r>
              <a:rPr lang="en-GB" dirty="0" err="1"/>
              <a:t>procedurat</a:t>
            </a:r>
            <a:r>
              <a:rPr lang="en-GB" dirty="0"/>
              <a:t> </a:t>
            </a:r>
            <a:r>
              <a:rPr lang="en-GB" dirty="0" err="1"/>
              <a:t>gjyqësore</a:t>
            </a:r>
            <a:r>
              <a:rPr lang="en-GB" dirty="0"/>
              <a:t> </a:t>
            </a:r>
            <a:r>
              <a:rPr lang="en-GB" dirty="0" err="1"/>
              <a:t>për</a:t>
            </a:r>
            <a:r>
              <a:rPr lang="en-GB" dirty="0"/>
              <a:t> </a:t>
            </a:r>
            <a:r>
              <a:rPr lang="en-GB" dirty="0" err="1"/>
              <a:t>të</a:t>
            </a:r>
            <a:r>
              <a:rPr lang="en-GB" dirty="0"/>
              <a:t> </a:t>
            </a:r>
            <a:r>
              <a:rPr lang="en-GB" dirty="0" err="1"/>
              <a:t>kuptuar</a:t>
            </a:r>
            <a:r>
              <a:rPr lang="en-GB" dirty="0"/>
              <a:t> </a:t>
            </a:r>
            <a:r>
              <a:rPr lang="en-GB" dirty="0" err="1"/>
              <a:t>proceset</a:t>
            </a:r>
            <a:r>
              <a:rPr lang="en-GB" dirty="0"/>
              <a:t> e </a:t>
            </a:r>
            <a:r>
              <a:rPr lang="en-GB" dirty="0" err="1"/>
              <a:t>krijimit</a:t>
            </a:r>
            <a:r>
              <a:rPr lang="en-GB" dirty="0"/>
              <a:t> </a:t>
            </a:r>
            <a:r>
              <a:rPr lang="en-GB" dirty="0" err="1"/>
              <a:t>të</a:t>
            </a:r>
            <a:r>
              <a:rPr lang="en-GB" dirty="0"/>
              <a:t> </a:t>
            </a:r>
            <a:r>
              <a:rPr lang="en-GB" dirty="0" err="1"/>
              <a:t>provave</a:t>
            </a:r>
            <a:r>
              <a:rPr lang="en-GB" dirty="0"/>
              <a:t>, </a:t>
            </a:r>
            <a:r>
              <a:rPr lang="en-GB" dirty="0" err="1"/>
              <a:t>procedurat</a:t>
            </a:r>
            <a:r>
              <a:rPr lang="en-GB" dirty="0"/>
              <a:t> e </a:t>
            </a:r>
            <a:r>
              <a:rPr lang="en-GB" dirty="0" err="1"/>
              <a:t>përdorura</a:t>
            </a:r>
            <a:r>
              <a:rPr lang="en-GB" dirty="0"/>
              <a:t> </a:t>
            </a:r>
            <a:r>
              <a:rPr lang="en-GB" dirty="0" err="1"/>
              <a:t>për</a:t>
            </a:r>
            <a:r>
              <a:rPr lang="en-GB" dirty="0"/>
              <a:t> </a:t>
            </a:r>
            <a:r>
              <a:rPr lang="en-GB" dirty="0" err="1"/>
              <a:t>mbledhjen</a:t>
            </a:r>
            <a:r>
              <a:rPr lang="en-GB" dirty="0"/>
              <a:t> e </a:t>
            </a:r>
            <a:r>
              <a:rPr lang="en-GB" dirty="0" err="1"/>
              <a:t>provave</a:t>
            </a:r>
            <a:r>
              <a:rPr lang="en-GB" dirty="0"/>
              <a:t> </a:t>
            </a:r>
            <a:r>
              <a:rPr lang="en-GB" dirty="0" err="1"/>
              <a:t>dhe</a:t>
            </a:r>
            <a:r>
              <a:rPr lang="en-GB" dirty="0"/>
              <a:t> </a:t>
            </a:r>
            <a:r>
              <a:rPr lang="en-GB" dirty="0" err="1"/>
              <a:t>vlerësimin</a:t>
            </a:r>
            <a:r>
              <a:rPr lang="en-GB" dirty="0"/>
              <a:t> e </a:t>
            </a:r>
            <a:r>
              <a:rPr lang="en-GB" dirty="0" err="1"/>
              <a:t>provave</a:t>
            </a:r>
            <a:r>
              <a:rPr lang="en-GB" dirty="0"/>
              <a:t>.. </a:t>
            </a:r>
            <a:endParaRPr lang="en-GB" dirty="0" smtClean="0"/>
          </a:p>
          <a:p>
            <a:pPr algn="just"/>
            <a:endParaRPr lang="en-US" dirty="0"/>
          </a:p>
        </p:txBody>
      </p:sp>
      <p:sp>
        <p:nvSpPr>
          <p:cNvPr id="4" name="Espace réservé du numéro de diapositive 3"/>
          <p:cNvSpPr>
            <a:spLocks noGrp="1"/>
          </p:cNvSpPr>
          <p:nvPr>
            <p:ph type="sldNum" sz="quarter" idx="12"/>
          </p:nvPr>
        </p:nvSpPr>
        <p:spPr/>
        <p:txBody>
          <a:bodyPr/>
          <a:lstStyle/>
          <a:p>
            <a:r>
              <a:rPr lang="en-US" dirty="0" smtClean="0"/>
              <a:t>!</a:t>
            </a:r>
            <a:fld id="{C1820EB3-92EE-104B-92CD-26C09B1518FE}" type="slidenum">
              <a:rPr lang="en-US" smtClean="0"/>
              <a:pPr/>
              <a:t>165</a:t>
            </a:fld>
            <a:endParaRPr lang="en-US" dirty="0"/>
          </a:p>
        </p:txBody>
      </p:sp>
    </p:spTree>
    <p:extLst>
      <p:ext uri="{BB962C8B-B14F-4D97-AF65-F5344CB8AC3E}">
        <p14:creationId xmlns:p14="http://schemas.microsoft.com/office/powerpoint/2010/main" val="1322137414"/>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4794102"/>
          </a:xfrm>
        </p:spPr>
        <p:txBody>
          <a:bodyPr>
            <a:normAutofit fontScale="92500" lnSpcReduction="10000"/>
          </a:bodyPr>
          <a:lstStyle/>
          <a:p>
            <a:pPr marL="88900" lvl="0" indent="14288" algn="just">
              <a:buNone/>
            </a:pPr>
            <a:r>
              <a:rPr lang="en-GB" dirty="0" err="1"/>
              <a:t>Në</a:t>
            </a:r>
            <a:r>
              <a:rPr lang="en-GB" dirty="0"/>
              <a:t> </a:t>
            </a:r>
            <a:r>
              <a:rPr lang="en-GB" dirty="0" err="1"/>
              <a:t>raste</a:t>
            </a:r>
            <a:r>
              <a:rPr lang="en-GB" dirty="0"/>
              <a:t> </a:t>
            </a:r>
            <a:r>
              <a:rPr lang="en-GB" dirty="0" err="1"/>
              <a:t>të</a:t>
            </a:r>
            <a:r>
              <a:rPr lang="en-GB" dirty="0"/>
              <a:t> </a:t>
            </a:r>
            <a:r>
              <a:rPr lang="en-GB" dirty="0" err="1"/>
              <a:t>përgjithshme</a:t>
            </a:r>
            <a:r>
              <a:rPr lang="en-GB" dirty="0"/>
              <a:t> </a:t>
            </a:r>
            <a:r>
              <a:rPr lang="en-GB" dirty="0" err="1"/>
              <a:t>nuk</a:t>
            </a:r>
            <a:r>
              <a:rPr lang="en-GB" dirty="0"/>
              <a:t> është e </a:t>
            </a:r>
            <a:r>
              <a:rPr lang="en-GB" dirty="0" err="1"/>
              <a:t>nevojshme</a:t>
            </a:r>
            <a:r>
              <a:rPr lang="en-GB" dirty="0"/>
              <a:t> </a:t>
            </a:r>
            <a:r>
              <a:rPr lang="en-GB" dirty="0" err="1"/>
              <a:t>që</a:t>
            </a:r>
            <a:r>
              <a:rPr lang="en-GB" dirty="0"/>
              <a:t> </a:t>
            </a:r>
            <a:r>
              <a:rPr lang="en-GB" dirty="0" err="1"/>
              <a:t>dëshmitarët</a:t>
            </a:r>
            <a:r>
              <a:rPr lang="en-GB" dirty="0"/>
              <a:t> </a:t>
            </a:r>
            <a:r>
              <a:rPr lang="en-GB" dirty="0" err="1"/>
              <a:t>që</a:t>
            </a:r>
            <a:r>
              <a:rPr lang="en-GB" dirty="0"/>
              <a:t> </a:t>
            </a:r>
            <a:r>
              <a:rPr lang="en-GB" dirty="0" err="1"/>
              <a:t>prodhojnë</a:t>
            </a:r>
            <a:r>
              <a:rPr lang="en-GB" dirty="0"/>
              <a:t> </a:t>
            </a:r>
            <a:r>
              <a:rPr lang="en-GB" dirty="0" err="1"/>
              <a:t>dëshmi</a:t>
            </a:r>
            <a:r>
              <a:rPr lang="en-GB" dirty="0"/>
              <a:t> </a:t>
            </a:r>
            <a:r>
              <a:rPr lang="en-GB" dirty="0" err="1"/>
              <a:t>faktike</a:t>
            </a:r>
            <a:r>
              <a:rPr lang="en-GB" dirty="0"/>
              <a:t> </a:t>
            </a:r>
            <a:r>
              <a:rPr lang="en-GB" dirty="0" err="1"/>
              <a:t>të</a:t>
            </a:r>
            <a:r>
              <a:rPr lang="en-GB" dirty="0"/>
              <a:t> </a:t>
            </a:r>
            <a:r>
              <a:rPr lang="en-GB" dirty="0" err="1"/>
              <a:t>kenë</a:t>
            </a:r>
            <a:r>
              <a:rPr lang="en-GB" dirty="0"/>
              <a:t> </a:t>
            </a:r>
            <a:r>
              <a:rPr lang="en-GB" dirty="0" err="1"/>
              <a:t>statusin</a:t>
            </a:r>
            <a:r>
              <a:rPr lang="en-GB" dirty="0"/>
              <a:t> e </a:t>
            </a:r>
            <a:r>
              <a:rPr lang="en-GB" dirty="0" err="1"/>
              <a:t>dëshmitarëve</a:t>
            </a:r>
            <a:r>
              <a:rPr lang="en-GB" dirty="0"/>
              <a:t> </a:t>
            </a:r>
            <a:r>
              <a:rPr lang="en-GB" dirty="0" err="1"/>
              <a:t>ekspertë</a:t>
            </a:r>
            <a:r>
              <a:rPr lang="en-GB" dirty="0"/>
              <a:t>.</a:t>
            </a:r>
          </a:p>
          <a:p>
            <a:pPr marL="88900" lvl="0" indent="14288" algn="just">
              <a:buNone/>
            </a:pPr>
            <a:r>
              <a:rPr lang="en-GB" dirty="0" err="1"/>
              <a:t>Megjithatë</a:t>
            </a:r>
            <a:r>
              <a:rPr lang="en-GB" dirty="0"/>
              <a:t>, </a:t>
            </a:r>
            <a:r>
              <a:rPr lang="en-GB" dirty="0" err="1"/>
              <a:t>ekspertët</a:t>
            </a:r>
            <a:r>
              <a:rPr lang="en-GB" dirty="0"/>
              <a:t> </a:t>
            </a:r>
            <a:r>
              <a:rPr lang="en-GB" dirty="0" err="1"/>
              <a:t>mund</a:t>
            </a:r>
            <a:r>
              <a:rPr lang="en-GB" dirty="0"/>
              <a:t> </a:t>
            </a:r>
            <a:r>
              <a:rPr lang="en-GB" dirty="0" err="1"/>
              <a:t>të</a:t>
            </a:r>
            <a:r>
              <a:rPr lang="en-GB" dirty="0"/>
              <a:t> </a:t>
            </a:r>
            <a:r>
              <a:rPr lang="en-GB" dirty="0" err="1"/>
              <a:t>luajnë</a:t>
            </a:r>
            <a:r>
              <a:rPr lang="en-GB" dirty="0"/>
              <a:t> një </a:t>
            </a:r>
            <a:r>
              <a:rPr lang="en-GB" dirty="0" err="1"/>
              <a:t>rol</a:t>
            </a:r>
            <a:r>
              <a:rPr lang="en-GB" dirty="0"/>
              <a:t> </a:t>
            </a:r>
            <a:r>
              <a:rPr lang="en-GB" dirty="0" err="1"/>
              <a:t>të</a:t>
            </a:r>
            <a:r>
              <a:rPr lang="en-GB" dirty="0"/>
              <a:t> </a:t>
            </a:r>
            <a:r>
              <a:rPr lang="en-GB" dirty="0" err="1"/>
              <a:t>rëndësishëm</a:t>
            </a:r>
            <a:r>
              <a:rPr lang="en-GB" dirty="0"/>
              <a:t> </a:t>
            </a:r>
            <a:r>
              <a:rPr lang="en-GB" dirty="0" err="1"/>
              <a:t>në</a:t>
            </a:r>
            <a:r>
              <a:rPr lang="en-GB" dirty="0"/>
              <a:t> </a:t>
            </a:r>
            <a:r>
              <a:rPr lang="en-GB" dirty="0" err="1"/>
              <a:t>procedurat</a:t>
            </a:r>
            <a:r>
              <a:rPr lang="en-GB" dirty="0"/>
              <a:t> </a:t>
            </a:r>
            <a:r>
              <a:rPr lang="en-GB" dirty="0" err="1"/>
              <a:t>penale</a:t>
            </a:r>
            <a:r>
              <a:rPr lang="en-GB" dirty="0"/>
              <a:t>. </a:t>
            </a:r>
            <a:r>
              <a:rPr lang="en-GB" dirty="0" err="1"/>
              <a:t>Ekspertët</a:t>
            </a:r>
            <a:r>
              <a:rPr lang="en-GB" dirty="0"/>
              <a:t> </a:t>
            </a:r>
            <a:r>
              <a:rPr lang="en-GB" dirty="0" err="1"/>
              <a:t>mjeko-ligjorë</a:t>
            </a:r>
            <a:r>
              <a:rPr lang="en-GB" dirty="0"/>
              <a:t> </a:t>
            </a:r>
            <a:r>
              <a:rPr lang="en-GB" dirty="0" err="1"/>
              <a:t>ndihmojnë</a:t>
            </a:r>
            <a:r>
              <a:rPr lang="en-GB" dirty="0"/>
              <a:t> </a:t>
            </a:r>
            <a:r>
              <a:rPr lang="en-GB" dirty="0" err="1"/>
              <a:t>ata</a:t>
            </a:r>
            <a:r>
              <a:rPr lang="en-GB" dirty="0"/>
              <a:t> </a:t>
            </a:r>
            <a:r>
              <a:rPr lang="en-GB" dirty="0" err="1"/>
              <a:t>që</a:t>
            </a:r>
            <a:r>
              <a:rPr lang="en-GB" dirty="0"/>
              <a:t> </a:t>
            </a:r>
            <a:r>
              <a:rPr lang="en-GB" dirty="0" err="1"/>
              <a:t>përfshihen</a:t>
            </a:r>
            <a:r>
              <a:rPr lang="en-GB" dirty="0"/>
              <a:t> </a:t>
            </a:r>
            <a:r>
              <a:rPr lang="en-GB" dirty="0" err="1"/>
              <a:t>në</a:t>
            </a:r>
            <a:r>
              <a:rPr lang="en-GB" dirty="0"/>
              <a:t> </a:t>
            </a:r>
            <a:r>
              <a:rPr lang="en-GB" dirty="0" err="1"/>
              <a:t>procedurat</a:t>
            </a:r>
            <a:r>
              <a:rPr lang="en-GB" dirty="0"/>
              <a:t> </a:t>
            </a:r>
            <a:r>
              <a:rPr lang="en-GB" dirty="0" err="1"/>
              <a:t>gjyqësore</a:t>
            </a:r>
            <a:r>
              <a:rPr lang="en-GB" dirty="0"/>
              <a:t> </a:t>
            </a:r>
            <a:r>
              <a:rPr lang="en-GB" dirty="0" err="1"/>
              <a:t>për</a:t>
            </a:r>
            <a:r>
              <a:rPr lang="en-GB" dirty="0"/>
              <a:t> </a:t>
            </a:r>
            <a:r>
              <a:rPr lang="en-GB" dirty="0" err="1"/>
              <a:t>të</a:t>
            </a:r>
            <a:r>
              <a:rPr lang="en-GB" dirty="0"/>
              <a:t> </a:t>
            </a:r>
            <a:r>
              <a:rPr lang="en-GB" dirty="0" err="1"/>
              <a:t>kuptuar</a:t>
            </a:r>
            <a:r>
              <a:rPr lang="en-GB" dirty="0"/>
              <a:t> </a:t>
            </a:r>
            <a:r>
              <a:rPr lang="en-GB" dirty="0" err="1"/>
              <a:t>proceset</a:t>
            </a:r>
            <a:r>
              <a:rPr lang="en-GB" dirty="0"/>
              <a:t> se </a:t>
            </a:r>
            <a:r>
              <a:rPr lang="en-GB" dirty="0" err="1"/>
              <a:t>si</a:t>
            </a:r>
            <a:r>
              <a:rPr lang="en-GB" dirty="0"/>
              <a:t> </a:t>
            </a:r>
            <a:r>
              <a:rPr lang="en-GB" dirty="0" err="1"/>
              <a:t>janë</a:t>
            </a:r>
            <a:r>
              <a:rPr lang="en-GB" dirty="0"/>
              <a:t> </a:t>
            </a:r>
            <a:r>
              <a:rPr lang="en-GB" dirty="0" err="1"/>
              <a:t>krijuar</a:t>
            </a:r>
            <a:r>
              <a:rPr lang="en-GB" dirty="0"/>
              <a:t> </a:t>
            </a:r>
            <a:r>
              <a:rPr lang="en-GB" dirty="0" err="1"/>
              <a:t>provat</a:t>
            </a:r>
            <a:r>
              <a:rPr lang="en-GB" dirty="0"/>
              <a:t>, </a:t>
            </a:r>
            <a:r>
              <a:rPr lang="en-GB" dirty="0" err="1"/>
              <a:t>procedurat</a:t>
            </a:r>
            <a:r>
              <a:rPr lang="en-GB" dirty="0"/>
              <a:t> e </a:t>
            </a:r>
            <a:r>
              <a:rPr lang="en-GB" dirty="0" err="1"/>
              <a:t>përdorura</a:t>
            </a:r>
            <a:r>
              <a:rPr lang="en-GB" dirty="0"/>
              <a:t> </a:t>
            </a:r>
            <a:r>
              <a:rPr lang="en-GB" dirty="0" err="1"/>
              <a:t>për</a:t>
            </a:r>
            <a:r>
              <a:rPr lang="en-GB" dirty="0"/>
              <a:t> </a:t>
            </a:r>
            <a:r>
              <a:rPr lang="en-GB" dirty="0" err="1"/>
              <a:t>mbledhjen</a:t>
            </a:r>
            <a:r>
              <a:rPr lang="en-GB" dirty="0"/>
              <a:t> e </a:t>
            </a:r>
            <a:r>
              <a:rPr lang="en-GB" dirty="0" err="1"/>
              <a:t>provave</a:t>
            </a:r>
            <a:r>
              <a:rPr lang="en-GB" dirty="0"/>
              <a:t> </a:t>
            </a:r>
            <a:r>
              <a:rPr lang="en-GB" dirty="0" err="1"/>
              <a:t>dhe</a:t>
            </a:r>
            <a:r>
              <a:rPr lang="en-GB" dirty="0"/>
              <a:t> </a:t>
            </a:r>
            <a:r>
              <a:rPr lang="en-GB" dirty="0" err="1"/>
              <a:t>vlerësimin</a:t>
            </a:r>
            <a:r>
              <a:rPr lang="en-GB" dirty="0"/>
              <a:t> e </a:t>
            </a:r>
            <a:r>
              <a:rPr lang="en-GB" dirty="0" err="1"/>
              <a:t>provave</a:t>
            </a:r>
            <a:r>
              <a:rPr lang="en-GB" dirty="0"/>
              <a:t>. Ata </a:t>
            </a:r>
            <a:r>
              <a:rPr lang="en-GB" dirty="0" err="1"/>
              <a:t>gjithashtu</a:t>
            </a:r>
            <a:r>
              <a:rPr lang="en-GB" dirty="0"/>
              <a:t> </a:t>
            </a:r>
            <a:r>
              <a:rPr lang="en-GB" dirty="0" err="1"/>
              <a:t>mund</a:t>
            </a:r>
            <a:r>
              <a:rPr lang="en-GB" dirty="0"/>
              <a:t> </a:t>
            </a:r>
            <a:r>
              <a:rPr lang="en-GB" dirty="0" err="1"/>
              <a:t>të</a:t>
            </a:r>
            <a:r>
              <a:rPr lang="en-GB" dirty="0"/>
              <a:t> </a:t>
            </a:r>
            <a:r>
              <a:rPr lang="en-GB" dirty="0" err="1"/>
              <a:t>ofrojnë</a:t>
            </a:r>
            <a:r>
              <a:rPr lang="en-GB" dirty="0"/>
              <a:t> </a:t>
            </a:r>
            <a:r>
              <a:rPr lang="en-GB" dirty="0" err="1"/>
              <a:t>dëshmi</a:t>
            </a:r>
            <a:r>
              <a:rPr lang="en-GB" dirty="0"/>
              <a:t> </a:t>
            </a:r>
            <a:r>
              <a:rPr lang="en-GB" dirty="0" err="1"/>
              <a:t>të</a:t>
            </a:r>
            <a:r>
              <a:rPr lang="en-GB" dirty="0"/>
              <a:t> </a:t>
            </a:r>
            <a:r>
              <a:rPr lang="en-GB" dirty="0" err="1"/>
              <a:t>mendimit</a:t>
            </a:r>
            <a:r>
              <a:rPr lang="en-GB" dirty="0"/>
              <a:t> </a:t>
            </a:r>
            <a:r>
              <a:rPr lang="en-GB" dirty="0" err="1"/>
              <a:t>kur</a:t>
            </a:r>
            <a:r>
              <a:rPr lang="en-GB" dirty="0"/>
              <a:t> </a:t>
            </a:r>
            <a:r>
              <a:rPr lang="en-GB" dirty="0" err="1"/>
              <a:t>kjo</a:t>
            </a:r>
            <a:r>
              <a:rPr lang="en-GB" dirty="0"/>
              <a:t> </a:t>
            </a:r>
            <a:r>
              <a:rPr lang="en-GB" dirty="0" err="1"/>
              <a:t>kërkohet</a:t>
            </a:r>
            <a:r>
              <a:rPr lang="en-GB" dirty="0"/>
              <a:t> nga </a:t>
            </a:r>
            <a:r>
              <a:rPr lang="en-GB" dirty="0" err="1"/>
              <a:t>gjykata</a:t>
            </a:r>
            <a:endParaRPr lang="en-US" dirty="0"/>
          </a:p>
        </p:txBody>
      </p:sp>
      <p:sp>
        <p:nvSpPr>
          <p:cNvPr id="4" name="Title 1"/>
          <p:cNvSpPr>
            <a:spLocks noGrp="1"/>
          </p:cNvSpPr>
          <p:nvPr>
            <p:ph type="title"/>
          </p:nvPr>
        </p:nvSpPr>
        <p:spPr>
          <a:xfrm>
            <a:off x="457200" y="274638"/>
            <a:ext cx="8229600" cy="883911"/>
          </a:xfrm>
        </p:spPr>
        <p:txBody>
          <a:bodyPr/>
          <a:lstStyle/>
          <a:p>
            <a:r>
              <a:rPr lang="en-US" b="1" dirty="0"/>
              <a:t>Prodhimi / </a:t>
            </a:r>
            <a:r>
              <a:rPr lang="en-US" b="1" dirty="0" err="1"/>
              <a:t>Prezantimi</a:t>
            </a:r>
            <a:endParaRPr lang="en-US" b="1" dirty="0"/>
          </a:p>
        </p:txBody>
      </p:sp>
      <p:sp>
        <p:nvSpPr>
          <p:cNvPr id="2" name="Espace réservé du numéro de diapositive 1"/>
          <p:cNvSpPr>
            <a:spLocks noGrp="1"/>
          </p:cNvSpPr>
          <p:nvPr>
            <p:ph type="sldNum" sz="quarter" idx="12"/>
          </p:nvPr>
        </p:nvSpPr>
        <p:spPr/>
        <p:txBody>
          <a:bodyPr/>
          <a:lstStyle/>
          <a:p>
            <a:r>
              <a:rPr lang="en-US" dirty="0" smtClean="0"/>
              <a:t>!</a:t>
            </a:r>
            <a:fld id="{C1820EB3-92EE-104B-92CD-26C09B1518FE}" type="slidenum">
              <a:rPr lang="en-US" smtClean="0"/>
              <a:pPr/>
              <a:t>166</a:t>
            </a:fld>
            <a:endParaRPr lang="en-US" dirty="0"/>
          </a:p>
        </p:txBody>
      </p:sp>
    </p:spTree>
    <p:extLst>
      <p:ext uri="{BB962C8B-B14F-4D97-AF65-F5344CB8AC3E}">
        <p14:creationId xmlns:p14="http://schemas.microsoft.com/office/powerpoint/2010/main" val="1150221589"/>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319088"/>
            <a:ext cx="6274340" cy="6858000"/>
          </a:xfrm>
          <a:prstGeom prst="rect">
            <a:avLst/>
          </a:prstGeom>
        </p:spPr>
      </p:pic>
      <p:sp>
        <p:nvSpPr>
          <p:cNvPr id="50" name="Slide Number Placeholder 49"/>
          <p:cNvSpPr>
            <a:spLocks noGrp="1"/>
          </p:cNvSpPr>
          <p:nvPr>
            <p:ph type="sldNum" sz="quarter" idx="12"/>
          </p:nvPr>
        </p:nvSpPr>
        <p:spPr/>
        <p:txBody>
          <a:bodyPr/>
          <a:lstStyle/>
          <a:p>
            <a:r>
              <a:rPr lang="en-US" dirty="0" smtClean="0"/>
              <a:t>!</a:t>
            </a:r>
            <a:fld id="{CBD56858-EB0B-D04D-B23C-7A827FD60C9F}" type="slidenum">
              <a:rPr lang="en-US" smtClean="0"/>
              <a:pPr/>
              <a:t>167</a:t>
            </a:fld>
            <a:endParaRPr lang="en-US" dirty="0"/>
          </a:p>
        </p:txBody>
      </p:sp>
      <p:sp>
        <p:nvSpPr>
          <p:cNvPr id="5" name="TextBox 4"/>
          <p:cNvSpPr txBox="1"/>
          <p:nvPr/>
        </p:nvSpPr>
        <p:spPr>
          <a:xfrm>
            <a:off x="2298357" y="2445547"/>
            <a:ext cx="4040659" cy="1569660"/>
          </a:xfrm>
          <a:prstGeom prst="rect">
            <a:avLst/>
          </a:prstGeom>
          <a:noFill/>
        </p:spPr>
        <p:txBody>
          <a:bodyPr wrap="square" rtlCol="0">
            <a:spAutoFit/>
          </a:bodyPr>
          <a:lstStyle/>
          <a:p>
            <a:pPr lvl="1" algn="ctr"/>
            <a:r>
              <a:rPr lang="en-GB" sz="3200" b="1" dirty="0" smtClean="0">
                <a:solidFill>
                  <a:schemeClr val="accent1">
                    <a:lumMod val="25000"/>
                  </a:schemeClr>
                </a:solidFill>
                <a:latin typeface="Calibri" pitchFamily="34" charset="0"/>
              </a:rPr>
              <a:t>PËRSËRITJE E </a:t>
            </a:r>
            <a:r>
              <a:rPr lang="en-GB" sz="3200" b="1" dirty="0">
                <a:solidFill>
                  <a:schemeClr val="accent1">
                    <a:lumMod val="25000"/>
                  </a:schemeClr>
                </a:solidFill>
                <a:latin typeface="Calibri" pitchFamily="34" charset="0"/>
              </a:rPr>
              <a:t>OBJEKTIVAVE TË SESIONIT</a:t>
            </a:r>
            <a:endParaRPr lang="en-US" sz="3200" dirty="0"/>
          </a:p>
        </p:txBody>
      </p:sp>
    </p:spTree>
    <p:extLst>
      <p:ext uri="{BB962C8B-B14F-4D97-AF65-F5344CB8AC3E}">
        <p14:creationId xmlns:p14="http://schemas.microsoft.com/office/powerpoint/2010/main" val="1387874093"/>
      </p:ext>
    </p:ext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a:xfrm>
            <a:off x="457200" y="274638"/>
            <a:ext cx="8229600" cy="933116"/>
          </a:xfrm>
        </p:spPr>
        <p:txBody>
          <a:bodyPr/>
          <a:lstStyle/>
          <a:p>
            <a:r>
              <a:rPr lang="en-GB" b="1" dirty="0"/>
              <a:t>Objektivat e </a:t>
            </a:r>
            <a:r>
              <a:rPr lang="en-GB" b="1" dirty="0" err="1"/>
              <a:t>Sesionit</a:t>
            </a:r>
            <a:endParaRPr lang="en-GB" b="1" dirty="0" smtClean="0"/>
          </a:p>
        </p:txBody>
      </p:sp>
      <p:sp>
        <p:nvSpPr>
          <p:cNvPr id="16386" name="Content Placeholder 2"/>
          <p:cNvSpPr>
            <a:spLocks noGrp="1"/>
          </p:cNvSpPr>
          <p:nvPr>
            <p:ph sz="quarter" idx="1"/>
          </p:nvPr>
        </p:nvSpPr>
        <p:spPr>
          <a:xfrm>
            <a:off x="266095" y="1370208"/>
            <a:ext cx="8634065" cy="5487792"/>
          </a:xfrm>
        </p:spPr>
        <p:txBody>
          <a:bodyPr>
            <a:noAutofit/>
          </a:bodyPr>
          <a:lstStyle/>
          <a:p>
            <a:pPr algn="just">
              <a:buNone/>
            </a:pPr>
            <a:r>
              <a:rPr lang="en-GB" sz="2000" dirty="0"/>
              <a:t>Deri </a:t>
            </a:r>
            <a:r>
              <a:rPr lang="en-GB" sz="2000" dirty="0" err="1"/>
              <a:t>në</a:t>
            </a:r>
            <a:r>
              <a:rPr lang="en-GB" sz="2000" dirty="0"/>
              <a:t> fund </a:t>
            </a:r>
            <a:r>
              <a:rPr lang="en-GB" sz="2000" dirty="0" err="1"/>
              <a:t>të</a:t>
            </a:r>
            <a:r>
              <a:rPr lang="en-GB" sz="2000" dirty="0"/>
              <a:t> </a:t>
            </a:r>
            <a:r>
              <a:rPr lang="en-GB" sz="2000" dirty="0" err="1"/>
              <a:t>këtij</a:t>
            </a:r>
            <a:r>
              <a:rPr lang="en-GB" sz="2000" dirty="0"/>
              <a:t> </a:t>
            </a:r>
            <a:r>
              <a:rPr lang="en-GB" sz="2000" dirty="0" err="1"/>
              <a:t>sesioni</a:t>
            </a:r>
            <a:r>
              <a:rPr lang="en-GB" sz="2000" dirty="0"/>
              <a:t> pjesëmarrësit do </a:t>
            </a:r>
            <a:r>
              <a:rPr lang="en-GB" sz="2000" dirty="0" err="1"/>
              <a:t>të</a:t>
            </a:r>
            <a:r>
              <a:rPr lang="en-GB" sz="2000" dirty="0"/>
              <a:t> </a:t>
            </a:r>
            <a:r>
              <a:rPr lang="en-GB" sz="2000" dirty="0" err="1"/>
              <a:t>jenë</a:t>
            </a:r>
            <a:r>
              <a:rPr lang="en-GB" sz="2000" dirty="0"/>
              <a:t> </a:t>
            </a:r>
            <a:r>
              <a:rPr lang="en-GB" sz="2000" dirty="0" err="1"/>
              <a:t>në</a:t>
            </a:r>
            <a:r>
              <a:rPr lang="en-GB" sz="2000" dirty="0"/>
              <a:t> </a:t>
            </a:r>
            <a:r>
              <a:rPr lang="en-GB" sz="2000" dirty="0" err="1"/>
              <a:t>gjendje</a:t>
            </a:r>
            <a:r>
              <a:rPr lang="en-GB" sz="2000" dirty="0"/>
              <a:t> </a:t>
            </a:r>
            <a:r>
              <a:rPr lang="en-GB" sz="2000" dirty="0" err="1" smtClean="0"/>
              <a:t>të</a:t>
            </a:r>
            <a:r>
              <a:rPr lang="en-GB" sz="2000" dirty="0" smtClean="0"/>
              <a:t>:</a:t>
            </a:r>
          </a:p>
          <a:p>
            <a:pPr lvl="0" algn="just"/>
            <a:r>
              <a:rPr lang="en-GB" sz="2000" dirty="0" err="1"/>
              <a:t>Diskutoni</a:t>
            </a:r>
            <a:r>
              <a:rPr lang="en-GB" sz="2000" dirty="0"/>
              <a:t> </a:t>
            </a:r>
            <a:r>
              <a:rPr lang="en-GB" sz="2000" dirty="0" err="1"/>
              <a:t>përmbajtjen</a:t>
            </a:r>
            <a:r>
              <a:rPr lang="en-GB" sz="2000" dirty="0"/>
              <a:t> e </a:t>
            </a:r>
            <a:r>
              <a:rPr lang="en-GB" sz="2000" dirty="0" err="1"/>
              <a:t>Udhëzuesit</a:t>
            </a:r>
            <a:r>
              <a:rPr lang="en-GB" sz="2000" dirty="0"/>
              <a:t> </a:t>
            </a:r>
            <a:r>
              <a:rPr lang="en-GB" sz="2000" dirty="0" err="1"/>
              <a:t>të</a:t>
            </a:r>
            <a:r>
              <a:rPr lang="en-GB" sz="2000" dirty="0"/>
              <a:t> </a:t>
            </a:r>
            <a:r>
              <a:rPr lang="en-GB" sz="2000" dirty="0" err="1"/>
              <a:t>provave</a:t>
            </a:r>
            <a:r>
              <a:rPr lang="en-GB" sz="2000" dirty="0"/>
              <a:t> </a:t>
            </a:r>
            <a:r>
              <a:rPr lang="en-GB" sz="2000" dirty="0" err="1" smtClean="0"/>
              <a:t>elektronike</a:t>
            </a:r>
            <a:r>
              <a:rPr lang="en-GB" sz="2000" dirty="0" smtClean="0"/>
              <a:t> </a:t>
            </a:r>
            <a:r>
              <a:rPr lang="en-GB" sz="2000" dirty="0" err="1" smtClean="0"/>
              <a:t>të</a:t>
            </a:r>
            <a:r>
              <a:rPr lang="en-GB" sz="2000" dirty="0" smtClean="0"/>
              <a:t> </a:t>
            </a:r>
            <a:r>
              <a:rPr lang="en-GB" sz="2000" dirty="0" err="1" smtClean="0"/>
              <a:t>KiE-së</a:t>
            </a:r>
            <a:endParaRPr lang="en-GB" sz="2000" dirty="0" smtClean="0"/>
          </a:p>
          <a:p>
            <a:pPr lvl="0" algn="just"/>
            <a:r>
              <a:rPr lang="en-GB" sz="2000" dirty="0" err="1" smtClean="0"/>
              <a:t>Diskutoni</a:t>
            </a:r>
            <a:r>
              <a:rPr lang="en-GB" sz="2000" dirty="0" smtClean="0"/>
              <a:t> </a:t>
            </a:r>
            <a:r>
              <a:rPr lang="en-GB" sz="2000" dirty="0" err="1"/>
              <a:t>lloje</a:t>
            </a:r>
            <a:r>
              <a:rPr lang="en-GB" sz="2000" dirty="0"/>
              <a:t> </a:t>
            </a:r>
            <a:r>
              <a:rPr lang="en-GB" sz="2000" dirty="0" err="1"/>
              <a:t>të</a:t>
            </a:r>
            <a:r>
              <a:rPr lang="en-GB" sz="2000" dirty="0"/>
              <a:t> </a:t>
            </a:r>
            <a:r>
              <a:rPr lang="en-GB" sz="2000" dirty="0" err="1"/>
              <a:t>ndryshme</a:t>
            </a:r>
            <a:r>
              <a:rPr lang="en-GB" sz="2000" dirty="0"/>
              <a:t> </a:t>
            </a:r>
            <a:r>
              <a:rPr lang="en-GB" sz="2000" dirty="0" err="1"/>
              <a:t>të</a:t>
            </a:r>
            <a:r>
              <a:rPr lang="en-GB" sz="2000" dirty="0"/>
              <a:t> </a:t>
            </a:r>
            <a:r>
              <a:rPr lang="en-GB" sz="2000" dirty="0" err="1"/>
              <a:t>provave</a:t>
            </a:r>
            <a:r>
              <a:rPr lang="en-GB" sz="2000" dirty="0"/>
              <a:t> </a:t>
            </a:r>
            <a:r>
              <a:rPr lang="en-GB" sz="2000" dirty="0" err="1"/>
              <a:t>elektronike</a:t>
            </a:r>
            <a:endParaRPr lang="en-GB" sz="2000" dirty="0"/>
          </a:p>
          <a:p>
            <a:pPr lvl="0" algn="just"/>
            <a:r>
              <a:rPr lang="en-GB" sz="2000" dirty="0" err="1"/>
              <a:t>Shpjegoni</a:t>
            </a:r>
            <a:r>
              <a:rPr lang="en-GB" sz="2000" dirty="0"/>
              <a:t> </a:t>
            </a:r>
            <a:r>
              <a:rPr lang="en-GB" sz="2000" dirty="0" err="1"/>
              <a:t>parimet</a:t>
            </a:r>
            <a:r>
              <a:rPr lang="en-GB" sz="2000" dirty="0"/>
              <a:t> e </a:t>
            </a:r>
            <a:r>
              <a:rPr lang="en-GB" sz="2000" dirty="0" err="1"/>
              <a:t>praktikave</a:t>
            </a:r>
            <a:r>
              <a:rPr lang="en-GB" sz="2000" dirty="0"/>
              <a:t> </a:t>
            </a:r>
            <a:r>
              <a:rPr lang="en-GB" sz="2000" dirty="0" err="1"/>
              <a:t>më</a:t>
            </a:r>
            <a:r>
              <a:rPr lang="en-GB" sz="2000" dirty="0"/>
              <a:t> </a:t>
            </a:r>
            <a:r>
              <a:rPr lang="en-GB" sz="2000" dirty="0" err="1"/>
              <a:t>të</a:t>
            </a:r>
            <a:r>
              <a:rPr lang="en-GB" sz="2000" dirty="0"/>
              <a:t> </a:t>
            </a:r>
            <a:r>
              <a:rPr lang="en-GB" sz="2000" dirty="0" err="1"/>
              <a:t>mira</a:t>
            </a:r>
            <a:r>
              <a:rPr lang="en-GB" sz="2000" dirty="0"/>
              <a:t> </a:t>
            </a:r>
            <a:r>
              <a:rPr lang="en-GB" sz="2000" dirty="0" err="1"/>
              <a:t>në</a:t>
            </a:r>
            <a:r>
              <a:rPr lang="en-GB" sz="2000" dirty="0"/>
              <a:t> </a:t>
            </a:r>
            <a:r>
              <a:rPr lang="en-GB" sz="2000" dirty="0" err="1"/>
              <a:t>lidhje</a:t>
            </a:r>
            <a:r>
              <a:rPr lang="en-GB" sz="2000" dirty="0"/>
              <a:t> me </a:t>
            </a:r>
            <a:r>
              <a:rPr lang="en-GB" sz="2000" dirty="0" err="1"/>
              <a:t>sekuestrimin</a:t>
            </a:r>
            <a:r>
              <a:rPr lang="en-GB" sz="2000" dirty="0"/>
              <a:t> </a:t>
            </a:r>
            <a:r>
              <a:rPr lang="en-GB" sz="2000" dirty="0" err="1"/>
              <a:t>dhe</a:t>
            </a:r>
            <a:r>
              <a:rPr lang="en-GB" sz="2000" dirty="0"/>
              <a:t> </a:t>
            </a:r>
            <a:r>
              <a:rPr lang="en-GB" sz="2000" dirty="0" err="1"/>
              <a:t>trajtimin</a:t>
            </a:r>
            <a:r>
              <a:rPr lang="en-GB" sz="2000" dirty="0"/>
              <a:t> e </a:t>
            </a:r>
            <a:r>
              <a:rPr lang="en-GB" sz="2000" dirty="0" err="1"/>
              <a:t>provave</a:t>
            </a:r>
            <a:r>
              <a:rPr lang="en-GB" sz="2000" dirty="0"/>
              <a:t> </a:t>
            </a:r>
            <a:r>
              <a:rPr lang="en-GB" sz="2000" dirty="0" err="1"/>
              <a:t>elektronike</a:t>
            </a:r>
            <a:endParaRPr lang="en-GB" sz="2000" dirty="0"/>
          </a:p>
          <a:p>
            <a:pPr lvl="0" algn="just"/>
            <a:r>
              <a:rPr lang="en-GB" sz="2000" dirty="0" err="1"/>
              <a:t>Identifikoni</a:t>
            </a:r>
            <a:r>
              <a:rPr lang="en-GB" sz="2000" dirty="0"/>
              <a:t> </a:t>
            </a:r>
            <a:r>
              <a:rPr lang="en-GB" sz="2000" dirty="0" err="1"/>
              <a:t>sfidat</a:t>
            </a:r>
            <a:r>
              <a:rPr lang="en-GB" sz="2000" dirty="0"/>
              <a:t> e </a:t>
            </a:r>
            <a:r>
              <a:rPr lang="en-GB" sz="2000" dirty="0" err="1"/>
              <a:t>ofruara</a:t>
            </a:r>
            <a:r>
              <a:rPr lang="en-GB" sz="2000" dirty="0"/>
              <a:t> nga "</a:t>
            </a:r>
            <a:r>
              <a:rPr lang="en-GB" sz="2000" dirty="0" err="1"/>
              <a:t>kuti</a:t>
            </a:r>
            <a:r>
              <a:rPr lang="en-GB" sz="2000" dirty="0"/>
              <a:t> e </a:t>
            </a:r>
            <a:r>
              <a:rPr lang="en-GB" sz="2000" dirty="0" err="1"/>
              <a:t>vdekur</a:t>
            </a:r>
            <a:r>
              <a:rPr lang="en-GB" sz="2000" dirty="0"/>
              <a:t>", "</a:t>
            </a:r>
            <a:r>
              <a:rPr lang="en-GB" sz="2000" dirty="0" err="1"/>
              <a:t>të</a:t>
            </a:r>
            <a:r>
              <a:rPr lang="en-GB" sz="2000" dirty="0"/>
              <a:t> </a:t>
            </a:r>
            <a:r>
              <a:rPr lang="en-GB" sz="2000" dirty="0" err="1"/>
              <a:t>dhëna</a:t>
            </a:r>
            <a:r>
              <a:rPr lang="en-GB" sz="2000" dirty="0"/>
              <a:t> </a:t>
            </a:r>
            <a:r>
              <a:rPr lang="en-GB" sz="2000" dirty="0" err="1"/>
              <a:t>të</a:t>
            </a:r>
            <a:r>
              <a:rPr lang="en-GB" sz="2000" dirty="0"/>
              <a:t> drejtpërdrejta" </a:t>
            </a:r>
            <a:r>
              <a:rPr lang="en-GB" sz="2000" dirty="0" err="1"/>
              <a:t>dhe</a:t>
            </a:r>
            <a:r>
              <a:rPr lang="en-GB" sz="2000" dirty="0"/>
              <a:t> </a:t>
            </a:r>
            <a:r>
              <a:rPr lang="en-GB" sz="2000" dirty="0" err="1"/>
              <a:t>burime</a:t>
            </a:r>
            <a:r>
              <a:rPr lang="en-GB" sz="2000" dirty="0"/>
              <a:t> </a:t>
            </a:r>
            <a:r>
              <a:rPr lang="en-GB" sz="2000" dirty="0" err="1"/>
              <a:t>interneti</a:t>
            </a:r>
            <a:r>
              <a:rPr lang="en-GB" sz="2000" dirty="0"/>
              <a:t> </a:t>
            </a:r>
            <a:r>
              <a:rPr lang="en-GB" sz="2000" dirty="0" err="1"/>
              <a:t>të</a:t>
            </a:r>
            <a:r>
              <a:rPr lang="en-GB" sz="2000" dirty="0"/>
              <a:t> </a:t>
            </a:r>
            <a:r>
              <a:rPr lang="en-GB" sz="2000" dirty="0" err="1"/>
              <a:t>provave</a:t>
            </a:r>
            <a:r>
              <a:rPr lang="en-GB" sz="2000" dirty="0"/>
              <a:t> </a:t>
            </a:r>
            <a:r>
              <a:rPr lang="en-GB" sz="2000" dirty="0" err="1"/>
              <a:t>elektronike</a:t>
            </a:r>
            <a:r>
              <a:rPr lang="en-GB" sz="2000" dirty="0"/>
              <a:t>, duke </a:t>
            </a:r>
            <a:r>
              <a:rPr lang="en-GB" sz="2000" dirty="0" err="1"/>
              <a:t>përfshirë</a:t>
            </a:r>
            <a:r>
              <a:rPr lang="en-GB" sz="2000" dirty="0"/>
              <a:t> </a:t>
            </a:r>
            <a:r>
              <a:rPr lang="en-GB" sz="2000" dirty="0" err="1" smtClean="0"/>
              <a:t>prova</a:t>
            </a:r>
            <a:r>
              <a:rPr lang="en-GB" sz="2000" dirty="0" smtClean="0"/>
              <a:t> </a:t>
            </a:r>
            <a:r>
              <a:rPr lang="en-GB" sz="2000" dirty="0" err="1"/>
              <a:t>në</a:t>
            </a:r>
            <a:r>
              <a:rPr lang="en-GB" sz="2000" dirty="0"/>
              <a:t> </a:t>
            </a:r>
            <a:r>
              <a:rPr lang="en-GB" sz="2000" dirty="0" smtClean="0"/>
              <a:t>“</a:t>
            </a:r>
            <a:r>
              <a:rPr lang="en-GB" sz="2000" dirty="0" err="1" smtClean="0"/>
              <a:t>klaud</a:t>
            </a:r>
            <a:r>
              <a:rPr lang="en-GB" sz="2000" dirty="0"/>
              <a:t>".</a:t>
            </a:r>
          </a:p>
          <a:p>
            <a:pPr lvl="0" algn="just"/>
            <a:r>
              <a:rPr lang="en-GB" sz="2000" dirty="0" err="1"/>
              <a:t>Diskutoni</a:t>
            </a:r>
            <a:r>
              <a:rPr lang="en-GB" sz="2000" dirty="0"/>
              <a:t> </a:t>
            </a:r>
            <a:r>
              <a:rPr lang="en-GB" sz="2000" dirty="0" err="1"/>
              <a:t>pranueshmërinë</a:t>
            </a:r>
            <a:r>
              <a:rPr lang="en-GB" sz="2000" dirty="0"/>
              <a:t> e </a:t>
            </a:r>
            <a:r>
              <a:rPr lang="en-GB" sz="2000" dirty="0" err="1"/>
              <a:t>provave</a:t>
            </a:r>
            <a:r>
              <a:rPr lang="en-GB" sz="2000" dirty="0"/>
              <a:t> </a:t>
            </a:r>
            <a:r>
              <a:rPr lang="en-GB" sz="2000" dirty="0" err="1"/>
              <a:t>elektronike</a:t>
            </a:r>
            <a:r>
              <a:rPr lang="en-GB" sz="2000" dirty="0"/>
              <a:t> </a:t>
            </a:r>
            <a:r>
              <a:rPr lang="en-GB" sz="2000" dirty="0" err="1"/>
              <a:t>në</a:t>
            </a:r>
            <a:r>
              <a:rPr lang="en-GB" sz="2000" dirty="0"/>
              <a:t> </a:t>
            </a:r>
            <a:r>
              <a:rPr lang="en-GB" sz="2000" dirty="0" err="1"/>
              <a:t>procedurat</a:t>
            </a:r>
            <a:r>
              <a:rPr lang="en-GB" sz="2000" dirty="0"/>
              <a:t> </a:t>
            </a:r>
            <a:r>
              <a:rPr lang="en-GB" sz="2000" dirty="0" err="1"/>
              <a:t>gjyqësore</a:t>
            </a:r>
            <a:endParaRPr lang="en-GB" sz="2000" dirty="0"/>
          </a:p>
          <a:p>
            <a:pPr lvl="0" algn="just"/>
            <a:r>
              <a:rPr lang="en-GB" sz="2000" dirty="0" err="1"/>
              <a:t>Shpjegoni</a:t>
            </a:r>
            <a:r>
              <a:rPr lang="en-GB" sz="2000" dirty="0"/>
              <a:t> </a:t>
            </a:r>
            <a:r>
              <a:rPr lang="en-GB" sz="2000" dirty="0" err="1"/>
              <a:t>planifikimin</a:t>
            </a:r>
            <a:r>
              <a:rPr lang="en-GB" sz="2000" dirty="0"/>
              <a:t> e </a:t>
            </a:r>
            <a:r>
              <a:rPr lang="en-GB" sz="2000" dirty="0" err="1"/>
              <a:t>duhur</a:t>
            </a:r>
            <a:r>
              <a:rPr lang="en-GB" sz="2000" dirty="0"/>
              <a:t> </a:t>
            </a:r>
            <a:r>
              <a:rPr lang="en-GB" sz="2000" dirty="0" err="1"/>
              <a:t>dhe</a:t>
            </a:r>
            <a:r>
              <a:rPr lang="en-GB" sz="2000" dirty="0"/>
              <a:t> </a:t>
            </a:r>
            <a:r>
              <a:rPr lang="en-GB" sz="2000" dirty="0" err="1"/>
              <a:t>përgatitjen</a:t>
            </a:r>
            <a:r>
              <a:rPr lang="en-GB" sz="2000" dirty="0"/>
              <a:t> e një </a:t>
            </a:r>
            <a:r>
              <a:rPr lang="en-GB" sz="2000" dirty="0" smtClean="0"/>
              <a:t>vale </a:t>
            </a:r>
            <a:r>
              <a:rPr lang="en-GB" sz="2000" dirty="0" err="1"/>
              <a:t>kërkimi</a:t>
            </a:r>
            <a:r>
              <a:rPr lang="en-GB" sz="2000" dirty="0"/>
              <a:t> </a:t>
            </a:r>
            <a:r>
              <a:rPr lang="en-GB" sz="2000" dirty="0" err="1"/>
              <a:t>ku</a:t>
            </a:r>
            <a:r>
              <a:rPr lang="en-GB" sz="2000" dirty="0"/>
              <a:t> </a:t>
            </a:r>
            <a:r>
              <a:rPr lang="en-GB" sz="2000" dirty="0" err="1"/>
              <a:t>mund</a:t>
            </a:r>
            <a:r>
              <a:rPr lang="en-GB" sz="2000" dirty="0"/>
              <a:t> </a:t>
            </a:r>
            <a:r>
              <a:rPr lang="en-GB" sz="2000" dirty="0" err="1"/>
              <a:t>të</a:t>
            </a:r>
            <a:r>
              <a:rPr lang="en-GB" sz="2000" dirty="0"/>
              <a:t> </a:t>
            </a:r>
            <a:r>
              <a:rPr lang="en-GB" sz="2000" dirty="0" err="1"/>
              <a:t>gjenden</a:t>
            </a:r>
            <a:r>
              <a:rPr lang="en-GB" sz="2000" dirty="0"/>
              <a:t> </a:t>
            </a:r>
            <a:r>
              <a:rPr lang="en-GB" sz="2000" dirty="0" err="1"/>
              <a:t>prova</a:t>
            </a:r>
            <a:r>
              <a:rPr lang="en-GB" sz="2000" dirty="0"/>
              <a:t> </a:t>
            </a:r>
            <a:r>
              <a:rPr lang="en-GB" sz="2000" dirty="0" err="1"/>
              <a:t>dixhitale</a:t>
            </a:r>
            <a:r>
              <a:rPr lang="en-GB" sz="2000" dirty="0"/>
              <a:t>.</a:t>
            </a:r>
          </a:p>
          <a:p>
            <a:pPr lvl="0" algn="just"/>
            <a:r>
              <a:rPr lang="en-GB" sz="2000" dirty="0" err="1"/>
              <a:t>Shpjegoni</a:t>
            </a:r>
            <a:r>
              <a:rPr lang="en-GB" sz="2000" dirty="0"/>
              <a:t> se </a:t>
            </a:r>
            <a:r>
              <a:rPr lang="en-GB" sz="2000" dirty="0" err="1"/>
              <a:t>si</a:t>
            </a:r>
            <a:r>
              <a:rPr lang="en-GB" sz="2000" dirty="0"/>
              <a:t> një </a:t>
            </a:r>
            <a:r>
              <a:rPr lang="en-GB" sz="2000" dirty="0" err="1"/>
              <a:t>skenë</a:t>
            </a:r>
            <a:r>
              <a:rPr lang="en-GB" sz="2000" dirty="0"/>
              <a:t> </a:t>
            </a:r>
            <a:r>
              <a:rPr lang="en-GB" sz="2000" dirty="0" err="1"/>
              <a:t>krimi</a:t>
            </a:r>
            <a:r>
              <a:rPr lang="en-GB" sz="2000" dirty="0"/>
              <a:t> do </a:t>
            </a:r>
            <a:r>
              <a:rPr lang="en-GB" sz="2000" dirty="0" err="1"/>
              <a:t>të</a:t>
            </a:r>
            <a:r>
              <a:rPr lang="en-GB" sz="2000" dirty="0"/>
              <a:t> </a:t>
            </a:r>
            <a:r>
              <a:rPr lang="en-GB" sz="2000" dirty="0" err="1"/>
              <a:t>sigurohej</a:t>
            </a:r>
            <a:r>
              <a:rPr lang="en-GB" sz="2000" dirty="0"/>
              <a:t> </a:t>
            </a:r>
            <a:r>
              <a:rPr lang="en-GB" sz="2000" dirty="0" err="1"/>
              <a:t>dhe</a:t>
            </a:r>
            <a:r>
              <a:rPr lang="en-GB" sz="2000" dirty="0"/>
              <a:t> </a:t>
            </a:r>
            <a:r>
              <a:rPr lang="en-GB" sz="2000" dirty="0" err="1"/>
              <a:t>dokumentohej</a:t>
            </a:r>
            <a:r>
              <a:rPr lang="en-GB" sz="2000" dirty="0"/>
              <a:t>, </a:t>
            </a:r>
            <a:r>
              <a:rPr lang="en-GB" sz="2000" dirty="0" err="1"/>
              <a:t>ku</a:t>
            </a:r>
            <a:r>
              <a:rPr lang="en-GB" sz="2000" dirty="0"/>
              <a:t> do </a:t>
            </a:r>
            <a:r>
              <a:rPr lang="en-GB" sz="2000" dirty="0" err="1"/>
              <a:t>të</a:t>
            </a:r>
            <a:r>
              <a:rPr lang="en-GB" sz="2000" dirty="0"/>
              <a:t> </a:t>
            </a:r>
            <a:r>
              <a:rPr lang="en-GB" sz="2000" dirty="0" err="1"/>
              <a:t>ndodhin</a:t>
            </a:r>
            <a:r>
              <a:rPr lang="en-GB" sz="2000" dirty="0"/>
              <a:t> </a:t>
            </a:r>
            <a:r>
              <a:rPr lang="en-GB" sz="2000" dirty="0" err="1"/>
              <a:t>prova</a:t>
            </a:r>
            <a:r>
              <a:rPr lang="en-GB" sz="2000" dirty="0"/>
              <a:t> </a:t>
            </a:r>
            <a:r>
              <a:rPr lang="en-GB" sz="2000" dirty="0" err="1"/>
              <a:t>digjitale</a:t>
            </a:r>
            <a:r>
              <a:rPr lang="en-GB" sz="2000" dirty="0"/>
              <a:t>.</a:t>
            </a:r>
            <a:endParaRPr lang="en-GB" sz="2000" dirty="0" smtClean="0"/>
          </a:p>
        </p:txBody>
      </p:sp>
      <p:pic>
        <p:nvPicPr>
          <p:cNvPr id="2" name="Picture 1" descr="images.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1333" y="-190138"/>
            <a:ext cx="1862667" cy="1862667"/>
          </a:xfrm>
          <a:prstGeom prst="rect">
            <a:avLst/>
          </a:prstGeom>
        </p:spPr>
      </p:pic>
      <p:sp>
        <p:nvSpPr>
          <p:cNvPr id="3" name="Espace réservé du numéro de diapositive 2"/>
          <p:cNvSpPr>
            <a:spLocks noGrp="1"/>
          </p:cNvSpPr>
          <p:nvPr>
            <p:ph type="sldNum" sz="quarter" idx="12"/>
          </p:nvPr>
        </p:nvSpPr>
        <p:spPr/>
        <p:txBody>
          <a:bodyPr/>
          <a:lstStyle/>
          <a:p>
            <a:r>
              <a:rPr lang="en-US" dirty="0" smtClean="0"/>
              <a:t>!</a:t>
            </a:r>
            <a:fld id="{C1820EB3-92EE-104B-92CD-26C09B1518FE}" type="slidenum">
              <a:rPr lang="en-US" smtClean="0"/>
              <a:pPr/>
              <a:t>168</a:t>
            </a:fld>
            <a:endParaRPr lang="en-US" dirty="0"/>
          </a:p>
        </p:txBody>
      </p:sp>
    </p:spTree>
    <p:extLst>
      <p:ext uri="{BB962C8B-B14F-4D97-AF65-F5344CB8AC3E}">
        <p14:creationId xmlns:p14="http://schemas.microsoft.com/office/powerpoint/2010/main" val="2006013846"/>
      </p:ext>
    </p:extLst>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a:xfrm>
            <a:off x="457200" y="274638"/>
            <a:ext cx="8229600" cy="933116"/>
          </a:xfrm>
        </p:spPr>
        <p:txBody>
          <a:bodyPr/>
          <a:lstStyle/>
          <a:p>
            <a:r>
              <a:rPr lang="en-GB" b="1" dirty="0"/>
              <a:t>Objektivat e </a:t>
            </a:r>
            <a:r>
              <a:rPr lang="en-GB" b="1" dirty="0" err="1"/>
              <a:t>Sesionit</a:t>
            </a:r>
            <a:endParaRPr lang="en-GB" b="1" dirty="0" smtClean="0"/>
          </a:p>
        </p:txBody>
      </p:sp>
      <p:sp>
        <p:nvSpPr>
          <p:cNvPr id="16386" name="Content Placeholder 2"/>
          <p:cNvSpPr>
            <a:spLocks noGrp="1"/>
          </p:cNvSpPr>
          <p:nvPr>
            <p:ph sz="quarter" idx="1"/>
          </p:nvPr>
        </p:nvSpPr>
        <p:spPr>
          <a:xfrm>
            <a:off x="266095" y="1370208"/>
            <a:ext cx="8877905" cy="5487792"/>
          </a:xfrm>
        </p:spPr>
        <p:txBody>
          <a:bodyPr>
            <a:noAutofit/>
          </a:bodyPr>
          <a:lstStyle/>
          <a:p>
            <a:pPr>
              <a:buNone/>
            </a:pPr>
            <a:r>
              <a:rPr lang="en-GB" sz="2000" dirty="0" smtClean="0"/>
              <a:t>Deri </a:t>
            </a:r>
            <a:r>
              <a:rPr lang="en-GB" sz="2000" dirty="0" err="1"/>
              <a:t>në</a:t>
            </a:r>
            <a:r>
              <a:rPr lang="en-GB" sz="2000" dirty="0"/>
              <a:t> fund </a:t>
            </a:r>
            <a:r>
              <a:rPr lang="en-GB" sz="2000" dirty="0" err="1"/>
              <a:t>të</a:t>
            </a:r>
            <a:r>
              <a:rPr lang="en-GB" sz="2000" dirty="0"/>
              <a:t> </a:t>
            </a:r>
            <a:r>
              <a:rPr lang="en-GB" sz="2000" dirty="0" err="1"/>
              <a:t>këtij</a:t>
            </a:r>
            <a:r>
              <a:rPr lang="en-GB" sz="2000" dirty="0"/>
              <a:t> </a:t>
            </a:r>
            <a:r>
              <a:rPr lang="en-GB" sz="2000" dirty="0" err="1"/>
              <a:t>sesioni</a:t>
            </a:r>
            <a:r>
              <a:rPr lang="en-GB" sz="2000" dirty="0"/>
              <a:t> </a:t>
            </a:r>
            <a:r>
              <a:rPr lang="en-GB" sz="2000" dirty="0" smtClean="0"/>
              <a:t>pjesëmarrësit </a:t>
            </a:r>
            <a:r>
              <a:rPr lang="en-GB" sz="2000" dirty="0"/>
              <a:t>do </a:t>
            </a:r>
            <a:r>
              <a:rPr lang="en-GB" sz="2000" dirty="0" err="1"/>
              <a:t>të</a:t>
            </a:r>
            <a:r>
              <a:rPr lang="en-GB" sz="2000" dirty="0"/>
              <a:t> </a:t>
            </a:r>
            <a:r>
              <a:rPr lang="en-GB" sz="2000" dirty="0" err="1"/>
              <a:t>jenë</a:t>
            </a:r>
            <a:r>
              <a:rPr lang="en-GB" sz="2000" dirty="0"/>
              <a:t> </a:t>
            </a:r>
            <a:r>
              <a:rPr lang="en-GB" sz="2000" dirty="0" err="1"/>
              <a:t>në</a:t>
            </a:r>
            <a:r>
              <a:rPr lang="en-GB" sz="2000" dirty="0"/>
              <a:t> </a:t>
            </a:r>
            <a:r>
              <a:rPr lang="en-GB" sz="2000" dirty="0" err="1"/>
              <a:t>gjendje</a:t>
            </a:r>
            <a:r>
              <a:rPr lang="en-GB" sz="2000" dirty="0"/>
              <a:t> </a:t>
            </a:r>
            <a:r>
              <a:rPr lang="en-GB" sz="2000" dirty="0" err="1"/>
              <a:t>të</a:t>
            </a:r>
            <a:r>
              <a:rPr lang="en-GB" sz="2000" dirty="0"/>
              <a:t>:</a:t>
            </a:r>
            <a:endParaRPr lang="en-GB" sz="2000" dirty="0" smtClean="0"/>
          </a:p>
          <a:p>
            <a:pPr lvl="0"/>
            <a:r>
              <a:rPr lang="en-GB" sz="2000" dirty="0" err="1" smtClean="0"/>
              <a:t>Shpjegojnë</a:t>
            </a:r>
            <a:r>
              <a:rPr lang="en-GB" sz="2000" dirty="0" smtClean="0"/>
              <a:t> </a:t>
            </a:r>
            <a:r>
              <a:rPr lang="en-GB" sz="2000" dirty="0" err="1"/>
              <a:t>termin</a:t>
            </a:r>
            <a:r>
              <a:rPr lang="en-GB" sz="2000" dirty="0"/>
              <a:t> </a:t>
            </a:r>
            <a:r>
              <a:rPr lang="en-GB" sz="2000" dirty="0" smtClean="0"/>
              <a:t>Mjekësia </a:t>
            </a:r>
            <a:r>
              <a:rPr lang="en-GB" sz="2000" dirty="0" err="1"/>
              <a:t>Ligjore</a:t>
            </a:r>
            <a:r>
              <a:rPr lang="en-GB" sz="2000" dirty="0"/>
              <a:t> </a:t>
            </a:r>
            <a:r>
              <a:rPr lang="en-GB" sz="2000" dirty="0" err="1"/>
              <a:t>Dixhitale</a:t>
            </a:r>
            <a:endParaRPr lang="en-GB" sz="2000" dirty="0"/>
          </a:p>
          <a:p>
            <a:pPr lvl="0"/>
            <a:r>
              <a:rPr lang="en-GB" sz="2000" dirty="0" err="1" smtClean="0"/>
              <a:t>Krahasojnë</a:t>
            </a:r>
            <a:r>
              <a:rPr lang="en-GB" sz="2000" dirty="0"/>
              <a:t> </a:t>
            </a:r>
            <a:r>
              <a:rPr lang="en-GB" sz="2000" dirty="0" err="1" smtClean="0"/>
              <a:t>Mjekësinë</a:t>
            </a:r>
            <a:r>
              <a:rPr lang="en-GB" sz="2000" dirty="0" smtClean="0"/>
              <a:t> </a:t>
            </a:r>
            <a:r>
              <a:rPr lang="en-GB" sz="2000" dirty="0" err="1"/>
              <a:t>Ligjore</a:t>
            </a:r>
            <a:r>
              <a:rPr lang="en-GB" sz="2000" dirty="0"/>
              <a:t> </a:t>
            </a:r>
            <a:r>
              <a:rPr lang="en-GB" sz="2000" dirty="0" err="1" smtClean="0"/>
              <a:t>Dixhitale</a:t>
            </a:r>
            <a:r>
              <a:rPr lang="en-GB" sz="2000" dirty="0" smtClean="0"/>
              <a:t> me </a:t>
            </a:r>
            <a:r>
              <a:rPr lang="en-GB" sz="2000" dirty="0" err="1"/>
              <a:t>shkencat</a:t>
            </a:r>
            <a:r>
              <a:rPr lang="en-GB" sz="2000" dirty="0"/>
              <a:t> </a:t>
            </a:r>
            <a:r>
              <a:rPr lang="en-GB" sz="2000" dirty="0" err="1"/>
              <a:t>mjeko-ligjore</a:t>
            </a:r>
            <a:r>
              <a:rPr lang="en-GB" sz="2000" dirty="0"/>
              <a:t> </a:t>
            </a:r>
            <a:r>
              <a:rPr lang="en-GB" sz="2000" dirty="0" err="1"/>
              <a:t>tradicionale</a:t>
            </a:r>
            <a:endParaRPr lang="en-GB" sz="2000" dirty="0"/>
          </a:p>
          <a:p>
            <a:pPr lvl="0"/>
            <a:r>
              <a:rPr lang="en-GB" sz="2000" dirty="0" err="1" smtClean="0"/>
              <a:t>Përcaktojnë</a:t>
            </a:r>
            <a:r>
              <a:rPr lang="en-GB" sz="2000" dirty="0" smtClean="0"/>
              <a:t> </a:t>
            </a:r>
            <a:r>
              <a:rPr lang="en-GB" sz="2000" dirty="0" err="1"/>
              <a:t>të</a:t>
            </a:r>
            <a:r>
              <a:rPr lang="en-GB" sz="2000" dirty="0"/>
              <a:t> </a:t>
            </a:r>
            <a:r>
              <a:rPr lang="en-GB" sz="2000" dirty="0" err="1"/>
              <a:t>paktën</a:t>
            </a:r>
            <a:r>
              <a:rPr lang="en-GB" sz="2000" dirty="0"/>
              <a:t> </a:t>
            </a:r>
            <a:r>
              <a:rPr lang="en-GB" sz="2000" dirty="0" err="1"/>
              <a:t>tre</a:t>
            </a:r>
            <a:r>
              <a:rPr lang="en-GB" sz="2000" dirty="0"/>
              <a:t> </a:t>
            </a:r>
            <a:r>
              <a:rPr lang="en-GB" sz="2000" dirty="0" err="1"/>
              <a:t>nën-degë</a:t>
            </a:r>
            <a:r>
              <a:rPr lang="en-GB" sz="2000" dirty="0"/>
              <a:t> </a:t>
            </a:r>
            <a:r>
              <a:rPr lang="en-GB" sz="2000" dirty="0" err="1"/>
              <a:t>të</a:t>
            </a:r>
            <a:r>
              <a:rPr lang="en-GB" sz="2000" dirty="0"/>
              <a:t> Mjekësisë </a:t>
            </a:r>
            <a:r>
              <a:rPr lang="en-GB" sz="2000" dirty="0" err="1"/>
              <a:t>Ligjore</a:t>
            </a:r>
            <a:r>
              <a:rPr lang="en-GB" sz="2000" dirty="0"/>
              <a:t> </a:t>
            </a:r>
            <a:r>
              <a:rPr lang="en-GB" sz="2000" dirty="0" err="1"/>
              <a:t>Dixhitale</a:t>
            </a:r>
            <a:endParaRPr lang="en-GB" sz="2000" dirty="0"/>
          </a:p>
          <a:p>
            <a:pPr lvl="0"/>
            <a:r>
              <a:rPr lang="en-GB" sz="2000" dirty="0" err="1" smtClean="0"/>
              <a:t>Identifikojnë</a:t>
            </a:r>
            <a:r>
              <a:rPr lang="en-GB" sz="2000" dirty="0" smtClean="0"/>
              <a:t> </a:t>
            </a:r>
            <a:r>
              <a:rPr lang="en-GB" sz="2000" dirty="0" err="1"/>
              <a:t>katër</a:t>
            </a:r>
            <a:r>
              <a:rPr lang="en-GB" sz="2000" dirty="0"/>
              <a:t> </a:t>
            </a:r>
            <a:r>
              <a:rPr lang="en-GB" sz="2000" dirty="0" err="1"/>
              <a:t>hapat</a:t>
            </a:r>
            <a:r>
              <a:rPr lang="en-GB" sz="2000" dirty="0"/>
              <a:t> </a:t>
            </a:r>
            <a:r>
              <a:rPr lang="en-GB" sz="2000" dirty="0" err="1"/>
              <a:t>në</a:t>
            </a:r>
            <a:r>
              <a:rPr lang="en-GB" sz="2000" dirty="0"/>
              <a:t> </a:t>
            </a:r>
            <a:r>
              <a:rPr lang="en-GB" sz="2000" dirty="0" err="1"/>
              <a:t>provimet</a:t>
            </a:r>
            <a:r>
              <a:rPr lang="en-GB" sz="2000" dirty="0"/>
              <a:t> e Mjekësisë </a:t>
            </a:r>
            <a:r>
              <a:rPr lang="en-GB" sz="2000" dirty="0" err="1"/>
              <a:t>Ligjore</a:t>
            </a:r>
            <a:endParaRPr lang="en-GB" sz="2000" dirty="0"/>
          </a:p>
          <a:p>
            <a:pPr lvl="0"/>
            <a:r>
              <a:rPr lang="en-GB" sz="2000" dirty="0" err="1" smtClean="0"/>
              <a:t>Ndanjnë</a:t>
            </a:r>
            <a:r>
              <a:rPr lang="en-GB" sz="2000" dirty="0" smtClean="0"/>
              <a:t> </a:t>
            </a:r>
            <a:r>
              <a:rPr lang="en-GB" sz="2000" dirty="0" err="1"/>
              <a:t>dy</a:t>
            </a:r>
            <a:r>
              <a:rPr lang="en-GB" sz="2000" dirty="0"/>
              <a:t> </a:t>
            </a:r>
            <a:r>
              <a:rPr lang="en-GB" sz="2000" dirty="0" err="1"/>
              <a:t>kategoritë</a:t>
            </a:r>
            <a:r>
              <a:rPr lang="en-GB" sz="2000" dirty="0"/>
              <a:t> e </a:t>
            </a:r>
            <a:r>
              <a:rPr lang="en-GB" sz="2000" dirty="0" err="1"/>
              <a:t>gjurmëve</a:t>
            </a:r>
            <a:r>
              <a:rPr lang="en-GB" sz="2000" dirty="0"/>
              <a:t> </a:t>
            </a:r>
            <a:r>
              <a:rPr lang="en-GB" sz="2000" dirty="0" err="1"/>
              <a:t>digjitale</a:t>
            </a:r>
            <a:endParaRPr lang="en-GB" sz="2000" dirty="0"/>
          </a:p>
          <a:p>
            <a:pPr lvl="0"/>
            <a:r>
              <a:rPr lang="en-GB" sz="2000" dirty="0" err="1" smtClean="0"/>
              <a:t>Përshkruajnë</a:t>
            </a:r>
            <a:r>
              <a:rPr lang="en-GB" sz="2000" dirty="0" smtClean="0"/>
              <a:t> </a:t>
            </a:r>
            <a:r>
              <a:rPr lang="en-GB" sz="2000" dirty="0"/>
              <a:t>se </a:t>
            </a:r>
            <a:r>
              <a:rPr lang="en-GB" sz="2000" dirty="0" err="1"/>
              <a:t>si</a:t>
            </a:r>
            <a:r>
              <a:rPr lang="en-GB" sz="2000" dirty="0"/>
              <a:t> </a:t>
            </a:r>
            <a:r>
              <a:rPr lang="en-GB" sz="2000" dirty="0" err="1"/>
              <a:t>mund</a:t>
            </a:r>
            <a:r>
              <a:rPr lang="en-GB" sz="2000" dirty="0"/>
              <a:t> </a:t>
            </a:r>
            <a:r>
              <a:rPr lang="en-GB" sz="2000" dirty="0" err="1"/>
              <a:t>të</a:t>
            </a:r>
            <a:r>
              <a:rPr lang="en-GB" sz="2000" dirty="0"/>
              <a:t> </a:t>
            </a:r>
            <a:r>
              <a:rPr lang="en-GB" sz="2000" dirty="0" err="1"/>
              <a:t>mbështesin</a:t>
            </a:r>
            <a:r>
              <a:rPr lang="en-GB" sz="2000" dirty="0"/>
              <a:t> </a:t>
            </a:r>
            <a:r>
              <a:rPr lang="en-GB" sz="2000" dirty="0" err="1"/>
              <a:t>hetimet</a:t>
            </a:r>
            <a:r>
              <a:rPr lang="en-GB" sz="2000" dirty="0"/>
              <a:t> e </a:t>
            </a:r>
            <a:r>
              <a:rPr lang="en-GB" sz="2000" dirty="0" smtClean="0"/>
              <a:t>Mjekësisë </a:t>
            </a:r>
            <a:r>
              <a:rPr lang="en-GB" sz="2000" dirty="0" err="1" smtClean="0"/>
              <a:t>Ligjore</a:t>
            </a:r>
            <a:r>
              <a:rPr lang="en-GB" sz="2000" dirty="0" smtClean="0"/>
              <a:t> </a:t>
            </a:r>
            <a:r>
              <a:rPr lang="en-GB" sz="2000" dirty="0" err="1" smtClean="0"/>
              <a:t>Dixhitale</a:t>
            </a:r>
            <a:endParaRPr lang="en-GB" sz="2000" dirty="0" smtClean="0"/>
          </a:p>
        </p:txBody>
      </p:sp>
      <p:pic>
        <p:nvPicPr>
          <p:cNvPr id="2" name="Picture 1" descr="images.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81333" y="51496"/>
            <a:ext cx="1862667" cy="1862667"/>
          </a:xfrm>
          <a:prstGeom prst="rect">
            <a:avLst/>
          </a:prstGeom>
        </p:spPr>
      </p:pic>
      <p:sp>
        <p:nvSpPr>
          <p:cNvPr id="3" name="Espace réservé du numéro de diapositive 2"/>
          <p:cNvSpPr>
            <a:spLocks noGrp="1"/>
          </p:cNvSpPr>
          <p:nvPr>
            <p:ph type="sldNum" sz="quarter" idx="12"/>
          </p:nvPr>
        </p:nvSpPr>
        <p:spPr/>
        <p:txBody>
          <a:bodyPr/>
          <a:lstStyle/>
          <a:p>
            <a:r>
              <a:rPr lang="en-US" dirty="0" smtClean="0"/>
              <a:t>!</a:t>
            </a:r>
            <a:fld id="{C1820EB3-92EE-104B-92CD-26C09B1518FE}" type="slidenum">
              <a:rPr lang="en-US" smtClean="0"/>
              <a:pPr/>
              <a:t>169</a:t>
            </a:fld>
            <a:endParaRPr lang="en-US" dirty="0"/>
          </a:p>
        </p:txBody>
      </p:sp>
    </p:spTree>
    <p:extLst>
      <p:ext uri="{BB962C8B-B14F-4D97-AF65-F5344CB8AC3E}">
        <p14:creationId xmlns:p14="http://schemas.microsoft.com/office/powerpoint/2010/main" val="61719992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err="1" smtClean="0"/>
              <a:t>Përkufizimet</a:t>
            </a:r>
            <a:r>
              <a:rPr lang="en-US" b="1" dirty="0" smtClean="0"/>
              <a:t> e </a:t>
            </a:r>
            <a:r>
              <a:rPr lang="en-US" b="1" dirty="0" err="1" smtClean="0"/>
              <a:t>Konventës</a:t>
            </a:r>
            <a:r>
              <a:rPr lang="en-US" b="1" dirty="0" smtClean="0"/>
              <a:t> </a:t>
            </a:r>
            <a:r>
              <a:rPr lang="en-US" b="1" dirty="0" err="1" smtClean="0"/>
              <a:t>së</a:t>
            </a:r>
            <a:r>
              <a:rPr lang="en-US" b="1" dirty="0" smtClean="0"/>
              <a:t> </a:t>
            </a:r>
            <a:r>
              <a:rPr lang="en-US" b="1" dirty="0" err="1" smtClean="0"/>
              <a:t>Budapestit</a:t>
            </a:r>
            <a:endParaRPr lang="en-US" b="1" dirty="0"/>
          </a:p>
        </p:txBody>
      </p:sp>
      <p:sp>
        <p:nvSpPr>
          <p:cNvPr id="3" name="Content Placeholder 2"/>
          <p:cNvSpPr>
            <a:spLocks noGrp="1"/>
          </p:cNvSpPr>
          <p:nvPr>
            <p:ph idx="1"/>
          </p:nvPr>
        </p:nvSpPr>
        <p:spPr>
          <a:xfrm>
            <a:off x="457200" y="1600200"/>
            <a:ext cx="8229600" cy="5035731"/>
          </a:xfrm>
        </p:spPr>
        <p:txBody>
          <a:bodyPr>
            <a:normAutofit fontScale="92500" lnSpcReduction="20000"/>
          </a:bodyPr>
          <a:lstStyle/>
          <a:p>
            <a:pPr marL="0" indent="0">
              <a:buNone/>
            </a:pPr>
            <a:r>
              <a:rPr lang="en-US" dirty="0" err="1" smtClean="0"/>
              <a:t>Për</a:t>
            </a:r>
            <a:r>
              <a:rPr lang="en-US" dirty="0" smtClean="0"/>
              <a:t> </a:t>
            </a:r>
            <a:r>
              <a:rPr lang="en-US" dirty="0" err="1"/>
              <a:t>qëllimet</a:t>
            </a:r>
            <a:r>
              <a:rPr lang="en-US" dirty="0"/>
              <a:t> e </a:t>
            </a:r>
            <a:r>
              <a:rPr lang="en-US" dirty="0" err="1"/>
              <a:t>Konventës</a:t>
            </a:r>
            <a:r>
              <a:rPr lang="en-US" dirty="0"/>
              <a:t> </a:t>
            </a:r>
            <a:r>
              <a:rPr lang="en-US" dirty="0" err="1"/>
              <a:t>së</a:t>
            </a:r>
            <a:r>
              <a:rPr lang="en-US" dirty="0"/>
              <a:t> </a:t>
            </a:r>
            <a:r>
              <a:rPr lang="en-US" dirty="0" err="1"/>
              <a:t>Budapestit</a:t>
            </a:r>
            <a:r>
              <a:rPr lang="en-US" dirty="0"/>
              <a:t>, </a:t>
            </a:r>
            <a:r>
              <a:rPr lang="en-US" dirty="0" err="1"/>
              <a:t>zbatohen</a:t>
            </a:r>
            <a:r>
              <a:rPr lang="en-US" dirty="0"/>
              <a:t> </a:t>
            </a:r>
            <a:r>
              <a:rPr lang="en-US" dirty="0" err="1"/>
              <a:t>përkufizimet</a:t>
            </a:r>
            <a:r>
              <a:rPr lang="en-US" dirty="0"/>
              <a:t> e </a:t>
            </a:r>
            <a:r>
              <a:rPr lang="en-US" dirty="0" err="1"/>
              <a:t>mëposhtme</a:t>
            </a:r>
            <a:r>
              <a:rPr lang="en-US" dirty="0"/>
              <a:t>:</a:t>
            </a:r>
          </a:p>
          <a:p>
            <a:r>
              <a:rPr lang="en-US" dirty="0" smtClean="0"/>
              <a:t>"</a:t>
            </a:r>
            <a:r>
              <a:rPr lang="en-US" dirty="0" err="1"/>
              <a:t>sistem</a:t>
            </a:r>
            <a:r>
              <a:rPr lang="en-US" dirty="0"/>
              <a:t> </a:t>
            </a:r>
            <a:r>
              <a:rPr lang="en-US" dirty="0" err="1"/>
              <a:t>kompjuterik</a:t>
            </a:r>
            <a:r>
              <a:rPr lang="en-US" dirty="0"/>
              <a:t>" </a:t>
            </a:r>
            <a:r>
              <a:rPr lang="en-US" dirty="0" err="1"/>
              <a:t>është</a:t>
            </a:r>
            <a:r>
              <a:rPr lang="en-US" dirty="0"/>
              <a:t> </a:t>
            </a:r>
            <a:r>
              <a:rPr lang="en-US" dirty="0" err="1"/>
              <a:t>çdo</a:t>
            </a:r>
            <a:r>
              <a:rPr lang="en-US" dirty="0"/>
              <a:t> </a:t>
            </a:r>
            <a:r>
              <a:rPr lang="en-US" dirty="0" err="1"/>
              <a:t>pajisje</a:t>
            </a:r>
            <a:r>
              <a:rPr lang="en-US" dirty="0"/>
              <a:t> </a:t>
            </a:r>
            <a:r>
              <a:rPr lang="en-US" dirty="0" err="1"/>
              <a:t>ose</a:t>
            </a:r>
            <a:r>
              <a:rPr lang="en-US" dirty="0"/>
              <a:t> </a:t>
            </a:r>
            <a:r>
              <a:rPr lang="en-US" dirty="0" err="1"/>
              <a:t>grup</a:t>
            </a:r>
            <a:r>
              <a:rPr lang="en-US" dirty="0"/>
              <a:t> </a:t>
            </a:r>
            <a:r>
              <a:rPr lang="en-US" dirty="0" err="1"/>
              <a:t>i</a:t>
            </a:r>
            <a:r>
              <a:rPr lang="en-US" dirty="0"/>
              <a:t> </a:t>
            </a:r>
            <a:r>
              <a:rPr lang="en-US" dirty="0" err="1"/>
              <a:t>pajisjeve</a:t>
            </a:r>
            <a:r>
              <a:rPr lang="en-US" dirty="0"/>
              <a:t> </a:t>
            </a:r>
            <a:r>
              <a:rPr lang="en-US" dirty="0" err="1"/>
              <a:t>të</a:t>
            </a:r>
            <a:r>
              <a:rPr lang="en-US" dirty="0"/>
              <a:t> </a:t>
            </a:r>
            <a:r>
              <a:rPr lang="en-US" dirty="0" err="1"/>
              <a:t>ndërlidhura</a:t>
            </a:r>
            <a:r>
              <a:rPr lang="en-US" dirty="0"/>
              <a:t> </a:t>
            </a:r>
            <a:r>
              <a:rPr lang="en-US" dirty="0" err="1"/>
              <a:t>ose</a:t>
            </a:r>
            <a:r>
              <a:rPr lang="en-US" dirty="0"/>
              <a:t> </a:t>
            </a:r>
            <a:r>
              <a:rPr lang="en-US" dirty="0" err="1"/>
              <a:t>që</a:t>
            </a:r>
            <a:r>
              <a:rPr lang="en-US" dirty="0"/>
              <a:t> </a:t>
            </a:r>
            <a:r>
              <a:rPr lang="en-US" dirty="0" err="1" smtClean="0"/>
              <a:t>kanë</a:t>
            </a:r>
            <a:r>
              <a:rPr lang="en-US" dirty="0" smtClean="0"/>
              <a:t> </a:t>
            </a:r>
            <a:r>
              <a:rPr lang="en-US" dirty="0" err="1"/>
              <a:t>lidhje</a:t>
            </a:r>
            <a:r>
              <a:rPr lang="en-US" dirty="0"/>
              <a:t> me </a:t>
            </a:r>
            <a:r>
              <a:rPr lang="en-US" dirty="0" err="1"/>
              <a:t>njëra-tjetrën</a:t>
            </a:r>
            <a:r>
              <a:rPr lang="en-US" dirty="0"/>
              <a:t>, </a:t>
            </a:r>
            <a:r>
              <a:rPr lang="en-US" dirty="0" err="1"/>
              <a:t>një</a:t>
            </a:r>
            <a:r>
              <a:rPr lang="en-US" dirty="0"/>
              <a:t> </a:t>
            </a:r>
            <a:r>
              <a:rPr lang="en-US" dirty="0" err="1"/>
              <a:t>ose</a:t>
            </a:r>
            <a:r>
              <a:rPr lang="en-US" dirty="0"/>
              <a:t> </a:t>
            </a:r>
            <a:r>
              <a:rPr lang="en-US" dirty="0" err="1"/>
              <a:t>më</a:t>
            </a:r>
            <a:r>
              <a:rPr lang="en-US" dirty="0"/>
              <a:t> </a:t>
            </a:r>
            <a:r>
              <a:rPr lang="en-US" dirty="0" err="1"/>
              <a:t>shumë</a:t>
            </a:r>
            <a:r>
              <a:rPr lang="en-US" dirty="0"/>
              <a:t> </a:t>
            </a:r>
            <a:r>
              <a:rPr lang="en-US" dirty="0" err="1"/>
              <a:t>prej</a:t>
            </a:r>
            <a:r>
              <a:rPr lang="en-US" dirty="0"/>
              <a:t> </a:t>
            </a:r>
            <a:r>
              <a:rPr lang="en-US" dirty="0" err="1"/>
              <a:t>të</a:t>
            </a:r>
            <a:r>
              <a:rPr lang="en-US" dirty="0"/>
              <a:t> </a:t>
            </a:r>
            <a:r>
              <a:rPr lang="en-US" dirty="0" err="1"/>
              <a:t>cilave</a:t>
            </a:r>
            <a:r>
              <a:rPr lang="en-US" dirty="0"/>
              <a:t>, </a:t>
            </a:r>
            <a:r>
              <a:rPr lang="en-US" dirty="0" err="1"/>
              <a:t>në</a:t>
            </a:r>
            <a:r>
              <a:rPr lang="en-US" dirty="0"/>
              <a:t> </a:t>
            </a:r>
            <a:r>
              <a:rPr lang="en-US" dirty="0" err="1"/>
              <a:t>përputhje</a:t>
            </a:r>
            <a:r>
              <a:rPr lang="en-US" dirty="0"/>
              <a:t> me </a:t>
            </a:r>
            <a:r>
              <a:rPr lang="en-US" dirty="0" err="1"/>
              <a:t>programin</a:t>
            </a:r>
            <a:r>
              <a:rPr lang="en-US" dirty="0"/>
              <a:t>, </a:t>
            </a:r>
            <a:r>
              <a:rPr lang="en-US" dirty="0" err="1"/>
              <a:t>kryejnë</a:t>
            </a:r>
            <a:r>
              <a:rPr lang="en-US" dirty="0"/>
              <a:t> </a:t>
            </a:r>
            <a:r>
              <a:rPr lang="en-US" dirty="0" err="1"/>
              <a:t>përpunimin</a:t>
            </a:r>
            <a:r>
              <a:rPr lang="en-US" dirty="0"/>
              <a:t> </a:t>
            </a:r>
            <a:r>
              <a:rPr lang="en-US" dirty="0" err="1"/>
              <a:t>automatik</a:t>
            </a:r>
            <a:r>
              <a:rPr lang="en-US" dirty="0"/>
              <a:t> </a:t>
            </a:r>
            <a:r>
              <a:rPr lang="en-US" dirty="0" err="1"/>
              <a:t>të</a:t>
            </a:r>
            <a:r>
              <a:rPr lang="en-US" dirty="0"/>
              <a:t> </a:t>
            </a:r>
            <a:r>
              <a:rPr lang="en-US" dirty="0" err="1"/>
              <a:t>të</a:t>
            </a:r>
            <a:r>
              <a:rPr lang="en-US" dirty="0"/>
              <a:t> </a:t>
            </a:r>
            <a:r>
              <a:rPr lang="en-US" dirty="0" err="1"/>
              <a:t>dhënave</a:t>
            </a:r>
            <a:r>
              <a:rPr lang="en-US" dirty="0"/>
              <a:t>;</a:t>
            </a:r>
          </a:p>
          <a:p>
            <a:r>
              <a:rPr lang="en-US" dirty="0" smtClean="0"/>
              <a:t>"</a:t>
            </a:r>
            <a:r>
              <a:rPr lang="en-US" dirty="0" err="1"/>
              <a:t>Të</a:t>
            </a:r>
            <a:r>
              <a:rPr lang="en-US" dirty="0"/>
              <a:t> </a:t>
            </a:r>
            <a:r>
              <a:rPr lang="en-US" dirty="0" err="1"/>
              <a:t>dhëna</a:t>
            </a:r>
            <a:r>
              <a:rPr lang="en-US" dirty="0"/>
              <a:t> </a:t>
            </a:r>
            <a:r>
              <a:rPr lang="en-US" dirty="0" err="1"/>
              <a:t>kompjuterike</a:t>
            </a:r>
            <a:r>
              <a:rPr lang="en-US" dirty="0"/>
              <a:t>" </a:t>
            </a:r>
            <a:r>
              <a:rPr lang="en-US" dirty="0" err="1"/>
              <a:t>nënkupton</a:t>
            </a:r>
            <a:r>
              <a:rPr lang="en-US" dirty="0"/>
              <a:t> </a:t>
            </a:r>
            <a:r>
              <a:rPr lang="en-US" dirty="0" err="1"/>
              <a:t>çdo</a:t>
            </a:r>
            <a:r>
              <a:rPr lang="en-US" dirty="0"/>
              <a:t> </a:t>
            </a:r>
            <a:r>
              <a:rPr lang="en-US" dirty="0" err="1"/>
              <a:t>paraqitje</a:t>
            </a:r>
            <a:r>
              <a:rPr lang="en-US" dirty="0"/>
              <a:t> </a:t>
            </a:r>
            <a:r>
              <a:rPr lang="en-US" dirty="0" err="1"/>
              <a:t>të</a:t>
            </a:r>
            <a:r>
              <a:rPr lang="en-US" dirty="0"/>
              <a:t> </a:t>
            </a:r>
            <a:r>
              <a:rPr lang="en-US" dirty="0" err="1"/>
              <a:t>fakteve</a:t>
            </a:r>
            <a:r>
              <a:rPr lang="en-US" dirty="0"/>
              <a:t>, </a:t>
            </a:r>
            <a:r>
              <a:rPr lang="en-US" dirty="0" err="1"/>
              <a:t>informacionit</a:t>
            </a:r>
            <a:r>
              <a:rPr lang="en-US" dirty="0"/>
              <a:t> </a:t>
            </a:r>
            <a:r>
              <a:rPr lang="en-US" dirty="0" err="1"/>
              <a:t>ose</a:t>
            </a:r>
            <a:r>
              <a:rPr lang="en-US" dirty="0"/>
              <a:t> </a:t>
            </a:r>
            <a:r>
              <a:rPr lang="en-US" dirty="0" err="1"/>
              <a:t>koncepteve</a:t>
            </a:r>
            <a:r>
              <a:rPr lang="en-US" dirty="0"/>
              <a:t> </a:t>
            </a:r>
            <a:r>
              <a:rPr lang="en-US" dirty="0" err="1"/>
              <a:t>në</a:t>
            </a:r>
            <a:r>
              <a:rPr lang="en-US" dirty="0"/>
              <a:t> </a:t>
            </a:r>
            <a:r>
              <a:rPr lang="en-US" dirty="0" err="1"/>
              <a:t>formë</a:t>
            </a:r>
            <a:r>
              <a:rPr lang="en-US" dirty="0"/>
              <a:t> </a:t>
            </a:r>
            <a:r>
              <a:rPr lang="en-US" dirty="0" err="1"/>
              <a:t>të</a:t>
            </a:r>
            <a:r>
              <a:rPr lang="en-US" dirty="0"/>
              <a:t> </a:t>
            </a:r>
            <a:r>
              <a:rPr lang="en-US" dirty="0" err="1"/>
              <a:t>përshtatshme</a:t>
            </a:r>
            <a:r>
              <a:rPr lang="en-US" dirty="0"/>
              <a:t> </a:t>
            </a:r>
            <a:r>
              <a:rPr lang="en-US" dirty="0" err="1"/>
              <a:t>për</a:t>
            </a:r>
            <a:r>
              <a:rPr lang="en-US" dirty="0"/>
              <a:t> </a:t>
            </a:r>
            <a:r>
              <a:rPr lang="en-US" dirty="0" err="1"/>
              <a:t>përpunim</a:t>
            </a:r>
            <a:r>
              <a:rPr lang="en-US" dirty="0"/>
              <a:t> </a:t>
            </a:r>
            <a:r>
              <a:rPr lang="en-US" dirty="0" err="1"/>
              <a:t>në</a:t>
            </a:r>
            <a:r>
              <a:rPr lang="en-US" dirty="0"/>
              <a:t> </a:t>
            </a:r>
            <a:r>
              <a:rPr lang="en-US" dirty="0" err="1"/>
              <a:t>një</a:t>
            </a:r>
            <a:r>
              <a:rPr lang="en-US" dirty="0"/>
              <a:t> </a:t>
            </a:r>
            <a:r>
              <a:rPr lang="en-US" dirty="0" err="1"/>
              <a:t>sistem</a:t>
            </a:r>
            <a:r>
              <a:rPr lang="en-US" dirty="0"/>
              <a:t> </a:t>
            </a:r>
            <a:r>
              <a:rPr lang="en-US" dirty="0" err="1"/>
              <a:t>kompjuterik</a:t>
            </a:r>
            <a:r>
              <a:rPr lang="en-US" dirty="0"/>
              <a:t>, duke </a:t>
            </a:r>
            <a:r>
              <a:rPr lang="en-US" dirty="0" err="1"/>
              <a:t>përfshirë</a:t>
            </a:r>
            <a:r>
              <a:rPr lang="en-US" dirty="0"/>
              <a:t> </a:t>
            </a:r>
            <a:r>
              <a:rPr lang="en-US" dirty="0" err="1"/>
              <a:t>një</a:t>
            </a:r>
            <a:r>
              <a:rPr lang="en-US" dirty="0"/>
              <a:t> program </a:t>
            </a:r>
            <a:r>
              <a:rPr lang="en-US" dirty="0" err="1"/>
              <a:t>të</a:t>
            </a:r>
            <a:r>
              <a:rPr lang="en-US" dirty="0"/>
              <a:t> </a:t>
            </a:r>
            <a:r>
              <a:rPr lang="en-US" dirty="0" err="1"/>
              <a:t>përshtatshëm</a:t>
            </a:r>
            <a:r>
              <a:rPr lang="en-US" dirty="0"/>
              <a:t> </a:t>
            </a:r>
            <a:r>
              <a:rPr lang="en-US" dirty="0" err="1"/>
              <a:t>që</a:t>
            </a:r>
            <a:r>
              <a:rPr lang="en-US" dirty="0"/>
              <a:t>  e </a:t>
            </a:r>
            <a:r>
              <a:rPr lang="en-US" dirty="0" err="1"/>
              <a:t>bën</a:t>
            </a:r>
            <a:r>
              <a:rPr lang="en-US" dirty="0"/>
              <a:t> </a:t>
            </a:r>
            <a:r>
              <a:rPr lang="en-US" dirty="0" err="1"/>
              <a:t>një</a:t>
            </a:r>
            <a:r>
              <a:rPr lang="en-US" dirty="0"/>
              <a:t> </a:t>
            </a:r>
            <a:r>
              <a:rPr lang="en-US" dirty="0" err="1"/>
              <a:t>sistem</a:t>
            </a:r>
            <a:r>
              <a:rPr lang="en-US" dirty="0"/>
              <a:t> </a:t>
            </a:r>
            <a:r>
              <a:rPr lang="en-US" dirty="0" err="1"/>
              <a:t>kompjuterik</a:t>
            </a:r>
            <a:r>
              <a:rPr lang="en-US" dirty="0"/>
              <a:t> </a:t>
            </a:r>
            <a:r>
              <a:rPr lang="en-US" dirty="0" err="1"/>
              <a:t>të</a:t>
            </a:r>
            <a:r>
              <a:rPr lang="en-US" dirty="0"/>
              <a:t> </a:t>
            </a:r>
            <a:r>
              <a:rPr lang="en-US" dirty="0" err="1"/>
              <a:t>kryejë</a:t>
            </a:r>
            <a:r>
              <a:rPr lang="en-US" dirty="0"/>
              <a:t> </a:t>
            </a:r>
            <a:r>
              <a:rPr lang="en-US" dirty="0" err="1"/>
              <a:t>një</a:t>
            </a:r>
            <a:r>
              <a:rPr lang="en-US" dirty="0"/>
              <a:t> </a:t>
            </a:r>
            <a:r>
              <a:rPr lang="en-US" dirty="0" err="1"/>
              <a:t>funksion</a:t>
            </a:r>
            <a:r>
              <a:rPr lang="en-US" dirty="0"/>
              <a:t>;</a:t>
            </a:r>
            <a:endParaRPr lang="en-US" dirty="0" smtClean="0"/>
          </a:p>
          <a:p>
            <a:pPr marL="0" marR="0" lvl="0" indent="0" defTabSz="914400" eaLnBrk="1" fontAlgn="auto" latinLnBrk="0" hangingPunct="1">
              <a:lnSpc>
                <a:spcPct val="100000"/>
              </a:lnSpc>
              <a:spcBef>
                <a:spcPts val="0"/>
              </a:spcBef>
              <a:spcAft>
                <a:spcPts val="0"/>
              </a:spcAft>
              <a:buClrTx/>
              <a:buSzTx/>
              <a:buFontTx/>
              <a:buNone/>
              <a:tabLst/>
              <a:defRPr/>
            </a:pPr>
            <a:endParaRPr lang="en-US" dirty="0"/>
          </a:p>
        </p:txBody>
      </p:sp>
      <p:sp>
        <p:nvSpPr>
          <p:cNvPr id="4" name="Espace réservé du numéro de diapositive 3"/>
          <p:cNvSpPr>
            <a:spLocks noGrp="1"/>
          </p:cNvSpPr>
          <p:nvPr>
            <p:ph type="sldNum" sz="quarter" idx="12"/>
          </p:nvPr>
        </p:nvSpPr>
        <p:spPr/>
        <p:txBody>
          <a:bodyPr/>
          <a:lstStyle/>
          <a:p>
            <a:fld id="{C1820EB3-92EE-104B-92CD-26C09B1518FE}" type="slidenum">
              <a:rPr lang="en-US" smtClean="0"/>
              <a:pPr/>
              <a:t>17</a:t>
            </a:fld>
            <a:endParaRPr lang="en-US"/>
          </a:p>
        </p:txBody>
      </p:sp>
    </p:spTree>
    <p:extLst>
      <p:ext uri="{BB962C8B-B14F-4D97-AF65-F5344CB8AC3E}">
        <p14:creationId xmlns:p14="http://schemas.microsoft.com/office/powerpoint/2010/main" val="1346017035"/>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TextBox 3"/>
          <p:cNvSpPr txBox="1">
            <a:spLocks noChangeArrowheads="1"/>
          </p:cNvSpPr>
          <p:nvPr/>
        </p:nvSpPr>
        <p:spPr bwMode="auto">
          <a:xfrm>
            <a:off x="2769432" y="5627839"/>
            <a:ext cx="1987019" cy="923330"/>
          </a:xfrm>
          <a:prstGeom prst="rect">
            <a:avLst/>
          </a:prstGeom>
          <a:noFill/>
          <a:ln w="9525">
            <a:noFill/>
            <a:miter lim="800000"/>
            <a:headEnd/>
            <a:tailEnd/>
          </a:ln>
        </p:spPr>
        <p:txBody>
          <a:bodyPr wrap="none">
            <a:prstTxWarp prst="textNoShape">
              <a:avLst/>
            </a:prstTxWarp>
            <a:spAutoFit/>
          </a:bodyPr>
          <a:lstStyle/>
          <a:p>
            <a:r>
              <a:rPr lang="en-GB" sz="5400" b="1" dirty="0" err="1" smtClean="0">
                <a:latin typeface="Calibri" pitchFamily="-65" charset="0"/>
              </a:rPr>
              <a:t>Pyetje</a:t>
            </a:r>
            <a:endParaRPr lang="en-GB" sz="5400" b="1" dirty="0">
              <a:latin typeface="Calibri" pitchFamily="-65" charset="0"/>
            </a:endParaRPr>
          </a:p>
        </p:txBody>
      </p:sp>
      <p:pic>
        <p:nvPicPr>
          <p:cNvPr id="4" name="Picture 2" descr="C:\Users\BROWN_ST\AppData\Local\Microsoft\Windows\Temporary Internet Files\Content.IE5\2BCVFW5S\three_questions_small_business_health_insuarnce[1].jpg"/>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16000"/>
                    </a14:imgEffect>
                  </a14:imgLayer>
                </a14:imgProps>
              </a:ext>
              <a:ext uri="{28A0092B-C50C-407E-A947-70E740481C1C}">
                <a14:useLocalDpi xmlns:a14="http://schemas.microsoft.com/office/drawing/2010/main" val="0"/>
              </a:ext>
            </a:extLst>
          </a:blip>
          <a:srcRect/>
          <a:stretch>
            <a:fillRect/>
          </a:stretch>
        </p:blipFill>
        <p:spPr bwMode="auto">
          <a:xfrm>
            <a:off x="1516622" y="1837937"/>
            <a:ext cx="5805492" cy="3701002"/>
          </a:xfrm>
          <a:prstGeom prst="rect">
            <a:avLst/>
          </a:prstGeom>
          <a:noFill/>
          <a:effectLst>
            <a:softEdge rad="177800"/>
          </a:effectLst>
          <a:extLst>
            <a:ext uri="{909E8E84-426E-40DD-AFC4-6F175D3DCCD1}">
              <a14:hiddenFill xmlns:a14="http://schemas.microsoft.com/office/drawing/2010/main">
                <a:solidFill>
                  <a:srgbClr val="FFFFFF"/>
                </a:solidFill>
              </a14:hiddenFill>
            </a:ext>
          </a:extLst>
        </p:spPr>
      </p:pic>
      <p:pic>
        <p:nvPicPr>
          <p:cNvPr id="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55701" y="162950"/>
            <a:ext cx="6780984" cy="134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Espace réservé du numéro de diapositive 1"/>
          <p:cNvSpPr>
            <a:spLocks noGrp="1"/>
          </p:cNvSpPr>
          <p:nvPr>
            <p:ph type="sldNum" sz="quarter" idx="12"/>
          </p:nvPr>
        </p:nvSpPr>
        <p:spPr/>
        <p:txBody>
          <a:bodyPr/>
          <a:lstStyle/>
          <a:p>
            <a:r>
              <a:rPr lang="en-US" dirty="0" smtClean="0"/>
              <a:t>!</a:t>
            </a:r>
            <a:fld id="{C1820EB3-92EE-104B-92CD-26C09B1518FE}" type="slidenum">
              <a:rPr lang="en-US" smtClean="0"/>
              <a:pPr/>
              <a:t>170</a:t>
            </a:fld>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Burimet e </a:t>
            </a:r>
            <a:r>
              <a:rPr lang="en-US" b="1" dirty="0" err="1"/>
              <a:t>Provave</a:t>
            </a:r>
            <a:endParaRPr lang="en-US" b="1" dirty="0"/>
          </a:p>
        </p:txBody>
      </p:sp>
      <p:pic>
        <p:nvPicPr>
          <p:cNvPr id="4" name="Picture 3"/>
          <p:cNvPicPr>
            <a:picLocks noChangeAspect="1"/>
          </p:cNvPicPr>
          <p:nvPr/>
        </p:nvPicPr>
        <p:blipFill>
          <a:blip r:embed="rId3"/>
          <a:stretch>
            <a:fillRect/>
          </a:stretch>
        </p:blipFill>
        <p:spPr>
          <a:xfrm>
            <a:off x="2053" y="2368731"/>
            <a:ext cx="9145645" cy="2937692"/>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18</a:t>
            </a:fld>
            <a:endParaRPr lang="en-US"/>
          </a:p>
        </p:txBody>
      </p:sp>
    </p:spTree>
    <p:extLst>
      <p:ext uri="{BB962C8B-B14F-4D97-AF65-F5344CB8AC3E}">
        <p14:creationId xmlns:p14="http://schemas.microsoft.com/office/powerpoint/2010/main" val="11554902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274638"/>
            <a:ext cx="8229600" cy="1143000"/>
          </a:xfrm>
        </p:spPr>
        <p:txBody>
          <a:bodyPr/>
          <a:lstStyle/>
          <a:p>
            <a:r>
              <a:rPr lang="en-US" b="1" dirty="0"/>
              <a:t>Burimet e </a:t>
            </a:r>
            <a:r>
              <a:rPr lang="en-US" b="1" dirty="0" err="1"/>
              <a:t>Provave</a:t>
            </a:r>
            <a:endParaRPr lang="en-US" b="1" dirty="0"/>
          </a:p>
        </p:txBody>
      </p:sp>
      <p:pic>
        <p:nvPicPr>
          <p:cNvPr id="6" name="Picture 5"/>
          <p:cNvPicPr>
            <a:picLocks noChangeAspect="1"/>
          </p:cNvPicPr>
          <p:nvPr/>
        </p:nvPicPr>
        <p:blipFill>
          <a:blip r:embed="rId3"/>
          <a:stretch>
            <a:fillRect/>
          </a:stretch>
        </p:blipFill>
        <p:spPr>
          <a:xfrm>
            <a:off x="77862" y="1822449"/>
            <a:ext cx="8948535" cy="3472361"/>
          </a:xfrm>
          <a:prstGeom prst="rect">
            <a:avLst/>
          </a:prstGeom>
        </p:spPr>
      </p:pic>
      <p:sp>
        <p:nvSpPr>
          <p:cNvPr id="2" name="Espace réservé du numéro de diapositive 1"/>
          <p:cNvSpPr>
            <a:spLocks noGrp="1"/>
          </p:cNvSpPr>
          <p:nvPr>
            <p:ph type="sldNum" sz="quarter" idx="12"/>
          </p:nvPr>
        </p:nvSpPr>
        <p:spPr/>
        <p:txBody>
          <a:bodyPr/>
          <a:lstStyle/>
          <a:p>
            <a:fld id="{C1820EB3-92EE-104B-92CD-26C09B1518FE}" type="slidenum">
              <a:rPr lang="en-US" smtClean="0"/>
              <a:pPr/>
              <a:t>19</a:t>
            </a:fld>
            <a:endParaRPr lang="en-US"/>
          </a:p>
        </p:txBody>
      </p:sp>
    </p:spTree>
    <p:extLst>
      <p:ext uri="{BB962C8B-B14F-4D97-AF65-F5344CB8AC3E}">
        <p14:creationId xmlns:p14="http://schemas.microsoft.com/office/powerpoint/2010/main" val="5153351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0293"/>
          </a:xfrm>
        </p:spPr>
        <p:txBody>
          <a:bodyPr/>
          <a:lstStyle/>
          <a:p>
            <a:r>
              <a:rPr lang="en-US" b="1" dirty="0" err="1" smtClean="0"/>
              <a:t>Programi</a:t>
            </a:r>
            <a:endParaRPr lang="en-US" b="1" dirty="0"/>
          </a:p>
        </p:txBody>
      </p:sp>
      <p:sp>
        <p:nvSpPr>
          <p:cNvPr id="3" name="Content Placeholder 2"/>
          <p:cNvSpPr>
            <a:spLocks noGrp="1"/>
          </p:cNvSpPr>
          <p:nvPr>
            <p:ph idx="1"/>
          </p:nvPr>
        </p:nvSpPr>
        <p:spPr>
          <a:xfrm>
            <a:off x="457200" y="1134931"/>
            <a:ext cx="8513422" cy="5494507"/>
          </a:xfrm>
        </p:spPr>
        <p:txBody>
          <a:bodyPr>
            <a:normAutofit fontScale="92500" lnSpcReduction="20000"/>
          </a:bodyPr>
          <a:lstStyle/>
          <a:p>
            <a:r>
              <a:rPr lang="en-US" sz="2800" dirty="0"/>
              <a:t>Pjesa e </a:t>
            </a:r>
            <a:r>
              <a:rPr lang="en-US" sz="2800" dirty="0" err="1" smtClean="0"/>
              <a:t>parë</a:t>
            </a:r>
            <a:endParaRPr lang="en-US" sz="2800" dirty="0" smtClean="0"/>
          </a:p>
          <a:p>
            <a:r>
              <a:rPr lang="en-US" sz="2800" dirty="0" smtClean="0"/>
              <a:t>Çfarë </a:t>
            </a:r>
            <a:r>
              <a:rPr lang="en-US" sz="2800" dirty="0" err="1"/>
              <a:t>është</a:t>
            </a:r>
            <a:r>
              <a:rPr lang="en-US" sz="2800" dirty="0"/>
              <a:t> </a:t>
            </a:r>
            <a:r>
              <a:rPr lang="en-US" sz="2800" dirty="0" smtClean="0"/>
              <a:t>Prova </a:t>
            </a:r>
            <a:r>
              <a:rPr lang="en-US" sz="2800" dirty="0" err="1"/>
              <a:t>Elektronike</a:t>
            </a:r>
            <a:endParaRPr lang="en-US" sz="2800" dirty="0" smtClean="0"/>
          </a:p>
          <a:p>
            <a:pPr lvl="1"/>
            <a:r>
              <a:rPr lang="en-US" sz="2400" dirty="0" smtClean="0"/>
              <a:t> </a:t>
            </a:r>
            <a:r>
              <a:rPr lang="en-US" sz="2400" dirty="0" err="1" smtClean="0"/>
              <a:t>Përkufizime</a:t>
            </a:r>
            <a:endParaRPr lang="en-US" sz="2400" dirty="0" smtClean="0"/>
          </a:p>
          <a:p>
            <a:r>
              <a:rPr lang="en-US" sz="2800" dirty="0" smtClean="0"/>
              <a:t>Pjesa </a:t>
            </a:r>
            <a:r>
              <a:rPr lang="en-US" sz="2800" dirty="0"/>
              <a:t>e </a:t>
            </a:r>
            <a:r>
              <a:rPr lang="en-US" sz="2800" dirty="0" err="1" smtClean="0"/>
              <a:t>dytë</a:t>
            </a:r>
            <a:r>
              <a:rPr lang="en-US" sz="2800" dirty="0" smtClean="0"/>
              <a:t> </a:t>
            </a:r>
          </a:p>
          <a:p>
            <a:pPr marL="0" indent="0">
              <a:buNone/>
            </a:pPr>
            <a:r>
              <a:rPr lang="en-US" sz="2800" dirty="0" err="1" smtClean="0"/>
              <a:t>Udhëzuesi</a:t>
            </a:r>
            <a:r>
              <a:rPr lang="en-US" sz="2800" dirty="0" smtClean="0"/>
              <a:t> </a:t>
            </a:r>
            <a:r>
              <a:rPr lang="en-US" sz="2800" dirty="0" err="1"/>
              <a:t>i</a:t>
            </a:r>
            <a:r>
              <a:rPr lang="en-US" sz="2800" dirty="0"/>
              <a:t> </a:t>
            </a:r>
            <a:r>
              <a:rPr lang="en-US" sz="2800" dirty="0" err="1"/>
              <a:t>provave</a:t>
            </a:r>
            <a:r>
              <a:rPr lang="en-US" sz="2800" dirty="0"/>
              <a:t> </a:t>
            </a:r>
            <a:r>
              <a:rPr lang="en-US" sz="2800" dirty="0" err="1"/>
              <a:t>elektronike</a:t>
            </a:r>
            <a:r>
              <a:rPr lang="en-US" sz="2800" dirty="0"/>
              <a:t> </a:t>
            </a:r>
            <a:r>
              <a:rPr lang="en-US" sz="2800" dirty="0" err="1"/>
              <a:t>të</a:t>
            </a:r>
            <a:r>
              <a:rPr lang="en-US" sz="2800" dirty="0"/>
              <a:t> </a:t>
            </a:r>
            <a:r>
              <a:rPr lang="en-US" sz="2800" dirty="0" err="1"/>
              <a:t>Këshillit</a:t>
            </a:r>
            <a:r>
              <a:rPr lang="en-US" sz="2800" dirty="0"/>
              <a:t> </a:t>
            </a:r>
            <a:r>
              <a:rPr lang="en-US" sz="2800" dirty="0" err="1"/>
              <a:t>të</a:t>
            </a:r>
            <a:r>
              <a:rPr lang="en-US" sz="2800" dirty="0"/>
              <a:t> </a:t>
            </a:r>
            <a:r>
              <a:rPr lang="en-US" sz="2800" dirty="0" err="1"/>
              <a:t>Evropës</a:t>
            </a:r>
            <a:endParaRPr lang="en-US" sz="2800" dirty="0" smtClean="0"/>
          </a:p>
          <a:p>
            <a:pPr lvl="1"/>
            <a:r>
              <a:rPr lang="en-US" sz="2400" dirty="0" err="1" smtClean="0"/>
              <a:t>Procedurat</a:t>
            </a:r>
            <a:r>
              <a:rPr lang="en-US" sz="2400" dirty="0" smtClean="0"/>
              <a:t> </a:t>
            </a:r>
            <a:r>
              <a:rPr lang="en-US" sz="2400" dirty="0" err="1"/>
              <a:t>dhe</a:t>
            </a:r>
            <a:r>
              <a:rPr lang="en-US" sz="2400" dirty="0"/>
              <a:t> </a:t>
            </a:r>
            <a:r>
              <a:rPr lang="en-US" sz="2400" dirty="0" err="1"/>
              <a:t>praktika</a:t>
            </a:r>
            <a:r>
              <a:rPr lang="en-US" sz="2400" dirty="0"/>
              <a:t> e </a:t>
            </a:r>
            <a:r>
              <a:rPr lang="en-US" sz="2400" dirty="0" err="1"/>
              <a:t>mirë</a:t>
            </a:r>
            <a:endParaRPr lang="en-US" sz="2400" dirty="0" smtClean="0"/>
          </a:p>
          <a:p>
            <a:pPr lvl="2"/>
            <a:r>
              <a:rPr lang="it-IT" sz="1800" dirty="0" smtClean="0"/>
              <a:t>Identifikimi</a:t>
            </a:r>
            <a:r>
              <a:rPr lang="it-IT" sz="1800" dirty="0"/>
              <a:t>, sekuestrimi dhe trajtimi i provave </a:t>
            </a:r>
            <a:r>
              <a:rPr lang="it-IT" sz="1800" dirty="0" smtClean="0"/>
              <a:t>elektronike</a:t>
            </a:r>
            <a:endParaRPr lang="en-US" sz="1800" dirty="0" smtClean="0"/>
          </a:p>
          <a:p>
            <a:pPr lvl="2"/>
            <a:r>
              <a:rPr lang="en-US" sz="1800" dirty="0" err="1" smtClean="0"/>
              <a:t>Llojet</a:t>
            </a:r>
            <a:r>
              <a:rPr lang="en-US" sz="1800" dirty="0" smtClean="0"/>
              <a:t> </a:t>
            </a:r>
            <a:r>
              <a:rPr lang="en-US" sz="1800" dirty="0"/>
              <a:t>e </a:t>
            </a:r>
            <a:r>
              <a:rPr lang="en-US" sz="1800" dirty="0" err="1"/>
              <a:t>sekuestrimit</a:t>
            </a:r>
            <a:endParaRPr lang="en-US" sz="1800" dirty="0" smtClean="0"/>
          </a:p>
          <a:p>
            <a:pPr lvl="2"/>
            <a:r>
              <a:rPr lang="en-US" sz="1800" dirty="0" err="1" smtClean="0"/>
              <a:t>Hetimi</a:t>
            </a:r>
            <a:r>
              <a:rPr lang="en-US" sz="1800" dirty="0" smtClean="0"/>
              <a:t> </a:t>
            </a:r>
            <a:r>
              <a:rPr lang="en-US" sz="1800" dirty="0" err="1"/>
              <a:t>dhe</a:t>
            </a:r>
            <a:r>
              <a:rPr lang="en-US" sz="1800" dirty="0"/>
              <a:t> </a:t>
            </a:r>
            <a:r>
              <a:rPr lang="en-US" sz="1800" dirty="0" err="1"/>
              <a:t>analiza</a:t>
            </a:r>
            <a:r>
              <a:rPr lang="en-US" sz="1800" dirty="0"/>
              <a:t> e </a:t>
            </a:r>
            <a:r>
              <a:rPr lang="en-US" sz="1800" dirty="0" err="1"/>
              <a:t>provave</a:t>
            </a:r>
            <a:r>
              <a:rPr lang="en-US" sz="1800" dirty="0"/>
              <a:t> </a:t>
            </a:r>
            <a:r>
              <a:rPr lang="en-US" sz="1800" dirty="0" err="1"/>
              <a:t>elektronike</a:t>
            </a:r>
            <a:endParaRPr lang="en-US" sz="1800" dirty="0" smtClean="0"/>
          </a:p>
          <a:p>
            <a:pPr lvl="2"/>
            <a:r>
              <a:rPr lang="en-US" sz="1800" dirty="0" smtClean="0"/>
              <a:t>Prodhimi </a:t>
            </a:r>
            <a:r>
              <a:rPr lang="en-US" sz="1800" dirty="0" err="1"/>
              <a:t>i</a:t>
            </a:r>
            <a:r>
              <a:rPr lang="en-US" sz="1800" dirty="0"/>
              <a:t> </a:t>
            </a:r>
            <a:r>
              <a:rPr lang="en-US" sz="1800" dirty="0" err="1"/>
              <a:t>provave</a:t>
            </a:r>
            <a:r>
              <a:rPr lang="en-US" sz="1800" dirty="0"/>
              <a:t> </a:t>
            </a:r>
            <a:r>
              <a:rPr lang="en-US" sz="1800" dirty="0" err="1"/>
              <a:t>elektronike</a:t>
            </a:r>
            <a:endParaRPr lang="en-US" sz="1800" dirty="0" smtClean="0"/>
          </a:p>
          <a:p>
            <a:pPr lvl="2"/>
            <a:r>
              <a:rPr lang="en-US" sz="1800" dirty="0" err="1" smtClean="0"/>
              <a:t>Pranueshmëria</a:t>
            </a:r>
            <a:r>
              <a:rPr lang="en-US" sz="1800" dirty="0" smtClean="0"/>
              <a:t> </a:t>
            </a:r>
            <a:r>
              <a:rPr lang="en-US" sz="1800" dirty="0"/>
              <a:t>e </a:t>
            </a:r>
            <a:r>
              <a:rPr lang="en-US" sz="1800" dirty="0" err="1"/>
              <a:t>provave</a:t>
            </a:r>
            <a:r>
              <a:rPr lang="en-US" sz="1800" dirty="0"/>
              <a:t> </a:t>
            </a:r>
            <a:r>
              <a:rPr lang="en-US" sz="1800" dirty="0" err="1"/>
              <a:t>elektronike</a:t>
            </a:r>
            <a:endParaRPr lang="en-US" sz="1800" dirty="0" smtClean="0"/>
          </a:p>
          <a:p>
            <a:r>
              <a:rPr lang="en-US" sz="2800" dirty="0" smtClean="0"/>
              <a:t>Pjesa e </a:t>
            </a:r>
            <a:r>
              <a:rPr lang="en-US" sz="2800" dirty="0" err="1" smtClean="0"/>
              <a:t>tretë</a:t>
            </a:r>
            <a:r>
              <a:rPr lang="en-US" sz="2800" dirty="0" smtClean="0"/>
              <a:t> </a:t>
            </a:r>
          </a:p>
          <a:p>
            <a:pPr marL="0" indent="0">
              <a:buNone/>
            </a:pPr>
            <a:r>
              <a:rPr lang="en-US" sz="2800" dirty="0" smtClean="0"/>
              <a:t>Mjekësia </a:t>
            </a:r>
            <a:r>
              <a:rPr lang="en-US" sz="2800" dirty="0" err="1" smtClean="0"/>
              <a:t>Ligjore</a:t>
            </a:r>
            <a:r>
              <a:rPr lang="en-US" sz="2800" dirty="0" smtClean="0"/>
              <a:t> </a:t>
            </a:r>
            <a:r>
              <a:rPr lang="en-US" sz="2800" dirty="0" err="1" smtClean="0"/>
              <a:t>Dixhitale</a:t>
            </a:r>
            <a:endParaRPr lang="en-US" sz="2800" dirty="0" smtClean="0"/>
          </a:p>
          <a:p>
            <a:pPr lvl="1"/>
            <a:r>
              <a:rPr lang="en-US" sz="2400" dirty="0" err="1" smtClean="0"/>
              <a:t>Përkufizimi</a:t>
            </a:r>
            <a:r>
              <a:rPr lang="en-US" sz="2400" dirty="0" smtClean="0"/>
              <a:t> </a:t>
            </a:r>
          </a:p>
          <a:p>
            <a:pPr lvl="1"/>
            <a:r>
              <a:rPr lang="en-US" sz="2400" dirty="0" smtClean="0"/>
              <a:t>Mjekësia </a:t>
            </a:r>
            <a:r>
              <a:rPr lang="en-US" sz="2400" dirty="0" err="1"/>
              <a:t>Ligjore</a:t>
            </a:r>
            <a:r>
              <a:rPr lang="en-US" sz="2400" dirty="0"/>
              <a:t> </a:t>
            </a:r>
            <a:r>
              <a:rPr lang="en-US" sz="2400" dirty="0" err="1" smtClean="0"/>
              <a:t>Dixhitale</a:t>
            </a:r>
            <a:r>
              <a:rPr lang="en-US" sz="2400" dirty="0" smtClean="0"/>
              <a:t> </a:t>
            </a:r>
            <a:r>
              <a:rPr lang="en-US" sz="2400" dirty="0" err="1" smtClean="0"/>
              <a:t>përkundrejt</a:t>
            </a:r>
            <a:r>
              <a:rPr lang="en-US" sz="2400" dirty="0" smtClean="0"/>
              <a:t> </a:t>
            </a:r>
            <a:r>
              <a:rPr lang="en-US" sz="2400" dirty="0" err="1" smtClean="0"/>
              <a:t>asaj</a:t>
            </a:r>
            <a:r>
              <a:rPr lang="en-US" sz="2400" dirty="0" smtClean="0"/>
              <a:t> </a:t>
            </a:r>
            <a:r>
              <a:rPr lang="en-US" sz="2400" dirty="0" err="1" smtClean="0"/>
              <a:t>tradicionale</a:t>
            </a:r>
            <a:endParaRPr lang="en-US" sz="2400" dirty="0" smtClean="0"/>
          </a:p>
          <a:p>
            <a:pPr lvl="1"/>
            <a:r>
              <a:rPr lang="en-US" sz="2400" dirty="0" smtClean="0"/>
              <a:t>Si </a:t>
            </a:r>
            <a:r>
              <a:rPr lang="en-US" sz="2400" dirty="0" err="1" smtClean="0"/>
              <a:t>i</a:t>
            </a:r>
            <a:r>
              <a:rPr lang="en-US" sz="2400" dirty="0" smtClean="0"/>
              <a:t> </a:t>
            </a:r>
            <a:r>
              <a:rPr lang="en-US" sz="2400" dirty="0" err="1" smtClean="0"/>
              <a:t>vjen</a:t>
            </a:r>
            <a:r>
              <a:rPr lang="en-US" sz="2400" dirty="0" smtClean="0"/>
              <a:t> </a:t>
            </a:r>
            <a:r>
              <a:rPr lang="en-US" sz="2400" dirty="0" err="1" smtClean="0"/>
              <a:t>në</a:t>
            </a:r>
            <a:r>
              <a:rPr lang="en-US" sz="2400" dirty="0" smtClean="0"/>
              <a:t> </a:t>
            </a:r>
            <a:r>
              <a:rPr lang="en-US" sz="2400" dirty="0" err="1" smtClean="0"/>
              <a:t>ndihmë</a:t>
            </a:r>
            <a:r>
              <a:rPr lang="en-US" sz="2400" dirty="0" smtClean="0"/>
              <a:t> </a:t>
            </a:r>
            <a:r>
              <a:rPr lang="en-US" sz="2400" dirty="0" err="1" smtClean="0"/>
              <a:t>një</a:t>
            </a:r>
            <a:r>
              <a:rPr lang="en-US" sz="2400" dirty="0" smtClean="0"/>
              <a:t> </a:t>
            </a:r>
            <a:r>
              <a:rPr lang="en-US" sz="2400" dirty="0" err="1" smtClean="0"/>
              <a:t>hetimi</a:t>
            </a:r>
            <a:r>
              <a:rPr lang="en-US" sz="2400" dirty="0" smtClean="0"/>
              <a:t> Mjekësia </a:t>
            </a:r>
            <a:r>
              <a:rPr lang="en-US" sz="2400" dirty="0" err="1" smtClean="0"/>
              <a:t>Ligjore</a:t>
            </a:r>
            <a:r>
              <a:rPr lang="en-US" sz="2400" dirty="0" smtClean="0"/>
              <a:t> </a:t>
            </a:r>
          </a:p>
          <a:p>
            <a:pPr lvl="2"/>
            <a:endParaRPr lang="en-US" sz="1800" dirty="0" smtClean="0"/>
          </a:p>
        </p:txBody>
      </p:sp>
      <p:sp>
        <p:nvSpPr>
          <p:cNvPr id="4" name="Slide Number Placeholder 3"/>
          <p:cNvSpPr>
            <a:spLocks noGrp="1"/>
          </p:cNvSpPr>
          <p:nvPr>
            <p:ph type="sldNum" sz="quarter" idx="12"/>
          </p:nvPr>
        </p:nvSpPr>
        <p:spPr/>
        <p:txBody>
          <a:bodyPr/>
          <a:lstStyle/>
          <a:p>
            <a:r>
              <a:rPr lang="en-US" dirty="0" smtClean="0"/>
              <a:t>!</a:t>
            </a:r>
            <a:fld id="{CBD56858-EB0B-D04D-B23C-7A827FD60C9F}" type="slidenum">
              <a:rPr lang="en-US" smtClean="0"/>
              <a:pPr/>
              <a:t>2</a:t>
            </a:fld>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normAutofit/>
          </a:bodyPr>
          <a:lstStyle/>
          <a:p>
            <a:r>
              <a:rPr lang="en-US" b="1" dirty="0" smtClean="0"/>
              <a:t>Burimet e </a:t>
            </a:r>
            <a:r>
              <a:rPr lang="en-US" b="1" dirty="0" err="1" smtClean="0"/>
              <a:t>Provave</a:t>
            </a:r>
            <a:endParaRPr lang="en-US" b="1" dirty="0"/>
          </a:p>
        </p:txBody>
      </p:sp>
      <p:pic>
        <p:nvPicPr>
          <p:cNvPr id="5" name="Picture 4"/>
          <p:cNvPicPr>
            <a:picLocks noChangeAspect="1"/>
          </p:cNvPicPr>
          <p:nvPr/>
        </p:nvPicPr>
        <p:blipFill>
          <a:blip r:embed="rId3"/>
          <a:stretch>
            <a:fillRect/>
          </a:stretch>
        </p:blipFill>
        <p:spPr>
          <a:xfrm>
            <a:off x="65790" y="2006599"/>
            <a:ext cx="9038491" cy="3270795"/>
          </a:xfrm>
          <a:prstGeom prst="rect">
            <a:avLst/>
          </a:prstGeom>
        </p:spPr>
      </p:pic>
      <p:sp>
        <p:nvSpPr>
          <p:cNvPr id="2" name="Espace réservé du numéro de diapositive 1"/>
          <p:cNvSpPr>
            <a:spLocks noGrp="1"/>
          </p:cNvSpPr>
          <p:nvPr>
            <p:ph type="sldNum" sz="quarter" idx="12"/>
          </p:nvPr>
        </p:nvSpPr>
        <p:spPr/>
        <p:txBody>
          <a:bodyPr/>
          <a:lstStyle/>
          <a:p>
            <a:fld id="{C1820EB3-92EE-104B-92CD-26C09B1518FE}" type="slidenum">
              <a:rPr lang="en-US" smtClean="0"/>
              <a:pPr/>
              <a:t>20</a:t>
            </a:fld>
            <a:endParaRPr lang="en-US"/>
          </a:p>
        </p:txBody>
      </p:sp>
    </p:spTree>
    <p:extLst>
      <p:ext uri="{BB962C8B-B14F-4D97-AF65-F5344CB8AC3E}">
        <p14:creationId xmlns:p14="http://schemas.microsoft.com/office/powerpoint/2010/main" val="4356790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b="1" dirty="0"/>
              <a:t>Burimet e </a:t>
            </a:r>
            <a:r>
              <a:rPr lang="en-US" b="1" dirty="0" err="1"/>
              <a:t>Provave</a:t>
            </a:r>
            <a:endParaRPr lang="en-US" b="1" dirty="0"/>
          </a:p>
        </p:txBody>
      </p:sp>
      <p:pic>
        <p:nvPicPr>
          <p:cNvPr id="2" name="Picture 1"/>
          <p:cNvPicPr>
            <a:picLocks noChangeAspect="1"/>
          </p:cNvPicPr>
          <p:nvPr/>
        </p:nvPicPr>
        <p:blipFill>
          <a:blip r:embed="rId3"/>
          <a:stretch>
            <a:fillRect/>
          </a:stretch>
        </p:blipFill>
        <p:spPr>
          <a:xfrm>
            <a:off x="0" y="2253694"/>
            <a:ext cx="9144000" cy="2350611"/>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21</a:t>
            </a:fld>
            <a:endParaRPr lang="en-US"/>
          </a:p>
        </p:txBody>
      </p:sp>
    </p:spTree>
    <p:extLst>
      <p:ext uri="{BB962C8B-B14F-4D97-AF65-F5344CB8AC3E}">
        <p14:creationId xmlns:p14="http://schemas.microsoft.com/office/powerpoint/2010/main" val="9906533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b="1" dirty="0"/>
              <a:t>Burimet e </a:t>
            </a:r>
            <a:r>
              <a:rPr lang="en-US" b="1" dirty="0" err="1"/>
              <a:t>Provave</a:t>
            </a:r>
            <a:endParaRPr lang="en-US" b="1" dirty="0"/>
          </a:p>
        </p:txBody>
      </p:sp>
      <p:grpSp>
        <p:nvGrpSpPr>
          <p:cNvPr id="6" name="Group 5"/>
          <p:cNvGrpSpPr/>
          <p:nvPr/>
        </p:nvGrpSpPr>
        <p:grpSpPr>
          <a:xfrm>
            <a:off x="0" y="1182734"/>
            <a:ext cx="9144000" cy="5675266"/>
            <a:chOff x="0" y="1182734"/>
            <a:chExt cx="9144000" cy="5675266"/>
          </a:xfrm>
        </p:grpSpPr>
        <p:pic>
          <p:nvPicPr>
            <p:cNvPr id="2" name="Picture 1"/>
            <p:cNvPicPr>
              <a:picLocks noChangeAspect="1"/>
            </p:cNvPicPr>
            <p:nvPr/>
          </p:nvPicPr>
          <p:blipFill>
            <a:blip r:embed="rId3"/>
            <a:stretch>
              <a:fillRect/>
            </a:stretch>
          </p:blipFill>
          <p:spPr>
            <a:xfrm>
              <a:off x="234950" y="1182734"/>
              <a:ext cx="8674100" cy="3238500"/>
            </a:xfrm>
            <a:prstGeom prst="rect">
              <a:avLst/>
            </a:prstGeom>
          </p:spPr>
        </p:pic>
        <p:pic>
          <p:nvPicPr>
            <p:cNvPr id="3" name="Picture 2"/>
            <p:cNvPicPr>
              <a:picLocks noChangeAspect="1"/>
            </p:cNvPicPr>
            <p:nvPr/>
          </p:nvPicPr>
          <p:blipFill>
            <a:blip r:embed="rId4"/>
            <a:stretch>
              <a:fillRect/>
            </a:stretch>
          </p:blipFill>
          <p:spPr>
            <a:xfrm>
              <a:off x="0" y="3886200"/>
              <a:ext cx="9144000" cy="2971800"/>
            </a:xfrm>
            <a:prstGeom prst="rect">
              <a:avLst/>
            </a:prstGeom>
          </p:spPr>
        </p:pic>
      </p:grpSp>
      <p:sp>
        <p:nvSpPr>
          <p:cNvPr id="5" name="Espace réservé du numéro de diapositive 4"/>
          <p:cNvSpPr>
            <a:spLocks noGrp="1"/>
          </p:cNvSpPr>
          <p:nvPr>
            <p:ph type="sldNum" sz="quarter" idx="12"/>
          </p:nvPr>
        </p:nvSpPr>
        <p:spPr/>
        <p:txBody>
          <a:bodyPr/>
          <a:lstStyle/>
          <a:p>
            <a:fld id="{C1820EB3-92EE-104B-92CD-26C09B1518FE}" type="slidenum">
              <a:rPr lang="en-US" smtClean="0"/>
              <a:pPr/>
              <a:t>22</a:t>
            </a:fld>
            <a:endParaRPr lang="en-US"/>
          </a:p>
        </p:txBody>
      </p:sp>
    </p:spTree>
    <p:extLst>
      <p:ext uri="{BB962C8B-B14F-4D97-AF65-F5344CB8AC3E}">
        <p14:creationId xmlns:p14="http://schemas.microsoft.com/office/powerpoint/2010/main" val="10082463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1025883"/>
            <a:ext cx="9144000" cy="5832117"/>
            <a:chOff x="0" y="846138"/>
            <a:chExt cx="9144000" cy="5832117"/>
          </a:xfrm>
        </p:grpSpPr>
        <p:pic>
          <p:nvPicPr>
            <p:cNvPr id="2" name="Picture 1"/>
            <p:cNvPicPr>
              <a:picLocks noChangeAspect="1"/>
            </p:cNvPicPr>
            <p:nvPr/>
          </p:nvPicPr>
          <p:blipFill>
            <a:blip r:embed="rId3"/>
            <a:stretch>
              <a:fillRect/>
            </a:stretch>
          </p:blipFill>
          <p:spPr>
            <a:xfrm>
              <a:off x="228600" y="846138"/>
              <a:ext cx="8686800" cy="3390900"/>
            </a:xfrm>
            <a:prstGeom prst="rect">
              <a:avLst/>
            </a:prstGeom>
          </p:spPr>
        </p:pic>
        <p:pic>
          <p:nvPicPr>
            <p:cNvPr id="3" name="Picture 2"/>
            <p:cNvPicPr>
              <a:picLocks noChangeAspect="1"/>
            </p:cNvPicPr>
            <p:nvPr/>
          </p:nvPicPr>
          <p:blipFill>
            <a:blip r:embed="rId4"/>
            <a:stretch>
              <a:fillRect/>
            </a:stretch>
          </p:blipFill>
          <p:spPr>
            <a:xfrm>
              <a:off x="0" y="3105826"/>
              <a:ext cx="9144000" cy="3572429"/>
            </a:xfrm>
            <a:prstGeom prst="rect">
              <a:avLst/>
            </a:prstGeom>
          </p:spPr>
        </p:pic>
      </p:grpSp>
      <p:sp>
        <p:nvSpPr>
          <p:cNvPr id="4" name="Title 1"/>
          <p:cNvSpPr>
            <a:spLocks noGrp="1"/>
          </p:cNvSpPr>
          <p:nvPr>
            <p:ph type="title"/>
          </p:nvPr>
        </p:nvSpPr>
        <p:spPr>
          <a:xfrm>
            <a:off x="457200" y="274638"/>
            <a:ext cx="8229600" cy="1143000"/>
          </a:xfrm>
        </p:spPr>
        <p:txBody>
          <a:bodyPr/>
          <a:lstStyle/>
          <a:p>
            <a:r>
              <a:rPr lang="en-US" b="1" dirty="0"/>
              <a:t>Burimet e </a:t>
            </a:r>
            <a:r>
              <a:rPr lang="en-US" b="1" dirty="0" err="1"/>
              <a:t>Provave</a:t>
            </a:r>
            <a:endParaRPr lang="en-US" b="1" dirty="0"/>
          </a:p>
        </p:txBody>
      </p:sp>
      <p:sp>
        <p:nvSpPr>
          <p:cNvPr id="6" name="Espace réservé du numéro de diapositive 5"/>
          <p:cNvSpPr>
            <a:spLocks noGrp="1"/>
          </p:cNvSpPr>
          <p:nvPr>
            <p:ph type="sldNum" sz="quarter" idx="12"/>
          </p:nvPr>
        </p:nvSpPr>
        <p:spPr/>
        <p:txBody>
          <a:bodyPr/>
          <a:lstStyle/>
          <a:p>
            <a:fld id="{C1820EB3-92EE-104B-92CD-26C09B1518FE}" type="slidenum">
              <a:rPr lang="en-US" smtClean="0"/>
              <a:pPr/>
              <a:t>23</a:t>
            </a:fld>
            <a:endParaRPr lang="en-US"/>
          </a:p>
        </p:txBody>
      </p:sp>
    </p:spTree>
    <p:extLst>
      <p:ext uri="{BB962C8B-B14F-4D97-AF65-F5344CB8AC3E}">
        <p14:creationId xmlns:p14="http://schemas.microsoft.com/office/powerpoint/2010/main" val="12554750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b="1" dirty="0"/>
              <a:t>Burimet e </a:t>
            </a:r>
            <a:r>
              <a:rPr lang="en-US" b="1" dirty="0" err="1"/>
              <a:t>Provave</a:t>
            </a:r>
            <a:endParaRPr lang="en-US" b="1" dirty="0"/>
          </a:p>
        </p:txBody>
      </p:sp>
      <p:pic>
        <p:nvPicPr>
          <p:cNvPr id="2" name="Picture 1"/>
          <p:cNvPicPr>
            <a:picLocks noChangeAspect="1"/>
          </p:cNvPicPr>
          <p:nvPr/>
        </p:nvPicPr>
        <p:blipFill>
          <a:blip r:embed="rId3"/>
          <a:stretch>
            <a:fillRect/>
          </a:stretch>
        </p:blipFill>
        <p:spPr>
          <a:xfrm>
            <a:off x="69777" y="2165350"/>
            <a:ext cx="9084635" cy="2815954"/>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24</a:t>
            </a:fld>
            <a:endParaRPr lang="en-US"/>
          </a:p>
        </p:txBody>
      </p:sp>
    </p:spTree>
    <p:extLst>
      <p:ext uri="{BB962C8B-B14F-4D97-AF65-F5344CB8AC3E}">
        <p14:creationId xmlns:p14="http://schemas.microsoft.com/office/powerpoint/2010/main" val="16603963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b="1" dirty="0"/>
              <a:t>Burimet e </a:t>
            </a:r>
            <a:r>
              <a:rPr lang="en-US" b="1" dirty="0" err="1"/>
              <a:t>Provave</a:t>
            </a:r>
            <a:endParaRPr lang="en-US" b="1" dirty="0"/>
          </a:p>
        </p:txBody>
      </p:sp>
      <p:pic>
        <p:nvPicPr>
          <p:cNvPr id="2" name="Picture 1"/>
          <p:cNvPicPr>
            <a:picLocks noChangeAspect="1"/>
          </p:cNvPicPr>
          <p:nvPr/>
        </p:nvPicPr>
        <p:blipFill>
          <a:blip r:embed="rId3"/>
          <a:stretch>
            <a:fillRect/>
          </a:stretch>
        </p:blipFill>
        <p:spPr>
          <a:xfrm>
            <a:off x="114300" y="1289050"/>
            <a:ext cx="8915400" cy="4279900"/>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25</a:t>
            </a:fld>
            <a:endParaRPr lang="en-US"/>
          </a:p>
        </p:txBody>
      </p:sp>
    </p:spTree>
    <p:extLst>
      <p:ext uri="{BB962C8B-B14F-4D97-AF65-F5344CB8AC3E}">
        <p14:creationId xmlns:p14="http://schemas.microsoft.com/office/powerpoint/2010/main" val="94035240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b="1" dirty="0" smtClean="0"/>
              <a:t>Burimet e </a:t>
            </a:r>
            <a:r>
              <a:rPr lang="en-US" b="1" dirty="0" err="1" smtClean="0"/>
              <a:t>Provave</a:t>
            </a:r>
            <a:endParaRPr lang="en-US" b="1" dirty="0"/>
          </a:p>
        </p:txBody>
      </p:sp>
      <p:pic>
        <p:nvPicPr>
          <p:cNvPr id="2" name="Picture 1"/>
          <p:cNvPicPr>
            <a:picLocks noChangeAspect="1"/>
          </p:cNvPicPr>
          <p:nvPr/>
        </p:nvPicPr>
        <p:blipFill>
          <a:blip r:embed="rId3"/>
          <a:stretch>
            <a:fillRect/>
          </a:stretch>
        </p:blipFill>
        <p:spPr>
          <a:xfrm>
            <a:off x="76200" y="2012950"/>
            <a:ext cx="8991600" cy="2832100"/>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26</a:t>
            </a:fld>
            <a:endParaRPr lang="en-US"/>
          </a:p>
        </p:txBody>
      </p:sp>
    </p:spTree>
    <p:extLst>
      <p:ext uri="{BB962C8B-B14F-4D97-AF65-F5344CB8AC3E}">
        <p14:creationId xmlns:p14="http://schemas.microsoft.com/office/powerpoint/2010/main" val="18073261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b="1" dirty="0" smtClean="0"/>
              <a:t>Burimet e </a:t>
            </a:r>
            <a:r>
              <a:rPr lang="en-US" b="1" dirty="0" err="1" smtClean="0"/>
              <a:t>Provave</a:t>
            </a:r>
            <a:endParaRPr lang="en-US" b="1" dirty="0"/>
          </a:p>
        </p:txBody>
      </p:sp>
      <p:pic>
        <p:nvPicPr>
          <p:cNvPr id="2" name="Picture 1"/>
          <p:cNvPicPr>
            <a:picLocks noChangeAspect="1"/>
          </p:cNvPicPr>
          <p:nvPr/>
        </p:nvPicPr>
        <p:blipFill>
          <a:blip r:embed="rId3"/>
          <a:stretch>
            <a:fillRect/>
          </a:stretch>
        </p:blipFill>
        <p:spPr>
          <a:xfrm>
            <a:off x="174171" y="2006599"/>
            <a:ext cx="8856618" cy="4284843"/>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27</a:t>
            </a:fld>
            <a:endParaRPr lang="en-US"/>
          </a:p>
        </p:txBody>
      </p:sp>
    </p:spTree>
    <p:extLst>
      <p:ext uri="{BB962C8B-B14F-4D97-AF65-F5344CB8AC3E}">
        <p14:creationId xmlns:p14="http://schemas.microsoft.com/office/powerpoint/2010/main" val="19384383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b="1" dirty="0" smtClean="0"/>
              <a:t>Burimet e </a:t>
            </a:r>
            <a:r>
              <a:rPr lang="en-US" b="1" dirty="0" err="1" smtClean="0"/>
              <a:t>Provave</a:t>
            </a:r>
            <a:endParaRPr lang="en-US" b="1" dirty="0"/>
          </a:p>
        </p:txBody>
      </p:sp>
      <p:pic>
        <p:nvPicPr>
          <p:cNvPr id="2" name="Picture 1"/>
          <p:cNvPicPr>
            <a:picLocks noChangeAspect="1"/>
          </p:cNvPicPr>
          <p:nvPr/>
        </p:nvPicPr>
        <p:blipFill>
          <a:blip r:embed="rId3"/>
          <a:stretch>
            <a:fillRect/>
          </a:stretch>
        </p:blipFill>
        <p:spPr>
          <a:xfrm>
            <a:off x="113210" y="1289049"/>
            <a:ext cx="8942369" cy="4981121"/>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28</a:t>
            </a:fld>
            <a:endParaRPr lang="en-US"/>
          </a:p>
        </p:txBody>
      </p:sp>
    </p:spTree>
    <p:extLst>
      <p:ext uri="{BB962C8B-B14F-4D97-AF65-F5344CB8AC3E}">
        <p14:creationId xmlns:p14="http://schemas.microsoft.com/office/powerpoint/2010/main" val="206963933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b="1" dirty="0" smtClean="0"/>
              <a:t>Burimet e </a:t>
            </a:r>
            <a:r>
              <a:rPr lang="en-US" b="1" dirty="0" err="1" smtClean="0"/>
              <a:t>Provave</a:t>
            </a:r>
            <a:endParaRPr lang="en-US" b="1" dirty="0"/>
          </a:p>
        </p:txBody>
      </p:sp>
      <p:pic>
        <p:nvPicPr>
          <p:cNvPr id="2" name="Picture 1"/>
          <p:cNvPicPr>
            <a:picLocks noChangeAspect="1"/>
          </p:cNvPicPr>
          <p:nvPr/>
        </p:nvPicPr>
        <p:blipFill>
          <a:blip r:embed="rId3"/>
          <a:stretch>
            <a:fillRect/>
          </a:stretch>
        </p:blipFill>
        <p:spPr>
          <a:xfrm>
            <a:off x="48178" y="2166075"/>
            <a:ext cx="9047643" cy="3363867"/>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29</a:t>
            </a:fld>
            <a:endParaRPr lang="en-US"/>
          </a:p>
        </p:txBody>
      </p:sp>
    </p:spTree>
    <p:extLst>
      <p:ext uri="{BB962C8B-B14F-4D97-AF65-F5344CB8AC3E}">
        <p14:creationId xmlns:p14="http://schemas.microsoft.com/office/powerpoint/2010/main" val="8160297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a:xfrm>
            <a:off x="457200" y="274638"/>
            <a:ext cx="8229600" cy="490906"/>
          </a:xfrm>
        </p:spPr>
        <p:txBody>
          <a:bodyPr>
            <a:normAutofit fontScale="90000"/>
          </a:bodyPr>
          <a:lstStyle/>
          <a:p>
            <a:r>
              <a:rPr lang="en-GB" b="1" dirty="0"/>
              <a:t>Objektivat e </a:t>
            </a:r>
            <a:r>
              <a:rPr lang="en-GB" b="1" dirty="0" err="1"/>
              <a:t>Sesionit</a:t>
            </a:r>
            <a:endParaRPr lang="en-GB" b="1" dirty="0" smtClean="0"/>
          </a:p>
        </p:txBody>
      </p:sp>
      <p:sp>
        <p:nvSpPr>
          <p:cNvPr id="16386" name="Content Placeholder 2"/>
          <p:cNvSpPr>
            <a:spLocks noGrp="1"/>
          </p:cNvSpPr>
          <p:nvPr>
            <p:ph sz="quarter" idx="1"/>
          </p:nvPr>
        </p:nvSpPr>
        <p:spPr>
          <a:xfrm>
            <a:off x="254967" y="1052719"/>
            <a:ext cx="8634065" cy="5013960"/>
          </a:xfrm>
        </p:spPr>
        <p:txBody>
          <a:bodyPr>
            <a:normAutofit/>
          </a:bodyPr>
          <a:lstStyle/>
          <a:p>
            <a:pPr algn="just">
              <a:buNone/>
            </a:pPr>
            <a:r>
              <a:rPr lang="en-GB" sz="2000" dirty="0" smtClean="0"/>
              <a:t>Deri </a:t>
            </a:r>
            <a:r>
              <a:rPr lang="en-GB" sz="2000" dirty="0" err="1"/>
              <a:t>në</a:t>
            </a:r>
            <a:r>
              <a:rPr lang="en-GB" sz="2000" dirty="0"/>
              <a:t> fund </a:t>
            </a:r>
            <a:r>
              <a:rPr lang="en-GB" sz="2000" dirty="0" err="1"/>
              <a:t>të</a:t>
            </a:r>
            <a:r>
              <a:rPr lang="en-GB" sz="2000" dirty="0"/>
              <a:t> </a:t>
            </a:r>
            <a:r>
              <a:rPr lang="en-GB" sz="2000" dirty="0" err="1"/>
              <a:t>këtij</a:t>
            </a:r>
            <a:r>
              <a:rPr lang="en-GB" sz="2000" dirty="0"/>
              <a:t> </a:t>
            </a:r>
            <a:r>
              <a:rPr lang="en-GB" sz="2000" dirty="0" err="1"/>
              <a:t>sesioni</a:t>
            </a:r>
            <a:r>
              <a:rPr lang="en-GB" sz="2000" dirty="0"/>
              <a:t> </a:t>
            </a:r>
            <a:r>
              <a:rPr lang="en-GB" sz="2000" dirty="0" smtClean="0"/>
              <a:t>pjesëmarrësit </a:t>
            </a:r>
            <a:r>
              <a:rPr lang="en-GB" sz="2000" dirty="0"/>
              <a:t>do </a:t>
            </a:r>
            <a:r>
              <a:rPr lang="en-GB" sz="2000" dirty="0" err="1"/>
              <a:t>të</a:t>
            </a:r>
            <a:r>
              <a:rPr lang="en-GB" sz="2000" dirty="0"/>
              <a:t> </a:t>
            </a:r>
            <a:r>
              <a:rPr lang="en-GB" sz="2000" dirty="0" err="1"/>
              <a:t>jenë</a:t>
            </a:r>
            <a:r>
              <a:rPr lang="en-GB" sz="2000" dirty="0"/>
              <a:t> </a:t>
            </a:r>
            <a:r>
              <a:rPr lang="en-GB" sz="2000" dirty="0" err="1"/>
              <a:t>në</a:t>
            </a:r>
            <a:r>
              <a:rPr lang="en-GB" sz="2000" dirty="0"/>
              <a:t> </a:t>
            </a:r>
            <a:r>
              <a:rPr lang="en-GB" sz="2000" dirty="0" err="1"/>
              <a:t>gjendje</a:t>
            </a:r>
            <a:r>
              <a:rPr lang="en-GB" sz="2000" dirty="0"/>
              <a:t> </a:t>
            </a:r>
            <a:r>
              <a:rPr lang="en-GB" sz="2000" dirty="0" err="1"/>
              <a:t>të</a:t>
            </a:r>
            <a:r>
              <a:rPr lang="en-GB" sz="2000" dirty="0"/>
              <a:t>:</a:t>
            </a:r>
            <a:endParaRPr lang="en-GB" sz="2000" dirty="0" smtClean="0"/>
          </a:p>
          <a:p>
            <a:pPr algn="just"/>
            <a:r>
              <a:rPr lang="en-GB" sz="2000" dirty="0" err="1" smtClean="0"/>
              <a:t>Diskutojnë</a:t>
            </a:r>
            <a:r>
              <a:rPr lang="en-GB" sz="2000" dirty="0" smtClean="0"/>
              <a:t> </a:t>
            </a:r>
            <a:r>
              <a:rPr lang="en-GB" sz="2000" dirty="0" err="1"/>
              <a:t>përmbajtjen</a:t>
            </a:r>
            <a:r>
              <a:rPr lang="en-GB" sz="2000" dirty="0"/>
              <a:t> e </a:t>
            </a:r>
            <a:r>
              <a:rPr lang="en-GB" sz="2000" dirty="0" err="1" smtClean="0"/>
              <a:t>provave</a:t>
            </a:r>
            <a:r>
              <a:rPr lang="en-GB" sz="2000" dirty="0" smtClean="0"/>
              <a:t>  </a:t>
            </a:r>
            <a:r>
              <a:rPr lang="en-GB" sz="2000" dirty="0" err="1" smtClean="0"/>
              <a:t>elektronike</a:t>
            </a:r>
            <a:r>
              <a:rPr lang="en-GB" sz="2000" dirty="0" smtClean="0"/>
              <a:t> </a:t>
            </a:r>
            <a:r>
              <a:rPr lang="en-GB" sz="2000" dirty="0" err="1" smtClean="0"/>
              <a:t>të</a:t>
            </a:r>
            <a:r>
              <a:rPr lang="en-GB" sz="2000" dirty="0" smtClean="0"/>
              <a:t> </a:t>
            </a:r>
            <a:r>
              <a:rPr lang="en-GB" sz="2000" dirty="0" err="1"/>
              <a:t>Udhëzuesit</a:t>
            </a:r>
            <a:r>
              <a:rPr lang="en-GB" sz="2000" dirty="0"/>
              <a:t> </a:t>
            </a:r>
            <a:r>
              <a:rPr lang="en-GB" sz="2000" dirty="0" err="1"/>
              <a:t>të</a:t>
            </a:r>
            <a:r>
              <a:rPr lang="en-GB" sz="2000" dirty="0"/>
              <a:t> </a:t>
            </a:r>
            <a:r>
              <a:rPr lang="en-GB" sz="2000" dirty="0" err="1" smtClean="0"/>
              <a:t>KiE-së</a:t>
            </a:r>
            <a:endParaRPr lang="en-GB" sz="2000" dirty="0" smtClean="0"/>
          </a:p>
          <a:p>
            <a:pPr algn="just"/>
            <a:r>
              <a:rPr lang="en-GB" sz="2000" dirty="0" err="1"/>
              <a:t>Diskutoni</a:t>
            </a:r>
            <a:r>
              <a:rPr lang="en-GB" sz="2000" dirty="0"/>
              <a:t> </a:t>
            </a:r>
            <a:r>
              <a:rPr lang="en-GB" sz="2000" dirty="0" err="1"/>
              <a:t>lloje</a:t>
            </a:r>
            <a:r>
              <a:rPr lang="en-GB" sz="2000" dirty="0"/>
              <a:t> </a:t>
            </a:r>
            <a:r>
              <a:rPr lang="en-GB" sz="2000" dirty="0" err="1"/>
              <a:t>të</a:t>
            </a:r>
            <a:r>
              <a:rPr lang="en-GB" sz="2000" dirty="0"/>
              <a:t> </a:t>
            </a:r>
            <a:r>
              <a:rPr lang="en-GB" sz="2000" dirty="0" err="1"/>
              <a:t>ndryshme</a:t>
            </a:r>
            <a:r>
              <a:rPr lang="en-GB" sz="2000" dirty="0"/>
              <a:t> </a:t>
            </a:r>
            <a:r>
              <a:rPr lang="en-GB" sz="2000" dirty="0" err="1"/>
              <a:t>të</a:t>
            </a:r>
            <a:r>
              <a:rPr lang="en-GB" sz="2000" dirty="0"/>
              <a:t> </a:t>
            </a:r>
            <a:r>
              <a:rPr lang="en-GB" sz="2000" dirty="0" err="1"/>
              <a:t>provave</a:t>
            </a:r>
            <a:r>
              <a:rPr lang="en-GB" sz="2000" dirty="0"/>
              <a:t> </a:t>
            </a:r>
            <a:r>
              <a:rPr lang="en-GB" sz="2000" dirty="0" err="1"/>
              <a:t>elektronike</a:t>
            </a:r>
            <a:endParaRPr lang="en-GB" sz="2000" dirty="0" smtClean="0"/>
          </a:p>
          <a:p>
            <a:pPr algn="just"/>
            <a:r>
              <a:rPr lang="en-GB" sz="2000" dirty="0" err="1" smtClean="0"/>
              <a:t>Shpjegojnë</a:t>
            </a:r>
            <a:r>
              <a:rPr lang="en-GB" sz="2000" dirty="0" smtClean="0"/>
              <a:t> </a:t>
            </a:r>
            <a:r>
              <a:rPr lang="en-GB" sz="2000" dirty="0" err="1"/>
              <a:t>parimet</a:t>
            </a:r>
            <a:r>
              <a:rPr lang="en-GB" sz="2000" dirty="0"/>
              <a:t> e </a:t>
            </a:r>
            <a:r>
              <a:rPr lang="en-GB" sz="2000" dirty="0" err="1"/>
              <a:t>praktikave</a:t>
            </a:r>
            <a:r>
              <a:rPr lang="en-GB" sz="2000" dirty="0"/>
              <a:t> </a:t>
            </a:r>
            <a:r>
              <a:rPr lang="en-GB" sz="2000" dirty="0" err="1"/>
              <a:t>më</a:t>
            </a:r>
            <a:r>
              <a:rPr lang="en-GB" sz="2000" dirty="0"/>
              <a:t> </a:t>
            </a:r>
            <a:r>
              <a:rPr lang="en-GB" sz="2000" dirty="0" err="1"/>
              <a:t>të</a:t>
            </a:r>
            <a:r>
              <a:rPr lang="en-GB" sz="2000" dirty="0"/>
              <a:t> </a:t>
            </a:r>
            <a:r>
              <a:rPr lang="en-GB" sz="2000" dirty="0" err="1"/>
              <a:t>mira</a:t>
            </a:r>
            <a:r>
              <a:rPr lang="en-GB" sz="2000" dirty="0"/>
              <a:t> </a:t>
            </a:r>
            <a:r>
              <a:rPr lang="en-GB" sz="2000" dirty="0" err="1"/>
              <a:t>në</a:t>
            </a:r>
            <a:r>
              <a:rPr lang="en-GB" sz="2000" dirty="0"/>
              <a:t> </a:t>
            </a:r>
            <a:r>
              <a:rPr lang="en-GB" sz="2000" dirty="0" err="1"/>
              <a:t>lidhje</a:t>
            </a:r>
            <a:r>
              <a:rPr lang="en-GB" sz="2000" dirty="0"/>
              <a:t> me </a:t>
            </a:r>
            <a:r>
              <a:rPr lang="en-GB" sz="2000" dirty="0" err="1"/>
              <a:t>sekuestrimin</a:t>
            </a:r>
            <a:r>
              <a:rPr lang="en-GB" sz="2000" dirty="0"/>
              <a:t> </a:t>
            </a:r>
            <a:r>
              <a:rPr lang="en-GB" sz="2000" dirty="0" err="1"/>
              <a:t>dhe</a:t>
            </a:r>
            <a:r>
              <a:rPr lang="en-GB" sz="2000" dirty="0"/>
              <a:t> </a:t>
            </a:r>
            <a:r>
              <a:rPr lang="en-GB" sz="2000" dirty="0" err="1"/>
              <a:t>trajtimin</a:t>
            </a:r>
            <a:r>
              <a:rPr lang="en-GB" sz="2000" dirty="0"/>
              <a:t> e </a:t>
            </a:r>
            <a:r>
              <a:rPr lang="en-GB" sz="2000" dirty="0" err="1"/>
              <a:t>provave</a:t>
            </a:r>
            <a:r>
              <a:rPr lang="en-GB" sz="2000" dirty="0"/>
              <a:t> </a:t>
            </a:r>
            <a:r>
              <a:rPr lang="en-GB" sz="2000" dirty="0" err="1"/>
              <a:t>elektronike</a:t>
            </a:r>
            <a:endParaRPr lang="en-GB" sz="2000" dirty="0" smtClean="0"/>
          </a:p>
          <a:p>
            <a:pPr algn="just"/>
            <a:r>
              <a:rPr lang="en-GB" sz="2000" dirty="0" err="1" smtClean="0"/>
              <a:t>Identifikojnë</a:t>
            </a:r>
            <a:r>
              <a:rPr lang="en-GB" sz="2000" dirty="0" smtClean="0"/>
              <a:t> </a:t>
            </a:r>
            <a:r>
              <a:rPr lang="en-GB" sz="2000" dirty="0" err="1"/>
              <a:t>sfidat</a:t>
            </a:r>
            <a:r>
              <a:rPr lang="en-GB" sz="2000" dirty="0"/>
              <a:t> e </a:t>
            </a:r>
            <a:r>
              <a:rPr lang="en-GB" sz="2000" dirty="0" err="1"/>
              <a:t>ofruara</a:t>
            </a:r>
            <a:r>
              <a:rPr lang="en-GB" sz="2000" dirty="0"/>
              <a:t> nga "</a:t>
            </a:r>
            <a:r>
              <a:rPr lang="en-GB" sz="2000" dirty="0" err="1" smtClean="0"/>
              <a:t>kutia</a:t>
            </a:r>
            <a:r>
              <a:rPr lang="en-GB" sz="2000" dirty="0" smtClean="0"/>
              <a:t> </a:t>
            </a:r>
            <a:r>
              <a:rPr lang="en-GB" sz="2000" dirty="0"/>
              <a:t>e </a:t>
            </a:r>
            <a:r>
              <a:rPr lang="en-GB" sz="2000" dirty="0" err="1"/>
              <a:t>vdekur</a:t>
            </a:r>
            <a:r>
              <a:rPr lang="en-GB" sz="2000" dirty="0"/>
              <a:t>", "</a:t>
            </a:r>
            <a:r>
              <a:rPr lang="en-GB" sz="2000" dirty="0" err="1"/>
              <a:t>të</a:t>
            </a:r>
            <a:r>
              <a:rPr lang="en-GB" sz="2000" dirty="0"/>
              <a:t> </a:t>
            </a:r>
            <a:r>
              <a:rPr lang="en-GB" sz="2000" dirty="0" err="1" smtClean="0"/>
              <a:t>dhënat</a:t>
            </a:r>
            <a:r>
              <a:rPr lang="en-GB" sz="2000" dirty="0" smtClean="0"/>
              <a:t> e </a:t>
            </a:r>
            <a:r>
              <a:rPr lang="en-GB" sz="2000" dirty="0" err="1" smtClean="0"/>
              <a:t>gjalla</a:t>
            </a:r>
            <a:r>
              <a:rPr lang="en-GB" sz="2000" dirty="0" smtClean="0"/>
              <a:t>" </a:t>
            </a:r>
            <a:r>
              <a:rPr lang="en-GB" sz="2000" dirty="0" err="1"/>
              <a:t>dhe</a:t>
            </a:r>
            <a:r>
              <a:rPr lang="en-GB" sz="2000" dirty="0"/>
              <a:t> </a:t>
            </a:r>
            <a:r>
              <a:rPr lang="en-GB" sz="2000" dirty="0" err="1"/>
              <a:t>burime</a:t>
            </a:r>
            <a:r>
              <a:rPr lang="en-GB" sz="2000" dirty="0"/>
              <a:t> </a:t>
            </a:r>
            <a:r>
              <a:rPr lang="en-GB" sz="2000" dirty="0" err="1"/>
              <a:t>interneti</a:t>
            </a:r>
            <a:r>
              <a:rPr lang="en-GB" sz="2000" dirty="0"/>
              <a:t> </a:t>
            </a:r>
            <a:r>
              <a:rPr lang="en-GB" sz="2000" dirty="0" err="1"/>
              <a:t>të</a:t>
            </a:r>
            <a:r>
              <a:rPr lang="en-GB" sz="2000" dirty="0"/>
              <a:t> </a:t>
            </a:r>
            <a:r>
              <a:rPr lang="en-GB" sz="2000" dirty="0" err="1"/>
              <a:t>provave</a:t>
            </a:r>
            <a:r>
              <a:rPr lang="en-GB" sz="2000" dirty="0"/>
              <a:t> </a:t>
            </a:r>
            <a:r>
              <a:rPr lang="en-GB" sz="2000" dirty="0" err="1"/>
              <a:t>elektronike</a:t>
            </a:r>
            <a:r>
              <a:rPr lang="en-GB" sz="2000" dirty="0"/>
              <a:t>, duke </a:t>
            </a:r>
            <a:r>
              <a:rPr lang="en-GB" sz="2000" dirty="0" err="1"/>
              <a:t>përfshirë</a:t>
            </a:r>
            <a:r>
              <a:rPr lang="en-GB" sz="2000" dirty="0"/>
              <a:t> </a:t>
            </a:r>
            <a:r>
              <a:rPr lang="en-GB" sz="2000" dirty="0" err="1"/>
              <a:t>dëshmi</a:t>
            </a:r>
            <a:r>
              <a:rPr lang="en-GB" sz="2000" dirty="0"/>
              <a:t> </a:t>
            </a:r>
            <a:r>
              <a:rPr lang="en-GB" sz="2000" dirty="0" err="1"/>
              <a:t>në</a:t>
            </a:r>
            <a:r>
              <a:rPr lang="en-GB" sz="2000" dirty="0"/>
              <a:t> </a:t>
            </a:r>
            <a:r>
              <a:rPr lang="en-GB" sz="2000" dirty="0" smtClean="0"/>
              <a:t>“</a:t>
            </a:r>
            <a:r>
              <a:rPr lang="en-GB" sz="2000" dirty="0" err="1" smtClean="0"/>
              <a:t>klaud</a:t>
            </a:r>
            <a:r>
              <a:rPr lang="en-GB" sz="2000" dirty="0"/>
              <a:t>".</a:t>
            </a:r>
            <a:endParaRPr lang="en-GB" sz="2000" dirty="0" smtClean="0"/>
          </a:p>
          <a:p>
            <a:pPr algn="just"/>
            <a:r>
              <a:rPr lang="en-GB" sz="2000" dirty="0" err="1" smtClean="0"/>
              <a:t>Diskutojnë</a:t>
            </a:r>
            <a:r>
              <a:rPr lang="en-GB" sz="2000" dirty="0" smtClean="0"/>
              <a:t> </a:t>
            </a:r>
            <a:r>
              <a:rPr lang="en-GB" sz="2000" dirty="0" err="1"/>
              <a:t>pranueshmërinë</a:t>
            </a:r>
            <a:r>
              <a:rPr lang="en-GB" sz="2000" dirty="0"/>
              <a:t> e </a:t>
            </a:r>
            <a:r>
              <a:rPr lang="en-GB" sz="2000" dirty="0" err="1"/>
              <a:t>provave</a:t>
            </a:r>
            <a:r>
              <a:rPr lang="en-GB" sz="2000" dirty="0"/>
              <a:t> </a:t>
            </a:r>
            <a:r>
              <a:rPr lang="en-GB" sz="2000" dirty="0" err="1"/>
              <a:t>elektronike</a:t>
            </a:r>
            <a:r>
              <a:rPr lang="en-GB" sz="2000" dirty="0"/>
              <a:t> </a:t>
            </a:r>
            <a:r>
              <a:rPr lang="en-GB" sz="2000" dirty="0" err="1"/>
              <a:t>në</a:t>
            </a:r>
            <a:r>
              <a:rPr lang="en-GB" sz="2000" dirty="0"/>
              <a:t> </a:t>
            </a:r>
            <a:r>
              <a:rPr lang="en-GB" sz="2000" dirty="0" err="1" smtClean="0"/>
              <a:t>proceset</a:t>
            </a:r>
            <a:r>
              <a:rPr lang="en-GB" sz="2000" dirty="0" smtClean="0"/>
              <a:t> </a:t>
            </a:r>
            <a:r>
              <a:rPr lang="en-GB" sz="2000" dirty="0" err="1"/>
              <a:t>gjyqësore</a:t>
            </a:r>
            <a:endParaRPr lang="en-GB" sz="2000" dirty="0" smtClean="0"/>
          </a:p>
          <a:p>
            <a:pPr algn="just">
              <a:buFont typeface="Arial" charset="0"/>
              <a:buChar char="•"/>
            </a:pPr>
            <a:r>
              <a:rPr lang="en-US" sz="2000" dirty="0" err="1" smtClean="0">
                <a:latin typeface="Calibri" charset="0"/>
              </a:rPr>
              <a:t>Shpjegojnë</a:t>
            </a:r>
            <a:r>
              <a:rPr lang="en-US" sz="2000" dirty="0" smtClean="0">
                <a:latin typeface="Calibri" charset="0"/>
              </a:rPr>
              <a:t> </a:t>
            </a:r>
            <a:r>
              <a:rPr lang="en-US" sz="2000" dirty="0" err="1">
                <a:latin typeface="Calibri" charset="0"/>
              </a:rPr>
              <a:t>planifikimin</a:t>
            </a:r>
            <a:r>
              <a:rPr lang="en-US" sz="2000" dirty="0">
                <a:latin typeface="Calibri" charset="0"/>
              </a:rPr>
              <a:t> e </a:t>
            </a:r>
            <a:r>
              <a:rPr lang="en-US" sz="2000" dirty="0" err="1">
                <a:latin typeface="Calibri" charset="0"/>
              </a:rPr>
              <a:t>duhur</a:t>
            </a:r>
            <a:r>
              <a:rPr lang="en-US" sz="2000" dirty="0">
                <a:latin typeface="Calibri" charset="0"/>
              </a:rPr>
              <a:t> </a:t>
            </a:r>
            <a:r>
              <a:rPr lang="en-US" sz="2000" dirty="0" err="1">
                <a:latin typeface="Calibri" charset="0"/>
              </a:rPr>
              <a:t>dhe</a:t>
            </a:r>
            <a:r>
              <a:rPr lang="en-US" sz="2000" dirty="0">
                <a:latin typeface="Calibri" charset="0"/>
              </a:rPr>
              <a:t> </a:t>
            </a:r>
            <a:r>
              <a:rPr lang="en-US" sz="2000" dirty="0" err="1">
                <a:latin typeface="Calibri" charset="0"/>
              </a:rPr>
              <a:t>përgatitjen</a:t>
            </a:r>
            <a:r>
              <a:rPr lang="en-US" sz="2000" dirty="0">
                <a:latin typeface="Calibri" charset="0"/>
              </a:rPr>
              <a:t> e </a:t>
            </a:r>
            <a:r>
              <a:rPr lang="en-US" sz="2000" dirty="0" err="1">
                <a:latin typeface="Calibri" charset="0"/>
              </a:rPr>
              <a:t>një</a:t>
            </a:r>
            <a:r>
              <a:rPr lang="en-US" sz="2000" dirty="0">
                <a:latin typeface="Calibri" charset="0"/>
              </a:rPr>
              <a:t> </a:t>
            </a:r>
            <a:r>
              <a:rPr lang="en-US" sz="2000" dirty="0" err="1">
                <a:latin typeface="Calibri" charset="0"/>
              </a:rPr>
              <a:t>bastisje</a:t>
            </a:r>
            <a:r>
              <a:rPr lang="en-US" sz="2000" dirty="0">
                <a:latin typeface="Calibri" charset="0"/>
              </a:rPr>
              <a:t> </a:t>
            </a:r>
            <a:r>
              <a:rPr lang="en-US" sz="2000" dirty="0" err="1">
                <a:latin typeface="Calibri" charset="0"/>
              </a:rPr>
              <a:t>kërkimi</a:t>
            </a:r>
            <a:r>
              <a:rPr lang="en-US" sz="2000" dirty="0">
                <a:latin typeface="Calibri" charset="0"/>
              </a:rPr>
              <a:t> </a:t>
            </a:r>
            <a:r>
              <a:rPr lang="en-US" sz="2000" dirty="0" err="1">
                <a:latin typeface="Calibri" charset="0"/>
              </a:rPr>
              <a:t>ku</a:t>
            </a:r>
            <a:r>
              <a:rPr lang="en-US" sz="2000" dirty="0">
                <a:latin typeface="Calibri" charset="0"/>
              </a:rPr>
              <a:t> </a:t>
            </a:r>
            <a:r>
              <a:rPr lang="en-US" sz="2000" dirty="0" err="1">
                <a:latin typeface="Calibri" charset="0"/>
              </a:rPr>
              <a:t>mund</a:t>
            </a:r>
            <a:r>
              <a:rPr lang="en-US" sz="2000" dirty="0">
                <a:latin typeface="Calibri" charset="0"/>
              </a:rPr>
              <a:t> </a:t>
            </a:r>
            <a:r>
              <a:rPr lang="en-US" sz="2000" dirty="0" err="1">
                <a:latin typeface="Calibri" charset="0"/>
              </a:rPr>
              <a:t>të</a:t>
            </a:r>
            <a:r>
              <a:rPr lang="en-US" sz="2000" dirty="0">
                <a:latin typeface="Calibri" charset="0"/>
              </a:rPr>
              <a:t> </a:t>
            </a:r>
            <a:r>
              <a:rPr lang="en-US" sz="2000" dirty="0" err="1">
                <a:latin typeface="Calibri" charset="0"/>
              </a:rPr>
              <a:t>gjenden</a:t>
            </a:r>
            <a:r>
              <a:rPr lang="en-US" sz="2000" dirty="0">
                <a:latin typeface="Calibri" charset="0"/>
              </a:rPr>
              <a:t> </a:t>
            </a:r>
            <a:r>
              <a:rPr lang="en-US" sz="2000" dirty="0" err="1">
                <a:latin typeface="Calibri" charset="0"/>
              </a:rPr>
              <a:t>prova</a:t>
            </a:r>
            <a:r>
              <a:rPr lang="en-US" sz="2000" dirty="0">
                <a:latin typeface="Calibri" charset="0"/>
              </a:rPr>
              <a:t> </a:t>
            </a:r>
            <a:r>
              <a:rPr lang="en-US" sz="2000" dirty="0" err="1">
                <a:latin typeface="Calibri" charset="0"/>
              </a:rPr>
              <a:t>dixhitale</a:t>
            </a:r>
            <a:r>
              <a:rPr lang="en-US" sz="2000" dirty="0">
                <a:latin typeface="Calibri" charset="0"/>
              </a:rPr>
              <a:t>.</a:t>
            </a:r>
            <a:endParaRPr lang="en-GB" sz="2000" dirty="0">
              <a:latin typeface="Calibri" charset="0"/>
            </a:endParaRPr>
          </a:p>
          <a:p>
            <a:pPr algn="just">
              <a:buFont typeface="Arial" charset="0"/>
              <a:buChar char="•"/>
            </a:pPr>
            <a:r>
              <a:rPr lang="en-GB" sz="2000" dirty="0" err="1" smtClean="0">
                <a:latin typeface="Calibri" charset="0"/>
              </a:rPr>
              <a:t>Shpjegojnë</a:t>
            </a:r>
            <a:r>
              <a:rPr lang="en-GB" sz="2000" dirty="0" smtClean="0">
                <a:latin typeface="Calibri" charset="0"/>
              </a:rPr>
              <a:t> </a:t>
            </a:r>
            <a:r>
              <a:rPr lang="en-GB" sz="2000" dirty="0">
                <a:latin typeface="Calibri" charset="0"/>
              </a:rPr>
              <a:t>se </a:t>
            </a:r>
            <a:r>
              <a:rPr lang="en-GB" sz="2000" dirty="0" err="1">
                <a:latin typeface="Calibri" charset="0"/>
              </a:rPr>
              <a:t>si</a:t>
            </a:r>
            <a:r>
              <a:rPr lang="en-GB" sz="2000" dirty="0">
                <a:latin typeface="Calibri" charset="0"/>
              </a:rPr>
              <a:t> </a:t>
            </a:r>
            <a:r>
              <a:rPr lang="en-GB" sz="2000" dirty="0" err="1" smtClean="0">
                <a:latin typeface="Calibri" charset="0"/>
              </a:rPr>
              <a:t>sigurohet</a:t>
            </a:r>
            <a:r>
              <a:rPr lang="en-GB" sz="2000" dirty="0" smtClean="0">
                <a:latin typeface="Calibri" charset="0"/>
              </a:rPr>
              <a:t> </a:t>
            </a:r>
            <a:r>
              <a:rPr lang="en-GB" sz="2000" dirty="0" err="1">
                <a:latin typeface="Calibri" charset="0"/>
              </a:rPr>
              <a:t>dhe</a:t>
            </a:r>
            <a:r>
              <a:rPr lang="en-GB" sz="2000" dirty="0">
                <a:latin typeface="Calibri" charset="0"/>
              </a:rPr>
              <a:t> </a:t>
            </a:r>
            <a:r>
              <a:rPr lang="en-GB" sz="2000" dirty="0" err="1" smtClean="0">
                <a:latin typeface="Calibri" charset="0"/>
              </a:rPr>
              <a:t>dokumentohet</a:t>
            </a:r>
            <a:r>
              <a:rPr lang="en-GB" sz="2000" dirty="0" smtClean="0">
                <a:latin typeface="Calibri" charset="0"/>
              </a:rPr>
              <a:t> një </a:t>
            </a:r>
            <a:r>
              <a:rPr lang="en-GB" sz="2000" dirty="0" err="1">
                <a:latin typeface="Calibri" charset="0"/>
              </a:rPr>
              <a:t>skenë</a:t>
            </a:r>
            <a:r>
              <a:rPr lang="en-GB" sz="2000" dirty="0">
                <a:latin typeface="Calibri" charset="0"/>
              </a:rPr>
              <a:t> </a:t>
            </a:r>
            <a:r>
              <a:rPr lang="en-GB" sz="2000" dirty="0" err="1" smtClean="0">
                <a:latin typeface="Calibri" charset="0"/>
              </a:rPr>
              <a:t>krimi</a:t>
            </a:r>
            <a:r>
              <a:rPr lang="en-GB" sz="2000" dirty="0" smtClean="0">
                <a:latin typeface="Calibri" charset="0"/>
              </a:rPr>
              <a:t>, </a:t>
            </a:r>
            <a:r>
              <a:rPr lang="en-GB" sz="2000" dirty="0" err="1">
                <a:latin typeface="Calibri" charset="0"/>
              </a:rPr>
              <a:t>ku</a:t>
            </a:r>
            <a:r>
              <a:rPr lang="en-GB" sz="2000" dirty="0">
                <a:latin typeface="Calibri" charset="0"/>
              </a:rPr>
              <a:t> </a:t>
            </a:r>
            <a:r>
              <a:rPr lang="en-GB" sz="2000" dirty="0" err="1" smtClean="0">
                <a:latin typeface="Calibri" charset="0"/>
              </a:rPr>
              <a:t>ndodhin</a:t>
            </a:r>
            <a:r>
              <a:rPr lang="en-GB" sz="2000" dirty="0" smtClean="0">
                <a:latin typeface="Calibri" charset="0"/>
              </a:rPr>
              <a:t> </a:t>
            </a:r>
            <a:r>
              <a:rPr lang="en-GB" sz="2000" dirty="0" err="1">
                <a:latin typeface="Calibri" charset="0"/>
              </a:rPr>
              <a:t>prova</a:t>
            </a:r>
            <a:r>
              <a:rPr lang="en-GB" sz="2000" dirty="0">
                <a:latin typeface="Calibri" charset="0"/>
              </a:rPr>
              <a:t> </a:t>
            </a:r>
            <a:r>
              <a:rPr lang="en-GB" sz="2000" dirty="0" err="1" smtClean="0">
                <a:latin typeface="Calibri" charset="0"/>
              </a:rPr>
              <a:t>dixhitale</a:t>
            </a:r>
            <a:r>
              <a:rPr lang="en-GB" sz="2000" dirty="0">
                <a:latin typeface="Calibri" charset="0"/>
              </a:rPr>
              <a:t>.</a:t>
            </a:r>
            <a:endParaRPr lang="en-GB" sz="2000" dirty="0" smtClean="0"/>
          </a:p>
        </p:txBody>
      </p:sp>
      <p:pic>
        <p:nvPicPr>
          <p:cNvPr id="2" name="Picture 1" descr="images.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99219" y="90096"/>
            <a:ext cx="1350895" cy="1350895"/>
          </a:xfrm>
          <a:prstGeom prst="rect">
            <a:avLst/>
          </a:prstGeom>
        </p:spPr>
      </p:pic>
      <p:sp>
        <p:nvSpPr>
          <p:cNvPr id="3" name="Espace réservé du numéro de diapositive 2"/>
          <p:cNvSpPr>
            <a:spLocks noGrp="1"/>
          </p:cNvSpPr>
          <p:nvPr>
            <p:ph type="sldNum" sz="quarter" idx="12"/>
          </p:nvPr>
        </p:nvSpPr>
        <p:spPr/>
        <p:txBody>
          <a:bodyPr/>
          <a:lstStyle/>
          <a:p>
            <a:r>
              <a:rPr lang="en-US" dirty="0" smtClean="0"/>
              <a:t>!</a:t>
            </a:r>
            <a:fld id="{C1820EB3-92EE-104B-92CD-26C09B1518FE}" type="slidenum">
              <a:rPr lang="en-US" smtClean="0"/>
              <a:pPr/>
              <a:t>3</a:t>
            </a:fld>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b="1" dirty="0" smtClean="0"/>
              <a:t>Burimet e </a:t>
            </a:r>
            <a:r>
              <a:rPr lang="en-US" b="1" dirty="0" err="1" smtClean="0"/>
              <a:t>Provave</a:t>
            </a:r>
            <a:endParaRPr lang="en-US" b="1" dirty="0"/>
          </a:p>
        </p:txBody>
      </p:sp>
      <p:pic>
        <p:nvPicPr>
          <p:cNvPr id="2" name="Picture 1"/>
          <p:cNvPicPr>
            <a:picLocks noChangeAspect="1"/>
          </p:cNvPicPr>
          <p:nvPr/>
        </p:nvPicPr>
        <p:blipFill>
          <a:blip r:embed="rId3"/>
          <a:stretch>
            <a:fillRect/>
          </a:stretch>
        </p:blipFill>
        <p:spPr>
          <a:xfrm>
            <a:off x="107438" y="2222498"/>
            <a:ext cx="9014742" cy="2898141"/>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30</a:t>
            </a:fld>
            <a:endParaRPr lang="en-US"/>
          </a:p>
        </p:txBody>
      </p:sp>
    </p:spTree>
    <p:extLst>
      <p:ext uri="{BB962C8B-B14F-4D97-AF65-F5344CB8AC3E}">
        <p14:creationId xmlns:p14="http://schemas.microsoft.com/office/powerpoint/2010/main" val="680963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b="1" dirty="0"/>
              <a:t>Burimet e </a:t>
            </a:r>
            <a:r>
              <a:rPr lang="en-US" b="1" dirty="0" err="1"/>
              <a:t>Provave</a:t>
            </a:r>
            <a:endParaRPr lang="en-US" b="1" dirty="0"/>
          </a:p>
        </p:txBody>
      </p:sp>
      <p:pic>
        <p:nvPicPr>
          <p:cNvPr id="2" name="Picture 1"/>
          <p:cNvPicPr>
            <a:picLocks noChangeAspect="1"/>
          </p:cNvPicPr>
          <p:nvPr/>
        </p:nvPicPr>
        <p:blipFill>
          <a:blip r:embed="rId3"/>
          <a:stretch>
            <a:fillRect/>
          </a:stretch>
        </p:blipFill>
        <p:spPr>
          <a:xfrm>
            <a:off x="534728" y="2157367"/>
            <a:ext cx="8152071" cy="3207113"/>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31</a:t>
            </a:fld>
            <a:endParaRPr lang="en-US"/>
          </a:p>
        </p:txBody>
      </p:sp>
    </p:spTree>
    <p:extLst>
      <p:ext uri="{BB962C8B-B14F-4D97-AF65-F5344CB8AC3E}">
        <p14:creationId xmlns:p14="http://schemas.microsoft.com/office/powerpoint/2010/main" val="168407815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b="1" dirty="0"/>
              <a:t>Burimet e </a:t>
            </a:r>
            <a:r>
              <a:rPr lang="en-US" b="1" dirty="0" err="1"/>
              <a:t>Provave</a:t>
            </a:r>
            <a:endParaRPr lang="en-US" b="1" dirty="0"/>
          </a:p>
        </p:txBody>
      </p:sp>
      <p:pic>
        <p:nvPicPr>
          <p:cNvPr id="2" name="Picture 1"/>
          <p:cNvPicPr>
            <a:picLocks noChangeAspect="1"/>
          </p:cNvPicPr>
          <p:nvPr/>
        </p:nvPicPr>
        <p:blipFill>
          <a:blip r:embed="rId3"/>
          <a:stretch>
            <a:fillRect/>
          </a:stretch>
        </p:blipFill>
        <p:spPr>
          <a:xfrm>
            <a:off x="269814" y="2159000"/>
            <a:ext cx="8505886" cy="2569754"/>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32</a:t>
            </a:fld>
            <a:endParaRPr lang="en-US"/>
          </a:p>
        </p:txBody>
      </p:sp>
    </p:spTree>
    <p:extLst>
      <p:ext uri="{BB962C8B-B14F-4D97-AF65-F5344CB8AC3E}">
        <p14:creationId xmlns:p14="http://schemas.microsoft.com/office/powerpoint/2010/main" val="37432984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b="1" dirty="0"/>
              <a:t>Burimet e </a:t>
            </a:r>
            <a:r>
              <a:rPr lang="en-US" b="1" dirty="0" err="1"/>
              <a:t>Provave</a:t>
            </a:r>
            <a:endParaRPr lang="en-US" b="1" dirty="0"/>
          </a:p>
        </p:txBody>
      </p:sp>
      <p:pic>
        <p:nvPicPr>
          <p:cNvPr id="2" name="Picture 1"/>
          <p:cNvPicPr>
            <a:picLocks noChangeAspect="1"/>
          </p:cNvPicPr>
          <p:nvPr/>
        </p:nvPicPr>
        <p:blipFill>
          <a:blip r:embed="rId3"/>
          <a:stretch>
            <a:fillRect/>
          </a:stretch>
        </p:blipFill>
        <p:spPr>
          <a:xfrm>
            <a:off x="93977" y="2349499"/>
            <a:ext cx="8822826" cy="2475050"/>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33</a:t>
            </a:fld>
            <a:endParaRPr lang="en-US"/>
          </a:p>
        </p:txBody>
      </p:sp>
    </p:spTree>
    <p:extLst>
      <p:ext uri="{BB962C8B-B14F-4D97-AF65-F5344CB8AC3E}">
        <p14:creationId xmlns:p14="http://schemas.microsoft.com/office/powerpoint/2010/main" val="125455711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b="1" dirty="0"/>
              <a:t>Burimet e </a:t>
            </a:r>
            <a:r>
              <a:rPr lang="en-US" b="1" dirty="0" err="1"/>
              <a:t>Provave</a:t>
            </a:r>
            <a:endParaRPr lang="en-US" b="1" dirty="0"/>
          </a:p>
        </p:txBody>
      </p:sp>
      <p:pic>
        <p:nvPicPr>
          <p:cNvPr id="2" name="Picture 1"/>
          <p:cNvPicPr>
            <a:picLocks noChangeAspect="1"/>
          </p:cNvPicPr>
          <p:nvPr/>
        </p:nvPicPr>
        <p:blipFill>
          <a:blip r:embed="rId3"/>
          <a:stretch>
            <a:fillRect/>
          </a:stretch>
        </p:blipFill>
        <p:spPr>
          <a:xfrm>
            <a:off x="348343" y="1777999"/>
            <a:ext cx="8425456" cy="4117704"/>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34</a:t>
            </a:fld>
            <a:endParaRPr lang="en-US"/>
          </a:p>
        </p:txBody>
      </p:sp>
    </p:spTree>
    <p:extLst>
      <p:ext uri="{BB962C8B-B14F-4D97-AF65-F5344CB8AC3E}">
        <p14:creationId xmlns:p14="http://schemas.microsoft.com/office/powerpoint/2010/main" val="187869183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b="1" dirty="0"/>
              <a:t>Burimet e </a:t>
            </a:r>
            <a:r>
              <a:rPr lang="en-US" b="1" dirty="0" err="1" smtClean="0"/>
              <a:t>Provave</a:t>
            </a:r>
            <a:endParaRPr lang="en-US" b="1" dirty="0"/>
          </a:p>
        </p:txBody>
      </p:sp>
      <p:pic>
        <p:nvPicPr>
          <p:cNvPr id="3" name="Picture 2"/>
          <p:cNvPicPr>
            <a:picLocks noChangeAspect="1"/>
          </p:cNvPicPr>
          <p:nvPr/>
        </p:nvPicPr>
        <p:blipFill>
          <a:blip r:embed="rId3"/>
          <a:stretch>
            <a:fillRect/>
          </a:stretch>
        </p:blipFill>
        <p:spPr>
          <a:xfrm>
            <a:off x="49826" y="1987550"/>
            <a:ext cx="8670000" cy="3777524"/>
          </a:xfrm>
          <a:prstGeom prst="rect">
            <a:avLst/>
          </a:prstGeom>
        </p:spPr>
      </p:pic>
      <p:sp>
        <p:nvSpPr>
          <p:cNvPr id="2" name="Espace réservé du numéro de diapositive 1"/>
          <p:cNvSpPr>
            <a:spLocks noGrp="1"/>
          </p:cNvSpPr>
          <p:nvPr>
            <p:ph type="sldNum" sz="quarter" idx="12"/>
          </p:nvPr>
        </p:nvSpPr>
        <p:spPr/>
        <p:txBody>
          <a:bodyPr/>
          <a:lstStyle/>
          <a:p>
            <a:fld id="{C1820EB3-92EE-104B-92CD-26C09B1518FE}" type="slidenum">
              <a:rPr lang="en-US" smtClean="0"/>
              <a:pPr/>
              <a:t>35</a:t>
            </a:fld>
            <a:endParaRPr lang="en-US"/>
          </a:p>
        </p:txBody>
      </p:sp>
    </p:spTree>
    <p:extLst>
      <p:ext uri="{BB962C8B-B14F-4D97-AF65-F5344CB8AC3E}">
        <p14:creationId xmlns:p14="http://schemas.microsoft.com/office/powerpoint/2010/main" val="191199254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b="1" dirty="0"/>
              <a:t>Burimet e </a:t>
            </a:r>
            <a:r>
              <a:rPr lang="en-US" b="1" dirty="0" err="1"/>
              <a:t>Provave</a:t>
            </a:r>
            <a:endParaRPr lang="en-US" b="1" dirty="0"/>
          </a:p>
        </p:txBody>
      </p:sp>
      <p:pic>
        <p:nvPicPr>
          <p:cNvPr id="2" name="Picture 1"/>
          <p:cNvPicPr>
            <a:picLocks noChangeAspect="1"/>
          </p:cNvPicPr>
          <p:nvPr/>
        </p:nvPicPr>
        <p:blipFill>
          <a:blip r:embed="rId3"/>
          <a:stretch>
            <a:fillRect/>
          </a:stretch>
        </p:blipFill>
        <p:spPr>
          <a:xfrm>
            <a:off x="26586" y="2051049"/>
            <a:ext cx="8672914" cy="2895419"/>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36</a:t>
            </a:fld>
            <a:endParaRPr lang="en-US"/>
          </a:p>
        </p:txBody>
      </p:sp>
    </p:spTree>
    <p:extLst>
      <p:ext uri="{BB962C8B-B14F-4D97-AF65-F5344CB8AC3E}">
        <p14:creationId xmlns:p14="http://schemas.microsoft.com/office/powerpoint/2010/main" val="122696474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b="1" dirty="0"/>
              <a:t>Burimet e </a:t>
            </a:r>
            <a:r>
              <a:rPr lang="en-US" b="1" dirty="0" err="1"/>
              <a:t>Provave</a:t>
            </a:r>
            <a:endParaRPr lang="en-US" b="1" dirty="0"/>
          </a:p>
        </p:txBody>
      </p:sp>
      <p:pic>
        <p:nvPicPr>
          <p:cNvPr id="2" name="Picture 1"/>
          <p:cNvPicPr>
            <a:picLocks noChangeAspect="1"/>
          </p:cNvPicPr>
          <p:nvPr/>
        </p:nvPicPr>
        <p:blipFill>
          <a:blip r:embed="rId3"/>
          <a:stretch>
            <a:fillRect/>
          </a:stretch>
        </p:blipFill>
        <p:spPr>
          <a:xfrm>
            <a:off x="1410789" y="2406649"/>
            <a:ext cx="6322422" cy="3648422"/>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37</a:t>
            </a:fld>
            <a:endParaRPr lang="en-US"/>
          </a:p>
        </p:txBody>
      </p:sp>
    </p:spTree>
    <p:extLst>
      <p:ext uri="{BB962C8B-B14F-4D97-AF65-F5344CB8AC3E}">
        <p14:creationId xmlns:p14="http://schemas.microsoft.com/office/powerpoint/2010/main" val="10336264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b="1" dirty="0"/>
              <a:t>Burimet e </a:t>
            </a:r>
            <a:r>
              <a:rPr lang="en-US" b="1" dirty="0" err="1"/>
              <a:t>Provave</a:t>
            </a:r>
            <a:endParaRPr lang="en-US" b="1" dirty="0"/>
          </a:p>
        </p:txBody>
      </p:sp>
      <p:pic>
        <p:nvPicPr>
          <p:cNvPr id="2" name="Picture 1"/>
          <p:cNvPicPr>
            <a:picLocks noChangeAspect="1"/>
          </p:cNvPicPr>
          <p:nvPr/>
        </p:nvPicPr>
        <p:blipFill>
          <a:blip r:embed="rId3"/>
          <a:stretch>
            <a:fillRect/>
          </a:stretch>
        </p:blipFill>
        <p:spPr>
          <a:xfrm>
            <a:off x="1131878" y="2653025"/>
            <a:ext cx="6557791" cy="2859502"/>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38</a:t>
            </a:fld>
            <a:endParaRPr lang="en-US"/>
          </a:p>
        </p:txBody>
      </p:sp>
    </p:spTree>
    <p:extLst>
      <p:ext uri="{BB962C8B-B14F-4D97-AF65-F5344CB8AC3E}">
        <p14:creationId xmlns:p14="http://schemas.microsoft.com/office/powerpoint/2010/main" val="141417382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b="1" dirty="0"/>
              <a:t>Burimet e </a:t>
            </a:r>
            <a:r>
              <a:rPr lang="en-US" b="1" dirty="0" err="1"/>
              <a:t>Provave</a:t>
            </a:r>
            <a:endParaRPr lang="en-US" b="1" dirty="0"/>
          </a:p>
        </p:txBody>
      </p:sp>
      <p:pic>
        <p:nvPicPr>
          <p:cNvPr id="2" name="Picture 1"/>
          <p:cNvPicPr>
            <a:picLocks noChangeAspect="1"/>
          </p:cNvPicPr>
          <p:nvPr/>
        </p:nvPicPr>
        <p:blipFill>
          <a:blip r:embed="rId3"/>
          <a:stretch>
            <a:fillRect/>
          </a:stretch>
        </p:blipFill>
        <p:spPr>
          <a:xfrm>
            <a:off x="1071154" y="2539999"/>
            <a:ext cx="7095650" cy="2806189"/>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39</a:t>
            </a:fld>
            <a:endParaRPr lang="en-US"/>
          </a:p>
        </p:txBody>
      </p:sp>
    </p:spTree>
    <p:extLst>
      <p:ext uri="{BB962C8B-B14F-4D97-AF65-F5344CB8AC3E}">
        <p14:creationId xmlns:p14="http://schemas.microsoft.com/office/powerpoint/2010/main" val="11094162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a:xfrm>
            <a:off x="457200" y="274638"/>
            <a:ext cx="8229600" cy="933116"/>
          </a:xfrm>
        </p:spPr>
        <p:txBody>
          <a:bodyPr/>
          <a:lstStyle/>
          <a:p>
            <a:r>
              <a:rPr lang="en-GB" b="1" dirty="0"/>
              <a:t>Objektivat e </a:t>
            </a:r>
            <a:r>
              <a:rPr lang="en-GB" b="1" dirty="0" err="1"/>
              <a:t>Sesionit</a:t>
            </a:r>
            <a:endParaRPr lang="en-GB" b="1" dirty="0" smtClean="0"/>
          </a:p>
        </p:txBody>
      </p:sp>
      <p:sp>
        <p:nvSpPr>
          <p:cNvPr id="16386" name="Content Placeholder 2"/>
          <p:cNvSpPr>
            <a:spLocks noGrp="1"/>
          </p:cNvSpPr>
          <p:nvPr>
            <p:ph sz="quarter" idx="1"/>
          </p:nvPr>
        </p:nvSpPr>
        <p:spPr>
          <a:xfrm>
            <a:off x="266095" y="1370208"/>
            <a:ext cx="8877905" cy="5487792"/>
          </a:xfrm>
        </p:spPr>
        <p:txBody>
          <a:bodyPr>
            <a:noAutofit/>
          </a:bodyPr>
          <a:lstStyle/>
          <a:p>
            <a:pPr>
              <a:buNone/>
            </a:pPr>
            <a:r>
              <a:rPr lang="en-GB" sz="2000" dirty="0"/>
              <a:t>Deri </a:t>
            </a:r>
            <a:r>
              <a:rPr lang="en-GB" sz="2000" dirty="0" err="1"/>
              <a:t>në</a:t>
            </a:r>
            <a:r>
              <a:rPr lang="en-GB" sz="2000" dirty="0"/>
              <a:t> fund </a:t>
            </a:r>
            <a:r>
              <a:rPr lang="en-GB" sz="2000" dirty="0" err="1"/>
              <a:t>të</a:t>
            </a:r>
            <a:r>
              <a:rPr lang="en-GB" sz="2000" dirty="0"/>
              <a:t> </a:t>
            </a:r>
            <a:r>
              <a:rPr lang="en-GB" sz="2000" dirty="0" err="1"/>
              <a:t>këtij</a:t>
            </a:r>
            <a:r>
              <a:rPr lang="en-GB" sz="2000" dirty="0"/>
              <a:t> </a:t>
            </a:r>
            <a:r>
              <a:rPr lang="en-GB" sz="2000" dirty="0" err="1"/>
              <a:t>sesioni</a:t>
            </a:r>
            <a:r>
              <a:rPr lang="en-GB" sz="2000" dirty="0"/>
              <a:t> pjesëmarrësit do </a:t>
            </a:r>
            <a:r>
              <a:rPr lang="en-GB" sz="2000" dirty="0" err="1"/>
              <a:t>të</a:t>
            </a:r>
            <a:r>
              <a:rPr lang="en-GB" sz="2000" dirty="0"/>
              <a:t> </a:t>
            </a:r>
            <a:r>
              <a:rPr lang="en-GB" sz="2000" dirty="0" err="1"/>
              <a:t>jenë</a:t>
            </a:r>
            <a:r>
              <a:rPr lang="en-GB" sz="2000" dirty="0"/>
              <a:t> </a:t>
            </a:r>
            <a:r>
              <a:rPr lang="en-GB" sz="2000" dirty="0" err="1"/>
              <a:t>në</a:t>
            </a:r>
            <a:r>
              <a:rPr lang="en-GB" sz="2000" dirty="0"/>
              <a:t> </a:t>
            </a:r>
            <a:r>
              <a:rPr lang="en-GB" sz="2000" dirty="0" err="1"/>
              <a:t>gjendje</a:t>
            </a:r>
            <a:r>
              <a:rPr lang="en-GB" sz="2000" dirty="0"/>
              <a:t> </a:t>
            </a:r>
            <a:r>
              <a:rPr lang="en-GB" sz="2000" dirty="0" err="1"/>
              <a:t>të</a:t>
            </a:r>
            <a:r>
              <a:rPr lang="en-GB" sz="2000" dirty="0"/>
              <a:t>:</a:t>
            </a:r>
          </a:p>
          <a:p>
            <a:pPr lvl="0"/>
            <a:r>
              <a:rPr lang="en-GB" sz="2000" dirty="0" err="1" smtClean="0"/>
              <a:t>Shpjegojnë</a:t>
            </a:r>
            <a:r>
              <a:rPr lang="en-GB" sz="2000" dirty="0" smtClean="0"/>
              <a:t> </a:t>
            </a:r>
            <a:r>
              <a:rPr lang="en-GB" sz="2000" dirty="0" err="1"/>
              <a:t>termin</a:t>
            </a:r>
            <a:r>
              <a:rPr lang="en-GB" sz="2000" dirty="0"/>
              <a:t> </a:t>
            </a:r>
            <a:r>
              <a:rPr lang="en-GB" sz="2000" dirty="0" smtClean="0"/>
              <a:t>Mjekësia </a:t>
            </a:r>
            <a:r>
              <a:rPr lang="en-GB" sz="2000" dirty="0" err="1" smtClean="0"/>
              <a:t>Ligjore</a:t>
            </a:r>
            <a:r>
              <a:rPr lang="en-GB" sz="2000" dirty="0" smtClean="0"/>
              <a:t> </a:t>
            </a:r>
            <a:r>
              <a:rPr lang="en-GB" sz="2000" dirty="0" err="1" smtClean="0"/>
              <a:t>Dixhitale</a:t>
            </a:r>
            <a:endParaRPr lang="en-GB" sz="2000" dirty="0"/>
          </a:p>
          <a:p>
            <a:pPr lvl="0"/>
            <a:r>
              <a:rPr lang="en-GB" sz="2000" dirty="0" err="1" smtClean="0"/>
              <a:t>Krahasojnë</a:t>
            </a:r>
            <a:r>
              <a:rPr lang="en-GB" sz="2000" dirty="0" smtClean="0"/>
              <a:t> </a:t>
            </a:r>
            <a:r>
              <a:rPr lang="en-GB" sz="2000" dirty="0" err="1" smtClean="0"/>
              <a:t>shkencat</a:t>
            </a:r>
            <a:r>
              <a:rPr lang="en-GB" sz="2000" dirty="0" smtClean="0"/>
              <a:t> e Mjekësisë </a:t>
            </a:r>
            <a:r>
              <a:rPr lang="en-GB" sz="2000" dirty="0" err="1"/>
              <a:t>Ligjore</a:t>
            </a:r>
            <a:r>
              <a:rPr lang="en-GB" sz="2000" dirty="0"/>
              <a:t> </a:t>
            </a:r>
            <a:r>
              <a:rPr lang="en-GB" sz="2000" dirty="0" err="1"/>
              <a:t>Dixhitale</a:t>
            </a:r>
            <a:r>
              <a:rPr lang="en-GB" sz="2000" dirty="0"/>
              <a:t> </a:t>
            </a:r>
            <a:r>
              <a:rPr lang="en-GB" sz="2000" dirty="0" smtClean="0"/>
              <a:t>me </a:t>
            </a:r>
            <a:r>
              <a:rPr lang="en-GB" sz="2000" dirty="0" err="1" smtClean="0"/>
              <a:t>mjekësinë</a:t>
            </a:r>
            <a:r>
              <a:rPr lang="en-GB" sz="2000" dirty="0" smtClean="0"/>
              <a:t> </a:t>
            </a:r>
            <a:r>
              <a:rPr lang="en-GB" sz="2000" dirty="0" err="1" smtClean="0"/>
              <a:t>ligjore</a:t>
            </a:r>
            <a:r>
              <a:rPr lang="en-GB" sz="2000" dirty="0" smtClean="0"/>
              <a:t> </a:t>
            </a:r>
            <a:r>
              <a:rPr lang="en-GB" sz="2000" dirty="0" err="1"/>
              <a:t>tradicionale</a:t>
            </a:r>
            <a:endParaRPr lang="en-GB" sz="2000" dirty="0"/>
          </a:p>
          <a:p>
            <a:pPr lvl="0"/>
            <a:r>
              <a:rPr lang="en-GB" sz="2000" dirty="0" err="1" smtClean="0"/>
              <a:t>Përcaktojnë</a:t>
            </a:r>
            <a:r>
              <a:rPr lang="en-GB" sz="2000" dirty="0" smtClean="0"/>
              <a:t> </a:t>
            </a:r>
            <a:r>
              <a:rPr lang="en-GB" sz="2000" dirty="0" err="1"/>
              <a:t>të</a:t>
            </a:r>
            <a:r>
              <a:rPr lang="en-GB" sz="2000" dirty="0"/>
              <a:t> </a:t>
            </a:r>
            <a:r>
              <a:rPr lang="en-GB" sz="2000" dirty="0" err="1"/>
              <a:t>paktën</a:t>
            </a:r>
            <a:r>
              <a:rPr lang="en-GB" sz="2000" dirty="0"/>
              <a:t> </a:t>
            </a:r>
            <a:r>
              <a:rPr lang="en-GB" sz="2000" dirty="0" err="1"/>
              <a:t>tre</a:t>
            </a:r>
            <a:r>
              <a:rPr lang="en-GB" sz="2000" dirty="0"/>
              <a:t> </a:t>
            </a:r>
            <a:r>
              <a:rPr lang="en-GB" sz="2000" dirty="0" err="1" smtClean="0"/>
              <a:t>nëndegë</a:t>
            </a:r>
            <a:r>
              <a:rPr lang="en-GB" sz="2000" dirty="0" smtClean="0"/>
              <a:t> </a:t>
            </a:r>
            <a:r>
              <a:rPr lang="en-GB" sz="2000" dirty="0" err="1"/>
              <a:t>të</a:t>
            </a:r>
            <a:r>
              <a:rPr lang="en-GB" sz="2000" dirty="0"/>
              <a:t> Mjekësisë </a:t>
            </a:r>
            <a:r>
              <a:rPr lang="en-GB" sz="2000" dirty="0" err="1"/>
              <a:t>Ligjore</a:t>
            </a:r>
            <a:r>
              <a:rPr lang="en-GB" sz="2000" dirty="0"/>
              <a:t> </a:t>
            </a:r>
            <a:r>
              <a:rPr lang="en-GB" sz="2000" dirty="0" err="1"/>
              <a:t>Dixhitale</a:t>
            </a:r>
            <a:endParaRPr lang="en-GB" sz="2000" dirty="0"/>
          </a:p>
          <a:p>
            <a:pPr lvl="0"/>
            <a:r>
              <a:rPr lang="en-GB" sz="2000" dirty="0" err="1" smtClean="0"/>
              <a:t>Identifikojnë</a:t>
            </a:r>
            <a:r>
              <a:rPr lang="en-GB" sz="2000" dirty="0" smtClean="0"/>
              <a:t> </a:t>
            </a:r>
            <a:r>
              <a:rPr lang="en-GB" sz="2000" dirty="0" err="1"/>
              <a:t>katër</a:t>
            </a:r>
            <a:r>
              <a:rPr lang="en-GB" sz="2000" dirty="0"/>
              <a:t> </a:t>
            </a:r>
            <a:r>
              <a:rPr lang="en-GB" sz="2000" dirty="0" err="1"/>
              <a:t>hapat</a:t>
            </a:r>
            <a:r>
              <a:rPr lang="en-GB" sz="2000" dirty="0"/>
              <a:t> </a:t>
            </a:r>
            <a:r>
              <a:rPr lang="en-GB" sz="2000" dirty="0" err="1"/>
              <a:t>në</a:t>
            </a:r>
            <a:r>
              <a:rPr lang="en-GB" sz="2000" dirty="0"/>
              <a:t> </a:t>
            </a:r>
            <a:r>
              <a:rPr lang="en-GB" sz="2000" dirty="0" err="1"/>
              <a:t>provimet</a:t>
            </a:r>
            <a:r>
              <a:rPr lang="en-GB" sz="2000" dirty="0"/>
              <a:t> e Mjekësisë </a:t>
            </a:r>
            <a:r>
              <a:rPr lang="en-GB" sz="2000" dirty="0" err="1"/>
              <a:t>Ligjore</a:t>
            </a:r>
            <a:endParaRPr lang="en-GB" sz="2000" dirty="0"/>
          </a:p>
          <a:p>
            <a:pPr lvl="0"/>
            <a:r>
              <a:rPr lang="en-GB" sz="2000" dirty="0" err="1" smtClean="0"/>
              <a:t>Tregoni</a:t>
            </a:r>
            <a:r>
              <a:rPr lang="en-GB" sz="2000" dirty="0" smtClean="0"/>
              <a:t> </a:t>
            </a:r>
            <a:r>
              <a:rPr lang="en-GB" sz="2000" dirty="0" err="1" smtClean="0"/>
              <a:t>dallimin</a:t>
            </a:r>
            <a:r>
              <a:rPr lang="en-GB" sz="2000" dirty="0" smtClean="0"/>
              <a:t> </a:t>
            </a:r>
            <a:r>
              <a:rPr lang="en-GB" sz="2000" dirty="0" err="1" smtClean="0"/>
              <a:t>mes</a:t>
            </a:r>
            <a:r>
              <a:rPr lang="en-GB" sz="2000" dirty="0" smtClean="0"/>
              <a:t> </a:t>
            </a:r>
            <a:r>
              <a:rPr lang="en-GB" sz="2000" dirty="0" err="1"/>
              <a:t>dy</a:t>
            </a:r>
            <a:r>
              <a:rPr lang="en-GB" sz="2000" dirty="0"/>
              <a:t> </a:t>
            </a:r>
            <a:r>
              <a:rPr lang="en-GB" sz="2000" dirty="0" err="1" smtClean="0"/>
              <a:t>kategorive</a:t>
            </a:r>
            <a:r>
              <a:rPr lang="en-GB" sz="2000" dirty="0" smtClean="0"/>
              <a:t> </a:t>
            </a:r>
            <a:r>
              <a:rPr lang="en-GB" sz="2000" dirty="0" err="1" smtClean="0"/>
              <a:t>të</a:t>
            </a:r>
            <a:r>
              <a:rPr lang="en-GB" sz="2000" dirty="0" smtClean="0"/>
              <a:t> </a:t>
            </a:r>
            <a:r>
              <a:rPr lang="en-GB" sz="2000" dirty="0" err="1" smtClean="0"/>
              <a:t>egjurmëve</a:t>
            </a:r>
            <a:r>
              <a:rPr lang="en-GB" sz="2000" dirty="0" smtClean="0"/>
              <a:t> </a:t>
            </a:r>
            <a:r>
              <a:rPr lang="en-GB" sz="2000" dirty="0" err="1" smtClean="0"/>
              <a:t>dixhitale</a:t>
            </a:r>
            <a:endParaRPr lang="en-GB" sz="2000" dirty="0"/>
          </a:p>
          <a:p>
            <a:r>
              <a:rPr lang="en-GB" sz="2000" dirty="0" smtClean="0"/>
              <a:t>Describe </a:t>
            </a:r>
            <a:r>
              <a:rPr lang="en-GB" sz="2000" dirty="0"/>
              <a:t>how Digital Forensics can support </a:t>
            </a:r>
            <a:r>
              <a:rPr lang="en-GB" sz="2000" dirty="0" err="1"/>
              <a:t>investigationsPërshkruani</a:t>
            </a:r>
            <a:r>
              <a:rPr lang="en-GB" sz="2000" dirty="0"/>
              <a:t> se </a:t>
            </a:r>
            <a:r>
              <a:rPr lang="en-GB" sz="2000" dirty="0" err="1"/>
              <a:t>si</a:t>
            </a:r>
            <a:r>
              <a:rPr lang="en-GB" sz="2000" dirty="0"/>
              <a:t> </a:t>
            </a:r>
            <a:r>
              <a:rPr lang="en-GB" sz="2000" dirty="0" err="1"/>
              <a:t>mund</a:t>
            </a:r>
            <a:r>
              <a:rPr lang="en-GB" sz="2000" dirty="0"/>
              <a:t> </a:t>
            </a:r>
            <a:r>
              <a:rPr lang="en-GB" sz="2000" dirty="0" err="1"/>
              <a:t>të</a:t>
            </a:r>
            <a:r>
              <a:rPr lang="en-GB" sz="2000" dirty="0"/>
              <a:t> </a:t>
            </a:r>
            <a:r>
              <a:rPr lang="en-GB" sz="2000" dirty="0" err="1" smtClean="0"/>
              <a:t>mbështeten</a:t>
            </a:r>
            <a:r>
              <a:rPr lang="en-GB" sz="2000" dirty="0" smtClean="0"/>
              <a:t> </a:t>
            </a:r>
            <a:r>
              <a:rPr lang="en-GB" sz="2000" dirty="0" err="1"/>
              <a:t>hetimet</a:t>
            </a:r>
            <a:r>
              <a:rPr lang="en-GB" sz="2000" dirty="0"/>
              <a:t> nga Mjekësia </a:t>
            </a:r>
            <a:r>
              <a:rPr lang="en-GB" sz="2000" dirty="0" err="1"/>
              <a:t>Ligjore</a:t>
            </a:r>
            <a:r>
              <a:rPr lang="en-GB" sz="2000" dirty="0"/>
              <a:t> </a:t>
            </a:r>
            <a:r>
              <a:rPr lang="en-GB" sz="2000" dirty="0" err="1" smtClean="0"/>
              <a:t>Dixhitale</a:t>
            </a:r>
            <a:endParaRPr lang="en-GB" sz="2000" dirty="0"/>
          </a:p>
          <a:p>
            <a:endParaRPr lang="en-GB" sz="2000" dirty="0" smtClean="0"/>
          </a:p>
        </p:txBody>
      </p:sp>
      <p:pic>
        <p:nvPicPr>
          <p:cNvPr id="2" name="Picture 1" descr="images.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17219" y="51496"/>
            <a:ext cx="1626781" cy="1626781"/>
          </a:xfrm>
          <a:prstGeom prst="rect">
            <a:avLst/>
          </a:prstGeom>
        </p:spPr>
      </p:pic>
      <p:sp>
        <p:nvSpPr>
          <p:cNvPr id="3" name="Espace réservé du numéro de diapositive 2"/>
          <p:cNvSpPr>
            <a:spLocks noGrp="1"/>
          </p:cNvSpPr>
          <p:nvPr>
            <p:ph type="sldNum" sz="quarter" idx="12"/>
          </p:nvPr>
        </p:nvSpPr>
        <p:spPr/>
        <p:txBody>
          <a:bodyPr/>
          <a:lstStyle/>
          <a:p>
            <a:r>
              <a:rPr lang="en-US" dirty="0" smtClean="0"/>
              <a:t>!</a:t>
            </a:r>
            <a:fld id="{C1820EB3-92EE-104B-92CD-26C09B1518FE}" type="slidenum">
              <a:rPr lang="en-US" smtClean="0"/>
              <a:pPr/>
              <a:t>4</a:t>
            </a:fld>
            <a:endParaRPr lang="en-US" dirty="0"/>
          </a:p>
        </p:txBody>
      </p:sp>
    </p:spTree>
    <p:extLst>
      <p:ext uri="{BB962C8B-B14F-4D97-AF65-F5344CB8AC3E}">
        <p14:creationId xmlns:p14="http://schemas.microsoft.com/office/powerpoint/2010/main" val="74789216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b="1" dirty="0"/>
              <a:t>Burimet e </a:t>
            </a:r>
            <a:r>
              <a:rPr lang="en-US" b="1" dirty="0" err="1"/>
              <a:t>Provave</a:t>
            </a:r>
            <a:endParaRPr lang="en-US" b="1" dirty="0"/>
          </a:p>
        </p:txBody>
      </p:sp>
      <p:pic>
        <p:nvPicPr>
          <p:cNvPr id="2" name="Picture 1"/>
          <p:cNvPicPr>
            <a:picLocks noChangeAspect="1"/>
          </p:cNvPicPr>
          <p:nvPr/>
        </p:nvPicPr>
        <p:blipFill>
          <a:blip r:embed="rId3"/>
          <a:stretch>
            <a:fillRect/>
          </a:stretch>
        </p:blipFill>
        <p:spPr>
          <a:xfrm>
            <a:off x="215267" y="2038349"/>
            <a:ext cx="8839307" cy="3326131"/>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40</a:t>
            </a:fld>
            <a:endParaRPr lang="en-US"/>
          </a:p>
        </p:txBody>
      </p:sp>
    </p:spTree>
    <p:extLst>
      <p:ext uri="{BB962C8B-B14F-4D97-AF65-F5344CB8AC3E}">
        <p14:creationId xmlns:p14="http://schemas.microsoft.com/office/powerpoint/2010/main" val="50152207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b="1" dirty="0"/>
              <a:t>Burimet e </a:t>
            </a:r>
            <a:r>
              <a:rPr lang="en-US" b="1" dirty="0" err="1"/>
              <a:t>Provave</a:t>
            </a:r>
            <a:endParaRPr lang="en-US" b="1" dirty="0"/>
          </a:p>
        </p:txBody>
      </p:sp>
      <p:pic>
        <p:nvPicPr>
          <p:cNvPr id="2" name="Picture 1"/>
          <p:cNvPicPr>
            <a:picLocks noChangeAspect="1"/>
          </p:cNvPicPr>
          <p:nvPr/>
        </p:nvPicPr>
        <p:blipFill>
          <a:blip r:embed="rId3"/>
          <a:stretch>
            <a:fillRect/>
          </a:stretch>
        </p:blipFill>
        <p:spPr>
          <a:xfrm>
            <a:off x="252549" y="2184399"/>
            <a:ext cx="8754838" cy="2892698"/>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41</a:t>
            </a:fld>
            <a:endParaRPr lang="en-US"/>
          </a:p>
        </p:txBody>
      </p:sp>
    </p:spTree>
    <p:extLst>
      <p:ext uri="{BB962C8B-B14F-4D97-AF65-F5344CB8AC3E}">
        <p14:creationId xmlns:p14="http://schemas.microsoft.com/office/powerpoint/2010/main" val="198496203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p>
            <a:r>
              <a:rPr lang="en-US" b="1" dirty="0"/>
              <a:t>Burimet e </a:t>
            </a:r>
            <a:r>
              <a:rPr lang="en-US" b="1" dirty="0" err="1"/>
              <a:t>Provave</a:t>
            </a:r>
            <a:endParaRPr lang="en-US" b="1" dirty="0"/>
          </a:p>
        </p:txBody>
      </p:sp>
      <p:pic>
        <p:nvPicPr>
          <p:cNvPr id="3" name="Picture 2"/>
          <p:cNvPicPr>
            <a:picLocks noChangeAspect="1"/>
          </p:cNvPicPr>
          <p:nvPr/>
        </p:nvPicPr>
        <p:blipFill>
          <a:blip r:embed="rId3"/>
          <a:stretch>
            <a:fillRect/>
          </a:stretch>
        </p:blipFill>
        <p:spPr>
          <a:xfrm>
            <a:off x="501650" y="2025650"/>
            <a:ext cx="8140700" cy="2806700"/>
          </a:xfrm>
          <a:prstGeom prst="rect">
            <a:avLst/>
          </a:prstGeom>
        </p:spPr>
      </p:pic>
      <p:sp>
        <p:nvSpPr>
          <p:cNvPr id="2" name="Espace réservé du numéro de diapositive 1"/>
          <p:cNvSpPr>
            <a:spLocks noGrp="1"/>
          </p:cNvSpPr>
          <p:nvPr>
            <p:ph type="sldNum" sz="quarter" idx="12"/>
          </p:nvPr>
        </p:nvSpPr>
        <p:spPr/>
        <p:txBody>
          <a:bodyPr/>
          <a:lstStyle/>
          <a:p>
            <a:fld id="{C1820EB3-92EE-104B-92CD-26C09B1518FE}" type="slidenum">
              <a:rPr lang="en-US" smtClean="0"/>
              <a:pPr/>
              <a:t>42</a:t>
            </a:fld>
            <a:endParaRPr lang="en-US"/>
          </a:p>
        </p:txBody>
      </p:sp>
    </p:spTree>
    <p:extLst>
      <p:ext uri="{BB962C8B-B14F-4D97-AF65-F5344CB8AC3E}">
        <p14:creationId xmlns:p14="http://schemas.microsoft.com/office/powerpoint/2010/main" val="5727661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17617"/>
            <a:ext cx="8229600" cy="4525963"/>
          </a:xfrm>
        </p:spPr>
        <p:txBody>
          <a:bodyPr>
            <a:normAutofit fontScale="85000" lnSpcReduction="20000"/>
          </a:bodyPr>
          <a:lstStyle/>
          <a:p>
            <a:pPr marL="0" indent="0" algn="ctr">
              <a:buNone/>
            </a:pPr>
            <a:r>
              <a:rPr lang="en-US" b="1" dirty="0"/>
              <a:t>Prova </a:t>
            </a:r>
            <a:r>
              <a:rPr lang="en-US" b="1" dirty="0" err="1"/>
              <a:t>të</a:t>
            </a:r>
            <a:r>
              <a:rPr lang="en-US" b="1" dirty="0"/>
              <a:t> </a:t>
            </a:r>
            <a:r>
              <a:rPr lang="en-US" b="1" dirty="0" err="1"/>
              <a:t>mundshme</a:t>
            </a:r>
            <a:r>
              <a:rPr lang="en-US" b="1" dirty="0"/>
              <a:t> </a:t>
            </a:r>
            <a:r>
              <a:rPr lang="en-US" b="1" dirty="0" err="1"/>
              <a:t>në</a:t>
            </a:r>
            <a:r>
              <a:rPr lang="en-US" b="1" dirty="0"/>
              <a:t> </a:t>
            </a:r>
            <a:r>
              <a:rPr lang="en-US" b="1" dirty="0" err="1"/>
              <a:t>këto</a:t>
            </a:r>
            <a:r>
              <a:rPr lang="en-US" b="1" dirty="0"/>
              <a:t> </a:t>
            </a:r>
            <a:r>
              <a:rPr lang="en-US" b="1" dirty="0" err="1"/>
              <a:t>pajisje</a:t>
            </a:r>
            <a:endParaRPr lang="en-US" b="1" dirty="0"/>
          </a:p>
          <a:p>
            <a:pPr marL="0" indent="0" algn="just">
              <a:buNone/>
            </a:pPr>
            <a:r>
              <a:rPr lang="en-US" dirty="0" err="1"/>
              <a:t>Pajisjet</a:t>
            </a:r>
            <a:r>
              <a:rPr lang="en-US" dirty="0"/>
              <a:t> </a:t>
            </a:r>
            <a:r>
              <a:rPr lang="en-US" dirty="0" err="1"/>
              <a:t>dhe</a:t>
            </a:r>
            <a:r>
              <a:rPr lang="en-US" dirty="0"/>
              <a:t> </a:t>
            </a:r>
            <a:r>
              <a:rPr lang="en-US" dirty="0" err="1"/>
              <a:t>softueri</a:t>
            </a:r>
            <a:r>
              <a:rPr lang="en-US" dirty="0"/>
              <a:t> </a:t>
            </a:r>
            <a:r>
              <a:rPr lang="en-US" dirty="0" err="1"/>
              <a:t>kompjuterik</a:t>
            </a:r>
            <a:r>
              <a:rPr lang="en-US" dirty="0"/>
              <a:t>, </a:t>
            </a:r>
            <a:r>
              <a:rPr lang="en-US" dirty="0" err="1"/>
              <a:t>si</a:t>
            </a:r>
            <a:r>
              <a:rPr lang="en-US" dirty="0"/>
              <a:t> </a:t>
            </a:r>
            <a:r>
              <a:rPr lang="en-US" dirty="0" err="1"/>
              <a:t>dhe</a:t>
            </a:r>
            <a:r>
              <a:rPr lang="en-US" dirty="0"/>
              <a:t> </a:t>
            </a:r>
            <a:r>
              <a:rPr lang="en-US" dirty="0" err="1"/>
              <a:t>rrjetet</a:t>
            </a:r>
            <a:r>
              <a:rPr lang="en-US" dirty="0"/>
              <a:t> </a:t>
            </a:r>
            <a:r>
              <a:rPr lang="en-US" dirty="0" err="1"/>
              <a:t>dhe</a:t>
            </a:r>
            <a:r>
              <a:rPr lang="en-US" dirty="0"/>
              <a:t> </a:t>
            </a:r>
            <a:r>
              <a:rPr lang="en-US" dirty="0" err="1"/>
              <a:t>sistemet</a:t>
            </a:r>
            <a:r>
              <a:rPr lang="en-US" dirty="0"/>
              <a:t> </a:t>
            </a:r>
            <a:r>
              <a:rPr lang="en-US" dirty="0" err="1"/>
              <a:t>në</a:t>
            </a:r>
            <a:r>
              <a:rPr lang="en-US" dirty="0"/>
              <a:t> </a:t>
            </a:r>
            <a:r>
              <a:rPr lang="en-US" dirty="0" err="1"/>
              <a:t>të</a:t>
            </a:r>
            <a:r>
              <a:rPr lang="en-US" dirty="0"/>
              <a:t> </a:t>
            </a:r>
            <a:r>
              <a:rPr lang="en-US" dirty="0" err="1"/>
              <a:t>cilat</a:t>
            </a:r>
            <a:r>
              <a:rPr lang="en-US" dirty="0"/>
              <a:t> </a:t>
            </a:r>
            <a:r>
              <a:rPr lang="en-US" dirty="0" err="1"/>
              <a:t>një</a:t>
            </a:r>
            <a:r>
              <a:rPr lang="en-US" dirty="0"/>
              <a:t> </a:t>
            </a:r>
            <a:r>
              <a:rPr lang="en-US" dirty="0" err="1"/>
              <a:t>pajisje</a:t>
            </a:r>
            <a:r>
              <a:rPr lang="en-US" dirty="0"/>
              <a:t> </a:t>
            </a:r>
            <a:r>
              <a:rPr lang="en-US" dirty="0" err="1"/>
              <a:t>është</a:t>
            </a:r>
            <a:r>
              <a:rPr lang="en-US" dirty="0"/>
              <a:t> e </a:t>
            </a:r>
            <a:r>
              <a:rPr lang="en-US" dirty="0" err="1"/>
              <a:t>lidhur</a:t>
            </a:r>
            <a:r>
              <a:rPr lang="en-US" dirty="0"/>
              <a:t>, </a:t>
            </a:r>
            <a:r>
              <a:rPr lang="en-US" dirty="0" err="1"/>
              <a:t>mund</a:t>
            </a:r>
            <a:r>
              <a:rPr lang="en-US" dirty="0"/>
              <a:t> </a:t>
            </a:r>
            <a:r>
              <a:rPr lang="en-US" dirty="0" err="1"/>
              <a:t>të</a:t>
            </a:r>
            <a:r>
              <a:rPr lang="en-US" dirty="0"/>
              <a:t> </a:t>
            </a:r>
            <a:r>
              <a:rPr lang="en-US" dirty="0" err="1"/>
              <a:t>mbajnë</a:t>
            </a:r>
            <a:r>
              <a:rPr lang="en-US" dirty="0"/>
              <a:t> </a:t>
            </a:r>
            <a:r>
              <a:rPr lang="en-US" dirty="0" err="1"/>
              <a:t>të</a:t>
            </a:r>
            <a:r>
              <a:rPr lang="en-US" dirty="0"/>
              <a:t> </a:t>
            </a:r>
            <a:r>
              <a:rPr lang="en-US" dirty="0" err="1"/>
              <a:t>dhëna</a:t>
            </a:r>
            <a:r>
              <a:rPr lang="en-US" dirty="0"/>
              <a:t> </a:t>
            </a:r>
            <a:r>
              <a:rPr lang="en-US" dirty="0" err="1"/>
              <a:t>të</a:t>
            </a:r>
            <a:r>
              <a:rPr lang="en-US" dirty="0"/>
              <a:t> </a:t>
            </a:r>
            <a:r>
              <a:rPr lang="en-US" dirty="0" err="1"/>
              <a:t>rëndësishme</a:t>
            </a:r>
            <a:r>
              <a:rPr lang="en-US" dirty="0"/>
              <a:t> </a:t>
            </a:r>
            <a:r>
              <a:rPr lang="en-US" dirty="0" err="1"/>
              <a:t>që</a:t>
            </a:r>
            <a:r>
              <a:rPr lang="en-US" dirty="0"/>
              <a:t> </a:t>
            </a:r>
            <a:r>
              <a:rPr lang="en-US" dirty="0" err="1"/>
              <a:t>janë</a:t>
            </a:r>
            <a:r>
              <a:rPr lang="en-US" dirty="0"/>
              <a:t> </a:t>
            </a:r>
            <a:r>
              <a:rPr lang="en-US" dirty="0" err="1"/>
              <a:t>krijuar</a:t>
            </a:r>
            <a:r>
              <a:rPr lang="en-US" dirty="0"/>
              <a:t> </a:t>
            </a:r>
            <a:r>
              <a:rPr lang="en-US" dirty="0" err="1"/>
              <a:t>automatikisht</a:t>
            </a:r>
            <a:r>
              <a:rPr lang="en-US" dirty="0"/>
              <a:t> </a:t>
            </a:r>
            <a:r>
              <a:rPr lang="en-US" dirty="0" err="1"/>
              <a:t>nga</a:t>
            </a:r>
            <a:r>
              <a:rPr lang="en-US" dirty="0"/>
              <a:t> </a:t>
            </a:r>
            <a:r>
              <a:rPr lang="en-US" dirty="0" err="1"/>
              <a:t>vetë</a:t>
            </a:r>
            <a:r>
              <a:rPr lang="en-US" dirty="0"/>
              <a:t> </a:t>
            </a:r>
            <a:r>
              <a:rPr lang="en-US" dirty="0" err="1"/>
              <a:t>pajisja</a:t>
            </a:r>
            <a:r>
              <a:rPr lang="en-US" dirty="0"/>
              <a:t> </a:t>
            </a:r>
            <a:r>
              <a:rPr lang="en-US" dirty="0" err="1"/>
              <a:t>ose</a:t>
            </a:r>
            <a:r>
              <a:rPr lang="en-US" dirty="0"/>
              <a:t> </a:t>
            </a:r>
            <a:r>
              <a:rPr lang="en-US" dirty="0" err="1"/>
              <a:t>nga</a:t>
            </a:r>
            <a:r>
              <a:rPr lang="en-US" dirty="0"/>
              <a:t> </a:t>
            </a:r>
            <a:r>
              <a:rPr lang="en-US" dirty="0" err="1"/>
              <a:t>përdoruesi</a:t>
            </a:r>
            <a:r>
              <a:rPr lang="en-US" dirty="0"/>
              <a:t>. </a:t>
            </a:r>
            <a:r>
              <a:rPr lang="en-US" dirty="0" err="1"/>
              <a:t>Të</a:t>
            </a:r>
            <a:r>
              <a:rPr lang="en-US" dirty="0"/>
              <a:t> </a:t>
            </a:r>
            <a:r>
              <a:rPr lang="en-US" dirty="0" err="1"/>
              <a:t>dhënat</a:t>
            </a:r>
            <a:r>
              <a:rPr lang="en-US" dirty="0"/>
              <a:t> e </a:t>
            </a:r>
            <a:r>
              <a:rPr lang="en-US" dirty="0" err="1"/>
              <a:t>krijuara</a:t>
            </a:r>
            <a:r>
              <a:rPr lang="en-US" dirty="0"/>
              <a:t> </a:t>
            </a:r>
            <a:r>
              <a:rPr lang="en-US" dirty="0" err="1"/>
              <a:t>nga</a:t>
            </a:r>
            <a:r>
              <a:rPr lang="en-US" dirty="0"/>
              <a:t> </a:t>
            </a:r>
            <a:r>
              <a:rPr lang="en-US" dirty="0" err="1"/>
              <a:t>përdoruesit</a:t>
            </a:r>
            <a:r>
              <a:rPr lang="en-US" dirty="0"/>
              <a:t> do </a:t>
            </a:r>
            <a:r>
              <a:rPr lang="en-US" dirty="0" err="1"/>
              <a:t>të</a:t>
            </a:r>
            <a:r>
              <a:rPr lang="en-US" dirty="0"/>
              <a:t> </a:t>
            </a:r>
            <a:r>
              <a:rPr lang="en-US" dirty="0" err="1"/>
              <a:t>përfshijnë</a:t>
            </a:r>
            <a:r>
              <a:rPr lang="en-US" dirty="0"/>
              <a:t> </a:t>
            </a:r>
            <a:r>
              <a:rPr lang="en-US" dirty="0" err="1"/>
              <a:t>dokumente</a:t>
            </a:r>
            <a:r>
              <a:rPr lang="en-US" dirty="0"/>
              <a:t>, </a:t>
            </a:r>
            <a:r>
              <a:rPr lang="en-US" dirty="0" err="1"/>
              <a:t>foto</a:t>
            </a:r>
            <a:r>
              <a:rPr lang="en-US" dirty="0"/>
              <a:t>, </a:t>
            </a:r>
            <a:r>
              <a:rPr lang="en-US" dirty="0" err="1"/>
              <a:t>skedarë</a:t>
            </a:r>
            <a:r>
              <a:rPr lang="en-US" dirty="0"/>
              <a:t> </a:t>
            </a:r>
            <a:r>
              <a:rPr lang="en-US" dirty="0" err="1"/>
              <a:t>imazhesh</a:t>
            </a:r>
            <a:r>
              <a:rPr lang="en-US" dirty="0"/>
              <a:t>, </a:t>
            </a:r>
            <a:r>
              <a:rPr lang="en-US" dirty="0" err="1"/>
              <a:t>mesazhe</a:t>
            </a:r>
            <a:r>
              <a:rPr lang="en-US" dirty="0"/>
              <a:t> </a:t>
            </a:r>
            <a:r>
              <a:rPr lang="en-US" dirty="0" err="1"/>
              <a:t>elektronike</a:t>
            </a:r>
            <a:r>
              <a:rPr lang="en-US" dirty="0"/>
              <a:t> </a:t>
            </a:r>
            <a:r>
              <a:rPr lang="en-US" dirty="0" err="1"/>
              <a:t>dhe</a:t>
            </a:r>
            <a:r>
              <a:rPr lang="en-US" dirty="0"/>
              <a:t> </a:t>
            </a:r>
            <a:r>
              <a:rPr lang="en-US" dirty="0" err="1"/>
              <a:t>bashkëngjitjet</a:t>
            </a:r>
            <a:r>
              <a:rPr lang="en-US" dirty="0"/>
              <a:t> e </a:t>
            </a:r>
            <a:r>
              <a:rPr lang="en-US" dirty="0" err="1"/>
              <a:t>tyre</a:t>
            </a:r>
            <a:r>
              <a:rPr lang="en-US" dirty="0"/>
              <a:t>, </a:t>
            </a:r>
            <a:r>
              <a:rPr lang="en-US" dirty="0" err="1"/>
              <a:t>bazat</a:t>
            </a:r>
            <a:r>
              <a:rPr lang="en-US" dirty="0"/>
              <a:t> e </a:t>
            </a:r>
            <a:r>
              <a:rPr lang="en-US" dirty="0" err="1"/>
              <a:t>të</a:t>
            </a:r>
            <a:r>
              <a:rPr lang="en-US" dirty="0"/>
              <a:t> </a:t>
            </a:r>
            <a:r>
              <a:rPr lang="en-US" dirty="0" err="1"/>
              <a:t>dhënave</a:t>
            </a:r>
            <a:r>
              <a:rPr lang="en-US" dirty="0"/>
              <a:t> </a:t>
            </a:r>
            <a:r>
              <a:rPr lang="en-US" dirty="0" err="1"/>
              <a:t>dhe</a:t>
            </a:r>
            <a:r>
              <a:rPr lang="en-US" dirty="0"/>
              <a:t> </a:t>
            </a:r>
            <a:r>
              <a:rPr lang="en-US" dirty="0" err="1"/>
              <a:t>informacionin</a:t>
            </a:r>
            <a:r>
              <a:rPr lang="en-US" dirty="0"/>
              <a:t> </a:t>
            </a:r>
            <a:r>
              <a:rPr lang="en-US" dirty="0" err="1"/>
              <a:t>financiar</a:t>
            </a:r>
            <a:r>
              <a:rPr lang="en-US" dirty="0"/>
              <a:t>. </a:t>
            </a:r>
            <a:r>
              <a:rPr lang="en-US" dirty="0" err="1"/>
              <a:t>Të</a:t>
            </a:r>
            <a:r>
              <a:rPr lang="en-US" dirty="0"/>
              <a:t> </a:t>
            </a:r>
            <a:r>
              <a:rPr lang="en-US" dirty="0" err="1"/>
              <a:t>dhënat</a:t>
            </a:r>
            <a:r>
              <a:rPr lang="en-US" dirty="0"/>
              <a:t> e </a:t>
            </a:r>
            <a:r>
              <a:rPr lang="en-US" dirty="0" err="1"/>
              <a:t>gjeneruara</a:t>
            </a:r>
            <a:r>
              <a:rPr lang="en-US" dirty="0"/>
              <a:t> </a:t>
            </a:r>
            <a:r>
              <a:rPr lang="en-US" dirty="0" err="1"/>
              <a:t>nga</a:t>
            </a:r>
            <a:r>
              <a:rPr lang="en-US" dirty="0"/>
              <a:t> </a:t>
            </a:r>
            <a:r>
              <a:rPr lang="en-US" dirty="0" err="1"/>
              <a:t>kompjuteri</a:t>
            </a:r>
            <a:r>
              <a:rPr lang="en-US" dirty="0"/>
              <a:t> do </a:t>
            </a:r>
            <a:r>
              <a:rPr lang="en-US" dirty="0" err="1"/>
              <a:t>të</a:t>
            </a:r>
            <a:r>
              <a:rPr lang="en-US" dirty="0"/>
              <a:t> </a:t>
            </a:r>
            <a:r>
              <a:rPr lang="en-US" dirty="0" err="1"/>
              <a:t>përfshijnë</a:t>
            </a:r>
            <a:r>
              <a:rPr lang="en-US" dirty="0"/>
              <a:t> </a:t>
            </a:r>
            <a:r>
              <a:rPr lang="en-US" dirty="0" err="1"/>
              <a:t>historinë</a:t>
            </a:r>
            <a:r>
              <a:rPr lang="en-US" dirty="0"/>
              <a:t> e </a:t>
            </a:r>
            <a:r>
              <a:rPr lang="en-US" dirty="0" err="1"/>
              <a:t>shfletimit</a:t>
            </a:r>
            <a:r>
              <a:rPr lang="en-US" dirty="0"/>
              <a:t> </a:t>
            </a:r>
            <a:r>
              <a:rPr lang="en-US" dirty="0" err="1"/>
              <a:t>të</a:t>
            </a:r>
            <a:r>
              <a:rPr lang="en-US" dirty="0"/>
              <a:t> </a:t>
            </a:r>
            <a:r>
              <a:rPr lang="en-US" dirty="0" err="1"/>
              <a:t>Internetit</a:t>
            </a:r>
            <a:r>
              <a:rPr lang="en-US" dirty="0"/>
              <a:t>, </a:t>
            </a:r>
            <a:r>
              <a:rPr lang="en-US" dirty="0" err="1"/>
              <a:t>regjistrimet</a:t>
            </a:r>
            <a:r>
              <a:rPr lang="en-US" dirty="0"/>
              <a:t> e </a:t>
            </a:r>
            <a:r>
              <a:rPr lang="en-US" dirty="0" err="1"/>
              <a:t>bisedave</a:t>
            </a:r>
            <a:r>
              <a:rPr lang="en-US" dirty="0"/>
              <a:t>, </a:t>
            </a:r>
            <a:r>
              <a:rPr lang="en-US" dirty="0" err="1"/>
              <a:t>ngjarjeve</a:t>
            </a:r>
            <a:r>
              <a:rPr lang="en-US" dirty="0"/>
              <a:t> </a:t>
            </a:r>
            <a:r>
              <a:rPr lang="en-US" dirty="0" err="1"/>
              <a:t>dhe</a:t>
            </a:r>
            <a:r>
              <a:rPr lang="en-US" dirty="0"/>
              <a:t> </a:t>
            </a:r>
            <a:r>
              <a:rPr lang="en-US" dirty="0" err="1"/>
              <a:t>të</a:t>
            </a:r>
            <a:r>
              <a:rPr lang="en-US" dirty="0"/>
              <a:t> </a:t>
            </a:r>
            <a:r>
              <a:rPr lang="en-US" dirty="0" err="1"/>
              <a:t>dhënat</a:t>
            </a:r>
            <a:r>
              <a:rPr lang="en-US" dirty="0"/>
              <a:t> </a:t>
            </a:r>
            <a:r>
              <a:rPr lang="en-US" dirty="0" err="1"/>
              <a:t>për</a:t>
            </a:r>
            <a:r>
              <a:rPr lang="en-US" dirty="0"/>
              <a:t> </a:t>
            </a:r>
            <a:r>
              <a:rPr lang="en-US" dirty="0" err="1"/>
              <a:t>shërbimet</a:t>
            </a:r>
            <a:r>
              <a:rPr lang="en-US" dirty="0"/>
              <a:t> e </a:t>
            </a:r>
            <a:r>
              <a:rPr lang="en-US" dirty="0" err="1"/>
              <a:t>tjera</a:t>
            </a:r>
            <a:r>
              <a:rPr lang="en-US" dirty="0"/>
              <a:t>, </a:t>
            </a:r>
            <a:r>
              <a:rPr lang="en-US" dirty="0" err="1"/>
              <a:t>kompjuterët</a:t>
            </a:r>
            <a:r>
              <a:rPr lang="en-US" dirty="0"/>
              <a:t> </a:t>
            </a:r>
            <a:r>
              <a:rPr lang="en-US" dirty="0" err="1"/>
              <a:t>dhe</a:t>
            </a:r>
            <a:r>
              <a:rPr lang="en-US" dirty="0"/>
              <a:t> </a:t>
            </a:r>
            <a:r>
              <a:rPr lang="en-US" dirty="0" err="1"/>
              <a:t>rrjetet</a:t>
            </a:r>
            <a:r>
              <a:rPr lang="en-US" dirty="0"/>
              <a:t> me </a:t>
            </a:r>
            <a:r>
              <a:rPr lang="en-US" dirty="0" err="1"/>
              <a:t>të</a:t>
            </a:r>
            <a:r>
              <a:rPr lang="en-US" dirty="0"/>
              <a:t> </a:t>
            </a:r>
            <a:r>
              <a:rPr lang="en-US" dirty="0" err="1"/>
              <a:t>cilat</a:t>
            </a:r>
            <a:r>
              <a:rPr lang="en-US" dirty="0"/>
              <a:t> </a:t>
            </a:r>
            <a:r>
              <a:rPr lang="en-US" dirty="0" err="1"/>
              <a:t>pajisja</a:t>
            </a:r>
            <a:r>
              <a:rPr lang="en-US" dirty="0"/>
              <a:t> </a:t>
            </a:r>
            <a:r>
              <a:rPr lang="en-US" dirty="0" err="1"/>
              <a:t>është</a:t>
            </a:r>
            <a:r>
              <a:rPr lang="en-US" dirty="0"/>
              <a:t> </a:t>
            </a:r>
            <a:r>
              <a:rPr lang="en-US" dirty="0" err="1"/>
              <a:t>lidhur</a:t>
            </a:r>
            <a:r>
              <a:rPr lang="en-US" dirty="0"/>
              <a:t>.</a:t>
            </a:r>
          </a:p>
        </p:txBody>
      </p:sp>
      <p:sp>
        <p:nvSpPr>
          <p:cNvPr id="4" name="Title 1"/>
          <p:cNvSpPr>
            <a:spLocks noGrp="1"/>
          </p:cNvSpPr>
          <p:nvPr>
            <p:ph type="title"/>
          </p:nvPr>
        </p:nvSpPr>
        <p:spPr>
          <a:xfrm>
            <a:off x="457200" y="274638"/>
            <a:ext cx="8229600" cy="1143000"/>
          </a:xfrm>
        </p:spPr>
        <p:txBody>
          <a:bodyPr/>
          <a:lstStyle/>
          <a:p>
            <a:r>
              <a:rPr lang="en-US" b="1" dirty="0"/>
              <a:t>Burimet e </a:t>
            </a:r>
            <a:r>
              <a:rPr lang="en-US" b="1" dirty="0" err="1"/>
              <a:t>Provave</a:t>
            </a:r>
            <a:endParaRPr lang="en-US" b="1" dirty="0"/>
          </a:p>
        </p:txBody>
      </p:sp>
      <p:sp>
        <p:nvSpPr>
          <p:cNvPr id="2" name="Espace réservé du numéro de diapositive 1"/>
          <p:cNvSpPr>
            <a:spLocks noGrp="1"/>
          </p:cNvSpPr>
          <p:nvPr>
            <p:ph type="sldNum" sz="quarter" idx="12"/>
          </p:nvPr>
        </p:nvSpPr>
        <p:spPr/>
        <p:txBody>
          <a:bodyPr/>
          <a:lstStyle/>
          <a:p>
            <a:fld id="{C1820EB3-92EE-104B-92CD-26C09B1518FE}" type="slidenum">
              <a:rPr lang="en-US" smtClean="0"/>
              <a:pPr/>
              <a:t>43</a:t>
            </a:fld>
            <a:endParaRPr lang="en-US"/>
          </a:p>
        </p:txBody>
      </p:sp>
    </p:spTree>
    <p:extLst>
      <p:ext uri="{BB962C8B-B14F-4D97-AF65-F5344CB8AC3E}">
        <p14:creationId xmlns:p14="http://schemas.microsoft.com/office/powerpoint/2010/main" val="129723534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Burimet e </a:t>
            </a:r>
            <a:r>
              <a:rPr lang="en-US" b="1" dirty="0" err="1"/>
              <a:t>Provave</a:t>
            </a:r>
            <a:endParaRPr lang="en-US" b="1" dirty="0"/>
          </a:p>
        </p:txBody>
      </p:sp>
      <p:sp>
        <p:nvSpPr>
          <p:cNvPr id="3" name="Content Placeholder 2"/>
          <p:cNvSpPr>
            <a:spLocks noGrp="1"/>
          </p:cNvSpPr>
          <p:nvPr>
            <p:ph idx="1"/>
          </p:nvPr>
        </p:nvSpPr>
        <p:spPr/>
        <p:txBody>
          <a:bodyPr>
            <a:normAutofit/>
          </a:bodyPr>
          <a:lstStyle/>
          <a:p>
            <a:pPr algn="just"/>
            <a:r>
              <a:rPr lang="en-US" dirty="0" err="1" smtClean="0"/>
              <a:t>Është</a:t>
            </a:r>
            <a:r>
              <a:rPr lang="en-US" dirty="0" smtClean="0"/>
              <a:t> </a:t>
            </a:r>
            <a:r>
              <a:rPr lang="en-US" dirty="0"/>
              <a:t>e </a:t>
            </a:r>
            <a:r>
              <a:rPr lang="en-US" dirty="0" err="1"/>
              <a:t>padukshme</a:t>
            </a:r>
            <a:r>
              <a:rPr lang="en-US" dirty="0"/>
              <a:t> </a:t>
            </a:r>
            <a:r>
              <a:rPr lang="en-US" dirty="0" err="1"/>
              <a:t>për</a:t>
            </a:r>
            <a:r>
              <a:rPr lang="en-US" dirty="0"/>
              <a:t> </a:t>
            </a:r>
            <a:r>
              <a:rPr lang="en-US" dirty="0" err="1"/>
              <a:t>syrin</a:t>
            </a:r>
            <a:r>
              <a:rPr lang="en-US" dirty="0"/>
              <a:t> e </a:t>
            </a:r>
            <a:r>
              <a:rPr lang="en-US" dirty="0" err="1"/>
              <a:t>patrajnuar</a:t>
            </a:r>
            <a:endParaRPr lang="en-US" dirty="0"/>
          </a:p>
          <a:p>
            <a:pPr algn="just"/>
            <a:r>
              <a:rPr lang="en-US" dirty="0" err="1"/>
              <a:t>Mund</a:t>
            </a:r>
            <a:r>
              <a:rPr lang="en-US" dirty="0"/>
              <a:t> </a:t>
            </a:r>
            <a:r>
              <a:rPr lang="en-US" dirty="0" err="1"/>
              <a:t>të</a:t>
            </a:r>
            <a:r>
              <a:rPr lang="en-US" dirty="0"/>
              <a:t> </a:t>
            </a:r>
            <a:r>
              <a:rPr lang="en-US" dirty="0" err="1"/>
              <a:t>duhet</a:t>
            </a:r>
            <a:r>
              <a:rPr lang="en-US" dirty="0"/>
              <a:t> </a:t>
            </a:r>
            <a:r>
              <a:rPr lang="en-US" dirty="0" err="1"/>
              <a:t>të</a:t>
            </a:r>
            <a:r>
              <a:rPr lang="en-US" dirty="0"/>
              <a:t> </a:t>
            </a:r>
            <a:r>
              <a:rPr lang="en-US" dirty="0" err="1"/>
              <a:t>interpretohet</a:t>
            </a:r>
            <a:r>
              <a:rPr lang="en-US" dirty="0"/>
              <a:t> </a:t>
            </a:r>
            <a:r>
              <a:rPr lang="en-US" dirty="0" err="1"/>
              <a:t>nga</a:t>
            </a:r>
            <a:r>
              <a:rPr lang="en-US" dirty="0"/>
              <a:t> </a:t>
            </a:r>
            <a:r>
              <a:rPr lang="en-US" dirty="0" err="1"/>
              <a:t>një</a:t>
            </a:r>
            <a:r>
              <a:rPr lang="en-US" dirty="0"/>
              <a:t> specialist</a:t>
            </a:r>
          </a:p>
          <a:p>
            <a:pPr algn="just"/>
            <a:r>
              <a:rPr lang="en-US" dirty="0" err="1"/>
              <a:t>Është</a:t>
            </a:r>
            <a:r>
              <a:rPr lang="en-US" dirty="0"/>
              <a:t> </a:t>
            </a:r>
            <a:r>
              <a:rPr lang="en-US" dirty="0" err="1"/>
              <a:t>shumë</a:t>
            </a:r>
            <a:r>
              <a:rPr lang="en-US" dirty="0"/>
              <a:t> e </a:t>
            </a:r>
            <a:r>
              <a:rPr lang="en-US" dirty="0" err="1"/>
              <a:t>paqëndrueshme</a:t>
            </a:r>
            <a:endParaRPr lang="en-US" dirty="0"/>
          </a:p>
          <a:p>
            <a:pPr algn="just"/>
            <a:r>
              <a:rPr lang="en-US" dirty="0" err="1"/>
              <a:t>Mund</a:t>
            </a:r>
            <a:r>
              <a:rPr lang="en-US" dirty="0"/>
              <a:t> </a:t>
            </a:r>
            <a:r>
              <a:rPr lang="en-US" dirty="0" err="1"/>
              <a:t>të</a:t>
            </a:r>
            <a:r>
              <a:rPr lang="en-US" dirty="0"/>
              <a:t> </a:t>
            </a:r>
            <a:r>
              <a:rPr lang="en-US" dirty="0" err="1"/>
              <a:t>ndryshohet</a:t>
            </a:r>
            <a:r>
              <a:rPr lang="en-US" dirty="0"/>
              <a:t> </a:t>
            </a:r>
            <a:r>
              <a:rPr lang="en-US" dirty="0" err="1"/>
              <a:t>ose</a:t>
            </a:r>
            <a:r>
              <a:rPr lang="en-US" dirty="0"/>
              <a:t> </a:t>
            </a:r>
            <a:r>
              <a:rPr lang="en-US" dirty="0" err="1"/>
              <a:t>të</a:t>
            </a:r>
            <a:r>
              <a:rPr lang="en-US" dirty="0"/>
              <a:t> shkatërrohet </a:t>
            </a:r>
            <a:r>
              <a:rPr lang="en-US" dirty="0" err="1"/>
              <a:t>përmes</a:t>
            </a:r>
            <a:r>
              <a:rPr lang="en-US" dirty="0"/>
              <a:t> </a:t>
            </a:r>
            <a:r>
              <a:rPr lang="en-US" dirty="0" err="1"/>
              <a:t>përdorimit</a:t>
            </a:r>
            <a:r>
              <a:rPr lang="en-US" dirty="0"/>
              <a:t> normal</a:t>
            </a:r>
          </a:p>
          <a:p>
            <a:pPr algn="just"/>
            <a:r>
              <a:rPr lang="en-US" dirty="0" err="1"/>
              <a:t>Mund</a:t>
            </a:r>
            <a:r>
              <a:rPr lang="en-US" dirty="0"/>
              <a:t> </a:t>
            </a:r>
            <a:r>
              <a:rPr lang="en-US" dirty="0" err="1"/>
              <a:t>të</a:t>
            </a:r>
            <a:r>
              <a:rPr lang="en-US" dirty="0"/>
              <a:t> </a:t>
            </a:r>
            <a:r>
              <a:rPr lang="en-US" dirty="0" err="1"/>
              <a:t>kopjohet</a:t>
            </a:r>
            <a:r>
              <a:rPr lang="en-US" dirty="0"/>
              <a:t> pa </a:t>
            </a:r>
            <a:r>
              <a:rPr lang="en-US" dirty="0" err="1"/>
              <a:t>kufij</a:t>
            </a:r>
            <a:endParaRPr lang="en-US" dirty="0"/>
          </a:p>
          <a:p>
            <a:pPr algn="just"/>
            <a:endParaRPr lang="en-US" dirty="0" smtClean="0"/>
          </a:p>
          <a:p>
            <a:pPr marL="0" indent="0" algn="just">
              <a:buNone/>
            </a:pPr>
            <a:endParaRPr lang="en-US" dirty="0"/>
          </a:p>
        </p:txBody>
      </p:sp>
      <p:sp>
        <p:nvSpPr>
          <p:cNvPr id="4" name="Espace réservé du numéro de diapositive 3"/>
          <p:cNvSpPr>
            <a:spLocks noGrp="1"/>
          </p:cNvSpPr>
          <p:nvPr>
            <p:ph type="sldNum" sz="quarter" idx="12"/>
          </p:nvPr>
        </p:nvSpPr>
        <p:spPr/>
        <p:txBody>
          <a:bodyPr/>
          <a:lstStyle/>
          <a:p>
            <a:fld id="{C1820EB3-92EE-104B-92CD-26C09B1518FE}" type="slidenum">
              <a:rPr lang="en-US" smtClean="0"/>
              <a:pPr/>
              <a:t>44</a:t>
            </a:fld>
            <a:endParaRPr lang="en-US"/>
          </a:p>
        </p:txBody>
      </p:sp>
    </p:spTree>
    <p:extLst>
      <p:ext uri="{BB962C8B-B14F-4D97-AF65-F5344CB8AC3E}">
        <p14:creationId xmlns:p14="http://schemas.microsoft.com/office/powerpoint/2010/main" val="342154071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800" b="1" dirty="0" err="1"/>
              <a:t>Konsiderata</a:t>
            </a:r>
            <a:r>
              <a:rPr lang="en-US" sz="3800" b="1" dirty="0"/>
              <a:t> </a:t>
            </a:r>
            <a:r>
              <a:rPr lang="en-US" sz="3800" b="1" dirty="0" err="1"/>
              <a:t>për</a:t>
            </a:r>
            <a:r>
              <a:rPr lang="en-US" sz="3800" b="1" dirty="0"/>
              <a:t> </a:t>
            </a:r>
            <a:r>
              <a:rPr lang="en-US" sz="3800" b="1" dirty="0" err="1" smtClean="0"/>
              <a:t>Provat</a:t>
            </a:r>
            <a:r>
              <a:rPr lang="en-US" sz="3800" b="1" dirty="0" smtClean="0"/>
              <a:t> </a:t>
            </a:r>
            <a:r>
              <a:rPr lang="en-US" sz="3800" b="1" dirty="0" err="1"/>
              <a:t>Elektronike</a:t>
            </a:r>
            <a:endParaRPr lang="en-US" sz="3800" b="1" dirty="0"/>
          </a:p>
        </p:txBody>
      </p:sp>
      <p:sp>
        <p:nvSpPr>
          <p:cNvPr id="3" name="Content Placeholder 2"/>
          <p:cNvSpPr>
            <a:spLocks noGrp="1"/>
          </p:cNvSpPr>
          <p:nvPr>
            <p:ph idx="1"/>
          </p:nvPr>
        </p:nvSpPr>
        <p:spPr>
          <a:xfrm>
            <a:off x="457200" y="1600200"/>
            <a:ext cx="8229600" cy="4857863"/>
          </a:xfrm>
        </p:spPr>
        <p:txBody>
          <a:bodyPr>
            <a:normAutofit fontScale="92500" lnSpcReduction="20000"/>
          </a:bodyPr>
          <a:lstStyle/>
          <a:p>
            <a:r>
              <a:rPr lang="en-US" dirty="0" err="1"/>
              <a:t>Trajtimi</a:t>
            </a:r>
            <a:r>
              <a:rPr lang="en-US" dirty="0"/>
              <a:t> </a:t>
            </a:r>
            <a:r>
              <a:rPr lang="en-US" dirty="0" err="1"/>
              <a:t>nga</a:t>
            </a:r>
            <a:r>
              <a:rPr lang="en-US" dirty="0"/>
              <a:t> </a:t>
            </a:r>
            <a:r>
              <a:rPr lang="en-US" dirty="0" err="1"/>
              <a:t>specialistët</a:t>
            </a:r>
            <a:endParaRPr lang="en-US" dirty="0"/>
          </a:p>
          <a:p>
            <a:r>
              <a:rPr lang="en-US" dirty="0" err="1"/>
              <a:t>Evolucioni</a:t>
            </a:r>
            <a:r>
              <a:rPr lang="en-US" dirty="0"/>
              <a:t> </a:t>
            </a:r>
            <a:r>
              <a:rPr lang="en-US" dirty="0" err="1"/>
              <a:t>i</a:t>
            </a:r>
            <a:r>
              <a:rPr lang="en-US" dirty="0"/>
              <a:t> </a:t>
            </a:r>
            <a:r>
              <a:rPr lang="en-US" dirty="0" err="1"/>
              <a:t>shpejtë</a:t>
            </a:r>
            <a:r>
              <a:rPr lang="en-US" dirty="0"/>
              <a:t> </a:t>
            </a:r>
            <a:r>
              <a:rPr lang="en-US" dirty="0" err="1"/>
              <a:t>i</a:t>
            </a:r>
            <a:r>
              <a:rPr lang="en-US" dirty="0"/>
              <a:t> </a:t>
            </a:r>
            <a:r>
              <a:rPr lang="en-US" dirty="0" err="1"/>
              <a:t>burimeve</a:t>
            </a:r>
            <a:r>
              <a:rPr lang="en-US" dirty="0"/>
              <a:t> </a:t>
            </a:r>
            <a:r>
              <a:rPr lang="en-US" dirty="0" err="1"/>
              <a:t>elektronike</a:t>
            </a:r>
            <a:r>
              <a:rPr lang="en-US" dirty="0"/>
              <a:t> </a:t>
            </a:r>
            <a:r>
              <a:rPr lang="en-US" dirty="0" err="1"/>
              <a:t>të</a:t>
            </a:r>
            <a:r>
              <a:rPr lang="en-US" dirty="0"/>
              <a:t> </a:t>
            </a:r>
            <a:r>
              <a:rPr lang="en-US" dirty="0" err="1"/>
              <a:t>provave</a:t>
            </a:r>
            <a:endParaRPr lang="en-US" dirty="0"/>
          </a:p>
          <a:p>
            <a:r>
              <a:rPr lang="en-US" dirty="0" err="1"/>
              <a:t>Përdorimi</a:t>
            </a:r>
            <a:r>
              <a:rPr lang="en-US" dirty="0"/>
              <a:t> </a:t>
            </a:r>
            <a:r>
              <a:rPr lang="en-US" dirty="0" err="1"/>
              <a:t>i</a:t>
            </a:r>
            <a:r>
              <a:rPr lang="en-US" dirty="0"/>
              <a:t> </a:t>
            </a:r>
            <a:r>
              <a:rPr lang="en-US" dirty="0" err="1"/>
              <a:t>procedurave</a:t>
            </a:r>
            <a:r>
              <a:rPr lang="en-US" dirty="0"/>
              <a:t>, </a:t>
            </a:r>
            <a:r>
              <a:rPr lang="en-US" dirty="0" err="1"/>
              <a:t>teknikave</a:t>
            </a:r>
            <a:r>
              <a:rPr lang="en-US" dirty="0"/>
              <a:t> </a:t>
            </a:r>
            <a:r>
              <a:rPr lang="en-US" dirty="0" err="1"/>
              <a:t>dhe</a:t>
            </a:r>
            <a:r>
              <a:rPr lang="en-US" dirty="0"/>
              <a:t> </a:t>
            </a:r>
            <a:r>
              <a:rPr lang="en-US" dirty="0" err="1"/>
              <a:t>mjeteve</a:t>
            </a:r>
            <a:r>
              <a:rPr lang="en-US" dirty="0"/>
              <a:t> </a:t>
            </a:r>
            <a:r>
              <a:rPr lang="en-US" dirty="0" err="1"/>
              <a:t>të</a:t>
            </a:r>
            <a:r>
              <a:rPr lang="en-US" dirty="0"/>
              <a:t> </a:t>
            </a:r>
            <a:r>
              <a:rPr lang="en-US" dirty="0" err="1"/>
              <a:t>duhura</a:t>
            </a:r>
            <a:endParaRPr lang="en-US" dirty="0"/>
          </a:p>
          <a:p>
            <a:r>
              <a:rPr lang="en-US" dirty="0" err="1"/>
              <a:t>Pranueshmëria</a:t>
            </a:r>
            <a:endParaRPr lang="en-US" dirty="0"/>
          </a:p>
          <a:p>
            <a:r>
              <a:rPr lang="en-US" dirty="0" err="1" smtClean="0"/>
              <a:t>Origjinaliteti</a:t>
            </a:r>
            <a:endParaRPr lang="en-US" dirty="0"/>
          </a:p>
          <a:p>
            <a:r>
              <a:rPr lang="en-US" dirty="0" err="1"/>
              <a:t>Plotësia</a:t>
            </a:r>
            <a:endParaRPr lang="en-US" dirty="0"/>
          </a:p>
          <a:p>
            <a:r>
              <a:rPr lang="en-US" dirty="0" err="1"/>
              <a:t>Vërtetësia</a:t>
            </a:r>
            <a:endParaRPr lang="en-US" dirty="0"/>
          </a:p>
          <a:p>
            <a:r>
              <a:rPr lang="en-US" dirty="0" err="1"/>
              <a:t>Besueshmëria</a:t>
            </a:r>
            <a:endParaRPr lang="en-US" dirty="0"/>
          </a:p>
          <a:p>
            <a:r>
              <a:rPr lang="en-US" dirty="0" err="1"/>
              <a:t>Proporcionaliteti</a:t>
            </a:r>
            <a:endParaRPr lang="en-US" dirty="0"/>
          </a:p>
        </p:txBody>
      </p:sp>
      <p:sp>
        <p:nvSpPr>
          <p:cNvPr id="4" name="Espace réservé du numéro de diapositive 3"/>
          <p:cNvSpPr>
            <a:spLocks noGrp="1"/>
          </p:cNvSpPr>
          <p:nvPr>
            <p:ph type="sldNum" sz="quarter" idx="12"/>
          </p:nvPr>
        </p:nvSpPr>
        <p:spPr/>
        <p:txBody>
          <a:bodyPr/>
          <a:lstStyle/>
          <a:p>
            <a:fld id="{C1820EB3-92EE-104B-92CD-26C09B1518FE}" type="slidenum">
              <a:rPr lang="en-US" smtClean="0"/>
              <a:pPr/>
              <a:t>45</a:t>
            </a:fld>
            <a:endParaRPr lang="en-US"/>
          </a:p>
        </p:txBody>
      </p:sp>
    </p:spTree>
    <p:extLst>
      <p:ext uri="{BB962C8B-B14F-4D97-AF65-F5344CB8AC3E}">
        <p14:creationId xmlns:p14="http://schemas.microsoft.com/office/powerpoint/2010/main" val="314572746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TextBox 3"/>
          <p:cNvSpPr txBox="1">
            <a:spLocks noChangeArrowheads="1"/>
          </p:cNvSpPr>
          <p:nvPr/>
        </p:nvSpPr>
        <p:spPr bwMode="auto">
          <a:xfrm>
            <a:off x="3071813" y="4500563"/>
            <a:ext cx="1987019" cy="923330"/>
          </a:xfrm>
          <a:prstGeom prst="rect">
            <a:avLst/>
          </a:prstGeom>
          <a:noFill/>
          <a:ln w="9525">
            <a:noFill/>
            <a:miter lim="800000"/>
            <a:headEnd/>
            <a:tailEnd/>
          </a:ln>
        </p:spPr>
        <p:txBody>
          <a:bodyPr wrap="none">
            <a:prstTxWarp prst="textNoShape">
              <a:avLst/>
            </a:prstTxWarp>
            <a:spAutoFit/>
          </a:bodyPr>
          <a:lstStyle/>
          <a:p>
            <a:r>
              <a:rPr lang="en-GB" sz="5400" b="1" dirty="0" err="1" smtClean="0">
                <a:latin typeface="Calibri" pitchFamily="-65" charset="0"/>
              </a:rPr>
              <a:t>Pyetje</a:t>
            </a:r>
            <a:endParaRPr lang="en-GB" sz="5400" b="1" dirty="0">
              <a:latin typeface="Calibri" pitchFamily="-65" charset="0"/>
            </a:endParaRPr>
          </a:p>
        </p:txBody>
      </p:sp>
      <p:pic>
        <p:nvPicPr>
          <p:cNvPr id="4" name="Picture 2" descr="C:\Users\BROWN_ST\AppData\Local\Microsoft\Windows\Temporary Internet Files\Content.IE5\2BCVFW5S\three_questions_small_business_health_insuarnce[1].jpg"/>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16000"/>
                    </a14:imgEffect>
                  </a14:imgLayer>
                </a14:imgProps>
              </a:ext>
              <a:ext uri="{28A0092B-C50C-407E-A947-70E740481C1C}">
                <a14:useLocalDpi xmlns:a14="http://schemas.microsoft.com/office/drawing/2010/main" val="0"/>
              </a:ext>
            </a:extLst>
          </a:blip>
          <a:srcRect/>
          <a:stretch>
            <a:fillRect/>
          </a:stretch>
        </p:blipFill>
        <p:spPr bwMode="auto">
          <a:xfrm>
            <a:off x="1630922" y="799561"/>
            <a:ext cx="5805492" cy="3701002"/>
          </a:xfrm>
          <a:prstGeom prst="rect">
            <a:avLst/>
          </a:prstGeom>
          <a:noFill/>
          <a:effectLst>
            <a:softEdge rad="177800"/>
          </a:effectLst>
          <a:extLst>
            <a:ext uri="{909E8E84-426E-40DD-AFC4-6F175D3DCCD1}">
              <a14:hiddenFill xmlns:a14="http://schemas.microsoft.com/office/drawing/2010/main">
                <a:solidFill>
                  <a:srgbClr val="FFFFFF"/>
                </a:solidFill>
              </a14:hiddenFill>
            </a:ext>
          </a:extLst>
        </p:spPr>
      </p:pic>
      <p:sp>
        <p:nvSpPr>
          <p:cNvPr id="2" name="Espace réservé du numéro de diapositive 1"/>
          <p:cNvSpPr>
            <a:spLocks noGrp="1"/>
          </p:cNvSpPr>
          <p:nvPr>
            <p:ph type="sldNum" sz="quarter" idx="12"/>
          </p:nvPr>
        </p:nvSpPr>
        <p:spPr/>
        <p:txBody>
          <a:bodyPr/>
          <a:lstStyle/>
          <a:p>
            <a:fld id="{C1820EB3-92EE-104B-92CD-26C09B1518FE}" type="slidenum">
              <a:rPr lang="en-US" smtClean="0"/>
              <a:pPr/>
              <a:t>46</a:t>
            </a:fld>
            <a:endParaRPr lang="en-US"/>
          </a:p>
        </p:txBody>
      </p:sp>
    </p:spTree>
    <p:extLst>
      <p:ext uri="{BB962C8B-B14F-4D97-AF65-F5344CB8AC3E}">
        <p14:creationId xmlns:p14="http://schemas.microsoft.com/office/powerpoint/2010/main" val="329376415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37522"/>
            <a:ext cx="8229600" cy="1267703"/>
          </a:xfrm>
        </p:spPr>
        <p:txBody>
          <a:bodyPr>
            <a:normAutofit fontScale="90000"/>
          </a:bodyPr>
          <a:lstStyle/>
          <a:p>
            <a:r>
              <a:rPr lang="en-GB" b="1" dirty="0" err="1" smtClean="0"/>
              <a:t>Pjesa</a:t>
            </a:r>
            <a:r>
              <a:rPr lang="en-GB" b="1" dirty="0" smtClean="0"/>
              <a:t> </a:t>
            </a:r>
            <a:r>
              <a:rPr lang="en-GB" b="1" dirty="0"/>
              <a:t>e </a:t>
            </a:r>
            <a:r>
              <a:rPr lang="en-GB" b="1" dirty="0" err="1" smtClean="0"/>
              <a:t>dytë</a:t>
            </a:r>
            <a:r>
              <a:rPr lang="en-GB" b="1" dirty="0" smtClean="0"/>
              <a:t/>
            </a:r>
            <a:br>
              <a:rPr lang="en-GB" b="1" dirty="0" smtClean="0"/>
            </a:br>
            <a:r>
              <a:rPr lang="en-GB" b="1" dirty="0" err="1" smtClean="0"/>
              <a:t>Këshilli</a:t>
            </a:r>
            <a:r>
              <a:rPr lang="en-GB" b="1" dirty="0" smtClean="0"/>
              <a:t> </a:t>
            </a:r>
            <a:r>
              <a:rPr lang="en-GB" b="1" dirty="0" err="1"/>
              <a:t>i</a:t>
            </a:r>
            <a:r>
              <a:rPr lang="en-GB" b="1" dirty="0"/>
              <a:t> </a:t>
            </a:r>
            <a:r>
              <a:rPr lang="en-GB" b="1" dirty="0" err="1" smtClean="0"/>
              <a:t>Evropës</a:t>
            </a:r>
            <a:r>
              <a:rPr lang="en-GB" b="1" dirty="0" smtClean="0"/>
              <a:t/>
            </a:r>
            <a:br>
              <a:rPr lang="en-GB" b="1" dirty="0" smtClean="0"/>
            </a:br>
            <a:r>
              <a:rPr lang="en-GB" b="1" dirty="0" err="1" smtClean="0"/>
              <a:t>Udhëzuesi</a:t>
            </a:r>
            <a:r>
              <a:rPr lang="en-GB" b="1" dirty="0" smtClean="0"/>
              <a:t> </a:t>
            </a:r>
            <a:r>
              <a:rPr lang="en-GB" b="1" dirty="0" err="1" smtClean="0"/>
              <a:t>i</a:t>
            </a:r>
            <a:r>
              <a:rPr lang="en-GB" b="1" dirty="0" smtClean="0"/>
              <a:t> </a:t>
            </a:r>
            <a:r>
              <a:rPr lang="en-GB" b="1" dirty="0" err="1" smtClean="0"/>
              <a:t>Provave</a:t>
            </a:r>
            <a:r>
              <a:rPr lang="en-GB" b="1" dirty="0" smtClean="0"/>
              <a:t> </a:t>
            </a:r>
            <a:r>
              <a:rPr lang="en-GB" b="1" dirty="0" err="1" smtClean="0"/>
              <a:t>Elektronike</a:t>
            </a:r>
            <a:r>
              <a:rPr lang="en-GB" b="1" dirty="0" smtClean="0"/>
              <a:t> </a:t>
            </a:r>
            <a:endParaRPr lang="en-US" dirty="0"/>
          </a:p>
        </p:txBody>
      </p:sp>
      <p:pic>
        <p:nvPicPr>
          <p:cNvPr id="3" name="Picture 3"/>
          <p:cNvPicPr>
            <a:picLocks noGrp="1" noChangeAspect="1" noChangeArrowheads="1"/>
          </p:cNvPicPr>
          <p:nvPr>
            <p:ph sz="quarter" idx="1"/>
          </p:nvPr>
        </p:nvPicPr>
        <p:blipFill>
          <a:blip r:embed="rId3" cstate="print"/>
          <a:srcRect/>
          <a:stretch>
            <a:fillRect/>
          </a:stretch>
        </p:blipFill>
        <p:spPr bwMode="auto">
          <a:xfrm>
            <a:off x="6981967" y="4661357"/>
            <a:ext cx="1961507" cy="1766332"/>
          </a:xfrm>
          <a:prstGeom prst="rect">
            <a:avLst/>
          </a:prstGeom>
          <a:noFill/>
          <a:ln w="9525">
            <a:noFill/>
            <a:miter lim="800000"/>
            <a:headEnd/>
            <a:tailEnd/>
          </a:ln>
        </p:spPr>
      </p:pic>
      <p:sp>
        <p:nvSpPr>
          <p:cNvPr id="4" name="Slide Number Placeholder 3"/>
          <p:cNvSpPr>
            <a:spLocks noGrp="1"/>
          </p:cNvSpPr>
          <p:nvPr>
            <p:ph type="sldNum" sz="quarter" idx="12"/>
          </p:nvPr>
        </p:nvSpPr>
        <p:spPr/>
        <p:txBody>
          <a:bodyPr/>
          <a:lstStyle/>
          <a:p>
            <a:r>
              <a:rPr lang="en-US" dirty="0" smtClean="0"/>
              <a:t>!</a:t>
            </a:r>
            <a:fld id="{CBD56858-EB0B-D04D-B23C-7A827FD60C9F}" type="slidenum">
              <a:rPr lang="en-US" smtClean="0"/>
              <a:pPr/>
              <a:t>47</a:t>
            </a:fld>
            <a:endParaRPr lang="en-US" dirty="0"/>
          </a:p>
        </p:txBody>
      </p:sp>
    </p:spTree>
    <p:extLst>
      <p:ext uri="{BB962C8B-B14F-4D97-AF65-F5344CB8AC3E}">
        <p14:creationId xmlns:p14="http://schemas.microsoft.com/office/powerpoint/2010/main" val="306957861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d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05428" y="-396923"/>
            <a:ext cx="4813904" cy="6833906"/>
          </a:xfrm>
          <a:prstGeom prst="rect">
            <a:avLst/>
          </a:prstGeom>
          <a:effectLst>
            <a:outerShdw blurRad="50800" dist="88900" dir="2700000" algn="tl" rotWithShape="0">
              <a:srgbClr val="000000">
                <a:alpha val="58000"/>
              </a:srgbClr>
            </a:outerShdw>
          </a:effectLst>
          <a:scene3d>
            <a:camera prst="perspectiveFront">
              <a:rot lat="19800000" lon="1200000" rev="20820000"/>
            </a:camera>
            <a:lightRig rig="threePt" dir="t">
              <a:rot lat="0" lon="0" rev="12420000"/>
            </a:lightRig>
          </a:scene3d>
          <a:sp3d extrusionH="76200" contourW="12700" prstMaterial="matte">
            <a:extrusionClr>
              <a:schemeClr val="bg1">
                <a:lumMod val="95000"/>
              </a:schemeClr>
            </a:extrusionClr>
            <a:contourClr>
              <a:schemeClr val="bg1">
                <a:lumMod val="50000"/>
              </a:schemeClr>
            </a:contourClr>
          </a:sp3d>
        </p:spPr>
      </p:pic>
      <p:sp>
        <p:nvSpPr>
          <p:cNvPr id="2" name="Espace réservé du numéro de diapositive 1"/>
          <p:cNvSpPr>
            <a:spLocks noGrp="1"/>
          </p:cNvSpPr>
          <p:nvPr>
            <p:ph type="sldNum" sz="quarter" idx="12"/>
          </p:nvPr>
        </p:nvSpPr>
        <p:spPr/>
        <p:txBody>
          <a:bodyPr/>
          <a:lstStyle/>
          <a:p>
            <a:r>
              <a:rPr lang="en-US" dirty="0" smtClean="0"/>
              <a:t>!</a:t>
            </a:r>
            <a:fld id="{C1820EB3-92EE-104B-92CD-26C09B1518FE}" type="slidenum">
              <a:rPr lang="en-US" smtClean="0"/>
              <a:pPr/>
              <a:t>48</a:t>
            </a:fld>
            <a:endParaRPr lang="en-US" dirty="0"/>
          </a:p>
        </p:txBody>
      </p:sp>
    </p:spTree>
    <p:extLst>
      <p:ext uri="{BB962C8B-B14F-4D97-AF65-F5344CB8AC3E}">
        <p14:creationId xmlns:p14="http://schemas.microsoft.com/office/powerpoint/2010/main" val="248508848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45395"/>
          </a:xfrm>
        </p:spPr>
        <p:txBody>
          <a:bodyPr>
            <a:normAutofit fontScale="90000"/>
          </a:bodyPr>
          <a:lstStyle/>
          <a:p>
            <a:r>
              <a:rPr lang="en-US" b="1" dirty="0" err="1" smtClean="0"/>
              <a:t>Parathënie</a:t>
            </a:r>
            <a:r>
              <a:rPr lang="en-US" b="1" dirty="0" smtClean="0"/>
              <a:t> </a:t>
            </a:r>
            <a:r>
              <a:rPr lang="en-US" b="1" dirty="0" err="1"/>
              <a:t>për</a:t>
            </a:r>
            <a:r>
              <a:rPr lang="en-US" b="1" dirty="0"/>
              <a:t> </a:t>
            </a:r>
            <a:r>
              <a:rPr lang="en-US" b="1" dirty="0" err="1"/>
              <a:t>përdorimin</a:t>
            </a:r>
            <a:r>
              <a:rPr lang="en-US" b="1" dirty="0"/>
              <a:t> e </a:t>
            </a:r>
            <a:r>
              <a:rPr lang="en-US" b="1" dirty="0" err="1"/>
              <a:t>udhëzuesit</a:t>
            </a:r>
            <a:endParaRPr lang="en-US" b="1" dirty="0"/>
          </a:p>
        </p:txBody>
      </p:sp>
      <p:sp>
        <p:nvSpPr>
          <p:cNvPr id="3" name="Content Placeholder 2"/>
          <p:cNvSpPr>
            <a:spLocks noGrp="1"/>
          </p:cNvSpPr>
          <p:nvPr>
            <p:ph idx="1"/>
          </p:nvPr>
        </p:nvSpPr>
        <p:spPr>
          <a:xfrm>
            <a:off x="457200" y="1349332"/>
            <a:ext cx="8229600" cy="4525963"/>
          </a:xfrm>
        </p:spPr>
        <p:txBody>
          <a:bodyPr>
            <a:normAutofit fontScale="85000" lnSpcReduction="10000"/>
          </a:bodyPr>
          <a:lstStyle/>
          <a:p>
            <a:pPr marL="447675" indent="-447675" algn="just"/>
            <a:r>
              <a:rPr lang="en-GB" dirty="0" err="1" smtClean="0"/>
              <a:t>Udhëzuesi</a:t>
            </a:r>
            <a:r>
              <a:rPr lang="en-GB" dirty="0" smtClean="0"/>
              <a:t> </a:t>
            </a:r>
            <a:r>
              <a:rPr lang="en-GB" dirty="0" err="1"/>
              <a:t>mund</a:t>
            </a:r>
            <a:r>
              <a:rPr lang="en-GB" dirty="0"/>
              <a:t> </a:t>
            </a:r>
            <a:r>
              <a:rPr lang="en-GB" dirty="0" err="1"/>
              <a:t>të</a:t>
            </a:r>
            <a:r>
              <a:rPr lang="en-GB" dirty="0"/>
              <a:t> </a:t>
            </a:r>
            <a:r>
              <a:rPr lang="en-GB" dirty="0" err="1"/>
              <a:t>zbatohet</a:t>
            </a:r>
            <a:r>
              <a:rPr lang="en-GB" dirty="0"/>
              <a:t> </a:t>
            </a:r>
            <a:r>
              <a:rPr lang="en-GB" dirty="0" err="1"/>
              <a:t>në</a:t>
            </a:r>
            <a:r>
              <a:rPr lang="en-GB" dirty="0"/>
              <a:t> </a:t>
            </a:r>
            <a:r>
              <a:rPr lang="en-GB" dirty="0" err="1"/>
              <a:t>të</a:t>
            </a:r>
            <a:r>
              <a:rPr lang="en-GB" dirty="0"/>
              <a:t> </a:t>
            </a:r>
            <a:r>
              <a:rPr lang="en-GB" dirty="0" err="1"/>
              <a:t>gjitha</a:t>
            </a:r>
            <a:r>
              <a:rPr lang="en-GB" dirty="0"/>
              <a:t> </a:t>
            </a:r>
            <a:r>
              <a:rPr lang="en-GB" dirty="0" err="1"/>
              <a:t>rastet</a:t>
            </a:r>
            <a:r>
              <a:rPr lang="en-GB" dirty="0"/>
              <a:t> </a:t>
            </a:r>
            <a:r>
              <a:rPr lang="en-GB" dirty="0" err="1"/>
              <a:t>në</a:t>
            </a:r>
            <a:r>
              <a:rPr lang="en-GB" dirty="0"/>
              <a:t> </a:t>
            </a:r>
            <a:r>
              <a:rPr lang="en-GB" dirty="0" err="1"/>
              <a:t>të</a:t>
            </a:r>
            <a:r>
              <a:rPr lang="en-GB" dirty="0"/>
              <a:t> </a:t>
            </a:r>
            <a:r>
              <a:rPr lang="en-GB" dirty="0" err="1"/>
              <a:t>cilat</a:t>
            </a:r>
            <a:r>
              <a:rPr lang="en-GB" dirty="0"/>
              <a:t> </a:t>
            </a:r>
            <a:r>
              <a:rPr lang="en-GB" dirty="0" err="1"/>
              <a:t>duhet</a:t>
            </a:r>
            <a:r>
              <a:rPr lang="en-GB" dirty="0"/>
              <a:t> </a:t>
            </a:r>
            <a:r>
              <a:rPr lang="en-GB" dirty="0" err="1"/>
              <a:t>të</a:t>
            </a:r>
            <a:r>
              <a:rPr lang="en-GB" dirty="0"/>
              <a:t> </a:t>
            </a:r>
            <a:r>
              <a:rPr lang="en-GB" dirty="0" err="1"/>
              <a:t>konfiskohen</a:t>
            </a:r>
            <a:r>
              <a:rPr lang="en-GB" dirty="0"/>
              <a:t> </a:t>
            </a:r>
            <a:r>
              <a:rPr lang="en-GB" dirty="0" err="1"/>
              <a:t>provat</a:t>
            </a:r>
            <a:r>
              <a:rPr lang="en-GB" dirty="0"/>
              <a:t> </a:t>
            </a:r>
            <a:r>
              <a:rPr lang="en-GB" dirty="0" err="1"/>
              <a:t>elektronike</a:t>
            </a:r>
            <a:r>
              <a:rPr lang="en-GB" dirty="0"/>
              <a:t>.</a:t>
            </a:r>
            <a:endParaRPr lang="en-GB" dirty="0" smtClean="0"/>
          </a:p>
          <a:p>
            <a:pPr marL="447675" indent="-447675" algn="just"/>
            <a:r>
              <a:rPr lang="en-GB" dirty="0" err="1" smtClean="0"/>
              <a:t>Secili</a:t>
            </a:r>
            <a:r>
              <a:rPr lang="en-GB" dirty="0" smtClean="0"/>
              <a:t> </a:t>
            </a:r>
            <a:r>
              <a:rPr lang="en-GB" dirty="0"/>
              <a:t>vend </a:t>
            </a:r>
            <a:r>
              <a:rPr lang="en-GB" dirty="0" err="1"/>
              <a:t>duhet</a:t>
            </a:r>
            <a:r>
              <a:rPr lang="en-GB" dirty="0"/>
              <a:t> </a:t>
            </a:r>
            <a:r>
              <a:rPr lang="en-GB" dirty="0" err="1"/>
              <a:t>të</a:t>
            </a:r>
            <a:r>
              <a:rPr lang="en-GB" dirty="0"/>
              <a:t> </a:t>
            </a:r>
            <a:r>
              <a:rPr lang="en-GB" dirty="0" err="1"/>
              <a:t>marrë</a:t>
            </a:r>
            <a:r>
              <a:rPr lang="en-GB" dirty="0"/>
              <a:t> </a:t>
            </a:r>
            <a:r>
              <a:rPr lang="en-GB" dirty="0" err="1"/>
              <a:t>në</a:t>
            </a:r>
            <a:r>
              <a:rPr lang="en-GB" dirty="0"/>
              <a:t> </a:t>
            </a:r>
            <a:r>
              <a:rPr lang="en-GB" dirty="0" err="1"/>
              <a:t>konsideratë</a:t>
            </a:r>
            <a:r>
              <a:rPr lang="en-GB" dirty="0"/>
              <a:t> </a:t>
            </a:r>
            <a:r>
              <a:rPr lang="en-GB" dirty="0" err="1"/>
              <a:t>dokumentet</a:t>
            </a:r>
            <a:r>
              <a:rPr lang="en-GB" dirty="0"/>
              <a:t> </a:t>
            </a:r>
            <a:r>
              <a:rPr lang="en-GB" dirty="0" err="1"/>
              <a:t>dhe</a:t>
            </a:r>
            <a:r>
              <a:rPr lang="en-GB" dirty="0"/>
              <a:t> </a:t>
            </a:r>
            <a:r>
              <a:rPr lang="en-GB" dirty="0" err="1"/>
              <a:t>rregulloret</a:t>
            </a:r>
            <a:r>
              <a:rPr lang="en-GB" dirty="0"/>
              <a:t> e </a:t>
            </a:r>
            <a:r>
              <a:rPr lang="en-GB" dirty="0" err="1"/>
              <a:t>tij</a:t>
            </a:r>
            <a:r>
              <a:rPr lang="en-GB" dirty="0"/>
              <a:t> </a:t>
            </a:r>
            <a:r>
              <a:rPr lang="en-GB" dirty="0" err="1"/>
              <a:t>ligjore</a:t>
            </a:r>
            <a:r>
              <a:rPr lang="en-GB" dirty="0"/>
              <a:t> </a:t>
            </a:r>
            <a:r>
              <a:rPr lang="en-GB" dirty="0" err="1"/>
              <a:t>gjatë</a:t>
            </a:r>
            <a:r>
              <a:rPr lang="en-GB" dirty="0"/>
              <a:t> </a:t>
            </a:r>
            <a:r>
              <a:rPr lang="en-GB" dirty="0" err="1"/>
              <a:t>interpretimit</a:t>
            </a:r>
            <a:r>
              <a:rPr lang="en-GB" dirty="0"/>
              <a:t> </a:t>
            </a:r>
            <a:r>
              <a:rPr lang="en-GB" dirty="0" err="1"/>
              <a:t>të</a:t>
            </a:r>
            <a:r>
              <a:rPr lang="en-GB" dirty="0"/>
              <a:t> </a:t>
            </a:r>
            <a:r>
              <a:rPr lang="en-GB" dirty="0" err="1"/>
              <a:t>masave</a:t>
            </a:r>
            <a:r>
              <a:rPr lang="en-GB" dirty="0"/>
              <a:t> </a:t>
            </a:r>
            <a:r>
              <a:rPr lang="en-GB" dirty="0" err="1"/>
              <a:t>të</a:t>
            </a:r>
            <a:r>
              <a:rPr lang="en-GB" dirty="0"/>
              <a:t> </a:t>
            </a:r>
            <a:r>
              <a:rPr lang="en-GB" dirty="0" err="1"/>
              <a:t>propozuara</a:t>
            </a:r>
            <a:r>
              <a:rPr lang="en-GB" dirty="0"/>
              <a:t> </a:t>
            </a:r>
            <a:r>
              <a:rPr lang="en-GB" dirty="0" err="1"/>
              <a:t>në</a:t>
            </a:r>
            <a:r>
              <a:rPr lang="en-GB" dirty="0"/>
              <a:t> </a:t>
            </a:r>
            <a:r>
              <a:rPr lang="en-GB" dirty="0" err="1"/>
              <a:t>këtë</a:t>
            </a:r>
            <a:r>
              <a:rPr lang="en-GB" dirty="0"/>
              <a:t> </a:t>
            </a:r>
            <a:r>
              <a:rPr lang="en-GB" dirty="0" err="1"/>
              <a:t>dokument</a:t>
            </a:r>
            <a:r>
              <a:rPr lang="en-GB" dirty="0"/>
              <a:t>. </a:t>
            </a:r>
            <a:r>
              <a:rPr lang="en-GB" dirty="0" err="1"/>
              <a:t>Përveç</a:t>
            </a:r>
            <a:r>
              <a:rPr lang="en-GB" dirty="0"/>
              <a:t> </a:t>
            </a:r>
            <a:r>
              <a:rPr lang="en-GB" dirty="0" err="1"/>
              <a:t>kësaj</a:t>
            </a:r>
            <a:r>
              <a:rPr lang="en-GB" dirty="0"/>
              <a:t>, </a:t>
            </a:r>
            <a:r>
              <a:rPr lang="en-GB" dirty="0" err="1"/>
              <a:t>secili</a:t>
            </a:r>
            <a:r>
              <a:rPr lang="en-GB" dirty="0"/>
              <a:t> vend </a:t>
            </a:r>
            <a:r>
              <a:rPr lang="en-GB" dirty="0" err="1"/>
              <a:t>duhet</a:t>
            </a:r>
            <a:r>
              <a:rPr lang="en-GB" dirty="0"/>
              <a:t> </a:t>
            </a:r>
            <a:r>
              <a:rPr lang="en-GB" dirty="0" err="1"/>
              <a:t>të</a:t>
            </a:r>
            <a:r>
              <a:rPr lang="en-GB" dirty="0"/>
              <a:t> </a:t>
            </a:r>
            <a:r>
              <a:rPr lang="en-GB" dirty="0" err="1"/>
              <a:t>shtojë</a:t>
            </a:r>
            <a:r>
              <a:rPr lang="en-GB" dirty="0"/>
              <a:t> </a:t>
            </a:r>
            <a:r>
              <a:rPr lang="en-GB" dirty="0" err="1"/>
              <a:t>informacionin</a:t>
            </a:r>
            <a:r>
              <a:rPr lang="en-GB" dirty="0"/>
              <a:t> e </a:t>
            </a:r>
            <a:r>
              <a:rPr lang="en-GB" dirty="0" err="1"/>
              <a:t>marrë</a:t>
            </a:r>
            <a:r>
              <a:rPr lang="en-GB" dirty="0"/>
              <a:t> nga </a:t>
            </a:r>
            <a:r>
              <a:rPr lang="en-GB" dirty="0" err="1"/>
              <a:t>ekspertët</a:t>
            </a:r>
            <a:r>
              <a:rPr lang="en-GB" dirty="0"/>
              <a:t> e </a:t>
            </a:r>
            <a:r>
              <a:rPr lang="en-GB" dirty="0" err="1"/>
              <a:t>njësive</a:t>
            </a:r>
            <a:r>
              <a:rPr lang="en-GB" dirty="0"/>
              <a:t> </a:t>
            </a:r>
            <a:r>
              <a:rPr lang="en-GB" dirty="0" err="1"/>
              <a:t>të</a:t>
            </a:r>
            <a:r>
              <a:rPr lang="en-GB" dirty="0"/>
              <a:t> </a:t>
            </a:r>
            <a:r>
              <a:rPr lang="en-GB" dirty="0" err="1"/>
              <a:t>veta</a:t>
            </a:r>
            <a:r>
              <a:rPr lang="en-GB" dirty="0"/>
              <a:t> </a:t>
            </a:r>
            <a:r>
              <a:rPr lang="en-GB" dirty="0" err="1"/>
              <a:t>të</a:t>
            </a:r>
            <a:r>
              <a:rPr lang="en-GB" dirty="0"/>
              <a:t> </a:t>
            </a:r>
            <a:r>
              <a:rPr lang="en-GB" dirty="0" err="1"/>
              <a:t>kontaktit</a:t>
            </a:r>
            <a:r>
              <a:rPr lang="en-GB" dirty="0"/>
              <a:t>.</a:t>
            </a:r>
            <a:endParaRPr lang="en-GB" dirty="0" smtClean="0"/>
          </a:p>
          <a:p>
            <a:pPr marL="447675" indent="-447675" algn="just"/>
            <a:r>
              <a:rPr lang="en-GB" dirty="0" smtClean="0"/>
              <a:t>Një </a:t>
            </a:r>
            <a:r>
              <a:rPr lang="en-GB" dirty="0" err="1"/>
              <a:t>organizatë</a:t>
            </a:r>
            <a:r>
              <a:rPr lang="en-GB" dirty="0"/>
              <a:t> </a:t>
            </a:r>
            <a:r>
              <a:rPr lang="en-GB" dirty="0" err="1"/>
              <a:t>ose</a:t>
            </a:r>
            <a:r>
              <a:rPr lang="en-GB" dirty="0"/>
              <a:t> </a:t>
            </a:r>
            <a:r>
              <a:rPr lang="en-GB" dirty="0" err="1"/>
              <a:t>agjenci</a:t>
            </a:r>
            <a:r>
              <a:rPr lang="en-GB" dirty="0"/>
              <a:t> </a:t>
            </a:r>
            <a:r>
              <a:rPr lang="en-GB" dirty="0" err="1"/>
              <a:t>që</a:t>
            </a:r>
            <a:r>
              <a:rPr lang="en-GB" dirty="0"/>
              <a:t> </a:t>
            </a:r>
            <a:r>
              <a:rPr lang="en-GB" dirty="0" err="1"/>
              <a:t>dëshiron</a:t>
            </a:r>
            <a:r>
              <a:rPr lang="en-GB" dirty="0"/>
              <a:t> </a:t>
            </a:r>
            <a:r>
              <a:rPr lang="en-GB" dirty="0" err="1"/>
              <a:t>të</a:t>
            </a:r>
            <a:r>
              <a:rPr lang="en-GB" dirty="0"/>
              <a:t> </a:t>
            </a:r>
            <a:r>
              <a:rPr lang="en-GB" dirty="0" err="1"/>
              <a:t>zbatojë</a:t>
            </a:r>
            <a:r>
              <a:rPr lang="en-GB" dirty="0"/>
              <a:t> </a:t>
            </a:r>
            <a:r>
              <a:rPr lang="en-GB" dirty="0" err="1"/>
              <a:t>procedurat</a:t>
            </a:r>
            <a:r>
              <a:rPr lang="en-GB" dirty="0"/>
              <a:t> e </a:t>
            </a:r>
            <a:r>
              <a:rPr lang="en-GB" dirty="0" err="1"/>
              <a:t>rekomanduara</a:t>
            </a:r>
            <a:r>
              <a:rPr lang="en-GB" dirty="0"/>
              <a:t> </a:t>
            </a:r>
            <a:r>
              <a:rPr lang="en-GB" dirty="0" err="1"/>
              <a:t>duhet</a:t>
            </a:r>
            <a:r>
              <a:rPr lang="en-GB" dirty="0"/>
              <a:t> </a:t>
            </a:r>
            <a:r>
              <a:rPr lang="en-GB" dirty="0" err="1"/>
              <a:t>të</a:t>
            </a:r>
            <a:r>
              <a:rPr lang="en-GB" dirty="0"/>
              <a:t> </a:t>
            </a:r>
            <a:r>
              <a:rPr lang="en-GB" dirty="0" err="1"/>
              <a:t>përcaktojë</a:t>
            </a:r>
            <a:r>
              <a:rPr lang="en-GB" dirty="0"/>
              <a:t> </a:t>
            </a:r>
            <a:r>
              <a:rPr lang="en-GB" dirty="0" err="1"/>
              <a:t>përgjegjësitë</a:t>
            </a:r>
            <a:r>
              <a:rPr lang="en-GB" dirty="0"/>
              <a:t> </a:t>
            </a:r>
            <a:r>
              <a:rPr lang="en-GB" dirty="0" err="1"/>
              <a:t>për</a:t>
            </a:r>
            <a:r>
              <a:rPr lang="en-GB" dirty="0"/>
              <a:t> </a:t>
            </a:r>
            <a:r>
              <a:rPr lang="en-GB" dirty="0" err="1"/>
              <a:t>hapat</a:t>
            </a:r>
            <a:r>
              <a:rPr lang="en-GB" dirty="0"/>
              <a:t> / </a:t>
            </a:r>
            <a:r>
              <a:rPr lang="en-GB" dirty="0" err="1"/>
              <a:t>veprimet</a:t>
            </a:r>
            <a:r>
              <a:rPr lang="en-GB" dirty="0"/>
              <a:t> </a:t>
            </a:r>
            <a:r>
              <a:rPr lang="en-GB" dirty="0" err="1"/>
              <a:t>individuale</a:t>
            </a:r>
            <a:r>
              <a:rPr lang="en-GB" dirty="0"/>
              <a:t> </a:t>
            </a:r>
            <a:r>
              <a:rPr lang="en-GB" dirty="0" err="1"/>
              <a:t>sipas</a:t>
            </a:r>
            <a:r>
              <a:rPr lang="en-GB" dirty="0"/>
              <a:t> </a:t>
            </a:r>
            <a:r>
              <a:rPr lang="en-GB" dirty="0" err="1"/>
              <a:t>strukturës</a:t>
            </a:r>
            <a:r>
              <a:rPr lang="en-GB" dirty="0"/>
              <a:t> </a:t>
            </a:r>
            <a:r>
              <a:rPr lang="en-GB" dirty="0" err="1"/>
              <a:t>së</a:t>
            </a:r>
            <a:r>
              <a:rPr lang="en-GB" dirty="0"/>
              <a:t> </a:t>
            </a:r>
            <a:r>
              <a:rPr lang="en-GB" dirty="0" err="1"/>
              <a:t>saj</a:t>
            </a:r>
            <a:r>
              <a:rPr lang="en-GB" dirty="0"/>
              <a:t> </a:t>
            </a:r>
            <a:r>
              <a:rPr lang="en-GB" dirty="0" err="1"/>
              <a:t>të</a:t>
            </a:r>
            <a:r>
              <a:rPr lang="en-GB" dirty="0"/>
              <a:t> </a:t>
            </a:r>
            <a:r>
              <a:rPr lang="en-GB" dirty="0" err="1"/>
              <a:t>brendshme</a:t>
            </a:r>
            <a:r>
              <a:rPr lang="en-GB" dirty="0"/>
              <a:t>.</a:t>
            </a:r>
            <a:endParaRPr lang="en-US" dirty="0"/>
          </a:p>
        </p:txBody>
      </p:sp>
      <p:sp>
        <p:nvSpPr>
          <p:cNvPr id="4" name="Espace réservé du numéro de diapositive 3"/>
          <p:cNvSpPr>
            <a:spLocks noGrp="1"/>
          </p:cNvSpPr>
          <p:nvPr>
            <p:ph type="sldNum" sz="quarter" idx="12"/>
          </p:nvPr>
        </p:nvSpPr>
        <p:spPr/>
        <p:txBody>
          <a:bodyPr/>
          <a:lstStyle/>
          <a:p>
            <a:r>
              <a:rPr lang="en-US" dirty="0" smtClean="0"/>
              <a:t>!</a:t>
            </a:r>
            <a:fld id="{C1820EB3-92EE-104B-92CD-26C09B1518FE}" type="slidenum">
              <a:rPr lang="en-US" smtClean="0"/>
              <a:pPr/>
              <a:t>49</a:t>
            </a:fld>
            <a:endParaRPr lang="en-US" dirty="0"/>
          </a:p>
        </p:txBody>
      </p:sp>
    </p:spTree>
    <p:extLst>
      <p:ext uri="{BB962C8B-B14F-4D97-AF65-F5344CB8AC3E}">
        <p14:creationId xmlns:p14="http://schemas.microsoft.com/office/powerpoint/2010/main" val="41074637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37522"/>
            <a:ext cx="8229600" cy="1267703"/>
          </a:xfrm>
        </p:spPr>
        <p:txBody>
          <a:bodyPr>
            <a:normAutofit fontScale="90000"/>
          </a:bodyPr>
          <a:lstStyle/>
          <a:p>
            <a:r>
              <a:rPr lang="en-GB" b="1" dirty="0" err="1" smtClean="0"/>
              <a:t>Pjesa</a:t>
            </a:r>
            <a:r>
              <a:rPr lang="en-GB" b="1" dirty="0" smtClean="0"/>
              <a:t> e </a:t>
            </a:r>
            <a:r>
              <a:rPr lang="en-GB" b="1" dirty="0" err="1" smtClean="0"/>
              <a:t>parë</a:t>
            </a:r>
            <a:r>
              <a:rPr lang="en-GB" b="1" dirty="0" smtClean="0"/>
              <a:t/>
            </a:r>
            <a:br>
              <a:rPr lang="en-GB" b="1" dirty="0" smtClean="0"/>
            </a:br>
            <a:r>
              <a:rPr lang="en-GB" b="1" dirty="0" err="1" smtClean="0"/>
              <a:t>Çfarë</a:t>
            </a:r>
            <a:r>
              <a:rPr lang="en-GB" b="1" dirty="0" smtClean="0"/>
              <a:t> </a:t>
            </a:r>
            <a:r>
              <a:rPr lang="en-GB" b="1" dirty="0"/>
              <a:t>është </a:t>
            </a:r>
            <a:r>
              <a:rPr lang="en-GB" b="1" dirty="0" err="1"/>
              <a:t>Prova</a:t>
            </a:r>
            <a:r>
              <a:rPr lang="en-GB" b="1" dirty="0"/>
              <a:t> </a:t>
            </a:r>
            <a:r>
              <a:rPr lang="en-GB" b="1" dirty="0" err="1"/>
              <a:t>Elektronike</a:t>
            </a:r>
            <a:r>
              <a:rPr lang="en-GB" dirty="0" smtClean="0"/>
              <a:t/>
            </a:r>
            <a:br>
              <a:rPr lang="en-GB" dirty="0" smtClean="0"/>
            </a:br>
            <a:endParaRPr lang="en-US" dirty="0"/>
          </a:p>
        </p:txBody>
      </p:sp>
      <p:pic>
        <p:nvPicPr>
          <p:cNvPr id="3" name="Picture 3"/>
          <p:cNvPicPr>
            <a:picLocks noGrp="1" noChangeAspect="1" noChangeArrowheads="1"/>
          </p:cNvPicPr>
          <p:nvPr>
            <p:ph sz="quarter" idx="1"/>
          </p:nvPr>
        </p:nvPicPr>
        <p:blipFill>
          <a:blip r:embed="rId3" cstate="print"/>
          <a:srcRect/>
          <a:stretch>
            <a:fillRect/>
          </a:stretch>
        </p:blipFill>
        <p:spPr bwMode="auto">
          <a:xfrm>
            <a:off x="0" y="4287552"/>
            <a:ext cx="2854476" cy="2570448"/>
          </a:xfrm>
          <a:prstGeom prst="rect">
            <a:avLst/>
          </a:prstGeom>
          <a:noFill/>
          <a:ln w="9525">
            <a:noFill/>
            <a:miter lim="800000"/>
            <a:headEnd/>
            <a:tailEnd/>
          </a:ln>
        </p:spPr>
      </p:pic>
      <p:sp>
        <p:nvSpPr>
          <p:cNvPr id="4" name="Slide Number Placeholder 3"/>
          <p:cNvSpPr>
            <a:spLocks noGrp="1"/>
          </p:cNvSpPr>
          <p:nvPr>
            <p:ph type="sldNum" sz="quarter" idx="12"/>
          </p:nvPr>
        </p:nvSpPr>
        <p:spPr/>
        <p:txBody>
          <a:bodyPr/>
          <a:lstStyle/>
          <a:p>
            <a:r>
              <a:rPr lang="en-US" dirty="0" smtClean="0"/>
              <a:t>!</a:t>
            </a:r>
            <a:fld id="{CBD56858-EB0B-D04D-B23C-7A827FD60C9F}" type="slidenum">
              <a:rPr lang="en-US" smtClean="0"/>
              <a:pPr/>
              <a:t>5</a:t>
            </a:fld>
            <a:endParaRPr 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2555776" y="1268760"/>
            <a:ext cx="6134100" cy="5256584"/>
          </a:xfrm>
        </p:spPr>
        <p:txBody>
          <a:bodyPr>
            <a:normAutofit fontScale="70000" lnSpcReduction="20000"/>
          </a:bodyPr>
          <a:lstStyle/>
          <a:p>
            <a:pPr algn="just">
              <a:lnSpc>
                <a:spcPct val="120000"/>
              </a:lnSpc>
            </a:pPr>
            <a:r>
              <a:rPr lang="en-GB" b="1" dirty="0" err="1"/>
              <a:t>Nevoja</a:t>
            </a:r>
            <a:r>
              <a:rPr lang="en-GB" b="1" dirty="0"/>
              <a:t>: </a:t>
            </a:r>
            <a:r>
              <a:rPr lang="en-GB" dirty="0" err="1"/>
              <a:t>Kërkesat</a:t>
            </a:r>
            <a:r>
              <a:rPr lang="en-GB" dirty="0"/>
              <a:t> e </a:t>
            </a:r>
            <a:r>
              <a:rPr lang="en-GB" dirty="0" err="1"/>
              <a:t>bëra</a:t>
            </a:r>
            <a:r>
              <a:rPr lang="en-GB" dirty="0"/>
              <a:t> nga pjesëmarrësit </a:t>
            </a:r>
            <a:r>
              <a:rPr lang="en-GB" dirty="0" err="1"/>
              <a:t>në</a:t>
            </a:r>
            <a:r>
              <a:rPr lang="en-GB" dirty="0"/>
              <a:t> </a:t>
            </a:r>
            <a:r>
              <a:rPr lang="en-GB" dirty="0" err="1"/>
              <a:t>shumë</a:t>
            </a:r>
            <a:r>
              <a:rPr lang="en-GB" dirty="0"/>
              <a:t> </a:t>
            </a:r>
            <a:r>
              <a:rPr lang="en-GB" dirty="0" err="1"/>
              <a:t>aktivitete</a:t>
            </a:r>
            <a:r>
              <a:rPr lang="en-GB" dirty="0"/>
              <a:t> </a:t>
            </a:r>
            <a:r>
              <a:rPr lang="en-GB" dirty="0" err="1"/>
              <a:t>të</a:t>
            </a:r>
            <a:r>
              <a:rPr lang="en-GB" dirty="0"/>
              <a:t> </a:t>
            </a:r>
            <a:r>
              <a:rPr lang="en-GB" dirty="0" err="1"/>
              <a:t>organizuara</a:t>
            </a:r>
            <a:r>
              <a:rPr lang="en-GB" dirty="0"/>
              <a:t> </a:t>
            </a:r>
            <a:r>
              <a:rPr lang="en-GB" dirty="0" err="1"/>
              <a:t>në</a:t>
            </a:r>
            <a:r>
              <a:rPr lang="en-GB" dirty="0"/>
              <a:t> </a:t>
            </a:r>
            <a:r>
              <a:rPr lang="en-GB" dirty="0" err="1"/>
              <a:t>kuadër</a:t>
            </a:r>
            <a:r>
              <a:rPr lang="en-GB" dirty="0"/>
              <a:t> </a:t>
            </a:r>
            <a:r>
              <a:rPr lang="en-GB" dirty="0" err="1"/>
              <a:t>të</a:t>
            </a:r>
            <a:r>
              <a:rPr lang="en-GB" dirty="0"/>
              <a:t> </a:t>
            </a:r>
            <a:r>
              <a:rPr lang="en-GB" dirty="0" err="1"/>
              <a:t>projekteve</a:t>
            </a:r>
            <a:r>
              <a:rPr lang="en-GB" dirty="0"/>
              <a:t> </a:t>
            </a:r>
            <a:r>
              <a:rPr lang="en-GB" dirty="0" err="1"/>
              <a:t>të</a:t>
            </a:r>
            <a:r>
              <a:rPr lang="en-GB" dirty="0"/>
              <a:t> </a:t>
            </a:r>
            <a:r>
              <a:rPr lang="en-GB" dirty="0" err="1"/>
              <a:t>ndryshme</a:t>
            </a:r>
            <a:r>
              <a:rPr lang="en-GB" dirty="0"/>
              <a:t> </a:t>
            </a:r>
            <a:r>
              <a:rPr lang="en-GB" dirty="0" err="1"/>
              <a:t>të</a:t>
            </a:r>
            <a:r>
              <a:rPr lang="en-GB" dirty="0"/>
              <a:t> </a:t>
            </a:r>
            <a:r>
              <a:rPr lang="en-GB" dirty="0" err="1"/>
              <a:t>krimit</a:t>
            </a:r>
            <a:r>
              <a:rPr lang="en-GB" dirty="0"/>
              <a:t> </a:t>
            </a:r>
            <a:r>
              <a:rPr lang="en-GB" dirty="0" err="1"/>
              <a:t>kibernetik</a:t>
            </a:r>
            <a:r>
              <a:rPr lang="en-GB" dirty="0"/>
              <a:t> </a:t>
            </a:r>
            <a:r>
              <a:rPr lang="en-GB" dirty="0" err="1"/>
              <a:t>të</a:t>
            </a:r>
            <a:r>
              <a:rPr lang="en-GB" dirty="0"/>
              <a:t> </a:t>
            </a:r>
            <a:r>
              <a:rPr lang="en-GB" dirty="0" err="1"/>
              <a:t>Këshillit</a:t>
            </a:r>
            <a:r>
              <a:rPr lang="en-GB" dirty="0"/>
              <a:t> </a:t>
            </a:r>
            <a:r>
              <a:rPr lang="en-GB" dirty="0" err="1"/>
              <a:t>të</a:t>
            </a:r>
            <a:r>
              <a:rPr lang="en-GB" dirty="0"/>
              <a:t> </a:t>
            </a:r>
            <a:r>
              <a:rPr lang="en-GB" dirty="0" err="1"/>
              <a:t>Evropës</a:t>
            </a:r>
            <a:r>
              <a:rPr lang="en-GB" dirty="0"/>
              <a:t>, duke </a:t>
            </a:r>
            <a:r>
              <a:rPr lang="en-GB" dirty="0" err="1"/>
              <a:t>përfshirë</a:t>
            </a:r>
            <a:r>
              <a:rPr lang="en-GB" dirty="0"/>
              <a:t> </a:t>
            </a:r>
            <a:r>
              <a:rPr lang="en-GB" dirty="0" err="1"/>
              <a:t>projektet</a:t>
            </a:r>
            <a:r>
              <a:rPr lang="en-GB" dirty="0"/>
              <a:t> e </a:t>
            </a:r>
            <a:r>
              <a:rPr lang="en-GB" dirty="0" err="1"/>
              <a:t>përbashkëta</a:t>
            </a:r>
            <a:r>
              <a:rPr lang="en-GB" dirty="0"/>
              <a:t> me </a:t>
            </a:r>
            <a:r>
              <a:rPr lang="en-GB" dirty="0" err="1"/>
              <a:t>Bashkimin</a:t>
            </a:r>
            <a:r>
              <a:rPr lang="en-GB" dirty="0"/>
              <a:t> </a:t>
            </a:r>
            <a:r>
              <a:rPr lang="en-GB" dirty="0" err="1"/>
              <a:t>Evropian</a:t>
            </a:r>
            <a:r>
              <a:rPr lang="en-GB" dirty="0"/>
              <a:t> duke </a:t>
            </a:r>
            <a:r>
              <a:rPr lang="en-GB" dirty="0" err="1"/>
              <a:t>theksuar</a:t>
            </a:r>
            <a:r>
              <a:rPr lang="en-GB" dirty="0"/>
              <a:t> </a:t>
            </a:r>
            <a:r>
              <a:rPr lang="en-GB" dirty="0" err="1"/>
              <a:t>nevojën</a:t>
            </a:r>
            <a:r>
              <a:rPr lang="en-GB" dirty="0"/>
              <a:t> </a:t>
            </a:r>
            <a:r>
              <a:rPr lang="en-GB" dirty="0" err="1"/>
              <a:t>për</a:t>
            </a:r>
            <a:r>
              <a:rPr lang="en-GB" dirty="0"/>
              <a:t> </a:t>
            </a:r>
            <a:r>
              <a:rPr lang="en-GB" dirty="0" err="1"/>
              <a:t>më</a:t>
            </a:r>
            <a:r>
              <a:rPr lang="en-GB" dirty="0"/>
              <a:t> </a:t>
            </a:r>
            <a:r>
              <a:rPr lang="en-GB" dirty="0" err="1"/>
              <a:t>shumë</a:t>
            </a:r>
            <a:r>
              <a:rPr lang="en-GB" dirty="0"/>
              <a:t> </a:t>
            </a:r>
            <a:r>
              <a:rPr lang="en-GB" dirty="0" err="1"/>
              <a:t>udhëzime</a:t>
            </a:r>
            <a:r>
              <a:rPr lang="en-GB" dirty="0"/>
              <a:t> </a:t>
            </a:r>
            <a:r>
              <a:rPr lang="en-GB" dirty="0" err="1"/>
              <a:t>në</a:t>
            </a:r>
            <a:r>
              <a:rPr lang="en-GB" dirty="0"/>
              <a:t> </a:t>
            </a:r>
            <a:r>
              <a:rPr lang="en-GB" dirty="0" err="1"/>
              <a:t>lidhje</a:t>
            </a:r>
            <a:r>
              <a:rPr lang="en-GB" dirty="0"/>
              <a:t> me </a:t>
            </a:r>
            <a:r>
              <a:rPr lang="en-GB" dirty="0" err="1"/>
              <a:t>provat</a:t>
            </a:r>
            <a:r>
              <a:rPr lang="en-GB" dirty="0"/>
              <a:t> </a:t>
            </a:r>
            <a:r>
              <a:rPr lang="en-GB" dirty="0" err="1"/>
              <a:t>elektronike</a:t>
            </a:r>
            <a:r>
              <a:rPr lang="en-GB" dirty="0" smtClean="0"/>
              <a:t>.</a:t>
            </a:r>
          </a:p>
          <a:p>
            <a:pPr algn="just">
              <a:lnSpc>
                <a:spcPct val="120000"/>
              </a:lnSpc>
            </a:pPr>
            <a:r>
              <a:rPr lang="en-GB" dirty="0" err="1"/>
              <a:t>Projekti</a:t>
            </a:r>
            <a:r>
              <a:rPr lang="en-GB" dirty="0"/>
              <a:t> Cybercrime @ IPA </a:t>
            </a:r>
            <a:r>
              <a:rPr lang="en-GB" dirty="0" err="1"/>
              <a:t>në</a:t>
            </a:r>
            <a:r>
              <a:rPr lang="en-GB" dirty="0"/>
              <a:t> </a:t>
            </a:r>
            <a:r>
              <a:rPr lang="en-GB" dirty="0" err="1"/>
              <a:t>bashkëpunim</a:t>
            </a:r>
            <a:r>
              <a:rPr lang="en-GB" dirty="0"/>
              <a:t> me </a:t>
            </a:r>
            <a:r>
              <a:rPr lang="en-GB" dirty="0" err="1"/>
              <a:t>Projektin</a:t>
            </a:r>
            <a:r>
              <a:rPr lang="en-GB" dirty="0"/>
              <a:t> global </a:t>
            </a:r>
            <a:r>
              <a:rPr lang="en-GB" dirty="0" err="1"/>
              <a:t>për</a:t>
            </a:r>
            <a:r>
              <a:rPr lang="en-GB" dirty="0"/>
              <a:t> </a:t>
            </a:r>
            <a:r>
              <a:rPr lang="en-GB" dirty="0" err="1"/>
              <a:t>krimin</a:t>
            </a:r>
            <a:r>
              <a:rPr lang="en-GB" dirty="0"/>
              <a:t> </a:t>
            </a:r>
            <a:r>
              <a:rPr lang="en-GB" dirty="0" err="1"/>
              <a:t>kibernetik</a:t>
            </a:r>
            <a:r>
              <a:rPr lang="en-GB" dirty="0"/>
              <a:t> </a:t>
            </a:r>
            <a:r>
              <a:rPr lang="en-GB" dirty="0" err="1"/>
              <a:t>mbështet</a:t>
            </a:r>
            <a:r>
              <a:rPr lang="en-GB" dirty="0"/>
              <a:t> </a:t>
            </a:r>
            <a:r>
              <a:rPr lang="en-GB" dirty="0" err="1"/>
              <a:t>zhvillimin</a:t>
            </a:r>
            <a:r>
              <a:rPr lang="en-GB" dirty="0"/>
              <a:t> e </a:t>
            </a:r>
            <a:r>
              <a:rPr lang="en-GB" dirty="0" err="1"/>
              <a:t>vazhdueshëm</a:t>
            </a:r>
            <a:r>
              <a:rPr lang="en-GB" dirty="0"/>
              <a:t> </a:t>
            </a:r>
            <a:r>
              <a:rPr lang="en-GB" dirty="0" err="1"/>
              <a:t>të</a:t>
            </a:r>
            <a:r>
              <a:rPr lang="en-GB" dirty="0"/>
              <a:t> një </a:t>
            </a:r>
            <a:r>
              <a:rPr lang="en-GB" dirty="0" err="1"/>
              <a:t>dokumenti</a:t>
            </a:r>
            <a:r>
              <a:rPr lang="en-GB" dirty="0"/>
              <a:t> </a:t>
            </a:r>
            <a:r>
              <a:rPr lang="en-GB" dirty="0" err="1"/>
              <a:t>udhëzues</a:t>
            </a:r>
            <a:r>
              <a:rPr lang="en-GB" dirty="0"/>
              <a:t> </a:t>
            </a:r>
            <a:r>
              <a:rPr lang="en-GB" dirty="0" err="1"/>
              <a:t>mbi</a:t>
            </a:r>
            <a:r>
              <a:rPr lang="en-GB" dirty="0"/>
              <a:t> </a:t>
            </a:r>
            <a:r>
              <a:rPr lang="en-GB" dirty="0" err="1"/>
              <a:t>provat</a:t>
            </a:r>
            <a:r>
              <a:rPr lang="en-GB" dirty="0"/>
              <a:t> </a:t>
            </a:r>
            <a:r>
              <a:rPr lang="en-GB" dirty="0" err="1" smtClean="0"/>
              <a:t>elektronike</a:t>
            </a:r>
            <a:r>
              <a:rPr lang="en-GB" dirty="0" smtClean="0"/>
              <a:t>.</a:t>
            </a:r>
          </a:p>
          <a:p>
            <a:pPr algn="just">
              <a:lnSpc>
                <a:spcPct val="120000"/>
              </a:lnSpc>
            </a:pPr>
            <a:r>
              <a:rPr lang="en-GB" dirty="0"/>
              <a:t>Ai </a:t>
            </a:r>
            <a:r>
              <a:rPr lang="en-GB" dirty="0" err="1"/>
              <a:t>siguron</a:t>
            </a:r>
            <a:r>
              <a:rPr lang="en-GB" dirty="0"/>
              <a:t> një </a:t>
            </a:r>
            <a:r>
              <a:rPr lang="en-GB" dirty="0" err="1"/>
              <a:t>mjet</a:t>
            </a:r>
            <a:r>
              <a:rPr lang="en-GB" dirty="0"/>
              <a:t> </a:t>
            </a:r>
            <a:r>
              <a:rPr lang="en-GB" dirty="0" err="1"/>
              <a:t>të</a:t>
            </a:r>
            <a:r>
              <a:rPr lang="en-GB" dirty="0"/>
              <a:t> </a:t>
            </a:r>
            <a:r>
              <a:rPr lang="en-GB" dirty="0" err="1"/>
              <a:t>rëndësishëm</a:t>
            </a:r>
            <a:r>
              <a:rPr lang="en-GB" dirty="0"/>
              <a:t> </a:t>
            </a:r>
            <a:r>
              <a:rPr lang="en-GB" dirty="0" err="1"/>
              <a:t>për</a:t>
            </a:r>
            <a:r>
              <a:rPr lang="en-GB" dirty="0"/>
              <a:t> </a:t>
            </a:r>
            <a:r>
              <a:rPr lang="en-GB" dirty="0" err="1"/>
              <a:t>zbatimin</a:t>
            </a:r>
            <a:r>
              <a:rPr lang="en-GB" dirty="0"/>
              <a:t> e </a:t>
            </a:r>
            <a:r>
              <a:rPr lang="en-GB" dirty="0" err="1"/>
              <a:t>ligjit</a:t>
            </a:r>
            <a:r>
              <a:rPr lang="en-GB" dirty="0"/>
              <a:t> </a:t>
            </a:r>
            <a:r>
              <a:rPr lang="en-GB" dirty="0" err="1"/>
              <a:t>dhe</a:t>
            </a:r>
            <a:r>
              <a:rPr lang="en-GB" dirty="0"/>
              <a:t> </a:t>
            </a:r>
            <a:r>
              <a:rPr lang="en-GB" dirty="0" err="1"/>
              <a:t>për</a:t>
            </a:r>
            <a:r>
              <a:rPr lang="en-GB" dirty="0"/>
              <a:t> </a:t>
            </a:r>
            <a:r>
              <a:rPr lang="en-GB" dirty="0" err="1"/>
              <a:t>gjyqtarët</a:t>
            </a:r>
            <a:r>
              <a:rPr lang="en-GB" dirty="0"/>
              <a:t> </a:t>
            </a:r>
            <a:r>
              <a:rPr lang="en-GB" dirty="0" err="1"/>
              <a:t>në</a:t>
            </a:r>
            <a:r>
              <a:rPr lang="en-GB" dirty="0"/>
              <a:t> </a:t>
            </a:r>
            <a:r>
              <a:rPr lang="en-GB" dirty="0" err="1"/>
              <a:t>përpjekjet</a:t>
            </a:r>
            <a:r>
              <a:rPr lang="en-GB" dirty="0"/>
              <a:t> e tyre </a:t>
            </a:r>
            <a:r>
              <a:rPr lang="en-GB" dirty="0" err="1"/>
              <a:t>për</a:t>
            </a:r>
            <a:r>
              <a:rPr lang="en-GB" dirty="0"/>
              <a:t> </a:t>
            </a:r>
            <a:r>
              <a:rPr lang="en-GB" dirty="0" err="1"/>
              <a:t>të</a:t>
            </a:r>
            <a:r>
              <a:rPr lang="en-GB" dirty="0"/>
              <a:t> </a:t>
            </a:r>
            <a:r>
              <a:rPr lang="en-GB" dirty="0" err="1"/>
              <a:t>hetuar</a:t>
            </a:r>
            <a:r>
              <a:rPr lang="en-GB" dirty="0"/>
              <a:t>, </a:t>
            </a:r>
            <a:r>
              <a:rPr lang="en-GB" dirty="0" err="1"/>
              <a:t>ndjekur</a:t>
            </a:r>
            <a:r>
              <a:rPr lang="en-GB" dirty="0"/>
              <a:t> </a:t>
            </a:r>
            <a:r>
              <a:rPr lang="en-GB" dirty="0" err="1"/>
              <a:t>penalisht</a:t>
            </a:r>
            <a:r>
              <a:rPr lang="en-GB" dirty="0"/>
              <a:t> </a:t>
            </a:r>
            <a:r>
              <a:rPr lang="en-GB" dirty="0" err="1"/>
              <a:t>dhe</a:t>
            </a:r>
            <a:r>
              <a:rPr lang="en-GB" dirty="0"/>
              <a:t> </a:t>
            </a:r>
            <a:r>
              <a:rPr lang="en-GB" dirty="0" err="1"/>
              <a:t>gjykuar</a:t>
            </a:r>
            <a:r>
              <a:rPr lang="en-GB" dirty="0"/>
              <a:t> </a:t>
            </a:r>
            <a:r>
              <a:rPr lang="en-GB" dirty="0" err="1"/>
              <a:t>krimet</a:t>
            </a:r>
            <a:r>
              <a:rPr lang="en-GB" dirty="0"/>
              <a:t> </a:t>
            </a:r>
            <a:r>
              <a:rPr lang="en-GB" dirty="0" err="1"/>
              <a:t>kibernetike</a:t>
            </a:r>
            <a:r>
              <a:rPr lang="en-GB" dirty="0"/>
              <a:t>.</a:t>
            </a:r>
          </a:p>
        </p:txBody>
      </p:sp>
      <p:pic>
        <p:nvPicPr>
          <p:cNvPr id="4" name="Bild 3"/>
          <p:cNvPicPr>
            <a:picLocks noChangeAspect="1"/>
          </p:cNvPicPr>
          <p:nvPr/>
        </p:nvPicPr>
        <p:blipFill rotWithShape="1">
          <a:blip r:embed="rId3"/>
          <a:srcRect r="4673"/>
          <a:stretch/>
        </p:blipFill>
        <p:spPr>
          <a:xfrm>
            <a:off x="0" y="2017084"/>
            <a:ext cx="2552700" cy="2717800"/>
          </a:xfrm>
          <a:prstGeom prst="rect">
            <a:avLst/>
          </a:prstGeom>
        </p:spPr>
      </p:pic>
      <p:sp>
        <p:nvSpPr>
          <p:cNvPr id="10" name="Rectangle 2"/>
          <p:cNvSpPr>
            <a:spLocks noGrp="1"/>
          </p:cNvSpPr>
          <p:nvPr>
            <p:ph type="title"/>
          </p:nvPr>
        </p:nvSpPr>
        <p:spPr>
          <a:xfrm>
            <a:off x="457200" y="274638"/>
            <a:ext cx="8229600" cy="941997"/>
          </a:xfrm>
        </p:spPr>
        <p:txBody>
          <a:bodyPr/>
          <a:lstStyle/>
          <a:p>
            <a:r>
              <a:rPr lang="en-GB" b="1" dirty="0" err="1"/>
              <a:t>Historiku</a:t>
            </a:r>
            <a:r>
              <a:rPr lang="en-GB" b="1" dirty="0"/>
              <a:t> </a:t>
            </a:r>
            <a:r>
              <a:rPr lang="en-GB" b="1" dirty="0" err="1"/>
              <a:t>i</a:t>
            </a:r>
            <a:r>
              <a:rPr lang="en-GB" b="1" dirty="0"/>
              <a:t> </a:t>
            </a:r>
            <a:r>
              <a:rPr lang="en-GB" b="1" dirty="0" err="1"/>
              <a:t>Udhëzuesit</a:t>
            </a:r>
            <a:endParaRPr lang="en-GB" b="1" dirty="0" smtClean="0"/>
          </a:p>
        </p:txBody>
      </p:sp>
      <p:sp>
        <p:nvSpPr>
          <p:cNvPr id="2" name="Espace réservé du numéro de diapositive 1"/>
          <p:cNvSpPr>
            <a:spLocks noGrp="1"/>
          </p:cNvSpPr>
          <p:nvPr>
            <p:ph type="sldNum" sz="quarter" idx="12"/>
          </p:nvPr>
        </p:nvSpPr>
        <p:spPr/>
        <p:txBody>
          <a:bodyPr/>
          <a:lstStyle/>
          <a:p>
            <a:r>
              <a:rPr lang="en-US" dirty="0" smtClean="0"/>
              <a:t>!</a:t>
            </a:r>
            <a:fld id="{C1820EB3-92EE-104B-92CD-26C09B1518FE}" type="slidenum">
              <a:rPr lang="en-US" smtClean="0"/>
              <a:pPr/>
              <a:t>50</a:t>
            </a:fld>
            <a:endParaRPr lang="en-US" dirty="0"/>
          </a:p>
        </p:txBody>
      </p:sp>
    </p:spTree>
    <p:extLst>
      <p:ext uri="{BB962C8B-B14F-4D97-AF65-F5344CB8AC3E}">
        <p14:creationId xmlns:p14="http://schemas.microsoft.com/office/powerpoint/2010/main" val="140137894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2555458" y="1484784"/>
            <a:ext cx="6131342" cy="4904416"/>
          </a:xfrm>
        </p:spPr>
        <p:txBody>
          <a:bodyPr>
            <a:normAutofit fontScale="85000" lnSpcReduction="10000"/>
          </a:bodyPr>
          <a:lstStyle/>
          <a:p>
            <a:pPr algn="just"/>
            <a:r>
              <a:rPr lang="en-GB" b="1" dirty="0" err="1" smtClean="0"/>
              <a:t>Qëllimi</a:t>
            </a:r>
            <a:r>
              <a:rPr lang="en-GB" b="1" dirty="0"/>
              <a:t>: </a:t>
            </a:r>
            <a:r>
              <a:rPr lang="en-GB" dirty="0" err="1"/>
              <a:t>të</a:t>
            </a:r>
            <a:r>
              <a:rPr lang="en-GB" dirty="0"/>
              <a:t> </a:t>
            </a:r>
            <a:r>
              <a:rPr lang="en-GB" dirty="0" err="1"/>
              <a:t>sigurojë</a:t>
            </a:r>
            <a:r>
              <a:rPr lang="en-GB" dirty="0"/>
              <a:t> </a:t>
            </a:r>
            <a:r>
              <a:rPr lang="en-GB" dirty="0" err="1"/>
              <a:t>mbështetje</a:t>
            </a:r>
            <a:r>
              <a:rPr lang="en-GB" dirty="0"/>
              <a:t> </a:t>
            </a:r>
            <a:r>
              <a:rPr lang="en-GB" dirty="0" err="1"/>
              <a:t>dhe</a:t>
            </a:r>
            <a:r>
              <a:rPr lang="en-GB" dirty="0"/>
              <a:t> </a:t>
            </a:r>
            <a:r>
              <a:rPr lang="en-GB" dirty="0" err="1"/>
              <a:t>udhëzime</a:t>
            </a:r>
            <a:r>
              <a:rPr lang="en-GB" dirty="0"/>
              <a:t> </a:t>
            </a:r>
            <a:r>
              <a:rPr lang="en-GB" dirty="0" err="1"/>
              <a:t>për</a:t>
            </a:r>
            <a:r>
              <a:rPr lang="en-GB" dirty="0"/>
              <a:t> </a:t>
            </a:r>
            <a:r>
              <a:rPr lang="en-GB" dirty="0" err="1"/>
              <a:t>identifikimin</a:t>
            </a:r>
            <a:r>
              <a:rPr lang="en-GB" dirty="0"/>
              <a:t>, </a:t>
            </a:r>
            <a:r>
              <a:rPr lang="en-GB" dirty="0" err="1"/>
              <a:t>trajtimin</a:t>
            </a:r>
            <a:r>
              <a:rPr lang="en-GB" dirty="0"/>
              <a:t> </a:t>
            </a:r>
            <a:r>
              <a:rPr lang="en-GB" dirty="0" err="1"/>
              <a:t>dhe</a:t>
            </a:r>
            <a:r>
              <a:rPr lang="en-GB" dirty="0"/>
              <a:t> </a:t>
            </a:r>
            <a:r>
              <a:rPr lang="en-GB" dirty="0" err="1"/>
              <a:t>shqyrtimin</a:t>
            </a:r>
            <a:r>
              <a:rPr lang="en-GB" dirty="0"/>
              <a:t> e </a:t>
            </a:r>
            <a:r>
              <a:rPr lang="en-GB" dirty="0" err="1"/>
              <a:t>provave</a:t>
            </a:r>
            <a:r>
              <a:rPr lang="en-GB" dirty="0"/>
              <a:t> </a:t>
            </a:r>
            <a:r>
              <a:rPr lang="en-GB" dirty="0" err="1" smtClean="0"/>
              <a:t>elektronike</a:t>
            </a:r>
            <a:r>
              <a:rPr lang="en-GB" dirty="0" smtClean="0"/>
              <a:t>. </a:t>
            </a:r>
            <a:endParaRPr lang="en-GB" dirty="0" smtClean="0">
              <a:effectLst/>
            </a:endParaRPr>
          </a:p>
          <a:p>
            <a:pPr algn="just"/>
            <a:r>
              <a:rPr lang="en-GB" dirty="0" err="1" smtClean="0"/>
              <a:t>Nuk</a:t>
            </a:r>
            <a:r>
              <a:rPr lang="en-GB" dirty="0" smtClean="0"/>
              <a:t> </a:t>
            </a:r>
            <a:r>
              <a:rPr lang="en-GB" dirty="0" err="1"/>
              <a:t>ka</a:t>
            </a:r>
            <a:r>
              <a:rPr lang="en-GB" dirty="0"/>
              <a:t> </a:t>
            </a:r>
            <a:r>
              <a:rPr lang="en-GB" dirty="0" err="1"/>
              <a:t>për</a:t>
            </a:r>
            <a:r>
              <a:rPr lang="en-GB" dirty="0"/>
              <a:t> </a:t>
            </a:r>
            <a:r>
              <a:rPr lang="en-GB" dirty="0" err="1"/>
              <a:t>qëllim</a:t>
            </a:r>
            <a:r>
              <a:rPr lang="en-GB" dirty="0"/>
              <a:t> </a:t>
            </a:r>
            <a:r>
              <a:rPr lang="en-GB" dirty="0" err="1"/>
              <a:t>të</a:t>
            </a:r>
            <a:r>
              <a:rPr lang="en-GB" dirty="0"/>
              <a:t> </a:t>
            </a:r>
            <a:r>
              <a:rPr lang="en-GB" dirty="0" err="1"/>
              <a:t>jetë</a:t>
            </a:r>
            <a:r>
              <a:rPr lang="en-GB" dirty="0"/>
              <a:t> një manual </a:t>
            </a:r>
            <a:r>
              <a:rPr lang="en-GB" dirty="0" err="1"/>
              <a:t>udhëzues</a:t>
            </a:r>
            <a:r>
              <a:rPr lang="en-GB" dirty="0"/>
              <a:t> me </a:t>
            </a:r>
            <a:r>
              <a:rPr lang="en-GB" dirty="0" err="1"/>
              <a:t>udhëzime</a:t>
            </a:r>
            <a:r>
              <a:rPr lang="en-GB" dirty="0"/>
              <a:t> hap-pas-</a:t>
            </a:r>
            <a:r>
              <a:rPr lang="en-GB" dirty="0" err="1"/>
              <a:t>hapi</a:t>
            </a:r>
            <a:r>
              <a:rPr lang="en-GB" dirty="0"/>
              <a:t> se </a:t>
            </a:r>
            <a:r>
              <a:rPr lang="en-GB" dirty="0" err="1"/>
              <a:t>si</a:t>
            </a:r>
            <a:r>
              <a:rPr lang="en-GB" dirty="0"/>
              <a:t> </a:t>
            </a:r>
            <a:r>
              <a:rPr lang="en-GB" dirty="0" err="1"/>
              <a:t>të</a:t>
            </a:r>
            <a:r>
              <a:rPr lang="en-GB" dirty="0"/>
              <a:t> </a:t>
            </a:r>
            <a:r>
              <a:rPr lang="en-GB" dirty="0" err="1"/>
              <a:t>trajtohen</a:t>
            </a:r>
            <a:r>
              <a:rPr lang="en-GB" dirty="0"/>
              <a:t> </a:t>
            </a:r>
            <a:r>
              <a:rPr lang="en-GB" dirty="0" err="1"/>
              <a:t>provat</a:t>
            </a:r>
            <a:r>
              <a:rPr lang="en-GB" dirty="0"/>
              <a:t> </a:t>
            </a:r>
            <a:r>
              <a:rPr lang="en-GB" dirty="0" err="1"/>
              <a:t>elektronike</a:t>
            </a:r>
            <a:r>
              <a:rPr lang="en-GB" dirty="0"/>
              <a:t> </a:t>
            </a:r>
            <a:r>
              <a:rPr lang="en-GB" dirty="0" err="1"/>
              <a:t>nëpër</a:t>
            </a:r>
            <a:r>
              <a:rPr lang="en-GB" dirty="0"/>
              <a:t> </a:t>
            </a:r>
            <a:r>
              <a:rPr lang="en-GB" dirty="0" err="1"/>
              <a:t>të</a:t>
            </a:r>
            <a:r>
              <a:rPr lang="en-GB" dirty="0"/>
              <a:t> </a:t>
            </a:r>
            <a:r>
              <a:rPr lang="en-GB" dirty="0" err="1"/>
              <a:t>gjitha</a:t>
            </a:r>
            <a:r>
              <a:rPr lang="en-GB" dirty="0"/>
              <a:t> </a:t>
            </a:r>
            <a:r>
              <a:rPr lang="en-GB" dirty="0" err="1"/>
              <a:t>fazat</a:t>
            </a:r>
            <a:r>
              <a:rPr lang="en-GB" dirty="0"/>
              <a:t> e një </a:t>
            </a:r>
            <a:r>
              <a:rPr lang="en-GB" dirty="0" err="1"/>
              <a:t>hetimi</a:t>
            </a:r>
            <a:r>
              <a:rPr lang="en-GB" dirty="0"/>
              <a:t>.</a:t>
            </a:r>
            <a:endParaRPr lang="en-GB" dirty="0" smtClean="0">
              <a:effectLst/>
            </a:endParaRPr>
          </a:p>
          <a:p>
            <a:pPr algn="just"/>
            <a:r>
              <a:rPr lang="en-GB" dirty="0" err="1" smtClean="0"/>
              <a:t>Megjithatë</a:t>
            </a:r>
            <a:r>
              <a:rPr lang="en-GB" dirty="0"/>
              <a:t>, është </a:t>
            </a:r>
            <a:r>
              <a:rPr lang="en-GB" dirty="0" err="1"/>
              <a:t>kryesisht</a:t>
            </a:r>
            <a:r>
              <a:rPr lang="en-GB" dirty="0"/>
              <a:t> një </a:t>
            </a:r>
            <a:r>
              <a:rPr lang="en-GB" dirty="0" err="1"/>
              <a:t>dokument</a:t>
            </a:r>
            <a:r>
              <a:rPr lang="en-GB" dirty="0"/>
              <a:t> </a:t>
            </a:r>
            <a:r>
              <a:rPr lang="en-GB" dirty="0" err="1"/>
              <a:t>i</a:t>
            </a:r>
            <a:r>
              <a:rPr lang="en-GB" dirty="0"/>
              <a:t> </a:t>
            </a:r>
            <a:r>
              <a:rPr lang="en-GB" dirty="0" err="1"/>
              <a:t>nivelit</a:t>
            </a:r>
            <a:r>
              <a:rPr lang="en-GB" dirty="0"/>
              <a:t> </a:t>
            </a:r>
            <a:r>
              <a:rPr lang="en-GB" dirty="0" err="1"/>
              <a:t>bazë</a:t>
            </a:r>
            <a:r>
              <a:rPr lang="en-GB" dirty="0"/>
              <a:t>; </a:t>
            </a:r>
            <a:r>
              <a:rPr lang="en-GB" dirty="0" err="1"/>
              <a:t>disa</a:t>
            </a:r>
            <a:r>
              <a:rPr lang="en-GB" dirty="0"/>
              <a:t> </a:t>
            </a:r>
            <a:r>
              <a:rPr lang="en-GB" dirty="0" err="1"/>
              <a:t>janë</a:t>
            </a:r>
            <a:r>
              <a:rPr lang="en-GB" dirty="0"/>
              <a:t> </a:t>
            </a:r>
            <a:r>
              <a:rPr lang="en-GB" dirty="0" err="1"/>
              <a:t>seksione</a:t>
            </a:r>
            <a:r>
              <a:rPr lang="en-GB" dirty="0"/>
              <a:t> </a:t>
            </a:r>
            <a:r>
              <a:rPr lang="en-GB" dirty="0" err="1"/>
              <a:t>më</a:t>
            </a:r>
            <a:r>
              <a:rPr lang="en-GB" dirty="0"/>
              <a:t> </a:t>
            </a:r>
            <a:r>
              <a:rPr lang="en-GB" dirty="0" err="1"/>
              <a:t>të</a:t>
            </a:r>
            <a:r>
              <a:rPr lang="en-GB" dirty="0"/>
              <a:t> </a:t>
            </a:r>
            <a:r>
              <a:rPr lang="en-GB" dirty="0" err="1"/>
              <a:t>detajuara</a:t>
            </a:r>
            <a:r>
              <a:rPr lang="en-GB" dirty="0"/>
              <a:t> </a:t>
            </a:r>
            <a:r>
              <a:rPr lang="en-GB" dirty="0" err="1"/>
              <a:t>që</a:t>
            </a:r>
            <a:r>
              <a:rPr lang="en-GB" dirty="0"/>
              <a:t> </a:t>
            </a:r>
            <a:r>
              <a:rPr lang="en-GB" dirty="0" err="1"/>
              <a:t>ofrojnë</a:t>
            </a:r>
            <a:r>
              <a:rPr lang="en-GB" dirty="0"/>
              <a:t> </a:t>
            </a:r>
            <a:r>
              <a:rPr lang="en-GB" dirty="0" err="1"/>
              <a:t>këshilla</a:t>
            </a:r>
            <a:r>
              <a:rPr lang="en-GB" dirty="0"/>
              <a:t> </a:t>
            </a:r>
            <a:r>
              <a:rPr lang="en-GB" dirty="0" err="1"/>
              <a:t>shumë</a:t>
            </a:r>
            <a:r>
              <a:rPr lang="en-GB" dirty="0"/>
              <a:t> </a:t>
            </a:r>
            <a:r>
              <a:rPr lang="en-GB" dirty="0" err="1"/>
              <a:t>praktike</a:t>
            </a:r>
            <a:r>
              <a:rPr lang="en-GB" dirty="0"/>
              <a:t> </a:t>
            </a:r>
            <a:r>
              <a:rPr lang="en-GB" dirty="0" err="1"/>
              <a:t>për</a:t>
            </a:r>
            <a:r>
              <a:rPr lang="en-GB" dirty="0"/>
              <a:t> </a:t>
            </a:r>
            <a:r>
              <a:rPr lang="en-GB" dirty="0" err="1"/>
              <a:t>specialistët</a:t>
            </a:r>
            <a:r>
              <a:rPr lang="en-GB" dirty="0"/>
              <a:t>.</a:t>
            </a:r>
            <a:endParaRPr lang="en-GB" dirty="0" smtClean="0">
              <a:effectLst/>
            </a:endParaRPr>
          </a:p>
          <a:p>
            <a:pPr algn="just"/>
            <a:endParaRPr lang="en-GB" dirty="0"/>
          </a:p>
        </p:txBody>
      </p:sp>
      <p:pic>
        <p:nvPicPr>
          <p:cNvPr id="4" name="Bild 3"/>
          <p:cNvPicPr>
            <a:picLocks noChangeAspect="1"/>
          </p:cNvPicPr>
          <p:nvPr/>
        </p:nvPicPr>
        <p:blipFill rotWithShape="1">
          <a:blip r:embed="rId2"/>
          <a:srcRect l="1338"/>
          <a:stretch/>
        </p:blipFill>
        <p:spPr>
          <a:xfrm>
            <a:off x="107504" y="2430884"/>
            <a:ext cx="2511454" cy="2654300"/>
          </a:xfrm>
          <a:prstGeom prst="rect">
            <a:avLst/>
          </a:prstGeom>
        </p:spPr>
      </p:pic>
      <p:sp>
        <p:nvSpPr>
          <p:cNvPr id="12" name="Rectangle 2"/>
          <p:cNvSpPr>
            <a:spLocks noGrp="1"/>
          </p:cNvSpPr>
          <p:nvPr>
            <p:ph type="title"/>
          </p:nvPr>
        </p:nvSpPr>
        <p:spPr>
          <a:xfrm>
            <a:off x="457200" y="274638"/>
            <a:ext cx="8229600" cy="941997"/>
          </a:xfrm>
        </p:spPr>
        <p:txBody>
          <a:bodyPr/>
          <a:lstStyle/>
          <a:p>
            <a:r>
              <a:rPr lang="en-GB" b="1" dirty="0" err="1"/>
              <a:t>Qëllimi</a:t>
            </a:r>
            <a:r>
              <a:rPr lang="en-GB" b="1" dirty="0"/>
              <a:t> </a:t>
            </a:r>
            <a:r>
              <a:rPr lang="en-GB" b="1" dirty="0" err="1"/>
              <a:t>i</a:t>
            </a:r>
            <a:r>
              <a:rPr lang="en-GB" b="1" dirty="0"/>
              <a:t> </a:t>
            </a:r>
            <a:r>
              <a:rPr lang="en-GB" b="1" dirty="0" err="1"/>
              <a:t>Udhëzuesit</a:t>
            </a:r>
            <a:endParaRPr lang="en-GB" b="1" dirty="0" smtClean="0"/>
          </a:p>
        </p:txBody>
      </p:sp>
      <p:sp>
        <p:nvSpPr>
          <p:cNvPr id="2" name="Espace réservé du numéro de diapositive 1"/>
          <p:cNvSpPr>
            <a:spLocks noGrp="1"/>
          </p:cNvSpPr>
          <p:nvPr>
            <p:ph type="sldNum" sz="quarter" idx="12"/>
          </p:nvPr>
        </p:nvSpPr>
        <p:spPr/>
        <p:txBody>
          <a:bodyPr/>
          <a:lstStyle/>
          <a:p>
            <a:r>
              <a:rPr lang="en-US" dirty="0" smtClean="0"/>
              <a:t>!</a:t>
            </a:r>
            <a:fld id="{C1820EB3-92EE-104B-92CD-26C09B1518FE}" type="slidenum">
              <a:rPr lang="en-US" smtClean="0"/>
              <a:pPr/>
              <a:t>51</a:t>
            </a:fld>
            <a:endParaRPr lang="en-US" dirty="0"/>
          </a:p>
        </p:txBody>
      </p:sp>
    </p:spTree>
    <p:extLst>
      <p:ext uri="{BB962C8B-B14F-4D97-AF65-F5344CB8AC3E}">
        <p14:creationId xmlns:p14="http://schemas.microsoft.com/office/powerpoint/2010/main" val="256800524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1" algn="ctr" defTabSz="457200" rtl="0">
              <a:spcBef>
                <a:spcPct val="0"/>
              </a:spcBef>
            </a:pPr>
            <a:r>
              <a:rPr lang="en-GB" sz="4000" b="1" dirty="0" err="1" smtClean="0">
                <a:latin typeface="+mn-lt"/>
              </a:rPr>
              <a:t>Për</a:t>
            </a:r>
            <a:r>
              <a:rPr lang="en-GB" sz="4000" b="1" dirty="0" smtClean="0">
                <a:latin typeface="+mn-lt"/>
              </a:rPr>
              <a:t> </a:t>
            </a:r>
            <a:r>
              <a:rPr lang="en-GB" sz="4000" b="1" dirty="0" err="1" smtClean="0">
                <a:latin typeface="+mn-lt"/>
              </a:rPr>
              <a:t>kë</a:t>
            </a:r>
            <a:r>
              <a:rPr lang="en-GB" sz="4000" b="1" dirty="0" smtClean="0">
                <a:latin typeface="+mn-lt"/>
              </a:rPr>
              <a:t> është </a:t>
            </a:r>
            <a:r>
              <a:rPr lang="en-GB" sz="4000" b="1" dirty="0" err="1" smtClean="0">
                <a:latin typeface="+mn-lt"/>
              </a:rPr>
              <a:t>Udhëzuesi</a:t>
            </a:r>
            <a:endParaRPr lang="en-US" sz="4000" dirty="0">
              <a:latin typeface="+mn-lt"/>
            </a:endParaRPr>
          </a:p>
        </p:txBody>
      </p:sp>
      <p:sp>
        <p:nvSpPr>
          <p:cNvPr id="3" name="Content Placeholder 2"/>
          <p:cNvSpPr>
            <a:spLocks noGrp="1"/>
          </p:cNvSpPr>
          <p:nvPr>
            <p:ph idx="1"/>
          </p:nvPr>
        </p:nvSpPr>
        <p:spPr/>
        <p:txBody>
          <a:bodyPr>
            <a:normAutofit fontScale="92500" lnSpcReduction="20000"/>
          </a:bodyPr>
          <a:lstStyle/>
          <a:p>
            <a:pPr algn="just"/>
            <a:r>
              <a:rPr lang="en-US" dirty="0" err="1" smtClean="0"/>
              <a:t>Ky</a:t>
            </a:r>
            <a:r>
              <a:rPr lang="en-US" dirty="0" smtClean="0"/>
              <a:t> </a:t>
            </a:r>
            <a:r>
              <a:rPr lang="en-US" dirty="0" err="1"/>
              <a:t>udhëzues</a:t>
            </a:r>
            <a:r>
              <a:rPr lang="en-US" dirty="0"/>
              <a:t> </a:t>
            </a:r>
            <a:r>
              <a:rPr lang="en-US" dirty="0" err="1"/>
              <a:t>është</a:t>
            </a:r>
            <a:r>
              <a:rPr lang="en-US" dirty="0"/>
              <a:t> </a:t>
            </a:r>
            <a:r>
              <a:rPr lang="en-US" dirty="0" err="1"/>
              <a:t>përgatitur</a:t>
            </a:r>
            <a:r>
              <a:rPr lang="en-US" dirty="0"/>
              <a:t> </a:t>
            </a:r>
            <a:r>
              <a:rPr lang="en-US" dirty="0" err="1"/>
              <a:t>për</a:t>
            </a:r>
            <a:r>
              <a:rPr lang="en-US" dirty="0"/>
              <a:t> </a:t>
            </a:r>
            <a:r>
              <a:rPr lang="en-US" dirty="0" err="1"/>
              <a:t>përdorim</a:t>
            </a:r>
            <a:r>
              <a:rPr lang="en-US" dirty="0"/>
              <a:t> </a:t>
            </a:r>
            <a:r>
              <a:rPr lang="en-US" dirty="0" err="1"/>
              <a:t>nga</a:t>
            </a:r>
            <a:r>
              <a:rPr lang="en-US" dirty="0"/>
              <a:t> </a:t>
            </a:r>
            <a:r>
              <a:rPr lang="en-US" dirty="0" err="1"/>
              <a:t>vendet</a:t>
            </a:r>
            <a:r>
              <a:rPr lang="en-US" dirty="0"/>
              <a:t> </a:t>
            </a:r>
            <a:r>
              <a:rPr lang="en-US" dirty="0" err="1"/>
              <a:t>që</a:t>
            </a:r>
            <a:r>
              <a:rPr lang="en-US" dirty="0"/>
              <a:t> </a:t>
            </a:r>
            <a:r>
              <a:rPr lang="en-US" dirty="0" err="1"/>
              <a:t>po</a:t>
            </a:r>
            <a:r>
              <a:rPr lang="en-US" dirty="0"/>
              <a:t> </a:t>
            </a:r>
            <a:r>
              <a:rPr lang="en-US" dirty="0" err="1"/>
              <a:t>zhvillojnë</a:t>
            </a:r>
            <a:r>
              <a:rPr lang="en-US" dirty="0"/>
              <a:t> </a:t>
            </a:r>
            <a:r>
              <a:rPr lang="en-US" dirty="0" err="1"/>
              <a:t>përgjigjen</a:t>
            </a:r>
            <a:r>
              <a:rPr lang="en-US" dirty="0"/>
              <a:t> e </a:t>
            </a:r>
            <a:r>
              <a:rPr lang="en-US" dirty="0" err="1"/>
              <a:t>tyre</a:t>
            </a:r>
            <a:r>
              <a:rPr lang="en-US" dirty="0"/>
              <a:t> </a:t>
            </a:r>
            <a:r>
              <a:rPr lang="en-US" dirty="0" err="1"/>
              <a:t>ndaj</a:t>
            </a:r>
            <a:r>
              <a:rPr lang="en-US" dirty="0"/>
              <a:t> </a:t>
            </a:r>
            <a:r>
              <a:rPr lang="en-US" dirty="0" err="1"/>
              <a:t>krimit</a:t>
            </a:r>
            <a:r>
              <a:rPr lang="en-US" dirty="0"/>
              <a:t> </a:t>
            </a:r>
            <a:r>
              <a:rPr lang="en-US" dirty="0" err="1"/>
              <a:t>kibernetik</a:t>
            </a:r>
            <a:r>
              <a:rPr lang="en-US" dirty="0"/>
              <a:t> </a:t>
            </a:r>
            <a:r>
              <a:rPr lang="en-US" dirty="0" err="1"/>
              <a:t>dhe</a:t>
            </a:r>
            <a:r>
              <a:rPr lang="en-US" dirty="0"/>
              <a:t> </a:t>
            </a:r>
            <a:r>
              <a:rPr lang="en-US" dirty="0" err="1"/>
              <a:t>vendosjen</a:t>
            </a:r>
            <a:r>
              <a:rPr lang="en-US" dirty="0"/>
              <a:t> e </a:t>
            </a:r>
            <a:r>
              <a:rPr lang="en-US" dirty="0" err="1"/>
              <a:t>rregullave</a:t>
            </a:r>
            <a:r>
              <a:rPr lang="en-US" dirty="0"/>
              <a:t> </a:t>
            </a:r>
            <a:r>
              <a:rPr lang="en-US" dirty="0" err="1"/>
              <a:t>dhe</a:t>
            </a:r>
            <a:r>
              <a:rPr lang="en-US" dirty="0"/>
              <a:t> </a:t>
            </a:r>
            <a:r>
              <a:rPr lang="en-US" dirty="0" err="1"/>
              <a:t>protokolleve</a:t>
            </a:r>
            <a:r>
              <a:rPr lang="en-US" dirty="0"/>
              <a:t> </a:t>
            </a:r>
            <a:r>
              <a:rPr lang="en-US" dirty="0" err="1"/>
              <a:t>për</a:t>
            </a:r>
            <a:r>
              <a:rPr lang="en-US" dirty="0"/>
              <a:t> </a:t>
            </a:r>
            <a:r>
              <a:rPr lang="en-US" dirty="0" err="1"/>
              <a:t>t'u</a:t>
            </a:r>
            <a:r>
              <a:rPr lang="en-US" dirty="0"/>
              <a:t> </a:t>
            </a:r>
            <a:r>
              <a:rPr lang="en-US" dirty="0" err="1"/>
              <a:t>marrë</a:t>
            </a:r>
            <a:r>
              <a:rPr lang="en-US" dirty="0"/>
              <a:t> me </a:t>
            </a:r>
            <a:r>
              <a:rPr lang="en-US" dirty="0" err="1"/>
              <a:t>provat</a:t>
            </a:r>
            <a:r>
              <a:rPr lang="en-US" dirty="0"/>
              <a:t> </a:t>
            </a:r>
            <a:r>
              <a:rPr lang="en-US" dirty="0" err="1"/>
              <a:t>elektronike</a:t>
            </a:r>
            <a:r>
              <a:rPr lang="en-US" dirty="0"/>
              <a:t>.</a:t>
            </a:r>
            <a:endParaRPr lang="en-US" dirty="0" smtClean="0"/>
          </a:p>
          <a:p>
            <a:pPr algn="just"/>
            <a:r>
              <a:rPr lang="en-US" dirty="0" err="1" smtClean="0"/>
              <a:t>Shumica</a:t>
            </a:r>
            <a:r>
              <a:rPr lang="en-US" dirty="0" smtClean="0"/>
              <a:t> </a:t>
            </a:r>
            <a:r>
              <a:rPr lang="en-US" dirty="0"/>
              <a:t>e </a:t>
            </a:r>
            <a:r>
              <a:rPr lang="en-US" dirty="0" err="1"/>
              <a:t>udhëzuesve</a:t>
            </a:r>
            <a:r>
              <a:rPr lang="en-US" dirty="0"/>
              <a:t> </a:t>
            </a:r>
            <a:r>
              <a:rPr lang="en-US" dirty="0" err="1"/>
              <a:t>ekzistues</a:t>
            </a:r>
            <a:r>
              <a:rPr lang="en-US" dirty="0"/>
              <a:t> </a:t>
            </a:r>
            <a:r>
              <a:rPr lang="en-US" dirty="0" err="1"/>
              <a:t>janë</a:t>
            </a:r>
            <a:r>
              <a:rPr lang="en-US" dirty="0"/>
              <a:t> </a:t>
            </a:r>
            <a:r>
              <a:rPr lang="en-US" dirty="0" err="1"/>
              <a:t>krijuar</a:t>
            </a:r>
            <a:r>
              <a:rPr lang="en-US" dirty="0"/>
              <a:t> </a:t>
            </a:r>
            <a:r>
              <a:rPr lang="en-US" dirty="0" err="1"/>
              <a:t>për</a:t>
            </a:r>
            <a:r>
              <a:rPr lang="en-US" dirty="0"/>
              <a:t> </a:t>
            </a:r>
            <a:r>
              <a:rPr lang="en-US" dirty="0" err="1"/>
              <a:t>komunitetin</a:t>
            </a:r>
            <a:r>
              <a:rPr lang="en-US" dirty="0"/>
              <a:t> e </a:t>
            </a:r>
            <a:r>
              <a:rPr lang="en-US" dirty="0" err="1"/>
              <a:t>zbatimit</a:t>
            </a:r>
            <a:r>
              <a:rPr lang="en-US" dirty="0"/>
              <a:t> </a:t>
            </a:r>
            <a:r>
              <a:rPr lang="en-US" dirty="0" err="1"/>
              <a:t>të</a:t>
            </a:r>
            <a:r>
              <a:rPr lang="en-US" dirty="0"/>
              <a:t> </a:t>
            </a:r>
            <a:r>
              <a:rPr lang="en-US" dirty="0" err="1"/>
              <a:t>ligjit</a:t>
            </a:r>
            <a:r>
              <a:rPr lang="en-US" dirty="0"/>
              <a:t>.</a:t>
            </a:r>
            <a:endParaRPr lang="en-US" dirty="0" smtClean="0"/>
          </a:p>
          <a:p>
            <a:pPr algn="just"/>
            <a:r>
              <a:rPr lang="en-US" dirty="0" err="1" smtClean="0"/>
              <a:t>Ky</a:t>
            </a:r>
            <a:r>
              <a:rPr lang="en-US" dirty="0" smtClean="0"/>
              <a:t> </a:t>
            </a:r>
            <a:r>
              <a:rPr lang="en-US" dirty="0" err="1"/>
              <a:t>udhëzues</a:t>
            </a:r>
            <a:r>
              <a:rPr lang="en-US" dirty="0"/>
              <a:t> </a:t>
            </a:r>
            <a:r>
              <a:rPr lang="en-US" dirty="0" err="1"/>
              <a:t>është</a:t>
            </a:r>
            <a:r>
              <a:rPr lang="en-US" dirty="0"/>
              <a:t> </a:t>
            </a:r>
            <a:r>
              <a:rPr lang="en-US" dirty="0" err="1"/>
              <a:t>për</a:t>
            </a:r>
            <a:r>
              <a:rPr lang="en-US" dirty="0"/>
              <a:t> </a:t>
            </a:r>
            <a:r>
              <a:rPr lang="en-US" dirty="0" err="1"/>
              <a:t>një</a:t>
            </a:r>
            <a:r>
              <a:rPr lang="en-US" dirty="0"/>
              <a:t> </a:t>
            </a:r>
            <a:r>
              <a:rPr lang="en-US" dirty="0" err="1"/>
              <a:t>audiencë</a:t>
            </a:r>
            <a:r>
              <a:rPr lang="en-US" dirty="0"/>
              <a:t> </a:t>
            </a:r>
            <a:r>
              <a:rPr lang="en-US" dirty="0" err="1"/>
              <a:t>më</a:t>
            </a:r>
            <a:r>
              <a:rPr lang="en-US" dirty="0"/>
              <a:t> </a:t>
            </a:r>
            <a:r>
              <a:rPr lang="en-US" dirty="0" err="1"/>
              <a:t>të</a:t>
            </a:r>
            <a:r>
              <a:rPr lang="en-US" dirty="0"/>
              <a:t> </a:t>
            </a:r>
            <a:r>
              <a:rPr lang="en-US" dirty="0" err="1"/>
              <a:t>gjerë</a:t>
            </a:r>
            <a:r>
              <a:rPr lang="en-US" dirty="0"/>
              <a:t> </a:t>
            </a:r>
            <a:r>
              <a:rPr lang="en-US" dirty="0" err="1"/>
              <a:t>dhe</a:t>
            </a:r>
            <a:r>
              <a:rPr lang="en-US" dirty="0"/>
              <a:t> </a:t>
            </a:r>
            <a:r>
              <a:rPr lang="en-US" dirty="0" err="1"/>
              <a:t>përfshin</a:t>
            </a:r>
            <a:r>
              <a:rPr lang="en-US" dirty="0"/>
              <a:t> </a:t>
            </a:r>
            <a:r>
              <a:rPr lang="en-US" dirty="0" err="1"/>
              <a:t>edhe</a:t>
            </a:r>
            <a:r>
              <a:rPr lang="en-US" dirty="0"/>
              <a:t> </a:t>
            </a:r>
            <a:r>
              <a:rPr lang="en-US" dirty="0" err="1"/>
              <a:t>gjyqtarët</a:t>
            </a:r>
            <a:r>
              <a:rPr lang="en-US" dirty="0"/>
              <a:t>, </a:t>
            </a:r>
            <a:r>
              <a:rPr lang="en-US" dirty="0" err="1"/>
              <a:t>prokurorët</a:t>
            </a:r>
            <a:r>
              <a:rPr lang="en-US" dirty="0"/>
              <a:t> </a:t>
            </a:r>
            <a:r>
              <a:rPr lang="en-US" dirty="0" err="1"/>
              <a:t>dhe</a:t>
            </a:r>
            <a:r>
              <a:rPr lang="en-US" dirty="0"/>
              <a:t> </a:t>
            </a:r>
            <a:r>
              <a:rPr lang="en-US" dirty="0" err="1"/>
              <a:t>të</a:t>
            </a:r>
            <a:r>
              <a:rPr lang="en-US" dirty="0"/>
              <a:t> </a:t>
            </a:r>
            <a:r>
              <a:rPr lang="en-US" dirty="0" err="1"/>
              <a:t>tjerët</a:t>
            </a:r>
            <a:r>
              <a:rPr lang="en-US" dirty="0"/>
              <a:t> </a:t>
            </a:r>
            <a:r>
              <a:rPr lang="en-US" dirty="0" err="1"/>
              <a:t>në</a:t>
            </a:r>
            <a:r>
              <a:rPr lang="en-US" dirty="0"/>
              <a:t> </a:t>
            </a:r>
            <a:r>
              <a:rPr lang="en-US" dirty="0" err="1"/>
              <a:t>sistemin</a:t>
            </a:r>
            <a:r>
              <a:rPr lang="en-US" dirty="0"/>
              <a:t> e </a:t>
            </a:r>
            <a:r>
              <a:rPr lang="en-US" dirty="0" err="1"/>
              <a:t>drejtësisë</a:t>
            </a:r>
            <a:r>
              <a:rPr lang="en-US" dirty="0"/>
              <a:t>, </a:t>
            </a:r>
            <a:r>
              <a:rPr lang="en-US" dirty="0" err="1"/>
              <a:t>si</a:t>
            </a:r>
            <a:r>
              <a:rPr lang="en-US" dirty="0"/>
              <a:t> </a:t>
            </a:r>
            <a:r>
              <a:rPr lang="en-US" dirty="0" err="1"/>
              <a:t>hetuesit</a:t>
            </a:r>
            <a:r>
              <a:rPr lang="en-US" dirty="0"/>
              <a:t> e </a:t>
            </a:r>
            <a:r>
              <a:rPr lang="en-US" dirty="0" err="1"/>
              <a:t>sektorit</a:t>
            </a:r>
            <a:r>
              <a:rPr lang="en-US" dirty="0"/>
              <a:t> </a:t>
            </a:r>
            <a:r>
              <a:rPr lang="en-US" dirty="0" err="1"/>
              <a:t>privat</a:t>
            </a:r>
            <a:r>
              <a:rPr lang="en-US" dirty="0"/>
              <a:t>, </a:t>
            </a:r>
            <a:r>
              <a:rPr lang="en-US" dirty="0" err="1"/>
              <a:t>avokatët</a:t>
            </a:r>
            <a:r>
              <a:rPr lang="en-US" dirty="0"/>
              <a:t>, </a:t>
            </a:r>
            <a:r>
              <a:rPr lang="en-US" dirty="0" err="1"/>
              <a:t>noterët</a:t>
            </a:r>
            <a:r>
              <a:rPr lang="en-US" dirty="0"/>
              <a:t> </a:t>
            </a:r>
            <a:r>
              <a:rPr lang="en-US" dirty="0" err="1"/>
              <a:t>dhe</a:t>
            </a:r>
            <a:r>
              <a:rPr lang="en-US" dirty="0"/>
              <a:t> </a:t>
            </a:r>
            <a:r>
              <a:rPr lang="en-US" dirty="0" err="1"/>
              <a:t>nëpunës</a:t>
            </a:r>
            <a:r>
              <a:rPr lang="en-US" dirty="0"/>
              <a:t> </a:t>
            </a:r>
            <a:r>
              <a:rPr lang="en-US" dirty="0" err="1"/>
              <a:t>të</a:t>
            </a:r>
            <a:r>
              <a:rPr lang="en-US" dirty="0"/>
              <a:t> </a:t>
            </a:r>
            <a:r>
              <a:rPr lang="en-US" dirty="0" err="1"/>
              <a:t>tjerë</a:t>
            </a:r>
            <a:r>
              <a:rPr lang="en-US" dirty="0"/>
              <a:t> </a:t>
            </a:r>
            <a:r>
              <a:rPr lang="en-US" dirty="0" err="1"/>
              <a:t>të</a:t>
            </a:r>
            <a:r>
              <a:rPr lang="en-US" dirty="0"/>
              <a:t> </a:t>
            </a:r>
            <a:r>
              <a:rPr lang="en-US" dirty="0" err="1"/>
              <a:t>fushës</a:t>
            </a:r>
            <a:r>
              <a:rPr lang="en-US" dirty="0"/>
              <a:t>.</a:t>
            </a:r>
            <a:endParaRPr lang="en-GB" dirty="0"/>
          </a:p>
          <a:p>
            <a:pPr algn="just"/>
            <a:endParaRPr lang="en-US" dirty="0"/>
          </a:p>
        </p:txBody>
      </p:sp>
      <p:sp>
        <p:nvSpPr>
          <p:cNvPr id="4" name="Espace réservé du numéro de diapositive 3"/>
          <p:cNvSpPr>
            <a:spLocks noGrp="1"/>
          </p:cNvSpPr>
          <p:nvPr>
            <p:ph type="sldNum" sz="quarter" idx="12"/>
          </p:nvPr>
        </p:nvSpPr>
        <p:spPr/>
        <p:txBody>
          <a:bodyPr/>
          <a:lstStyle/>
          <a:p>
            <a:r>
              <a:rPr lang="en-US" dirty="0" smtClean="0"/>
              <a:t>!</a:t>
            </a:r>
            <a:fld id="{C1820EB3-92EE-104B-92CD-26C09B1518FE}" type="slidenum">
              <a:rPr lang="en-US" smtClean="0"/>
              <a:pPr/>
              <a:t>52</a:t>
            </a:fld>
            <a:endParaRPr lang="en-US" dirty="0"/>
          </a:p>
        </p:txBody>
      </p:sp>
    </p:spTree>
    <p:extLst>
      <p:ext uri="{BB962C8B-B14F-4D97-AF65-F5344CB8AC3E}">
        <p14:creationId xmlns:p14="http://schemas.microsoft.com/office/powerpoint/2010/main" val="280819575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1" algn="ctr" defTabSz="457200" rtl="0">
              <a:spcBef>
                <a:spcPct val="0"/>
              </a:spcBef>
            </a:pPr>
            <a:r>
              <a:rPr lang="en-GB" sz="4000" b="1" dirty="0" smtClean="0">
                <a:latin typeface="+mn-lt"/>
              </a:rPr>
              <a:t>Si </a:t>
            </a:r>
            <a:r>
              <a:rPr lang="en-GB" sz="4000" b="1" dirty="0" err="1" smtClean="0">
                <a:latin typeface="+mn-lt"/>
              </a:rPr>
              <a:t>duhet</a:t>
            </a:r>
            <a:r>
              <a:rPr lang="en-GB" sz="4000" b="1" dirty="0" smtClean="0">
                <a:latin typeface="+mn-lt"/>
              </a:rPr>
              <a:t> </a:t>
            </a:r>
            <a:r>
              <a:rPr lang="en-GB" sz="4000" b="1" dirty="0" err="1" smtClean="0">
                <a:latin typeface="+mn-lt"/>
              </a:rPr>
              <a:t>përdorur</a:t>
            </a:r>
            <a:r>
              <a:rPr lang="en-GB" sz="4000" b="1" dirty="0" smtClean="0">
                <a:latin typeface="+mn-lt"/>
              </a:rPr>
              <a:t> </a:t>
            </a:r>
            <a:r>
              <a:rPr lang="en-GB" sz="4000" b="1" dirty="0" err="1" smtClean="0">
                <a:latin typeface="+mn-lt"/>
              </a:rPr>
              <a:t>Udhëzuesi</a:t>
            </a:r>
            <a:endParaRPr lang="en-US" sz="4000" dirty="0">
              <a:latin typeface="+mn-lt"/>
            </a:endParaRPr>
          </a:p>
        </p:txBody>
      </p:sp>
      <p:sp>
        <p:nvSpPr>
          <p:cNvPr id="3" name="Content Placeholder 2"/>
          <p:cNvSpPr>
            <a:spLocks noGrp="1"/>
          </p:cNvSpPr>
          <p:nvPr>
            <p:ph idx="1"/>
          </p:nvPr>
        </p:nvSpPr>
        <p:spPr/>
        <p:txBody>
          <a:bodyPr>
            <a:normAutofit fontScale="92500" lnSpcReduction="10000"/>
          </a:bodyPr>
          <a:lstStyle/>
          <a:p>
            <a:pPr algn="just"/>
            <a:r>
              <a:rPr lang="en-US" dirty="0" err="1" smtClean="0"/>
              <a:t>Ky</a:t>
            </a:r>
            <a:r>
              <a:rPr lang="en-US" dirty="0" smtClean="0"/>
              <a:t> </a:t>
            </a:r>
            <a:r>
              <a:rPr lang="en-US" dirty="0" err="1"/>
              <a:t>udhëzues</a:t>
            </a:r>
            <a:r>
              <a:rPr lang="en-US" dirty="0"/>
              <a:t> </a:t>
            </a:r>
            <a:r>
              <a:rPr lang="en-US" dirty="0" err="1"/>
              <a:t>është</a:t>
            </a:r>
            <a:r>
              <a:rPr lang="en-US" dirty="0"/>
              <a:t> </a:t>
            </a:r>
            <a:r>
              <a:rPr lang="en-US" dirty="0" err="1"/>
              <a:t>për</a:t>
            </a:r>
            <a:r>
              <a:rPr lang="en-US" dirty="0"/>
              <a:t> </a:t>
            </a:r>
            <a:r>
              <a:rPr lang="en-US" dirty="0" err="1"/>
              <a:t>përdorim</a:t>
            </a:r>
            <a:r>
              <a:rPr lang="en-US" dirty="0"/>
              <a:t> </a:t>
            </a:r>
            <a:r>
              <a:rPr lang="en-US" dirty="0" err="1"/>
              <a:t>nga</a:t>
            </a:r>
            <a:r>
              <a:rPr lang="en-US" dirty="0"/>
              <a:t> </a:t>
            </a:r>
            <a:r>
              <a:rPr lang="en-US" dirty="0" err="1"/>
              <a:t>ata</a:t>
            </a:r>
            <a:r>
              <a:rPr lang="en-US" dirty="0"/>
              <a:t> </a:t>
            </a:r>
            <a:r>
              <a:rPr lang="en-US" dirty="0" err="1"/>
              <a:t>që</a:t>
            </a:r>
            <a:r>
              <a:rPr lang="en-US" dirty="0"/>
              <a:t> </a:t>
            </a:r>
            <a:r>
              <a:rPr lang="en-US" dirty="0" err="1"/>
              <a:t>hasin</a:t>
            </a:r>
            <a:r>
              <a:rPr lang="en-US" dirty="0"/>
              <a:t> </a:t>
            </a:r>
            <a:r>
              <a:rPr lang="en-US" dirty="0" err="1"/>
              <a:t>burime</a:t>
            </a:r>
            <a:r>
              <a:rPr lang="en-US" dirty="0"/>
              <a:t> </a:t>
            </a:r>
            <a:r>
              <a:rPr lang="en-US" dirty="0" err="1"/>
              <a:t>të</a:t>
            </a:r>
            <a:r>
              <a:rPr lang="en-US" dirty="0"/>
              <a:t> </a:t>
            </a:r>
            <a:r>
              <a:rPr lang="en-US" dirty="0" err="1"/>
              <a:t>provave</a:t>
            </a:r>
            <a:r>
              <a:rPr lang="en-US" dirty="0"/>
              <a:t> </a:t>
            </a:r>
            <a:r>
              <a:rPr lang="en-US" dirty="0" err="1"/>
              <a:t>elektronike</a:t>
            </a:r>
            <a:r>
              <a:rPr lang="en-US" dirty="0"/>
              <a:t> </a:t>
            </a:r>
            <a:r>
              <a:rPr lang="en-US" dirty="0" err="1"/>
              <a:t>gjatë</a:t>
            </a:r>
            <a:r>
              <a:rPr lang="en-US" dirty="0"/>
              <a:t> </a:t>
            </a:r>
            <a:r>
              <a:rPr lang="en-US" dirty="0" err="1"/>
              <a:t>punës</a:t>
            </a:r>
            <a:r>
              <a:rPr lang="en-US" dirty="0"/>
              <a:t> </a:t>
            </a:r>
            <a:r>
              <a:rPr lang="en-US" dirty="0" err="1"/>
              <a:t>së</a:t>
            </a:r>
            <a:r>
              <a:rPr lang="en-US" dirty="0"/>
              <a:t> </a:t>
            </a:r>
            <a:r>
              <a:rPr lang="en-US" dirty="0" err="1"/>
              <a:t>tyre</a:t>
            </a:r>
            <a:r>
              <a:rPr lang="en-US" dirty="0"/>
              <a:t> </a:t>
            </a:r>
            <a:r>
              <a:rPr lang="en-US" dirty="0" err="1"/>
              <a:t>dhe</a:t>
            </a:r>
            <a:r>
              <a:rPr lang="en-US" dirty="0"/>
              <a:t> </a:t>
            </a:r>
            <a:r>
              <a:rPr lang="en-US" dirty="0" err="1"/>
              <a:t>që</a:t>
            </a:r>
            <a:r>
              <a:rPr lang="en-US" dirty="0"/>
              <a:t> </a:t>
            </a:r>
            <a:r>
              <a:rPr lang="en-US" dirty="0" err="1"/>
              <a:t>synojnë</a:t>
            </a:r>
            <a:r>
              <a:rPr lang="en-US" dirty="0"/>
              <a:t> </a:t>
            </a:r>
            <a:r>
              <a:rPr lang="en-US" dirty="0" err="1"/>
              <a:t>të</a:t>
            </a:r>
            <a:r>
              <a:rPr lang="en-US" dirty="0"/>
              <a:t> </a:t>
            </a:r>
            <a:r>
              <a:rPr lang="en-US" dirty="0" err="1"/>
              <a:t>përdorin</a:t>
            </a:r>
            <a:r>
              <a:rPr lang="en-US" dirty="0"/>
              <a:t> </a:t>
            </a:r>
            <a:r>
              <a:rPr lang="en-US" dirty="0" err="1"/>
              <a:t>informacionin</a:t>
            </a:r>
            <a:r>
              <a:rPr lang="en-US" dirty="0"/>
              <a:t> e </a:t>
            </a:r>
            <a:r>
              <a:rPr lang="en-US" dirty="0" err="1"/>
              <a:t>fituar</a:t>
            </a:r>
            <a:r>
              <a:rPr lang="en-US" dirty="0"/>
              <a:t> </a:t>
            </a:r>
            <a:r>
              <a:rPr lang="en-US" dirty="0" err="1"/>
              <a:t>nga</a:t>
            </a:r>
            <a:r>
              <a:rPr lang="en-US" dirty="0"/>
              <a:t> </a:t>
            </a:r>
            <a:r>
              <a:rPr lang="en-US" dirty="0" err="1"/>
              <a:t>ato</a:t>
            </a:r>
            <a:r>
              <a:rPr lang="en-US" dirty="0"/>
              <a:t> </a:t>
            </a:r>
            <a:r>
              <a:rPr lang="en-US" dirty="0" err="1"/>
              <a:t>burime</a:t>
            </a:r>
            <a:r>
              <a:rPr lang="en-US" dirty="0"/>
              <a:t> </a:t>
            </a:r>
            <a:r>
              <a:rPr lang="en-US" dirty="0" err="1"/>
              <a:t>në</a:t>
            </a:r>
            <a:r>
              <a:rPr lang="en-US" dirty="0"/>
              <a:t> </a:t>
            </a:r>
            <a:r>
              <a:rPr lang="en-US" dirty="0" err="1"/>
              <a:t>sistemin</a:t>
            </a:r>
            <a:r>
              <a:rPr lang="en-US" dirty="0"/>
              <a:t> e </a:t>
            </a:r>
            <a:r>
              <a:rPr lang="en-US" dirty="0" err="1"/>
              <a:t>drejtësisë</a:t>
            </a:r>
            <a:r>
              <a:rPr lang="en-US" dirty="0"/>
              <a:t> </a:t>
            </a:r>
            <a:r>
              <a:rPr lang="en-US" dirty="0" err="1"/>
              <a:t>të</a:t>
            </a:r>
            <a:r>
              <a:rPr lang="en-US" dirty="0"/>
              <a:t> </a:t>
            </a:r>
            <a:r>
              <a:rPr lang="en-US" dirty="0" err="1"/>
              <a:t>vendit</a:t>
            </a:r>
            <a:r>
              <a:rPr lang="en-US" dirty="0"/>
              <a:t> </a:t>
            </a:r>
            <a:r>
              <a:rPr lang="en-US" dirty="0" err="1"/>
              <a:t>të</a:t>
            </a:r>
            <a:r>
              <a:rPr lang="en-US" dirty="0"/>
              <a:t> </a:t>
            </a:r>
            <a:r>
              <a:rPr lang="en-US" dirty="0" err="1"/>
              <a:t>tyre</a:t>
            </a:r>
            <a:r>
              <a:rPr lang="en-US" dirty="0"/>
              <a:t> </a:t>
            </a:r>
            <a:r>
              <a:rPr lang="en-US" dirty="0" err="1"/>
              <a:t>ose</a:t>
            </a:r>
            <a:r>
              <a:rPr lang="en-US" dirty="0"/>
              <a:t> </a:t>
            </a:r>
            <a:r>
              <a:rPr lang="en-US" dirty="0" err="1"/>
              <a:t>për</a:t>
            </a:r>
            <a:r>
              <a:rPr lang="en-US" dirty="0"/>
              <a:t> </a:t>
            </a:r>
            <a:r>
              <a:rPr lang="en-US" dirty="0" err="1"/>
              <a:t>përdorim</a:t>
            </a:r>
            <a:r>
              <a:rPr lang="en-US" dirty="0"/>
              <a:t> </a:t>
            </a:r>
            <a:r>
              <a:rPr lang="en-US" dirty="0" err="1"/>
              <a:t>në</a:t>
            </a:r>
            <a:r>
              <a:rPr lang="en-US" dirty="0"/>
              <a:t> </a:t>
            </a:r>
            <a:r>
              <a:rPr lang="en-US" dirty="0" err="1"/>
              <a:t>sistemin</a:t>
            </a:r>
            <a:r>
              <a:rPr lang="en-US" dirty="0"/>
              <a:t> e </a:t>
            </a:r>
            <a:r>
              <a:rPr lang="en-US" dirty="0" err="1"/>
              <a:t>drejtësisë</a:t>
            </a:r>
            <a:r>
              <a:rPr lang="en-US" dirty="0"/>
              <a:t> </a:t>
            </a:r>
            <a:r>
              <a:rPr lang="en-US" dirty="0" err="1"/>
              <a:t>të</a:t>
            </a:r>
            <a:r>
              <a:rPr lang="en-US" dirty="0"/>
              <a:t> </a:t>
            </a:r>
            <a:r>
              <a:rPr lang="en-US" dirty="0" err="1"/>
              <a:t>një</a:t>
            </a:r>
            <a:r>
              <a:rPr lang="en-US" dirty="0"/>
              <a:t> </a:t>
            </a:r>
            <a:r>
              <a:rPr lang="en-US" dirty="0" err="1"/>
              <a:t>juridiksioni</a:t>
            </a:r>
            <a:r>
              <a:rPr lang="en-US" dirty="0"/>
              <a:t> </a:t>
            </a:r>
            <a:r>
              <a:rPr lang="en-US" dirty="0" err="1"/>
              <a:t>tjetër</a:t>
            </a:r>
            <a:r>
              <a:rPr lang="en-US" dirty="0"/>
              <a:t>.</a:t>
            </a:r>
            <a:endParaRPr lang="en-US" dirty="0" smtClean="0"/>
          </a:p>
          <a:p>
            <a:pPr algn="just"/>
            <a:r>
              <a:rPr lang="en-US" dirty="0" err="1" smtClean="0"/>
              <a:t>Ky</a:t>
            </a:r>
            <a:r>
              <a:rPr lang="en-US" dirty="0" smtClean="0"/>
              <a:t> </a:t>
            </a:r>
            <a:r>
              <a:rPr lang="en-US" dirty="0" err="1"/>
              <a:t>udhëzues</a:t>
            </a:r>
            <a:r>
              <a:rPr lang="en-US" dirty="0"/>
              <a:t> </a:t>
            </a:r>
            <a:r>
              <a:rPr lang="en-US" dirty="0" err="1"/>
              <a:t>duhet</a:t>
            </a:r>
            <a:r>
              <a:rPr lang="en-US" dirty="0"/>
              <a:t> </a:t>
            </a:r>
            <a:r>
              <a:rPr lang="en-US" dirty="0" err="1"/>
              <a:t>të</a:t>
            </a:r>
            <a:r>
              <a:rPr lang="en-US" dirty="0"/>
              <a:t> </a:t>
            </a:r>
            <a:r>
              <a:rPr lang="en-US" dirty="0" err="1"/>
              <a:t>shihet</a:t>
            </a:r>
            <a:r>
              <a:rPr lang="en-US" dirty="0"/>
              <a:t> </a:t>
            </a:r>
            <a:r>
              <a:rPr lang="en-US" dirty="0" err="1"/>
              <a:t>si</a:t>
            </a:r>
            <a:r>
              <a:rPr lang="en-US" dirty="0"/>
              <a:t> </a:t>
            </a:r>
            <a:r>
              <a:rPr lang="en-US" dirty="0" err="1"/>
              <a:t>një</a:t>
            </a:r>
            <a:r>
              <a:rPr lang="en-US" dirty="0"/>
              <a:t> </a:t>
            </a:r>
            <a:r>
              <a:rPr lang="en-US" dirty="0" err="1"/>
              <a:t>dokument</a:t>
            </a:r>
            <a:r>
              <a:rPr lang="en-US" dirty="0"/>
              <a:t> model </a:t>
            </a:r>
            <a:r>
              <a:rPr lang="en-US" dirty="0" err="1"/>
              <a:t>që</a:t>
            </a:r>
            <a:r>
              <a:rPr lang="en-US" dirty="0"/>
              <a:t> </a:t>
            </a:r>
            <a:r>
              <a:rPr lang="en-US" dirty="0" err="1"/>
              <a:t>mund</a:t>
            </a:r>
            <a:r>
              <a:rPr lang="en-US" dirty="0"/>
              <a:t> </a:t>
            </a:r>
            <a:r>
              <a:rPr lang="en-US" dirty="0" err="1"/>
              <a:t>të</a:t>
            </a:r>
            <a:r>
              <a:rPr lang="en-US" dirty="0"/>
              <a:t> </a:t>
            </a:r>
            <a:r>
              <a:rPr lang="en-US" dirty="0" err="1"/>
              <a:t>përshtatet</a:t>
            </a:r>
            <a:r>
              <a:rPr lang="en-US" dirty="0"/>
              <a:t> </a:t>
            </a:r>
            <a:r>
              <a:rPr lang="en-US" dirty="0" err="1"/>
              <a:t>sipas</a:t>
            </a:r>
            <a:r>
              <a:rPr lang="en-US" dirty="0"/>
              <a:t> </a:t>
            </a:r>
            <a:r>
              <a:rPr lang="en-US" dirty="0" err="1"/>
              <a:t>nevojave</a:t>
            </a:r>
            <a:r>
              <a:rPr lang="en-US" dirty="0"/>
              <a:t> </a:t>
            </a:r>
            <a:r>
              <a:rPr lang="en-US" dirty="0" err="1"/>
              <a:t>nga</a:t>
            </a:r>
            <a:r>
              <a:rPr lang="en-US" dirty="0"/>
              <a:t> </a:t>
            </a:r>
            <a:r>
              <a:rPr lang="en-US" dirty="0" err="1"/>
              <a:t>shtetet</a:t>
            </a:r>
            <a:r>
              <a:rPr lang="en-US" dirty="0"/>
              <a:t> </a:t>
            </a:r>
            <a:r>
              <a:rPr lang="en-US" dirty="0" err="1"/>
              <a:t>bazuar</a:t>
            </a:r>
            <a:r>
              <a:rPr lang="en-US" dirty="0"/>
              <a:t> </a:t>
            </a:r>
            <a:r>
              <a:rPr lang="en-US" dirty="0" err="1"/>
              <a:t>në</a:t>
            </a:r>
            <a:r>
              <a:rPr lang="en-US" dirty="0"/>
              <a:t> </a:t>
            </a:r>
            <a:r>
              <a:rPr lang="en-US" dirty="0" err="1"/>
              <a:t>legjislacionin</a:t>
            </a:r>
            <a:r>
              <a:rPr lang="en-US" dirty="0"/>
              <a:t>, </a:t>
            </a:r>
            <a:r>
              <a:rPr lang="en-US" dirty="0" err="1"/>
              <a:t>praktikën</a:t>
            </a:r>
            <a:r>
              <a:rPr lang="en-US" dirty="0"/>
              <a:t> </a:t>
            </a:r>
            <a:r>
              <a:rPr lang="en-US" dirty="0" err="1"/>
              <a:t>dhe</a:t>
            </a:r>
            <a:r>
              <a:rPr lang="en-US" dirty="0"/>
              <a:t> </a:t>
            </a:r>
            <a:r>
              <a:rPr lang="en-US" dirty="0" err="1"/>
              <a:t>procedurën</a:t>
            </a:r>
            <a:r>
              <a:rPr lang="en-US" dirty="0"/>
              <a:t> e </a:t>
            </a:r>
            <a:r>
              <a:rPr lang="en-US" dirty="0" err="1"/>
              <a:t>tyre</a:t>
            </a:r>
            <a:r>
              <a:rPr lang="en-US" dirty="0" smtClean="0"/>
              <a:t>.</a:t>
            </a:r>
            <a:endParaRPr lang="en-GB" dirty="0"/>
          </a:p>
          <a:p>
            <a:pPr algn="just"/>
            <a:endParaRPr lang="en-US" dirty="0"/>
          </a:p>
        </p:txBody>
      </p:sp>
      <p:sp>
        <p:nvSpPr>
          <p:cNvPr id="4" name="Espace réservé du numéro de diapositive 3"/>
          <p:cNvSpPr>
            <a:spLocks noGrp="1"/>
          </p:cNvSpPr>
          <p:nvPr>
            <p:ph type="sldNum" sz="quarter" idx="12"/>
          </p:nvPr>
        </p:nvSpPr>
        <p:spPr/>
        <p:txBody>
          <a:bodyPr/>
          <a:lstStyle/>
          <a:p>
            <a:r>
              <a:rPr lang="en-US" dirty="0" smtClean="0"/>
              <a:t>!</a:t>
            </a:r>
            <a:fld id="{C1820EB3-92EE-104B-92CD-26C09B1518FE}" type="slidenum">
              <a:rPr lang="en-US" smtClean="0"/>
              <a:pPr/>
              <a:t>53</a:t>
            </a:fld>
            <a:endParaRPr lang="en-US" dirty="0"/>
          </a:p>
        </p:txBody>
      </p:sp>
    </p:spTree>
    <p:extLst>
      <p:ext uri="{BB962C8B-B14F-4D97-AF65-F5344CB8AC3E}">
        <p14:creationId xmlns:p14="http://schemas.microsoft.com/office/powerpoint/2010/main" val="166618798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Si </a:t>
            </a:r>
            <a:r>
              <a:rPr lang="en-GB" b="1" dirty="0" err="1"/>
              <a:t>duhet</a:t>
            </a:r>
            <a:r>
              <a:rPr lang="en-GB" b="1" dirty="0"/>
              <a:t> </a:t>
            </a:r>
            <a:r>
              <a:rPr lang="en-GB" b="1" dirty="0" err="1"/>
              <a:t>përdorur</a:t>
            </a:r>
            <a:r>
              <a:rPr lang="en-GB" b="1" dirty="0"/>
              <a:t> </a:t>
            </a:r>
            <a:r>
              <a:rPr lang="en-GB" b="1" dirty="0" err="1"/>
              <a:t>Udhëzuesi</a:t>
            </a:r>
            <a:endParaRPr lang="en-US" dirty="0"/>
          </a:p>
        </p:txBody>
      </p:sp>
      <p:sp>
        <p:nvSpPr>
          <p:cNvPr id="3" name="Content Placeholder 2"/>
          <p:cNvSpPr>
            <a:spLocks noGrp="1"/>
          </p:cNvSpPr>
          <p:nvPr>
            <p:ph idx="1"/>
          </p:nvPr>
        </p:nvSpPr>
        <p:spPr/>
        <p:txBody>
          <a:bodyPr/>
          <a:lstStyle/>
          <a:p>
            <a:pPr marL="0" indent="0" algn="just">
              <a:buNone/>
            </a:pPr>
            <a:r>
              <a:rPr lang="en-US" dirty="0" err="1"/>
              <a:t>Udhëzuesi</a:t>
            </a:r>
            <a:r>
              <a:rPr lang="en-US" dirty="0"/>
              <a:t> </a:t>
            </a:r>
            <a:r>
              <a:rPr lang="en-US" dirty="0" err="1"/>
              <a:t>parashtron</a:t>
            </a:r>
            <a:r>
              <a:rPr lang="en-US" dirty="0"/>
              <a:t> </a:t>
            </a:r>
            <a:r>
              <a:rPr lang="en-US" dirty="0" err="1"/>
              <a:t>disa</a:t>
            </a:r>
            <a:r>
              <a:rPr lang="en-US" dirty="0"/>
              <a:t> </a:t>
            </a:r>
            <a:r>
              <a:rPr lang="en-US" dirty="0" err="1"/>
              <a:t>parime</a:t>
            </a:r>
            <a:r>
              <a:rPr lang="en-US" dirty="0"/>
              <a:t> </a:t>
            </a:r>
            <a:r>
              <a:rPr lang="en-US" dirty="0" err="1"/>
              <a:t>gjithëpërfshirëse</a:t>
            </a:r>
            <a:r>
              <a:rPr lang="en-US" dirty="0"/>
              <a:t> </a:t>
            </a:r>
            <a:r>
              <a:rPr lang="en-US" dirty="0" err="1"/>
              <a:t>për</a:t>
            </a:r>
            <a:r>
              <a:rPr lang="en-US" dirty="0"/>
              <a:t> </a:t>
            </a:r>
            <a:r>
              <a:rPr lang="en-US" dirty="0" err="1"/>
              <a:t>të</a:t>
            </a:r>
            <a:r>
              <a:rPr lang="en-US" dirty="0"/>
              <a:t> </a:t>
            </a:r>
            <a:r>
              <a:rPr lang="en-US" dirty="0" err="1"/>
              <a:t>udhëhequr</a:t>
            </a:r>
            <a:r>
              <a:rPr lang="en-US" dirty="0"/>
              <a:t> </a:t>
            </a:r>
            <a:r>
              <a:rPr lang="en-US" dirty="0" err="1"/>
              <a:t>lexuesin</a:t>
            </a:r>
            <a:r>
              <a:rPr lang="en-US" dirty="0"/>
              <a:t>. </a:t>
            </a:r>
            <a:r>
              <a:rPr lang="en-US" dirty="0" err="1"/>
              <a:t>Këto</a:t>
            </a:r>
            <a:r>
              <a:rPr lang="en-US" dirty="0"/>
              <a:t> </a:t>
            </a:r>
            <a:r>
              <a:rPr lang="en-US" dirty="0" err="1"/>
              <a:t>parime</a:t>
            </a:r>
            <a:r>
              <a:rPr lang="en-US" dirty="0"/>
              <a:t> </a:t>
            </a:r>
            <a:r>
              <a:rPr lang="en-US" dirty="0" err="1"/>
              <a:t>janë</a:t>
            </a:r>
            <a:r>
              <a:rPr lang="en-US" dirty="0"/>
              <a:t> </a:t>
            </a:r>
            <a:r>
              <a:rPr lang="en-US" dirty="0" err="1"/>
              <a:t>në</a:t>
            </a:r>
            <a:r>
              <a:rPr lang="en-US" dirty="0"/>
              <a:t> </a:t>
            </a:r>
            <a:r>
              <a:rPr lang="en-US" dirty="0" err="1"/>
              <a:t>përputhje</a:t>
            </a:r>
            <a:r>
              <a:rPr lang="en-US" dirty="0"/>
              <a:t> me </a:t>
            </a:r>
            <a:r>
              <a:rPr lang="en-US" dirty="0" err="1"/>
              <a:t>ato</a:t>
            </a:r>
            <a:r>
              <a:rPr lang="en-US" dirty="0"/>
              <a:t> </a:t>
            </a:r>
            <a:r>
              <a:rPr lang="en-US" dirty="0" err="1"/>
              <a:t>që</a:t>
            </a:r>
            <a:r>
              <a:rPr lang="en-US" dirty="0"/>
              <a:t> </a:t>
            </a:r>
            <a:r>
              <a:rPr lang="en-US" dirty="0" err="1"/>
              <a:t>pranohen</a:t>
            </a:r>
            <a:r>
              <a:rPr lang="en-US" dirty="0"/>
              <a:t> </a:t>
            </a:r>
            <a:r>
              <a:rPr lang="en-US" dirty="0" err="1"/>
              <a:t>ndërkombëtarisht</a:t>
            </a:r>
            <a:r>
              <a:rPr lang="en-US" dirty="0"/>
              <a:t> </a:t>
            </a:r>
            <a:r>
              <a:rPr lang="en-US" dirty="0" err="1"/>
              <a:t>si</a:t>
            </a:r>
            <a:r>
              <a:rPr lang="en-US" dirty="0"/>
              <a:t> </a:t>
            </a:r>
            <a:r>
              <a:rPr lang="en-US" dirty="0" err="1"/>
              <a:t>praktikë</a:t>
            </a:r>
            <a:r>
              <a:rPr lang="en-US" dirty="0"/>
              <a:t> e </a:t>
            </a:r>
            <a:r>
              <a:rPr lang="en-US" dirty="0" err="1"/>
              <a:t>mirë</a:t>
            </a:r>
            <a:r>
              <a:rPr lang="en-US" dirty="0"/>
              <a:t> </a:t>
            </a:r>
            <a:r>
              <a:rPr lang="en-US" dirty="0" err="1"/>
              <a:t>në</a:t>
            </a:r>
            <a:r>
              <a:rPr lang="en-US" dirty="0"/>
              <a:t> </a:t>
            </a:r>
            <a:r>
              <a:rPr lang="en-US" dirty="0" err="1"/>
              <a:t>trajtimin</a:t>
            </a:r>
            <a:r>
              <a:rPr lang="en-US" dirty="0"/>
              <a:t> e </a:t>
            </a:r>
            <a:r>
              <a:rPr lang="en-US" dirty="0" err="1"/>
              <a:t>provave</a:t>
            </a:r>
            <a:r>
              <a:rPr lang="en-US" dirty="0"/>
              <a:t> </a:t>
            </a:r>
            <a:r>
              <a:rPr lang="en-US" dirty="0" err="1"/>
              <a:t>elektronike</a:t>
            </a:r>
            <a:r>
              <a:rPr lang="en-US" dirty="0"/>
              <a:t>.</a:t>
            </a:r>
          </a:p>
        </p:txBody>
      </p:sp>
      <p:sp>
        <p:nvSpPr>
          <p:cNvPr id="4" name="Espace réservé du numéro de diapositive 3"/>
          <p:cNvSpPr>
            <a:spLocks noGrp="1"/>
          </p:cNvSpPr>
          <p:nvPr>
            <p:ph type="sldNum" sz="quarter" idx="12"/>
          </p:nvPr>
        </p:nvSpPr>
        <p:spPr/>
        <p:txBody>
          <a:bodyPr/>
          <a:lstStyle/>
          <a:p>
            <a:r>
              <a:rPr lang="en-US" dirty="0" smtClean="0"/>
              <a:t>!</a:t>
            </a:r>
            <a:fld id="{C1820EB3-92EE-104B-92CD-26C09B1518FE}" type="slidenum">
              <a:rPr lang="en-US" smtClean="0"/>
              <a:pPr/>
              <a:t>54</a:t>
            </a:fld>
            <a:endParaRPr lang="en-US" dirty="0"/>
          </a:p>
        </p:txBody>
      </p:sp>
    </p:spTree>
    <p:extLst>
      <p:ext uri="{BB962C8B-B14F-4D97-AF65-F5344CB8AC3E}">
        <p14:creationId xmlns:p14="http://schemas.microsoft.com/office/powerpoint/2010/main" val="292910286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Si </a:t>
            </a:r>
            <a:r>
              <a:rPr lang="en-GB" b="1" dirty="0" err="1"/>
              <a:t>duhet</a:t>
            </a:r>
            <a:r>
              <a:rPr lang="en-GB" b="1" dirty="0"/>
              <a:t> </a:t>
            </a:r>
            <a:r>
              <a:rPr lang="en-GB" b="1" dirty="0" err="1"/>
              <a:t>përdorur</a:t>
            </a:r>
            <a:r>
              <a:rPr lang="en-GB" b="1" dirty="0"/>
              <a:t> </a:t>
            </a:r>
            <a:r>
              <a:rPr lang="en-GB" b="1" dirty="0" err="1"/>
              <a:t>Udhëzuesi</a:t>
            </a:r>
            <a:endParaRPr lang="en-US" dirty="0"/>
          </a:p>
        </p:txBody>
      </p:sp>
      <p:sp>
        <p:nvSpPr>
          <p:cNvPr id="3" name="Content Placeholder 2"/>
          <p:cNvSpPr>
            <a:spLocks noGrp="1"/>
          </p:cNvSpPr>
          <p:nvPr>
            <p:ph idx="1"/>
          </p:nvPr>
        </p:nvSpPr>
        <p:spPr/>
        <p:txBody>
          <a:bodyPr>
            <a:normAutofit lnSpcReduction="10000"/>
          </a:bodyPr>
          <a:lstStyle/>
          <a:p>
            <a:r>
              <a:rPr lang="en-US" dirty="0" err="1" smtClean="0"/>
              <a:t>Lexuesi</a:t>
            </a:r>
            <a:r>
              <a:rPr lang="en-US" dirty="0" smtClean="0"/>
              <a:t> </a:t>
            </a:r>
            <a:r>
              <a:rPr lang="en-US" dirty="0" err="1"/>
              <a:t>duhet</a:t>
            </a:r>
            <a:r>
              <a:rPr lang="en-US" dirty="0"/>
              <a:t> </a:t>
            </a:r>
            <a:r>
              <a:rPr lang="en-US" dirty="0" err="1"/>
              <a:t>të</a:t>
            </a:r>
            <a:r>
              <a:rPr lang="en-US" dirty="0"/>
              <a:t> </a:t>
            </a:r>
            <a:r>
              <a:rPr lang="en-US" dirty="0" err="1"/>
              <a:t>sigurojë</a:t>
            </a:r>
            <a:r>
              <a:rPr lang="en-US" dirty="0"/>
              <a:t> </a:t>
            </a:r>
            <a:r>
              <a:rPr lang="en-US" dirty="0" err="1"/>
              <a:t>që</a:t>
            </a:r>
            <a:r>
              <a:rPr lang="en-US" dirty="0"/>
              <a:t> </a:t>
            </a:r>
            <a:r>
              <a:rPr lang="en-US" dirty="0" err="1"/>
              <a:t>ata</a:t>
            </a:r>
            <a:r>
              <a:rPr lang="en-US" dirty="0"/>
              <a:t> </a:t>
            </a:r>
            <a:r>
              <a:rPr lang="en-US" dirty="0" err="1"/>
              <a:t>i</a:t>
            </a:r>
            <a:r>
              <a:rPr lang="en-US" dirty="0"/>
              <a:t> </a:t>
            </a:r>
            <a:r>
              <a:rPr lang="en-US" dirty="0" err="1"/>
              <a:t>njohin</a:t>
            </a:r>
            <a:r>
              <a:rPr lang="en-US" dirty="0"/>
              <a:t> </a:t>
            </a:r>
            <a:r>
              <a:rPr lang="en-US" dirty="0" err="1"/>
              <a:t>plotësisht</a:t>
            </a:r>
            <a:r>
              <a:rPr lang="en-US" dirty="0"/>
              <a:t> </a:t>
            </a:r>
            <a:r>
              <a:rPr lang="en-US" dirty="0" err="1"/>
              <a:t>ligjet</a:t>
            </a:r>
            <a:r>
              <a:rPr lang="en-US" dirty="0"/>
              <a:t> </a:t>
            </a:r>
            <a:r>
              <a:rPr lang="en-US" dirty="0" err="1"/>
              <a:t>në</a:t>
            </a:r>
            <a:r>
              <a:rPr lang="en-US" dirty="0"/>
              <a:t> </a:t>
            </a:r>
            <a:r>
              <a:rPr lang="en-US" dirty="0" err="1"/>
              <a:t>vendin</a:t>
            </a:r>
            <a:r>
              <a:rPr lang="en-US" dirty="0"/>
              <a:t> e </a:t>
            </a:r>
            <a:r>
              <a:rPr lang="en-US" dirty="0" err="1"/>
              <a:t>tyre</a:t>
            </a:r>
            <a:r>
              <a:rPr lang="en-US" dirty="0"/>
              <a:t> </a:t>
            </a:r>
            <a:r>
              <a:rPr lang="en-US" dirty="0" err="1"/>
              <a:t>që</a:t>
            </a:r>
            <a:r>
              <a:rPr lang="en-US" dirty="0"/>
              <a:t> </a:t>
            </a:r>
            <a:r>
              <a:rPr lang="en-US" dirty="0" err="1"/>
              <a:t>merren</a:t>
            </a:r>
            <a:r>
              <a:rPr lang="en-US" dirty="0"/>
              <a:t> me </a:t>
            </a:r>
            <a:r>
              <a:rPr lang="en-US" dirty="0" err="1"/>
              <a:t>provat</a:t>
            </a:r>
            <a:r>
              <a:rPr lang="en-US" dirty="0"/>
              <a:t> </a:t>
            </a:r>
            <a:r>
              <a:rPr lang="en-US" dirty="0" err="1"/>
              <a:t>elektronike</a:t>
            </a:r>
            <a:r>
              <a:rPr lang="en-US" dirty="0"/>
              <a:t> </a:t>
            </a:r>
            <a:r>
              <a:rPr lang="en-US" dirty="0" err="1"/>
              <a:t>dhe</a:t>
            </a:r>
            <a:r>
              <a:rPr lang="en-US" dirty="0"/>
              <a:t> </a:t>
            </a:r>
            <a:r>
              <a:rPr lang="en-US" dirty="0" err="1"/>
              <a:t>pranueshmërinë</a:t>
            </a:r>
            <a:r>
              <a:rPr lang="en-US" dirty="0"/>
              <a:t> e </a:t>
            </a:r>
            <a:r>
              <a:rPr lang="en-US" dirty="0" err="1"/>
              <a:t>tyre</a:t>
            </a:r>
            <a:r>
              <a:rPr lang="en-US" dirty="0"/>
              <a:t>.</a:t>
            </a:r>
            <a:endParaRPr lang="en-US" dirty="0" smtClean="0"/>
          </a:p>
          <a:p>
            <a:r>
              <a:rPr lang="en-US" dirty="0" err="1" smtClean="0"/>
              <a:t>Ligji</a:t>
            </a:r>
            <a:r>
              <a:rPr lang="en-US" dirty="0" smtClean="0"/>
              <a:t> </a:t>
            </a:r>
            <a:r>
              <a:rPr lang="en-US" dirty="0" err="1"/>
              <a:t>vendas</a:t>
            </a:r>
            <a:r>
              <a:rPr lang="en-US" dirty="0"/>
              <a:t> </a:t>
            </a:r>
            <a:r>
              <a:rPr lang="en-US" dirty="0" err="1"/>
              <a:t>është</a:t>
            </a:r>
            <a:r>
              <a:rPr lang="en-US" dirty="0"/>
              <a:t> </a:t>
            </a:r>
            <a:r>
              <a:rPr lang="en-US" dirty="0" err="1"/>
              <a:t>burimi</a:t>
            </a:r>
            <a:r>
              <a:rPr lang="en-US" dirty="0"/>
              <a:t> </a:t>
            </a:r>
            <a:r>
              <a:rPr lang="en-US" dirty="0" err="1"/>
              <a:t>kryesor</a:t>
            </a:r>
            <a:r>
              <a:rPr lang="en-US" dirty="0"/>
              <a:t> </a:t>
            </a:r>
            <a:r>
              <a:rPr lang="en-US" dirty="0" err="1"/>
              <a:t>i</a:t>
            </a:r>
            <a:r>
              <a:rPr lang="en-US" dirty="0"/>
              <a:t> </a:t>
            </a:r>
            <a:r>
              <a:rPr lang="en-US" dirty="0" err="1"/>
              <a:t>referencës</a:t>
            </a:r>
            <a:r>
              <a:rPr lang="en-US" dirty="0"/>
              <a:t> </a:t>
            </a:r>
            <a:r>
              <a:rPr lang="en-US" dirty="0" err="1"/>
              <a:t>në</a:t>
            </a:r>
            <a:r>
              <a:rPr lang="en-US" dirty="0"/>
              <a:t> </a:t>
            </a:r>
            <a:r>
              <a:rPr lang="en-US" dirty="0" err="1"/>
              <a:t>të</a:t>
            </a:r>
            <a:r>
              <a:rPr lang="en-US" dirty="0"/>
              <a:t> </a:t>
            </a:r>
            <a:r>
              <a:rPr lang="en-US" dirty="0" err="1"/>
              <a:t>gjitha</a:t>
            </a:r>
            <a:r>
              <a:rPr lang="en-US" dirty="0"/>
              <a:t> </a:t>
            </a:r>
            <a:r>
              <a:rPr lang="en-US" dirty="0" err="1"/>
              <a:t>rrethanat</a:t>
            </a:r>
            <a:r>
              <a:rPr lang="en-US" dirty="0"/>
              <a:t>. </a:t>
            </a:r>
            <a:r>
              <a:rPr lang="en-US" dirty="0" err="1"/>
              <a:t>Nuk</a:t>
            </a:r>
            <a:r>
              <a:rPr lang="en-US" dirty="0"/>
              <a:t> </a:t>
            </a:r>
            <a:r>
              <a:rPr lang="en-US" dirty="0" err="1"/>
              <a:t>pritet</a:t>
            </a:r>
            <a:r>
              <a:rPr lang="en-US" dirty="0"/>
              <a:t> </a:t>
            </a:r>
            <a:r>
              <a:rPr lang="en-US" dirty="0" err="1"/>
              <a:t>që</a:t>
            </a:r>
            <a:r>
              <a:rPr lang="en-US" dirty="0"/>
              <a:t> </a:t>
            </a:r>
            <a:r>
              <a:rPr lang="en-US" dirty="0" err="1"/>
              <a:t>këshilla</a:t>
            </a:r>
            <a:r>
              <a:rPr lang="en-US" dirty="0"/>
              <a:t> e </a:t>
            </a:r>
            <a:r>
              <a:rPr lang="en-US" dirty="0" err="1"/>
              <a:t>dhënë</a:t>
            </a:r>
            <a:r>
              <a:rPr lang="en-US" dirty="0"/>
              <a:t> </a:t>
            </a:r>
            <a:r>
              <a:rPr lang="en-US" dirty="0" err="1"/>
              <a:t>në</a:t>
            </a:r>
            <a:r>
              <a:rPr lang="en-US" dirty="0"/>
              <a:t> </a:t>
            </a:r>
            <a:r>
              <a:rPr lang="en-US" dirty="0" err="1"/>
              <a:t>udhëzues</a:t>
            </a:r>
            <a:r>
              <a:rPr lang="en-US" dirty="0"/>
              <a:t> </a:t>
            </a:r>
            <a:r>
              <a:rPr lang="en-US" dirty="0" err="1"/>
              <a:t>të</a:t>
            </a:r>
            <a:r>
              <a:rPr lang="en-US" dirty="0"/>
              <a:t> </a:t>
            </a:r>
            <a:r>
              <a:rPr lang="en-US" dirty="0" err="1"/>
              <a:t>jetë</a:t>
            </a:r>
            <a:r>
              <a:rPr lang="en-US" dirty="0"/>
              <a:t> </a:t>
            </a:r>
            <a:r>
              <a:rPr lang="en-US" dirty="0" err="1"/>
              <a:t>në</a:t>
            </a:r>
            <a:r>
              <a:rPr lang="en-US" dirty="0"/>
              <a:t> </a:t>
            </a:r>
            <a:r>
              <a:rPr lang="en-US" dirty="0" err="1"/>
              <a:t>kundërshtim</a:t>
            </a:r>
            <a:r>
              <a:rPr lang="en-US" dirty="0"/>
              <a:t> me </a:t>
            </a:r>
            <a:r>
              <a:rPr lang="en-US" dirty="0" err="1"/>
              <a:t>legjislacionin</a:t>
            </a:r>
            <a:r>
              <a:rPr lang="en-US" dirty="0"/>
              <a:t> </a:t>
            </a:r>
            <a:r>
              <a:rPr lang="en-US" dirty="0" err="1"/>
              <a:t>vendas</a:t>
            </a:r>
            <a:r>
              <a:rPr lang="en-US" dirty="0"/>
              <a:t> </a:t>
            </a:r>
            <a:r>
              <a:rPr lang="en-US" dirty="0" err="1"/>
              <a:t>sa</a:t>
            </a:r>
            <a:r>
              <a:rPr lang="en-US" dirty="0"/>
              <a:t> </a:t>
            </a:r>
            <a:r>
              <a:rPr lang="en-US" dirty="0" err="1"/>
              <a:t>i</a:t>
            </a:r>
            <a:r>
              <a:rPr lang="en-US" dirty="0"/>
              <a:t> </a:t>
            </a:r>
            <a:r>
              <a:rPr lang="en-US" dirty="0" err="1"/>
              <a:t>përket</a:t>
            </a:r>
            <a:r>
              <a:rPr lang="en-US" dirty="0"/>
              <a:t> </a:t>
            </a:r>
            <a:r>
              <a:rPr lang="en-US" dirty="0" err="1"/>
              <a:t>praktikave</a:t>
            </a:r>
            <a:r>
              <a:rPr lang="en-US" dirty="0"/>
              <a:t> </a:t>
            </a:r>
            <a:r>
              <a:rPr lang="en-US" dirty="0" err="1"/>
              <a:t>të</a:t>
            </a:r>
            <a:r>
              <a:rPr lang="en-US" dirty="0"/>
              <a:t> </a:t>
            </a:r>
            <a:r>
              <a:rPr lang="en-US" dirty="0" err="1"/>
              <a:t>trajtimit</a:t>
            </a:r>
            <a:r>
              <a:rPr lang="en-US" dirty="0"/>
              <a:t> </a:t>
            </a:r>
            <a:r>
              <a:rPr lang="en-US" dirty="0" err="1"/>
              <a:t>të</a:t>
            </a:r>
            <a:r>
              <a:rPr lang="en-US" dirty="0"/>
              <a:t> </a:t>
            </a:r>
            <a:r>
              <a:rPr lang="en-US" dirty="0" err="1"/>
              <a:t>këtyre</a:t>
            </a:r>
            <a:r>
              <a:rPr lang="en-US" dirty="0"/>
              <a:t> </a:t>
            </a:r>
            <a:r>
              <a:rPr lang="en-US" dirty="0" err="1"/>
              <a:t>provave</a:t>
            </a:r>
            <a:r>
              <a:rPr lang="en-US" dirty="0"/>
              <a:t>.</a:t>
            </a:r>
          </a:p>
        </p:txBody>
      </p:sp>
      <p:sp>
        <p:nvSpPr>
          <p:cNvPr id="4" name="Espace réservé du numéro de diapositive 3"/>
          <p:cNvSpPr>
            <a:spLocks noGrp="1"/>
          </p:cNvSpPr>
          <p:nvPr>
            <p:ph type="sldNum" sz="quarter" idx="12"/>
          </p:nvPr>
        </p:nvSpPr>
        <p:spPr/>
        <p:txBody>
          <a:bodyPr/>
          <a:lstStyle/>
          <a:p>
            <a:r>
              <a:rPr lang="en-US" dirty="0" smtClean="0"/>
              <a:t>!</a:t>
            </a:r>
            <a:fld id="{C1820EB3-92EE-104B-92CD-26C09B1518FE}" type="slidenum">
              <a:rPr lang="en-US" smtClean="0"/>
              <a:pPr/>
              <a:t>55</a:t>
            </a:fld>
            <a:endParaRPr lang="en-US" dirty="0"/>
          </a:p>
        </p:txBody>
      </p:sp>
    </p:spTree>
    <p:extLst>
      <p:ext uri="{BB962C8B-B14F-4D97-AF65-F5344CB8AC3E}">
        <p14:creationId xmlns:p14="http://schemas.microsoft.com/office/powerpoint/2010/main" val="97756138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Si </a:t>
            </a:r>
            <a:r>
              <a:rPr lang="en-GB" b="1" dirty="0" err="1"/>
              <a:t>duhet</a:t>
            </a:r>
            <a:r>
              <a:rPr lang="en-GB" b="1" dirty="0"/>
              <a:t> </a:t>
            </a:r>
            <a:r>
              <a:rPr lang="en-GB" b="1" dirty="0" err="1"/>
              <a:t>përdorur</a:t>
            </a:r>
            <a:r>
              <a:rPr lang="en-GB" b="1" dirty="0"/>
              <a:t> </a:t>
            </a:r>
            <a:r>
              <a:rPr lang="en-GB" b="1" dirty="0" err="1"/>
              <a:t>Udhëzuesi</a:t>
            </a:r>
            <a:endParaRPr lang="en-US" dirty="0"/>
          </a:p>
        </p:txBody>
      </p:sp>
      <p:sp>
        <p:nvSpPr>
          <p:cNvPr id="3" name="Content Placeholder 2"/>
          <p:cNvSpPr>
            <a:spLocks noGrp="1"/>
          </p:cNvSpPr>
          <p:nvPr>
            <p:ph idx="1"/>
          </p:nvPr>
        </p:nvSpPr>
        <p:spPr>
          <a:xfrm>
            <a:off x="457200" y="1259006"/>
            <a:ext cx="8229600" cy="4871417"/>
          </a:xfrm>
        </p:spPr>
        <p:txBody>
          <a:bodyPr>
            <a:normAutofit fontScale="92500" lnSpcReduction="20000"/>
          </a:bodyPr>
          <a:lstStyle/>
          <a:p>
            <a:pPr algn="just"/>
            <a:r>
              <a:rPr lang="en-US" dirty="0" err="1" smtClean="0"/>
              <a:t>Udhëzuesi</a:t>
            </a:r>
            <a:r>
              <a:rPr lang="en-US" dirty="0" smtClean="0"/>
              <a:t> </a:t>
            </a:r>
            <a:r>
              <a:rPr lang="en-US" dirty="0" err="1"/>
              <a:t>ndahet</a:t>
            </a:r>
            <a:r>
              <a:rPr lang="en-US" dirty="0"/>
              <a:t> </a:t>
            </a:r>
            <a:r>
              <a:rPr lang="en-US" dirty="0" err="1"/>
              <a:t>në</a:t>
            </a:r>
            <a:r>
              <a:rPr lang="en-US" dirty="0"/>
              <a:t> </a:t>
            </a:r>
            <a:r>
              <a:rPr lang="en-US" dirty="0" err="1"/>
              <a:t>seksione</a:t>
            </a:r>
            <a:r>
              <a:rPr lang="en-US" dirty="0"/>
              <a:t> </a:t>
            </a:r>
            <a:r>
              <a:rPr lang="en-US" dirty="0" err="1"/>
              <a:t>kronologjike</a:t>
            </a:r>
            <a:r>
              <a:rPr lang="en-US" dirty="0"/>
              <a:t> </a:t>
            </a:r>
            <a:r>
              <a:rPr lang="en-US" dirty="0" err="1"/>
              <a:t>që</a:t>
            </a:r>
            <a:r>
              <a:rPr lang="en-US" dirty="0"/>
              <a:t> </a:t>
            </a:r>
            <a:r>
              <a:rPr lang="en-US" dirty="0" err="1"/>
              <a:t>synojnë</a:t>
            </a:r>
            <a:r>
              <a:rPr lang="en-US" dirty="0"/>
              <a:t> </a:t>
            </a:r>
            <a:r>
              <a:rPr lang="en-US" dirty="0" err="1"/>
              <a:t>të</a:t>
            </a:r>
            <a:r>
              <a:rPr lang="en-US" dirty="0"/>
              <a:t> </a:t>
            </a:r>
            <a:r>
              <a:rPr lang="en-US" dirty="0" err="1"/>
              <a:t>ofrojnë</a:t>
            </a:r>
            <a:r>
              <a:rPr lang="en-US" dirty="0"/>
              <a:t> </a:t>
            </a:r>
            <a:r>
              <a:rPr lang="en-US" dirty="0" err="1"/>
              <a:t>mbështetje</a:t>
            </a:r>
            <a:r>
              <a:rPr lang="en-US" dirty="0"/>
              <a:t> </a:t>
            </a:r>
            <a:r>
              <a:rPr lang="en-US" dirty="0" err="1"/>
              <a:t>për</a:t>
            </a:r>
            <a:r>
              <a:rPr lang="en-US" dirty="0"/>
              <a:t> </a:t>
            </a:r>
            <a:r>
              <a:rPr lang="en-US" dirty="0" err="1"/>
              <a:t>çdo</a:t>
            </a:r>
            <a:r>
              <a:rPr lang="en-US" dirty="0"/>
              <a:t> person </a:t>
            </a:r>
            <a:r>
              <a:rPr lang="en-US" dirty="0" err="1"/>
              <a:t>që</a:t>
            </a:r>
            <a:r>
              <a:rPr lang="en-US" dirty="0"/>
              <a:t> </a:t>
            </a:r>
            <a:r>
              <a:rPr lang="en-US" dirty="0" err="1"/>
              <a:t>merret</a:t>
            </a:r>
            <a:r>
              <a:rPr lang="en-US" dirty="0"/>
              <a:t> me </a:t>
            </a:r>
            <a:r>
              <a:rPr lang="en-US" dirty="0" err="1"/>
              <a:t>prova</a:t>
            </a:r>
            <a:r>
              <a:rPr lang="en-US" dirty="0"/>
              <a:t> </a:t>
            </a:r>
            <a:r>
              <a:rPr lang="en-US" dirty="0" err="1"/>
              <a:t>elektronike</a:t>
            </a:r>
            <a:r>
              <a:rPr lang="en-US" dirty="0"/>
              <a:t>.</a:t>
            </a:r>
            <a:endParaRPr lang="en-US" dirty="0" smtClean="0"/>
          </a:p>
          <a:p>
            <a:pPr algn="just"/>
            <a:r>
              <a:rPr lang="en-US" dirty="0" err="1" smtClean="0"/>
              <a:t>Këto</a:t>
            </a:r>
            <a:r>
              <a:rPr lang="en-US" dirty="0" smtClean="0"/>
              <a:t> </a:t>
            </a:r>
            <a:r>
              <a:rPr lang="en-US" dirty="0" err="1"/>
              <a:t>mbulojnë</a:t>
            </a:r>
            <a:r>
              <a:rPr lang="en-US" dirty="0"/>
              <a:t> </a:t>
            </a:r>
            <a:r>
              <a:rPr lang="en-US" dirty="0" err="1"/>
              <a:t>të</a:t>
            </a:r>
            <a:r>
              <a:rPr lang="en-US" dirty="0"/>
              <a:t> </a:t>
            </a:r>
            <a:r>
              <a:rPr lang="en-US" dirty="0" err="1"/>
              <a:t>gjitha</a:t>
            </a:r>
            <a:r>
              <a:rPr lang="en-US" dirty="0"/>
              <a:t> </a:t>
            </a:r>
            <a:r>
              <a:rPr lang="en-US" dirty="0" err="1"/>
              <a:t>fazat</a:t>
            </a:r>
            <a:r>
              <a:rPr lang="en-US" dirty="0"/>
              <a:t>, </a:t>
            </a:r>
            <a:r>
              <a:rPr lang="en-US" dirty="0" err="1"/>
              <a:t>nga</a:t>
            </a:r>
            <a:r>
              <a:rPr lang="en-US" dirty="0"/>
              <a:t> </a:t>
            </a:r>
            <a:r>
              <a:rPr lang="en-US" dirty="0" err="1"/>
              <a:t>identifikimi</a:t>
            </a:r>
            <a:r>
              <a:rPr lang="en-US" dirty="0"/>
              <a:t> </a:t>
            </a:r>
            <a:r>
              <a:rPr lang="en-US" dirty="0" err="1"/>
              <a:t>fillestar</a:t>
            </a:r>
            <a:r>
              <a:rPr lang="en-US" dirty="0"/>
              <a:t> </a:t>
            </a:r>
            <a:r>
              <a:rPr lang="en-US" dirty="0" err="1"/>
              <a:t>i</a:t>
            </a:r>
            <a:r>
              <a:rPr lang="en-US" dirty="0"/>
              <a:t> </a:t>
            </a:r>
            <a:r>
              <a:rPr lang="en-US" dirty="0" err="1"/>
              <a:t>burimeve</a:t>
            </a:r>
            <a:r>
              <a:rPr lang="en-US" dirty="0"/>
              <a:t> </a:t>
            </a:r>
            <a:r>
              <a:rPr lang="en-US" dirty="0" err="1"/>
              <a:t>të</a:t>
            </a:r>
            <a:r>
              <a:rPr lang="en-US" dirty="0"/>
              <a:t> </a:t>
            </a:r>
            <a:r>
              <a:rPr lang="en-US" dirty="0" err="1"/>
              <a:t>provave</a:t>
            </a:r>
            <a:r>
              <a:rPr lang="en-US" dirty="0"/>
              <a:t> </a:t>
            </a:r>
            <a:r>
              <a:rPr lang="en-US" dirty="0" err="1"/>
              <a:t>të</a:t>
            </a:r>
            <a:r>
              <a:rPr lang="en-US" dirty="0"/>
              <a:t> </a:t>
            </a:r>
            <a:r>
              <a:rPr lang="en-US" dirty="0" err="1"/>
              <a:t>mundshme</a:t>
            </a:r>
            <a:r>
              <a:rPr lang="en-US" dirty="0"/>
              <a:t> </a:t>
            </a:r>
            <a:r>
              <a:rPr lang="en-US" dirty="0" err="1"/>
              <a:t>për</a:t>
            </a:r>
            <a:r>
              <a:rPr lang="en-US" dirty="0"/>
              <a:t> </a:t>
            </a:r>
            <a:r>
              <a:rPr lang="en-US" dirty="0" err="1"/>
              <a:t>të</a:t>
            </a:r>
            <a:r>
              <a:rPr lang="en-US" dirty="0"/>
              <a:t> </a:t>
            </a:r>
            <a:r>
              <a:rPr lang="en-US" dirty="0" err="1"/>
              <a:t>kërkuar</a:t>
            </a:r>
            <a:r>
              <a:rPr lang="en-US" dirty="0"/>
              <a:t> </a:t>
            </a:r>
            <a:r>
              <a:rPr lang="en-US" dirty="0" err="1"/>
              <a:t>dhe</a:t>
            </a:r>
            <a:r>
              <a:rPr lang="en-US" dirty="0"/>
              <a:t> </a:t>
            </a:r>
            <a:r>
              <a:rPr lang="en-US" dirty="0" err="1"/>
              <a:t>sekuestruar</a:t>
            </a:r>
            <a:r>
              <a:rPr lang="en-US" dirty="0"/>
              <a:t> </a:t>
            </a:r>
            <a:r>
              <a:rPr lang="en-US" dirty="0" err="1"/>
              <a:t>të</a:t>
            </a:r>
            <a:r>
              <a:rPr lang="en-US" dirty="0"/>
              <a:t> </a:t>
            </a:r>
            <a:r>
              <a:rPr lang="en-US" dirty="0" err="1"/>
              <a:t>dhëna</a:t>
            </a:r>
            <a:r>
              <a:rPr lang="en-US" dirty="0"/>
              <a:t>, </a:t>
            </a:r>
            <a:r>
              <a:rPr lang="en-US" dirty="0" err="1"/>
              <a:t>përfshirë</a:t>
            </a:r>
            <a:r>
              <a:rPr lang="en-US" dirty="0"/>
              <a:t> </a:t>
            </a:r>
            <a:r>
              <a:rPr lang="en-US" dirty="0" err="1"/>
              <a:t>kapjen</a:t>
            </a:r>
            <a:r>
              <a:rPr lang="en-US" dirty="0"/>
              <a:t> </a:t>
            </a:r>
            <a:r>
              <a:rPr lang="en-US" dirty="0" err="1"/>
              <a:t>nga</a:t>
            </a:r>
            <a:r>
              <a:rPr lang="en-US" dirty="0"/>
              <a:t> </a:t>
            </a:r>
            <a:r>
              <a:rPr lang="en-US" dirty="0" err="1"/>
              <a:t>interneti</a:t>
            </a:r>
            <a:r>
              <a:rPr lang="en-US" dirty="0"/>
              <a:t>, </a:t>
            </a:r>
            <a:r>
              <a:rPr lang="en-US" dirty="0" err="1"/>
              <a:t>dhe</a:t>
            </a:r>
            <a:r>
              <a:rPr lang="en-US" dirty="0"/>
              <a:t> </a:t>
            </a:r>
            <a:r>
              <a:rPr lang="en-US" dirty="0" err="1"/>
              <a:t>deri</a:t>
            </a:r>
            <a:r>
              <a:rPr lang="en-US" dirty="0"/>
              <a:t> </a:t>
            </a:r>
            <a:r>
              <a:rPr lang="en-US" dirty="0" err="1"/>
              <a:t>te</a:t>
            </a:r>
            <a:r>
              <a:rPr lang="en-US" dirty="0"/>
              <a:t> </a:t>
            </a:r>
            <a:r>
              <a:rPr lang="en-US" dirty="0" err="1"/>
              <a:t>analizimi</a:t>
            </a:r>
            <a:r>
              <a:rPr lang="en-US" dirty="0"/>
              <a:t>, </a:t>
            </a:r>
            <a:r>
              <a:rPr lang="en-US" dirty="0" err="1"/>
              <a:t>përgatitja</a:t>
            </a:r>
            <a:r>
              <a:rPr lang="en-US" dirty="0"/>
              <a:t> </a:t>
            </a:r>
            <a:r>
              <a:rPr lang="en-US" dirty="0" err="1"/>
              <a:t>dhe</a:t>
            </a:r>
            <a:r>
              <a:rPr lang="en-US" dirty="0"/>
              <a:t> </a:t>
            </a:r>
            <a:r>
              <a:rPr lang="en-US" dirty="0" err="1"/>
              <a:t>raportimi</a:t>
            </a:r>
            <a:r>
              <a:rPr lang="en-US" dirty="0"/>
              <a:t> </a:t>
            </a:r>
            <a:r>
              <a:rPr lang="en-US" dirty="0" err="1"/>
              <a:t>i</a:t>
            </a:r>
            <a:r>
              <a:rPr lang="en-US" dirty="0"/>
              <a:t> </a:t>
            </a:r>
            <a:r>
              <a:rPr lang="en-US" dirty="0" err="1"/>
              <a:t>provave</a:t>
            </a:r>
            <a:r>
              <a:rPr lang="en-US" dirty="0"/>
              <a:t>.</a:t>
            </a:r>
            <a:endParaRPr lang="en-US" dirty="0" smtClean="0"/>
          </a:p>
          <a:p>
            <a:pPr algn="just"/>
            <a:r>
              <a:rPr lang="en-US" dirty="0" err="1" smtClean="0"/>
              <a:t>Pastaj</a:t>
            </a:r>
            <a:r>
              <a:rPr lang="en-US" dirty="0" smtClean="0"/>
              <a:t> </a:t>
            </a:r>
            <a:r>
              <a:rPr lang="en-US" dirty="0" err="1"/>
              <a:t>vijon</a:t>
            </a:r>
            <a:r>
              <a:rPr lang="en-US" dirty="0"/>
              <a:t> me </a:t>
            </a:r>
            <a:r>
              <a:rPr lang="en-US" dirty="0" err="1"/>
              <a:t>seksionet</a:t>
            </a:r>
            <a:r>
              <a:rPr lang="en-US" dirty="0"/>
              <a:t> e </a:t>
            </a:r>
            <a:r>
              <a:rPr lang="en-US" dirty="0" err="1"/>
              <a:t>specialistëve</a:t>
            </a:r>
            <a:r>
              <a:rPr lang="en-US" dirty="0"/>
              <a:t> </a:t>
            </a:r>
            <a:r>
              <a:rPr lang="en-US" dirty="0" err="1"/>
              <a:t>për</a:t>
            </a:r>
            <a:r>
              <a:rPr lang="en-US" dirty="0"/>
              <a:t> </a:t>
            </a:r>
            <a:r>
              <a:rPr lang="en-US" dirty="0" err="1"/>
              <a:t>zbatimin</a:t>
            </a:r>
            <a:r>
              <a:rPr lang="en-US" dirty="0"/>
              <a:t> e </a:t>
            </a:r>
            <a:r>
              <a:rPr lang="en-US" dirty="0" err="1"/>
              <a:t>ligjit</a:t>
            </a:r>
            <a:r>
              <a:rPr lang="en-US" dirty="0"/>
              <a:t>, </a:t>
            </a:r>
            <a:r>
              <a:rPr lang="en-US" dirty="0" err="1"/>
              <a:t>prokurorët</a:t>
            </a:r>
            <a:r>
              <a:rPr lang="en-US" dirty="0"/>
              <a:t>, </a:t>
            </a:r>
            <a:r>
              <a:rPr lang="en-US" dirty="0" err="1"/>
              <a:t>gjykatësit</a:t>
            </a:r>
            <a:r>
              <a:rPr lang="en-US" dirty="0"/>
              <a:t> </a:t>
            </a:r>
            <a:r>
              <a:rPr lang="en-US" dirty="0" err="1"/>
              <a:t>dhe</a:t>
            </a:r>
            <a:r>
              <a:rPr lang="en-US" dirty="0"/>
              <a:t> </a:t>
            </a:r>
            <a:r>
              <a:rPr lang="en-US" dirty="0" err="1"/>
              <a:t>hetuesit</a:t>
            </a:r>
            <a:r>
              <a:rPr lang="en-US" dirty="0"/>
              <a:t> e </a:t>
            </a:r>
            <a:r>
              <a:rPr lang="en-US" dirty="0" err="1"/>
              <a:t>sektorit</a:t>
            </a:r>
            <a:r>
              <a:rPr lang="en-US" dirty="0"/>
              <a:t> </a:t>
            </a:r>
            <a:r>
              <a:rPr lang="en-US" dirty="0" err="1"/>
              <a:t>privat</a:t>
            </a:r>
            <a:r>
              <a:rPr lang="en-US" dirty="0"/>
              <a:t>, </a:t>
            </a:r>
            <a:r>
              <a:rPr lang="en-US" dirty="0" err="1"/>
              <a:t>avokatët</a:t>
            </a:r>
            <a:r>
              <a:rPr lang="en-US" dirty="0"/>
              <a:t>, </a:t>
            </a:r>
            <a:r>
              <a:rPr lang="en-US" dirty="0" err="1"/>
              <a:t>noterët</a:t>
            </a:r>
            <a:r>
              <a:rPr lang="en-US" dirty="0"/>
              <a:t> </a:t>
            </a:r>
            <a:r>
              <a:rPr lang="en-US" dirty="0" err="1"/>
              <a:t>dhe</a:t>
            </a:r>
            <a:r>
              <a:rPr lang="en-US" dirty="0"/>
              <a:t> </a:t>
            </a:r>
            <a:r>
              <a:rPr lang="en-US" dirty="0" err="1"/>
              <a:t>nëpunësit</a:t>
            </a:r>
            <a:r>
              <a:rPr lang="en-US" dirty="0"/>
              <a:t> e </a:t>
            </a:r>
            <a:r>
              <a:rPr lang="en-US" dirty="0" err="1"/>
              <a:t>tjerë</a:t>
            </a:r>
            <a:r>
              <a:rPr lang="en-US" dirty="0"/>
              <a:t>.</a:t>
            </a:r>
            <a:endParaRPr lang="en-GB" dirty="0"/>
          </a:p>
        </p:txBody>
      </p:sp>
      <p:sp>
        <p:nvSpPr>
          <p:cNvPr id="4" name="Espace réservé du numéro de diapositive 3"/>
          <p:cNvSpPr>
            <a:spLocks noGrp="1"/>
          </p:cNvSpPr>
          <p:nvPr>
            <p:ph type="sldNum" sz="quarter" idx="12"/>
          </p:nvPr>
        </p:nvSpPr>
        <p:spPr/>
        <p:txBody>
          <a:bodyPr/>
          <a:lstStyle/>
          <a:p>
            <a:r>
              <a:rPr lang="en-US" dirty="0" smtClean="0"/>
              <a:t>!</a:t>
            </a:r>
            <a:fld id="{C1820EB3-92EE-104B-92CD-26C09B1518FE}" type="slidenum">
              <a:rPr lang="en-US" smtClean="0"/>
              <a:pPr/>
              <a:t>56</a:t>
            </a:fld>
            <a:endParaRPr lang="en-US" dirty="0"/>
          </a:p>
        </p:txBody>
      </p:sp>
    </p:spTree>
    <p:extLst>
      <p:ext uri="{BB962C8B-B14F-4D97-AF65-F5344CB8AC3E}">
        <p14:creationId xmlns:p14="http://schemas.microsoft.com/office/powerpoint/2010/main" val="70534608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Simbolet</a:t>
            </a:r>
            <a:r>
              <a:rPr lang="en-US" dirty="0" smtClean="0"/>
              <a:t> e </a:t>
            </a:r>
            <a:r>
              <a:rPr lang="en-US" dirty="0" err="1" smtClean="0"/>
              <a:t>pëdorura</a:t>
            </a:r>
            <a:r>
              <a:rPr lang="en-US" dirty="0" smtClean="0"/>
              <a:t> </a:t>
            </a:r>
            <a:r>
              <a:rPr lang="en-US" dirty="0" err="1" smtClean="0"/>
              <a:t>në</a:t>
            </a:r>
            <a:r>
              <a:rPr lang="en-US" dirty="0" smtClean="0"/>
              <a:t> </a:t>
            </a:r>
            <a:r>
              <a:rPr lang="en-US" dirty="0" err="1" smtClean="0"/>
              <a:t>dokument</a:t>
            </a:r>
            <a:endParaRPr lang="en-US" dirty="0"/>
          </a:p>
        </p:txBody>
      </p:sp>
      <p:sp>
        <p:nvSpPr>
          <p:cNvPr id="3" name="Content Placeholder 2"/>
          <p:cNvSpPr>
            <a:spLocks noGrp="1"/>
          </p:cNvSpPr>
          <p:nvPr>
            <p:ph idx="1"/>
          </p:nvPr>
        </p:nvSpPr>
        <p:spPr/>
        <p:txBody>
          <a:bodyPr/>
          <a:lstStyle/>
          <a:p>
            <a:endParaRPr lang="en-US" dirty="0" smtClean="0"/>
          </a:p>
          <a:p>
            <a:endParaRPr lang="en-US" dirty="0"/>
          </a:p>
          <a:p>
            <a:endParaRPr lang="en-US" dirty="0"/>
          </a:p>
        </p:txBody>
      </p:sp>
      <p:pic>
        <p:nvPicPr>
          <p:cNvPr id="5" name="Picture 4"/>
          <p:cNvPicPr/>
          <p:nvPr/>
        </p:nvPicPr>
        <p:blipFill>
          <a:blip r:embed="rId2">
            <a:extLst>
              <a:ext uri="{28A0092B-C50C-407E-A947-70E740481C1C}">
                <a14:useLocalDpi xmlns:a14="http://schemas.microsoft.com/office/drawing/2010/main" val="0"/>
              </a:ext>
            </a:extLst>
          </a:blip>
          <a:srcRect/>
          <a:stretch>
            <a:fillRect/>
          </a:stretch>
        </p:blipFill>
        <p:spPr bwMode="auto">
          <a:xfrm>
            <a:off x="833526" y="1930614"/>
            <a:ext cx="977999" cy="908306"/>
          </a:xfrm>
          <a:prstGeom prst="rect">
            <a:avLst/>
          </a:prstGeom>
          <a:noFill/>
        </p:spPr>
      </p:pic>
      <p:pic>
        <p:nvPicPr>
          <p:cNvPr id="6" name="Bild 1"/>
          <p:cNvPicPr/>
          <p:nvPr/>
        </p:nvPicPr>
        <p:blipFill>
          <a:blip r:embed="rId3">
            <a:extLst>
              <a:ext uri="{28A0092B-C50C-407E-A947-70E740481C1C}">
                <a14:useLocalDpi xmlns:a14="http://schemas.microsoft.com/office/drawing/2010/main" val="0"/>
              </a:ext>
            </a:extLst>
          </a:blip>
          <a:srcRect/>
          <a:stretch>
            <a:fillRect/>
          </a:stretch>
        </p:blipFill>
        <p:spPr bwMode="auto">
          <a:xfrm>
            <a:off x="3408282" y="1840312"/>
            <a:ext cx="890841" cy="867867"/>
          </a:xfrm>
          <a:prstGeom prst="rect">
            <a:avLst/>
          </a:prstGeom>
          <a:noFill/>
          <a:ln>
            <a:noFill/>
          </a:ln>
        </p:spPr>
      </p:pic>
      <p:pic>
        <p:nvPicPr>
          <p:cNvPr id="7" name="Picture 6" descr="C:\Users\URASMUSSEN\AppData\Local\Microsoft\Windows\Temporary Internet Files\Content.Word\gnome_terminal-1.png"/>
          <p:cNvPicPr/>
          <p:nvPr/>
        </p:nvPicPr>
        <p:blipFill>
          <a:blip r:embed="rId4">
            <a:extLst>
              <a:ext uri="{28A0092B-C50C-407E-A947-70E740481C1C}">
                <a14:useLocalDpi xmlns:a14="http://schemas.microsoft.com/office/drawing/2010/main" val="0"/>
              </a:ext>
            </a:extLst>
          </a:blip>
          <a:srcRect/>
          <a:stretch>
            <a:fillRect/>
          </a:stretch>
        </p:blipFill>
        <p:spPr bwMode="auto">
          <a:xfrm>
            <a:off x="6274974" y="1930614"/>
            <a:ext cx="839595" cy="777565"/>
          </a:xfrm>
          <a:prstGeom prst="rect">
            <a:avLst/>
          </a:prstGeom>
          <a:noFill/>
          <a:ln>
            <a:noFill/>
          </a:ln>
        </p:spPr>
      </p:pic>
      <p:pic>
        <p:nvPicPr>
          <p:cNvPr id="8" name="Grafik 87"/>
          <p:cNvPicPr/>
          <p:nvPr/>
        </p:nvPicPr>
        <p:blipFill>
          <a:blip r:embed="rId5">
            <a:extLst>
              <a:ext uri="{28A0092B-C50C-407E-A947-70E740481C1C}">
                <a14:useLocalDpi xmlns:a14="http://schemas.microsoft.com/office/drawing/2010/main" val="0"/>
              </a:ext>
            </a:extLst>
          </a:blip>
          <a:stretch>
            <a:fillRect/>
          </a:stretch>
        </p:blipFill>
        <p:spPr>
          <a:xfrm>
            <a:off x="833526" y="4031337"/>
            <a:ext cx="949495" cy="1060420"/>
          </a:xfrm>
          <a:prstGeom prst="rect">
            <a:avLst/>
          </a:prstGeom>
        </p:spPr>
      </p:pic>
      <p:pic>
        <p:nvPicPr>
          <p:cNvPr id="9" name="Grafik 397"/>
          <p:cNvPicPr/>
          <p:nvPr/>
        </p:nvPicPr>
        <p:blipFill>
          <a:blip r:embed="rId6">
            <a:extLst>
              <a:ext uri="{28A0092B-C50C-407E-A947-70E740481C1C}">
                <a14:useLocalDpi xmlns:a14="http://schemas.microsoft.com/office/drawing/2010/main" val="0"/>
              </a:ext>
            </a:extLst>
          </a:blip>
          <a:stretch>
            <a:fillRect/>
          </a:stretch>
        </p:blipFill>
        <p:spPr>
          <a:xfrm>
            <a:off x="3501333" y="4034252"/>
            <a:ext cx="1007392" cy="1048166"/>
          </a:xfrm>
          <a:prstGeom prst="rect">
            <a:avLst/>
          </a:prstGeom>
        </p:spPr>
      </p:pic>
      <p:pic>
        <p:nvPicPr>
          <p:cNvPr id="10" name="Grafik 398"/>
          <p:cNvPicPr/>
          <p:nvPr/>
        </p:nvPicPr>
        <p:blipFill>
          <a:blip r:embed="rId7">
            <a:extLst>
              <a:ext uri="{28A0092B-C50C-407E-A947-70E740481C1C}">
                <a14:useLocalDpi xmlns:a14="http://schemas.microsoft.com/office/drawing/2010/main" val="0"/>
              </a:ext>
            </a:extLst>
          </a:blip>
          <a:stretch>
            <a:fillRect/>
          </a:stretch>
        </p:blipFill>
        <p:spPr>
          <a:xfrm>
            <a:off x="6259165" y="4034255"/>
            <a:ext cx="1036089" cy="1048163"/>
          </a:xfrm>
          <a:prstGeom prst="rect">
            <a:avLst/>
          </a:prstGeom>
        </p:spPr>
      </p:pic>
      <p:sp>
        <p:nvSpPr>
          <p:cNvPr id="11" name="TextBox 10"/>
          <p:cNvSpPr txBox="1"/>
          <p:nvPr/>
        </p:nvSpPr>
        <p:spPr>
          <a:xfrm>
            <a:off x="710776" y="2934411"/>
            <a:ext cx="1319785" cy="369332"/>
          </a:xfrm>
          <a:prstGeom prst="rect">
            <a:avLst/>
          </a:prstGeom>
          <a:noFill/>
        </p:spPr>
        <p:txBody>
          <a:bodyPr wrap="none" rtlCol="0">
            <a:spAutoFit/>
          </a:bodyPr>
          <a:lstStyle/>
          <a:p>
            <a:pPr algn="ctr"/>
            <a:r>
              <a:rPr lang="en-US" dirty="0" err="1" smtClean="0"/>
              <a:t>Informacion</a:t>
            </a:r>
            <a:endParaRPr lang="en-US" dirty="0"/>
          </a:p>
        </p:txBody>
      </p:sp>
      <p:sp>
        <p:nvSpPr>
          <p:cNvPr id="12" name="TextBox 11"/>
          <p:cNvSpPr txBox="1"/>
          <p:nvPr/>
        </p:nvSpPr>
        <p:spPr>
          <a:xfrm>
            <a:off x="3135458" y="2838920"/>
            <a:ext cx="1443216" cy="646331"/>
          </a:xfrm>
          <a:prstGeom prst="rect">
            <a:avLst/>
          </a:prstGeom>
          <a:noFill/>
        </p:spPr>
        <p:txBody>
          <a:bodyPr wrap="none" rtlCol="0">
            <a:spAutoFit/>
          </a:bodyPr>
          <a:lstStyle/>
          <a:p>
            <a:pPr algn="ctr"/>
            <a:r>
              <a:rPr lang="en-US" dirty="0" err="1" smtClean="0"/>
              <a:t>Informacion</a:t>
            </a:r>
            <a:r>
              <a:rPr lang="en-US" dirty="0" smtClean="0"/>
              <a:t> </a:t>
            </a:r>
            <a:r>
              <a:rPr lang="en-US" dirty="0" err="1" smtClean="0"/>
              <a:t>i</a:t>
            </a:r>
            <a:endParaRPr lang="en-US" dirty="0" smtClean="0"/>
          </a:p>
          <a:p>
            <a:pPr algn="ctr"/>
            <a:r>
              <a:rPr lang="en-US" dirty="0" smtClean="0"/>
              <a:t> </a:t>
            </a:r>
            <a:r>
              <a:rPr lang="en-US" dirty="0" err="1" smtClean="0"/>
              <a:t>rëndësishëm</a:t>
            </a:r>
            <a:endParaRPr lang="en-US" dirty="0"/>
          </a:p>
        </p:txBody>
      </p:sp>
      <p:sp>
        <p:nvSpPr>
          <p:cNvPr id="13" name="TextBox 12"/>
          <p:cNvSpPr txBox="1"/>
          <p:nvPr/>
        </p:nvSpPr>
        <p:spPr>
          <a:xfrm>
            <a:off x="5913712" y="2838920"/>
            <a:ext cx="1459759" cy="646331"/>
          </a:xfrm>
          <a:prstGeom prst="rect">
            <a:avLst/>
          </a:prstGeom>
          <a:noFill/>
        </p:spPr>
        <p:txBody>
          <a:bodyPr wrap="none" rtlCol="0">
            <a:spAutoFit/>
          </a:bodyPr>
          <a:lstStyle/>
          <a:p>
            <a:pPr algn="ctr"/>
            <a:r>
              <a:rPr lang="en-US" dirty="0" err="1" smtClean="0"/>
              <a:t>Informacion</a:t>
            </a:r>
            <a:endParaRPr lang="en-US" dirty="0" smtClean="0"/>
          </a:p>
          <a:p>
            <a:pPr algn="ctr"/>
            <a:r>
              <a:rPr lang="en-US" dirty="0" err="1" smtClean="0"/>
              <a:t>Shumë</a:t>
            </a:r>
            <a:r>
              <a:rPr lang="en-US" dirty="0" smtClean="0"/>
              <a:t> </a:t>
            </a:r>
            <a:r>
              <a:rPr lang="en-US" dirty="0" err="1" smtClean="0"/>
              <a:t>teknik</a:t>
            </a:r>
            <a:endParaRPr lang="en-US" dirty="0"/>
          </a:p>
        </p:txBody>
      </p:sp>
      <p:sp>
        <p:nvSpPr>
          <p:cNvPr id="14" name="TextBox 13"/>
          <p:cNvSpPr txBox="1"/>
          <p:nvPr/>
        </p:nvSpPr>
        <p:spPr>
          <a:xfrm>
            <a:off x="655761" y="5262694"/>
            <a:ext cx="1429815" cy="369332"/>
          </a:xfrm>
          <a:prstGeom prst="rect">
            <a:avLst/>
          </a:prstGeom>
          <a:noFill/>
        </p:spPr>
        <p:txBody>
          <a:bodyPr wrap="none" rtlCol="0">
            <a:spAutoFit/>
          </a:bodyPr>
          <a:lstStyle/>
          <a:p>
            <a:pPr algn="ctr"/>
            <a:r>
              <a:rPr lang="en-US" dirty="0" err="1" smtClean="0"/>
              <a:t>Njohuri</a:t>
            </a:r>
            <a:r>
              <a:rPr lang="en-US" dirty="0" smtClean="0"/>
              <a:t> </a:t>
            </a:r>
            <a:r>
              <a:rPr lang="en-US" dirty="0" err="1" smtClean="0"/>
              <a:t>Bazë</a:t>
            </a:r>
            <a:r>
              <a:rPr lang="en-US" dirty="0" smtClean="0"/>
              <a:t> </a:t>
            </a:r>
          </a:p>
        </p:txBody>
      </p:sp>
      <p:sp>
        <p:nvSpPr>
          <p:cNvPr id="15" name="TextBox 14"/>
          <p:cNvSpPr txBox="1"/>
          <p:nvPr/>
        </p:nvSpPr>
        <p:spPr>
          <a:xfrm>
            <a:off x="3329069" y="5269499"/>
            <a:ext cx="1383649" cy="646331"/>
          </a:xfrm>
          <a:prstGeom prst="rect">
            <a:avLst/>
          </a:prstGeom>
          <a:noFill/>
        </p:spPr>
        <p:txBody>
          <a:bodyPr wrap="none" rtlCol="0">
            <a:spAutoFit/>
          </a:bodyPr>
          <a:lstStyle/>
          <a:p>
            <a:pPr algn="ctr"/>
            <a:r>
              <a:rPr lang="en-US" dirty="0" err="1" smtClean="0"/>
              <a:t>Njohuri</a:t>
            </a:r>
            <a:r>
              <a:rPr lang="en-US" dirty="0" smtClean="0"/>
              <a:t> </a:t>
            </a:r>
          </a:p>
          <a:p>
            <a:pPr algn="ctr"/>
            <a:r>
              <a:rPr lang="en-US" dirty="0" err="1" smtClean="0"/>
              <a:t>të</a:t>
            </a:r>
            <a:r>
              <a:rPr lang="en-US" dirty="0" smtClean="0"/>
              <a:t> </a:t>
            </a:r>
            <a:r>
              <a:rPr lang="en-US" dirty="0" err="1" smtClean="0"/>
              <a:t>avancuara</a:t>
            </a:r>
            <a:endParaRPr lang="en-US" dirty="0"/>
          </a:p>
        </p:txBody>
      </p:sp>
      <p:sp>
        <p:nvSpPr>
          <p:cNvPr id="16" name="TextBox 15"/>
          <p:cNvSpPr txBox="1"/>
          <p:nvPr/>
        </p:nvSpPr>
        <p:spPr>
          <a:xfrm>
            <a:off x="5955797" y="5269499"/>
            <a:ext cx="1630190" cy="646331"/>
          </a:xfrm>
          <a:prstGeom prst="rect">
            <a:avLst/>
          </a:prstGeom>
          <a:noFill/>
        </p:spPr>
        <p:txBody>
          <a:bodyPr wrap="none" rtlCol="0">
            <a:spAutoFit/>
          </a:bodyPr>
          <a:lstStyle/>
          <a:p>
            <a:pPr algn="ctr"/>
            <a:r>
              <a:rPr lang="en-US" dirty="0" err="1" smtClean="0"/>
              <a:t>Njohuri</a:t>
            </a:r>
            <a:r>
              <a:rPr lang="en-US" dirty="0" smtClean="0"/>
              <a:t> </a:t>
            </a:r>
          </a:p>
          <a:p>
            <a:pPr algn="ctr"/>
            <a:r>
              <a:rPr lang="en-US" dirty="0" err="1" smtClean="0"/>
              <a:t>të</a:t>
            </a:r>
            <a:r>
              <a:rPr lang="en-US" dirty="0" smtClean="0"/>
              <a:t> </a:t>
            </a:r>
            <a:r>
              <a:rPr lang="en-US" dirty="0" err="1" smtClean="0"/>
              <a:t>specializuara</a:t>
            </a:r>
            <a:endParaRPr lang="en-US" dirty="0"/>
          </a:p>
        </p:txBody>
      </p:sp>
      <p:sp>
        <p:nvSpPr>
          <p:cNvPr id="4" name="Espace réservé du numéro de diapositive 3"/>
          <p:cNvSpPr>
            <a:spLocks noGrp="1"/>
          </p:cNvSpPr>
          <p:nvPr>
            <p:ph type="sldNum" sz="quarter" idx="12"/>
          </p:nvPr>
        </p:nvSpPr>
        <p:spPr/>
        <p:txBody>
          <a:bodyPr/>
          <a:lstStyle/>
          <a:p>
            <a:r>
              <a:rPr lang="en-US" dirty="0" smtClean="0"/>
              <a:t>!</a:t>
            </a:r>
            <a:fld id="{C1820EB3-92EE-104B-92CD-26C09B1518FE}" type="slidenum">
              <a:rPr lang="en-US" smtClean="0"/>
              <a:pPr/>
              <a:t>57</a:t>
            </a:fld>
            <a:endParaRPr lang="en-US" dirty="0"/>
          </a:p>
        </p:txBody>
      </p:sp>
    </p:spTree>
    <p:extLst>
      <p:ext uri="{BB962C8B-B14F-4D97-AF65-F5344CB8AC3E}">
        <p14:creationId xmlns:p14="http://schemas.microsoft.com/office/powerpoint/2010/main" val="325123781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70000" lnSpcReduction="20000"/>
          </a:bodyPr>
          <a:lstStyle/>
          <a:p>
            <a:pPr marL="514350" indent="-514350">
              <a:buFont typeface="+mj-lt"/>
              <a:buAutoNum type="arabicPeriod"/>
            </a:pPr>
            <a:r>
              <a:rPr lang="en-US" dirty="0" err="1" smtClean="0"/>
              <a:t>Hyrje</a:t>
            </a:r>
            <a:endParaRPr lang="en-US" dirty="0" smtClean="0"/>
          </a:p>
          <a:p>
            <a:pPr marL="514350" indent="-514350">
              <a:buFont typeface="+mj-lt"/>
              <a:buAutoNum type="arabicPeriod"/>
            </a:pPr>
            <a:r>
              <a:rPr lang="en-US" dirty="0" smtClean="0"/>
              <a:t>Burimet </a:t>
            </a:r>
            <a:r>
              <a:rPr lang="en-US" dirty="0"/>
              <a:t>e </a:t>
            </a:r>
            <a:r>
              <a:rPr lang="en-US" dirty="0" err="1"/>
              <a:t>provave</a:t>
            </a:r>
            <a:endParaRPr lang="en-US" dirty="0" smtClean="0"/>
          </a:p>
          <a:p>
            <a:pPr marL="514350" indent="-514350">
              <a:buFont typeface="+mj-lt"/>
              <a:buAutoNum type="arabicPeriod"/>
            </a:pPr>
            <a:r>
              <a:rPr lang="en-US" dirty="0" err="1" smtClean="0"/>
              <a:t>Kontrolli</a:t>
            </a:r>
            <a:r>
              <a:rPr lang="en-US" dirty="0" smtClean="0"/>
              <a:t> </a:t>
            </a:r>
            <a:r>
              <a:rPr lang="en-US" dirty="0" err="1"/>
              <a:t>dhe</a:t>
            </a:r>
            <a:r>
              <a:rPr lang="en-US" dirty="0"/>
              <a:t> </a:t>
            </a:r>
            <a:r>
              <a:rPr lang="en-US" dirty="0" err="1"/>
              <a:t>sekuestrimi</a:t>
            </a:r>
            <a:r>
              <a:rPr lang="en-US" dirty="0"/>
              <a:t> – </a:t>
            </a:r>
            <a:r>
              <a:rPr lang="en-US" dirty="0" err="1"/>
              <a:t>i</a:t>
            </a:r>
            <a:r>
              <a:rPr lang="en-US" dirty="0"/>
              <a:t> </a:t>
            </a:r>
            <a:r>
              <a:rPr lang="en-US" dirty="0" err="1"/>
              <a:t>të</a:t>
            </a:r>
            <a:r>
              <a:rPr lang="en-US" dirty="0"/>
              <a:t> </a:t>
            </a:r>
            <a:r>
              <a:rPr lang="en-US" dirty="0" err="1"/>
              <a:t>dyshuarit</a:t>
            </a:r>
            <a:r>
              <a:rPr lang="en-US" dirty="0"/>
              <a:t> / </a:t>
            </a:r>
            <a:r>
              <a:rPr lang="en-US" dirty="0" err="1"/>
              <a:t>në</a:t>
            </a:r>
            <a:r>
              <a:rPr lang="en-US" dirty="0"/>
              <a:t> </a:t>
            </a:r>
            <a:r>
              <a:rPr lang="en-US" dirty="0" err="1"/>
              <a:t>terren</a:t>
            </a:r>
            <a:endParaRPr lang="en-US" dirty="0" smtClean="0"/>
          </a:p>
          <a:p>
            <a:pPr marL="514350" indent="-514350">
              <a:buFont typeface="+mj-lt"/>
              <a:buAutoNum type="arabicPeriod"/>
            </a:pPr>
            <a:r>
              <a:rPr lang="en-US" dirty="0" err="1" smtClean="0"/>
              <a:t>Kapja</a:t>
            </a:r>
            <a:r>
              <a:rPr lang="en-US" dirty="0" smtClean="0"/>
              <a:t> </a:t>
            </a:r>
            <a:r>
              <a:rPr lang="en-US" dirty="0"/>
              <a:t>e </a:t>
            </a:r>
            <a:r>
              <a:rPr lang="en-US" dirty="0" err="1"/>
              <a:t>provave</a:t>
            </a:r>
            <a:r>
              <a:rPr lang="en-US" dirty="0"/>
              <a:t> </a:t>
            </a:r>
            <a:r>
              <a:rPr lang="en-US" dirty="0" err="1"/>
              <a:t>nga</a:t>
            </a:r>
            <a:r>
              <a:rPr lang="en-US" dirty="0"/>
              <a:t> </a:t>
            </a:r>
            <a:r>
              <a:rPr lang="en-US" dirty="0" err="1"/>
              <a:t>interneti</a:t>
            </a:r>
            <a:endParaRPr lang="en-US" dirty="0" smtClean="0"/>
          </a:p>
          <a:p>
            <a:pPr marL="514350" indent="-514350">
              <a:buFont typeface="+mj-lt"/>
              <a:buAutoNum type="arabicPeriod"/>
            </a:pPr>
            <a:r>
              <a:rPr lang="en-US" dirty="0" err="1" smtClean="0"/>
              <a:t>Të</a:t>
            </a:r>
            <a:r>
              <a:rPr lang="en-US" dirty="0" smtClean="0"/>
              <a:t> </a:t>
            </a:r>
            <a:r>
              <a:rPr lang="en-US" dirty="0" err="1"/>
              <a:t>dhënat</a:t>
            </a:r>
            <a:r>
              <a:rPr lang="en-US" dirty="0"/>
              <a:t> e </a:t>
            </a:r>
            <a:r>
              <a:rPr lang="en-US" dirty="0" err="1"/>
              <a:t>mbajtura</a:t>
            </a:r>
            <a:r>
              <a:rPr lang="en-US" dirty="0"/>
              <a:t> </a:t>
            </a:r>
            <a:r>
              <a:rPr lang="en-US" dirty="0" err="1"/>
              <a:t>nga</a:t>
            </a:r>
            <a:r>
              <a:rPr lang="en-US" dirty="0"/>
              <a:t> </a:t>
            </a:r>
            <a:r>
              <a:rPr lang="en-US" dirty="0" err="1"/>
              <a:t>Palët</a:t>
            </a:r>
            <a:r>
              <a:rPr lang="en-US" dirty="0"/>
              <a:t> e </a:t>
            </a:r>
            <a:r>
              <a:rPr lang="en-US" dirty="0" err="1"/>
              <a:t>Treta</a:t>
            </a:r>
            <a:endParaRPr lang="en-US" dirty="0" smtClean="0"/>
          </a:p>
          <a:p>
            <a:pPr marL="514350" indent="-514350">
              <a:buFont typeface="+mj-lt"/>
              <a:buAutoNum type="arabicPeriod"/>
            </a:pPr>
            <a:r>
              <a:rPr lang="en-US" dirty="0" err="1" smtClean="0"/>
              <a:t>Analiza</a:t>
            </a:r>
            <a:r>
              <a:rPr lang="en-US" dirty="0" smtClean="0"/>
              <a:t> </a:t>
            </a:r>
            <a:r>
              <a:rPr lang="en-US" dirty="0"/>
              <a:t>e </a:t>
            </a:r>
            <a:r>
              <a:rPr lang="en-US" dirty="0" err="1"/>
              <a:t>provave</a:t>
            </a:r>
            <a:endParaRPr lang="en-US" dirty="0" smtClean="0"/>
          </a:p>
          <a:p>
            <a:pPr marL="514350" indent="-514350">
              <a:buFont typeface="+mj-lt"/>
              <a:buAutoNum type="arabicPeriod"/>
            </a:pPr>
            <a:r>
              <a:rPr lang="pt-BR" dirty="0" smtClean="0"/>
              <a:t>Përgatitja </a:t>
            </a:r>
            <a:r>
              <a:rPr lang="pt-BR" dirty="0"/>
              <a:t>dhe paraqitja e provave</a:t>
            </a:r>
            <a:endParaRPr lang="en-US" dirty="0" smtClean="0"/>
          </a:p>
          <a:p>
            <a:pPr marL="514350" indent="-514350">
              <a:buFont typeface="+mj-lt"/>
              <a:buAutoNum type="arabicPeriod"/>
            </a:pPr>
            <a:r>
              <a:rPr lang="en-US" dirty="0" err="1" smtClean="0"/>
              <a:t>Jurisdiksioni</a:t>
            </a:r>
            <a:endParaRPr lang="en-US" dirty="0" smtClean="0"/>
          </a:p>
          <a:p>
            <a:pPr marL="514350" indent="-514350">
              <a:buFont typeface="+mj-lt"/>
              <a:buAutoNum type="arabicPeriod"/>
            </a:pPr>
            <a:r>
              <a:rPr lang="it-IT" dirty="0" smtClean="0"/>
              <a:t>Konsiderata sipas </a:t>
            </a:r>
            <a:r>
              <a:rPr lang="it-IT" dirty="0"/>
              <a:t>roleve</a:t>
            </a:r>
            <a:endParaRPr lang="en-US" dirty="0" smtClean="0"/>
          </a:p>
          <a:p>
            <a:pPr marL="514350" indent="-514350">
              <a:buFont typeface="+mj-lt"/>
              <a:buAutoNum type="arabicPeriod"/>
            </a:pPr>
            <a:r>
              <a:rPr lang="en-US" dirty="0" err="1" smtClean="0"/>
              <a:t>Rastet</a:t>
            </a:r>
            <a:endParaRPr lang="en-US" dirty="0" smtClean="0"/>
          </a:p>
          <a:p>
            <a:pPr marL="514350" indent="-514350">
              <a:buFont typeface="+mj-lt"/>
              <a:buAutoNum type="arabicPeriod"/>
            </a:pPr>
            <a:r>
              <a:rPr lang="en-US" dirty="0" err="1" smtClean="0"/>
              <a:t>Fjalor</a:t>
            </a:r>
            <a:endParaRPr lang="en-US" dirty="0" smtClean="0"/>
          </a:p>
          <a:p>
            <a:pPr marL="514350" indent="-514350">
              <a:buFont typeface="+mj-lt"/>
              <a:buAutoNum type="arabicPeriod"/>
            </a:pPr>
            <a:r>
              <a:rPr lang="en-US" dirty="0" err="1"/>
              <a:t>Informacione</a:t>
            </a:r>
            <a:r>
              <a:rPr lang="en-US" dirty="0"/>
              <a:t> </a:t>
            </a:r>
            <a:r>
              <a:rPr lang="en-US" dirty="0" err="1"/>
              <a:t>të</a:t>
            </a:r>
            <a:r>
              <a:rPr lang="en-US" dirty="0"/>
              <a:t> </a:t>
            </a:r>
            <a:r>
              <a:rPr lang="en-US" dirty="0" err="1"/>
              <a:t>mëtejshme</a:t>
            </a:r>
            <a:endParaRPr lang="en-US" dirty="0" smtClean="0"/>
          </a:p>
          <a:p>
            <a:pPr marL="514350" indent="-514350">
              <a:buFont typeface="+mj-lt"/>
              <a:buAutoNum type="arabicPeriod"/>
            </a:pPr>
            <a:r>
              <a:rPr lang="en-US" dirty="0" smtClean="0"/>
              <a:t>Shtojcat</a:t>
            </a:r>
          </a:p>
          <a:p>
            <a:pPr marL="514350" indent="-514350">
              <a:buFont typeface="+mj-lt"/>
              <a:buAutoNum type="arabicPeriod"/>
            </a:pPr>
            <a:endParaRPr lang="en-US" dirty="0" smtClean="0"/>
          </a:p>
          <a:p>
            <a:pPr marL="514350" indent="-514350">
              <a:buFont typeface="+mj-lt"/>
              <a:buAutoNum type="arabicPeriod"/>
            </a:pPr>
            <a:endParaRPr lang="en-US" dirty="0"/>
          </a:p>
        </p:txBody>
      </p:sp>
      <p:sp>
        <p:nvSpPr>
          <p:cNvPr id="5" name="Rectangle 2"/>
          <p:cNvSpPr txBox="1">
            <a:spLocks/>
          </p:cNvSpPr>
          <p:nvPr/>
        </p:nvSpPr>
        <p:spPr>
          <a:xfrm>
            <a:off x="457200" y="274638"/>
            <a:ext cx="8229600" cy="941997"/>
          </a:xfrm>
          <a:prstGeom prst="rect">
            <a:avLst/>
          </a:prstGeom>
        </p:spPr>
        <p:txBody>
          <a:bodyPr vert="horz" lIns="91440" tIns="45720" rIns="91440" bIns="45720" rtlCol="0" anchor="ctr">
            <a:normAutofit fontScale="85000"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GB" b="1" dirty="0" err="1" smtClean="0"/>
              <a:t>Struktura</a:t>
            </a:r>
            <a:r>
              <a:rPr lang="en-GB" b="1" dirty="0" smtClean="0"/>
              <a:t> </a:t>
            </a:r>
            <a:r>
              <a:rPr lang="en-GB" b="1" dirty="0" err="1" smtClean="0"/>
              <a:t>dhe</a:t>
            </a:r>
            <a:r>
              <a:rPr lang="en-GB" b="1" dirty="0" smtClean="0"/>
              <a:t> </a:t>
            </a:r>
            <a:r>
              <a:rPr lang="en-GB" b="1" dirty="0" err="1" smtClean="0"/>
              <a:t>Përmbajtja</a:t>
            </a:r>
            <a:r>
              <a:rPr lang="en-GB" b="1" dirty="0" smtClean="0"/>
              <a:t> e </a:t>
            </a:r>
            <a:r>
              <a:rPr lang="en-GB" b="1" dirty="0" err="1" smtClean="0"/>
              <a:t>Udhëzuesit</a:t>
            </a:r>
            <a:r>
              <a:rPr lang="en-GB" b="1" dirty="0" smtClean="0"/>
              <a:t> </a:t>
            </a:r>
          </a:p>
        </p:txBody>
      </p:sp>
      <p:pic>
        <p:nvPicPr>
          <p:cNvPr id="6" name="Bild 3"/>
          <p:cNvPicPr>
            <a:picLocks noChangeAspect="1"/>
          </p:cNvPicPr>
          <p:nvPr/>
        </p:nvPicPr>
        <p:blipFill rotWithShape="1">
          <a:blip r:embed="rId2"/>
          <a:srcRect r="4673"/>
          <a:stretch/>
        </p:blipFill>
        <p:spPr>
          <a:xfrm>
            <a:off x="6591300" y="4140200"/>
            <a:ext cx="2552700" cy="2717800"/>
          </a:xfrm>
          <a:prstGeom prst="rect">
            <a:avLst/>
          </a:prstGeom>
        </p:spPr>
      </p:pic>
      <p:sp>
        <p:nvSpPr>
          <p:cNvPr id="2" name="Espace réservé du numéro de diapositive 1"/>
          <p:cNvSpPr>
            <a:spLocks noGrp="1"/>
          </p:cNvSpPr>
          <p:nvPr>
            <p:ph type="sldNum" sz="quarter" idx="12"/>
          </p:nvPr>
        </p:nvSpPr>
        <p:spPr/>
        <p:txBody>
          <a:bodyPr/>
          <a:lstStyle/>
          <a:p>
            <a:r>
              <a:rPr lang="en-US" dirty="0" smtClean="0"/>
              <a:t>!</a:t>
            </a:r>
            <a:fld id="{C1820EB3-92EE-104B-92CD-26C09B1518FE}" type="slidenum">
              <a:rPr lang="en-US" smtClean="0"/>
              <a:pPr/>
              <a:t>58</a:t>
            </a:fld>
            <a:endParaRPr lang="en-US" dirty="0"/>
          </a:p>
        </p:txBody>
      </p:sp>
    </p:spTree>
    <p:extLst>
      <p:ext uri="{BB962C8B-B14F-4D97-AF65-F5344CB8AC3E}">
        <p14:creationId xmlns:p14="http://schemas.microsoft.com/office/powerpoint/2010/main" val="183604538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340657"/>
            <a:ext cx="8229600" cy="1143000"/>
          </a:xfrm>
        </p:spPr>
        <p:txBody>
          <a:bodyPr>
            <a:noAutofit/>
          </a:bodyPr>
          <a:lstStyle/>
          <a:p>
            <a:r>
              <a:rPr lang="de-DE" sz="4800" b="1" dirty="0"/>
              <a:t>Shtojcat</a:t>
            </a:r>
            <a:br>
              <a:rPr lang="de-DE" sz="4800" b="1" dirty="0"/>
            </a:br>
            <a:endParaRPr lang="en-US" sz="4800" b="1" dirty="0"/>
          </a:p>
        </p:txBody>
      </p:sp>
      <p:sp>
        <p:nvSpPr>
          <p:cNvPr id="3" name="Inhaltsplatzhalter 2"/>
          <p:cNvSpPr>
            <a:spLocks noGrp="1"/>
          </p:cNvSpPr>
          <p:nvPr>
            <p:ph idx="1"/>
          </p:nvPr>
        </p:nvSpPr>
        <p:spPr>
          <a:xfrm>
            <a:off x="196254" y="1273412"/>
            <a:ext cx="8751491" cy="4525963"/>
          </a:xfrm>
        </p:spPr>
        <p:txBody>
          <a:bodyPr>
            <a:normAutofit fontScale="92500"/>
          </a:bodyPr>
          <a:lstStyle/>
          <a:p>
            <a:pPr marL="0" indent="0">
              <a:buNone/>
            </a:pPr>
            <a:r>
              <a:rPr lang="en-US" sz="2400" b="1" dirty="0" smtClean="0"/>
              <a:t>Shtojca </a:t>
            </a:r>
            <a:r>
              <a:rPr lang="en-US" sz="2400" b="1" dirty="0"/>
              <a:t>A </a:t>
            </a:r>
            <a:r>
              <a:rPr lang="en-US" sz="2400" dirty="0"/>
              <a:t>– </a:t>
            </a:r>
            <a:r>
              <a:rPr lang="en-US" sz="2400" dirty="0" err="1"/>
              <a:t>Kontrolli</a:t>
            </a:r>
            <a:r>
              <a:rPr lang="en-US" sz="2400" dirty="0"/>
              <a:t> </a:t>
            </a:r>
            <a:r>
              <a:rPr lang="en-US" sz="2400" dirty="0" err="1"/>
              <a:t>dhe</a:t>
            </a:r>
            <a:r>
              <a:rPr lang="en-US" sz="2400" dirty="0"/>
              <a:t> </a:t>
            </a:r>
            <a:r>
              <a:rPr lang="en-US" sz="2400" dirty="0" err="1"/>
              <a:t>konfiskimi</a:t>
            </a:r>
            <a:r>
              <a:rPr lang="en-US" sz="2400" dirty="0"/>
              <a:t>, </a:t>
            </a:r>
            <a:r>
              <a:rPr lang="en-US" sz="2400" dirty="0" err="1"/>
              <a:t>diagrama</a:t>
            </a:r>
            <a:r>
              <a:rPr lang="en-US" sz="2400" dirty="0"/>
              <a:t> e </a:t>
            </a:r>
            <a:r>
              <a:rPr lang="en-US" sz="2400" dirty="0" err="1"/>
              <a:t>rrjedhës</a:t>
            </a:r>
            <a:r>
              <a:rPr lang="en-US" sz="2400" dirty="0"/>
              <a:t> </a:t>
            </a:r>
            <a:r>
              <a:rPr lang="en-US" sz="2400" dirty="0" err="1"/>
              <a:t>së</a:t>
            </a:r>
            <a:r>
              <a:rPr lang="en-US" sz="2400" dirty="0"/>
              <a:t> </a:t>
            </a:r>
            <a:r>
              <a:rPr lang="en-US" sz="2400" dirty="0" err="1"/>
              <a:t>punës</a:t>
            </a:r>
            <a:r>
              <a:rPr lang="en-US" sz="2400" dirty="0"/>
              <a:t> </a:t>
            </a:r>
            <a:r>
              <a:rPr lang="en-US" sz="2400" dirty="0" err="1"/>
              <a:t>për</a:t>
            </a:r>
            <a:r>
              <a:rPr lang="en-US" sz="2400" dirty="0"/>
              <a:t> </a:t>
            </a:r>
            <a:r>
              <a:rPr lang="en-US" sz="2400" dirty="0" err="1"/>
              <a:t>zbatimin</a:t>
            </a:r>
            <a:r>
              <a:rPr lang="en-US" sz="2400" dirty="0"/>
              <a:t> e </a:t>
            </a:r>
            <a:r>
              <a:rPr lang="en-US" sz="2400" dirty="0" err="1"/>
              <a:t>ligjit</a:t>
            </a:r>
            <a:endParaRPr lang="en-US" sz="2400" dirty="0" smtClean="0"/>
          </a:p>
          <a:p>
            <a:pPr marL="0" indent="0">
              <a:buNone/>
            </a:pPr>
            <a:r>
              <a:rPr lang="en-US" sz="2400" b="1" dirty="0"/>
              <a:t>Shtojca </a:t>
            </a:r>
            <a:r>
              <a:rPr lang="en-US" sz="2400" b="1" dirty="0" smtClean="0"/>
              <a:t>B </a:t>
            </a:r>
            <a:r>
              <a:rPr lang="en-US" sz="2400" dirty="0" smtClean="0"/>
              <a:t>– </a:t>
            </a:r>
            <a:r>
              <a:rPr lang="en-US" sz="2400" dirty="0" err="1" smtClean="0"/>
              <a:t>Diagrama</a:t>
            </a:r>
            <a:r>
              <a:rPr lang="en-US" sz="2400" dirty="0" smtClean="0"/>
              <a:t> </a:t>
            </a:r>
            <a:r>
              <a:rPr lang="en-US" sz="2400" dirty="0"/>
              <a:t>e </a:t>
            </a:r>
            <a:r>
              <a:rPr lang="en-US" sz="2400" dirty="0" err="1"/>
              <a:t>rrjedhës</a:t>
            </a:r>
            <a:r>
              <a:rPr lang="en-US" sz="2400" dirty="0"/>
              <a:t> </a:t>
            </a:r>
            <a:r>
              <a:rPr lang="en-US" sz="2400" dirty="0" err="1"/>
              <a:t>së</a:t>
            </a:r>
            <a:r>
              <a:rPr lang="en-US" sz="2400" dirty="0"/>
              <a:t> </a:t>
            </a:r>
            <a:r>
              <a:rPr lang="en-US" sz="2400" dirty="0" err="1"/>
              <a:t>direkte</a:t>
            </a:r>
            <a:r>
              <a:rPr lang="en-US" sz="2400" dirty="0"/>
              <a:t> </a:t>
            </a:r>
            <a:r>
              <a:rPr lang="en-US" sz="2400" dirty="0" err="1"/>
              <a:t>të</a:t>
            </a:r>
            <a:r>
              <a:rPr lang="en-US" sz="2400" dirty="0"/>
              <a:t> </a:t>
            </a:r>
            <a:r>
              <a:rPr lang="en-US" sz="2400" dirty="0" err="1"/>
              <a:t>punës</a:t>
            </a:r>
            <a:r>
              <a:rPr lang="en-US" sz="2400" dirty="0"/>
              <a:t> </a:t>
            </a:r>
            <a:r>
              <a:rPr lang="en-US" sz="2400" dirty="0" err="1"/>
              <a:t>në</a:t>
            </a:r>
            <a:r>
              <a:rPr lang="en-US" sz="2400" dirty="0"/>
              <a:t> </a:t>
            </a:r>
            <a:r>
              <a:rPr lang="en-US" sz="2400" dirty="0" err="1"/>
              <a:t>Mjekësinë</a:t>
            </a:r>
            <a:r>
              <a:rPr lang="en-US" sz="2400" dirty="0"/>
              <a:t> </a:t>
            </a:r>
            <a:r>
              <a:rPr lang="en-US" sz="2400" dirty="0" err="1" smtClean="0"/>
              <a:t>Ligjore</a:t>
            </a:r>
            <a:endParaRPr lang="en-US" sz="2400" dirty="0" smtClean="0"/>
          </a:p>
          <a:p>
            <a:pPr marL="0" indent="0">
              <a:buNone/>
            </a:pPr>
            <a:r>
              <a:rPr lang="en-US" sz="2400" b="1" dirty="0"/>
              <a:t>Shtojca </a:t>
            </a:r>
            <a:r>
              <a:rPr lang="en-US" sz="2400" b="1" dirty="0" smtClean="0"/>
              <a:t>C </a:t>
            </a:r>
            <a:r>
              <a:rPr lang="en-US" sz="2400" dirty="0" smtClean="0"/>
              <a:t>– </a:t>
            </a:r>
            <a:r>
              <a:rPr lang="en-US" sz="2400" dirty="0" err="1" smtClean="0"/>
              <a:t>Diagrama</a:t>
            </a:r>
            <a:r>
              <a:rPr lang="en-US" sz="2400" dirty="0" smtClean="0"/>
              <a:t> e </a:t>
            </a:r>
            <a:r>
              <a:rPr lang="en-US" sz="2400" dirty="0" err="1"/>
              <a:t>rrjedhës</a:t>
            </a:r>
            <a:r>
              <a:rPr lang="en-US" sz="2400" dirty="0"/>
              <a:t> </a:t>
            </a:r>
            <a:r>
              <a:rPr lang="en-US" sz="2400" dirty="0" err="1"/>
              <a:t>së</a:t>
            </a:r>
            <a:r>
              <a:rPr lang="en-US" sz="2400" dirty="0"/>
              <a:t> </a:t>
            </a:r>
            <a:r>
              <a:rPr lang="en-US" sz="2400" dirty="0" err="1"/>
              <a:t>përgatitjes</a:t>
            </a:r>
            <a:r>
              <a:rPr lang="en-US" sz="2400" dirty="0"/>
              <a:t> </a:t>
            </a:r>
            <a:r>
              <a:rPr lang="en-US" sz="2400" dirty="0" err="1"/>
              <a:t>së</a:t>
            </a:r>
            <a:r>
              <a:rPr lang="en-US" sz="2400" dirty="0"/>
              <a:t> </a:t>
            </a:r>
            <a:r>
              <a:rPr lang="en-US" sz="2400" dirty="0" err="1"/>
              <a:t>sektorit</a:t>
            </a:r>
            <a:r>
              <a:rPr lang="en-US" sz="2400" dirty="0"/>
              <a:t> </a:t>
            </a:r>
            <a:r>
              <a:rPr lang="en-US" sz="2400" dirty="0" err="1"/>
              <a:t>privat</a:t>
            </a:r>
            <a:endParaRPr lang="en-US" sz="2400" dirty="0" smtClean="0"/>
          </a:p>
          <a:p>
            <a:pPr marL="0" indent="0">
              <a:buNone/>
            </a:pPr>
            <a:r>
              <a:rPr lang="en-US" sz="2400" b="1" dirty="0"/>
              <a:t>Shtojca </a:t>
            </a:r>
            <a:r>
              <a:rPr lang="en-US" sz="2400" b="1" dirty="0" smtClean="0"/>
              <a:t>D </a:t>
            </a:r>
            <a:r>
              <a:rPr lang="en-US" sz="2400" dirty="0" smtClean="0"/>
              <a:t>– </a:t>
            </a:r>
            <a:r>
              <a:rPr lang="en-US" sz="2400" dirty="0" err="1" smtClean="0"/>
              <a:t>Diagrama</a:t>
            </a:r>
            <a:r>
              <a:rPr lang="en-US" sz="2400" dirty="0" smtClean="0"/>
              <a:t> e </a:t>
            </a:r>
            <a:r>
              <a:rPr lang="en-US" sz="2400" dirty="0" err="1"/>
              <a:t>rrjedhës</a:t>
            </a:r>
            <a:r>
              <a:rPr lang="en-US" sz="2400" dirty="0"/>
              <a:t> </a:t>
            </a:r>
            <a:r>
              <a:rPr lang="en-US" sz="2400" dirty="0" err="1"/>
              <a:t>së</a:t>
            </a:r>
            <a:r>
              <a:rPr lang="en-US" sz="2400" dirty="0"/>
              <a:t> </a:t>
            </a:r>
            <a:r>
              <a:rPr lang="en-US" sz="2400" dirty="0" err="1" smtClean="0"/>
              <a:t>punës</a:t>
            </a:r>
            <a:r>
              <a:rPr lang="en-US" sz="2400" dirty="0" smtClean="0"/>
              <a:t> </a:t>
            </a:r>
            <a:r>
              <a:rPr lang="en-US" sz="2400" dirty="0" err="1" smtClean="0"/>
              <a:t>së</a:t>
            </a:r>
            <a:r>
              <a:rPr lang="en-US" sz="2400" dirty="0" smtClean="0"/>
              <a:t> </a:t>
            </a:r>
            <a:r>
              <a:rPr lang="en-US" sz="2400" dirty="0" err="1" smtClean="0"/>
              <a:t>kontrollit</a:t>
            </a:r>
            <a:r>
              <a:rPr lang="en-US" sz="2400" dirty="0" smtClean="0"/>
              <a:t> </a:t>
            </a:r>
            <a:r>
              <a:rPr lang="en-US" sz="2400" dirty="0" err="1" smtClean="0"/>
              <a:t>dhe</a:t>
            </a:r>
            <a:r>
              <a:rPr lang="en-US" sz="2400" dirty="0" smtClean="0"/>
              <a:t> </a:t>
            </a:r>
            <a:r>
              <a:rPr lang="en-US" sz="2400" dirty="0" err="1"/>
              <a:t>sekuestrimit</a:t>
            </a:r>
            <a:r>
              <a:rPr lang="en-US" sz="2400" dirty="0"/>
              <a:t> </a:t>
            </a:r>
            <a:r>
              <a:rPr lang="en-US" sz="2400" dirty="0" err="1" smtClean="0"/>
              <a:t>privat</a:t>
            </a:r>
            <a:endParaRPr lang="en-US" sz="2400" dirty="0" smtClean="0">
              <a:effectLst/>
            </a:endParaRPr>
          </a:p>
          <a:p>
            <a:pPr marL="0" indent="0">
              <a:buNone/>
            </a:pPr>
            <a:r>
              <a:rPr lang="en-US" sz="2400" b="1" dirty="0"/>
              <a:t>Shtojca </a:t>
            </a:r>
            <a:r>
              <a:rPr lang="en-US" sz="2400" b="1" dirty="0" smtClean="0"/>
              <a:t>E </a:t>
            </a:r>
            <a:r>
              <a:rPr lang="en-US" sz="2400" dirty="0" smtClean="0"/>
              <a:t>– </a:t>
            </a:r>
            <a:r>
              <a:rPr lang="en-US" sz="2400" dirty="0" err="1" smtClean="0"/>
              <a:t>Diagrama</a:t>
            </a:r>
            <a:r>
              <a:rPr lang="en-US" sz="2400" dirty="0" smtClean="0"/>
              <a:t> e </a:t>
            </a:r>
            <a:r>
              <a:rPr lang="en-US" sz="2400" dirty="0" err="1" smtClean="0"/>
              <a:t>ecurisë</a:t>
            </a:r>
            <a:r>
              <a:rPr lang="en-US" sz="2400" dirty="0" smtClean="0"/>
              <a:t> </a:t>
            </a:r>
            <a:r>
              <a:rPr lang="en-US" sz="2400" dirty="0" err="1" smtClean="0"/>
              <a:t>për</a:t>
            </a:r>
            <a:r>
              <a:rPr lang="en-US" sz="2400" dirty="0" smtClean="0"/>
              <a:t> </a:t>
            </a:r>
            <a:r>
              <a:rPr lang="en-US" sz="2400" dirty="0" err="1" smtClean="0"/>
              <a:t>kapjen</a:t>
            </a:r>
            <a:r>
              <a:rPr lang="en-US" sz="2400" dirty="0" smtClean="0"/>
              <a:t> e </a:t>
            </a:r>
            <a:r>
              <a:rPr lang="en-US" sz="2400" dirty="0" err="1" smtClean="0"/>
              <a:t>provave</a:t>
            </a:r>
            <a:r>
              <a:rPr lang="en-US" sz="2400" dirty="0" smtClean="0"/>
              <a:t> </a:t>
            </a:r>
            <a:r>
              <a:rPr lang="en-US" sz="2400" dirty="0" err="1" smtClean="0"/>
              <a:t>dixhitale</a:t>
            </a:r>
            <a:r>
              <a:rPr lang="en-US" sz="2400" dirty="0" smtClean="0"/>
              <a:t> </a:t>
            </a:r>
          </a:p>
          <a:p>
            <a:pPr marL="0" indent="0">
              <a:buNone/>
            </a:pPr>
            <a:r>
              <a:rPr lang="en-US" sz="2400" b="1" dirty="0">
                <a:solidFill>
                  <a:schemeClr val="tx1">
                    <a:lumMod val="95000"/>
                    <a:lumOff val="5000"/>
                  </a:schemeClr>
                </a:solidFill>
              </a:rPr>
              <a:t>Shtojca </a:t>
            </a:r>
            <a:r>
              <a:rPr lang="en-US" sz="2400" b="1" dirty="0" smtClean="0">
                <a:solidFill>
                  <a:schemeClr val="tx1">
                    <a:lumMod val="95000"/>
                    <a:lumOff val="5000"/>
                  </a:schemeClr>
                </a:solidFill>
              </a:rPr>
              <a:t>F </a:t>
            </a:r>
            <a:r>
              <a:rPr lang="en-US" sz="2400" dirty="0" smtClean="0">
                <a:solidFill>
                  <a:schemeClr val="tx1">
                    <a:lumMod val="95000"/>
                    <a:lumOff val="5000"/>
                  </a:schemeClr>
                </a:solidFill>
              </a:rPr>
              <a:t>– </a:t>
            </a:r>
            <a:r>
              <a:rPr lang="en-US" sz="2400" dirty="0" err="1" smtClean="0">
                <a:solidFill>
                  <a:schemeClr val="tx1">
                    <a:lumMod val="95000"/>
                    <a:lumOff val="5000"/>
                  </a:schemeClr>
                </a:solidFill>
              </a:rPr>
              <a:t>Regjistri</a:t>
            </a:r>
            <a:r>
              <a:rPr lang="en-US" sz="2400" dirty="0" smtClean="0">
                <a:solidFill>
                  <a:schemeClr val="tx1">
                    <a:lumMod val="95000"/>
                    <a:lumOff val="5000"/>
                  </a:schemeClr>
                </a:solidFill>
              </a:rPr>
              <a:t> </a:t>
            </a:r>
            <a:r>
              <a:rPr lang="en-US" sz="2400" dirty="0" err="1">
                <a:solidFill>
                  <a:schemeClr val="tx1">
                    <a:lumMod val="95000"/>
                    <a:lumOff val="5000"/>
                  </a:schemeClr>
                </a:solidFill>
              </a:rPr>
              <a:t>i</a:t>
            </a:r>
            <a:r>
              <a:rPr lang="en-US" sz="2400" dirty="0">
                <a:solidFill>
                  <a:schemeClr val="tx1">
                    <a:lumMod val="95000"/>
                    <a:lumOff val="5000"/>
                  </a:schemeClr>
                </a:solidFill>
              </a:rPr>
              <a:t> </a:t>
            </a:r>
            <a:r>
              <a:rPr lang="en-US" sz="2400" dirty="0" err="1" smtClean="0">
                <a:solidFill>
                  <a:schemeClr val="tx1">
                    <a:lumMod val="95000"/>
                    <a:lumOff val="5000"/>
                  </a:schemeClr>
                </a:solidFill>
              </a:rPr>
              <a:t>provave</a:t>
            </a:r>
            <a:r>
              <a:rPr lang="en-US" sz="2400" dirty="0" smtClean="0">
                <a:solidFill>
                  <a:schemeClr val="tx1">
                    <a:lumMod val="95000"/>
                    <a:lumOff val="5000"/>
                  </a:schemeClr>
                </a:solidFill>
              </a:rPr>
              <a:t> material </a:t>
            </a:r>
            <a:r>
              <a:rPr lang="en-US" sz="2400" dirty="0" err="1" smtClean="0">
                <a:solidFill>
                  <a:schemeClr val="tx1">
                    <a:lumMod val="95000"/>
                    <a:lumOff val="5000"/>
                  </a:schemeClr>
                </a:solidFill>
              </a:rPr>
              <a:t>të</a:t>
            </a:r>
            <a:r>
              <a:rPr lang="en-US" sz="2400" dirty="0" smtClean="0">
                <a:solidFill>
                  <a:schemeClr val="tx1">
                    <a:lumMod val="95000"/>
                    <a:lumOff val="5000"/>
                  </a:schemeClr>
                </a:solidFill>
              </a:rPr>
              <a:t> </a:t>
            </a:r>
            <a:r>
              <a:rPr lang="en-US" sz="2400" dirty="0" err="1" smtClean="0">
                <a:solidFill>
                  <a:schemeClr val="tx1">
                    <a:lumMod val="95000"/>
                    <a:lumOff val="5000"/>
                  </a:schemeClr>
                </a:solidFill>
              </a:rPr>
              <a:t>mjekësisë</a:t>
            </a:r>
            <a:r>
              <a:rPr lang="en-US" sz="2400" dirty="0" smtClean="0">
                <a:solidFill>
                  <a:schemeClr val="tx1">
                    <a:lumMod val="95000"/>
                    <a:lumOff val="5000"/>
                  </a:schemeClr>
                </a:solidFill>
              </a:rPr>
              <a:t> </a:t>
            </a:r>
            <a:r>
              <a:rPr lang="en-US" sz="2400" dirty="0" err="1" smtClean="0">
                <a:solidFill>
                  <a:schemeClr val="tx1">
                    <a:lumMod val="95000"/>
                    <a:lumOff val="5000"/>
                  </a:schemeClr>
                </a:solidFill>
              </a:rPr>
              <a:t>ligjore</a:t>
            </a:r>
            <a:endParaRPr lang="en-US" sz="2400" dirty="0" smtClean="0">
              <a:solidFill>
                <a:schemeClr val="tx1">
                  <a:lumMod val="95000"/>
                  <a:lumOff val="5000"/>
                </a:schemeClr>
              </a:solidFill>
            </a:endParaRPr>
          </a:p>
          <a:p>
            <a:pPr marL="0" indent="0">
              <a:buNone/>
            </a:pPr>
            <a:r>
              <a:rPr lang="en-US" sz="2400" b="1" dirty="0">
                <a:solidFill>
                  <a:schemeClr val="tx1">
                    <a:lumMod val="95000"/>
                    <a:lumOff val="5000"/>
                  </a:schemeClr>
                </a:solidFill>
              </a:rPr>
              <a:t>Shtojca </a:t>
            </a:r>
            <a:r>
              <a:rPr lang="en-US" sz="2400" b="1" dirty="0" smtClean="0">
                <a:solidFill>
                  <a:schemeClr val="tx1">
                    <a:lumMod val="95000"/>
                    <a:lumOff val="5000"/>
                  </a:schemeClr>
                </a:solidFill>
              </a:rPr>
              <a:t>G </a:t>
            </a:r>
            <a:r>
              <a:rPr lang="en-US" sz="2400" dirty="0" smtClean="0">
                <a:solidFill>
                  <a:schemeClr val="tx1">
                    <a:lumMod val="95000"/>
                    <a:lumOff val="5000"/>
                  </a:schemeClr>
                </a:solidFill>
              </a:rPr>
              <a:t>– </a:t>
            </a:r>
            <a:r>
              <a:rPr lang="en-US" sz="2400" dirty="0" err="1" smtClean="0">
                <a:solidFill>
                  <a:schemeClr val="tx1">
                    <a:lumMod val="95000"/>
                    <a:lumOff val="5000"/>
                  </a:schemeClr>
                </a:solidFill>
              </a:rPr>
              <a:t>Pyetësori</a:t>
            </a:r>
            <a:r>
              <a:rPr lang="en-US" sz="2400" dirty="0" smtClean="0">
                <a:solidFill>
                  <a:schemeClr val="tx1">
                    <a:lumMod val="95000"/>
                    <a:lumOff val="5000"/>
                  </a:schemeClr>
                </a:solidFill>
              </a:rPr>
              <a:t> </a:t>
            </a:r>
            <a:r>
              <a:rPr lang="en-US" sz="2400" dirty="0" err="1">
                <a:solidFill>
                  <a:schemeClr val="tx1">
                    <a:lumMod val="95000"/>
                    <a:lumOff val="5000"/>
                  </a:schemeClr>
                </a:solidFill>
              </a:rPr>
              <a:t>i</a:t>
            </a:r>
            <a:r>
              <a:rPr lang="en-US" sz="2400" dirty="0">
                <a:solidFill>
                  <a:schemeClr val="tx1">
                    <a:lumMod val="95000"/>
                    <a:lumOff val="5000"/>
                  </a:schemeClr>
                </a:solidFill>
              </a:rPr>
              <a:t> </a:t>
            </a:r>
            <a:r>
              <a:rPr lang="en-US" sz="2400" dirty="0" err="1" smtClean="0">
                <a:solidFill>
                  <a:schemeClr val="tx1">
                    <a:lumMod val="95000"/>
                    <a:lumOff val="5000"/>
                  </a:schemeClr>
                </a:solidFill>
              </a:rPr>
              <a:t>ruajtjes</a:t>
            </a:r>
            <a:r>
              <a:rPr lang="en-US" sz="2400" dirty="0" smtClean="0">
                <a:solidFill>
                  <a:schemeClr val="tx1">
                    <a:lumMod val="95000"/>
                    <a:lumOff val="5000"/>
                  </a:schemeClr>
                </a:solidFill>
              </a:rPr>
              <a:t> </a:t>
            </a:r>
            <a:r>
              <a:rPr lang="en-US" sz="2400" dirty="0" err="1" smtClean="0">
                <a:solidFill>
                  <a:schemeClr val="tx1">
                    <a:lumMod val="95000"/>
                    <a:lumOff val="5000"/>
                  </a:schemeClr>
                </a:solidFill>
              </a:rPr>
              <a:t>së</a:t>
            </a:r>
            <a:r>
              <a:rPr lang="en-US" sz="2400" dirty="0" smtClean="0">
                <a:solidFill>
                  <a:schemeClr val="tx1">
                    <a:lumMod val="95000"/>
                    <a:lumOff val="5000"/>
                  </a:schemeClr>
                </a:solidFill>
              </a:rPr>
              <a:t> </a:t>
            </a:r>
            <a:r>
              <a:rPr lang="en-US" sz="2400" dirty="0" err="1" smtClean="0">
                <a:solidFill>
                  <a:schemeClr val="tx1">
                    <a:lumMod val="95000"/>
                    <a:lumOff val="5000"/>
                  </a:schemeClr>
                </a:solidFill>
              </a:rPr>
              <a:t>provave</a:t>
            </a:r>
            <a:endParaRPr lang="en-US" sz="2400" dirty="0" smtClean="0">
              <a:solidFill>
                <a:schemeClr val="tx1">
                  <a:lumMod val="95000"/>
                  <a:lumOff val="5000"/>
                </a:schemeClr>
              </a:solidFill>
            </a:endParaRPr>
          </a:p>
          <a:p>
            <a:pPr marL="0" indent="0">
              <a:buNone/>
            </a:pPr>
            <a:r>
              <a:rPr lang="en-US" sz="2400" b="1" dirty="0"/>
              <a:t>Shtojca </a:t>
            </a:r>
            <a:r>
              <a:rPr lang="en-US" sz="2400" b="1" dirty="0" smtClean="0"/>
              <a:t>H </a:t>
            </a:r>
            <a:r>
              <a:rPr lang="en-US" sz="2400" dirty="0" smtClean="0"/>
              <a:t>– </a:t>
            </a:r>
            <a:r>
              <a:rPr lang="en-US" sz="2400" dirty="0" err="1" smtClean="0"/>
              <a:t>Etiketat</a:t>
            </a:r>
            <a:r>
              <a:rPr lang="en-US" sz="2400" dirty="0" smtClean="0"/>
              <a:t> tip </a:t>
            </a:r>
            <a:r>
              <a:rPr lang="en-US" sz="2400" dirty="0" err="1" smtClean="0"/>
              <a:t>të</a:t>
            </a:r>
            <a:r>
              <a:rPr lang="en-US" sz="2400" dirty="0" smtClean="0"/>
              <a:t> </a:t>
            </a:r>
            <a:r>
              <a:rPr lang="en-US" sz="2400" dirty="0" err="1" smtClean="0"/>
              <a:t>provave</a:t>
            </a:r>
            <a:endParaRPr lang="en-US" sz="2400" dirty="0" smtClean="0">
              <a:effectLst/>
            </a:endParaRPr>
          </a:p>
          <a:p>
            <a:pPr marL="0" indent="0">
              <a:buNone/>
            </a:pPr>
            <a:r>
              <a:rPr lang="en-US" sz="2400" b="1" dirty="0"/>
              <a:t>Shtojca </a:t>
            </a:r>
            <a:r>
              <a:rPr lang="en-US" sz="2400" b="1" dirty="0" smtClean="0"/>
              <a:t>I  </a:t>
            </a:r>
            <a:r>
              <a:rPr lang="en-US" sz="2400" dirty="0" smtClean="0"/>
              <a:t>– </a:t>
            </a:r>
            <a:r>
              <a:rPr lang="en-US" sz="2400" dirty="0" err="1" smtClean="0"/>
              <a:t>Formulari</a:t>
            </a:r>
            <a:r>
              <a:rPr lang="en-US" sz="2400" dirty="0" smtClean="0"/>
              <a:t> </a:t>
            </a:r>
            <a:r>
              <a:rPr lang="en-US" sz="2400" dirty="0" err="1" smtClean="0"/>
              <a:t>i</a:t>
            </a:r>
            <a:r>
              <a:rPr lang="en-US" sz="2400" dirty="0" smtClean="0"/>
              <a:t> </a:t>
            </a:r>
            <a:r>
              <a:rPr lang="en-US" sz="2400" dirty="0" err="1" smtClean="0"/>
              <a:t>kapjes</a:t>
            </a:r>
            <a:r>
              <a:rPr lang="en-US" sz="2400" dirty="0" smtClean="0"/>
              <a:t> </a:t>
            </a:r>
            <a:endParaRPr lang="en-US" dirty="0" smtClean="0">
              <a:effectLst/>
            </a:endParaRPr>
          </a:p>
          <a:p>
            <a:endParaRPr lang="en-US" dirty="0"/>
          </a:p>
        </p:txBody>
      </p:sp>
      <p:sp>
        <p:nvSpPr>
          <p:cNvPr id="4" name="Espace réservé du numéro de diapositive 3"/>
          <p:cNvSpPr>
            <a:spLocks noGrp="1"/>
          </p:cNvSpPr>
          <p:nvPr>
            <p:ph type="sldNum" sz="quarter" idx="12"/>
          </p:nvPr>
        </p:nvSpPr>
        <p:spPr/>
        <p:txBody>
          <a:bodyPr/>
          <a:lstStyle/>
          <a:p>
            <a:r>
              <a:rPr lang="en-US" dirty="0" smtClean="0"/>
              <a:t>!</a:t>
            </a:r>
            <a:fld id="{C1820EB3-92EE-104B-92CD-26C09B1518FE}" type="slidenum">
              <a:rPr lang="en-US" smtClean="0"/>
              <a:pPr/>
              <a:t>59</a:t>
            </a:fld>
            <a:endParaRPr lang="en-US" dirty="0"/>
          </a:p>
        </p:txBody>
      </p:sp>
    </p:spTree>
    <p:extLst>
      <p:ext uri="{BB962C8B-B14F-4D97-AF65-F5344CB8AC3E}">
        <p14:creationId xmlns:p14="http://schemas.microsoft.com/office/powerpoint/2010/main" val="283612748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Slide Number Placeholder 49"/>
          <p:cNvSpPr>
            <a:spLocks noGrp="1"/>
          </p:cNvSpPr>
          <p:nvPr>
            <p:ph type="sldNum" sz="quarter" idx="12"/>
          </p:nvPr>
        </p:nvSpPr>
        <p:spPr/>
        <p:txBody>
          <a:bodyPr/>
          <a:lstStyle/>
          <a:p>
            <a:r>
              <a:rPr lang="en-US" dirty="0" smtClean="0"/>
              <a:t>!</a:t>
            </a:r>
            <a:fld id="{CBD56858-EB0B-D04D-B23C-7A827FD60C9F}" type="slidenum">
              <a:rPr lang="en-US" smtClean="0"/>
              <a:pPr/>
              <a:t>6</a:t>
            </a:fld>
            <a:endParaRPr lang="en-US" dirty="0"/>
          </a:p>
        </p:txBody>
      </p:sp>
      <p:pic>
        <p:nvPicPr>
          <p:cNvPr id="3" name="Picture 2"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323967"/>
            <a:ext cx="6274340" cy="6858000"/>
          </a:xfrm>
          <a:prstGeom prst="rect">
            <a:avLst/>
          </a:prstGeom>
        </p:spPr>
      </p:pic>
      <p:sp>
        <p:nvSpPr>
          <p:cNvPr id="51" name="TextBox 50"/>
          <p:cNvSpPr txBox="1"/>
          <p:nvPr/>
        </p:nvSpPr>
        <p:spPr>
          <a:xfrm>
            <a:off x="2985012" y="3105033"/>
            <a:ext cx="3069285" cy="584776"/>
          </a:xfrm>
          <a:prstGeom prst="rect">
            <a:avLst/>
          </a:prstGeom>
          <a:noFill/>
        </p:spPr>
        <p:txBody>
          <a:bodyPr wrap="square" rtlCol="0">
            <a:spAutoFit/>
          </a:bodyPr>
          <a:lstStyle/>
          <a:p>
            <a:pPr algn="ctr"/>
            <a:r>
              <a:rPr lang="en-US" sz="3200" b="1" dirty="0" smtClean="0"/>
              <a:t>SHEMBUJ</a:t>
            </a:r>
            <a:endParaRPr lang="en-US" sz="3200" b="1"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err="1" smtClean="0"/>
              <a:t>Konventa</a:t>
            </a:r>
            <a:r>
              <a:rPr lang="en-US" b="1" dirty="0" smtClean="0"/>
              <a:t> e </a:t>
            </a:r>
            <a:r>
              <a:rPr lang="en-US" b="1" dirty="0" err="1" smtClean="0"/>
              <a:t>Budapestit</a:t>
            </a:r>
            <a:endParaRPr lang="en-US" b="1" dirty="0"/>
          </a:p>
        </p:txBody>
      </p:sp>
      <p:sp>
        <p:nvSpPr>
          <p:cNvPr id="3" name="Content Placeholder 2"/>
          <p:cNvSpPr>
            <a:spLocks noGrp="1"/>
          </p:cNvSpPr>
          <p:nvPr>
            <p:ph idx="1"/>
          </p:nvPr>
        </p:nvSpPr>
        <p:spPr/>
        <p:txBody>
          <a:bodyPr/>
          <a:lstStyle/>
          <a:p>
            <a:pPr marL="0" indent="0" algn="just">
              <a:buNone/>
            </a:pPr>
            <a:r>
              <a:rPr lang="en-US" dirty="0" err="1"/>
              <a:t>Konventa</a:t>
            </a:r>
            <a:r>
              <a:rPr lang="en-US" dirty="0"/>
              <a:t> e </a:t>
            </a:r>
            <a:r>
              <a:rPr lang="en-US" dirty="0" err="1"/>
              <a:t>Budapestit</a:t>
            </a:r>
            <a:r>
              <a:rPr lang="en-US" dirty="0"/>
              <a:t> </a:t>
            </a:r>
            <a:r>
              <a:rPr lang="en-US" dirty="0" err="1"/>
              <a:t>ofron</a:t>
            </a:r>
            <a:r>
              <a:rPr lang="en-US" dirty="0"/>
              <a:t> </a:t>
            </a:r>
            <a:r>
              <a:rPr lang="en-US" dirty="0" err="1"/>
              <a:t>shumë</a:t>
            </a:r>
            <a:r>
              <a:rPr lang="en-US" dirty="0"/>
              <a:t> </a:t>
            </a:r>
            <a:r>
              <a:rPr lang="en-US" dirty="0" err="1"/>
              <a:t>dispozita</a:t>
            </a:r>
            <a:r>
              <a:rPr lang="en-US" dirty="0"/>
              <a:t> </a:t>
            </a:r>
            <a:r>
              <a:rPr lang="en-US" dirty="0" err="1"/>
              <a:t>për</a:t>
            </a:r>
            <a:r>
              <a:rPr lang="en-US" dirty="0"/>
              <a:t> </a:t>
            </a:r>
            <a:r>
              <a:rPr lang="en-US" dirty="0" err="1"/>
              <a:t>të</a:t>
            </a:r>
            <a:r>
              <a:rPr lang="en-US" dirty="0"/>
              <a:t> </a:t>
            </a:r>
            <a:r>
              <a:rPr lang="en-US" dirty="0" err="1"/>
              <a:t>përmirësuar</a:t>
            </a:r>
            <a:r>
              <a:rPr lang="en-US" dirty="0"/>
              <a:t> </a:t>
            </a:r>
            <a:r>
              <a:rPr lang="en-US" dirty="0" err="1"/>
              <a:t>hetimet</a:t>
            </a:r>
            <a:r>
              <a:rPr lang="en-US" dirty="0"/>
              <a:t> </a:t>
            </a:r>
            <a:r>
              <a:rPr lang="en-US" dirty="0" err="1"/>
              <a:t>ku</a:t>
            </a:r>
            <a:r>
              <a:rPr lang="en-US" dirty="0"/>
              <a:t> </a:t>
            </a:r>
            <a:r>
              <a:rPr lang="en-US" dirty="0" err="1"/>
              <a:t>përfshihet</a:t>
            </a:r>
            <a:r>
              <a:rPr lang="en-US" dirty="0"/>
              <a:t> </a:t>
            </a:r>
            <a:r>
              <a:rPr lang="en-US" dirty="0" err="1"/>
              <a:t>prova</a:t>
            </a:r>
            <a:r>
              <a:rPr lang="en-US" dirty="0"/>
              <a:t> </a:t>
            </a:r>
            <a:r>
              <a:rPr lang="en-US" dirty="0" err="1"/>
              <a:t>elektronike</a:t>
            </a:r>
            <a:r>
              <a:rPr lang="en-US" dirty="0"/>
              <a:t>. </a:t>
            </a:r>
            <a:r>
              <a:rPr lang="en-US" dirty="0" err="1"/>
              <a:t>Disa</a:t>
            </a:r>
            <a:r>
              <a:rPr lang="en-US" dirty="0"/>
              <a:t> </a:t>
            </a:r>
            <a:r>
              <a:rPr lang="en-US" dirty="0" err="1"/>
              <a:t>nga</a:t>
            </a:r>
            <a:r>
              <a:rPr lang="en-US" dirty="0"/>
              <a:t> </a:t>
            </a:r>
            <a:r>
              <a:rPr lang="en-US" dirty="0" err="1"/>
              <a:t>këto</a:t>
            </a:r>
            <a:r>
              <a:rPr lang="en-US" dirty="0"/>
              <a:t> </a:t>
            </a:r>
            <a:r>
              <a:rPr lang="en-US" dirty="0" err="1"/>
              <a:t>janë</a:t>
            </a:r>
            <a:r>
              <a:rPr lang="en-US" dirty="0"/>
              <a:t> </a:t>
            </a:r>
            <a:r>
              <a:rPr lang="en-US" dirty="0" err="1"/>
              <a:t>përmendur</a:t>
            </a:r>
            <a:r>
              <a:rPr lang="en-US" dirty="0"/>
              <a:t> </a:t>
            </a:r>
            <a:r>
              <a:rPr lang="en-US" dirty="0" err="1"/>
              <a:t>në</a:t>
            </a:r>
            <a:r>
              <a:rPr lang="en-US" dirty="0"/>
              <a:t> </a:t>
            </a:r>
            <a:r>
              <a:rPr lang="en-US" dirty="0" err="1"/>
              <a:t>këtë</a:t>
            </a:r>
            <a:r>
              <a:rPr lang="en-US" dirty="0"/>
              <a:t> </a:t>
            </a:r>
            <a:r>
              <a:rPr lang="en-US" dirty="0" err="1"/>
              <a:t>udhëzues</a:t>
            </a:r>
            <a:r>
              <a:rPr lang="en-US" dirty="0"/>
              <a:t>; </a:t>
            </a:r>
            <a:r>
              <a:rPr lang="en-US" dirty="0" err="1"/>
              <a:t>megjithatë</a:t>
            </a:r>
            <a:r>
              <a:rPr lang="en-US" dirty="0"/>
              <a:t> </a:t>
            </a:r>
            <a:r>
              <a:rPr lang="en-US" dirty="0" err="1"/>
              <a:t>ky</a:t>
            </a:r>
            <a:r>
              <a:rPr lang="en-US" dirty="0"/>
              <a:t> </a:t>
            </a:r>
            <a:r>
              <a:rPr lang="en-US" dirty="0" err="1"/>
              <a:t>nuk</a:t>
            </a:r>
            <a:r>
              <a:rPr lang="en-US" dirty="0"/>
              <a:t> </a:t>
            </a:r>
            <a:r>
              <a:rPr lang="en-US" dirty="0" err="1"/>
              <a:t>është</a:t>
            </a:r>
            <a:r>
              <a:rPr lang="en-US" dirty="0"/>
              <a:t> </a:t>
            </a:r>
            <a:r>
              <a:rPr lang="en-US" dirty="0" err="1"/>
              <a:t>një</a:t>
            </a:r>
            <a:r>
              <a:rPr lang="en-US" dirty="0"/>
              <a:t> </a:t>
            </a:r>
            <a:r>
              <a:rPr lang="en-US" dirty="0" err="1"/>
              <a:t>udhëzues</a:t>
            </a:r>
            <a:r>
              <a:rPr lang="en-US" dirty="0"/>
              <a:t> </a:t>
            </a:r>
            <a:r>
              <a:rPr lang="en-US" dirty="0" err="1"/>
              <a:t>për</a:t>
            </a:r>
            <a:r>
              <a:rPr lang="en-US" dirty="0"/>
              <a:t> </a:t>
            </a:r>
            <a:r>
              <a:rPr lang="en-US" dirty="0" err="1"/>
              <a:t>Konventën</a:t>
            </a:r>
            <a:r>
              <a:rPr lang="en-US" dirty="0"/>
              <a:t> </a:t>
            </a:r>
            <a:r>
              <a:rPr lang="en-US" dirty="0" err="1"/>
              <a:t>dhe</a:t>
            </a:r>
            <a:r>
              <a:rPr lang="en-US" dirty="0"/>
              <a:t> </a:t>
            </a:r>
            <a:r>
              <a:rPr lang="en-US" dirty="0" err="1"/>
              <a:t>lexuesi</a:t>
            </a:r>
            <a:r>
              <a:rPr lang="en-US" dirty="0"/>
              <a:t> </a:t>
            </a:r>
            <a:r>
              <a:rPr lang="en-US" dirty="0" err="1"/>
              <a:t>duhet</a:t>
            </a:r>
            <a:r>
              <a:rPr lang="en-US" dirty="0"/>
              <a:t> </a:t>
            </a:r>
            <a:r>
              <a:rPr lang="en-US" dirty="0" err="1"/>
              <a:t>t'u</a:t>
            </a:r>
            <a:r>
              <a:rPr lang="en-US" dirty="0"/>
              <a:t> </a:t>
            </a:r>
            <a:r>
              <a:rPr lang="en-US" dirty="0" err="1"/>
              <a:t>referohet</a:t>
            </a:r>
            <a:r>
              <a:rPr lang="en-US" dirty="0"/>
              <a:t> </a:t>
            </a:r>
            <a:r>
              <a:rPr lang="en-US" dirty="0" err="1"/>
              <a:t>gjithmonë</a:t>
            </a:r>
            <a:r>
              <a:rPr lang="en-US" dirty="0"/>
              <a:t> </a:t>
            </a:r>
            <a:r>
              <a:rPr lang="en-US" dirty="0" err="1"/>
              <a:t>dokumenteve</a:t>
            </a:r>
            <a:r>
              <a:rPr lang="en-US" dirty="0"/>
              <a:t> </a:t>
            </a:r>
            <a:r>
              <a:rPr lang="en-US" dirty="0" err="1"/>
              <a:t>autoritative</a:t>
            </a:r>
            <a:r>
              <a:rPr lang="en-US" dirty="0"/>
              <a:t> </a:t>
            </a:r>
            <a:r>
              <a:rPr lang="en-US" dirty="0" err="1"/>
              <a:t>të</a:t>
            </a:r>
            <a:r>
              <a:rPr lang="en-US" dirty="0"/>
              <a:t> </a:t>
            </a:r>
            <a:r>
              <a:rPr lang="en-US" dirty="0" err="1"/>
              <a:t>disponueshme</a:t>
            </a:r>
            <a:r>
              <a:rPr lang="en-US" dirty="0"/>
              <a:t> </a:t>
            </a:r>
            <a:r>
              <a:rPr lang="en-US" dirty="0" err="1"/>
              <a:t>nga</a:t>
            </a:r>
            <a:r>
              <a:rPr lang="en-US" dirty="0"/>
              <a:t> </a:t>
            </a:r>
            <a:r>
              <a:rPr lang="en-US" dirty="0" err="1"/>
              <a:t>Këshilli</a:t>
            </a:r>
            <a:r>
              <a:rPr lang="en-US" dirty="0"/>
              <a:t> </a:t>
            </a:r>
            <a:r>
              <a:rPr lang="en-US" dirty="0" err="1"/>
              <a:t>i</a:t>
            </a:r>
            <a:r>
              <a:rPr lang="en-US" dirty="0"/>
              <a:t> </a:t>
            </a:r>
            <a:r>
              <a:rPr lang="en-US" dirty="0" err="1"/>
              <a:t>Evropës</a:t>
            </a:r>
            <a:r>
              <a:rPr lang="en-US" dirty="0"/>
              <a:t> </a:t>
            </a:r>
            <a:r>
              <a:rPr lang="en-US" dirty="0" err="1"/>
              <a:t>kur</a:t>
            </a:r>
            <a:r>
              <a:rPr lang="en-US" dirty="0"/>
              <a:t> </a:t>
            </a:r>
            <a:r>
              <a:rPr lang="en-US" dirty="0" err="1"/>
              <a:t>kërkon</a:t>
            </a:r>
            <a:r>
              <a:rPr lang="en-US" dirty="0"/>
              <a:t> </a:t>
            </a:r>
            <a:r>
              <a:rPr lang="en-US" dirty="0" err="1"/>
              <a:t>të</a:t>
            </a:r>
            <a:r>
              <a:rPr lang="en-US" dirty="0"/>
              <a:t> </a:t>
            </a:r>
            <a:r>
              <a:rPr lang="en-US" dirty="0" err="1"/>
              <a:t>përdorë</a:t>
            </a:r>
            <a:r>
              <a:rPr lang="en-US" dirty="0"/>
              <a:t> </a:t>
            </a:r>
            <a:r>
              <a:rPr lang="en-US" dirty="0" err="1"/>
              <a:t>këto</a:t>
            </a:r>
            <a:r>
              <a:rPr lang="en-US" dirty="0"/>
              <a:t> </a:t>
            </a:r>
            <a:r>
              <a:rPr lang="en-US" dirty="0" err="1"/>
              <a:t>dispozita</a:t>
            </a:r>
            <a:r>
              <a:rPr lang="en-US" dirty="0"/>
              <a:t>. </a:t>
            </a:r>
          </a:p>
        </p:txBody>
      </p:sp>
      <p:sp>
        <p:nvSpPr>
          <p:cNvPr id="4" name="Espace réservé du numéro de diapositive 3"/>
          <p:cNvSpPr>
            <a:spLocks noGrp="1"/>
          </p:cNvSpPr>
          <p:nvPr>
            <p:ph type="sldNum" sz="quarter" idx="12"/>
          </p:nvPr>
        </p:nvSpPr>
        <p:spPr/>
        <p:txBody>
          <a:bodyPr/>
          <a:lstStyle/>
          <a:p>
            <a:r>
              <a:rPr lang="en-US" dirty="0" smtClean="0"/>
              <a:t>!</a:t>
            </a:r>
            <a:fld id="{C1820EB3-92EE-104B-92CD-26C09B1518FE}" type="slidenum">
              <a:rPr lang="en-US" smtClean="0"/>
              <a:pPr/>
              <a:t>60</a:t>
            </a:fld>
            <a:endParaRPr lang="en-US" dirty="0"/>
          </a:p>
        </p:txBody>
      </p:sp>
    </p:spTree>
    <p:extLst>
      <p:ext uri="{BB962C8B-B14F-4D97-AF65-F5344CB8AC3E}">
        <p14:creationId xmlns:p14="http://schemas.microsoft.com/office/powerpoint/2010/main" val="210494877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Përparësia</a:t>
            </a:r>
            <a:endParaRPr lang="en-US" b="1" dirty="0"/>
          </a:p>
        </p:txBody>
      </p:sp>
      <p:sp>
        <p:nvSpPr>
          <p:cNvPr id="3" name="Content Placeholder 2"/>
          <p:cNvSpPr>
            <a:spLocks noGrp="1"/>
          </p:cNvSpPr>
          <p:nvPr>
            <p:ph idx="1"/>
          </p:nvPr>
        </p:nvSpPr>
        <p:spPr/>
        <p:txBody>
          <a:bodyPr>
            <a:normAutofit lnSpcReduction="10000"/>
          </a:bodyPr>
          <a:lstStyle/>
          <a:p>
            <a:pPr algn="just"/>
            <a:r>
              <a:rPr lang="en-US" dirty="0" err="1"/>
              <a:t>Në</a:t>
            </a:r>
            <a:r>
              <a:rPr lang="en-US" dirty="0"/>
              <a:t> </a:t>
            </a:r>
            <a:r>
              <a:rPr lang="en-US" dirty="0" err="1"/>
              <a:t>rrethanat</a:t>
            </a:r>
            <a:r>
              <a:rPr lang="en-US" dirty="0"/>
              <a:t> </a:t>
            </a:r>
            <a:r>
              <a:rPr lang="en-US" dirty="0" err="1"/>
              <a:t>ku</a:t>
            </a:r>
            <a:r>
              <a:rPr lang="en-US" dirty="0"/>
              <a:t> </a:t>
            </a:r>
            <a:r>
              <a:rPr lang="en-US" dirty="0" err="1"/>
              <a:t>lexuesi</a:t>
            </a:r>
            <a:r>
              <a:rPr lang="en-US" dirty="0"/>
              <a:t> </a:t>
            </a:r>
            <a:r>
              <a:rPr lang="en-US" dirty="0" err="1"/>
              <a:t>nuk</a:t>
            </a:r>
            <a:r>
              <a:rPr lang="en-US" dirty="0"/>
              <a:t> </a:t>
            </a:r>
            <a:r>
              <a:rPr lang="en-US" dirty="0" err="1"/>
              <a:t>është</a:t>
            </a:r>
            <a:r>
              <a:rPr lang="en-US" dirty="0"/>
              <a:t> </a:t>
            </a:r>
            <a:r>
              <a:rPr lang="en-US" dirty="0" err="1"/>
              <a:t>i</a:t>
            </a:r>
            <a:r>
              <a:rPr lang="en-US" dirty="0"/>
              <a:t> </a:t>
            </a:r>
            <a:r>
              <a:rPr lang="en-US" dirty="0" err="1"/>
              <a:t>sigurt</a:t>
            </a:r>
            <a:r>
              <a:rPr lang="en-US" dirty="0"/>
              <a:t> se </a:t>
            </a:r>
            <a:r>
              <a:rPr lang="en-US" dirty="0" err="1"/>
              <a:t>çfarë</a:t>
            </a:r>
            <a:r>
              <a:rPr lang="en-US" dirty="0"/>
              <a:t> </a:t>
            </a:r>
            <a:r>
              <a:rPr lang="en-US" dirty="0" err="1"/>
              <a:t>drejtimi</a:t>
            </a:r>
            <a:r>
              <a:rPr lang="en-US" dirty="0"/>
              <a:t> </a:t>
            </a:r>
            <a:r>
              <a:rPr lang="en-US" dirty="0" err="1"/>
              <a:t>veprimi</a:t>
            </a:r>
            <a:r>
              <a:rPr lang="en-US" dirty="0"/>
              <a:t> </a:t>
            </a:r>
            <a:r>
              <a:rPr lang="en-US" dirty="0" err="1"/>
              <a:t>duhet</a:t>
            </a:r>
            <a:r>
              <a:rPr lang="en-US" dirty="0"/>
              <a:t> </a:t>
            </a:r>
            <a:r>
              <a:rPr lang="en-US" dirty="0" err="1"/>
              <a:t>të</a:t>
            </a:r>
            <a:r>
              <a:rPr lang="en-US" dirty="0"/>
              <a:t> </a:t>
            </a:r>
            <a:r>
              <a:rPr lang="en-US" dirty="0" err="1"/>
              <a:t>ndërmarrë</a:t>
            </a:r>
            <a:r>
              <a:rPr lang="en-US" dirty="0"/>
              <a:t>, </a:t>
            </a:r>
            <a:r>
              <a:rPr lang="en-US" dirty="0" err="1"/>
              <a:t>ata</a:t>
            </a:r>
            <a:r>
              <a:rPr lang="en-US" dirty="0"/>
              <a:t> </a:t>
            </a:r>
            <a:r>
              <a:rPr lang="en-US" dirty="0" err="1"/>
              <a:t>duhet</a:t>
            </a:r>
            <a:r>
              <a:rPr lang="en-US" dirty="0"/>
              <a:t> </a:t>
            </a:r>
            <a:r>
              <a:rPr lang="en-US" dirty="0" err="1"/>
              <a:t>t'i</a:t>
            </a:r>
            <a:r>
              <a:rPr lang="en-US" dirty="0"/>
              <a:t> </a:t>
            </a:r>
            <a:r>
              <a:rPr lang="en-US" dirty="0" err="1"/>
              <a:t>referohen</a:t>
            </a:r>
            <a:r>
              <a:rPr lang="en-US" dirty="0"/>
              <a:t> </a:t>
            </a:r>
            <a:r>
              <a:rPr lang="en-US" dirty="0" err="1"/>
              <a:t>parimeve</a:t>
            </a:r>
            <a:r>
              <a:rPr lang="en-US" dirty="0"/>
              <a:t> </a:t>
            </a:r>
            <a:r>
              <a:rPr lang="en-US" dirty="0" err="1"/>
              <a:t>në</a:t>
            </a:r>
            <a:r>
              <a:rPr lang="en-US" dirty="0"/>
              <a:t> </a:t>
            </a:r>
            <a:r>
              <a:rPr lang="en-US" dirty="0" err="1"/>
              <a:t>mënyrë</a:t>
            </a:r>
            <a:r>
              <a:rPr lang="en-US" dirty="0"/>
              <a:t> </a:t>
            </a:r>
            <a:r>
              <a:rPr lang="en-US" dirty="0" err="1"/>
              <a:t>që</a:t>
            </a:r>
            <a:r>
              <a:rPr lang="en-US" dirty="0"/>
              <a:t> </a:t>
            </a:r>
            <a:r>
              <a:rPr lang="en-US" dirty="0" err="1"/>
              <a:t>të</a:t>
            </a:r>
            <a:r>
              <a:rPr lang="en-US" dirty="0"/>
              <a:t> </a:t>
            </a:r>
            <a:r>
              <a:rPr lang="en-US" dirty="0" err="1"/>
              <a:t>marrin</a:t>
            </a:r>
            <a:r>
              <a:rPr lang="en-US" dirty="0"/>
              <a:t> </a:t>
            </a:r>
            <a:r>
              <a:rPr lang="en-US" dirty="0" err="1"/>
              <a:t>kursin</a:t>
            </a:r>
            <a:r>
              <a:rPr lang="en-US" dirty="0"/>
              <a:t> </a:t>
            </a:r>
            <a:r>
              <a:rPr lang="en-US" dirty="0" err="1"/>
              <a:t>më</a:t>
            </a:r>
            <a:r>
              <a:rPr lang="en-US" dirty="0"/>
              <a:t> </a:t>
            </a:r>
            <a:r>
              <a:rPr lang="en-US" dirty="0" err="1"/>
              <a:t>efektiv</a:t>
            </a:r>
            <a:r>
              <a:rPr lang="en-US" dirty="0"/>
              <a:t> </a:t>
            </a:r>
            <a:r>
              <a:rPr lang="en-US" dirty="0" err="1"/>
              <a:t>të</a:t>
            </a:r>
            <a:r>
              <a:rPr lang="en-US" dirty="0"/>
              <a:t> </a:t>
            </a:r>
            <a:r>
              <a:rPr lang="en-US" dirty="0" err="1"/>
              <a:t>veprimit</a:t>
            </a:r>
            <a:r>
              <a:rPr lang="en-US" dirty="0"/>
              <a:t>.</a:t>
            </a:r>
          </a:p>
          <a:p>
            <a:pPr algn="just"/>
            <a:r>
              <a:rPr lang="en-US" dirty="0"/>
              <a:t>  </a:t>
            </a:r>
            <a:r>
              <a:rPr lang="en-US" dirty="0" err="1"/>
              <a:t>Lexuesi</a:t>
            </a:r>
            <a:r>
              <a:rPr lang="en-US" dirty="0"/>
              <a:t> </a:t>
            </a:r>
            <a:r>
              <a:rPr lang="en-US" dirty="0" err="1"/>
              <a:t>duhet</a:t>
            </a:r>
            <a:r>
              <a:rPr lang="en-US" dirty="0"/>
              <a:t> </a:t>
            </a:r>
            <a:r>
              <a:rPr lang="en-US" dirty="0" err="1"/>
              <a:t>të</a:t>
            </a:r>
            <a:r>
              <a:rPr lang="en-US" dirty="0"/>
              <a:t> </a:t>
            </a:r>
            <a:r>
              <a:rPr lang="en-US" dirty="0" err="1"/>
              <a:t>përdorë</a:t>
            </a:r>
            <a:r>
              <a:rPr lang="en-US" dirty="0"/>
              <a:t> </a:t>
            </a:r>
            <a:r>
              <a:rPr lang="en-US" dirty="0" err="1"/>
              <a:t>këshilla</a:t>
            </a:r>
            <a:r>
              <a:rPr lang="en-US" dirty="0"/>
              <a:t> </a:t>
            </a:r>
            <a:r>
              <a:rPr lang="en-US" dirty="0" err="1"/>
              <a:t>që</a:t>
            </a:r>
            <a:r>
              <a:rPr lang="en-US" dirty="0"/>
              <a:t> </a:t>
            </a:r>
            <a:r>
              <a:rPr lang="en-US" dirty="0" err="1"/>
              <a:t>janë</a:t>
            </a:r>
            <a:r>
              <a:rPr lang="en-US" dirty="0"/>
              <a:t> </a:t>
            </a:r>
            <a:r>
              <a:rPr lang="en-US" dirty="0" err="1"/>
              <a:t>relevante</a:t>
            </a:r>
            <a:r>
              <a:rPr lang="en-US" dirty="0"/>
              <a:t> </a:t>
            </a:r>
            <a:r>
              <a:rPr lang="en-US" dirty="0" err="1"/>
              <a:t>për</a:t>
            </a:r>
            <a:r>
              <a:rPr lang="en-US" dirty="0"/>
              <a:t> </a:t>
            </a:r>
            <a:r>
              <a:rPr lang="en-US" dirty="0" err="1"/>
              <a:t>llojet</a:t>
            </a:r>
            <a:r>
              <a:rPr lang="en-US" dirty="0"/>
              <a:t> e </a:t>
            </a:r>
            <a:r>
              <a:rPr lang="en-US" dirty="0" err="1"/>
              <a:t>provave</a:t>
            </a:r>
            <a:r>
              <a:rPr lang="en-US" dirty="0"/>
              <a:t> me </a:t>
            </a:r>
            <a:r>
              <a:rPr lang="en-US" dirty="0" err="1"/>
              <a:t>të</a:t>
            </a:r>
            <a:r>
              <a:rPr lang="en-US" dirty="0"/>
              <a:t> </a:t>
            </a:r>
            <a:r>
              <a:rPr lang="en-US" dirty="0" err="1"/>
              <a:t>cilat</a:t>
            </a:r>
            <a:r>
              <a:rPr lang="en-US" dirty="0"/>
              <a:t> </a:t>
            </a:r>
            <a:r>
              <a:rPr lang="en-US" dirty="0" err="1" smtClean="0"/>
              <a:t>kanë</a:t>
            </a:r>
            <a:r>
              <a:rPr lang="en-US" dirty="0" smtClean="0"/>
              <a:t> </a:t>
            </a:r>
            <a:r>
              <a:rPr lang="en-US" dirty="0" err="1"/>
              <a:t>të</a:t>
            </a:r>
            <a:r>
              <a:rPr lang="en-US" dirty="0"/>
              <a:t> </a:t>
            </a:r>
            <a:r>
              <a:rPr lang="en-US" dirty="0" err="1"/>
              <a:t>bëjnë</a:t>
            </a:r>
            <a:r>
              <a:rPr lang="en-US" dirty="0"/>
              <a:t> </a:t>
            </a:r>
            <a:r>
              <a:rPr lang="en-US" dirty="0" err="1"/>
              <a:t>dhe</a:t>
            </a:r>
            <a:r>
              <a:rPr lang="en-US" dirty="0"/>
              <a:t> </a:t>
            </a:r>
            <a:r>
              <a:rPr lang="en-US" dirty="0" err="1" smtClean="0"/>
              <a:t>të</a:t>
            </a:r>
            <a:r>
              <a:rPr lang="en-US" dirty="0" smtClean="0"/>
              <a:t> </a:t>
            </a:r>
            <a:r>
              <a:rPr lang="en-US" dirty="0" err="1" smtClean="0"/>
              <a:t>kërkojnë</a:t>
            </a:r>
            <a:r>
              <a:rPr lang="en-US" dirty="0" smtClean="0"/>
              <a:t> </a:t>
            </a:r>
            <a:r>
              <a:rPr lang="en-US" dirty="0" err="1"/>
              <a:t>ndihmë</a:t>
            </a:r>
            <a:r>
              <a:rPr lang="en-US" dirty="0"/>
              <a:t> </a:t>
            </a:r>
            <a:r>
              <a:rPr lang="en-US" dirty="0" smtClean="0"/>
              <a:t>e </a:t>
            </a:r>
            <a:r>
              <a:rPr lang="en-US" dirty="0" err="1" smtClean="0"/>
              <a:t>specialistit</a:t>
            </a:r>
            <a:r>
              <a:rPr lang="en-US" dirty="0" smtClean="0"/>
              <a:t> </a:t>
            </a:r>
            <a:r>
              <a:rPr lang="en-US" dirty="0" err="1"/>
              <a:t>kur</a:t>
            </a:r>
            <a:r>
              <a:rPr lang="en-US" dirty="0"/>
              <a:t> </a:t>
            </a:r>
            <a:r>
              <a:rPr lang="en-US" dirty="0" err="1"/>
              <a:t>çështjet</a:t>
            </a:r>
            <a:r>
              <a:rPr lang="en-US" dirty="0"/>
              <a:t> me </a:t>
            </a:r>
            <a:r>
              <a:rPr lang="en-US" dirty="0" err="1"/>
              <a:t>të</a:t>
            </a:r>
            <a:r>
              <a:rPr lang="en-US" dirty="0"/>
              <a:t> </a:t>
            </a:r>
            <a:r>
              <a:rPr lang="en-US" dirty="0" err="1"/>
              <a:t>cilat</a:t>
            </a:r>
            <a:r>
              <a:rPr lang="en-US" dirty="0"/>
              <a:t> </a:t>
            </a:r>
            <a:r>
              <a:rPr lang="en-US" dirty="0" err="1"/>
              <a:t>ata</a:t>
            </a:r>
            <a:r>
              <a:rPr lang="en-US" dirty="0"/>
              <a:t> </a:t>
            </a:r>
            <a:r>
              <a:rPr lang="en-US" dirty="0" err="1"/>
              <a:t>merren</a:t>
            </a:r>
            <a:r>
              <a:rPr lang="en-US" dirty="0"/>
              <a:t> </a:t>
            </a:r>
            <a:r>
              <a:rPr lang="en-US" dirty="0" err="1"/>
              <a:t>shkojnë</a:t>
            </a:r>
            <a:r>
              <a:rPr lang="en-US" dirty="0"/>
              <a:t> </a:t>
            </a:r>
            <a:r>
              <a:rPr lang="en-US" dirty="0" err="1"/>
              <a:t>përtej</a:t>
            </a:r>
            <a:r>
              <a:rPr lang="en-US" dirty="0"/>
              <a:t> </a:t>
            </a:r>
            <a:r>
              <a:rPr lang="en-US" dirty="0" err="1"/>
              <a:t>fushëveprimit</a:t>
            </a:r>
            <a:r>
              <a:rPr lang="en-US" dirty="0"/>
              <a:t> </a:t>
            </a:r>
            <a:r>
              <a:rPr lang="en-US" dirty="0" err="1"/>
              <a:t>të</a:t>
            </a:r>
            <a:r>
              <a:rPr lang="en-US" dirty="0"/>
              <a:t> </a:t>
            </a:r>
            <a:r>
              <a:rPr lang="en-US" dirty="0" err="1"/>
              <a:t>udhëzuesit</a:t>
            </a:r>
            <a:r>
              <a:rPr lang="en-US" dirty="0"/>
              <a:t>.</a:t>
            </a:r>
          </a:p>
        </p:txBody>
      </p:sp>
      <p:sp>
        <p:nvSpPr>
          <p:cNvPr id="4" name="Espace réservé du numéro de diapositive 3"/>
          <p:cNvSpPr>
            <a:spLocks noGrp="1"/>
          </p:cNvSpPr>
          <p:nvPr>
            <p:ph type="sldNum" sz="quarter" idx="12"/>
          </p:nvPr>
        </p:nvSpPr>
        <p:spPr/>
        <p:txBody>
          <a:bodyPr/>
          <a:lstStyle/>
          <a:p>
            <a:r>
              <a:rPr lang="en-US" dirty="0" smtClean="0"/>
              <a:t>!</a:t>
            </a:r>
            <a:fld id="{C1820EB3-92EE-104B-92CD-26C09B1518FE}" type="slidenum">
              <a:rPr lang="en-US" smtClean="0"/>
              <a:pPr/>
              <a:t>61</a:t>
            </a:fld>
            <a:endParaRPr lang="en-US" dirty="0"/>
          </a:p>
        </p:txBody>
      </p:sp>
    </p:spTree>
    <p:extLst>
      <p:ext uri="{BB962C8B-B14F-4D97-AF65-F5344CB8AC3E}">
        <p14:creationId xmlns:p14="http://schemas.microsoft.com/office/powerpoint/2010/main" val="368435311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a:t>Vlefshmëria</a:t>
            </a:r>
            <a:r>
              <a:rPr lang="en-US" b="1" dirty="0"/>
              <a:t> e </a:t>
            </a:r>
            <a:r>
              <a:rPr lang="en-US" b="1" dirty="0" err="1"/>
              <a:t>Udhëzuesit</a:t>
            </a:r>
            <a:endParaRPr lang="en-US" b="1" dirty="0"/>
          </a:p>
        </p:txBody>
      </p:sp>
      <p:sp>
        <p:nvSpPr>
          <p:cNvPr id="3" name="Content Placeholder 2"/>
          <p:cNvSpPr>
            <a:spLocks noGrp="1"/>
          </p:cNvSpPr>
          <p:nvPr>
            <p:ph idx="1"/>
          </p:nvPr>
        </p:nvSpPr>
        <p:spPr>
          <a:xfrm>
            <a:off x="457200" y="1600200"/>
            <a:ext cx="8229600" cy="4815386"/>
          </a:xfrm>
        </p:spPr>
        <p:txBody>
          <a:bodyPr>
            <a:normAutofit fontScale="92500" lnSpcReduction="20000"/>
          </a:bodyPr>
          <a:lstStyle/>
          <a:p>
            <a:pPr algn="just"/>
            <a:r>
              <a:rPr lang="en-US" dirty="0" err="1"/>
              <a:t>Ky</a:t>
            </a:r>
            <a:r>
              <a:rPr lang="en-US" dirty="0"/>
              <a:t> </a:t>
            </a:r>
            <a:r>
              <a:rPr lang="en-US" dirty="0" err="1"/>
              <a:t>udhëzues</a:t>
            </a:r>
            <a:r>
              <a:rPr lang="en-US" dirty="0"/>
              <a:t> </a:t>
            </a:r>
            <a:r>
              <a:rPr lang="en-US" dirty="0" err="1"/>
              <a:t>dhe</a:t>
            </a:r>
            <a:r>
              <a:rPr lang="en-US" dirty="0"/>
              <a:t> </a:t>
            </a:r>
            <a:r>
              <a:rPr lang="en-US" dirty="0" err="1"/>
              <a:t>informacioni</a:t>
            </a:r>
            <a:r>
              <a:rPr lang="en-US" dirty="0"/>
              <a:t> </a:t>
            </a:r>
            <a:r>
              <a:rPr lang="en-US" dirty="0" err="1"/>
              <a:t>i</a:t>
            </a:r>
            <a:r>
              <a:rPr lang="en-US" dirty="0"/>
              <a:t> </a:t>
            </a:r>
            <a:r>
              <a:rPr lang="en-US" dirty="0" err="1"/>
              <a:t>përfshirë</a:t>
            </a:r>
            <a:r>
              <a:rPr lang="en-US" dirty="0"/>
              <a:t> </a:t>
            </a:r>
            <a:r>
              <a:rPr lang="en-US" dirty="0" err="1"/>
              <a:t>në</a:t>
            </a:r>
            <a:r>
              <a:rPr lang="en-US" dirty="0"/>
              <a:t> </a:t>
            </a:r>
            <a:r>
              <a:rPr lang="en-US" dirty="0" err="1"/>
              <a:t>të</a:t>
            </a:r>
            <a:r>
              <a:rPr lang="en-US" dirty="0"/>
              <a:t> </a:t>
            </a:r>
            <a:r>
              <a:rPr lang="en-US" dirty="0" err="1"/>
              <a:t>konsiderohen</a:t>
            </a:r>
            <a:r>
              <a:rPr lang="en-US" dirty="0"/>
              <a:t> </a:t>
            </a:r>
            <a:r>
              <a:rPr lang="en-US" dirty="0" err="1"/>
              <a:t>të</a:t>
            </a:r>
            <a:r>
              <a:rPr lang="en-US" dirty="0"/>
              <a:t> </a:t>
            </a:r>
            <a:r>
              <a:rPr lang="en-US" dirty="0" err="1"/>
              <a:t>vlefshme</a:t>
            </a:r>
            <a:r>
              <a:rPr lang="en-US" dirty="0"/>
              <a:t> </a:t>
            </a:r>
            <a:r>
              <a:rPr lang="en-US" dirty="0" err="1"/>
              <a:t>deri</a:t>
            </a:r>
            <a:r>
              <a:rPr lang="en-US" dirty="0"/>
              <a:t> </a:t>
            </a:r>
            <a:r>
              <a:rPr lang="en-US" dirty="0" err="1"/>
              <a:t>më</a:t>
            </a:r>
            <a:r>
              <a:rPr lang="en-US" dirty="0"/>
              <a:t> 31 </a:t>
            </a:r>
            <a:r>
              <a:rPr lang="en-US" dirty="0" err="1"/>
              <a:t>dhjetor</a:t>
            </a:r>
            <a:r>
              <a:rPr lang="en-US" dirty="0"/>
              <a:t> 2017.</a:t>
            </a:r>
          </a:p>
          <a:p>
            <a:pPr algn="just"/>
            <a:r>
              <a:rPr lang="en-US" dirty="0" err="1"/>
              <a:t>Është</a:t>
            </a:r>
            <a:r>
              <a:rPr lang="en-US" dirty="0"/>
              <a:t> </a:t>
            </a:r>
            <a:r>
              <a:rPr lang="en-US" dirty="0" err="1"/>
              <a:t>menduar</a:t>
            </a:r>
            <a:r>
              <a:rPr lang="en-US" dirty="0"/>
              <a:t> </a:t>
            </a:r>
            <a:r>
              <a:rPr lang="en-US" dirty="0" err="1"/>
              <a:t>që</a:t>
            </a:r>
            <a:r>
              <a:rPr lang="en-US" dirty="0"/>
              <a:t> </a:t>
            </a:r>
            <a:r>
              <a:rPr lang="en-US" dirty="0" err="1"/>
              <a:t>udhëzuesi</a:t>
            </a:r>
            <a:r>
              <a:rPr lang="en-US" dirty="0"/>
              <a:t> </a:t>
            </a:r>
            <a:r>
              <a:rPr lang="en-US" dirty="0" err="1"/>
              <a:t>të</a:t>
            </a:r>
            <a:r>
              <a:rPr lang="en-US" dirty="0"/>
              <a:t> </a:t>
            </a:r>
            <a:r>
              <a:rPr lang="en-US" dirty="0" err="1"/>
              <a:t>përditësohet</a:t>
            </a:r>
            <a:r>
              <a:rPr lang="en-US" dirty="0"/>
              <a:t> para </a:t>
            </a:r>
            <a:r>
              <a:rPr lang="en-US" dirty="0" err="1"/>
              <a:t>kësaj</a:t>
            </a:r>
            <a:r>
              <a:rPr lang="en-US" dirty="0"/>
              <a:t> date </a:t>
            </a:r>
            <a:r>
              <a:rPr lang="en-US" dirty="0" err="1"/>
              <a:t>për</a:t>
            </a:r>
            <a:r>
              <a:rPr lang="en-US" dirty="0"/>
              <a:t> </a:t>
            </a:r>
            <a:r>
              <a:rPr lang="en-US" dirty="0" err="1"/>
              <a:t>të</a:t>
            </a:r>
            <a:r>
              <a:rPr lang="en-US" dirty="0"/>
              <a:t> </a:t>
            </a:r>
            <a:r>
              <a:rPr lang="en-US" dirty="0" err="1"/>
              <a:t>marrë</a:t>
            </a:r>
            <a:r>
              <a:rPr lang="en-US" dirty="0"/>
              <a:t> </a:t>
            </a:r>
            <a:r>
              <a:rPr lang="en-US" dirty="0" err="1"/>
              <a:t>parasysh</a:t>
            </a:r>
            <a:r>
              <a:rPr lang="en-US" dirty="0"/>
              <a:t> </a:t>
            </a:r>
            <a:r>
              <a:rPr lang="en-US" dirty="0" err="1"/>
              <a:t>ndryshimet</a:t>
            </a:r>
            <a:r>
              <a:rPr lang="en-US" dirty="0"/>
              <a:t> </a:t>
            </a:r>
            <a:r>
              <a:rPr lang="en-US" dirty="0" err="1"/>
              <a:t>përkatëse</a:t>
            </a:r>
            <a:r>
              <a:rPr lang="en-US" dirty="0"/>
              <a:t> </a:t>
            </a:r>
            <a:r>
              <a:rPr lang="en-US" dirty="0" err="1"/>
              <a:t>në</a:t>
            </a:r>
            <a:r>
              <a:rPr lang="en-US" dirty="0"/>
              <a:t> </a:t>
            </a:r>
            <a:r>
              <a:rPr lang="en-US" dirty="0" err="1"/>
              <a:t>teknologji</a:t>
            </a:r>
            <a:r>
              <a:rPr lang="en-US" dirty="0"/>
              <a:t>, </a:t>
            </a:r>
            <a:r>
              <a:rPr lang="en-US" dirty="0" err="1"/>
              <a:t>procedurat</a:t>
            </a:r>
            <a:r>
              <a:rPr lang="en-US" dirty="0"/>
              <a:t> </a:t>
            </a:r>
            <a:r>
              <a:rPr lang="en-US" dirty="0" err="1"/>
              <a:t>dhe</a:t>
            </a:r>
            <a:r>
              <a:rPr lang="en-US" dirty="0"/>
              <a:t> </a:t>
            </a:r>
            <a:r>
              <a:rPr lang="en-US" dirty="0" err="1"/>
              <a:t>praktikat</a:t>
            </a:r>
            <a:r>
              <a:rPr lang="en-US" dirty="0"/>
              <a:t> </a:t>
            </a:r>
            <a:r>
              <a:rPr lang="en-US" dirty="0" err="1"/>
              <a:t>që</a:t>
            </a:r>
            <a:r>
              <a:rPr lang="en-US" dirty="0"/>
              <a:t> </a:t>
            </a:r>
            <a:r>
              <a:rPr lang="en-US" dirty="0" err="1"/>
              <a:t>janë</a:t>
            </a:r>
            <a:r>
              <a:rPr lang="en-US" dirty="0"/>
              <a:t> </a:t>
            </a:r>
            <a:r>
              <a:rPr lang="en-US" dirty="0" err="1"/>
              <a:t>relevante</a:t>
            </a:r>
            <a:r>
              <a:rPr lang="en-US" dirty="0"/>
              <a:t> </a:t>
            </a:r>
            <a:r>
              <a:rPr lang="en-US" dirty="0" err="1"/>
              <a:t>për</a:t>
            </a:r>
            <a:r>
              <a:rPr lang="en-US" dirty="0"/>
              <a:t> </a:t>
            </a:r>
            <a:r>
              <a:rPr lang="en-US" dirty="0" err="1"/>
              <a:t>përmbajtjen</a:t>
            </a:r>
            <a:r>
              <a:rPr lang="en-US" dirty="0"/>
              <a:t> e </a:t>
            </a:r>
            <a:r>
              <a:rPr lang="en-US" dirty="0" err="1"/>
              <a:t>këtij</a:t>
            </a:r>
            <a:r>
              <a:rPr lang="en-US" dirty="0"/>
              <a:t> </a:t>
            </a:r>
            <a:r>
              <a:rPr lang="en-US" dirty="0" err="1"/>
              <a:t>udhëzuesi</a:t>
            </a:r>
            <a:r>
              <a:rPr lang="en-US" dirty="0"/>
              <a:t>.</a:t>
            </a:r>
          </a:p>
          <a:p>
            <a:pPr algn="just"/>
            <a:r>
              <a:rPr lang="en-US" dirty="0" err="1"/>
              <a:t>Çdo</a:t>
            </a:r>
            <a:r>
              <a:rPr lang="en-US" dirty="0"/>
              <a:t> person </a:t>
            </a:r>
            <a:r>
              <a:rPr lang="en-US" dirty="0" err="1"/>
              <a:t>ose</a:t>
            </a:r>
            <a:r>
              <a:rPr lang="en-US" dirty="0"/>
              <a:t> </a:t>
            </a:r>
            <a:r>
              <a:rPr lang="en-US" dirty="0" err="1"/>
              <a:t>organizatë</a:t>
            </a:r>
            <a:r>
              <a:rPr lang="en-US" dirty="0"/>
              <a:t> </a:t>
            </a:r>
            <a:r>
              <a:rPr lang="en-US" dirty="0" err="1"/>
              <a:t>që</a:t>
            </a:r>
            <a:r>
              <a:rPr lang="en-US" dirty="0"/>
              <a:t> </a:t>
            </a:r>
            <a:r>
              <a:rPr lang="en-US" dirty="0" err="1"/>
              <a:t>dëshiron</a:t>
            </a:r>
            <a:r>
              <a:rPr lang="en-US" dirty="0"/>
              <a:t> </a:t>
            </a:r>
            <a:r>
              <a:rPr lang="en-US" dirty="0" err="1"/>
              <a:t>të</a:t>
            </a:r>
            <a:r>
              <a:rPr lang="en-US" dirty="0"/>
              <a:t> </a:t>
            </a:r>
            <a:r>
              <a:rPr lang="en-US" dirty="0" err="1"/>
              <a:t>përdorë</a:t>
            </a:r>
            <a:r>
              <a:rPr lang="en-US" dirty="0"/>
              <a:t> </a:t>
            </a:r>
            <a:r>
              <a:rPr lang="en-US" dirty="0" err="1"/>
              <a:t>udhëzuesin</a:t>
            </a:r>
            <a:r>
              <a:rPr lang="en-US" dirty="0"/>
              <a:t> pas </a:t>
            </a:r>
            <a:r>
              <a:rPr lang="en-US" dirty="0" err="1"/>
              <a:t>datës</a:t>
            </a:r>
            <a:r>
              <a:rPr lang="en-US" dirty="0"/>
              <a:t> </a:t>
            </a:r>
            <a:r>
              <a:rPr lang="en-US" dirty="0" err="1"/>
              <a:t>së</a:t>
            </a:r>
            <a:r>
              <a:rPr lang="en-US" dirty="0"/>
              <a:t> </a:t>
            </a:r>
            <a:r>
              <a:rPr lang="en-US" dirty="0" err="1"/>
              <a:t>mësipërme</a:t>
            </a:r>
            <a:r>
              <a:rPr lang="en-US" dirty="0"/>
              <a:t> </a:t>
            </a:r>
            <a:r>
              <a:rPr lang="en-US" dirty="0" err="1"/>
              <a:t>duhet</a:t>
            </a:r>
            <a:r>
              <a:rPr lang="en-US" dirty="0"/>
              <a:t> </a:t>
            </a:r>
            <a:r>
              <a:rPr lang="en-US" dirty="0" err="1"/>
              <a:t>të</a:t>
            </a:r>
            <a:r>
              <a:rPr lang="en-US" dirty="0"/>
              <a:t> </a:t>
            </a:r>
            <a:r>
              <a:rPr lang="en-US" dirty="0" err="1"/>
              <a:t>kontaktojë</a:t>
            </a:r>
            <a:r>
              <a:rPr lang="en-US" dirty="0"/>
              <a:t> </a:t>
            </a:r>
            <a:r>
              <a:rPr lang="en-US" dirty="0" err="1"/>
              <a:t>Këshillin</a:t>
            </a:r>
            <a:r>
              <a:rPr lang="en-US" dirty="0"/>
              <a:t> e </a:t>
            </a:r>
            <a:r>
              <a:rPr lang="en-US" dirty="0" err="1"/>
              <a:t>Evropës</a:t>
            </a:r>
            <a:r>
              <a:rPr lang="en-US" dirty="0"/>
              <a:t> </a:t>
            </a:r>
            <a:r>
              <a:rPr lang="en-US" dirty="0" err="1"/>
              <a:t>për</a:t>
            </a:r>
            <a:r>
              <a:rPr lang="en-US" dirty="0"/>
              <a:t> </a:t>
            </a:r>
            <a:r>
              <a:rPr lang="en-US" dirty="0" err="1"/>
              <a:t>të</a:t>
            </a:r>
            <a:r>
              <a:rPr lang="en-US" dirty="0"/>
              <a:t> </a:t>
            </a:r>
            <a:r>
              <a:rPr lang="en-US" dirty="0" err="1"/>
              <a:t>marrë</a:t>
            </a:r>
            <a:r>
              <a:rPr lang="en-US" dirty="0"/>
              <a:t> </a:t>
            </a:r>
            <a:r>
              <a:rPr lang="en-US" dirty="0" err="1"/>
              <a:t>versionin</a:t>
            </a:r>
            <a:r>
              <a:rPr lang="en-US" dirty="0"/>
              <a:t> </a:t>
            </a:r>
            <a:r>
              <a:rPr lang="en-US" dirty="0" err="1"/>
              <a:t>më</a:t>
            </a:r>
            <a:r>
              <a:rPr lang="en-US" dirty="0"/>
              <a:t> </a:t>
            </a:r>
            <a:r>
              <a:rPr lang="en-US" dirty="0" err="1"/>
              <a:t>të</a:t>
            </a:r>
            <a:r>
              <a:rPr lang="en-US" dirty="0"/>
              <a:t> </a:t>
            </a:r>
            <a:r>
              <a:rPr lang="en-US" dirty="0" err="1"/>
              <a:t>fundit</a:t>
            </a:r>
            <a:r>
              <a:rPr lang="en-US" dirty="0"/>
              <a:t>.</a:t>
            </a:r>
          </a:p>
          <a:p>
            <a:pPr marL="0" indent="0" algn="just">
              <a:buNone/>
            </a:pPr>
            <a:endParaRPr lang="en-US" dirty="0"/>
          </a:p>
        </p:txBody>
      </p:sp>
      <p:sp>
        <p:nvSpPr>
          <p:cNvPr id="4" name="Espace réservé du numéro de diapositive 3"/>
          <p:cNvSpPr>
            <a:spLocks noGrp="1"/>
          </p:cNvSpPr>
          <p:nvPr>
            <p:ph type="sldNum" sz="quarter" idx="12"/>
          </p:nvPr>
        </p:nvSpPr>
        <p:spPr/>
        <p:txBody>
          <a:bodyPr/>
          <a:lstStyle/>
          <a:p>
            <a:r>
              <a:rPr lang="en-US" dirty="0" smtClean="0"/>
              <a:t>!</a:t>
            </a:r>
            <a:fld id="{C1820EB3-92EE-104B-92CD-26C09B1518FE}" type="slidenum">
              <a:rPr lang="en-US" smtClean="0"/>
              <a:pPr/>
              <a:t>62</a:t>
            </a:fld>
            <a:endParaRPr lang="en-US" dirty="0"/>
          </a:p>
        </p:txBody>
      </p:sp>
    </p:spTree>
    <p:extLst>
      <p:ext uri="{BB962C8B-B14F-4D97-AF65-F5344CB8AC3E}">
        <p14:creationId xmlns:p14="http://schemas.microsoft.com/office/powerpoint/2010/main" val="196162017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49" name="TextBox 48"/>
          <p:cNvSpPr txBox="1"/>
          <p:nvPr/>
        </p:nvSpPr>
        <p:spPr>
          <a:xfrm>
            <a:off x="3007085" y="2644170"/>
            <a:ext cx="3069285" cy="1569660"/>
          </a:xfrm>
          <a:prstGeom prst="rect">
            <a:avLst/>
          </a:prstGeom>
          <a:noFill/>
        </p:spPr>
        <p:txBody>
          <a:bodyPr wrap="square" rtlCol="0">
            <a:spAutoFit/>
          </a:bodyPr>
          <a:lstStyle/>
          <a:p>
            <a:pPr algn="ctr"/>
            <a:r>
              <a:rPr lang="en-US" sz="3200" b="1" dirty="0" smtClean="0"/>
              <a:t>PARIMET E PROVËS ELEKTRONIKE</a:t>
            </a:r>
            <a:endParaRPr lang="en-US" sz="3200" b="1" dirty="0"/>
          </a:p>
        </p:txBody>
      </p:sp>
      <p:sp>
        <p:nvSpPr>
          <p:cNvPr id="50" name="Slide Number Placeholder 49"/>
          <p:cNvSpPr>
            <a:spLocks noGrp="1"/>
          </p:cNvSpPr>
          <p:nvPr>
            <p:ph type="sldNum" sz="quarter" idx="12"/>
          </p:nvPr>
        </p:nvSpPr>
        <p:spPr/>
        <p:txBody>
          <a:bodyPr/>
          <a:lstStyle/>
          <a:p>
            <a:r>
              <a:rPr lang="en-US" dirty="0" smtClean="0"/>
              <a:t>!</a:t>
            </a:r>
            <a:fld id="{CBD56858-EB0B-D04D-B23C-7A827FD60C9F}" type="slidenum">
              <a:rPr lang="en-US" smtClean="0"/>
              <a:pPr/>
              <a:t>63</a:t>
            </a:fld>
            <a:endParaRPr lang="en-US" dirty="0"/>
          </a:p>
        </p:txBody>
      </p:sp>
    </p:spTree>
    <p:extLst>
      <p:ext uri="{BB962C8B-B14F-4D97-AF65-F5344CB8AC3E}">
        <p14:creationId xmlns:p14="http://schemas.microsoft.com/office/powerpoint/2010/main" val="958869017"/>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Parimet</a:t>
            </a:r>
            <a:endParaRPr lang="en-US" b="1" dirty="0"/>
          </a:p>
        </p:txBody>
      </p:sp>
      <p:sp>
        <p:nvSpPr>
          <p:cNvPr id="3" name="Content Placeholder 2"/>
          <p:cNvSpPr>
            <a:spLocks noGrp="1"/>
          </p:cNvSpPr>
          <p:nvPr>
            <p:ph idx="1"/>
          </p:nvPr>
        </p:nvSpPr>
        <p:spPr/>
        <p:txBody>
          <a:bodyPr/>
          <a:lstStyle/>
          <a:p>
            <a:pPr marL="514350" indent="-514350">
              <a:buFont typeface="+mj-lt"/>
              <a:buAutoNum type="arabicPeriod"/>
            </a:pPr>
            <a:r>
              <a:rPr lang="en-US" dirty="0" err="1"/>
              <a:t>Integriteti</a:t>
            </a:r>
            <a:r>
              <a:rPr lang="en-US" dirty="0"/>
              <a:t> </a:t>
            </a:r>
            <a:r>
              <a:rPr lang="en-US" dirty="0" err="1"/>
              <a:t>i</a:t>
            </a:r>
            <a:r>
              <a:rPr lang="en-US" dirty="0"/>
              <a:t> </a:t>
            </a:r>
            <a:r>
              <a:rPr lang="en-US" dirty="0" err="1"/>
              <a:t>të</a:t>
            </a:r>
            <a:r>
              <a:rPr lang="en-US" dirty="0"/>
              <a:t> </a:t>
            </a:r>
            <a:r>
              <a:rPr lang="en-US" dirty="0" err="1"/>
              <a:t>Dhënave</a:t>
            </a:r>
            <a:endParaRPr lang="en-US" dirty="0"/>
          </a:p>
          <a:p>
            <a:pPr marL="514350" indent="-514350">
              <a:buFont typeface="+mj-lt"/>
              <a:buAutoNum type="arabicPeriod"/>
            </a:pPr>
            <a:r>
              <a:rPr lang="en-US" dirty="0" err="1"/>
              <a:t>Gjurmë</a:t>
            </a:r>
            <a:r>
              <a:rPr lang="en-US" dirty="0"/>
              <a:t> </a:t>
            </a:r>
            <a:r>
              <a:rPr lang="en-US" dirty="0" err="1"/>
              <a:t>të</a:t>
            </a:r>
            <a:r>
              <a:rPr lang="en-US" dirty="0"/>
              <a:t> </a:t>
            </a:r>
            <a:r>
              <a:rPr lang="en-US" dirty="0" err="1"/>
              <a:t>auditimit</a:t>
            </a:r>
            <a:endParaRPr lang="en-US" dirty="0"/>
          </a:p>
          <a:p>
            <a:pPr marL="514350" indent="-514350">
              <a:buFont typeface="+mj-lt"/>
              <a:buAutoNum type="arabicPeriod"/>
            </a:pPr>
            <a:r>
              <a:rPr lang="en-US" dirty="0" err="1"/>
              <a:t>Mbështetje</a:t>
            </a:r>
            <a:r>
              <a:rPr lang="en-US" dirty="0"/>
              <a:t> </a:t>
            </a:r>
            <a:r>
              <a:rPr lang="en-US" dirty="0" err="1" smtClean="0"/>
              <a:t>Specialisti</a:t>
            </a:r>
            <a:endParaRPr lang="en-US" dirty="0"/>
          </a:p>
          <a:p>
            <a:pPr marL="514350" indent="-514350">
              <a:buFont typeface="+mj-lt"/>
              <a:buAutoNum type="arabicPeriod"/>
            </a:pPr>
            <a:r>
              <a:rPr lang="en-US" dirty="0" err="1"/>
              <a:t>Trajnime</a:t>
            </a:r>
            <a:r>
              <a:rPr lang="en-US" dirty="0"/>
              <a:t> </a:t>
            </a:r>
            <a:r>
              <a:rPr lang="en-US" dirty="0" err="1"/>
              <a:t>të</a:t>
            </a:r>
            <a:r>
              <a:rPr lang="en-US" dirty="0"/>
              <a:t> </a:t>
            </a:r>
            <a:r>
              <a:rPr lang="en-US" dirty="0" err="1"/>
              <a:t>përshtatshme</a:t>
            </a:r>
            <a:endParaRPr lang="en-US" dirty="0"/>
          </a:p>
          <a:p>
            <a:pPr marL="514350" indent="-514350">
              <a:buFont typeface="+mj-lt"/>
              <a:buAutoNum type="arabicPeriod"/>
            </a:pPr>
            <a:r>
              <a:rPr lang="en-US" dirty="0" err="1"/>
              <a:t>ligjshmëri</a:t>
            </a:r>
            <a:endParaRPr lang="en-US" dirty="0"/>
          </a:p>
        </p:txBody>
      </p:sp>
      <p:pic>
        <p:nvPicPr>
          <p:cNvPr id="4" name="Picture 3"/>
          <p:cNvPicPr>
            <a:picLocks noChangeAspect="1"/>
          </p:cNvPicPr>
          <p:nvPr/>
        </p:nvPicPr>
        <p:blipFill>
          <a:blip r:embed="rId3"/>
          <a:stretch>
            <a:fillRect/>
          </a:stretch>
        </p:blipFill>
        <p:spPr>
          <a:xfrm>
            <a:off x="4748711" y="4777582"/>
            <a:ext cx="3229429" cy="1686480"/>
          </a:xfrm>
          <a:prstGeom prst="rect">
            <a:avLst/>
          </a:prstGeom>
        </p:spPr>
      </p:pic>
      <p:sp>
        <p:nvSpPr>
          <p:cNvPr id="5" name="Espace réservé du numéro de diapositive 4"/>
          <p:cNvSpPr>
            <a:spLocks noGrp="1"/>
          </p:cNvSpPr>
          <p:nvPr>
            <p:ph type="sldNum" sz="quarter" idx="12"/>
          </p:nvPr>
        </p:nvSpPr>
        <p:spPr/>
        <p:txBody>
          <a:bodyPr/>
          <a:lstStyle/>
          <a:p>
            <a:r>
              <a:rPr lang="en-US" dirty="0" smtClean="0"/>
              <a:t>!</a:t>
            </a:r>
            <a:fld id="{C1820EB3-92EE-104B-92CD-26C09B1518FE}" type="slidenum">
              <a:rPr lang="en-US" smtClean="0"/>
              <a:pPr/>
              <a:t>64</a:t>
            </a:fld>
            <a:endParaRPr lang="en-US" dirty="0"/>
          </a:p>
        </p:txBody>
      </p:sp>
    </p:spTree>
    <p:extLst>
      <p:ext uri="{BB962C8B-B14F-4D97-AF65-F5344CB8AC3E}">
        <p14:creationId xmlns:p14="http://schemas.microsoft.com/office/powerpoint/2010/main" val="428002490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b="1" dirty="0"/>
              <a:t>Parimi 1 - Integriteti i të Dhënave</a:t>
            </a:r>
            <a:endParaRPr lang="en-US" b="1" dirty="0"/>
          </a:p>
        </p:txBody>
      </p:sp>
      <p:sp>
        <p:nvSpPr>
          <p:cNvPr id="3" name="Content Placeholder 2"/>
          <p:cNvSpPr>
            <a:spLocks noGrp="1"/>
          </p:cNvSpPr>
          <p:nvPr>
            <p:ph idx="1"/>
          </p:nvPr>
        </p:nvSpPr>
        <p:spPr>
          <a:xfrm>
            <a:off x="457200" y="1600200"/>
            <a:ext cx="8229600" cy="5064600"/>
          </a:xfrm>
        </p:spPr>
        <p:txBody>
          <a:bodyPr>
            <a:normAutofit fontScale="70000" lnSpcReduction="20000"/>
          </a:bodyPr>
          <a:lstStyle/>
          <a:p>
            <a:pPr marL="0" indent="0" algn="just">
              <a:lnSpc>
                <a:spcPct val="120000"/>
              </a:lnSpc>
              <a:buNone/>
            </a:pPr>
            <a:r>
              <a:rPr lang="en-US" b="1" i="1" dirty="0" err="1" smtClean="0"/>
              <a:t>Asnjë</a:t>
            </a:r>
            <a:r>
              <a:rPr lang="en-US" b="1" i="1" dirty="0" smtClean="0"/>
              <a:t> </a:t>
            </a:r>
            <a:r>
              <a:rPr lang="en-US" b="1" i="1" dirty="0" err="1"/>
              <a:t>veprim</a:t>
            </a:r>
            <a:r>
              <a:rPr lang="en-US" b="1" i="1" dirty="0"/>
              <a:t> </a:t>
            </a:r>
            <a:r>
              <a:rPr lang="en-US" b="1" i="1" dirty="0" err="1"/>
              <a:t>i</a:t>
            </a:r>
            <a:r>
              <a:rPr lang="en-US" b="1" i="1" dirty="0"/>
              <a:t> </a:t>
            </a:r>
            <a:r>
              <a:rPr lang="en-US" b="1" i="1" dirty="0" err="1"/>
              <a:t>ndërmarrë</a:t>
            </a:r>
            <a:r>
              <a:rPr lang="en-US" b="1" i="1" dirty="0"/>
              <a:t> </a:t>
            </a:r>
            <a:r>
              <a:rPr lang="en-US" b="1" i="1" dirty="0" err="1"/>
              <a:t>nuk</a:t>
            </a:r>
            <a:r>
              <a:rPr lang="en-US" b="1" i="1" dirty="0"/>
              <a:t> </a:t>
            </a:r>
            <a:r>
              <a:rPr lang="en-US" b="1" i="1" dirty="0" err="1"/>
              <a:t>duhet</a:t>
            </a:r>
            <a:r>
              <a:rPr lang="en-US" b="1" i="1" dirty="0"/>
              <a:t> </a:t>
            </a:r>
            <a:r>
              <a:rPr lang="en-US" b="1" i="1" dirty="0" err="1"/>
              <a:t>të</a:t>
            </a:r>
            <a:r>
              <a:rPr lang="en-US" b="1" i="1" dirty="0"/>
              <a:t> </a:t>
            </a:r>
            <a:r>
              <a:rPr lang="en-US" b="1" i="1" dirty="0" err="1"/>
              <a:t>ndryshojë</a:t>
            </a:r>
            <a:r>
              <a:rPr lang="en-US" b="1" i="1" dirty="0"/>
              <a:t> </a:t>
            </a:r>
            <a:r>
              <a:rPr lang="en-US" b="1" i="1" dirty="0" err="1"/>
              <a:t>pajisjet</a:t>
            </a:r>
            <a:r>
              <a:rPr lang="en-US" b="1" i="1" dirty="0"/>
              <a:t> </a:t>
            </a:r>
            <a:r>
              <a:rPr lang="en-US" b="1" i="1" dirty="0" err="1"/>
              <a:t>elektronike</a:t>
            </a:r>
            <a:r>
              <a:rPr lang="en-US" b="1" i="1" dirty="0"/>
              <a:t> </a:t>
            </a:r>
            <a:r>
              <a:rPr lang="en-US" b="1" i="1" dirty="0" err="1"/>
              <a:t>apo</a:t>
            </a:r>
            <a:r>
              <a:rPr lang="en-US" b="1" i="1" dirty="0"/>
              <a:t> </a:t>
            </a:r>
            <a:r>
              <a:rPr lang="en-US" b="1" i="1" dirty="0" err="1"/>
              <a:t>mediat</a:t>
            </a:r>
            <a:r>
              <a:rPr lang="en-US" b="1" i="1" dirty="0"/>
              <a:t>, </a:t>
            </a:r>
            <a:r>
              <a:rPr lang="en-US" b="1" i="1" dirty="0" err="1"/>
              <a:t>të</a:t>
            </a:r>
            <a:r>
              <a:rPr lang="en-US" b="1" i="1" dirty="0"/>
              <a:t> </a:t>
            </a:r>
            <a:r>
              <a:rPr lang="en-US" b="1" i="1" dirty="0" err="1"/>
              <a:t>cilat</a:t>
            </a:r>
            <a:r>
              <a:rPr lang="en-US" b="1" i="1" dirty="0"/>
              <a:t> </a:t>
            </a:r>
            <a:r>
              <a:rPr lang="en-US" b="1" i="1" dirty="0" err="1"/>
              <a:t>më</a:t>
            </a:r>
            <a:r>
              <a:rPr lang="en-US" b="1" i="1" dirty="0"/>
              <a:t> pas </a:t>
            </a:r>
            <a:r>
              <a:rPr lang="en-US" b="1" i="1" dirty="0" err="1"/>
              <a:t>mund</a:t>
            </a:r>
            <a:r>
              <a:rPr lang="en-US" b="1" i="1" dirty="0"/>
              <a:t> </a:t>
            </a:r>
            <a:r>
              <a:rPr lang="en-US" b="1" i="1" dirty="0" err="1"/>
              <a:t>të</a:t>
            </a:r>
            <a:r>
              <a:rPr lang="en-US" b="1" i="1" dirty="0"/>
              <a:t> </a:t>
            </a:r>
            <a:r>
              <a:rPr lang="en-US" b="1" i="1" dirty="0" err="1" smtClean="0"/>
              <a:t>përdoren</a:t>
            </a:r>
            <a:r>
              <a:rPr lang="en-US" b="1" i="1" dirty="0" smtClean="0"/>
              <a:t> </a:t>
            </a:r>
            <a:r>
              <a:rPr lang="en-US" b="1" i="1" dirty="0" err="1" smtClean="0"/>
              <a:t>si</a:t>
            </a:r>
            <a:r>
              <a:rPr lang="en-US" b="1" i="1" dirty="0" smtClean="0"/>
              <a:t> </a:t>
            </a:r>
            <a:r>
              <a:rPr lang="en-US" b="1" i="1" dirty="0" err="1" smtClean="0"/>
              <a:t>mbështetje</a:t>
            </a:r>
            <a:r>
              <a:rPr lang="en-US" b="1" i="1" dirty="0" smtClean="0"/>
              <a:t> </a:t>
            </a:r>
            <a:r>
              <a:rPr lang="en-US" b="1" i="1" dirty="0" err="1"/>
              <a:t>në</a:t>
            </a:r>
            <a:r>
              <a:rPr lang="en-US" b="1" i="1" dirty="0"/>
              <a:t> </a:t>
            </a:r>
            <a:r>
              <a:rPr lang="en-US" b="1" i="1" dirty="0" err="1"/>
              <a:t>gjykatë</a:t>
            </a:r>
            <a:r>
              <a:rPr lang="en-US" b="1" i="1" dirty="0"/>
              <a:t>.</a:t>
            </a:r>
            <a:endParaRPr lang="en-GB" b="1" i="1" dirty="0"/>
          </a:p>
          <a:p>
            <a:pPr lvl="0" algn="just">
              <a:lnSpc>
                <a:spcPct val="120000"/>
              </a:lnSpc>
            </a:pPr>
            <a:r>
              <a:rPr lang="en-US" dirty="0"/>
              <a:t>Kur </a:t>
            </a:r>
            <a:r>
              <a:rPr lang="en-US" dirty="0" err="1"/>
              <a:t>merremi</a:t>
            </a:r>
            <a:r>
              <a:rPr lang="en-US" dirty="0"/>
              <a:t> me </a:t>
            </a:r>
            <a:r>
              <a:rPr lang="en-US" dirty="0" err="1"/>
              <a:t>pajisjet</a:t>
            </a:r>
            <a:r>
              <a:rPr lang="en-US" dirty="0"/>
              <a:t> </a:t>
            </a:r>
            <a:r>
              <a:rPr lang="en-US" dirty="0" err="1"/>
              <a:t>elektronike</a:t>
            </a:r>
            <a:r>
              <a:rPr lang="en-US" dirty="0"/>
              <a:t> </a:t>
            </a:r>
            <a:r>
              <a:rPr lang="en-US" dirty="0" err="1"/>
              <a:t>dhe</a:t>
            </a:r>
            <a:r>
              <a:rPr lang="en-US" dirty="0"/>
              <a:t> </a:t>
            </a:r>
            <a:r>
              <a:rPr lang="en-US" dirty="0" err="1"/>
              <a:t>të</a:t>
            </a:r>
            <a:r>
              <a:rPr lang="en-US" dirty="0"/>
              <a:t> </a:t>
            </a:r>
            <a:r>
              <a:rPr lang="en-US" dirty="0" err="1"/>
              <a:t>dhënat</a:t>
            </a:r>
            <a:r>
              <a:rPr lang="en-US" dirty="0"/>
              <a:t>, </a:t>
            </a:r>
            <a:r>
              <a:rPr lang="en-US" dirty="0" err="1"/>
              <a:t>ato</a:t>
            </a:r>
            <a:r>
              <a:rPr lang="en-US" dirty="0"/>
              <a:t> </a:t>
            </a:r>
            <a:r>
              <a:rPr lang="en-US" dirty="0" err="1"/>
              <a:t>nuk</a:t>
            </a:r>
            <a:r>
              <a:rPr lang="en-US" dirty="0"/>
              <a:t> </a:t>
            </a:r>
            <a:r>
              <a:rPr lang="en-US" dirty="0" err="1"/>
              <a:t>duhet</a:t>
            </a:r>
            <a:r>
              <a:rPr lang="en-US" dirty="0"/>
              <a:t> </a:t>
            </a:r>
            <a:r>
              <a:rPr lang="en-US" dirty="0" err="1"/>
              <a:t>të</a:t>
            </a:r>
            <a:r>
              <a:rPr lang="en-US" dirty="0"/>
              <a:t> </a:t>
            </a:r>
            <a:r>
              <a:rPr lang="en-US" dirty="0" err="1"/>
              <a:t>ndryshohen</a:t>
            </a:r>
            <a:r>
              <a:rPr lang="en-US" dirty="0"/>
              <a:t>, </a:t>
            </a:r>
            <a:r>
              <a:rPr lang="en-US" dirty="0" err="1"/>
              <a:t>qoftë</a:t>
            </a:r>
            <a:r>
              <a:rPr lang="en-US" dirty="0"/>
              <a:t> </a:t>
            </a:r>
            <a:r>
              <a:rPr lang="en-US" dirty="0" err="1"/>
              <a:t>në</a:t>
            </a:r>
            <a:r>
              <a:rPr lang="en-US" dirty="0"/>
              <a:t> </a:t>
            </a:r>
            <a:r>
              <a:rPr lang="en-US" dirty="0" err="1"/>
              <a:t>lidhje</a:t>
            </a:r>
            <a:r>
              <a:rPr lang="en-US" dirty="0"/>
              <a:t> me </a:t>
            </a:r>
            <a:r>
              <a:rPr lang="en-US" dirty="0" err="1"/>
              <a:t>harduerin</a:t>
            </a:r>
            <a:r>
              <a:rPr lang="en-US" dirty="0"/>
              <a:t> </a:t>
            </a:r>
            <a:r>
              <a:rPr lang="en-US" dirty="0" err="1"/>
              <a:t>apo</a:t>
            </a:r>
            <a:r>
              <a:rPr lang="en-US" dirty="0"/>
              <a:t> </a:t>
            </a:r>
            <a:r>
              <a:rPr lang="en-US" dirty="0" err="1"/>
              <a:t>softuerin</a:t>
            </a:r>
            <a:r>
              <a:rPr lang="en-US" dirty="0"/>
              <a:t>. </a:t>
            </a:r>
            <a:r>
              <a:rPr lang="en-US" dirty="0" err="1"/>
              <a:t>Personi</a:t>
            </a:r>
            <a:r>
              <a:rPr lang="en-US" dirty="0"/>
              <a:t> I </a:t>
            </a:r>
            <a:r>
              <a:rPr lang="en-US" dirty="0" err="1"/>
              <a:t>ngarkuar</a:t>
            </a:r>
            <a:r>
              <a:rPr lang="en-US" dirty="0"/>
              <a:t> </a:t>
            </a:r>
            <a:r>
              <a:rPr lang="en-US" dirty="0" err="1"/>
              <a:t>për</a:t>
            </a:r>
            <a:r>
              <a:rPr lang="en-US" dirty="0"/>
              <a:t> </a:t>
            </a:r>
            <a:r>
              <a:rPr lang="en-US" dirty="0" err="1"/>
              <a:t>këtë</a:t>
            </a:r>
            <a:r>
              <a:rPr lang="en-US" dirty="0"/>
              <a:t> </a:t>
            </a:r>
            <a:r>
              <a:rPr lang="en-US" dirty="0" err="1"/>
              <a:t>është</a:t>
            </a:r>
            <a:r>
              <a:rPr lang="en-US" dirty="0"/>
              <a:t> </a:t>
            </a:r>
            <a:r>
              <a:rPr lang="en-US" dirty="0" err="1"/>
              <a:t>përgjegjës</a:t>
            </a:r>
            <a:r>
              <a:rPr lang="en-US" dirty="0"/>
              <a:t> </a:t>
            </a:r>
            <a:r>
              <a:rPr lang="en-US" dirty="0" err="1"/>
              <a:t>për</a:t>
            </a:r>
            <a:r>
              <a:rPr lang="en-US" dirty="0"/>
              <a:t> </a:t>
            </a:r>
            <a:r>
              <a:rPr lang="en-US" dirty="0" err="1"/>
              <a:t>integritetin</a:t>
            </a:r>
            <a:r>
              <a:rPr lang="en-US" dirty="0"/>
              <a:t> e </a:t>
            </a:r>
            <a:r>
              <a:rPr lang="en-US" dirty="0" err="1"/>
              <a:t>materialit</a:t>
            </a:r>
            <a:r>
              <a:rPr lang="en-US" dirty="0"/>
              <a:t> </a:t>
            </a:r>
            <a:r>
              <a:rPr lang="en-US" dirty="0" err="1"/>
              <a:t>të</a:t>
            </a:r>
            <a:r>
              <a:rPr lang="en-US" dirty="0"/>
              <a:t> </a:t>
            </a:r>
            <a:r>
              <a:rPr lang="en-US" dirty="0" err="1"/>
              <a:t>nxjerrë</a:t>
            </a:r>
            <a:r>
              <a:rPr lang="en-US" dirty="0"/>
              <a:t> </a:t>
            </a:r>
            <a:r>
              <a:rPr lang="en-US" dirty="0" err="1"/>
              <a:t>nga</a:t>
            </a:r>
            <a:r>
              <a:rPr lang="en-US" dirty="0"/>
              <a:t> </a:t>
            </a:r>
            <a:r>
              <a:rPr lang="en-US" dirty="0" err="1"/>
              <a:t>vendi</a:t>
            </a:r>
            <a:r>
              <a:rPr lang="en-US" dirty="0"/>
              <a:t> </a:t>
            </a:r>
            <a:r>
              <a:rPr lang="en-US" dirty="0" err="1"/>
              <a:t>i</a:t>
            </a:r>
            <a:r>
              <a:rPr lang="en-US" dirty="0"/>
              <a:t> </a:t>
            </a:r>
            <a:r>
              <a:rPr lang="en-US" dirty="0" err="1"/>
              <a:t>ngjarjes</a:t>
            </a:r>
            <a:r>
              <a:rPr lang="en-US" dirty="0"/>
              <a:t> </a:t>
            </a:r>
            <a:r>
              <a:rPr lang="en-US" dirty="0" err="1"/>
              <a:t>dhe</a:t>
            </a:r>
            <a:r>
              <a:rPr lang="en-US" dirty="0"/>
              <a:t> </a:t>
            </a:r>
            <a:r>
              <a:rPr lang="en-US" dirty="0" err="1"/>
              <a:t>kështu</a:t>
            </a:r>
            <a:r>
              <a:rPr lang="en-US" dirty="0"/>
              <a:t> </a:t>
            </a:r>
            <a:r>
              <a:rPr lang="en-US" dirty="0" err="1"/>
              <a:t>për</a:t>
            </a:r>
            <a:r>
              <a:rPr lang="en-US" dirty="0"/>
              <a:t> </a:t>
            </a:r>
            <a:r>
              <a:rPr lang="en-US" dirty="0" err="1"/>
              <a:t>fillimin</a:t>
            </a:r>
            <a:r>
              <a:rPr lang="en-US" dirty="0"/>
              <a:t> e </a:t>
            </a:r>
            <a:r>
              <a:rPr lang="en-US" dirty="0" err="1"/>
              <a:t>zinxhirit</a:t>
            </a:r>
            <a:r>
              <a:rPr lang="en-US" dirty="0"/>
              <a:t> </a:t>
            </a:r>
            <a:r>
              <a:rPr lang="en-US" dirty="0" err="1"/>
              <a:t>mjeko-ligjor</a:t>
            </a:r>
            <a:r>
              <a:rPr lang="en-US" dirty="0"/>
              <a:t> </a:t>
            </a:r>
            <a:r>
              <a:rPr lang="en-US" dirty="0" err="1"/>
              <a:t>të</a:t>
            </a:r>
            <a:r>
              <a:rPr lang="en-US" dirty="0"/>
              <a:t> </a:t>
            </a:r>
            <a:r>
              <a:rPr lang="en-US" dirty="0" err="1"/>
              <a:t>kujdestarisë</a:t>
            </a:r>
            <a:r>
              <a:rPr lang="en-US" dirty="0" smtClean="0"/>
              <a:t>.</a:t>
            </a:r>
          </a:p>
          <a:p>
            <a:pPr lvl="0" algn="just">
              <a:lnSpc>
                <a:spcPct val="120000"/>
              </a:lnSpc>
            </a:pPr>
            <a:r>
              <a:rPr lang="en-US" dirty="0" err="1"/>
              <a:t>Ka</a:t>
            </a:r>
            <a:r>
              <a:rPr lang="en-US" dirty="0"/>
              <a:t> </a:t>
            </a:r>
            <a:r>
              <a:rPr lang="en-US" dirty="0" err="1"/>
              <a:t>rrethana</a:t>
            </a:r>
            <a:r>
              <a:rPr lang="en-US" dirty="0"/>
              <a:t> </a:t>
            </a:r>
            <a:r>
              <a:rPr lang="en-US" dirty="0" err="1"/>
              <a:t>kur</a:t>
            </a:r>
            <a:r>
              <a:rPr lang="en-US" dirty="0"/>
              <a:t> do </a:t>
            </a:r>
            <a:r>
              <a:rPr lang="en-US" dirty="0" err="1"/>
              <a:t>të</a:t>
            </a:r>
            <a:r>
              <a:rPr lang="en-US" dirty="0"/>
              <a:t> </a:t>
            </a:r>
            <a:r>
              <a:rPr lang="en-US" dirty="0" err="1"/>
              <a:t>merret</a:t>
            </a:r>
            <a:r>
              <a:rPr lang="en-US" dirty="0"/>
              <a:t> </a:t>
            </a:r>
            <a:r>
              <a:rPr lang="en-US" dirty="0" err="1"/>
              <a:t>vendim</a:t>
            </a:r>
            <a:r>
              <a:rPr lang="en-US" dirty="0"/>
              <a:t> </a:t>
            </a:r>
            <a:r>
              <a:rPr lang="en-US" dirty="0" err="1"/>
              <a:t>për</a:t>
            </a:r>
            <a:r>
              <a:rPr lang="en-US" dirty="0"/>
              <a:t> </a:t>
            </a:r>
            <a:r>
              <a:rPr lang="en-US" dirty="0" err="1"/>
              <a:t>të</a:t>
            </a:r>
            <a:r>
              <a:rPr lang="en-US" dirty="0"/>
              <a:t> </a:t>
            </a:r>
            <a:r>
              <a:rPr lang="en-US" dirty="0" err="1"/>
              <a:t>hyrë</a:t>
            </a:r>
            <a:r>
              <a:rPr lang="en-US" dirty="0"/>
              <a:t> </a:t>
            </a:r>
            <a:r>
              <a:rPr lang="en-US" dirty="0" err="1"/>
              <a:t>në</a:t>
            </a:r>
            <a:r>
              <a:rPr lang="en-US" dirty="0"/>
              <a:t> </a:t>
            </a:r>
            <a:r>
              <a:rPr lang="en-US" dirty="0" err="1"/>
              <a:t>të</a:t>
            </a:r>
            <a:r>
              <a:rPr lang="en-US" dirty="0"/>
              <a:t> </a:t>
            </a:r>
            <a:r>
              <a:rPr lang="en-US" dirty="0" err="1"/>
              <a:t>dhënat</a:t>
            </a:r>
            <a:r>
              <a:rPr lang="en-US" dirty="0"/>
              <a:t> </a:t>
            </a:r>
            <a:r>
              <a:rPr lang="en-US" dirty="0" err="1"/>
              <a:t>mbi</a:t>
            </a:r>
            <a:r>
              <a:rPr lang="en-US" dirty="0"/>
              <a:t> </a:t>
            </a:r>
            <a:r>
              <a:rPr lang="en-US" dirty="0" err="1"/>
              <a:t>një</a:t>
            </a:r>
            <a:r>
              <a:rPr lang="en-US" dirty="0"/>
              <a:t> </a:t>
            </a:r>
            <a:r>
              <a:rPr lang="en-US" dirty="0" err="1"/>
              <a:t>sistem</a:t>
            </a:r>
            <a:r>
              <a:rPr lang="en-US" dirty="0"/>
              <a:t> </a:t>
            </a:r>
            <a:r>
              <a:rPr lang="en-US" dirty="0" err="1"/>
              <a:t>kompjuterik</a:t>
            </a:r>
            <a:r>
              <a:rPr lang="en-US" dirty="0"/>
              <a:t> "</a:t>
            </a:r>
            <a:r>
              <a:rPr lang="en-US" dirty="0" err="1"/>
              <a:t>të</a:t>
            </a:r>
            <a:r>
              <a:rPr lang="en-US" dirty="0"/>
              <a:t> </a:t>
            </a:r>
            <a:r>
              <a:rPr lang="en-US" dirty="0" err="1"/>
              <a:t>gjallë</a:t>
            </a:r>
            <a:r>
              <a:rPr lang="en-US" dirty="0"/>
              <a:t>" </a:t>
            </a:r>
            <a:r>
              <a:rPr lang="en-US" dirty="0" err="1"/>
              <a:t>për</a:t>
            </a:r>
            <a:r>
              <a:rPr lang="en-US" dirty="0"/>
              <a:t> </a:t>
            </a:r>
            <a:r>
              <a:rPr lang="en-US" dirty="0" err="1"/>
              <a:t>të</a:t>
            </a:r>
            <a:r>
              <a:rPr lang="en-US" dirty="0"/>
              <a:t> </a:t>
            </a:r>
            <a:r>
              <a:rPr lang="en-US" dirty="0" err="1"/>
              <a:t>shmangur</a:t>
            </a:r>
            <a:r>
              <a:rPr lang="en-US" dirty="0"/>
              <a:t> </a:t>
            </a:r>
            <a:r>
              <a:rPr lang="en-US" dirty="0" err="1"/>
              <a:t>humbjen</a:t>
            </a:r>
            <a:r>
              <a:rPr lang="en-US" dirty="0"/>
              <a:t> e </a:t>
            </a:r>
            <a:r>
              <a:rPr lang="en-US" dirty="0" err="1"/>
              <a:t>provave</a:t>
            </a:r>
            <a:r>
              <a:rPr lang="en-US" dirty="0"/>
              <a:t> </a:t>
            </a:r>
            <a:r>
              <a:rPr lang="en-US" dirty="0" err="1"/>
              <a:t>të</a:t>
            </a:r>
            <a:r>
              <a:rPr lang="en-US" dirty="0"/>
              <a:t> </a:t>
            </a:r>
            <a:r>
              <a:rPr lang="en-US" dirty="0" err="1"/>
              <a:t>mundshme</a:t>
            </a:r>
            <a:r>
              <a:rPr lang="en-US" dirty="0"/>
              <a:t>. </a:t>
            </a:r>
            <a:r>
              <a:rPr lang="en-US" dirty="0" err="1"/>
              <a:t>Kjo</a:t>
            </a:r>
            <a:r>
              <a:rPr lang="en-US" dirty="0"/>
              <a:t> </a:t>
            </a:r>
            <a:r>
              <a:rPr lang="en-US" dirty="0" err="1"/>
              <a:t>duhet</a:t>
            </a:r>
            <a:r>
              <a:rPr lang="en-US" dirty="0"/>
              <a:t> </a:t>
            </a:r>
            <a:r>
              <a:rPr lang="en-US" dirty="0" err="1"/>
              <a:t>të</a:t>
            </a:r>
            <a:r>
              <a:rPr lang="en-US" dirty="0"/>
              <a:t> </a:t>
            </a:r>
            <a:r>
              <a:rPr lang="en-US" dirty="0" err="1"/>
              <a:t>ndërmerret</a:t>
            </a:r>
            <a:r>
              <a:rPr lang="en-US" dirty="0"/>
              <a:t> </a:t>
            </a:r>
            <a:r>
              <a:rPr lang="en-US" dirty="0" err="1"/>
              <a:t>në</a:t>
            </a:r>
            <a:r>
              <a:rPr lang="en-US" dirty="0"/>
              <a:t> </a:t>
            </a:r>
            <a:r>
              <a:rPr lang="en-US" dirty="0" err="1"/>
              <a:t>një</a:t>
            </a:r>
            <a:r>
              <a:rPr lang="en-US" dirty="0"/>
              <a:t> </a:t>
            </a:r>
            <a:r>
              <a:rPr lang="en-US" dirty="0" err="1"/>
              <a:t>mënyrë</a:t>
            </a:r>
            <a:r>
              <a:rPr lang="en-US" dirty="0"/>
              <a:t>, e </a:t>
            </a:r>
            <a:r>
              <a:rPr lang="en-US" dirty="0" err="1"/>
              <a:t>cila</a:t>
            </a:r>
            <a:r>
              <a:rPr lang="en-US" dirty="0"/>
              <a:t> </a:t>
            </a:r>
            <a:r>
              <a:rPr lang="en-US" dirty="0" err="1"/>
              <a:t>shkakton</a:t>
            </a:r>
            <a:r>
              <a:rPr lang="en-US" dirty="0"/>
              <a:t> </a:t>
            </a:r>
            <a:r>
              <a:rPr lang="en-US" dirty="0" err="1"/>
              <a:t>ndikimin</a:t>
            </a:r>
            <a:r>
              <a:rPr lang="en-US" dirty="0"/>
              <a:t> </a:t>
            </a:r>
            <a:r>
              <a:rPr lang="en-US" dirty="0" err="1"/>
              <a:t>më</a:t>
            </a:r>
            <a:r>
              <a:rPr lang="en-US" dirty="0"/>
              <a:t> </a:t>
            </a:r>
            <a:r>
              <a:rPr lang="en-US" dirty="0" err="1"/>
              <a:t>të</a:t>
            </a:r>
            <a:r>
              <a:rPr lang="en-US" dirty="0"/>
              <a:t> </a:t>
            </a:r>
            <a:r>
              <a:rPr lang="en-US" dirty="0" err="1"/>
              <a:t>vogël</a:t>
            </a:r>
            <a:r>
              <a:rPr lang="en-US" dirty="0"/>
              <a:t> </a:t>
            </a:r>
            <a:r>
              <a:rPr lang="en-US" dirty="0" err="1"/>
              <a:t>në</a:t>
            </a:r>
            <a:r>
              <a:rPr lang="en-US" dirty="0"/>
              <a:t> </a:t>
            </a:r>
            <a:r>
              <a:rPr lang="en-US" dirty="0" err="1"/>
              <a:t>të</a:t>
            </a:r>
            <a:r>
              <a:rPr lang="en-US" dirty="0"/>
              <a:t> </a:t>
            </a:r>
            <a:r>
              <a:rPr lang="en-US" dirty="0" err="1"/>
              <a:t>dhënat</a:t>
            </a:r>
            <a:r>
              <a:rPr lang="en-US" dirty="0"/>
              <a:t> </a:t>
            </a:r>
            <a:r>
              <a:rPr lang="en-US" dirty="0" err="1"/>
              <a:t>dhe</a:t>
            </a:r>
            <a:r>
              <a:rPr lang="en-US" dirty="0"/>
              <a:t> </a:t>
            </a:r>
            <a:r>
              <a:rPr lang="en-US" dirty="0" err="1"/>
              <a:t>duhet</a:t>
            </a:r>
            <a:r>
              <a:rPr lang="en-US" dirty="0"/>
              <a:t> </a:t>
            </a:r>
            <a:r>
              <a:rPr lang="en-US" dirty="0" err="1"/>
              <a:t>bërë</a:t>
            </a:r>
            <a:r>
              <a:rPr lang="en-US" dirty="0"/>
              <a:t> </a:t>
            </a:r>
            <a:r>
              <a:rPr lang="en-US" dirty="0" err="1"/>
              <a:t>nga</a:t>
            </a:r>
            <a:r>
              <a:rPr lang="en-US" dirty="0"/>
              <a:t> </a:t>
            </a:r>
            <a:r>
              <a:rPr lang="en-US" dirty="0" err="1"/>
              <a:t>një</a:t>
            </a:r>
            <a:r>
              <a:rPr lang="en-US" dirty="0"/>
              <a:t> person </a:t>
            </a:r>
            <a:r>
              <a:rPr lang="en-US" dirty="0" err="1"/>
              <a:t>i</a:t>
            </a:r>
            <a:r>
              <a:rPr lang="en-US" dirty="0"/>
              <a:t> </a:t>
            </a:r>
            <a:r>
              <a:rPr lang="en-US" dirty="0" err="1"/>
              <a:t>kualifikuar</a:t>
            </a:r>
            <a:r>
              <a:rPr lang="en-US" dirty="0"/>
              <a:t>. </a:t>
            </a:r>
            <a:r>
              <a:rPr lang="en-US" dirty="0" err="1"/>
              <a:t>Parimet</a:t>
            </a:r>
            <a:r>
              <a:rPr lang="en-US" dirty="0"/>
              <a:t> 2 </a:t>
            </a:r>
            <a:r>
              <a:rPr lang="en-US" dirty="0" err="1"/>
              <a:t>deri</a:t>
            </a:r>
            <a:r>
              <a:rPr lang="en-US" dirty="0"/>
              <a:t> 5 </a:t>
            </a:r>
            <a:r>
              <a:rPr lang="en-US" dirty="0" err="1"/>
              <a:t>duhet</a:t>
            </a:r>
            <a:r>
              <a:rPr lang="en-US" dirty="0"/>
              <a:t> </a:t>
            </a:r>
            <a:r>
              <a:rPr lang="en-US" dirty="0" err="1"/>
              <a:t>të</a:t>
            </a:r>
            <a:r>
              <a:rPr lang="en-US" dirty="0"/>
              <a:t> </a:t>
            </a:r>
            <a:r>
              <a:rPr lang="en-US" dirty="0" err="1"/>
              <a:t>merren</a:t>
            </a:r>
            <a:r>
              <a:rPr lang="en-US" dirty="0"/>
              <a:t> </a:t>
            </a:r>
            <a:r>
              <a:rPr lang="en-US" dirty="0" err="1"/>
              <a:t>parasysh</a:t>
            </a:r>
            <a:r>
              <a:rPr lang="en-US" dirty="0"/>
              <a:t> </a:t>
            </a:r>
            <a:r>
              <a:rPr lang="en-US" dirty="0" err="1"/>
              <a:t>nëse</a:t>
            </a:r>
            <a:r>
              <a:rPr lang="en-US" dirty="0"/>
              <a:t> </a:t>
            </a:r>
            <a:r>
              <a:rPr lang="en-US" dirty="0" err="1"/>
              <a:t>kjo</a:t>
            </a:r>
            <a:r>
              <a:rPr lang="en-US" dirty="0"/>
              <a:t> </a:t>
            </a:r>
            <a:r>
              <a:rPr lang="en-US" dirty="0" err="1"/>
              <a:t>mënyrë</a:t>
            </a:r>
            <a:r>
              <a:rPr lang="en-US" dirty="0"/>
              <a:t> </a:t>
            </a:r>
            <a:r>
              <a:rPr lang="en-US" dirty="0" err="1"/>
              <a:t>veprimi</a:t>
            </a:r>
            <a:r>
              <a:rPr lang="en-US" dirty="0"/>
              <a:t> </a:t>
            </a:r>
            <a:r>
              <a:rPr lang="en-US" dirty="0" err="1"/>
              <a:t>është</a:t>
            </a:r>
            <a:r>
              <a:rPr lang="en-US" dirty="0"/>
              <a:t> e </a:t>
            </a:r>
            <a:r>
              <a:rPr lang="en-US" dirty="0" err="1"/>
              <a:t>nevojshme</a:t>
            </a:r>
            <a:r>
              <a:rPr lang="en-US" dirty="0"/>
              <a:t>.</a:t>
            </a:r>
          </a:p>
        </p:txBody>
      </p:sp>
      <p:sp>
        <p:nvSpPr>
          <p:cNvPr id="4" name="Espace réservé du numéro de diapositive 3"/>
          <p:cNvSpPr>
            <a:spLocks noGrp="1"/>
          </p:cNvSpPr>
          <p:nvPr>
            <p:ph type="sldNum" sz="quarter" idx="12"/>
          </p:nvPr>
        </p:nvSpPr>
        <p:spPr/>
        <p:txBody>
          <a:bodyPr/>
          <a:lstStyle/>
          <a:p>
            <a:r>
              <a:rPr lang="en-US" dirty="0" smtClean="0"/>
              <a:t>!</a:t>
            </a:r>
            <a:fld id="{C1820EB3-92EE-104B-92CD-26C09B1518FE}" type="slidenum">
              <a:rPr lang="en-US" smtClean="0"/>
              <a:pPr/>
              <a:t>65</a:t>
            </a:fld>
            <a:endParaRPr lang="en-US" dirty="0"/>
          </a:p>
        </p:txBody>
      </p:sp>
    </p:spTree>
    <p:extLst>
      <p:ext uri="{BB962C8B-B14F-4D97-AF65-F5344CB8AC3E}">
        <p14:creationId xmlns:p14="http://schemas.microsoft.com/office/powerpoint/2010/main" val="94944257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err="1" smtClean="0"/>
              <a:t>Parimi</a:t>
            </a:r>
            <a:r>
              <a:rPr lang="en-US" b="1" dirty="0" smtClean="0"/>
              <a:t> 2 – </a:t>
            </a:r>
            <a:r>
              <a:rPr lang="en-US" b="1" dirty="0" err="1" smtClean="0"/>
              <a:t>Gjurma</a:t>
            </a:r>
            <a:r>
              <a:rPr lang="en-US" b="1" dirty="0" smtClean="0"/>
              <a:t> e </a:t>
            </a:r>
            <a:r>
              <a:rPr lang="en-US" b="1" dirty="0" err="1"/>
              <a:t>auditimit</a:t>
            </a:r>
            <a:endParaRPr lang="en-US" b="1" dirty="0"/>
          </a:p>
        </p:txBody>
      </p:sp>
      <p:sp>
        <p:nvSpPr>
          <p:cNvPr id="3" name="Content Placeholder 2"/>
          <p:cNvSpPr>
            <a:spLocks noGrp="1"/>
          </p:cNvSpPr>
          <p:nvPr>
            <p:ph idx="1"/>
          </p:nvPr>
        </p:nvSpPr>
        <p:spPr/>
        <p:txBody>
          <a:bodyPr>
            <a:normAutofit fontScale="70000" lnSpcReduction="20000"/>
          </a:bodyPr>
          <a:lstStyle/>
          <a:p>
            <a:pPr algn="just">
              <a:lnSpc>
                <a:spcPct val="120000"/>
              </a:lnSpc>
            </a:pPr>
            <a:r>
              <a:rPr lang="en-US" b="1" i="1" dirty="0" err="1"/>
              <a:t>Duhet</a:t>
            </a:r>
            <a:r>
              <a:rPr lang="en-US" b="1" i="1" dirty="0"/>
              <a:t> </a:t>
            </a:r>
            <a:r>
              <a:rPr lang="en-US" b="1" i="1" dirty="0" err="1"/>
              <a:t>krijuar</a:t>
            </a:r>
            <a:r>
              <a:rPr lang="en-US" b="1" i="1" dirty="0"/>
              <a:t> </a:t>
            </a:r>
            <a:r>
              <a:rPr lang="en-US" b="1" i="1" dirty="0" err="1"/>
              <a:t>dhe</a:t>
            </a:r>
            <a:r>
              <a:rPr lang="en-US" b="1" i="1" dirty="0"/>
              <a:t> </a:t>
            </a:r>
            <a:r>
              <a:rPr lang="en-US" b="1" i="1" dirty="0" err="1"/>
              <a:t>ruajtur</a:t>
            </a:r>
            <a:r>
              <a:rPr lang="en-US" b="1" i="1" dirty="0"/>
              <a:t> </a:t>
            </a:r>
            <a:r>
              <a:rPr lang="en-US" b="1" i="1" dirty="0" err="1"/>
              <a:t>një</a:t>
            </a:r>
            <a:r>
              <a:rPr lang="en-US" b="1" i="1" dirty="0"/>
              <a:t> </a:t>
            </a:r>
            <a:r>
              <a:rPr lang="en-US" b="1" i="1" dirty="0" err="1"/>
              <a:t>gjurmë</a:t>
            </a:r>
            <a:r>
              <a:rPr lang="en-US" b="1" i="1" dirty="0"/>
              <a:t> </a:t>
            </a:r>
            <a:r>
              <a:rPr lang="en-US" b="1" i="1" dirty="0" err="1"/>
              <a:t>auditimi</a:t>
            </a:r>
            <a:r>
              <a:rPr lang="en-US" b="1" i="1" dirty="0"/>
              <a:t> </a:t>
            </a:r>
            <a:r>
              <a:rPr lang="en-US" b="1" i="1" dirty="0" err="1"/>
              <a:t>ose</a:t>
            </a:r>
            <a:r>
              <a:rPr lang="en-US" b="1" i="1" dirty="0"/>
              <a:t> </a:t>
            </a:r>
            <a:r>
              <a:rPr lang="en-US" b="1" i="1" dirty="0" err="1"/>
              <a:t>regjistrime</a:t>
            </a:r>
            <a:r>
              <a:rPr lang="en-US" b="1" i="1" dirty="0"/>
              <a:t> </a:t>
            </a:r>
            <a:r>
              <a:rPr lang="en-US" b="1" i="1" dirty="0" err="1"/>
              <a:t>të</a:t>
            </a:r>
            <a:r>
              <a:rPr lang="en-US" b="1" i="1" dirty="0"/>
              <a:t> </a:t>
            </a:r>
            <a:r>
              <a:rPr lang="en-US" b="1" i="1" dirty="0" err="1"/>
              <a:t>tjera</a:t>
            </a:r>
            <a:r>
              <a:rPr lang="en-US" b="1" i="1" dirty="0"/>
              <a:t> </a:t>
            </a:r>
            <a:r>
              <a:rPr lang="en-US" b="1" i="1" dirty="0" err="1"/>
              <a:t>për</a:t>
            </a:r>
            <a:r>
              <a:rPr lang="en-US" b="1" i="1" dirty="0"/>
              <a:t> </a:t>
            </a:r>
            <a:r>
              <a:rPr lang="en-US" b="1" i="1" dirty="0" err="1"/>
              <a:t>të</a:t>
            </a:r>
            <a:r>
              <a:rPr lang="en-US" b="1" i="1" dirty="0"/>
              <a:t> </a:t>
            </a:r>
            <a:r>
              <a:rPr lang="en-US" b="1" i="1" dirty="0" err="1"/>
              <a:t>gjitha</a:t>
            </a:r>
            <a:r>
              <a:rPr lang="en-US" b="1" i="1" dirty="0"/>
              <a:t> </a:t>
            </a:r>
            <a:r>
              <a:rPr lang="en-US" b="1" i="1" dirty="0" err="1"/>
              <a:t>veprimet</a:t>
            </a:r>
            <a:r>
              <a:rPr lang="en-US" b="1" i="1" dirty="0"/>
              <a:t> e </a:t>
            </a:r>
            <a:r>
              <a:rPr lang="en-US" b="1" i="1" dirty="0" err="1"/>
              <a:t>ndërmarra</a:t>
            </a:r>
            <a:r>
              <a:rPr lang="en-US" b="1" i="1" dirty="0"/>
              <a:t> </a:t>
            </a:r>
            <a:r>
              <a:rPr lang="en-US" b="1" i="1" dirty="0" err="1"/>
              <a:t>gjatë</a:t>
            </a:r>
            <a:r>
              <a:rPr lang="en-US" b="1" i="1" dirty="0"/>
              <a:t> </a:t>
            </a:r>
            <a:r>
              <a:rPr lang="en-US" b="1" i="1" dirty="0" err="1"/>
              <a:t>trajtimit</a:t>
            </a:r>
            <a:r>
              <a:rPr lang="en-US" b="1" i="1" dirty="0"/>
              <a:t> </a:t>
            </a:r>
            <a:r>
              <a:rPr lang="en-US" b="1" i="1" dirty="0" err="1"/>
              <a:t>të</a:t>
            </a:r>
            <a:r>
              <a:rPr lang="en-US" b="1" i="1" dirty="0"/>
              <a:t> </a:t>
            </a:r>
            <a:r>
              <a:rPr lang="en-US" b="1" i="1" dirty="0" err="1"/>
              <a:t>provave</a:t>
            </a:r>
            <a:r>
              <a:rPr lang="en-US" b="1" i="1" dirty="0"/>
              <a:t> </a:t>
            </a:r>
            <a:r>
              <a:rPr lang="en-US" b="1" i="1" dirty="0" err="1"/>
              <a:t>elektronike</a:t>
            </a:r>
            <a:r>
              <a:rPr lang="en-US" b="1" i="1" dirty="0"/>
              <a:t>. </a:t>
            </a:r>
            <a:r>
              <a:rPr lang="en-US" b="1" i="1" dirty="0" err="1"/>
              <a:t>Një</a:t>
            </a:r>
            <a:r>
              <a:rPr lang="en-US" b="1" i="1" dirty="0"/>
              <a:t> </a:t>
            </a:r>
            <a:r>
              <a:rPr lang="en-US" b="1" i="1" dirty="0" err="1"/>
              <a:t>palë</a:t>
            </a:r>
            <a:r>
              <a:rPr lang="en-US" b="1" i="1" dirty="0"/>
              <a:t> e </a:t>
            </a:r>
            <a:r>
              <a:rPr lang="en-US" b="1" i="1" dirty="0" err="1"/>
              <a:t>tretë</a:t>
            </a:r>
            <a:r>
              <a:rPr lang="en-US" b="1" i="1" dirty="0"/>
              <a:t> e </a:t>
            </a:r>
            <a:r>
              <a:rPr lang="en-US" b="1" i="1" dirty="0" err="1"/>
              <a:t>pavarur</a:t>
            </a:r>
            <a:r>
              <a:rPr lang="en-US" b="1" i="1" dirty="0"/>
              <a:t> </a:t>
            </a:r>
            <a:r>
              <a:rPr lang="en-US" b="1" i="1" dirty="0" err="1"/>
              <a:t>duhet</a:t>
            </a:r>
            <a:r>
              <a:rPr lang="en-US" b="1" i="1" dirty="0"/>
              <a:t> </a:t>
            </a:r>
            <a:r>
              <a:rPr lang="en-US" b="1" i="1" dirty="0" err="1"/>
              <a:t>të</a:t>
            </a:r>
            <a:r>
              <a:rPr lang="en-US" b="1" i="1" dirty="0"/>
              <a:t> </a:t>
            </a:r>
            <a:r>
              <a:rPr lang="en-US" b="1" i="1" dirty="0" err="1"/>
              <a:t>jetë</a:t>
            </a:r>
            <a:r>
              <a:rPr lang="en-US" b="1" i="1" dirty="0"/>
              <a:t> </a:t>
            </a:r>
            <a:r>
              <a:rPr lang="en-US" b="1" i="1" dirty="0" err="1"/>
              <a:t>në</a:t>
            </a:r>
            <a:r>
              <a:rPr lang="en-US" b="1" i="1" dirty="0"/>
              <a:t> </a:t>
            </a:r>
            <a:r>
              <a:rPr lang="en-US" b="1" i="1" dirty="0" err="1"/>
              <a:t>gjendje</a:t>
            </a:r>
            <a:r>
              <a:rPr lang="en-US" b="1" i="1" dirty="0"/>
              <a:t> </a:t>
            </a:r>
            <a:r>
              <a:rPr lang="en-US" b="1" i="1" dirty="0" err="1"/>
              <a:t>t’i</a:t>
            </a:r>
            <a:r>
              <a:rPr lang="en-US" b="1" i="1" dirty="0"/>
              <a:t> </a:t>
            </a:r>
            <a:r>
              <a:rPr lang="en-US" b="1" i="1" dirty="0" err="1"/>
              <a:t>shqyrtojë</a:t>
            </a:r>
            <a:r>
              <a:rPr lang="en-US" b="1" i="1" dirty="0"/>
              <a:t> </a:t>
            </a:r>
            <a:r>
              <a:rPr lang="en-US" b="1" i="1" dirty="0" err="1"/>
              <a:t>këto</a:t>
            </a:r>
            <a:r>
              <a:rPr lang="en-US" b="1" i="1" dirty="0"/>
              <a:t> </a:t>
            </a:r>
            <a:r>
              <a:rPr lang="en-US" b="1" i="1" dirty="0" err="1"/>
              <a:t>veprime</a:t>
            </a:r>
            <a:r>
              <a:rPr lang="en-US" b="1" i="1" dirty="0"/>
              <a:t> </a:t>
            </a:r>
            <a:r>
              <a:rPr lang="en-US" b="1" i="1" dirty="0" err="1"/>
              <a:t>dhe</a:t>
            </a:r>
            <a:r>
              <a:rPr lang="en-US" b="1" i="1" dirty="0"/>
              <a:t> </a:t>
            </a:r>
            <a:r>
              <a:rPr lang="en-US" b="1" i="1" dirty="0" err="1"/>
              <a:t>të</a:t>
            </a:r>
            <a:r>
              <a:rPr lang="en-US" b="1" i="1" dirty="0"/>
              <a:t> </a:t>
            </a:r>
            <a:r>
              <a:rPr lang="en-US" b="1" i="1" dirty="0" err="1"/>
              <a:t>arrijë</a:t>
            </a:r>
            <a:r>
              <a:rPr lang="en-US" b="1" i="1" dirty="0"/>
              <a:t> </a:t>
            </a:r>
            <a:r>
              <a:rPr lang="en-US" b="1" i="1" dirty="0" err="1"/>
              <a:t>të</a:t>
            </a:r>
            <a:r>
              <a:rPr lang="en-US" b="1" i="1" dirty="0"/>
              <a:t> </a:t>
            </a:r>
            <a:r>
              <a:rPr lang="en-US" b="1" i="1" dirty="0" err="1"/>
              <a:t>njëjtin</a:t>
            </a:r>
            <a:r>
              <a:rPr lang="en-US" b="1" i="1" dirty="0"/>
              <a:t> </a:t>
            </a:r>
            <a:r>
              <a:rPr lang="en-US" b="1" i="1" dirty="0" err="1"/>
              <a:t>rezultat</a:t>
            </a:r>
            <a:r>
              <a:rPr lang="en-US" b="1" i="1" dirty="0" smtClean="0"/>
              <a:t>.</a:t>
            </a:r>
          </a:p>
          <a:p>
            <a:pPr algn="just">
              <a:lnSpc>
                <a:spcPct val="120000"/>
              </a:lnSpc>
            </a:pPr>
            <a:r>
              <a:rPr lang="en-US" dirty="0" err="1"/>
              <a:t>Është</a:t>
            </a:r>
            <a:r>
              <a:rPr lang="en-US" dirty="0"/>
              <a:t> e </a:t>
            </a:r>
            <a:r>
              <a:rPr lang="en-US" dirty="0" err="1"/>
              <a:t>domosdoshme</a:t>
            </a:r>
            <a:r>
              <a:rPr lang="en-US" dirty="0"/>
              <a:t> </a:t>
            </a:r>
            <a:r>
              <a:rPr lang="en-US" dirty="0" err="1"/>
              <a:t>të</a:t>
            </a:r>
            <a:r>
              <a:rPr lang="en-US" dirty="0"/>
              <a:t> </a:t>
            </a:r>
            <a:r>
              <a:rPr lang="en-US" dirty="0" err="1"/>
              <a:t>regjistrohen</a:t>
            </a:r>
            <a:r>
              <a:rPr lang="en-US" dirty="0"/>
              <a:t> me </a:t>
            </a:r>
            <a:r>
              <a:rPr lang="en-US" dirty="0" err="1"/>
              <a:t>saktësi</a:t>
            </a:r>
            <a:r>
              <a:rPr lang="en-US" dirty="0"/>
              <a:t> </a:t>
            </a:r>
            <a:r>
              <a:rPr lang="en-US" dirty="0" err="1"/>
              <a:t>të</a:t>
            </a:r>
            <a:r>
              <a:rPr lang="en-US" dirty="0"/>
              <a:t> </a:t>
            </a:r>
            <a:r>
              <a:rPr lang="en-US" dirty="0" err="1"/>
              <a:t>gjitha</a:t>
            </a:r>
            <a:r>
              <a:rPr lang="en-US" dirty="0"/>
              <a:t> </a:t>
            </a:r>
            <a:r>
              <a:rPr lang="en-US" dirty="0" err="1"/>
              <a:t>aktivitetet</a:t>
            </a:r>
            <a:r>
              <a:rPr lang="en-US" dirty="0"/>
              <a:t> </a:t>
            </a:r>
            <a:r>
              <a:rPr lang="en-US" dirty="0" err="1"/>
              <a:t>për</a:t>
            </a:r>
            <a:r>
              <a:rPr lang="en-US" dirty="0"/>
              <a:t> </a:t>
            </a:r>
            <a:r>
              <a:rPr lang="en-US" dirty="0" err="1"/>
              <a:t>t'i</a:t>
            </a:r>
            <a:r>
              <a:rPr lang="en-US" dirty="0"/>
              <a:t> </a:t>
            </a:r>
            <a:r>
              <a:rPr lang="en-US" dirty="0" err="1"/>
              <a:t>mundësuar</a:t>
            </a:r>
            <a:r>
              <a:rPr lang="en-US" dirty="0"/>
              <a:t> </a:t>
            </a:r>
            <a:r>
              <a:rPr lang="en-US" dirty="0" err="1"/>
              <a:t>një</a:t>
            </a:r>
            <a:r>
              <a:rPr lang="en-US" dirty="0"/>
              <a:t> pale </a:t>
            </a:r>
            <a:r>
              <a:rPr lang="en-US" dirty="0" err="1"/>
              <a:t>të</a:t>
            </a:r>
            <a:r>
              <a:rPr lang="en-US" dirty="0"/>
              <a:t> </a:t>
            </a:r>
            <a:r>
              <a:rPr lang="en-US" dirty="0" err="1"/>
              <a:t>tretë</a:t>
            </a:r>
            <a:r>
              <a:rPr lang="en-US" dirty="0"/>
              <a:t> </a:t>
            </a:r>
            <a:r>
              <a:rPr lang="en-US" dirty="0" err="1"/>
              <a:t>që</a:t>
            </a:r>
            <a:r>
              <a:rPr lang="en-US" dirty="0"/>
              <a:t> </a:t>
            </a:r>
            <a:r>
              <a:rPr lang="en-US" dirty="0" err="1"/>
              <a:t>të</a:t>
            </a:r>
            <a:r>
              <a:rPr lang="en-US" dirty="0"/>
              <a:t> </a:t>
            </a:r>
            <a:r>
              <a:rPr lang="en-US" dirty="0" err="1"/>
              <a:t>rindërtojë</a:t>
            </a:r>
            <a:r>
              <a:rPr lang="en-US" dirty="0"/>
              <a:t> </a:t>
            </a:r>
            <a:r>
              <a:rPr lang="en-US" dirty="0" err="1"/>
              <a:t>veprimet</a:t>
            </a:r>
            <a:r>
              <a:rPr lang="en-US" dirty="0"/>
              <a:t> e </a:t>
            </a:r>
            <a:r>
              <a:rPr lang="en-US" dirty="0" err="1"/>
              <a:t>specialistit</a:t>
            </a:r>
            <a:r>
              <a:rPr lang="en-US" dirty="0"/>
              <a:t> </a:t>
            </a:r>
            <a:r>
              <a:rPr lang="en-US" dirty="0" err="1"/>
              <a:t>që</a:t>
            </a:r>
            <a:r>
              <a:rPr lang="en-US" dirty="0"/>
              <a:t> </a:t>
            </a:r>
            <a:r>
              <a:rPr lang="en-US" dirty="0" err="1"/>
              <a:t>ka</a:t>
            </a:r>
            <a:r>
              <a:rPr lang="en-US" dirty="0"/>
              <a:t> </a:t>
            </a:r>
            <a:r>
              <a:rPr lang="en-US" dirty="0" err="1"/>
              <a:t>mbërritur</a:t>
            </a:r>
            <a:r>
              <a:rPr lang="en-US" dirty="0"/>
              <a:t> </a:t>
            </a:r>
            <a:r>
              <a:rPr lang="en-US" dirty="0" err="1"/>
              <a:t>i</a:t>
            </a:r>
            <a:r>
              <a:rPr lang="en-US" dirty="0"/>
              <a:t> </a:t>
            </a:r>
            <a:r>
              <a:rPr lang="en-US" dirty="0" err="1"/>
              <a:t>pari</a:t>
            </a:r>
            <a:r>
              <a:rPr lang="en-US" dirty="0"/>
              <a:t> </a:t>
            </a:r>
            <a:r>
              <a:rPr lang="en-US" dirty="0" err="1"/>
              <a:t>në</a:t>
            </a:r>
            <a:r>
              <a:rPr lang="en-US" dirty="0"/>
              <a:t> </a:t>
            </a:r>
            <a:r>
              <a:rPr lang="en-US" dirty="0" err="1"/>
              <a:t>vendin</a:t>
            </a:r>
            <a:r>
              <a:rPr lang="en-US" dirty="0"/>
              <a:t> e </a:t>
            </a:r>
            <a:r>
              <a:rPr lang="en-US" dirty="0" err="1"/>
              <a:t>ngjarjes</a:t>
            </a:r>
            <a:r>
              <a:rPr lang="en-US" dirty="0"/>
              <a:t>, </a:t>
            </a:r>
            <a:r>
              <a:rPr lang="en-US" dirty="0" err="1"/>
              <a:t>në</a:t>
            </a:r>
            <a:r>
              <a:rPr lang="en-US" dirty="0"/>
              <a:t> </a:t>
            </a:r>
            <a:r>
              <a:rPr lang="en-US" dirty="0" err="1"/>
              <a:t>mënyrë</a:t>
            </a:r>
            <a:r>
              <a:rPr lang="en-US" dirty="0"/>
              <a:t> </a:t>
            </a:r>
            <a:r>
              <a:rPr lang="en-US" dirty="0" err="1"/>
              <a:t>që</a:t>
            </a:r>
            <a:r>
              <a:rPr lang="en-US" dirty="0"/>
              <a:t> </a:t>
            </a:r>
            <a:r>
              <a:rPr lang="en-US" dirty="0" err="1"/>
              <a:t>të</a:t>
            </a:r>
            <a:r>
              <a:rPr lang="en-US" dirty="0"/>
              <a:t> </a:t>
            </a:r>
            <a:r>
              <a:rPr lang="en-US" dirty="0" err="1"/>
              <a:t>sigurohet</a:t>
            </a:r>
            <a:r>
              <a:rPr lang="en-US" dirty="0"/>
              <a:t> </a:t>
            </a:r>
            <a:r>
              <a:rPr lang="en-US" dirty="0" err="1"/>
              <a:t>vlera</a:t>
            </a:r>
            <a:r>
              <a:rPr lang="en-US" dirty="0"/>
              <a:t> </a:t>
            </a:r>
            <a:r>
              <a:rPr lang="en-US" dirty="0" err="1"/>
              <a:t>provuese</a:t>
            </a:r>
            <a:r>
              <a:rPr lang="en-US" dirty="0"/>
              <a:t> </a:t>
            </a:r>
            <a:r>
              <a:rPr lang="en-US" dirty="0" err="1"/>
              <a:t>në</a:t>
            </a:r>
            <a:r>
              <a:rPr lang="en-US" dirty="0"/>
              <a:t> </a:t>
            </a:r>
            <a:r>
              <a:rPr lang="en-US" dirty="0" err="1"/>
              <a:t>gjykatë</a:t>
            </a:r>
            <a:r>
              <a:rPr lang="en-US" dirty="0"/>
              <a:t>. </a:t>
            </a:r>
            <a:r>
              <a:rPr lang="en-US" dirty="0" err="1"/>
              <a:t>Të</a:t>
            </a:r>
            <a:r>
              <a:rPr lang="en-US" dirty="0"/>
              <a:t> </a:t>
            </a:r>
            <a:r>
              <a:rPr lang="en-US" dirty="0" err="1"/>
              <a:t>gjitha</a:t>
            </a:r>
            <a:r>
              <a:rPr lang="en-US" dirty="0"/>
              <a:t> </a:t>
            </a:r>
            <a:r>
              <a:rPr lang="en-US" dirty="0" err="1"/>
              <a:t>aktivitetet</a:t>
            </a:r>
            <a:r>
              <a:rPr lang="en-US" dirty="0"/>
              <a:t> </a:t>
            </a:r>
            <a:r>
              <a:rPr lang="en-US" dirty="0" err="1"/>
              <a:t>që</a:t>
            </a:r>
            <a:r>
              <a:rPr lang="en-US" dirty="0"/>
              <a:t> </a:t>
            </a:r>
            <a:r>
              <a:rPr lang="en-US" dirty="0" err="1"/>
              <a:t>lidhen</a:t>
            </a:r>
            <a:r>
              <a:rPr lang="en-US" dirty="0"/>
              <a:t> me </a:t>
            </a:r>
            <a:r>
              <a:rPr lang="en-US" dirty="0" err="1"/>
              <a:t>konfiskimin</a:t>
            </a:r>
            <a:r>
              <a:rPr lang="en-US" dirty="0"/>
              <a:t>, </a:t>
            </a:r>
            <a:r>
              <a:rPr lang="en-US" dirty="0" err="1"/>
              <a:t>aksesin</a:t>
            </a:r>
            <a:r>
              <a:rPr lang="en-US" dirty="0"/>
              <a:t>, </a:t>
            </a:r>
            <a:r>
              <a:rPr lang="en-US" dirty="0" err="1"/>
              <a:t>ruajtjen</a:t>
            </a:r>
            <a:r>
              <a:rPr lang="en-US" dirty="0"/>
              <a:t> </a:t>
            </a:r>
            <a:r>
              <a:rPr lang="en-US" dirty="0" err="1"/>
              <a:t>ose</a:t>
            </a:r>
            <a:r>
              <a:rPr lang="en-US" dirty="0"/>
              <a:t> </a:t>
            </a:r>
            <a:r>
              <a:rPr lang="en-US" dirty="0" err="1"/>
              <a:t>transferimin</a:t>
            </a:r>
            <a:r>
              <a:rPr lang="en-US" dirty="0"/>
              <a:t> e </a:t>
            </a:r>
            <a:r>
              <a:rPr lang="en-US" dirty="0" err="1"/>
              <a:t>provave</a:t>
            </a:r>
            <a:r>
              <a:rPr lang="en-US" dirty="0"/>
              <a:t> </a:t>
            </a:r>
            <a:r>
              <a:rPr lang="en-US" dirty="0" err="1"/>
              <a:t>elektronike</a:t>
            </a:r>
            <a:r>
              <a:rPr lang="en-US" dirty="0"/>
              <a:t> </a:t>
            </a:r>
            <a:r>
              <a:rPr lang="en-US" dirty="0" err="1"/>
              <a:t>duhet</a:t>
            </a:r>
            <a:r>
              <a:rPr lang="en-US" dirty="0"/>
              <a:t> </a:t>
            </a:r>
            <a:r>
              <a:rPr lang="en-US" dirty="0" err="1"/>
              <a:t>të</a:t>
            </a:r>
            <a:r>
              <a:rPr lang="en-US" dirty="0"/>
              <a:t> </a:t>
            </a:r>
            <a:r>
              <a:rPr lang="en-US" dirty="0" err="1"/>
              <a:t>jenë</a:t>
            </a:r>
            <a:r>
              <a:rPr lang="en-US" dirty="0"/>
              <a:t> </a:t>
            </a:r>
            <a:r>
              <a:rPr lang="en-US" dirty="0" err="1"/>
              <a:t>plotësisht</a:t>
            </a:r>
            <a:r>
              <a:rPr lang="en-US" dirty="0"/>
              <a:t> </a:t>
            </a:r>
            <a:r>
              <a:rPr lang="en-US" dirty="0" err="1"/>
              <a:t>të</a:t>
            </a:r>
            <a:r>
              <a:rPr lang="en-US" dirty="0"/>
              <a:t> </a:t>
            </a:r>
            <a:r>
              <a:rPr lang="en-US" dirty="0" err="1"/>
              <a:t>dokumentuara</a:t>
            </a:r>
            <a:r>
              <a:rPr lang="en-US" dirty="0"/>
              <a:t>, </a:t>
            </a:r>
            <a:r>
              <a:rPr lang="en-US" dirty="0" err="1"/>
              <a:t>të</a:t>
            </a:r>
            <a:r>
              <a:rPr lang="en-US" dirty="0"/>
              <a:t> </a:t>
            </a:r>
            <a:r>
              <a:rPr lang="en-US" dirty="0" err="1"/>
              <a:t>ruajtura</a:t>
            </a:r>
            <a:r>
              <a:rPr lang="en-US" dirty="0"/>
              <a:t> </a:t>
            </a:r>
            <a:r>
              <a:rPr lang="en-US" dirty="0" err="1"/>
              <a:t>dhe</a:t>
            </a:r>
            <a:r>
              <a:rPr lang="en-US" dirty="0"/>
              <a:t> </a:t>
            </a:r>
            <a:r>
              <a:rPr lang="en-US" dirty="0" err="1"/>
              <a:t>të</a:t>
            </a:r>
            <a:r>
              <a:rPr lang="en-US" dirty="0"/>
              <a:t> </a:t>
            </a:r>
            <a:r>
              <a:rPr lang="en-US" dirty="0" err="1"/>
              <a:t>disponueshme</a:t>
            </a:r>
            <a:r>
              <a:rPr lang="en-US" dirty="0"/>
              <a:t> </a:t>
            </a:r>
            <a:r>
              <a:rPr lang="en-US" dirty="0" err="1"/>
              <a:t>për</a:t>
            </a:r>
            <a:r>
              <a:rPr lang="en-US" dirty="0"/>
              <a:t> </a:t>
            </a:r>
            <a:r>
              <a:rPr lang="en-US" dirty="0" err="1"/>
              <a:t>shqyrtim</a:t>
            </a:r>
            <a:r>
              <a:rPr lang="en-US" dirty="0"/>
              <a:t>.</a:t>
            </a:r>
          </a:p>
        </p:txBody>
      </p:sp>
      <p:sp>
        <p:nvSpPr>
          <p:cNvPr id="4" name="Espace réservé du numéro de diapositive 3"/>
          <p:cNvSpPr>
            <a:spLocks noGrp="1"/>
          </p:cNvSpPr>
          <p:nvPr>
            <p:ph type="sldNum" sz="quarter" idx="12"/>
          </p:nvPr>
        </p:nvSpPr>
        <p:spPr/>
        <p:txBody>
          <a:bodyPr/>
          <a:lstStyle/>
          <a:p>
            <a:r>
              <a:rPr lang="en-US" dirty="0" smtClean="0"/>
              <a:t>!</a:t>
            </a:r>
            <a:fld id="{C1820EB3-92EE-104B-92CD-26C09B1518FE}" type="slidenum">
              <a:rPr lang="en-US" smtClean="0"/>
              <a:pPr/>
              <a:t>66</a:t>
            </a:fld>
            <a:endParaRPr lang="en-US" dirty="0"/>
          </a:p>
        </p:txBody>
      </p:sp>
    </p:spTree>
    <p:extLst>
      <p:ext uri="{BB962C8B-B14F-4D97-AF65-F5344CB8AC3E}">
        <p14:creationId xmlns:p14="http://schemas.microsoft.com/office/powerpoint/2010/main" val="52967074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it-IT" b="1" dirty="0"/>
              <a:t>Parimi 3 - Mbështetja </a:t>
            </a:r>
            <a:r>
              <a:rPr lang="it-IT" b="1" dirty="0" smtClean="0"/>
              <a:t>nga specialistët</a:t>
            </a:r>
            <a:endParaRPr lang="en-US" b="1" dirty="0"/>
          </a:p>
        </p:txBody>
      </p:sp>
      <p:sp>
        <p:nvSpPr>
          <p:cNvPr id="3" name="Content Placeholder 2"/>
          <p:cNvSpPr>
            <a:spLocks noGrp="1"/>
          </p:cNvSpPr>
          <p:nvPr>
            <p:ph idx="1"/>
          </p:nvPr>
        </p:nvSpPr>
        <p:spPr>
          <a:xfrm>
            <a:off x="457200" y="1600200"/>
            <a:ext cx="8229600" cy="5035066"/>
          </a:xfrm>
        </p:spPr>
        <p:txBody>
          <a:bodyPr>
            <a:normAutofit fontScale="62500" lnSpcReduction="20000"/>
          </a:bodyPr>
          <a:lstStyle/>
          <a:p>
            <a:pPr algn="just">
              <a:lnSpc>
                <a:spcPct val="120000"/>
              </a:lnSpc>
            </a:pPr>
            <a:r>
              <a:rPr lang="en-US" b="1" i="1" dirty="0" err="1"/>
              <a:t>Nëse</a:t>
            </a:r>
            <a:r>
              <a:rPr lang="en-US" b="1" i="1" dirty="0"/>
              <a:t> </a:t>
            </a:r>
            <a:r>
              <a:rPr lang="en-US" b="1" i="1" dirty="0" err="1"/>
              <a:t>supozohet</a:t>
            </a:r>
            <a:r>
              <a:rPr lang="en-US" b="1" i="1" dirty="0"/>
              <a:t> se </a:t>
            </a:r>
            <a:r>
              <a:rPr lang="en-US" b="1" i="1" dirty="0" err="1"/>
              <a:t>mund</a:t>
            </a:r>
            <a:r>
              <a:rPr lang="en-US" b="1" i="1" dirty="0"/>
              <a:t> </a:t>
            </a:r>
            <a:r>
              <a:rPr lang="en-US" b="1" i="1" dirty="0" err="1"/>
              <a:t>të</a:t>
            </a:r>
            <a:r>
              <a:rPr lang="en-US" b="1" i="1" dirty="0"/>
              <a:t> </a:t>
            </a:r>
            <a:r>
              <a:rPr lang="en-US" b="1" i="1" dirty="0" err="1"/>
              <a:t>gjenden</a:t>
            </a:r>
            <a:r>
              <a:rPr lang="en-US" b="1" i="1" dirty="0"/>
              <a:t> </a:t>
            </a:r>
            <a:r>
              <a:rPr lang="en-US" b="1" i="1" dirty="0" err="1"/>
              <a:t>prova</a:t>
            </a:r>
            <a:r>
              <a:rPr lang="en-US" b="1" i="1" dirty="0"/>
              <a:t> </a:t>
            </a:r>
            <a:r>
              <a:rPr lang="en-US" b="1" i="1" dirty="0" err="1"/>
              <a:t>elektronike</a:t>
            </a:r>
            <a:r>
              <a:rPr lang="en-US" b="1" i="1" dirty="0"/>
              <a:t> </a:t>
            </a:r>
            <a:r>
              <a:rPr lang="en-US" b="1" i="1" dirty="0" err="1"/>
              <a:t>gjatë</a:t>
            </a:r>
            <a:r>
              <a:rPr lang="en-US" b="1" i="1" dirty="0"/>
              <a:t> </a:t>
            </a:r>
            <a:r>
              <a:rPr lang="en-US" b="1" i="1" dirty="0" err="1"/>
              <a:t>një</a:t>
            </a:r>
            <a:r>
              <a:rPr lang="en-US" b="1" i="1" dirty="0"/>
              <a:t> </a:t>
            </a:r>
            <a:r>
              <a:rPr lang="en-US" b="1" i="1" dirty="0" err="1"/>
              <a:t>operacioni</a:t>
            </a:r>
            <a:r>
              <a:rPr lang="en-US" b="1" i="1" dirty="0"/>
              <a:t>, </a:t>
            </a:r>
            <a:r>
              <a:rPr lang="en-US" b="1" i="1" dirty="0" err="1"/>
              <a:t>personi</a:t>
            </a:r>
            <a:r>
              <a:rPr lang="en-US" b="1" i="1" dirty="0"/>
              <a:t> </a:t>
            </a:r>
            <a:r>
              <a:rPr lang="en-US" b="1" i="1" dirty="0" err="1"/>
              <a:t>përgjegjës</a:t>
            </a:r>
            <a:r>
              <a:rPr lang="en-US" b="1" i="1" dirty="0"/>
              <a:t> </a:t>
            </a:r>
            <a:r>
              <a:rPr lang="en-US" b="1" i="1" dirty="0" err="1"/>
              <a:t>duhet</a:t>
            </a:r>
            <a:r>
              <a:rPr lang="en-US" b="1" i="1" dirty="0"/>
              <a:t> </a:t>
            </a:r>
            <a:r>
              <a:rPr lang="en-US" b="1" i="1" dirty="0" err="1"/>
              <a:t>të</a:t>
            </a:r>
            <a:r>
              <a:rPr lang="en-US" b="1" i="1" dirty="0"/>
              <a:t> </a:t>
            </a:r>
            <a:r>
              <a:rPr lang="en-US" b="1" i="1" dirty="0" err="1"/>
              <a:t>njoftojë</a:t>
            </a:r>
            <a:r>
              <a:rPr lang="en-US" b="1" i="1" dirty="0"/>
              <a:t> me </a:t>
            </a:r>
            <a:r>
              <a:rPr lang="en-US" b="1" i="1" dirty="0" err="1"/>
              <a:t>kohë</a:t>
            </a:r>
            <a:r>
              <a:rPr lang="en-US" b="1" i="1" dirty="0"/>
              <a:t> </a:t>
            </a:r>
            <a:r>
              <a:rPr lang="en-US" b="1" i="1" dirty="0" err="1"/>
              <a:t>specialistët</a:t>
            </a:r>
            <a:r>
              <a:rPr lang="en-US" b="1" i="1" dirty="0"/>
              <a:t> / </a:t>
            </a:r>
            <a:r>
              <a:rPr lang="en-US" b="1" i="1" dirty="0" err="1"/>
              <a:t>konsulentët</a:t>
            </a:r>
            <a:r>
              <a:rPr lang="en-US" b="1" i="1" dirty="0"/>
              <a:t> e </a:t>
            </a:r>
            <a:r>
              <a:rPr lang="en-US" b="1" i="1" dirty="0" err="1"/>
              <a:t>jashtëm</a:t>
            </a:r>
            <a:r>
              <a:rPr lang="en-US" b="1" i="1" dirty="0"/>
              <a:t>. </a:t>
            </a:r>
            <a:endParaRPr lang="en-US" b="1" i="1" dirty="0" smtClean="0"/>
          </a:p>
          <a:p>
            <a:pPr algn="just">
              <a:lnSpc>
                <a:spcPct val="120000"/>
              </a:lnSpc>
            </a:pPr>
            <a:r>
              <a:rPr lang="en-US" dirty="0" err="1" smtClean="0"/>
              <a:t>Për</a:t>
            </a:r>
            <a:r>
              <a:rPr lang="en-US" dirty="0" smtClean="0"/>
              <a:t> </a:t>
            </a:r>
            <a:r>
              <a:rPr lang="en-US" dirty="0" err="1"/>
              <a:t>hetimet</a:t>
            </a:r>
            <a:r>
              <a:rPr lang="en-US" dirty="0"/>
              <a:t> </a:t>
            </a:r>
            <a:r>
              <a:rPr lang="en-US" dirty="0" err="1"/>
              <a:t>që</a:t>
            </a:r>
            <a:r>
              <a:rPr lang="en-US" dirty="0"/>
              <a:t> </a:t>
            </a:r>
            <a:r>
              <a:rPr lang="en-US" dirty="0" err="1"/>
              <a:t>përfshijnë</a:t>
            </a:r>
            <a:r>
              <a:rPr lang="en-US" dirty="0"/>
              <a:t> </a:t>
            </a:r>
            <a:r>
              <a:rPr lang="en-US" dirty="0" err="1"/>
              <a:t>kërkimin</a:t>
            </a:r>
            <a:r>
              <a:rPr lang="en-US" dirty="0"/>
              <a:t> </a:t>
            </a:r>
            <a:r>
              <a:rPr lang="en-US" dirty="0" err="1"/>
              <a:t>dhe</a:t>
            </a:r>
            <a:r>
              <a:rPr lang="en-US" dirty="0"/>
              <a:t> </a:t>
            </a:r>
            <a:r>
              <a:rPr lang="en-US" dirty="0" err="1"/>
              <a:t>sekuestrimin</a:t>
            </a:r>
            <a:r>
              <a:rPr lang="en-US" dirty="0"/>
              <a:t> e </a:t>
            </a:r>
            <a:r>
              <a:rPr lang="en-US" dirty="0" err="1"/>
              <a:t>provave</a:t>
            </a:r>
            <a:r>
              <a:rPr lang="en-US" dirty="0"/>
              <a:t> </a:t>
            </a:r>
            <a:r>
              <a:rPr lang="en-US" dirty="0" err="1"/>
              <a:t>elektronike</a:t>
            </a:r>
            <a:r>
              <a:rPr lang="en-US" dirty="0"/>
              <a:t>, </a:t>
            </a:r>
            <a:r>
              <a:rPr lang="en-US" dirty="0" err="1"/>
              <a:t>mund</a:t>
            </a:r>
            <a:r>
              <a:rPr lang="en-US" dirty="0"/>
              <a:t> </a:t>
            </a:r>
            <a:r>
              <a:rPr lang="en-US" dirty="0" err="1"/>
              <a:t>të</a:t>
            </a:r>
            <a:r>
              <a:rPr lang="en-US" dirty="0"/>
              <a:t> </a:t>
            </a:r>
            <a:r>
              <a:rPr lang="en-US" dirty="0" err="1"/>
              <a:t>jetë</a:t>
            </a:r>
            <a:r>
              <a:rPr lang="en-US" dirty="0"/>
              <a:t> e </a:t>
            </a:r>
            <a:r>
              <a:rPr lang="en-US" dirty="0" err="1"/>
              <a:t>nevojshme</a:t>
            </a:r>
            <a:r>
              <a:rPr lang="en-US" dirty="0"/>
              <a:t> </a:t>
            </a:r>
            <a:r>
              <a:rPr lang="en-US" dirty="0" err="1"/>
              <a:t>të</a:t>
            </a:r>
            <a:r>
              <a:rPr lang="en-US" dirty="0"/>
              <a:t> </a:t>
            </a:r>
            <a:r>
              <a:rPr lang="en-US" dirty="0" err="1"/>
              <a:t>konsultohet</a:t>
            </a:r>
            <a:r>
              <a:rPr lang="en-US" dirty="0"/>
              <a:t> me </a:t>
            </a:r>
            <a:r>
              <a:rPr lang="en-US" dirty="0" err="1"/>
              <a:t>specialistë</a:t>
            </a:r>
            <a:r>
              <a:rPr lang="en-US" dirty="0"/>
              <a:t> </a:t>
            </a:r>
            <a:r>
              <a:rPr lang="en-US" dirty="0" err="1"/>
              <a:t>të</a:t>
            </a:r>
            <a:r>
              <a:rPr lang="en-US" dirty="0"/>
              <a:t> </a:t>
            </a:r>
            <a:r>
              <a:rPr lang="en-US" dirty="0" err="1"/>
              <a:t>jashtëm</a:t>
            </a:r>
            <a:r>
              <a:rPr lang="en-US" dirty="0"/>
              <a:t>. </a:t>
            </a:r>
            <a:r>
              <a:rPr lang="en-US" dirty="0" err="1"/>
              <a:t>Të</a:t>
            </a:r>
            <a:r>
              <a:rPr lang="en-US" dirty="0"/>
              <a:t> </a:t>
            </a:r>
            <a:r>
              <a:rPr lang="en-US" dirty="0" err="1"/>
              <a:t>gjithë</a:t>
            </a:r>
            <a:r>
              <a:rPr lang="en-US" dirty="0"/>
              <a:t> </a:t>
            </a:r>
            <a:r>
              <a:rPr lang="en-US" dirty="0" err="1"/>
              <a:t>specialistët</a:t>
            </a:r>
            <a:r>
              <a:rPr lang="en-US" dirty="0"/>
              <a:t> e </a:t>
            </a:r>
            <a:r>
              <a:rPr lang="en-US" dirty="0" err="1"/>
              <a:t>jashtëm</a:t>
            </a:r>
            <a:r>
              <a:rPr lang="en-US" dirty="0"/>
              <a:t> </a:t>
            </a:r>
            <a:r>
              <a:rPr lang="en-US" dirty="0" err="1"/>
              <a:t>duhet</a:t>
            </a:r>
            <a:r>
              <a:rPr lang="en-US" dirty="0"/>
              <a:t> </a:t>
            </a:r>
            <a:r>
              <a:rPr lang="en-US" dirty="0" err="1"/>
              <a:t>të</a:t>
            </a:r>
            <a:r>
              <a:rPr lang="en-US" dirty="0"/>
              <a:t> </a:t>
            </a:r>
            <a:r>
              <a:rPr lang="en-US" dirty="0" err="1"/>
              <a:t>jenë</a:t>
            </a:r>
            <a:r>
              <a:rPr lang="en-US" dirty="0"/>
              <a:t> </a:t>
            </a:r>
            <a:r>
              <a:rPr lang="en-US" dirty="0" err="1"/>
              <a:t>të</a:t>
            </a:r>
            <a:r>
              <a:rPr lang="en-US" dirty="0"/>
              <a:t> </a:t>
            </a:r>
            <a:r>
              <a:rPr lang="en-US" dirty="0" err="1"/>
              <a:t>familjarizuar</a:t>
            </a:r>
            <a:r>
              <a:rPr lang="en-US" dirty="0"/>
              <a:t> me </a:t>
            </a:r>
            <a:r>
              <a:rPr lang="en-US" dirty="0" err="1"/>
              <a:t>parimet</a:t>
            </a:r>
            <a:r>
              <a:rPr lang="en-US" dirty="0"/>
              <a:t> e </a:t>
            </a:r>
            <a:r>
              <a:rPr lang="en-US" dirty="0" err="1"/>
              <a:t>parashtruara</a:t>
            </a:r>
            <a:r>
              <a:rPr lang="en-US" dirty="0"/>
              <a:t> </a:t>
            </a:r>
            <a:r>
              <a:rPr lang="en-US" dirty="0" err="1"/>
              <a:t>në</a:t>
            </a:r>
            <a:r>
              <a:rPr lang="en-US" dirty="0"/>
              <a:t> </a:t>
            </a:r>
            <a:r>
              <a:rPr lang="en-US" dirty="0" err="1"/>
              <a:t>këtë</a:t>
            </a:r>
            <a:r>
              <a:rPr lang="en-US" dirty="0"/>
              <a:t> </a:t>
            </a:r>
            <a:r>
              <a:rPr lang="en-US" dirty="0" err="1"/>
              <a:t>dokument</a:t>
            </a:r>
            <a:r>
              <a:rPr lang="en-US" dirty="0"/>
              <a:t> </a:t>
            </a:r>
            <a:r>
              <a:rPr lang="en-US" dirty="0" err="1"/>
              <a:t>ose</a:t>
            </a:r>
            <a:r>
              <a:rPr lang="en-US" dirty="0"/>
              <a:t> </a:t>
            </a:r>
            <a:r>
              <a:rPr lang="en-US" dirty="0" err="1"/>
              <a:t>dokumente</a:t>
            </a:r>
            <a:r>
              <a:rPr lang="en-US" dirty="0"/>
              <a:t> </a:t>
            </a:r>
            <a:r>
              <a:rPr lang="en-US" dirty="0" err="1"/>
              <a:t>të</a:t>
            </a:r>
            <a:r>
              <a:rPr lang="en-US" dirty="0"/>
              <a:t> </a:t>
            </a:r>
            <a:r>
              <a:rPr lang="en-US" dirty="0" err="1"/>
              <a:t>ngjashme</a:t>
            </a:r>
            <a:r>
              <a:rPr lang="en-US" dirty="0"/>
              <a:t> </a:t>
            </a:r>
            <a:r>
              <a:rPr lang="en-US" dirty="0" err="1"/>
              <a:t>përkatëse</a:t>
            </a:r>
            <a:r>
              <a:rPr lang="en-US" dirty="0"/>
              <a:t>. </a:t>
            </a:r>
            <a:r>
              <a:rPr lang="en-US" dirty="0" err="1"/>
              <a:t>Një</a:t>
            </a:r>
            <a:r>
              <a:rPr lang="en-US" dirty="0"/>
              <a:t> specialist </a:t>
            </a:r>
            <a:r>
              <a:rPr lang="en-US" dirty="0" err="1"/>
              <a:t>duhet</a:t>
            </a:r>
            <a:r>
              <a:rPr lang="en-US" dirty="0"/>
              <a:t> </a:t>
            </a:r>
            <a:r>
              <a:rPr lang="en-US" dirty="0" err="1"/>
              <a:t>të</a:t>
            </a:r>
            <a:r>
              <a:rPr lang="en-US" dirty="0"/>
              <a:t> </a:t>
            </a:r>
            <a:r>
              <a:rPr lang="en-US" dirty="0" err="1"/>
              <a:t>ketë</a:t>
            </a:r>
            <a:r>
              <a:rPr lang="en-US" dirty="0" smtClean="0"/>
              <a:t>:</a:t>
            </a:r>
            <a:endParaRPr lang="en-GB" dirty="0" smtClean="0"/>
          </a:p>
          <a:p>
            <a:pPr lvl="1" algn="just">
              <a:lnSpc>
                <a:spcPct val="120000"/>
              </a:lnSpc>
            </a:pPr>
            <a:r>
              <a:rPr lang="en-US" dirty="0" err="1" smtClean="0"/>
              <a:t>Ekspertizën</a:t>
            </a:r>
            <a:r>
              <a:rPr lang="en-US" dirty="0" smtClean="0"/>
              <a:t> </a:t>
            </a:r>
            <a:r>
              <a:rPr lang="en-US" dirty="0" err="1"/>
              <a:t>dhe</a:t>
            </a:r>
            <a:r>
              <a:rPr lang="en-US" dirty="0"/>
              <a:t> </a:t>
            </a:r>
            <a:r>
              <a:rPr lang="en-US" dirty="0" err="1"/>
              <a:t>eksperiencën</a:t>
            </a:r>
            <a:r>
              <a:rPr lang="en-US" dirty="0"/>
              <a:t> e </a:t>
            </a:r>
            <a:r>
              <a:rPr lang="en-US" dirty="0" err="1"/>
              <a:t>nevojshme</a:t>
            </a:r>
            <a:r>
              <a:rPr lang="en-US" dirty="0"/>
              <a:t> </a:t>
            </a:r>
            <a:r>
              <a:rPr lang="en-US" dirty="0" err="1"/>
              <a:t>të</a:t>
            </a:r>
            <a:r>
              <a:rPr lang="en-US" dirty="0"/>
              <a:t> </a:t>
            </a:r>
            <a:r>
              <a:rPr lang="en-US" dirty="0" err="1"/>
              <a:t>specializuar</a:t>
            </a:r>
            <a:r>
              <a:rPr lang="en-US" dirty="0"/>
              <a:t> </a:t>
            </a:r>
            <a:r>
              <a:rPr lang="en-US" dirty="0" err="1"/>
              <a:t>në</a:t>
            </a:r>
            <a:r>
              <a:rPr lang="en-US" dirty="0"/>
              <a:t> </a:t>
            </a:r>
            <a:r>
              <a:rPr lang="en-US" dirty="0" err="1"/>
              <a:t>këtë</a:t>
            </a:r>
            <a:r>
              <a:rPr lang="en-US" dirty="0"/>
              <a:t> </a:t>
            </a:r>
            <a:r>
              <a:rPr lang="en-US" dirty="0" err="1"/>
              <a:t>fushë</a:t>
            </a:r>
            <a:r>
              <a:rPr lang="en-US" dirty="0"/>
              <a:t>,</a:t>
            </a:r>
            <a:endParaRPr lang="en-GB" dirty="0" smtClean="0"/>
          </a:p>
          <a:p>
            <a:pPr lvl="1" algn="just">
              <a:lnSpc>
                <a:spcPct val="120000"/>
              </a:lnSpc>
            </a:pPr>
            <a:r>
              <a:rPr lang="en-US" dirty="0" err="1" smtClean="0"/>
              <a:t>Njohuri</a:t>
            </a:r>
            <a:r>
              <a:rPr lang="en-US" dirty="0" smtClean="0"/>
              <a:t> </a:t>
            </a:r>
            <a:r>
              <a:rPr lang="en-US" dirty="0" err="1"/>
              <a:t>të</a:t>
            </a:r>
            <a:r>
              <a:rPr lang="en-US" dirty="0"/>
              <a:t> </a:t>
            </a:r>
            <a:r>
              <a:rPr lang="en-US" dirty="0" err="1"/>
              <a:t>nevojshme</a:t>
            </a:r>
            <a:r>
              <a:rPr lang="en-US" dirty="0"/>
              <a:t> </a:t>
            </a:r>
            <a:r>
              <a:rPr lang="en-US" dirty="0" err="1"/>
              <a:t>hetimore</a:t>
            </a:r>
            <a:r>
              <a:rPr lang="en-US" dirty="0"/>
              <a:t>,</a:t>
            </a:r>
            <a:endParaRPr lang="en-GB" dirty="0"/>
          </a:p>
          <a:p>
            <a:pPr lvl="1" algn="just">
              <a:lnSpc>
                <a:spcPct val="120000"/>
              </a:lnSpc>
            </a:pPr>
            <a:r>
              <a:rPr lang="en-US" dirty="0" err="1" smtClean="0"/>
              <a:t>Njohuritë</a:t>
            </a:r>
            <a:r>
              <a:rPr lang="en-US" dirty="0" smtClean="0"/>
              <a:t> </a:t>
            </a:r>
            <a:r>
              <a:rPr lang="en-US" dirty="0"/>
              <a:t>e </a:t>
            </a:r>
            <a:r>
              <a:rPr lang="en-US" dirty="0" err="1"/>
              <a:t>nevojshme</a:t>
            </a:r>
            <a:r>
              <a:rPr lang="en-US" dirty="0"/>
              <a:t> </a:t>
            </a:r>
            <a:r>
              <a:rPr lang="en-US" dirty="0" err="1"/>
              <a:t>për</a:t>
            </a:r>
            <a:r>
              <a:rPr lang="en-US" dirty="0"/>
              <a:t> </a:t>
            </a:r>
            <a:r>
              <a:rPr lang="en-US" dirty="0" err="1"/>
              <a:t>çështjen</a:t>
            </a:r>
            <a:r>
              <a:rPr lang="en-US" dirty="0"/>
              <a:t> </a:t>
            </a:r>
            <a:r>
              <a:rPr lang="en-US" dirty="0" err="1"/>
              <a:t>në</a:t>
            </a:r>
            <a:r>
              <a:rPr lang="en-US" dirty="0"/>
              <a:t> </a:t>
            </a:r>
            <a:r>
              <a:rPr lang="en-US" dirty="0" err="1"/>
              <a:t>fjalë</a:t>
            </a:r>
            <a:r>
              <a:rPr lang="en-US" dirty="0"/>
              <a:t>,</a:t>
            </a:r>
            <a:endParaRPr lang="en-GB" dirty="0"/>
          </a:p>
          <a:p>
            <a:pPr lvl="1" algn="just">
              <a:lnSpc>
                <a:spcPct val="120000"/>
              </a:lnSpc>
            </a:pPr>
            <a:r>
              <a:rPr lang="en-US" dirty="0" err="1" smtClean="0"/>
              <a:t>Njohuritë</a:t>
            </a:r>
            <a:r>
              <a:rPr lang="en-US" dirty="0" smtClean="0"/>
              <a:t> </a:t>
            </a:r>
            <a:r>
              <a:rPr lang="en-US" dirty="0" err="1"/>
              <a:t>të</a:t>
            </a:r>
            <a:r>
              <a:rPr lang="en-US" dirty="0"/>
              <a:t> </a:t>
            </a:r>
            <a:r>
              <a:rPr lang="en-US" dirty="0" err="1"/>
              <a:t>nevojshme</a:t>
            </a:r>
            <a:r>
              <a:rPr lang="en-US" dirty="0"/>
              <a:t> </a:t>
            </a:r>
            <a:r>
              <a:rPr lang="en-US" dirty="0" err="1"/>
              <a:t>ligjore</a:t>
            </a:r>
            <a:r>
              <a:rPr lang="en-US" dirty="0"/>
              <a:t>,</a:t>
            </a:r>
            <a:endParaRPr lang="en-GB" dirty="0"/>
          </a:p>
          <a:p>
            <a:pPr lvl="1" algn="just">
              <a:lnSpc>
                <a:spcPct val="120000"/>
              </a:lnSpc>
            </a:pPr>
            <a:r>
              <a:rPr lang="en-US" dirty="0" err="1" smtClean="0"/>
              <a:t>Aftësi</a:t>
            </a:r>
            <a:r>
              <a:rPr lang="en-US" dirty="0" smtClean="0"/>
              <a:t> </a:t>
            </a:r>
            <a:r>
              <a:rPr lang="en-US" dirty="0" err="1"/>
              <a:t>të</a:t>
            </a:r>
            <a:r>
              <a:rPr lang="en-US" dirty="0"/>
              <a:t> </a:t>
            </a:r>
            <a:r>
              <a:rPr lang="en-US" dirty="0" err="1"/>
              <a:t>përshtatshme</a:t>
            </a:r>
            <a:r>
              <a:rPr lang="en-US" dirty="0"/>
              <a:t> </a:t>
            </a:r>
            <a:r>
              <a:rPr lang="en-US" dirty="0" err="1"/>
              <a:t>komunikimi</a:t>
            </a:r>
            <a:r>
              <a:rPr lang="en-US" dirty="0"/>
              <a:t> (</a:t>
            </a:r>
            <a:r>
              <a:rPr lang="en-US" dirty="0" err="1"/>
              <a:t>për</a:t>
            </a:r>
            <a:r>
              <a:rPr lang="en-US" dirty="0"/>
              <a:t> </a:t>
            </a:r>
            <a:r>
              <a:rPr lang="en-US" dirty="0" err="1"/>
              <a:t>shpjegime</a:t>
            </a:r>
            <a:r>
              <a:rPr lang="en-US" dirty="0"/>
              <a:t> me </a:t>
            </a:r>
            <a:r>
              <a:rPr lang="en-US" dirty="0" err="1"/>
              <a:t>gojë</a:t>
            </a:r>
            <a:r>
              <a:rPr lang="en-US" dirty="0"/>
              <a:t> </a:t>
            </a:r>
            <a:r>
              <a:rPr lang="en-US" dirty="0" err="1"/>
              <a:t>dhe</a:t>
            </a:r>
            <a:r>
              <a:rPr lang="en-US" dirty="0"/>
              <a:t> me </a:t>
            </a:r>
            <a:r>
              <a:rPr lang="en-US" dirty="0" err="1"/>
              <a:t>shkrim</a:t>
            </a:r>
            <a:r>
              <a:rPr lang="en-US" dirty="0"/>
              <a:t>)</a:t>
            </a:r>
            <a:endParaRPr lang="en-GB" dirty="0"/>
          </a:p>
          <a:p>
            <a:pPr lvl="1" algn="just">
              <a:lnSpc>
                <a:spcPct val="120000"/>
              </a:lnSpc>
            </a:pPr>
            <a:r>
              <a:rPr lang="en-US" dirty="0" err="1" smtClean="0"/>
              <a:t>Aftësitë</a:t>
            </a:r>
            <a:r>
              <a:rPr lang="en-US" dirty="0" smtClean="0"/>
              <a:t> </a:t>
            </a:r>
            <a:r>
              <a:rPr lang="en-US" dirty="0"/>
              <a:t>e </a:t>
            </a:r>
            <a:r>
              <a:rPr lang="en-US" dirty="0" err="1"/>
              <a:t>duhura</a:t>
            </a:r>
            <a:r>
              <a:rPr lang="en-US" dirty="0"/>
              <a:t> </a:t>
            </a:r>
            <a:r>
              <a:rPr lang="en-US" dirty="0" err="1"/>
              <a:t>të</a:t>
            </a:r>
            <a:r>
              <a:rPr lang="en-US" dirty="0"/>
              <a:t> </a:t>
            </a:r>
            <a:r>
              <a:rPr lang="en-US" dirty="0" err="1"/>
              <a:t>nevojshme</a:t>
            </a:r>
            <a:r>
              <a:rPr lang="en-US" dirty="0"/>
              <a:t> </a:t>
            </a:r>
            <a:r>
              <a:rPr lang="en-US" dirty="0" err="1"/>
              <a:t>gjuhësore</a:t>
            </a:r>
            <a:r>
              <a:rPr lang="en-US" dirty="0"/>
              <a:t>.</a:t>
            </a:r>
            <a:endParaRPr lang="en-GB" dirty="0"/>
          </a:p>
          <a:p>
            <a:pPr algn="just">
              <a:lnSpc>
                <a:spcPct val="120000"/>
              </a:lnSpc>
            </a:pPr>
            <a:endParaRPr lang="en-US" b="1" dirty="0"/>
          </a:p>
        </p:txBody>
      </p:sp>
      <p:sp>
        <p:nvSpPr>
          <p:cNvPr id="4" name="Espace réservé du numéro de diapositive 3"/>
          <p:cNvSpPr>
            <a:spLocks noGrp="1"/>
          </p:cNvSpPr>
          <p:nvPr>
            <p:ph type="sldNum" sz="quarter" idx="12"/>
          </p:nvPr>
        </p:nvSpPr>
        <p:spPr/>
        <p:txBody>
          <a:bodyPr/>
          <a:lstStyle/>
          <a:p>
            <a:r>
              <a:rPr lang="en-US" dirty="0" smtClean="0"/>
              <a:t>!</a:t>
            </a:r>
            <a:fld id="{C1820EB3-92EE-104B-92CD-26C09B1518FE}" type="slidenum">
              <a:rPr lang="en-US" smtClean="0"/>
              <a:pPr/>
              <a:t>67</a:t>
            </a:fld>
            <a:endParaRPr lang="en-US" dirty="0"/>
          </a:p>
        </p:txBody>
      </p:sp>
    </p:spTree>
    <p:extLst>
      <p:ext uri="{BB962C8B-B14F-4D97-AF65-F5344CB8AC3E}">
        <p14:creationId xmlns:p14="http://schemas.microsoft.com/office/powerpoint/2010/main" val="116576273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a:t>Parimi</a:t>
            </a:r>
            <a:r>
              <a:rPr lang="en-US" b="1" dirty="0"/>
              <a:t> 4 - </a:t>
            </a:r>
            <a:r>
              <a:rPr lang="en-US" b="1" dirty="0" err="1"/>
              <a:t>Trajnimi</a:t>
            </a:r>
            <a:r>
              <a:rPr lang="en-US" b="1" dirty="0"/>
              <a:t> </a:t>
            </a:r>
            <a:r>
              <a:rPr lang="en-US" b="1" dirty="0" err="1"/>
              <a:t>i</a:t>
            </a:r>
            <a:r>
              <a:rPr lang="en-US" b="1" dirty="0"/>
              <a:t> </a:t>
            </a:r>
            <a:r>
              <a:rPr lang="en-US" b="1" dirty="0" err="1"/>
              <a:t>duhur</a:t>
            </a:r>
            <a:endParaRPr lang="en-US" b="1" dirty="0"/>
          </a:p>
        </p:txBody>
      </p:sp>
      <p:sp>
        <p:nvSpPr>
          <p:cNvPr id="3" name="Content Placeholder 2"/>
          <p:cNvSpPr>
            <a:spLocks noGrp="1"/>
          </p:cNvSpPr>
          <p:nvPr>
            <p:ph idx="1"/>
          </p:nvPr>
        </p:nvSpPr>
        <p:spPr>
          <a:xfrm>
            <a:off x="457200" y="1600200"/>
            <a:ext cx="8229600" cy="4897241"/>
          </a:xfrm>
        </p:spPr>
        <p:txBody>
          <a:bodyPr>
            <a:normAutofit fontScale="85000" lnSpcReduction="10000"/>
          </a:bodyPr>
          <a:lstStyle/>
          <a:p>
            <a:pPr algn="just"/>
            <a:r>
              <a:rPr lang="en-US" b="1" i="1" dirty="0" err="1" smtClean="0"/>
              <a:t>Personat</a:t>
            </a:r>
            <a:r>
              <a:rPr lang="en-US" b="1" i="1" dirty="0" smtClean="0"/>
              <a:t> </a:t>
            </a:r>
            <a:r>
              <a:rPr lang="en-US" b="1" i="1" dirty="0" err="1"/>
              <a:t>që</a:t>
            </a:r>
            <a:r>
              <a:rPr lang="en-US" b="1" i="1" dirty="0"/>
              <a:t> </a:t>
            </a:r>
            <a:r>
              <a:rPr lang="en-US" b="1" i="1" dirty="0" err="1"/>
              <a:t>shkojnë</a:t>
            </a:r>
            <a:r>
              <a:rPr lang="en-US" b="1" i="1" dirty="0"/>
              <a:t> </a:t>
            </a:r>
            <a:r>
              <a:rPr lang="en-US" b="1" i="1" dirty="0" err="1"/>
              <a:t>të</a:t>
            </a:r>
            <a:r>
              <a:rPr lang="en-US" b="1" i="1" dirty="0"/>
              <a:t> </a:t>
            </a:r>
            <a:r>
              <a:rPr lang="en-US" b="1" i="1" dirty="0" err="1"/>
              <a:t>parët</a:t>
            </a:r>
            <a:r>
              <a:rPr lang="en-US" b="1" i="1" dirty="0"/>
              <a:t> </a:t>
            </a:r>
            <a:r>
              <a:rPr lang="en-US" b="1" i="1" dirty="0" err="1"/>
              <a:t>në</a:t>
            </a:r>
            <a:r>
              <a:rPr lang="en-US" b="1" i="1" dirty="0"/>
              <a:t> </a:t>
            </a:r>
            <a:r>
              <a:rPr lang="en-US" b="1" i="1" dirty="0" err="1"/>
              <a:t>vendin</a:t>
            </a:r>
            <a:r>
              <a:rPr lang="en-US" b="1" i="1" dirty="0"/>
              <a:t> e </a:t>
            </a:r>
            <a:r>
              <a:rPr lang="en-US" b="1" i="1" dirty="0" err="1"/>
              <a:t>ngjarjes</a:t>
            </a:r>
            <a:r>
              <a:rPr lang="en-US" b="1" i="1" dirty="0"/>
              <a:t> </a:t>
            </a:r>
            <a:r>
              <a:rPr lang="en-US" b="1" i="1" dirty="0" err="1"/>
              <a:t>duhet</a:t>
            </a:r>
            <a:r>
              <a:rPr lang="en-US" b="1" i="1" dirty="0"/>
              <a:t> </a:t>
            </a:r>
            <a:r>
              <a:rPr lang="en-US" b="1" i="1" dirty="0" err="1"/>
              <a:t>të</a:t>
            </a:r>
            <a:r>
              <a:rPr lang="en-US" b="1" i="1" dirty="0"/>
              <a:t> </a:t>
            </a:r>
            <a:r>
              <a:rPr lang="en-US" b="1" i="1" dirty="0" err="1"/>
              <a:t>trajnohen</a:t>
            </a:r>
            <a:r>
              <a:rPr lang="en-US" b="1" i="1" dirty="0"/>
              <a:t> </a:t>
            </a:r>
            <a:r>
              <a:rPr lang="en-US" b="1" i="1" dirty="0" err="1"/>
              <a:t>në</a:t>
            </a:r>
            <a:r>
              <a:rPr lang="en-US" b="1" i="1" dirty="0"/>
              <a:t> </a:t>
            </a:r>
            <a:r>
              <a:rPr lang="en-US" b="1" i="1" dirty="0" err="1"/>
              <a:t>mënyrë</a:t>
            </a:r>
            <a:r>
              <a:rPr lang="en-US" b="1" i="1" dirty="0"/>
              <a:t> </a:t>
            </a:r>
            <a:r>
              <a:rPr lang="en-US" b="1" i="1" dirty="0" err="1"/>
              <a:t>adekuate</a:t>
            </a:r>
            <a:r>
              <a:rPr lang="en-US" b="1" i="1" dirty="0"/>
              <a:t> </a:t>
            </a:r>
            <a:r>
              <a:rPr lang="en-US" b="1" i="1" dirty="0" err="1"/>
              <a:t>për</a:t>
            </a:r>
            <a:r>
              <a:rPr lang="en-US" b="1" i="1" dirty="0"/>
              <a:t> </a:t>
            </a:r>
            <a:r>
              <a:rPr lang="en-US" b="1" i="1" dirty="0" err="1"/>
              <a:t>të</a:t>
            </a:r>
            <a:r>
              <a:rPr lang="en-US" b="1" i="1" dirty="0"/>
              <a:t> </a:t>
            </a:r>
            <a:r>
              <a:rPr lang="en-US" b="1" i="1" dirty="0" err="1"/>
              <a:t>qenë</a:t>
            </a:r>
            <a:r>
              <a:rPr lang="en-US" b="1" i="1" dirty="0"/>
              <a:t> </a:t>
            </a:r>
            <a:r>
              <a:rPr lang="en-US" b="1" i="1" dirty="0" err="1"/>
              <a:t>në</a:t>
            </a:r>
            <a:r>
              <a:rPr lang="en-US" b="1" i="1" dirty="0"/>
              <a:t> </a:t>
            </a:r>
            <a:r>
              <a:rPr lang="en-US" b="1" i="1" dirty="0" err="1"/>
              <a:t>gjendje</a:t>
            </a:r>
            <a:r>
              <a:rPr lang="en-US" b="1" i="1" dirty="0"/>
              <a:t> </a:t>
            </a:r>
            <a:r>
              <a:rPr lang="en-US" b="1" i="1" dirty="0" err="1"/>
              <a:t>të</a:t>
            </a:r>
            <a:r>
              <a:rPr lang="en-US" b="1" i="1" dirty="0"/>
              <a:t> </a:t>
            </a:r>
            <a:r>
              <a:rPr lang="en-US" b="1" i="1" dirty="0" err="1"/>
              <a:t>kërkojnë</a:t>
            </a:r>
            <a:r>
              <a:rPr lang="en-US" b="1" i="1" dirty="0"/>
              <a:t> </a:t>
            </a:r>
            <a:r>
              <a:rPr lang="en-US" b="1" i="1" dirty="0" err="1"/>
              <a:t>dhe</a:t>
            </a:r>
            <a:r>
              <a:rPr lang="en-US" b="1" i="1" dirty="0"/>
              <a:t> </a:t>
            </a:r>
            <a:r>
              <a:rPr lang="en-US" b="1" i="1" dirty="0" err="1"/>
              <a:t>sekuestrojnë</a:t>
            </a:r>
            <a:r>
              <a:rPr lang="en-US" b="1" i="1" dirty="0"/>
              <a:t> </a:t>
            </a:r>
            <a:r>
              <a:rPr lang="en-US" b="1" i="1" dirty="0" err="1"/>
              <a:t>provat</a:t>
            </a:r>
            <a:r>
              <a:rPr lang="en-US" b="1" i="1" dirty="0"/>
              <a:t> </a:t>
            </a:r>
            <a:r>
              <a:rPr lang="en-US" b="1" i="1" dirty="0" err="1"/>
              <a:t>elektronike</a:t>
            </a:r>
            <a:r>
              <a:rPr lang="en-US" b="1" i="1" dirty="0"/>
              <a:t> </a:t>
            </a:r>
            <a:r>
              <a:rPr lang="en-US" b="1" i="1" dirty="0" err="1"/>
              <a:t>nëse</a:t>
            </a:r>
            <a:r>
              <a:rPr lang="en-US" b="1" i="1" dirty="0"/>
              <a:t> </a:t>
            </a:r>
            <a:r>
              <a:rPr lang="en-US" b="1" i="1" dirty="0" err="1"/>
              <a:t>nuk</a:t>
            </a:r>
            <a:r>
              <a:rPr lang="en-US" b="1" i="1" dirty="0"/>
              <a:t> </a:t>
            </a:r>
            <a:r>
              <a:rPr lang="en-US" b="1" i="1" dirty="0" err="1"/>
              <a:t>ka</a:t>
            </a:r>
            <a:r>
              <a:rPr lang="en-US" b="1" i="1" dirty="0"/>
              <a:t> </a:t>
            </a:r>
            <a:r>
              <a:rPr lang="en-US" b="1" i="1" dirty="0" err="1"/>
              <a:t>ekspertë</a:t>
            </a:r>
            <a:r>
              <a:rPr lang="en-US" b="1" i="1" dirty="0"/>
              <a:t> </a:t>
            </a:r>
            <a:r>
              <a:rPr lang="en-US" b="1" i="1" dirty="0" err="1"/>
              <a:t>në</a:t>
            </a:r>
            <a:r>
              <a:rPr lang="en-US" b="1" i="1" dirty="0"/>
              <a:t> </a:t>
            </a:r>
            <a:r>
              <a:rPr lang="en-US" b="1" i="1" dirty="0" err="1"/>
              <a:t>vendin</a:t>
            </a:r>
            <a:r>
              <a:rPr lang="en-US" b="1" i="1" dirty="0"/>
              <a:t> e </a:t>
            </a:r>
            <a:r>
              <a:rPr lang="en-US" b="1" i="1" dirty="0" err="1"/>
              <a:t>ngjarjes</a:t>
            </a:r>
            <a:r>
              <a:rPr lang="en-US" b="1" i="1" dirty="0"/>
              <a:t>.</a:t>
            </a:r>
            <a:endParaRPr lang="en-GB" b="1" i="1" dirty="0"/>
          </a:p>
          <a:p>
            <a:pPr lvl="0" algn="just"/>
            <a:r>
              <a:rPr lang="en-US" dirty="0" err="1"/>
              <a:t>Në</a:t>
            </a:r>
            <a:r>
              <a:rPr lang="en-US" dirty="0"/>
              <a:t> </a:t>
            </a:r>
            <a:r>
              <a:rPr lang="en-US" dirty="0" err="1"/>
              <a:t>rrethana</a:t>
            </a:r>
            <a:r>
              <a:rPr lang="en-US" dirty="0"/>
              <a:t> </a:t>
            </a:r>
            <a:r>
              <a:rPr lang="en-US" dirty="0" err="1"/>
              <a:t>të</a:t>
            </a:r>
            <a:r>
              <a:rPr lang="en-US" dirty="0"/>
              <a:t> </a:t>
            </a:r>
            <a:r>
              <a:rPr lang="en-US" dirty="0" err="1"/>
              <a:t>jashtëzakonshme</a:t>
            </a:r>
            <a:r>
              <a:rPr lang="en-US" dirty="0"/>
              <a:t> </a:t>
            </a:r>
            <a:r>
              <a:rPr lang="en-US" dirty="0" err="1"/>
              <a:t>kur</a:t>
            </a:r>
            <a:r>
              <a:rPr lang="en-US" dirty="0"/>
              <a:t> </a:t>
            </a:r>
            <a:r>
              <a:rPr lang="en-US" dirty="0" err="1"/>
              <a:t>është</a:t>
            </a:r>
            <a:r>
              <a:rPr lang="en-US" dirty="0"/>
              <a:t> e </a:t>
            </a:r>
            <a:r>
              <a:rPr lang="en-US" dirty="0" err="1"/>
              <a:t>nevojshme</a:t>
            </a:r>
            <a:r>
              <a:rPr lang="en-US" dirty="0"/>
              <a:t> </a:t>
            </a:r>
            <a:r>
              <a:rPr lang="en-US" dirty="0" err="1"/>
              <a:t>që</a:t>
            </a:r>
            <a:r>
              <a:rPr lang="en-US" dirty="0"/>
              <a:t> </a:t>
            </a:r>
            <a:r>
              <a:rPr lang="en-US" dirty="0" err="1"/>
              <a:t>reaguesi</a:t>
            </a:r>
            <a:r>
              <a:rPr lang="en-US" dirty="0"/>
              <a:t> I pare (</a:t>
            </a:r>
            <a:r>
              <a:rPr lang="en-US" dirty="0" err="1"/>
              <a:t>personi</a:t>
            </a:r>
            <a:r>
              <a:rPr lang="en-US" dirty="0"/>
              <a:t> </a:t>
            </a:r>
            <a:r>
              <a:rPr lang="en-US" dirty="0" err="1"/>
              <a:t>që</a:t>
            </a:r>
            <a:r>
              <a:rPr lang="en-US" dirty="0"/>
              <a:t> </a:t>
            </a:r>
            <a:r>
              <a:rPr lang="en-US" dirty="0" err="1"/>
              <a:t>shkon</a:t>
            </a:r>
            <a:r>
              <a:rPr lang="en-US" dirty="0"/>
              <a:t> I </a:t>
            </a:r>
            <a:r>
              <a:rPr lang="en-US" dirty="0" err="1"/>
              <a:t>pari</a:t>
            </a:r>
            <a:r>
              <a:rPr lang="en-US" dirty="0"/>
              <a:t> </a:t>
            </a:r>
            <a:r>
              <a:rPr lang="en-US" dirty="0" err="1"/>
              <a:t>në</a:t>
            </a:r>
            <a:r>
              <a:rPr lang="en-US" dirty="0"/>
              <a:t> </a:t>
            </a:r>
            <a:r>
              <a:rPr lang="en-US" dirty="0" err="1"/>
              <a:t>vendin</a:t>
            </a:r>
            <a:r>
              <a:rPr lang="en-US" dirty="0"/>
              <a:t> e </a:t>
            </a:r>
            <a:r>
              <a:rPr lang="en-US" dirty="0" err="1"/>
              <a:t>ngjarjes</a:t>
            </a:r>
            <a:r>
              <a:rPr lang="en-US" dirty="0"/>
              <a:t>) </a:t>
            </a:r>
            <a:r>
              <a:rPr lang="en-US" dirty="0" err="1"/>
              <a:t>të</a:t>
            </a:r>
            <a:r>
              <a:rPr lang="en-US" dirty="0"/>
              <a:t> </a:t>
            </a:r>
            <a:r>
              <a:rPr lang="en-US" dirty="0" err="1"/>
              <a:t>mbledhë</a:t>
            </a:r>
            <a:r>
              <a:rPr lang="en-US" dirty="0"/>
              <a:t> </a:t>
            </a:r>
            <a:r>
              <a:rPr lang="en-US" dirty="0" err="1"/>
              <a:t>prova</a:t>
            </a:r>
            <a:r>
              <a:rPr lang="en-US" dirty="0"/>
              <a:t> </a:t>
            </a:r>
            <a:r>
              <a:rPr lang="en-US" dirty="0" err="1"/>
              <a:t>elektronike</a:t>
            </a:r>
            <a:r>
              <a:rPr lang="en-US" dirty="0"/>
              <a:t> </a:t>
            </a:r>
            <a:r>
              <a:rPr lang="en-US" dirty="0" err="1"/>
              <a:t>dhe</a:t>
            </a:r>
            <a:r>
              <a:rPr lang="en-US" dirty="0"/>
              <a:t> / </a:t>
            </a:r>
            <a:r>
              <a:rPr lang="en-US" dirty="0" err="1"/>
              <a:t>ose</a:t>
            </a:r>
            <a:r>
              <a:rPr lang="en-US" dirty="0"/>
              <a:t> </a:t>
            </a:r>
            <a:r>
              <a:rPr lang="en-US" dirty="0" err="1"/>
              <a:t>të</a:t>
            </a:r>
            <a:r>
              <a:rPr lang="en-US" dirty="0"/>
              <a:t> </a:t>
            </a:r>
            <a:r>
              <a:rPr lang="en-US" dirty="0" err="1"/>
              <a:t>aksesojë</a:t>
            </a:r>
            <a:r>
              <a:rPr lang="en-US" dirty="0"/>
              <a:t> </a:t>
            </a:r>
            <a:r>
              <a:rPr lang="en-US" dirty="0" err="1"/>
              <a:t>të</a:t>
            </a:r>
            <a:r>
              <a:rPr lang="en-US" dirty="0"/>
              <a:t> </a:t>
            </a:r>
            <a:r>
              <a:rPr lang="en-US" dirty="0" err="1"/>
              <a:t>dhënat</a:t>
            </a:r>
            <a:r>
              <a:rPr lang="en-US" dirty="0"/>
              <a:t> </a:t>
            </a:r>
            <a:r>
              <a:rPr lang="en-US" dirty="0" err="1"/>
              <a:t>origjinale</a:t>
            </a:r>
            <a:r>
              <a:rPr lang="en-US" dirty="0"/>
              <a:t> </a:t>
            </a:r>
            <a:r>
              <a:rPr lang="en-US" dirty="0" err="1"/>
              <a:t>të</a:t>
            </a:r>
            <a:r>
              <a:rPr lang="en-US" dirty="0"/>
              <a:t> </a:t>
            </a:r>
            <a:r>
              <a:rPr lang="en-US" dirty="0" err="1"/>
              <a:t>mbajtura</a:t>
            </a:r>
            <a:r>
              <a:rPr lang="en-US" dirty="0"/>
              <a:t> </a:t>
            </a:r>
            <a:r>
              <a:rPr lang="en-US" dirty="0" err="1"/>
              <a:t>në</a:t>
            </a:r>
            <a:r>
              <a:rPr lang="en-US" dirty="0"/>
              <a:t> </a:t>
            </a:r>
            <a:r>
              <a:rPr lang="en-US" dirty="0" err="1"/>
              <a:t>një</a:t>
            </a:r>
            <a:r>
              <a:rPr lang="en-US" dirty="0"/>
              <a:t> </a:t>
            </a:r>
            <a:r>
              <a:rPr lang="en-US" dirty="0" err="1"/>
              <a:t>pajisje</a:t>
            </a:r>
            <a:r>
              <a:rPr lang="en-US" dirty="0"/>
              <a:t> </a:t>
            </a:r>
            <a:r>
              <a:rPr lang="en-US" dirty="0" err="1"/>
              <a:t>elektronike</a:t>
            </a:r>
            <a:r>
              <a:rPr lang="en-US" dirty="0"/>
              <a:t> </a:t>
            </a:r>
            <a:r>
              <a:rPr lang="en-US" dirty="0" err="1"/>
              <a:t>ose</a:t>
            </a:r>
            <a:r>
              <a:rPr lang="en-US" dirty="0"/>
              <a:t> </a:t>
            </a:r>
            <a:r>
              <a:rPr lang="en-US" dirty="0" err="1"/>
              <a:t>në</a:t>
            </a:r>
            <a:r>
              <a:rPr lang="en-US" dirty="0"/>
              <a:t> media </a:t>
            </a:r>
            <a:r>
              <a:rPr lang="en-US" dirty="0" err="1"/>
              <a:t>dixhitale</a:t>
            </a:r>
            <a:r>
              <a:rPr lang="en-US" dirty="0"/>
              <a:t> </a:t>
            </a:r>
            <a:r>
              <a:rPr lang="en-US" dirty="0" err="1"/>
              <a:t>për</a:t>
            </a:r>
            <a:r>
              <a:rPr lang="en-US" dirty="0"/>
              <a:t> </a:t>
            </a:r>
            <a:r>
              <a:rPr lang="en-US" dirty="0" err="1"/>
              <a:t>ruajtjen</a:t>
            </a:r>
            <a:r>
              <a:rPr lang="en-US" dirty="0"/>
              <a:t>, </a:t>
            </a:r>
            <a:r>
              <a:rPr lang="en-US" dirty="0" err="1"/>
              <a:t>ky</a:t>
            </a:r>
            <a:r>
              <a:rPr lang="en-US" dirty="0"/>
              <a:t> person </a:t>
            </a:r>
            <a:r>
              <a:rPr lang="en-US" dirty="0" err="1"/>
              <a:t>duhet</a:t>
            </a:r>
            <a:r>
              <a:rPr lang="en-US" dirty="0"/>
              <a:t> </a:t>
            </a:r>
            <a:r>
              <a:rPr lang="en-US" dirty="0" err="1"/>
              <a:t>të</a:t>
            </a:r>
            <a:r>
              <a:rPr lang="en-US" dirty="0"/>
              <a:t> </a:t>
            </a:r>
            <a:r>
              <a:rPr lang="en-US" dirty="0" err="1"/>
              <a:t>jetë</a:t>
            </a:r>
            <a:r>
              <a:rPr lang="en-US" dirty="0"/>
              <a:t> </a:t>
            </a:r>
            <a:r>
              <a:rPr lang="en-US" dirty="0" err="1"/>
              <a:t>i</a:t>
            </a:r>
            <a:r>
              <a:rPr lang="en-US" dirty="0"/>
              <a:t> </a:t>
            </a:r>
            <a:r>
              <a:rPr lang="en-US" dirty="0" err="1"/>
              <a:t>trajnuar</a:t>
            </a:r>
            <a:r>
              <a:rPr lang="en-US" dirty="0"/>
              <a:t> </a:t>
            </a:r>
            <a:r>
              <a:rPr lang="en-US" dirty="0" err="1"/>
              <a:t>për</a:t>
            </a:r>
            <a:r>
              <a:rPr lang="en-US" dirty="0"/>
              <a:t> ta </a:t>
            </a:r>
            <a:r>
              <a:rPr lang="en-US" dirty="0" err="1"/>
              <a:t>bërë</a:t>
            </a:r>
            <a:r>
              <a:rPr lang="en-US" dirty="0"/>
              <a:t> </a:t>
            </a:r>
            <a:r>
              <a:rPr lang="en-US" dirty="0" err="1"/>
              <a:t>atë</a:t>
            </a:r>
            <a:r>
              <a:rPr lang="en-US" dirty="0"/>
              <a:t> </a:t>
            </a:r>
            <a:r>
              <a:rPr lang="en-US" dirty="0" err="1"/>
              <a:t>siç</a:t>
            </a:r>
            <a:r>
              <a:rPr lang="en-US" dirty="0"/>
              <a:t> </a:t>
            </a:r>
            <a:r>
              <a:rPr lang="en-US" dirty="0" err="1"/>
              <a:t>duhet</a:t>
            </a:r>
            <a:r>
              <a:rPr lang="en-US" dirty="0"/>
              <a:t> </a:t>
            </a:r>
            <a:r>
              <a:rPr lang="en-US" dirty="0" err="1"/>
              <a:t>dhe</a:t>
            </a:r>
            <a:r>
              <a:rPr lang="en-US" dirty="0"/>
              <a:t> </a:t>
            </a:r>
            <a:r>
              <a:rPr lang="en-US" dirty="0" err="1"/>
              <a:t>për</a:t>
            </a:r>
            <a:r>
              <a:rPr lang="en-US" dirty="0"/>
              <a:t> </a:t>
            </a:r>
            <a:r>
              <a:rPr lang="en-US" dirty="0" err="1"/>
              <a:t>të</a:t>
            </a:r>
            <a:r>
              <a:rPr lang="en-US" dirty="0"/>
              <a:t> </a:t>
            </a:r>
            <a:r>
              <a:rPr lang="en-US" dirty="0" err="1"/>
              <a:t>shpjeguar</a:t>
            </a:r>
            <a:r>
              <a:rPr lang="en-US" dirty="0"/>
              <a:t> </a:t>
            </a:r>
            <a:r>
              <a:rPr lang="en-US" dirty="0" err="1"/>
              <a:t>rëndësinë</a:t>
            </a:r>
            <a:r>
              <a:rPr lang="en-US" dirty="0"/>
              <a:t> </a:t>
            </a:r>
            <a:r>
              <a:rPr lang="en-US" dirty="0" err="1"/>
              <a:t>dhe</a:t>
            </a:r>
            <a:r>
              <a:rPr lang="en-US" dirty="0"/>
              <a:t> </a:t>
            </a:r>
            <a:r>
              <a:rPr lang="en-US" dirty="0" err="1"/>
              <a:t>implikimet</a:t>
            </a:r>
            <a:r>
              <a:rPr lang="en-US" dirty="0"/>
              <a:t> / </a:t>
            </a:r>
            <a:r>
              <a:rPr lang="en-US" dirty="0" err="1"/>
              <a:t>veprimet</a:t>
            </a:r>
            <a:r>
              <a:rPr lang="en-US" dirty="0"/>
              <a:t> e </a:t>
            </a:r>
            <a:r>
              <a:rPr lang="en-US" dirty="0" err="1" smtClean="0"/>
              <a:t>tij</a:t>
            </a:r>
            <a:r>
              <a:rPr lang="en-US" dirty="0" smtClean="0"/>
              <a:t>.</a:t>
            </a:r>
            <a:endParaRPr lang="en-GB" dirty="0"/>
          </a:p>
          <a:p>
            <a:pPr marL="0" indent="0" algn="just">
              <a:buNone/>
            </a:pPr>
            <a:endParaRPr lang="en-US" dirty="0"/>
          </a:p>
        </p:txBody>
      </p:sp>
      <p:sp>
        <p:nvSpPr>
          <p:cNvPr id="4" name="Espace réservé du numéro de diapositive 3"/>
          <p:cNvSpPr>
            <a:spLocks noGrp="1"/>
          </p:cNvSpPr>
          <p:nvPr>
            <p:ph type="sldNum" sz="quarter" idx="12"/>
          </p:nvPr>
        </p:nvSpPr>
        <p:spPr/>
        <p:txBody>
          <a:bodyPr/>
          <a:lstStyle/>
          <a:p>
            <a:r>
              <a:rPr lang="en-US" dirty="0" smtClean="0"/>
              <a:t>!</a:t>
            </a:r>
            <a:fld id="{C1820EB3-92EE-104B-92CD-26C09B1518FE}" type="slidenum">
              <a:rPr lang="en-US" smtClean="0"/>
              <a:pPr/>
              <a:t>68</a:t>
            </a:fld>
            <a:endParaRPr lang="en-US" dirty="0"/>
          </a:p>
        </p:txBody>
      </p:sp>
    </p:spTree>
    <p:extLst>
      <p:ext uri="{BB962C8B-B14F-4D97-AF65-F5344CB8AC3E}">
        <p14:creationId xmlns:p14="http://schemas.microsoft.com/office/powerpoint/2010/main" val="415958859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Parimi</a:t>
            </a:r>
            <a:r>
              <a:rPr lang="en-US" b="1" dirty="0" smtClean="0"/>
              <a:t> 5 - </a:t>
            </a:r>
            <a:r>
              <a:rPr lang="en-US" b="1" dirty="0" err="1" smtClean="0"/>
              <a:t>Ligjshmëria</a:t>
            </a:r>
            <a:endParaRPr lang="en-US" b="1" dirty="0"/>
          </a:p>
        </p:txBody>
      </p:sp>
      <p:sp>
        <p:nvSpPr>
          <p:cNvPr id="3" name="Content Placeholder 2"/>
          <p:cNvSpPr>
            <a:spLocks noGrp="1"/>
          </p:cNvSpPr>
          <p:nvPr>
            <p:ph idx="1"/>
          </p:nvPr>
        </p:nvSpPr>
        <p:spPr>
          <a:xfrm>
            <a:off x="457200" y="1600200"/>
            <a:ext cx="8229600" cy="5074444"/>
          </a:xfrm>
        </p:spPr>
        <p:txBody>
          <a:bodyPr>
            <a:normAutofit lnSpcReduction="10000"/>
          </a:bodyPr>
          <a:lstStyle/>
          <a:p>
            <a:pPr algn="just">
              <a:lnSpc>
                <a:spcPct val="110000"/>
              </a:lnSpc>
            </a:pPr>
            <a:r>
              <a:rPr lang="en-US" b="1" i="1" dirty="0" err="1"/>
              <a:t>Personi</a:t>
            </a:r>
            <a:r>
              <a:rPr lang="en-US" b="1" i="1" dirty="0"/>
              <a:t> </a:t>
            </a:r>
            <a:r>
              <a:rPr lang="en-US" b="1" i="1" dirty="0" err="1"/>
              <a:t>dhe</a:t>
            </a:r>
            <a:r>
              <a:rPr lang="en-US" b="1" i="1" dirty="0"/>
              <a:t> </a:t>
            </a:r>
            <a:r>
              <a:rPr lang="en-US" b="1" i="1" dirty="0" err="1"/>
              <a:t>agjencia</a:t>
            </a:r>
            <a:r>
              <a:rPr lang="en-US" b="1" i="1" dirty="0"/>
              <a:t> e </a:t>
            </a:r>
            <a:r>
              <a:rPr lang="en-US" b="1" i="1" dirty="0" err="1"/>
              <a:t>ngarkuar</a:t>
            </a:r>
            <a:r>
              <a:rPr lang="en-US" b="1" i="1" dirty="0"/>
              <a:t> me </a:t>
            </a:r>
            <a:r>
              <a:rPr lang="en-US" b="1" i="1" dirty="0" err="1"/>
              <a:t>rastin</a:t>
            </a:r>
            <a:r>
              <a:rPr lang="en-US" b="1" i="1" dirty="0"/>
              <a:t> </a:t>
            </a:r>
            <a:r>
              <a:rPr lang="en-US" b="1" i="1" dirty="0" err="1"/>
              <a:t>janë</a:t>
            </a:r>
            <a:r>
              <a:rPr lang="en-US" b="1" i="1" dirty="0"/>
              <a:t> </a:t>
            </a:r>
            <a:r>
              <a:rPr lang="en-US" b="1" i="1" dirty="0" err="1"/>
              <a:t>përgjegjës</a:t>
            </a:r>
            <a:r>
              <a:rPr lang="en-US" b="1" i="1" dirty="0"/>
              <a:t> </a:t>
            </a:r>
            <a:r>
              <a:rPr lang="en-US" b="1" i="1" dirty="0" err="1"/>
              <a:t>për</a:t>
            </a:r>
            <a:r>
              <a:rPr lang="en-US" b="1" i="1" dirty="0"/>
              <a:t> </a:t>
            </a:r>
            <a:r>
              <a:rPr lang="en-US" b="1" i="1" dirty="0" err="1"/>
              <a:t>të</a:t>
            </a:r>
            <a:r>
              <a:rPr lang="en-US" b="1" i="1" dirty="0"/>
              <a:t> </a:t>
            </a:r>
            <a:r>
              <a:rPr lang="en-US" b="1" i="1" dirty="0" err="1"/>
              <a:t>siguruar</a:t>
            </a:r>
            <a:r>
              <a:rPr lang="en-US" b="1" i="1" dirty="0"/>
              <a:t> </a:t>
            </a:r>
            <a:r>
              <a:rPr lang="en-US" b="1" i="1" dirty="0" err="1"/>
              <a:t>respektimin</a:t>
            </a:r>
            <a:r>
              <a:rPr lang="en-US" b="1" i="1" dirty="0"/>
              <a:t> e </a:t>
            </a:r>
            <a:r>
              <a:rPr lang="en-US" b="1" i="1" dirty="0" err="1"/>
              <a:t>ligjit</a:t>
            </a:r>
            <a:r>
              <a:rPr lang="en-US" b="1" i="1" dirty="0"/>
              <a:t>, </a:t>
            </a:r>
            <a:r>
              <a:rPr lang="en-US" b="1" i="1" dirty="0" err="1"/>
              <a:t>parimet</a:t>
            </a:r>
            <a:r>
              <a:rPr lang="en-US" b="1" i="1" dirty="0"/>
              <a:t> e </a:t>
            </a:r>
            <a:r>
              <a:rPr lang="en-US" b="1" i="1" dirty="0" err="1"/>
              <a:t>përgjithshme</a:t>
            </a:r>
            <a:r>
              <a:rPr lang="en-US" b="1" i="1" dirty="0"/>
              <a:t> </a:t>
            </a:r>
            <a:r>
              <a:rPr lang="en-US" b="1" i="1" dirty="0" err="1"/>
              <a:t>mjeko-ligjore</a:t>
            </a:r>
            <a:r>
              <a:rPr lang="en-US" b="1" i="1" dirty="0"/>
              <a:t> </a:t>
            </a:r>
            <a:r>
              <a:rPr lang="en-US" b="1" i="1" dirty="0" err="1"/>
              <a:t>dhe</a:t>
            </a:r>
            <a:r>
              <a:rPr lang="en-US" b="1" i="1" dirty="0"/>
              <a:t> </a:t>
            </a:r>
            <a:r>
              <a:rPr lang="en-US" b="1" i="1" dirty="0" err="1"/>
              <a:t>procedurale</a:t>
            </a:r>
            <a:r>
              <a:rPr lang="en-US" b="1" i="1" dirty="0"/>
              <a:t>, </a:t>
            </a:r>
            <a:r>
              <a:rPr lang="en-US" b="1" i="1" dirty="0" err="1"/>
              <a:t>si</a:t>
            </a:r>
            <a:r>
              <a:rPr lang="en-US" b="1" i="1" dirty="0"/>
              <a:t> </a:t>
            </a:r>
            <a:r>
              <a:rPr lang="en-US" b="1" i="1" dirty="0" err="1"/>
              <a:t>dhe</a:t>
            </a:r>
            <a:r>
              <a:rPr lang="en-US" b="1" i="1" dirty="0"/>
              <a:t> </a:t>
            </a:r>
            <a:r>
              <a:rPr lang="en-US" b="1" i="1" dirty="0" err="1"/>
              <a:t>parimet</a:t>
            </a:r>
            <a:r>
              <a:rPr lang="en-US" b="1" i="1" dirty="0"/>
              <a:t> e </a:t>
            </a:r>
            <a:r>
              <a:rPr lang="en-US" b="1" i="1" dirty="0" err="1"/>
              <a:t>lartpërmendura</a:t>
            </a:r>
            <a:r>
              <a:rPr lang="en-US" b="1" i="1" dirty="0"/>
              <a:t>. </a:t>
            </a:r>
            <a:r>
              <a:rPr lang="en-US" b="1" i="1" dirty="0" err="1"/>
              <a:t>Kjo</a:t>
            </a:r>
            <a:r>
              <a:rPr lang="en-US" b="1" i="1" dirty="0"/>
              <a:t> </a:t>
            </a:r>
            <a:r>
              <a:rPr lang="en-US" b="1" i="1" dirty="0" err="1"/>
              <a:t>vlen</a:t>
            </a:r>
            <a:r>
              <a:rPr lang="en-US" b="1" i="1" dirty="0"/>
              <a:t> </a:t>
            </a:r>
            <a:r>
              <a:rPr lang="en-US" b="1" i="1" dirty="0" err="1"/>
              <a:t>për</a:t>
            </a:r>
            <a:r>
              <a:rPr lang="en-US" b="1" i="1" dirty="0"/>
              <a:t> </a:t>
            </a:r>
            <a:r>
              <a:rPr lang="en-US" b="1" i="1" dirty="0" err="1"/>
              <a:t>posedimin</a:t>
            </a:r>
            <a:r>
              <a:rPr lang="en-US" b="1" i="1" dirty="0"/>
              <a:t> </a:t>
            </a:r>
            <a:r>
              <a:rPr lang="en-US" b="1" i="1" dirty="0" err="1"/>
              <a:t>dhe</a:t>
            </a:r>
            <a:r>
              <a:rPr lang="en-US" b="1" i="1" dirty="0"/>
              <a:t> </a:t>
            </a:r>
            <a:r>
              <a:rPr lang="en-US" b="1" i="1" dirty="0" err="1"/>
              <a:t>aksesin</a:t>
            </a:r>
            <a:r>
              <a:rPr lang="en-US" b="1" i="1" dirty="0"/>
              <a:t> </a:t>
            </a:r>
            <a:r>
              <a:rPr lang="en-US" b="1" i="1" dirty="0" err="1"/>
              <a:t>në</a:t>
            </a:r>
            <a:r>
              <a:rPr lang="en-US" b="1" i="1" dirty="0"/>
              <a:t> </a:t>
            </a:r>
            <a:r>
              <a:rPr lang="en-US" b="1" i="1" dirty="0" err="1"/>
              <a:t>provat</a:t>
            </a:r>
            <a:r>
              <a:rPr lang="en-US" b="1" i="1" dirty="0"/>
              <a:t> </a:t>
            </a:r>
            <a:r>
              <a:rPr lang="en-US" b="1" i="1" dirty="0" err="1"/>
              <a:t>elektronike</a:t>
            </a:r>
            <a:r>
              <a:rPr lang="en-US" b="1" i="1" dirty="0"/>
              <a:t>. </a:t>
            </a:r>
            <a:endParaRPr lang="en-US" b="1" i="1" dirty="0" smtClean="0"/>
          </a:p>
          <a:p>
            <a:pPr algn="just">
              <a:lnSpc>
                <a:spcPct val="110000"/>
              </a:lnSpc>
            </a:pPr>
            <a:r>
              <a:rPr lang="en-US" dirty="0" err="1"/>
              <a:t>Çdo</a:t>
            </a:r>
            <a:r>
              <a:rPr lang="en-US" dirty="0"/>
              <a:t> </a:t>
            </a:r>
            <a:r>
              <a:rPr lang="en-US" dirty="0" err="1"/>
              <a:t>shtet</a:t>
            </a:r>
            <a:r>
              <a:rPr lang="en-US" dirty="0"/>
              <a:t> </a:t>
            </a:r>
            <a:r>
              <a:rPr lang="en-US" dirty="0" err="1"/>
              <a:t>anëtar</a:t>
            </a:r>
            <a:r>
              <a:rPr lang="en-US" dirty="0"/>
              <a:t> </a:t>
            </a:r>
            <a:r>
              <a:rPr lang="en-US" dirty="0" err="1"/>
              <a:t>duhet</a:t>
            </a:r>
            <a:r>
              <a:rPr lang="en-US" dirty="0"/>
              <a:t> </a:t>
            </a:r>
            <a:r>
              <a:rPr lang="en-US" dirty="0" err="1"/>
              <a:t>të</a:t>
            </a:r>
            <a:r>
              <a:rPr lang="en-US" dirty="0"/>
              <a:t> </a:t>
            </a:r>
            <a:r>
              <a:rPr lang="en-US" dirty="0" err="1"/>
              <a:t>marrë</a:t>
            </a:r>
            <a:r>
              <a:rPr lang="en-US" dirty="0"/>
              <a:t> </a:t>
            </a:r>
            <a:r>
              <a:rPr lang="en-US" dirty="0" err="1"/>
              <a:t>në</a:t>
            </a:r>
            <a:r>
              <a:rPr lang="en-US" dirty="0"/>
              <a:t> </a:t>
            </a:r>
            <a:r>
              <a:rPr lang="en-US" dirty="0" err="1"/>
              <a:t>konsideratë</a:t>
            </a:r>
            <a:r>
              <a:rPr lang="en-US" dirty="0"/>
              <a:t> </a:t>
            </a:r>
            <a:r>
              <a:rPr lang="en-US" dirty="0" err="1"/>
              <a:t>dokumentet</a:t>
            </a:r>
            <a:r>
              <a:rPr lang="en-US" dirty="0"/>
              <a:t> </a:t>
            </a:r>
            <a:r>
              <a:rPr lang="en-US" dirty="0" err="1"/>
              <a:t>dhe</a:t>
            </a:r>
            <a:r>
              <a:rPr lang="en-US" dirty="0"/>
              <a:t> </a:t>
            </a:r>
            <a:r>
              <a:rPr lang="en-US" dirty="0" err="1"/>
              <a:t>rregulloret</a:t>
            </a:r>
            <a:r>
              <a:rPr lang="en-US" dirty="0"/>
              <a:t> e </a:t>
            </a:r>
            <a:r>
              <a:rPr lang="en-US" dirty="0" err="1"/>
              <a:t>tij</a:t>
            </a:r>
            <a:r>
              <a:rPr lang="en-US" dirty="0"/>
              <a:t> </a:t>
            </a:r>
            <a:r>
              <a:rPr lang="en-US" dirty="0" err="1"/>
              <a:t>ligjore</a:t>
            </a:r>
            <a:r>
              <a:rPr lang="en-US" dirty="0"/>
              <a:t> </a:t>
            </a:r>
            <a:r>
              <a:rPr lang="en-US" dirty="0" err="1"/>
              <a:t>gjatë</a:t>
            </a:r>
            <a:r>
              <a:rPr lang="en-US" dirty="0"/>
              <a:t> </a:t>
            </a:r>
            <a:r>
              <a:rPr lang="en-US" dirty="0" err="1"/>
              <a:t>interpretimit</a:t>
            </a:r>
            <a:r>
              <a:rPr lang="en-US" dirty="0"/>
              <a:t> </a:t>
            </a:r>
            <a:r>
              <a:rPr lang="en-US" dirty="0" err="1"/>
              <a:t>të</a:t>
            </a:r>
            <a:r>
              <a:rPr lang="en-US" dirty="0"/>
              <a:t> </a:t>
            </a:r>
            <a:r>
              <a:rPr lang="en-US" dirty="0" err="1"/>
              <a:t>masave</a:t>
            </a:r>
            <a:r>
              <a:rPr lang="en-US" dirty="0"/>
              <a:t> </a:t>
            </a:r>
            <a:r>
              <a:rPr lang="en-US" dirty="0" err="1"/>
              <a:t>të</a:t>
            </a:r>
            <a:r>
              <a:rPr lang="en-US" dirty="0"/>
              <a:t> </a:t>
            </a:r>
            <a:r>
              <a:rPr lang="en-US" dirty="0" err="1"/>
              <a:t>propozuara</a:t>
            </a:r>
            <a:r>
              <a:rPr lang="en-US" dirty="0"/>
              <a:t> </a:t>
            </a:r>
            <a:r>
              <a:rPr lang="en-US" dirty="0" err="1"/>
              <a:t>në</a:t>
            </a:r>
            <a:r>
              <a:rPr lang="en-US" dirty="0"/>
              <a:t> </a:t>
            </a:r>
            <a:r>
              <a:rPr lang="en-US" dirty="0" err="1"/>
              <a:t>këtë</a:t>
            </a:r>
            <a:r>
              <a:rPr lang="en-US" dirty="0"/>
              <a:t> </a:t>
            </a:r>
            <a:r>
              <a:rPr lang="en-US" dirty="0" err="1" smtClean="0"/>
              <a:t>dokument</a:t>
            </a:r>
            <a:r>
              <a:rPr lang="en-US" dirty="0" smtClean="0"/>
              <a:t>.</a:t>
            </a:r>
            <a:endParaRPr lang="en-GB" dirty="0"/>
          </a:p>
          <a:p>
            <a:pPr algn="just">
              <a:lnSpc>
                <a:spcPct val="110000"/>
              </a:lnSpc>
            </a:pPr>
            <a:endParaRPr lang="en-US" b="1" dirty="0"/>
          </a:p>
        </p:txBody>
      </p:sp>
      <p:sp>
        <p:nvSpPr>
          <p:cNvPr id="4" name="Espace réservé du numéro de diapositive 3"/>
          <p:cNvSpPr>
            <a:spLocks noGrp="1"/>
          </p:cNvSpPr>
          <p:nvPr>
            <p:ph type="sldNum" sz="quarter" idx="12"/>
          </p:nvPr>
        </p:nvSpPr>
        <p:spPr/>
        <p:txBody>
          <a:bodyPr/>
          <a:lstStyle/>
          <a:p>
            <a:r>
              <a:rPr lang="en-US" dirty="0" smtClean="0"/>
              <a:t>!</a:t>
            </a:r>
            <a:fld id="{C1820EB3-92EE-104B-92CD-26C09B1518FE}" type="slidenum">
              <a:rPr lang="en-US" smtClean="0"/>
              <a:pPr/>
              <a:t>69</a:t>
            </a:fld>
            <a:endParaRPr lang="en-US" dirty="0"/>
          </a:p>
        </p:txBody>
      </p:sp>
    </p:spTree>
    <p:extLst>
      <p:ext uri="{BB962C8B-B14F-4D97-AF65-F5344CB8AC3E}">
        <p14:creationId xmlns:p14="http://schemas.microsoft.com/office/powerpoint/2010/main" val="39292950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49" name="TextBox 48"/>
          <p:cNvSpPr txBox="1"/>
          <p:nvPr/>
        </p:nvSpPr>
        <p:spPr>
          <a:xfrm>
            <a:off x="3035325" y="3255014"/>
            <a:ext cx="3069285" cy="584776"/>
          </a:xfrm>
          <a:prstGeom prst="rect">
            <a:avLst/>
          </a:prstGeom>
          <a:noFill/>
        </p:spPr>
        <p:txBody>
          <a:bodyPr wrap="square" rtlCol="0">
            <a:spAutoFit/>
          </a:bodyPr>
          <a:lstStyle/>
          <a:p>
            <a:pPr algn="ctr"/>
            <a:r>
              <a:rPr lang="en-US" sz="3200" b="1" dirty="0" smtClean="0"/>
              <a:t>PËRKUFIZIME</a:t>
            </a:r>
            <a:endParaRPr lang="en-US" sz="3200" b="1" dirty="0"/>
          </a:p>
        </p:txBody>
      </p:sp>
      <p:sp>
        <p:nvSpPr>
          <p:cNvPr id="50" name="Slide Number Placeholder 49"/>
          <p:cNvSpPr>
            <a:spLocks noGrp="1"/>
          </p:cNvSpPr>
          <p:nvPr>
            <p:ph type="sldNum" sz="quarter" idx="12"/>
          </p:nvPr>
        </p:nvSpPr>
        <p:spPr/>
        <p:txBody>
          <a:bodyPr/>
          <a:lstStyle/>
          <a:p>
            <a:r>
              <a:rPr lang="en-US" dirty="0" smtClean="0"/>
              <a:t>!</a:t>
            </a:r>
            <a:fld id="{CBD56858-EB0B-D04D-B23C-7A827FD60C9F}" type="slidenum">
              <a:rPr lang="en-US" smtClean="0"/>
              <a:pPr/>
              <a:t>7</a:t>
            </a:fld>
            <a:endParaRPr lang="en-US" dirty="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TextBox 3"/>
          <p:cNvSpPr txBox="1">
            <a:spLocks noChangeArrowheads="1"/>
          </p:cNvSpPr>
          <p:nvPr/>
        </p:nvSpPr>
        <p:spPr bwMode="auto">
          <a:xfrm>
            <a:off x="3071813" y="4500563"/>
            <a:ext cx="1987019" cy="923330"/>
          </a:xfrm>
          <a:prstGeom prst="rect">
            <a:avLst/>
          </a:prstGeom>
          <a:noFill/>
          <a:ln w="9525">
            <a:noFill/>
            <a:miter lim="800000"/>
            <a:headEnd/>
            <a:tailEnd/>
          </a:ln>
        </p:spPr>
        <p:txBody>
          <a:bodyPr wrap="none">
            <a:prstTxWarp prst="textNoShape">
              <a:avLst/>
            </a:prstTxWarp>
            <a:spAutoFit/>
          </a:bodyPr>
          <a:lstStyle/>
          <a:p>
            <a:r>
              <a:rPr lang="en-GB" sz="5400" b="1" dirty="0" err="1" smtClean="0">
                <a:latin typeface="Calibri" pitchFamily="-65" charset="0"/>
              </a:rPr>
              <a:t>Pyetje</a:t>
            </a:r>
            <a:endParaRPr lang="en-GB" sz="5400" b="1" dirty="0">
              <a:latin typeface="Calibri" pitchFamily="-65" charset="0"/>
            </a:endParaRPr>
          </a:p>
        </p:txBody>
      </p:sp>
      <p:pic>
        <p:nvPicPr>
          <p:cNvPr id="4" name="Picture 2" descr="C:\Users\BROWN_ST\AppData\Local\Microsoft\Windows\Temporary Internet Files\Content.IE5\2BCVFW5S\three_questions_small_business_health_insuarnce[1].jpg"/>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16000"/>
                    </a14:imgEffect>
                  </a14:imgLayer>
                </a14:imgProps>
              </a:ext>
              <a:ext uri="{28A0092B-C50C-407E-A947-70E740481C1C}">
                <a14:useLocalDpi xmlns:a14="http://schemas.microsoft.com/office/drawing/2010/main" val="0"/>
              </a:ext>
            </a:extLst>
          </a:blip>
          <a:srcRect/>
          <a:stretch>
            <a:fillRect/>
          </a:stretch>
        </p:blipFill>
        <p:spPr bwMode="auto">
          <a:xfrm>
            <a:off x="1630922" y="799561"/>
            <a:ext cx="5805492" cy="3701002"/>
          </a:xfrm>
          <a:prstGeom prst="rect">
            <a:avLst/>
          </a:prstGeom>
          <a:noFill/>
          <a:effectLst>
            <a:softEdge rad="177800"/>
          </a:effectLst>
          <a:extLst>
            <a:ext uri="{909E8E84-426E-40DD-AFC4-6F175D3DCCD1}">
              <a14:hiddenFill xmlns:a14="http://schemas.microsoft.com/office/drawing/2010/main">
                <a:solidFill>
                  <a:srgbClr val="FFFFFF"/>
                </a:solidFill>
              </a14:hiddenFill>
            </a:ext>
          </a:extLst>
        </p:spPr>
      </p:pic>
      <p:sp>
        <p:nvSpPr>
          <p:cNvPr id="2" name="Espace réservé du numéro de diapositive 1"/>
          <p:cNvSpPr>
            <a:spLocks noGrp="1"/>
          </p:cNvSpPr>
          <p:nvPr>
            <p:ph type="sldNum" sz="quarter" idx="12"/>
          </p:nvPr>
        </p:nvSpPr>
        <p:spPr/>
        <p:txBody>
          <a:bodyPr/>
          <a:lstStyle/>
          <a:p>
            <a:r>
              <a:rPr lang="en-US" dirty="0" smtClean="0"/>
              <a:t>!</a:t>
            </a:r>
            <a:fld id="{C1820EB3-92EE-104B-92CD-26C09B1518FE}" type="slidenum">
              <a:rPr lang="en-US" smtClean="0"/>
              <a:pPr/>
              <a:t>70</a:t>
            </a:fld>
            <a:endParaRPr lang="en-US" dirty="0"/>
          </a:p>
        </p:txBody>
      </p:sp>
    </p:spTree>
    <p:extLst>
      <p:ext uri="{BB962C8B-B14F-4D97-AF65-F5344CB8AC3E}">
        <p14:creationId xmlns:p14="http://schemas.microsoft.com/office/powerpoint/2010/main" val="129760836"/>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r>
              <a:rPr lang="en-US" dirty="0" smtClean="0"/>
              <a:t>!</a:t>
            </a:r>
            <a:fld id="{CBD56858-EB0B-D04D-B23C-7A827FD60C9F}" type="slidenum">
              <a:rPr lang="en-US" smtClean="0"/>
              <a:pPr/>
              <a:t>71</a:t>
            </a:fld>
            <a:endParaRPr lang="en-US" dirty="0"/>
          </a:p>
        </p:txBody>
      </p:sp>
      <p:sp>
        <p:nvSpPr>
          <p:cNvPr id="5" name="TextBox 4"/>
          <p:cNvSpPr txBox="1"/>
          <p:nvPr/>
        </p:nvSpPr>
        <p:spPr>
          <a:xfrm>
            <a:off x="3035325" y="2280489"/>
            <a:ext cx="3069285" cy="2554545"/>
          </a:xfrm>
          <a:prstGeom prst="rect">
            <a:avLst/>
          </a:prstGeom>
          <a:noFill/>
        </p:spPr>
        <p:txBody>
          <a:bodyPr wrap="square" rtlCol="0">
            <a:spAutoFit/>
          </a:bodyPr>
          <a:lstStyle/>
          <a:p>
            <a:pPr algn="ctr"/>
            <a:r>
              <a:rPr lang="en-GB" sz="3200" b="1" dirty="0">
                <a:solidFill>
                  <a:schemeClr val="accent1">
                    <a:lumMod val="25000"/>
                  </a:schemeClr>
                </a:solidFill>
                <a:latin typeface="Calibri" pitchFamily="34" charset="0"/>
              </a:rPr>
              <a:t>IDENTIFIKIMI, </a:t>
            </a:r>
            <a:r>
              <a:rPr lang="en-GB" sz="3200" b="1" dirty="0" smtClean="0">
                <a:solidFill>
                  <a:schemeClr val="accent1">
                    <a:lumMod val="25000"/>
                  </a:schemeClr>
                </a:solidFill>
                <a:latin typeface="Calibri" pitchFamily="34" charset="0"/>
              </a:rPr>
              <a:t>SEKUESTRIMI </a:t>
            </a:r>
            <a:r>
              <a:rPr lang="en-GB" sz="3200" b="1" dirty="0">
                <a:solidFill>
                  <a:schemeClr val="accent1">
                    <a:lumMod val="25000"/>
                  </a:schemeClr>
                </a:solidFill>
                <a:latin typeface="Calibri" pitchFamily="34" charset="0"/>
              </a:rPr>
              <a:t>DHE TRAJTIMI I </a:t>
            </a:r>
            <a:r>
              <a:rPr lang="en-GB" sz="3200" b="1" dirty="0" smtClean="0">
                <a:solidFill>
                  <a:schemeClr val="accent1">
                    <a:lumMod val="25000"/>
                  </a:schemeClr>
                </a:solidFill>
                <a:latin typeface="Calibri" pitchFamily="34" charset="0"/>
              </a:rPr>
              <a:t>PROVAVE </a:t>
            </a:r>
            <a:r>
              <a:rPr lang="en-GB" sz="3200" b="1" dirty="0">
                <a:solidFill>
                  <a:schemeClr val="accent1">
                    <a:lumMod val="25000"/>
                  </a:schemeClr>
                </a:solidFill>
                <a:latin typeface="Calibri" pitchFamily="34" charset="0"/>
              </a:rPr>
              <a:t>ELEKTRONIKE</a:t>
            </a:r>
            <a:endParaRPr lang="en-US" sz="3200" dirty="0"/>
          </a:p>
        </p:txBody>
      </p:sp>
    </p:spTree>
    <p:extLst>
      <p:ext uri="{BB962C8B-B14F-4D97-AF65-F5344CB8AC3E}">
        <p14:creationId xmlns:p14="http://schemas.microsoft.com/office/powerpoint/2010/main" val="311982971"/>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en-US" dirty="0" smtClean="0">
                <a:solidFill>
                  <a:srgbClr val="898989"/>
                </a:solidFill>
                <a:latin typeface="Calibri" charset="0"/>
              </a:rPr>
              <a:t>!</a:t>
            </a:r>
            <a:fld id="{84789E52-E653-5244-B4A8-35D5CF2320E4}" type="slidenum">
              <a:rPr lang="en-US" smtClean="0">
                <a:solidFill>
                  <a:srgbClr val="898989"/>
                </a:solidFill>
                <a:latin typeface="Calibri" charset="0"/>
              </a:rPr>
              <a:pPr eaLnBrk="1" hangingPunct="1"/>
              <a:t>72</a:t>
            </a:fld>
            <a:endParaRPr lang="en-US" dirty="0">
              <a:solidFill>
                <a:srgbClr val="898989"/>
              </a:solidFill>
              <a:latin typeface="Calibri" charset="0"/>
            </a:endParaRPr>
          </a:p>
        </p:txBody>
      </p:sp>
      <p:sp>
        <p:nvSpPr>
          <p:cNvPr id="7171" name="Title 1"/>
          <p:cNvSpPr>
            <a:spLocks noGrp="1"/>
          </p:cNvSpPr>
          <p:nvPr>
            <p:ph type="title"/>
          </p:nvPr>
        </p:nvSpPr>
        <p:spPr/>
        <p:txBody>
          <a:bodyPr/>
          <a:lstStyle/>
          <a:p>
            <a:r>
              <a:rPr lang="en-US" sz="4000" b="1" dirty="0" err="1">
                <a:latin typeface="Calibri" charset="0"/>
              </a:rPr>
              <a:t>Llojet</a:t>
            </a:r>
            <a:r>
              <a:rPr lang="en-US" sz="4000" b="1" dirty="0">
                <a:latin typeface="Calibri" charset="0"/>
              </a:rPr>
              <a:t> e </a:t>
            </a:r>
            <a:r>
              <a:rPr lang="en-US" sz="4000" b="1" dirty="0" err="1">
                <a:latin typeface="Calibri" charset="0"/>
              </a:rPr>
              <a:t>sekuestrimit</a:t>
            </a:r>
            <a:endParaRPr lang="en-US" sz="4000" dirty="0">
              <a:latin typeface="Calibri" charset="0"/>
            </a:endParaRPr>
          </a:p>
        </p:txBody>
      </p:sp>
      <p:sp>
        <p:nvSpPr>
          <p:cNvPr id="7172" name="Content Placeholder 2"/>
          <p:cNvSpPr>
            <a:spLocks noGrp="1"/>
          </p:cNvSpPr>
          <p:nvPr>
            <p:ph idx="1"/>
          </p:nvPr>
        </p:nvSpPr>
        <p:spPr/>
        <p:txBody>
          <a:bodyPr/>
          <a:lstStyle/>
          <a:p>
            <a:pPr marL="0" indent="0" algn="just">
              <a:lnSpc>
                <a:spcPct val="80000"/>
              </a:lnSpc>
              <a:buNone/>
            </a:pPr>
            <a:r>
              <a:rPr lang="en-US" dirty="0" err="1" smtClean="0">
                <a:latin typeface="Calibri" charset="0"/>
              </a:rPr>
              <a:t>Ekzistojnë</a:t>
            </a:r>
            <a:r>
              <a:rPr lang="en-US" dirty="0" smtClean="0">
                <a:latin typeface="Calibri" charset="0"/>
              </a:rPr>
              <a:t> </a:t>
            </a:r>
            <a:r>
              <a:rPr lang="en-US" dirty="0" err="1">
                <a:latin typeface="Calibri" charset="0"/>
              </a:rPr>
              <a:t>tre</a:t>
            </a:r>
            <a:r>
              <a:rPr lang="en-US" dirty="0">
                <a:latin typeface="Calibri" charset="0"/>
              </a:rPr>
              <a:t> </a:t>
            </a:r>
            <a:r>
              <a:rPr lang="en-US" dirty="0" err="1">
                <a:latin typeface="Calibri" charset="0"/>
              </a:rPr>
              <a:t>opsione</a:t>
            </a:r>
            <a:r>
              <a:rPr lang="en-US" dirty="0">
                <a:latin typeface="Calibri" charset="0"/>
              </a:rPr>
              <a:t> </a:t>
            </a:r>
            <a:r>
              <a:rPr lang="en-US" dirty="0" err="1">
                <a:latin typeface="Calibri" charset="0"/>
              </a:rPr>
              <a:t>në</a:t>
            </a:r>
            <a:r>
              <a:rPr lang="en-US" dirty="0">
                <a:latin typeface="Calibri" charset="0"/>
              </a:rPr>
              <a:t> </a:t>
            </a:r>
            <a:r>
              <a:rPr lang="en-US" dirty="0" err="1">
                <a:latin typeface="Calibri" charset="0"/>
              </a:rPr>
              <a:t>lidhje</a:t>
            </a:r>
            <a:r>
              <a:rPr lang="en-US" dirty="0">
                <a:latin typeface="Calibri" charset="0"/>
              </a:rPr>
              <a:t> me </a:t>
            </a:r>
            <a:r>
              <a:rPr lang="en-US" dirty="0" err="1">
                <a:latin typeface="Calibri" charset="0"/>
              </a:rPr>
              <a:t>llojin</a:t>
            </a:r>
            <a:r>
              <a:rPr lang="en-US" dirty="0">
                <a:latin typeface="Calibri" charset="0"/>
              </a:rPr>
              <a:t> e </a:t>
            </a:r>
            <a:r>
              <a:rPr lang="en-US" dirty="0" err="1" smtClean="0">
                <a:latin typeface="Calibri" charset="0"/>
              </a:rPr>
              <a:t>sekuestrimit</a:t>
            </a:r>
            <a:r>
              <a:rPr lang="en-US" dirty="0" smtClean="0">
                <a:latin typeface="Calibri" charset="0"/>
              </a:rPr>
              <a:t> </a:t>
            </a:r>
            <a:r>
              <a:rPr lang="en-US" dirty="0" err="1" smtClean="0">
                <a:latin typeface="Calibri" charset="0"/>
              </a:rPr>
              <a:t>që</a:t>
            </a:r>
            <a:r>
              <a:rPr lang="en-US" dirty="0" smtClean="0">
                <a:latin typeface="Calibri" charset="0"/>
              </a:rPr>
              <a:t> </a:t>
            </a:r>
            <a:r>
              <a:rPr lang="en-US" dirty="0" err="1">
                <a:latin typeface="Calibri" charset="0"/>
              </a:rPr>
              <a:t>duhet</a:t>
            </a:r>
            <a:r>
              <a:rPr lang="en-US" dirty="0">
                <a:latin typeface="Calibri" charset="0"/>
              </a:rPr>
              <a:t> </a:t>
            </a:r>
            <a:r>
              <a:rPr lang="en-US" dirty="0" err="1">
                <a:latin typeface="Calibri" charset="0"/>
              </a:rPr>
              <a:t>të</a:t>
            </a:r>
            <a:r>
              <a:rPr lang="en-US" dirty="0">
                <a:latin typeface="Calibri" charset="0"/>
              </a:rPr>
              <a:t> </a:t>
            </a:r>
            <a:r>
              <a:rPr lang="en-US" dirty="0" err="1" smtClean="0">
                <a:latin typeface="Calibri" charset="0"/>
              </a:rPr>
              <a:t>kryhet</a:t>
            </a:r>
            <a:r>
              <a:rPr lang="en-US" dirty="0" smtClean="0">
                <a:latin typeface="Calibri" charset="0"/>
              </a:rPr>
              <a:t>:</a:t>
            </a:r>
            <a:endParaRPr lang="en-US" dirty="0">
              <a:latin typeface="Calibri" charset="0"/>
            </a:endParaRPr>
          </a:p>
          <a:p>
            <a:pPr marL="514350" indent="-514350" algn="just" eaLnBrk="1" hangingPunct="1">
              <a:lnSpc>
                <a:spcPct val="80000"/>
              </a:lnSpc>
              <a:buFont typeface="Calibri" charset="0"/>
              <a:buAutoNum type="arabicPeriod"/>
            </a:pPr>
            <a:endParaRPr lang="en-US" dirty="0">
              <a:latin typeface="Calibri" charset="0"/>
            </a:endParaRPr>
          </a:p>
          <a:p>
            <a:pPr marL="514350" indent="-514350" algn="just">
              <a:lnSpc>
                <a:spcPct val="80000"/>
              </a:lnSpc>
              <a:buFont typeface="Calibri" charset="0"/>
              <a:buAutoNum type="arabicPeriod"/>
            </a:pPr>
            <a:r>
              <a:rPr lang="en-US" dirty="0" err="1" smtClean="0">
                <a:latin typeface="Calibri" charset="0"/>
              </a:rPr>
              <a:t>Sekuestrimi</a:t>
            </a:r>
            <a:r>
              <a:rPr lang="en-US" dirty="0" smtClean="0">
                <a:latin typeface="Calibri" charset="0"/>
              </a:rPr>
              <a:t> </a:t>
            </a:r>
            <a:r>
              <a:rPr lang="en-US" dirty="0" err="1">
                <a:latin typeface="Calibri" charset="0"/>
              </a:rPr>
              <a:t>i</a:t>
            </a:r>
            <a:r>
              <a:rPr lang="en-US" dirty="0">
                <a:latin typeface="Calibri" charset="0"/>
              </a:rPr>
              <a:t> </a:t>
            </a:r>
            <a:r>
              <a:rPr lang="en-US" dirty="0" err="1">
                <a:latin typeface="Calibri" charset="0"/>
              </a:rPr>
              <a:t>provave</a:t>
            </a:r>
            <a:r>
              <a:rPr lang="en-US" dirty="0">
                <a:latin typeface="Calibri" charset="0"/>
              </a:rPr>
              <a:t> </a:t>
            </a:r>
            <a:r>
              <a:rPr lang="en-US" dirty="0" err="1">
                <a:latin typeface="Calibri" charset="0"/>
              </a:rPr>
              <a:t>elektronike</a:t>
            </a:r>
            <a:r>
              <a:rPr lang="en-US" dirty="0">
                <a:latin typeface="Calibri" charset="0"/>
              </a:rPr>
              <a:t> (</a:t>
            </a:r>
            <a:r>
              <a:rPr lang="en-US" dirty="0" err="1">
                <a:latin typeface="Calibri" charset="0"/>
              </a:rPr>
              <a:t>Kutia</a:t>
            </a:r>
            <a:r>
              <a:rPr lang="en-US" dirty="0">
                <a:latin typeface="Calibri" charset="0"/>
              </a:rPr>
              <a:t> e </a:t>
            </a:r>
            <a:r>
              <a:rPr lang="en-US" dirty="0" err="1">
                <a:latin typeface="Calibri" charset="0"/>
              </a:rPr>
              <a:t>Vdekur</a:t>
            </a:r>
            <a:r>
              <a:rPr lang="en-US" dirty="0">
                <a:latin typeface="Calibri" charset="0"/>
              </a:rPr>
              <a:t>)</a:t>
            </a:r>
          </a:p>
          <a:p>
            <a:pPr marL="514350" indent="-514350" algn="just">
              <a:lnSpc>
                <a:spcPct val="80000"/>
              </a:lnSpc>
              <a:buFont typeface="Calibri" charset="0"/>
              <a:buAutoNum type="arabicPeriod"/>
            </a:pPr>
            <a:r>
              <a:rPr lang="en-US" dirty="0" err="1">
                <a:latin typeface="Calibri" charset="0"/>
              </a:rPr>
              <a:t>Ekzaminimi</a:t>
            </a:r>
            <a:r>
              <a:rPr lang="en-US" dirty="0">
                <a:latin typeface="Calibri" charset="0"/>
              </a:rPr>
              <a:t> </a:t>
            </a:r>
            <a:r>
              <a:rPr lang="en-US" dirty="0" err="1">
                <a:latin typeface="Calibri" charset="0"/>
              </a:rPr>
              <a:t>i</a:t>
            </a:r>
            <a:r>
              <a:rPr lang="en-US" dirty="0">
                <a:latin typeface="Calibri" charset="0"/>
              </a:rPr>
              <a:t> </a:t>
            </a:r>
            <a:r>
              <a:rPr lang="en-US" dirty="0" err="1" smtClean="0">
                <a:latin typeface="Calibri" charset="0"/>
              </a:rPr>
              <a:t>gjallë</a:t>
            </a:r>
            <a:r>
              <a:rPr lang="en-US" dirty="0" smtClean="0">
                <a:latin typeface="Calibri" charset="0"/>
              </a:rPr>
              <a:t> (</a:t>
            </a:r>
            <a:r>
              <a:rPr lang="en-US" dirty="0" err="1" smtClean="0">
                <a:latin typeface="Calibri" charset="0"/>
              </a:rPr>
              <a:t>direkt</a:t>
            </a:r>
            <a:r>
              <a:rPr lang="en-US" dirty="0" smtClean="0">
                <a:latin typeface="Calibri" charset="0"/>
              </a:rPr>
              <a:t>) </a:t>
            </a:r>
            <a:r>
              <a:rPr lang="en-US" dirty="0" err="1">
                <a:latin typeface="Calibri" charset="0"/>
              </a:rPr>
              <a:t>dhe</a:t>
            </a:r>
            <a:r>
              <a:rPr lang="en-US" dirty="0">
                <a:latin typeface="Calibri" charset="0"/>
              </a:rPr>
              <a:t> / </a:t>
            </a:r>
            <a:r>
              <a:rPr lang="en-US" dirty="0" err="1">
                <a:latin typeface="Calibri" charset="0"/>
              </a:rPr>
              <a:t>ose</a:t>
            </a:r>
            <a:r>
              <a:rPr lang="en-US" dirty="0">
                <a:latin typeface="Calibri" charset="0"/>
              </a:rPr>
              <a:t> </a:t>
            </a:r>
            <a:r>
              <a:rPr lang="en-US" dirty="0" err="1">
                <a:latin typeface="Calibri" charset="0"/>
              </a:rPr>
              <a:t>kapja</a:t>
            </a:r>
            <a:r>
              <a:rPr lang="en-US" dirty="0">
                <a:latin typeface="Calibri" charset="0"/>
              </a:rPr>
              <a:t> e </a:t>
            </a:r>
            <a:r>
              <a:rPr lang="en-US" dirty="0" err="1">
                <a:latin typeface="Calibri" charset="0"/>
              </a:rPr>
              <a:t>të</a:t>
            </a:r>
            <a:r>
              <a:rPr lang="en-US" dirty="0">
                <a:latin typeface="Calibri" charset="0"/>
              </a:rPr>
              <a:t> </a:t>
            </a:r>
            <a:r>
              <a:rPr lang="en-US" dirty="0" err="1">
                <a:latin typeface="Calibri" charset="0"/>
              </a:rPr>
              <a:t>dhënave</a:t>
            </a:r>
            <a:r>
              <a:rPr lang="en-US" dirty="0">
                <a:latin typeface="Calibri" charset="0"/>
              </a:rPr>
              <a:t> </a:t>
            </a:r>
            <a:r>
              <a:rPr lang="en-US" dirty="0" err="1">
                <a:latin typeface="Calibri" charset="0"/>
              </a:rPr>
              <a:t>të</a:t>
            </a:r>
            <a:r>
              <a:rPr lang="en-US" dirty="0">
                <a:latin typeface="Calibri" charset="0"/>
              </a:rPr>
              <a:t> </a:t>
            </a:r>
            <a:r>
              <a:rPr lang="en-US" dirty="0" err="1">
                <a:latin typeface="Calibri" charset="0"/>
              </a:rPr>
              <a:t>gjalla</a:t>
            </a:r>
            <a:endParaRPr lang="en-US" dirty="0">
              <a:latin typeface="Calibri" charset="0"/>
            </a:endParaRPr>
          </a:p>
          <a:p>
            <a:pPr marL="514350" indent="-514350" algn="just">
              <a:lnSpc>
                <a:spcPct val="80000"/>
              </a:lnSpc>
              <a:buFont typeface="Calibri" charset="0"/>
              <a:buAutoNum type="arabicPeriod"/>
            </a:pPr>
            <a:r>
              <a:rPr lang="en-US" dirty="0" err="1">
                <a:latin typeface="Calibri" charset="0"/>
              </a:rPr>
              <a:t>Një</a:t>
            </a:r>
            <a:r>
              <a:rPr lang="en-US" dirty="0">
                <a:latin typeface="Calibri" charset="0"/>
              </a:rPr>
              <a:t> </a:t>
            </a:r>
            <a:r>
              <a:rPr lang="en-US" dirty="0" err="1">
                <a:latin typeface="Calibri" charset="0"/>
              </a:rPr>
              <a:t>kombinim</a:t>
            </a:r>
            <a:r>
              <a:rPr lang="en-US" dirty="0">
                <a:latin typeface="Calibri" charset="0"/>
              </a:rPr>
              <a:t> </a:t>
            </a:r>
            <a:r>
              <a:rPr lang="en-US" dirty="0" err="1">
                <a:latin typeface="Calibri" charset="0"/>
              </a:rPr>
              <a:t>i</a:t>
            </a:r>
            <a:r>
              <a:rPr lang="en-US" dirty="0">
                <a:latin typeface="Calibri" charset="0"/>
              </a:rPr>
              <a:t> </a:t>
            </a:r>
            <a:r>
              <a:rPr lang="en-US" dirty="0" err="1">
                <a:latin typeface="Calibri" charset="0"/>
              </a:rPr>
              <a:t>të</a:t>
            </a:r>
            <a:r>
              <a:rPr lang="en-US" dirty="0">
                <a:latin typeface="Calibri" charset="0"/>
              </a:rPr>
              <a:t> </a:t>
            </a:r>
            <a:r>
              <a:rPr lang="en-US" dirty="0" err="1">
                <a:latin typeface="Calibri" charset="0"/>
              </a:rPr>
              <a:t>dyjave</a:t>
            </a:r>
            <a:endParaRPr lang="en-US" dirty="0">
              <a:latin typeface="Calibri" charset="0"/>
            </a:endParaRPr>
          </a:p>
          <a:p>
            <a:pPr marL="514350" indent="-514350" algn="just" eaLnBrk="1" hangingPunct="1">
              <a:lnSpc>
                <a:spcPct val="80000"/>
              </a:lnSpc>
              <a:buFont typeface="Calibri" charset="0"/>
              <a:buAutoNum type="arabicPeriod"/>
            </a:pPr>
            <a:endParaRPr lang="en-US" dirty="0">
              <a:latin typeface="Calibri" charset="0"/>
            </a:endParaRPr>
          </a:p>
        </p:txBody>
      </p:sp>
    </p:spTree>
    <p:extLst>
      <p:ext uri="{BB962C8B-B14F-4D97-AF65-F5344CB8AC3E}">
        <p14:creationId xmlns:p14="http://schemas.microsoft.com/office/powerpoint/2010/main" val="2984541115"/>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Konsiderata</a:t>
            </a:r>
            <a:r>
              <a:rPr lang="en-US" b="1" dirty="0" smtClean="0"/>
              <a:t> </a:t>
            </a:r>
            <a:r>
              <a:rPr lang="en-US" b="1" dirty="0" err="1"/>
              <a:t>fillestare</a:t>
            </a:r>
            <a:endParaRPr lang="en-US" b="1" dirty="0"/>
          </a:p>
        </p:txBody>
      </p:sp>
      <p:sp>
        <p:nvSpPr>
          <p:cNvPr id="3" name="Content Placeholder 2"/>
          <p:cNvSpPr>
            <a:spLocks noGrp="1"/>
          </p:cNvSpPr>
          <p:nvPr>
            <p:ph idx="1"/>
          </p:nvPr>
        </p:nvSpPr>
        <p:spPr>
          <a:xfrm>
            <a:off x="457200" y="1227909"/>
            <a:ext cx="8229600" cy="5416731"/>
          </a:xfrm>
        </p:spPr>
        <p:txBody>
          <a:bodyPr>
            <a:normAutofit fontScale="62500" lnSpcReduction="20000"/>
          </a:bodyPr>
          <a:lstStyle/>
          <a:p>
            <a:pPr algn="just"/>
            <a:r>
              <a:rPr lang="en-US" dirty="0" err="1" smtClean="0"/>
              <a:t>Nëse</a:t>
            </a:r>
            <a:r>
              <a:rPr lang="en-US" dirty="0" smtClean="0"/>
              <a:t> </a:t>
            </a:r>
            <a:r>
              <a:rPr lang="en-US" dirty="0" err="1"/>
              <a:t>dyshohet</a:t>
            </a:r>
            <a:r>
              <a:rPr lang="en-US" dirty="0"/>
              <a:t> se </a:t>
            </a:r>
            <a:r>
              <a:rPr lang="en-US" dirty="0" err="1"/>
              <a:t>mund</a:t>
            </a:r>
            <a:r>
              <a:rPr lang="en-US" dirty="0"/>
              <a:t> </a:t>
            </a:r>
            <a:r>
              <a:rPr lang="en-US" dirty="0" err="1"/>
              <a:t>të</a:t>
            </a:r>
            <a:r>
              <a:rPr lang="en-US" dirty="0"/>
              <a:t> </a:t>
            </a:r>
            <a:r>
              <a:rPr lang="en-US" dirty="0" err="1"/>
              <a:t>gjenden</a:t>
            </a:r>
            <a:r>
              <a:rPr lang="en-US" dirty="0"/>
              <a:t> </a:t>
            </a:r>
            <a:r>
              <a:rPr lang="en-US" dirty="0" err="1" smtClean="0"/>
              <a:t>prova</a:t>
            </a:r>
            <a:r>
              <a:rPr lang="en-US" dirty="0" smtClean="0"/>
              <a:t> </a:t>
            </a:r>
            <a:r>
              <a:rPr lang="en-US" dirty="0" err="1"/>
              <a:t>elektronike</a:t>
            </a:r>
            <a:r>
              <a:rPr lang="en-US" dirty="0"/>
              <a:t>, </a:t>
            </a:r>
            <a:r>
              <a:rPr lang="en-US" dirty="0" err="1"/>
              <a:t>ekipi</a:t>
            </a:r>
            <a:r>
              <a:rPr lang="en-US" dirty="0"/>
              <a:t> </a:t>
            </a:r>
            <a:r>
              <a:rPr lang="en-US" dirty="0" err="1"/>
              <a:t>i</a:t>
            </a:r>
            <a:r>
              <a:rPr lang="en-US" dirty="0"/>
              <a:t> </a:t>
            </a:r>
            <a:r>
              <a:rPr lang="en-US" dirty="0" err="1"/>
              <a:t>kërkimit</a:t>
            </a:r>
            <a:r>
              <a:rPr lang="en-US" dirty="0"/>
              <a:t> </a:t>
            </a:r>
            <a:r>
              <a:rPr lang="en-US" dirty="0" err="1"/>
              <a:t>duhet</a:t>
            </a:r>
            <a:r>
              <a:rPr lang="en-US" dirty="0"/>
              <a:t> </a:t>
            </a:r>
            <a:r>
              <a:rPr lang="en-US" dirty="0" err="1"/>
              <a:t>të</a:t>
            </a:r>
            <a:r>
              <a:rPr lang="en-US" dirty="0"/>
              <a:t> </a:t>
            </a:r>
            <a:r>
              <a:rPr lang="en-US" dirty="0" err="1"/>
              <a:t>përfshijë</a:t>
            </a:r>
            <a:r>
              <a:rPr lang="en-US" dirty="0"/>
              <a:t> </a:t>
            </a:r>
            <a:r>
              <a:rPr lang="en-US" dirty="0" err="1"/>
              <a:t>anëtarë</a:t>
            </a:r>
            <a:r>
              <a:rPr lang="en-US" dirty="0"/>
              <a:t> </a:t>
            </a:r>
            <a:r>
              <a:rPr lang="en-US" dirty="0" err="1"/>
              <a:t>të</a:t>
            </a:r>
            <a:r>
              <a:rPr lang="en-US" dirty="0"/>
              <a:t> </a:t>
            </a:r>
            <a:r>
              <a:rPr lang="en-US" dirty="0" err="1"/>
              <a:t>trajnuar</a:t>
            </a:r>
            <a:r>
              <a:rPr lang="en-US" dirty="0"/>
              <a:t> </a:t>
            </a:r>
            <a:r>
              <a:rPr lang="en-US" dirty="0" err="1"/>
              <a:t>posaçërisht</a:t>
            </a:r>
            <a:r>
              <a:rPr lang="en-US" dirty="0"/>
              <a:t> </a:t>
            </a:r>
            <a:r>
              <a:rPr lang="en-US" dirty="0" err="1"/>
              <a:t>në</a:t>
            </a:r>
            <a:r>
              <a:rPr lang="en-US" dirty="0"/>
              <a:t> </a:t>
            </a:r>
            <a:r>
              <a:rPr lang="en-US" dirty="0" err="1"/>
              <a:t>atë</a:t>
            </a:r>
            <a:r>
              <a:rPr lang="en-US" dirty="0"/>
              <a:t> </a:t>
            </a:r>
            <a:r>
              <a:rPr lang="en-US" dirty="0" err="1"/>
              <a:t>funksion</a:t>
            </a:r>
            <a:r>
              <a:rPr lang="en-US" dirty="0"/>
              <a:t>, </a:t>
            </a:r>
            <a:r>
              <a:rPr lang="en-US" dirty="0" err="1"/>
              <a:t>si</a:t>
            </a:r>
            <a:r>
              <a:rPr lang="en-US" dirty="0"/>
              <a:t> </a:t>
            </a:r>
            <a:r>
              <a:rPr lang="en-US" dirty="0" err="1"/>
              <a:t>dhe</a:t>
            </a:r>
            <a:r>
              <a:rPr lang="en-US" dirty="0"/>
              <a:t> </a:t>
            </a:r>
            <a:r>
              <a:rPr lang="en-US" dirty="0" err="1"/>
              <a:t>një</a:t>
            </a:r>
            <a:r>
              <a:rPr lang="en-US" dirty="0"/>
              <a:t> specialist </a:t>
            </a:r>
            <a:r>
              <a:rPr lang="en-US" dirty="0" err="1"/>
              <a:t>i</a:t>
            </a:r>
            <a:r>
              <a:rPr lang="en-US" dirty="0"/>
              <a:t> </a:t>
            </a:r>
            <a:r>
              <a:rPr lang="en-US" dirty="0" err="1"/>
              <a:t>pavarur</a:t>
            </a:r>
            <a:r>
              <a:rPr lang="en-US" dirty="0"/>
              <a:t> </a:t>
            </a:r>
            <a:r>
              <a:rPr lang="en-US" dirty="0" err="1"/>
              <a:t>nëse</a:t>
            </a:r>
            <a:r>
              <a:rPr lang="en-US" dirty="0"/>
              <a:t> </a:t>
            </a:r>
            <a:r>
              <a:rPr lang="en-US" dirty="0" err="1"/>
              <a:t>është</a:t>
            </a:r>
            <a:r>
              <a:rPr lang="en-US" dirty="0"/>
              <a:t> e </a:t>
            </a:r>
            <a:r>
              <a:rPr lang="en-US" dirty="0" err="1"/>
              <a:t>nevojshme</a:t>
            </a:r>
            <a:r>
              <a:rPr lang="en-US" dirty="0"/>
              <a:t>.</a:t>
            </a:r>
            <a:endParaRPr lang="en-US" dirty="0" smtClean="0"/>
          </a:p>
          <a:p>
            <a:pPr algn="just"/>
            <a:r>
              <a:rPr lang="en-US" dirty="0" err="1" smtClean="0"/>
              <a:t>Nëse</a:t>
            </a:r>
            <a:r>
              <a:rPr lang="en-US" dirty="0" smtClean="0"/>
              <a:t> </a:t>
            </a:r>
            <a:r>
              <a:rPr lang="en-US" dirty="0" err="1"/>
              <a:t>sistemi</a:t>
            </a:r>
            <a:r>
              <a:rPr lang="en-US" dirty="0"/>
              <a:t> </a:t>
            </a:r>
            <a:r>
              <a:rPr lang="en-US" dirty="0" err="1"/>
              <a:t>administrohet</a:t>
            </a:r>
            <a:r>
              <a:rPr lang="en-US" dirty="0"/>
              <a:t> </a:t>
            </a:r>
            <a:r>
              <a:rPr lang="en-US" dirty="0" err="1"/>
              <a:t>ose</a:t>
            </a:r>
            <a:r>
              <a:rPr lang="en-US" dirty="0"/>
              <a:t> </a:t>
            </a:r>
            <a:r>
              <a:rPr lang="en-US" dirty="0" err="1"/>
              <a:t>mirëmbahet</a:t>
            </a:r>
            <a:r>
              <a:rPr lang="en-US" dirty="0"/>
              <a:t> </a:t>
            </a:r>
            <a:r>
              <a:rPr lang="en-US" dirty="0" err="1"/>
              <a:t>nga</a:t>
            </a:r>
            <a:r>
              <a:rPr lang="en-US" dirty="0"/>
              <a:t> </a:t>
            </a:r>
            <a:r>
              <a:rPr lang="en-US" dirty="0" err="1"/>
              <a:t>një</a:t>
            </a:r>
            <a:r>
              <a:rPr lang="en-US" dirty="0"/>
              <a:t> </a:t>
            </a:r>
            <a:r>
              <a:rPr lang="en-US" dirty="0" err="1"/>
              <a:t>kompani</a:t>
            </a:r>
            <a:r>
              <a:rPr lang="en-US" dirty="0"/>
              <a:t> e </a:t>
            </a:r>
            <a:r>
              <a:rPr lang="en-US" dirty="0" err="1"/>
              <a:t>jashtme</a:t>
            </a:r>
            <a:r>
              <a:rPr lang="en-US" dirty="0"/>
              <a:t> </a:t>
            </a:r>
            <a:r>
              <a:rPr lang="en-US" dirty="0" err="1"/>
              <a:t>ose</a:t>
            </a:r>
            <a:r>
              <a:rPr lang="en-US" dirty="0"/>
              <a:t> administrator, </a:t>
            </a:r>
            <a:r>
              <a:rPr lang="en-US" dirty="0" err="1"/>
              <a:t>ju</a:t>
            </a:r>
            <a:r>
              <a:rPr lang="en-US" dirty="0"/>
              <a:t> </a:t>
            </a:r>
            <a:r>
              <a:rPr lang="en-US" dirty="0" err="1"/>
              <a:t>mund</a:t>
            </a:r>
            <a:r>
              <a:rPr lang="en-US" dirty="0"/>
              <a:t> </a:t>
            </a:r>
            <a:r>
              <a:rPr lang="en-US" dirty="0" err="1"/>
              <a:t>të</a:t>
            </a:r>
            <a:r>
              <a:rPr lang="en-US" dirty="0"/>
              <a:t> </a:t>
            </a:r>
            <a:r>
              <a:rPr lang="en-US" dirty="0" err="1"/>
              <a:t>konsideroni</a:t>
            </a:r>
            <a:r>
              <a:rPr lang="en-US" dirty="0"/>
              <a:t> </a:t>
            </a:r>
            <a:r>
              <a:rPr lang="en-US" dirty="0" err="1"/>
              <a:t>përfshirjen</a:t>
            </a:r>
            <a:r>
              <a:rPr lang="en-US" dirty="0"/>
              <a:t> e </a:t>
            </a:r>
            <a:r>
              <a:rPr lang="en-US" dirty="0" err="1"/>
              <a:t>tyre</a:t>
            </a:r>
            <a:r>
              <a:rPr lang="en-US" dirty="0"/>
              <a:t> </a:t>
            </a:r>
            <a:r>
              <a:rPr lang="en-US" dirty="0" err="1"/>
              <a:t>si</a:t>
            </a:r>
            <a:r>
              <a:rPr lang="en-US" dirty="0"/>
              <a:t> </a:t>
            </a:r>
            <a:r>
              <a:rPr lang="en-US" dirty="0" err="1"/>
              <a:t>dëshmitar</a:t>
            </a:r>
            <a:r>
              <a:rPr lang="en-US" dirty="0"/>
              <a:t> </a:t>
            </a:r>
            <a:r>
              <a:rPr lang="en-US" dirty="0" err="1"/>
              <a:t>ekspert</a:t>
            </a:r>
            <a:r>
              <a:rPr lang="en-US" dirty="0"/>
              <a:t> (</a:t>
            </a:r>
            <a:r>
              <a:rPr lang="en-US" dirty="0" err="1"/>
              <a:t>nëse</a:t>
            </a:r>
            <a:r>
              <a:rPr lang="en-US" dirty="0"/>
              <a:t> </a:t>
            </a:r>
            <a:r>
              <a:rPr lang="en-US" dirty="0" err="1"/>
              <a:t>ai</a:t>
            </a:r>
            <a:r>
              <a:rPr lang="en-US" dirty="0"/>
              <a:t> / </a:t>
            </a:r>
            <a:r>
              <a:rPr lang="en-US" dirty="0" err="1"/>
              <a:t>ajo</a:t>
            </a:r>
            <a:r>
              <a:rPr lang="en-US" dirty="0"/>
              <a:t> </a:t>
            </a:r>
            <a:r>
              <a:rPr lang="en-US" dirty="0" err="1" smtClean="0"/>
              <a:t>nuk</a:t>
            </a:r>
            <a:r>
              <a:rPr lang="en-US" dirty="0"/>
              <a:t> </a:t>
            </a:r>
            <a:r>
              <a:rPr lang="en-US" dirty="0" err="1" smtClean="0"/>
              <a:t>është</a:t>
            </a:r>
            <a:r>
              <a:rPr lang="en-US" dirty="0" smtClean="0"/>
              <a:t> </a:t>
            </a:r>
            <a:r>
              <a:rPr lang="en-US" dirty="0" err="1" smtClean="0"/>
              <a:t>në</a:t>
            </a:r>
            <a:r>
              <a:rPr lang="en-US" dirty="0" smtClean="0"/>
              <a:t> </a:t>
            </a:r>
            <a:r>
              <a:rPr lang="en-US" dirty="0" err="1" smtClean="0"/>
              <a:t>konflikt</a:t>
            </a:r>
            <a:r>
              <a:rPr lang="en-US" dirty="0" smtClean="0"/>
              <a:t> </a:t>
            </a:r>
            <a:r>
              <a:rPr lang="en-US" dirty="0" err="1"/>
              <a:t>i</a:t>
            </a:r>
            <a:r>
              <a:rPr lang="en-US" dirty="0"/>
              <a:t> </a:t>
            </a:r>
            <a:r>
              <a:rPr lang="en-US" dirty="0" err="1"/>
              <a:t>interesit</a:t>
            </a:r>
            <a:r>
              <a:rPr lang="en-US" dirty="0"/>
              <a:t>).</a:t>
            </a:r>
            <a:endParaRPr lang="en-US" dirty="0" smtClean="0"/>
          </a:p>
          <a:p>
            <a:pPr algn="just"/>
            <a:r>
              <a:rPr lang="en-US" dirty="0" smtClean="0"/>
              <a:t>Ata </a:t>
            </a:r>
            <a:r>
              <a:rPr lang="en-US" dirty="0" err="1"/>
              <a:t>që</a:t>
            </a:r>
            <a:r>
              <a:rPr lang="en-US" dirty="0"/>
              <a:t> </a:t>
            </a:r>
            <a:r>
              <a:rPr lang="en-US" dirty="0" err="1"/>
              <a:t>merren</a:t>
            </a:r>
            <a:r>
              <a:rPr lang="en-US" dirty="0"/>
              <a:t> me </a:t>
            </a:r>
            <a:r>
              <a:rPr lang="en-US" dirty="0" err="1" smtClean="0"/>
              <a:t>prova</a:t>
            </a:r>
            <a:r>
              <a:rPr lang="en-US" dirty="0" smtClean="0"/>
              <a:t> </a:t>
            </a:r>
            <a:r>
              <a:rPr lang="en-US" dirty="0" err="1"/>
              <a:t>elektronike</a:t>
            </a:r>
            <a:r>
              <a:rPr lang="en-US" dirty="0"/>
              <a:t> (</a:t>
            </a:r>
            <a:r>
              <a:rPr lang="en-US" dirty="0" err="1"/>
              <a:t>dhe</a:t>
            </a:r>
            <a:r>
              <a:rPr lang="en-US" dirty="0"/>
              <a:t> </a:t>
            </a:r>
            <a:r>
              <a:rPr lang="en-US" dirty="0" err="1"/>
              <a:t>në</a:t>
            </a:r>
            <a:r>
              <a:rPr lang="en-US" dirty="0"/>
              <a:t> </a:t>
            </a:r>
            <a:r>
              <a:rPr lang="en-US" dirty="0" err="1"/>
              <a:t>mënyrë</a:t>
            </a:r>
            <a:r>
              <a:rPr lang="en-US" dirty="0"/>
              <a:t> </a:t>
            </a:r>
            <a:r>
              <a:rPr lang="en-US" dirty="0" err="1"/>
              <a:t>ideale</a:t>
            </a:r>
            <a:r>
              <a:rPr lang="en-US" dirty="0"/>
              <a:t> </a:t>
            </a:r>
            <a:r>
              <a:rPr lang="en-US" dirty="0" err="1"/>
              <a:t>të</a:t>
            </a:r>
            <a:r>
              <a:rPr lang="en-US" dirty="0"/>
              <a:t> </a:t>
            </a:r>
            <a:r>
              <a:rPr lang="en-US" dirty="0" err="1"/>
              <a:t>gjithë</a:t>
            </a:r>
            <a:r>
              <a:rPr lang="en-US" dirty="0"/>
              <a:t> </a:t>
            </a:r>
            <a:r>
              <a:rPr lang="en-US" dirty="0" err="1"/>
              <a:t>të</a:t>
            </a:r>
            <a:r>
              <a:rPr lang="en-US" dirty="0"/>
              <a:t> </a:t>
            </a:r>
            <a:r>
              <a:rPr lang="en-US" dirty="0" err="1"/>
              <a:t>pranishmit</a:t>
            </a:r>
            <a:r>
              <a:rPr lang="en-US" dirty="0"/>
              <a:t>) </a:t>
            </a:r>
            <a:r>
              <a:rPr lang="en-US" dirty="0" err="1"/>
              <a:t>duhet</a:t>
            </a:r>
            <a:r>
              <a:rPr lang="en-US" dirty="0"/>
              <a:t> </a:t>
            </a:r>
            <a:r>
              <a:rPr lang="en-US" dirty="0" err="1"/>
              <a:t>të</a:t>
            </a:r>
            <a:r>
              <a:rPr lang="en-US" dirty="0"/>
              <a:t> </a:t>
            </a:r>
            <a:r>
              <a:rPr lang="en-US" dirty="0" err="1"/>
              <a:t>kenë</a:t>
            </a:r>
            <a:r>
              <a:rPr lang="en-US" dirty="0"/>
              <a:t> </a:t>
            </a:r>
            <a:r>
              <a:rPr lang="en-US" dirty="0" err="1"/>
              <a:t>marrë</a:t>
            </a:r>
            <a:r>
              <a:rPr lang="en-US" dirty="0"/>
              <a:t> </a:t>
            </a:r>
            <a:r>
              <a:rPr lang="en-US" dirty="0" err="1"/>
              <a:t>trajnime</a:t>
            </a:r>
            <a:r>
              <a:rPr lang="en-US" dirty="0"/>
              <a:t> </a:t>
            </a:r>
            <a:r>
              <a:rPr lang="en-US" dirty="0" err="1"/>
              <a:t>bazë</a:t>
            </a:r>
            <a:r>
              <a:rPr lang="en-US" dirty="0"/>
              <a:t> </a:t>
            </a:r>
            <a:r>
              <a:rPr lang="en-US" dirty="0" err="1" smtClean="0"/>
              <a:t>për</a:t>
            </a:r>
            <a:r>
              <a:rPr lang="en-US" dirty="0" smtClean="0"/>
              <a:t> </a:t>
            </a:r>
            <a:r>
              <a:rPr lang="en-US" dirty="0" err="1"/>
              <a:t>identifikimin</a:t>
            </a:r>
            <a:r>
              <a:rPr lang="en-US" dirty="0"/>
              <a:t> </a:t>
            </a:r>
            <a:r>
              <a:rPr lang="en-US" dirty="0" err="1"/>
              <a:t>dhe</a:t>
            </a:r>
            <a:r>
              <a:rPr lang="en-US" dirty="0"/>
              <a:t> </a:t>
            </a:r>
            <a:r>
              <a:rPr lang="en-US" dirty="0" err="1"/>
              <a:t>mbledhjen</a:t>
            </a:r>
            <a:r>
              <a:rPr lang="en-US" dirty="0"/>
              <a:t> e </a:t>
            </a:r>
            <a:r>
              <a:rPr lang="en-US" dirty="0" err="1"/>
              <a:t>burimeve</a:t>
            </a:r>
            <a:r>
              <a:rPr lang="en-US" dirty="0"/>
              <a:t> </a:t>
            </a:r>
            <a:r>
              <a:rPr lang="en-US" dirty="0" err="1"/>
              <a:t>të</a:t>
            </a:r>
            <a:r>
              <a:rPr lang="en-US" dirty="0"/>
              <a:t> </a:t>
            </a:r>
            <a:r>
              <a:rPr lang="en-US" dirty="0" err="1"/>
              <a:t>mundshme</a:t>
            </a:r>
            <a:r>
              <a:rPr lang="en-US" dirty="0"/>
              <a:t> </a:t>
            </a:r>
            <a:r>
              <a:rPr lang="en-US" dirty="0" err="1"/>
              <a:t>të</a:t>
            </a:r>
            <a:r>
              <a:rPr lang="en-US" dirty="0"/>
              <a:t> </a:t>
            </a:r>
            <a:r>
              <a:rPr lang="en-US" dirty="0" err="1"/>
              <a:t>provave</a:t>
            </a:r>
            <a:r>
              <a:rPr lang="en-US" dirty="0"/>
              <a:t> </a:t>
            </a:r>
            <a:r>
              <a:rPr lang="en-US" dirty="0" err="1"/>
              <a:t>të</a:t>
            </a:r>
            <a:r>
              <a:rPr lang="en-US" dirty="0"/>
              <a:t> </a:t>
            </a:r>
            <a:r>
              <a:rPr lang="en-US" dirty="0" err="1"/>
              <a:t>tilla</a:t>
            </a:r>
            <a:r>
              <a:rPr lang="en-US" dirty="0"/>
              <a:t>.</a:t>
            </a:r>
            <a:endParaRPr lang="en-US" dirty="0" smtClean="0"/>
          </a:p>
          <a:p>
            <a:pPr algn="just"/>
            <a:r>
              <a:rPr lang="en-US" dirty="0" err="1" smtClean="0"/>
              <a:t>Aty</a:t>
            </a:r>
            <a:r>
              <a:rPr lang="en-US" dirty="0" smtClean="0"/>
              <a:t> </a:t>
            </a:r>
            <a:r>
              <a:rPr lang="en-US" dirty="0" err="1"/>
              <a:t>ku</a:t>
            </a:r>
            <a:r>
              <a:rPr lang="en-US" dirty="0"/>
              <a:t> </a:t>
            </a:r>
            <a:r>
              <a:rPr lang="en-US" dirty="0" err="1"/>
              <a:t>është</a:t>
            </a:r>
            <a:r>
              <a:rPr lang="en-US" dirty="0"/>
              <a:t> e </a:t>
            </a:r>
            <a:r>
              <a:rPr lang="en-US" dirty="0" err="1"/>
              <a:t>mundur</a:t>
            </a:r>
            <a:r>
              <a:rPr lang="en-US" dirty="0"/>
              <a:t>, </a:t>
            </a:r>
            <a:r>
              <a:rPr lang="en-US" dirty="0" err="1"/>
              <a:t>secili</a:t>
            </a:r>
            <a:r>
              <a:rPr lang="en-US" dirty="0"/>
              <a:t> </a:t>
            </a:r>
            <a:r>
              <a:rPr lang="en-US" dirty="0" err="1"/>
              <a:t>grup</a:t>
            </a:r>
            <a:r>
              <a:rPr lang="en-US" dirty="0"/>
              <a:t> </a:t>
            </a:r>
            <a:r>
              <a:rPr lang="en-US" dirty="0" err="1"/>
              <a:t>i</a:t>
            </a:r>
            <a:r>
              <a:rPr lang="en-US" dirty="0"/>
              <a:t> </a:t>
            </a:r>
            <a:r>
              <a:rPr lang="en-US" dirty="0" err="1"/>
              <a:t>ngarkuar</a:t>
            </a:r>
            <a:r>
              <a:rPr lang="en-US" dirty="0"/>
              <a:t> me </a:t>
            </a:r>
            <a:r>
              <a:rPr lang="en-US" dirty="0" err="1"/>
              <a:t>marrjen</a:t>
            </a:r>
            <a:r>
              <a:rPr lang="en-US" dirty="0"/>
              <a:t> e </a:t>
            </a:r>
            <a:r>
              <a:rPr lang="en-US" dirty="0" err="1"/>
              <a:t>provave</a:t>
            </a:r>
            <a:r>
              <a:rPr lang="en-US" dirty="0"/>
              <a:t> </a:t>
            </a:r>
            <a:r>
              <a:rPr lang="en-US" dirty="0" err="1"/>
              <a:t>elektronike</a:t>
            </a:r>
            <a:r>
              <a:rPr lang="en-US" dirty="0"/>
              <a:t> </a:t>
            </a:r>
            <a:r>
              <a:rPr lang="en-US" dirty="0" err="1"/>
              <a:t>duhet</a:t>
            </a:r>
            <a:r>
              <a:rPr lang="en-US" dirty="0"/>
              <a:t> </a:t>
            </a:r>
            <a:r>
              <a:rPr lang="en-US" dirty="0" err="1"/>
              <a:t>të</a:t>
            </a:r>
            <a:r>
              <a:rPr lang="en-US" dirty="0"/>
              <a:t> </a:t>
            </a:r>
            <a:r>
              <a:rPr lang="en-US" dirty="0" err="1"/>
              <a:t>përbëhet</a:t>
            </a:r>
            <a:r>
              <a:rPr lang="en-US" dirty="0"/>
              <a:t> </a:t>
            </a:r>
            <a:r>
              <a:rPr lang="en-US" dirty="0" err="1"/>
              <a:t>nga</a:t>
            </a:r>
            <a:r>
              <a:rPr lang="en-US" dirty="0"/>
              <a:t> </a:t>
            </a:r>
            <a:r>
              <a:rPr lang="en-US" dirty="0" err="1"/>
              <a:t>të</a:t>
            </a:r>
            <a:r>
              <a:rPr lang="en-US" dirty="0"/>
              <a:t> </a:t>
            </a:r>
            <a:r>
              <a:rPr lang="en-US" dirty="0" err="1"/>
              <a:t>paktën</a:t>
            </a:r>
            <a:r>
              <a:rPr lang="en-US" dirty="0"/>
              <a:t> </a:t>
            </a:r>
            <a:r>
              <a:rPr lang="en-US" dirty="0" err="1"/>
              <a:t>dy</a:t>
            </a:r>
            <a:r>
              <a:rPr lang="en-US" dirty="0"/>
              <a:t> </a:t>
            </a:r>
            <a:r>
              <a:rPr lang="en-US" dirty="0" err="1"/>
              <a:t>oficerë</a:t>
            </a:r>
            <a:r>
              <a:rPr lang="en-US" dirty="0"/>
              <a:t> </a:t>
            </a:r>
            <a:r>
              <a:rPr lang="en-US" dirty="0" err="1"/>
              <a:t>në</a:t>
            </a:r>
            <a:r>
              <a:rPr lang="en-US" dirty="0"/>
              <a:t> </a:t>
            </a:r>
            <a:r>
              <a:rPr lang="en-US" dirty="0" err="1"/>
              <a:t>mënyrë</a:t>
            </a:r>
            <a:r>
              <a:rPr lang="en-US" dirty="0"/>
              <a:t> </a:t>
            </a:r>
            <a:r>
              <a:rPr lang="en-US" dirty="0" err="1"/>
              <a:t>që</a:t>
            </a:r>
            <a:r>
              <a:rPr lang="en-US" dirty="0"/>
              <a:t> </a:t>
            </a:r>
            <a:r>
              <a:rPr lang="en-US" dirty="0" err="1"/>
              <a:t>të</a:t>
            </a:r>
            <a:r>
              <a:rPr lang="en-US" dirty="0"/>
              <a:t> </a:t>
            </a:r>
            <a:r>
              <a:rPr lang="en-US" dirty="0" err="1"/>
              <a:t>ketë</a:t>
            </a:r>
            <a:r>
              <a:rPr lang="en-US" dirty="0"/>
              <a:t> </a:t>
            </a:r>
            <a:r>
              <a:rPr lang="en-US" dirty="0" err="1"/>
              <a:t>dëshmitarë</a:t>
            </a:r>
            <a:r>
              <a:rPr lang="en-US" dirty="0"/>
              <a:t> </a:t>
            </a:r>
            <a:r>
              <a:rPr lang="en-US" dirty="0" err="1"/>
              <a:t>për</a:t>
            </a:r>
            <a:r>
              <a:rPr lang="en-US" dirty="0"/>
              <a:t> </a:t>
            </a:r>
            <a:r>
              <a:rPr lang="en-US" dirty="0" err="1"/>
              <a:t>çdo</a:t>
            </a:r>
            <a:r>
              <a:rPr lang="en-US" dirty="0"/>
              <a:t> </a:t>
            </a:r>
            <a:r>
              <a:rPr lang="en-US" dirty="0" err="1"/>
              <a:t>veprim</a:t>
            </a:r>
            <a:r>
              <a:rPr lang="en-US" dirty="0"/>
              <a:t>.</a:t>
            </a:r>
          </a:p>
          <a:p>
            <a:pPr algn="just"/>
            <a:r>
              <a:rPr lang="en-US" dirty="0" err="1"/>
              <a:t>Të</a:t>
            </a:r>
            <a:r>
              <a:rPr lang="en-US" dirty="0"/>
              <a:t> </a:t>
            </a:r>
            <a:r>
              <a:rPr lang="en-US" dirty="0" err="1"/>
              <a:t>gjithë</a:t>
            </a:r>
            <a:r>
              <a:rPr lang="en-US" dirty="0"/>
              <a:t> </a:t>
            </a:r>
            <a:r>
              <a:rPr lang="en-US" dirty="0" err="1"/>
              <a:t>anëtarët</a:t>
            </a:r>
            <a:r>
              <a:rPr lang="en-US" dirty="0"/>
              <a:t> e </a:t>
            </a:r>
            <a:r>
              <a:rPr lang="en-US" dirty="0" err="1"/>
              <a:t>ekipit</a:t>
            </a:r>
            <a:r>
              <a:rPr lang="en-US" dirty="0"/>
              <a:t> </a:t>
            </a:r>
            <a:r>
              <a:rPr lang="en-US" dirty="0" err="1"/>
              <a:t>duhet</a:t>
            </a:r>
            <a:r>
              <a:rPr lang="en-US" dirty="0"/>
              <a:t> </a:t>
            </a:r>
            <a:r>
              <a:rPr lang="en-US" dirty="0" err="1"/>
              <a:t>të</a:t>
            </a:r>
            <a:r>
              <a:rPr lang="en-US" dirty="0"/>
              <a:t> </a:t>
            </a:r>
            <a:r>
              <a:rPr lang="en-US" dirty="0" err="1"/>
              <a:t>njohin</a:t>
            </a:r>
            <a:r>
              <a:rPr lang="en-US" dirty="0"/>
              <a:t> </a:t>
            </a:r>
            <a:r>
              <a:rPr lang="en-US" dirty="0" err="1"/>
              <a:t>parimet</a:t>
            </a:r>
            <a:r>
              <a:rPr lang="en-US" dirty="0"/>
              <a:t> </a:t>
            </a:r>
            <a:r>
              <a:rPr lang="en-US" dirty="0" err="1"/>
              <a:t>që</a:t>
            </a:r>
            <a:r>
              <a:rPr lang="en-US" dirty="0"/>
              <a:t> </a:t>
            </a:r>
            <a:r>
              <a:rPr lang="en-US" dirty="0" err="1"/>
              <a:t>duhet</a:t>
            </a:r>
            <a:r>
              <a:rPr lang="en-US" dirty="0"/>
              <a:t> </a:t>
            </a:r>
            <a:r>
              <a:rPr lang="en-US" dirty="0" err="1"/>
              <a:t>të</a:t>
            </a:r>
            <a:r>
              <a:rPr lang="en-US" dirty="0"/>
              <a:t> </a:t>
            </a:r>
            <a:r>
              <a:rPr lang="en-US" dirty="0" err="1"/>
              <a:t>zbatohen</a:t>
            </a:r>
            <a:r>
              <a:rPr lang="en-US" dirty="0"/>
              <a:t> </a:t>
            </a:r>
            <a:r>
              <a:rPr lang="en-US" dirty="0" err="1"/>
              <a:t>gjatë</a:t>
            </a:r>
            <a:r>
              <a:rPr lang="en-US" dirty="0"/>
              <a:t> </a:t>
            </a:r>
            <a:r>
              <a:rPr lang="en-US" dirty="0" err="1"/>
              <a:t>trajtimit</a:t>
            </a:r>
            <a:r>
              <a:rPr lang="en-US" dirty="0"/>
              <a:t> </a:t>
            </a:r>
            <a:r>
              <a:rPr lang="en-US" dirty="0" err="1"/>
              <a:t>të</a:t>
            </a:r>
            <a:r>
              <a:rPr lang="en-US" dirty="0"/>
              <a:t> </a:t>
            </a:r>
            <a:r>
              <a:rPr lang="en-US" dirty="0" err="1"/>
              <a:t>provave</a:t>
            </a:r>
            <a:r>
              <a:rPr lang="en-US" dirty="0"/>
              <a:t> </a:t>
            </a:r>
            <a:r>
              <a:rPr lang="en-US" dirty="0" err="1"/>
              <a:t>elektronike</a:t>
            </a:r>
            <a:r>
              <a:rPr lang="en-US" dirty="0"/>
              <a:t>, </a:t>
            </a:r>
            <a:r>
              <a:rPr lang="en-US" dirty="0" err="1"/>
              <a:t>si</a:t>
            </a:r>
            <a:r>
              <a:rPr lang="en-US" dirty="0"/>
              <a:t> </a:t>
            </a:r>
            <a:r>
              <a:rPr lang="en-US" dirty="0" err="1"/>
              <a:t>dhe</a:t>
            </a:r>
            <a:r>
              <a:rPr lang="en-US" dirty="0"/>
              <a:t> </a:t>
            </a:r>
            <a:r>
              <a:rPr lang="en-US" dirty="0" err="1"/>
              <a:t>atyre</a:t>
            </a:r>
            <a:r>
              <a:rPr lang="en-US" dirty="0"/>
              <a:t> </a:t>
            </a:r>
            <a:r>
              <a:rPr lang="en-US" dirty="0" err="1"/>
              <a:t>që</a:t>
            </a:r>
            <a:r>
              <a:rPr lang="en-US" dirty="0"/>
              <a:t> </a:t>
            </a:r>
            <a:r>
              <a:rPr lang="en-US" dirty="0" err="1"/>
              <a:t>përdoren</a:t>
            </a:r>
            <a:r>
              <a:rPr lang="en-US" dirty="0"/>
              <a:t> </a:t>
            </a:r>
            <a:r>
              <a:rPr lang="en-US" dirty="0" err="1"/>
              <a:t>për</a:t>
            </a:r>
            <a:r>
              <a:rPr lang="en-US" dirty="0"/>
              <a:t> </a:t>
            </a:r>
            <a:r>
              <a:rPr lang="en-US" dirty="0" err="1"/>
              <a:t>trajtimin</a:t>
            </a:r>
            <a:r>
              <a:rPr lang="en-US" dirty="0"/>
              <a:t> e </a:t>
            </a:r>
            <a:r>
              <a:rPr lang="en-US" dirty="0" err="1"/>
              <a:t>provave</a:t>
            </a:r>
            <a:r>
              <a:rPr lang="en-US" dirty="0"/>
              <a:t> </a:t>
            </a:r>
            <a:r>
              <a:rPr lang="en-US" dirty="0" err="1"/>
              <a:t>të</a:t>
            </a:r>
            <a:r>
              <a:rPr lang="en-US" dirty="0"/>
              <a:t> </a:t>
            </a:r>
            <a:r>
              <a:rPr lang="en-US" dirty="0" err="1"/>
              <a:t>tjera</a:t>
            </a:r>
            <a:r>
              <a:rPr lang="en-US" dirty="0"/>
              <a:t> </a:t>
            </a:r>
            <a:r>
              <a:rPr lang="en-US" dirty="0" err="1" smtClean="0"/>
              <a:t>fizike</a:t>
            </a:r>
            <a:r>
              <a:rPr lang="en-US" dirty="0" smtClean="0"/>
              <a:t>. </a:t>
            </a:r>
          </a:p>
          <a:p>
            <a:pPr algn="just"/>
            <a:r>
              <a:rPr lang="en-US" dirty="0"/>
              <a:t>Ata </a:t>
            </a:r>
            <a:r>
              <a:rPr lang="en-US" dirty="0" err="1"/>
              <a:t>gjithashtu</a:t>
            </a:r>
            <a:r>
              <a:rPr lang="en-US" dirty="0"/>
              <a:t> </a:t>
            </a:r>
            <a:r>
              <a:rPr lang="en-US" dirty="0" err="1"/>
              <a:t>duhet</a:t>
            </a:r>
            <a:r>
              <a:rPr lang="en-US" dirty="0"/>
              <a:t> </a:t>
            </a:r>
            <a:r>
              <a:rPr lang="en-US" dirty="0" err="1"/>
              <a:t>të</a:t>
            </a:r>
            <a:r>
              <a:rPr lang="en-US" dirty="0"/>
              <a:t> </a:t>
            </a:r>
            <a:r>
              <a:rPr lang="en-US" dirty="0" err="1"/>
              <a:t>dinë</a:t>
            </a:r>
            <a:r>
              <a:rPr lang="en-US" dirty="0"/>
              <a:t> se </a:t>
            </a:r>
            <a:r>
              <a:rPr lang="en-US" dirty="0" err="1"/>
              <a:t>në</a:t>
            </a:r>
            <a:r>
              <a:rPr lang="en-US" dirty="0"/>
              <a:t> </a:t>
            </a:r>
            <a:r>
              <a:rPr lang="en-US" dirty="0" err="1"/>
              <a:t>situata</a:t>
            </a:r>
            <a:r>
              <a:rPr lang="en-US" dirty="0"/>
              <a:t> </a:t>
            </a:r>
            <a:r>
              <a:rPr lang="en-US" dirty="0" err="1"/>
              <a:t>të</a:t>
            </a:r>
            <a:r>
              <a:rPr lang="en-US" dirty="0"/>
              <a:t> </a:t>
            </a:r>
            <a:r>
              <a:rPr lang="en-US" dirty="0" err="1"/>
              <a:t>caktuara</a:t>
            </a:r>
            <a:r>
              <a:rPr lang="en-US" dirty="0"/>
              <a:t> </a:t>
            </a:r>
            <a:r>
              <a:rPr lang="en-US" dirty="0" err="1"/>
              <a:t>ata</a:t>
            </a:r>
            <a:r>
              <a:rPr lang="en-US" dirty="0"/>
              <a:t> </a:t>
            </a:r>
            <a:r>
              <a:rPr lang="en-US" dirty="0" err="1"/>
              <a:t>duhet</a:t>
            </a:r>
            <a:r>
              <a:rPr lang="en-US" dirty="0"/>
              <a:t> </a:t>
            </a:r>
            <a:r>
              <a:rPr lang="en-US" dirty="0" err="1"/>
              <a:t>të</a:t>
            </a:r>
            <a:r>
              <a:rPr lang="en-US" dirty="0"/>
              <a:t> </a:t>
            </a:r>
            <a:r>
              <a:rPr lang="en-US" dirty="0" err="1"/>
              <a:t>kontaktojnë</a:t>
            </a:r>
            <a:r>
              <a:rPr lang="en-US" dirty="0"/>
              <a:t> </a:t>
            </a:r>
            <a:r>
              <a:rPr lang="en-US" dirty="0" err="1"/>
              <a:t>një</a:t>
            </a:r>
            <a:r>
              <a:rPr lang="en-US" dirty="0"/>
              <a:t> </a:t>
            </a:r>
            <a:r>
              <a:rPr lang="en-US" dirty="0" err="1"/>
              <a:t>njësi</a:t>
            </a:r>
            <a:r>
              <a:rPr lang="en-US" dirty="0"/>
              <a:t> </a:t>
            </a:r>
            <a:r>
              <a:rPr lang="en-US" dirty="0" err="1"/>
              <a:t>të</a:t>
            </a:r>
            <a:r>
              <a:rPr lang="en-US" dirty="0"/>
              <a:t> </a:t>
            </a:r>
            <a:r>
              <a:rPr lang="en-US" dirty="0" err="1"/>
              <a:t>specializuar</a:t>
            </a:r>
            <a:r>
              <a:rPr lang="en-US" dirty="0"/>
              <a:t> </a:t>
            </a:r>
            <a:r>
              <a:rPr lang="en-US" dirty="0" err="1"/>
              <a:t>dhe</a:t>
            </a:r>
            <a:r>
              <a:rPr lang="en-US" dirty="0"/>
              <a:t> </a:t>
            </a:r>
            <a:r>
              <a:rPr lang="en-US" dirty="0" err="1"/>
              <a:t>duhet</a:t>
            </a:r>
            <a:r>
              <a:rPr lang="en-US" dirty="0"/>
              <a:t> ta </a:t>
            </a:r>
            <a:r>
              <a:rPr lang="en-US" dirty="0" err="1"/>
              <a:t>kenë</a:t>
            </a:r>
            <a:r>
              <a:rPr lang="en-US" dirty="0"/>
              <a:t> </a:t>
            </a:r>
            <a:r>
              <a:rPr lang="en-US" dirty="0" err="1"/>
              <a:t>këtë</a:t>
            </a:r>
            <a:r>
              <a:rPr lang="en-US" dirty="0"/>
              <a:t> </a:t>
            </a:r>
            <a:r>
              <a:rPr lang="en-US" dirty="0" err="1"/>
              <a:t>informacion</a:t>
            </a:r>
            <a:r>
              <a:rPr lang="en-US" dirty="0"/>
              <a:t> </a:t>
            </a:r>
            <a:r>
              <a:rPr lang="en-US" dirty="0" err="1"/>
              <a:t>kontaktues</a:t>
            </a:r>
            <a:r>
              <a:rPr lang="en-US" dirty="0"/>
              <a:t> </a:t>
            </a:r>
            <a:r>
              <a:rPr lang="en-US" dirty="0" err="1"/>
              <a:t>të</a:t>
            </a:r>
            <a:r>
              <a:rPr lang="en-US" dirty="0"/>
              <a:t> </a:t>
            </a:r>
            <a:r>
              <a:rPr lang="en-US" dirty="0" err="1"/>
              <a:t>gatshëm</a:t>
            </a:r>
            <a:r>
              <a:rPr lang="en-US" dirty="0"/>
              <a:t> </a:t>
            </a:r>
            <a:r>
              <a:rPr lang="en-US" dirty="0" err="1"/>
              <a:t>nëse</a:t>
            </a:r>
            <a:r>
              <a:rPr lang="en-US" dirty="0"/>
              <a:t> </a:t>
            </a:r>
            <a:r>
              <a:rPr lang="en-US" dirty="0" err="1"/>
              <a:t>nuk</a:t>
            </a:r>
            <a:r>
              <a:rPr lang="en-US" dirty="0"/>
              <a:t> </a:t>
            </a:r>
            <a:r>
              <a:rPr lang="en-US" dirty="0" err="1"/>
              <a:t>kanë</a:t>
            </a:r>
            <a:r>
              <a:rPr lang="en-US" dirty="0"/>
              <a:t> </a:t>
            </a:r>
            <a:r>
              <a:rPr lang="en-US" dirty="0" err="1"/>
              <a:t>përfshirë</a:t>
            </a:r>
            <a:r>
              <a:rPr lang="en-US" dirty="0"/>
              <a:t> </a:t>
            </a:r>
            <a:r>
              <a:rPr lang="en-US" dirty="0" err="1"/>
              <a:t>specialistë</a:t>
            </a:r>
            <a:r>
              <a:rPr lang="en-US" dirty="0"/>
              <a:t> </a:t>
            </a:r>
            <a:r>
              <a:rPr lang="en-US" dirty="0" err="1"/>
              <a:t>në</a:t>
            </a:r>
            <a:r>
              <a:rPr lang="en-US" dirty="0"/>
              <a:t> </a:t>
            </a:r>
            <a:r>
              <a:rPr lang="en-US" dirty="0" err="1"/>
              <a:t>kërkim</a:t>
            </a:r>
            <a:r>
              <a:rPr lang="en-US" dirty="0"/>
              <a:t>.</a:t>
            </a:r>
          </a:p>
          <a:p>
            <a:pPr algn="just"/>
            <a:endParaRPr lang="en-US" dirty="0"/>
          </a:p>
        </p:txBody>
      </p:sp>
      <p:sp>
        <p:nvSpPr>
          <p:cNvPr id="4" name="Espace réservé du numéro de diapositive 3"/>
          <p:cNvSpPr>
            <a:spLocks noGrp="1"/>
          </p:cNvSpPr>
          <p:nvPr>
            <p:ph type="sldNum" sz="quarter" idx="12"/>
          </p:nvPr>
        </p:nvSpPr>
        <p:spPr/>
        <p:txBody>
          <a:bodyPr/>
          <a:lstStyle/>
          <a:p>
            <a:r>
              <a:rPr lang="en-US" dirty="0" smtClean="0"/>
              <a:t>!</a:t>
            </a:r>
            <a:fld id="{C1820EB3-92EE-104B-92CD-26C09B1518FE}" type="slidenum">
              <a:rPr lang="en-US" smtClean="0"/>
              <a:pPr/>
              <a:t>73</a:t>
            </a:fld>
            <a:endParaRPr lang="en-US" dirty="0"/>
          </a:p>
        </p:txBody>
      </p:sp>
    </p:spTree>
    <p:extLst>
      <p:ext uri="{BB962C8B-B14F-4D97-AF65-F5344CB8AC3E}">
        <p14:creationId xmlns:p14="http://schemas.microsoft.com/office/powerpoint/2010/main" val="185603034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r>
              <a:rPr lang="en-US" dirty="0" smtClean="0"/>
              <a:t>!</a:t>
            </a:r>
            <a:fld id="{CBD56858-EB0B-D04D-B23C-7A827FD60C9F}" type="slidenum">
              <a:rPr lang="en-US" smtClean="0"/>
              <a:pPr/>
              <a:t>74</a:t>
            </a:fld>
            <a:endParaRPr lang="en-US" dirty="0"/>
          </a:p>
        </p:txBody>
      </p:sp>
      <p:sp>
        <p:nvSpPr>
          <p:cNvPr id="5" name="TextBox 4"/>
          <p:cNvSpPr txBox="1"/>
          <p:nvPr/>
        </p:nvSpPr>
        <p:spPr>
          <a:xfrm>
            <a:off x="3070159" y="2672375"/>
            <a:ext cx="3069285" cy="1077218"/>
          </a:xfrm>
          <a:prstGeom prst="rect">
            <a:avLst/>
          </a:prstGeom>
          <a:noFill/>
        </p:spPr>
        <p:txBody>
          <a:bodyPr wrap="square" rtlCol="0">
            <a:spAutoFit/>
          </a:bodyPr>
          <a:lstStyle/>
          <a:p>
            <a:pPr algn="ctr"/>
            <a:r>
              <a:rPr lang="en-GB" sz="3200" b="1" dirty="0">
                <a:solidFill>
                  <a:schemeClr val="accent1">
                    <a:lumMod val="25000"/>
                  </a:schemeClr>
                </a:solidFill>
                <a:latin typeface="Calibri" pitchFamily="34" charset="0"/>
              </a:rPr>
              <a:t>PLANIFIKIMI</a:t>
            </a:r>
          </a:p>
          <a:p>
            <a:pPr algn="ctr"/>
            <a:r>
              <a:rPr lang="en-GB" sz="3200" b="1" dirty="0">
                <a:solidFill>
                  <a:schemeClr val="accent1">
                    <a:lumMod val="25000"/>
                  </a:schemeClr>
                </a:solidFill>
                <a:latin typeface="Calibri" pitchFamily="34" charset="0"/>
              </a:rPr>
              <a:t>DHE PËRGATITJA</a:t>
            </a:r>
            <a:endParaRPr lang="en-US" sz="3200" dirty="0"/>
          </a:p>
        </p:txBody>
      </p:sp>
    </p:spTree>
    <p:extLst>
      <p:ext uri="{BB962C8B-B14F-4D97-AF65-F5344CB8AC3E}">
        <p14:creationId xmlns:p14="http://schemas.microsoft.com/office/powerpoint/2010/main" val="1335816573"/>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err="1" smtClean="0"/>
              <a:t>Planifikimi</a:t>
            </a:r>
            <a:r>
              <a:rPr lang="en-US" b="1" dirty="0" smtClean="0"/>
              <a:t> </a:t>
            </a:r>
            <a:r>
              <a:rPr lang="en-US" b="1" dirty="0" err="1" smtClean="0"/>
              <a:t>dhe</a:t>
            </a:r>
            <a:r>
              <a:rPr lang="en-US" b="1" dirty="0" smtClean="0"/>
              <a:t> </a:t>
            </a:r>
            <a:r>
              <a:rPr lang="en-US" b="1" dirty="0" err="1" smtClean="0"/>
              <a:t>Përgatitja</a:t>
            </a:r>
            <a:endParaRPr lang="en-US" b="1" dirty="0"/>
          </a:p>
        </p:txBody>
      </p:sp>
      <p:sp>
        <p:nvSpPr>
          <p:cNvPr id="3" name="Content Placeholder 2"/>
          <p:cNvSpPr>
            <a:spLocks noGrp="1"/>
          </p:cNvSpPr>
          <p:nvPr>
            <p:ph idx="1"/>
          </p:nvPr>
        </p:nvSpPr>
        <p:spPr/>
        <p:txBody>
          <a:bodyPr>
            <a:normAutofit/>
          </a:bodyPr>
          <a:lstStyle/>
          <a:p>
            <a:pPr marL="0" indent="0" algn="just">
              <a:buNone/>
            </a:pPr>
            <a:r>
              <a:rPr lang="en-US" dirty="0" err="1"/>
              <a:t>Procesi</a:t>
            </a:r>
            <a:r>
              <a:rPr lang="en-US" dirty="0"/>
              <a:t> </a:t>
            </a:r>
            <a:r>
              <a:rPr lang="en-US" dirty="0" err="1"/>
              <a:t>i</a:t>
            </a:r>
            <a:r>
              <a:rPr lang="en-US" dirty="0"/>
              <a:t> </a:t>
            </a:r>
            <a:r>
              <a:rPr lang="en-US" dirty="0" err="1"/>
              <a:t>planifikimit</a:t>
            </a:r>
            <a:r>
              <a:rPr lang="en-US" dirty="0"/>
              <a:t> </a:t>
            </a:r>
            <a:r>
              <a:rPr lang="en-US" dirty="0" err="1"/>
              <a:t>dhe</a:t>
            </a:r>
            <a:r>
              <a:rPr lang="en-US" dirty="0"/>
              <a:t> </a:t>
            </a:r>
            <a:r>
              <a:rPr lang="en-US" dirty="0" err="1"/>
              <a:t>përgatitjes</a:t>
            </a:r>
            <a:r>
              <a:rPr lang="en-US" dirty="0"/>
              <a:t> </a:t>
            </a:r>
            <a:r>
              <a:rPr lang="en-US" dirty="0" err="1"/>
              <a:t>duhet</a:t>
            </a:r>
            <a:r>
              <a:rPr lang="en-US" dirty="0"/>
              <a:t> </a:t>
            </a:r>
            <a:r>
              <a:rPr lang="en-US" dirty="0" err="1"/>
              <a:t>të</a:t>
            </a:r>
            <a:r>
              <a:rPr lang="en-US" dirty="0"/>
              <a:t> </a:t>
            </a:r>
            <a:r>
              <a:rPr lang="en-US" dirty="0" err="1"/>
              <a:t>jetë</a:t>
            </a:r>
            <a:r>
              <a:rPr lang="en-US" dirty="0"/>
              <a:t> </a:t>
            </a:r>
            <a:r>
              <a:rPr lang="en-US" dirty="0" err="1"/>
              <a:t>mjaft</a:t>
            </a:r>
            <a:r>
              <a:rPr lang="en-US" dirty="0"/>
              <a:t> </a:t>
            </a:r>
            <a:r>
              <a:rPr lang="en-US" dirty="0" err="1"/>
              <a:t>rigoroz</a:t>
            </a:r>
            <a:r>
              <a:rPr lang="en-US" dirty="0"/>
              <a:t> </a:t>
            </a:r>
            <a:r>
              <a:rPr lang="en-US" dirty="0" err="1"/>
              <a:t>për</a:t>
            </a:r>
            <a:r>
              <a:rPr lang="en-US" dirty="0"/>
              <a:t> </a:t>
            </a:r>
            <a:r>
              <a:rPr lang="en-US" dirty="0" err="1"/>
              <a:t>të</a:t>
            </a:r>
            <a:r>
              <a:rPr lang="en-US" dirty="0"/>
              <a:t> </a:t>
            </a:r>
            <a:r>
              <a:rPr lang="en-US" dirty="0" err="1"/>
              <a:t>identifikuar</a:t>
            </a:r>
            <a:r>
              <a:rPr lang="en-US" dirty="0"/>
              <a:t> </a:t>
            </a:r>
            <a:r>
              <a:rPr lang="en-US" dirty="0" err="1"/>
              <a:t>nivelin</a:t>
            </a:r>
            <a:r>
              <a:rPr lang="en-US" dirty="0"/>
              <a:t> e </a:t>
            </a:r>
            <a:r>
              <a:rPr lang="en-US" dirty="0" err="1"/>
              <a:t>mbështetjes</a:t>
            </a:r>
            <a:r>
              <a:rPr lang="en-US" dirty="0"/>
              <a:t> </a:t>
            </a:r>
            <a:r>
              <a:rPr lang="en-US" dirty="0" err="1"/>
              <a:t>ligjore</a:t>
            </a:r>
            <a:r>
              <a:rPr lang="en-US" dirty="0"/>
              <a:t> </a:t>
            </a:r>
            <a:r>
              <a:rPr lang="en-US" dirty="0" err="1"/>
              <a:t>që</a:t>
            </a:r>
            <a:r>
              <a:rPr lang="en-US" dirty="0"/>
              <a:t> do </a:t>
            </a:r>
            <a:r>
              <a:rPr lang="en-US" dirty="0" err="1"/>
              <a:t>të</a:t>
            </a:r>
            <a:r>
              <a:rPr lang="en-US" dirty="0"/>
              <a:t> </a:t>
            </a:r>
            <a:r>
              <a:rPr lang="en-US" dirty="0" err="1"/>
              <a:t>kërkohet</a:t>
            </a:r>
            <a:r>
              <a:rPr lang="en-US" dirty="0"/>
              <a:t> </a:t>
            </a:r>
            <a:r>
              <a:rPr lang="en-US" dirty="0" err="1"/>
              <a:t>në</a:t>
            </a:r>
            <a:r>
              <a:rPr lang="en-US" dirty="0"/>
              <a:t> </a:t>
            </a:r>
            <a:r>
              <a:rPr lang="en-US" dirty="0" err="1"/>
              <a:t>vendngjarje</a:t>
            </a:r>
            <a:r>
              <a:rPr lang="en-US" dirty="0"/>
              <a:t>. Kur </a:t>
            </a:r>
            <a:r>
              <a:rPr lang="en-US" dirty="0" err="1"/>
              <a:t>është</a:t>
            </a:r>
            <a:r>
              <a:rPr lang="en-US" dirty="0"/>
              <a:t> </a:t>
            </a:r>
            <a:r>
              <a:rPr lang="en-US" dirty="0" err="1"/>
              <a:t>identifikuar</a:t>
            </a:r>
            <a:r>
              <a:rPr lang="en-US" dirty="0"/>
              <a:t> </a:t>
            </a:r>
            <a:r>
              <a:rPr lang="en-US" dirty="0" err="1"/>
              <a:t>nevoja</a:t>
            </a:r>
            <a:r>
              <a:rPr lang="en-US" dirty="0"/>
              <a:t> </a:t>
            </a:r>
            <a:r>
              <a:rPr lang="en-US" dirty="0" err="1"/>
              <a:t>për</a:t>
            </a:r>
            <a:r>
              <a:rPr lang="en-US" dirty="0"/>
              <a:t> </a:t>
            </a:r>
            <a:r>
              <a:rPr lang="en-US" dirty="0" err="1"/>
              <a:t>ekspertizë</a:t>
            </a:r>
            <a:r>
              <a:rPr lang="en-US" dirty="0"/>
              <a:t> </a:t>
            </a:r>
            <a:r>
              <a:rPr lang="en-US" dirty="0" err="1"/>
              <a:t>të</a:t>
            </a:r>
            <a:r>
              <a:rPr lang="en-US" dirty="0"/>
              <a:t> </a:t>
            </a:r>
            <a:r>
              <a:rPr lang="en-US" dirty="0" err="1"/>
              <a:t>mjekësisë</a:t>
            </a:r>
            <a:r>
              <a:rPr lang="en-US" dirty="0"/>
              <a:t> </a:t>
            </a:r>
            <a:r>
              <a:rPr lang="en-US" dirty="0" err="1"/>
              <a:t>ligjore</a:t>
            </a:r>
            <a:r>
              <a:rPr lang="en-US" dirty="0"/>
              <a:t> </a:t>
            </a:r>
            <a:r>
              <a:rPr lang="en-US" dirty="0" err="1"/>
              <a:t>dixhitale</a:t>
            </a:r>
            <a:r>
              <a:rPr lang="en-US" dirty="0"/>
              <a:t>, </a:t>
            </a:r>
            <a:r>
              <a:rPr lang="en-US" dirty="0" err="1"/>
              <a:t>personi</a:t>
            </a:r>
            <a:r>
              <a:rPr lang="en-US" dirty="0"/>
              <a:t> </a:t>
            </a:r>
            <a:r>
              <a:rPr lang="en-US" dirty="0" err="1"/>
              <a:t>përgjegjës</a:t>
            </a:r>
            <a:r>
              <a:rPr lang="en-US" dirty="0"/>
              <a:t> </a:t>
            </a:r>
            <a:r>
              <a:rPr lang="en-US" dirty="0" err="1"/>
              <a:t>për</a:t>
            </a:r>
            <a:r>
              <a:rPr lang="en-US" dirty="0"/>
              <a:t> </a:t>
            </a:r>
            <a:r>
              <a:rPr lang="en-US" dirty="0" err="1"/>
              <a:t>kërkim</a:t>
            </a:r>
            <a:r>
              <a:rPr lang="en-US" dirty="0"/>
              <a:t> </a:t>
            </a:r>
            <a:r>
              <a:rPr lang="en-US" dirty="0" err="1"/>
              <a:t>duhet</a:t>
            </a:r>
            <a:r>
              <a:rPr lang="en-US" dirty="0"/>
              <a:t> </a:t>
            </a:r>
            <a:r>
              <a:rPr lang="en-US" dirty="0" err="1"/>
              <a:t>të</a:t>
            </a:r>
            <a:r>
              <a:rPr lang="en-US" dirty="0"/>
              <a:t> </a:t>
            </a:r>
            <a:r>
              <a:rPr lang="en-US" dirty="0" err="1"/>
              <a:t>informojë</a:t>
            </a:r>
            <a:r>
              <a:rPr lang="en-US" dirty="0"/>
              <a:t> </a:t>
            </a:r>
            <a:r>
              <a:rPr lang="en-US" dirty="0" err="1"/>
              <a:t>njësinë</a:t>
            </a:r>
            <a:r>
              <a:rPr lang="en-US" dirty="0"/>
              <a:t> </a:t>
            </a:r>
            <a:r>
              <a:rPr lang="en-US" dirty="0" err="1"/>
              <a:t>mjeko-ligjore</a:t>
            </a:r>
            <a:r>
              <a:rPr lang="en-US" dirty="0"/>
              <a:t> </a:t>
            </a:r>
            <a:r>
              <a:rPr lang="en-US" dirty="0" err="1"/>
              <a:t>lokale</a:t>
            </a:r>
            <a:r>
              <a:rPr lang="en-US" dirty="0"/>
              <a:t> </a:t>
            </a:r>
            <a:r>
              <a:rPr lang="en-US" dirty="0" err="1"/>
              <a:t>dhe</a:t>
            </a:r>
            <a:r>
              <a:rPr lang="en-US" dirty="0"/>
              <a:t> / </a:t>
            </a:r>
            <a:r>
              <a:rPr lang="en-US" dirty="0" err="1"/>
              <a:t>ose</a:t>
            </a:r>
            <a:r>
              <a:rPr lang="en-US" dirty="0"/>
              <a:t> </a:t>
            </a:r>
            <a:r>
              <a:rPr lang="en-US" dirty="0" err="1"/>
              <a:t>specialistët</a:t>
            </a:r>
            <a:r>
              <a:rPr lang="en-US" dirty="0"/>
              <a:t> e </a:t>
            </a:r>
            <a:r>
              <a:rPr lang="en-US" dirty="0" err="1"/>
              <a:t>jashtëm</a:t>
            </a:r>
            <a:r>
              <a:rPr lang="en-US" dirty="0"/>
              <a:t> </a:t>
            </a:r>
            <a:r>
              <a:rPr lang="en-US" dirty="0" err="1"/>
              <a:t>sa</a:t>
            </a:r>
            <a:r>
              <a:rPr lang="en-US" dirty="0"/>
              <a:t> </a:t>
            </a:r>
            <a:r>
              <a:rPr lang="en-US" dirty="0" err="1"/>
              <a:t>më</a:t>
            </a:r>
            <a:r>
              <a:rPr lang="en-US" dirty="0"/>
              <a:t> </a:t>
            </a:r>
            <a:r>
              <a:rPr lang="en-US" dirty="0" err="1"/>
              <a:t>shpejt</a:t>
            </a:r>
            <a:r>
              <a:rPr lang="en-US" dirty="0"/>
              <a:t> </a:t>
            </a:r>
            <a:r>
              <a:rPr lang="en-US" dirty="0" err="1"/>
              <a:t>që</a:t>
            </a:r>
            <a:r>
              <a:rPr lang="en-US" dirty="0"/>
              <a:t> </a:t>
            </a:r>
            <a:r>
              <a:rPr lang="en-US" dirty="0" err="1"/>
              <a:t>të</a:t>
            </a:r>
            <a:r>
              <a:rPr lang="en-US" dirty="0"/>
              <a:t> </a:t>
            </a:r>
            <a:r>
              <a:rPr lang="en-US" dirty="0" err="1"/>
              <a:t>jetë</a:t>
            </a:r>
            <a:r>
              <a:rPr lang="en-US" dirty="0"/>
              <a:t> e </a:t>
            </a:r>
            <a:r>
              <a:rPr lang="en-US" dirty="0" err="1"/>
              <a:t>mundur</a:t>
            </a:r>
            <a:r>
              <a:rPr lang="en-US" dirty="0"/>
              <a:t> </a:t>
            </a:r>
            <a:r>
              <a:rPr lang="en-US" dirty="0" err="1"/>
              <a:t>për</a:t>
            </a:r>
            <a:r>
              <a:rPr lang="en-US" dirty="0"/>
              <a:t> </a:t>
            </a:r>
            <a:r>
              <a:rPr lang="en-US" dirty="0" err="1"/>
              <a:t>të</a:t>
            </a:r>
            <a:r>
              <a:rPr lang="en-US" dirty="0"/>
              <a:t> </a:t>
            </a:r>
            <a:r>
              <a:rPr lang="en-US" dirty="0" err="1"/>
              <a:t>siguruar</a:t>
            </a:r>
            <a:r>
              <a:rPr lang="en-US" dirty="0"/>
              <a:t> </a:t>
            </a:r>
            <a:r>
              <a:rPr lang="en-US" dirty="0" err="1"/>
              <a:t>mbështetjen</a:t>
            </a:r>
            <a:r>
              <a:rPr lang="en-US" dirty="0"/>
              <a:t> e </a:t>
            </a:r>
            <a:r>
              <a:rPr lang="en-US" dirty="0" err="1"/>
              <a:t>nevojshme</a:t>
            </a:r>
            <a:r>
              <a:rPr lang="en-US" dirty="0"/>
              <a:t>.</a:t>
            </a:r>
          </a:p>
        </p:txBody>
      </p:sp>
      <p:sp>
        <p:nvSpPr>
          <p:cNvPr id="4" name="Espace réservé du numéro de diapositive 3"/>
          <p:cNvSpPr>
            <a:spLocks noGrp="1"/>
          </p:cNvSpPr>
          <p:nvPr>
            <p:ph type="sldNum" sz="quarter" idx="12"/>
          </p:nvPr>
        </p:nvSpPr>
        <p:spPr/>
        <p:txBody>
          <a:bodyPr/>
          <a:lstStyle/>
          <a:p>
            <a:r>
              <a:rPr lang="en-US" dirty="0" smtClean="0"/>
              <a:t>!</a:t>
            </a:r>
            <a:fld id="{C1820EB3-92EE-104B-92CD-26C09B1518FE}" type="slidenum">
              <a:rPr lang="en-US" smtClean="0"/>
              <a:pPr/>
              <a:t>75</a:t>
            </a:fld>
            <a:endParaRPr lang="en-US" dirty="0"/>
          </a:p>
        </p:txBody>
      </p:sp>
    </p:spTree>
    <p:extLst>
      <p:ext uri="{BB962C8B-B14F-4D97-AF65-F5344CB8AC3E}">
        <p14:creationId xmlns:p14="http://schemas.microsoft.com/office/powerpoint/2010/main" val="101075711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Planifikimi</a:t>
            </a:r>
            <a:endParaRPr lang="en-US" b="1" dirty="0"/>
          </a:p>
        </p:txBody>
      </p:sp>
      <p:sp>
        <p:nvSpPr>
          <p:cNvPr id="3" name="Content Placeholder 2"/>
          <p:cNvSpPr>
            <a:spLocks noGrp="1"/>
          </p:cNvSpPr>
          <p:nvPr>
            <p:ph idx="1"/>
          </p:nvPr>
        </p:nvSpPr>
        <p:spPr>
          <a:xfrm>
            <a:off x="197709" y="1600200"/>
            <a:ext cx="8946292" cy="4525963"/>
          </a:xfrm>
        </p:spPr>
        <p:txBody>
          <a:bodyPr/>
          <a:lstStyle/>
          <a:p>
            <a:pPr marL="0" indent="0" algn="ctr">
              <a:buNone/>
            </a:pPr>
            <a:r>
              <a:rPr lang="en-US" b="1" dirty="0" err="1" smtClean="0"/>
              <a:t>Kondisrata</a:t>
            </a:r>
            <a:r>
              <a:rPr lang="en-US" b="1" dirty="0" smtClean="0"/>
              <a:t> </a:t>
            </a:r>
            <a:r>
              <a:rPr lang="en-US" b="1" dirty="0" err="1" smtClean="0"/>
              <a:t>të</a:t>
            </a:r>
            <a:r>
              <a:rPr lang="en-US" b="1" dirty="0" smtClean="0"/>
              <a:t> </a:t>
            </a:r>
            <a:r>
              <a:rPr lang="en-US" b="1" dirty="0" err="1" smtClean="0"/>
              <a:t>avancuara</a:t>
            </a:r>
            <a:endParaRPr lang="en-US" b="1" dirty="0" smtClean="0"/>
          </a:p>
          <a:p>
            <a:pPr marL="0" indent="0">
              <a:buNone/>
            </a:pPr>
            <a:r>
              <a:rPr lang="en-US" dirty="0"/>
              <a:t>Ku </a:t>
            </a:r>
            <a:r>
              <a:rPr lang="en-US" dirty="0" err="1"/>
              <a:t>gjenden</a:t>
            </a:r>
            <a:r>
              <a:rPr lang="en-US" dirty="0"/>
              <a:t> </a:t>
            </a:r>
            <a:r>
              <a:rPr lang="en-US" dirty="0" err="1"/>
              <a:t>të</a:t>
            </a:r>
            <a:r>
              <a:rPr lang="en-US" dirty="0"/>
              <a:t> </a:t>
            </a:r>
            <a:r>
              <a:rPr lang="en-US" dirty="0" err="1" smtClean="0"/>
              <a:t>ruajtura</a:t>
            </a:r>
            <a:r>
              <a:rPr lang="en-US" dirty="0" smtClean="0"/>
              <a:t> </a:t>
            </a:r>
            <a:r>
              <a:rPr lang="en-US" dirty="0" err="1" smtClean="0"/>
              <a:t>dhënat</a:t>
            </a:r>
            <a:r>
              <a:rPr lang="en-US" dirty="0" smtClean="0"/>
              <a:t> </a:t>
            </a:r>
            <a:r>
              <a:rPr lang="en-US" dirty="0" err="1"/>
              <a:t>në</a:t>
            </a:r>
            <a:r>
              <a:rPr lang="en-US" dirty="0"/>
              <a:t> </a:t>
            </a:r>
            <a:r>
              <a:rPr lang="en-US" dirty="0" err="1"/>
              <a:t>të</a:t>
            </a:r>
            <a:r>
              <a:rPr lang="en-US" dirty="0"/>
              <a:t> </a:t>
            </a:r>
            <a:r>
              <a:rPr lang="en-US" dirty="0" err="1"/>
              <a:t>vërtetë</a:t>
            </a:r>
            <a:r>
              <a:rPr lang="en-US" dirty="0"/>
              <a:t>?</a:t>
            </a:r>
          </a:p>
          <a:p>
            <a:pPr marL="0" indent="0">
              <a:buNone/>
            </a:pPr>
            <a:r>
              <a:rPr lang="en-US" dirty="0"/>
              <a:t>Sa </a:t>
            </a:r>
            <a:r>
              <a:rPr lang="en-US" dirty="0" err="1"/>
              <a:t>i</a:t>
            </a:r>
            <a:r>
              <a:rPr lang="en-US" dirty="0"/>
              <a:t> </a:t>
            </a:r>
            <a:r>
              <a:rPr lang="en-US" dirty="0" err="1"/>
              <a:t>sofistikuar</a:t>
            </a:r>
            <a:r>
              <a:rPr lang="en-US" dirty="0"/>
              <a:t> </a:t>
            </a:r>
            <a:r>
              <a:rPr lang="en-US" dirty="0" err="1"/>
              <a:t>është</a:t>
            </a:r>
            <a:r>
              <a:rPr lang="en-US" dirty="0"/>
              <a:t> </a:t>
            </a:r>
            <a:r>
              <a:rPr lang="en-US" dirty="0" err="1"/>
              <a:t>i</a:t>
            </a:r>
            <a:r>
              <a:rPr lang="en-US" dirty="0"/>
              <a:t> </a:t>
            </a:r>
            <a:r>
              <a:rPr lang="en-US" dirty="0" err="1"/>
              <a:t>dyshuari</a:t>
            </a:r>
            <a:r>
              <a:rPr lang="en-US" dirty="0"/>
              <a:t>?</a:t>
            </a:r>
          </a:p>
          <a:p>
            <a:pPr marL="0" indent="0">
              <a:buNone/>
            </a:pPr>
            <a:r>
              <a:rPr lang="en-US" dirty="0"/>
              <a:t>A </a:t>
            </a:r>
            <a:r>
              <a:rPr lang="en-US" dirty="0" err="1"/>
              <a:t>ka</a:t>
            </a:r>
            <a:r>
              <a:rPr lang="en-US" dirty="0"/>
              <a:t> </a:t>
            </a:r>
            <a:r>
              <a:rPr lang="en-US" dirty="0" err="1"/>
              <a:t>burime</a:t>
            </a:r>
            <a:r>
              <a:rPr lang="en-US" dirty="0"/>
              <a:t> alternative </a:t>
            </a:r>
            <a:r>
              <a:rPr lang="en-US" dirty="0" err="1"/>
              <a:t>të</a:t>
            </a:r>
            <a:r>
              <a:rPr lang="en-US" dirty="0"/>
              <a:t> </a:t>
            </a:r>
            <a:r>
              <a:rPr lang="en-US" dirty="0" err="1"/>
              <a:t>të</a:t>
            </a:r>
            <a:r>
              <a:rPr lang="en-US" dirty="0"/>
              <a:t> </a:t>
            </a:r>
            <a:r>
              <a:rPr lang="en-US" dirty="0" err="1"/>
              <a:t>njëjtave</a:t>
            </a:r>
            <a:r>
              <a:rPr lang="en-US" dirty="0"/>
              <a:t> </a:t>
            </a:r>
            <a:r>
              <a:rPr lang="en-US" dirty="0" err="1" smtClean="0"/>
              <a:t>prova</a:t>
            </a:r>
            <a:r>
              <a:rPr lang="en-US" dirty="0" smtClean="0"/>
              <a:t>?</a:t>
            </a:r>
            <a:endParaRPr lang="en-US" dirty="0"/>
          </a:p>
        </p:txBody>
      </p:sp>
      <p:sp>
        <p:nvSpPr>
          <p:cNvPr id="4" name="Espace réservé du numéro de diapositive 3"/>
          <p:cNvSpPr>
            <a:spLocks noGrp="1"/>
          </p:cNvSpPr>
          <p:nvPr>
            <p:ph type="sldNum" sz="quarter" idx="12"/>
          </p:nvPr>
        </p:nvSpPr>
        <p:spPr/>
        <p:txBody>
          <a:bodyPr/>
          <a:lstStyle/>
          <a:p>
            <a:r>
              <a:rPr lang="en-US" dirty="0" smtClean="0"/>
              <a:t>!</a:t>
            </a:r>
            <a:fld id="{C1820EB3-92EE-104B-92CD-26C09B1518FE}" type="slidenum">
              <a:rPr lang="en-US" smtClean="0"/>
              <a:pPr/>
              <a:t>76</a:t>
            </a:fld>
            <a:endParaRPr lang="en-US" dirty="0"/>
          </a:p>
        </p:txBody>
      </p:sp>
    </p:spTree>
    <p:extLst>
      <p:ext uri="{BB962C8B-B14F-4D97-AF65-F5344CB8AC3E}">
        <p14:creationId xmlns:p14="http://schemas.microsoft.com/office/powerpoint/2010/main" val="147889502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Planifikimi</a:t>
            </a:r>
            <a:endParaRPr lang="en-US" b="1" dirty="0"/>
          </a:p>
        </p:txBody>
      </p:sp>
      <p:sp>
        <p:nvSpPr>
          <p:cNvPr id="3" name="Content Placeholder 2"/>
          <p:cNvSpPr>
            <a:spLocks noGrp="1"/>
          </p:cNvSpPr>
          <p:nvPr>
            <p:ph idx="1"/>
          </p:nvPr>
        </p:nvSpPr>
        <p:spPr>
          <a:xfrm>
            <a:off x="457200" y="1245326"/>
            <a:ext cx="8229600" cy="5286103"/>
          </a:xfrm>
        </p:spPr>
        <p:txBody>
          <a:bodyPr>
            <a:normAutofit fontScale="85000" lnSpcReduction="20000"/>
          </a:bodyPr>
          <a:lstStyle/>
          <a:p>
            <a:pPr marL="0" indent="0" algn="just">
              <a:buNone/>
            </a:pPr>
            <a:r>
              <a:rPr lang="en-US" b="1" dirty="0" err="1" smtClean="0"/>
              <a:t>Disa</a:t>
            </a:r>
            <a:r>
              <a:rPr lang="en-US" b="1" dirty="0" smtClean="0"/>
              <a:t> </a:t>
            </a:r>
            <a:r>
              <a:rPr lang="en-US" b="1" dirty="0" err="1" smtClean="0"/>
              <a:t>nga</a:t>
            </a:r>
            <a:r>
              <a:rPr lang="en-US" b="1" dirty="0" smtClean="0"/>
              <a:t> </a:t>
            </a:r>
            <a:r>
              <a:rPr lang="en-US" b="1" dirty="0" err="1" smtClean="0"/>
              <a:t>pyetjet</a:t>
            </a:r>
            <a:r>
              <a:rPr lang="en-US" b="1" dirty="0" smtClean="0"/>
              <a:t> </a:t>
            </a:r>
            <a:r>
              <a:rPr lang="en-US" b="1" dirty="0" err="1"/>
              <a:t>për</a:t>
            </a:r>
            <a:r>
              <a:rPr lang="en-US" b="1" dirty="0"/>
              <a:t> </a:t>
            </a:r>
            <a:r>
              <a:rPr lang="en-US" b="1" dirty="0" err="1"/>
              <a:t>procesin</a:t>
            </a:r>
            <a:r>
              <a:rPr lang="en-US" b="1" dirty="0"/>
              <a:t> e </a:t>
            </a:r>
            <a:r>
              <a:rPr lang="en-US" b="1" dirty="0" err="1"/>
              <a:t>planifikimit</a:t>
            </a:r>
            <a:r>
              <a:rPr lang="en-US" b="1" dirty="0"/>
              <a:t> do </a:t>
            </a:r>
            <a:r>
              <a:rPr lang="en-US" b="1" dirty="0" err="1"/>
              <a:t>të</a:t>
            </a:r>
            <a:r>
              <a:rPr lang="en-US" b="1" dirty="0"/>
              <a:t> </a:t>
            </a:r>
            <a:r>
              <a:rPr lang="en-US" b="1" dirty="0" err="1"/>
              <a:t>përfshijnë</a:t>
            </a:r>
            <a:r>
              <a:rPr lang="en-US" b="1" dirty="0"/>
              <a:t>:</a:t>
            </a:r>
          </a:p>
          <a:p>
            <a:pPr algn="just"/>
            <a:r>
              <a:rPr lang="en-US" dirty="0" err="1"/>
              <a:t>Cilat</a:t>
            </a:r>
            <a:r>
              <a:rPr lang="en-US" dirty="0"/>
              <a:t> </a:t>
            </a:r>
            <a:r>
              <a:rPr lang="en-US" dirty="0" err="1"/>
              <a:t>pajisje</a:t>
            </a:r>
            <a:r>
              <a:rPr lang="en-US" dirty="0"/>
              <a:t> </a:t>
            </a:r>
            <a:r>
              <a:rPr lang="en-US" dirty="0" err="1"/>
              <a:t>kompjuterike</a:t>
            </a:r>
            <a:r>
              <a:rPr lang="en-US" dirty="0"/>
              <a:t> / </a:t>
            </a:r>
            <a:r>
              <a:rPr lang="en-US" dirty="0" err="1"/>
              <a:t>sisteme</a:t>
            </a:r>
            <a:r>
              <a:rPr lang="en-US" dirty="0"/>
              <a:t> operative / </a:t>
            </a:r>
            <a:r>
              <a:rPr lang="en-US" dirty="0" err="1"/>
              <a:t>softuere</a:t>
            </a:r>
            <a:r>
              <a:rPr lang="en-US" dirty="0"/>
              <a:t> / </a:t>
            </a:r>
            <a:r>
              <a:rPr lang="en-US" dirty="0" err="1"/>
              <a:t>aplikacione</a:t>
            </a:r>
            <a:r>
              <a:rPr lang="en-US" dirty="0"/>
              <a:t> </a:t>
            </a:r>
            <a:r>
              <a:rPr lang="en-US" dirty="0" err="1"/>
              <a:t>dhe</a:t>
            </a:r>
            <a:r>
              <a:rPr lang="en-US" dirty="0"/>
              <a:t> media </a:t>
            </a:r>
            <a:r>
              <a:rPr lang="en-US" dirty="0" err="1"/>
              <a:t>ruajtëse</a:t>
            </a:r>
            <a:r>
              <a:rPr lang="en-US" dirty="0"/>
              <a:t>, </a:t>
            </a:r>
            <a:r>
              <a:rPr lang="en-US" dirty="0" err="1"/>
              <a:t>pajisje</a:t>
            </a:r>
            <a:r>
              <a:rPr lang="en-US" dirty="0"/>
              <a:t> </a:t>
            </a:r>
            <a:r>
              <a:rPr lang="en-US" dirty="0" err="1"/>
              <a:t>komunikimi</a:t>
            </a:r>
            <a:r>
              <a:rPr lang="en-US" dirty="0"/>
              <a:t> </a:t>
            </a:r>
            <a:r>
              <a:rPr lang="en-US" dirty="0" err="1"/>
              <a:t>dhe</a:t>
            </a:r>
            <a:r>
              <a:rPr lang="en-US" dirty="0"/>
              <a:t> </a:t>
            </a:r>
            <a:r>
              <a:rPr lang="en-US" dirty="0" err="1"/>
              <a:t>rrjeti</a:t>
            </a:r>
            <a:r>
              <a:rPr lang="en-US" dirty="0"/>
              <a:t> (ISP, </a:t>
            </a:r>
            <a:r>
              <a:rPr lang="en-US" dirty="0" err="1"/>
              <a:t>telefon</a:t>
            </a:r>
            <a:r>
              <a:rPr lang="en-US" dirty="0"/>
              <a:t>, </a:t>
            </a:r>
            <a:r>
              <a:rPr lang="en-US" dirty="0" err="1"/>
              <a:t>faks</a:t>
            </a:r>
            <a:r>
              <a:rPr lang="en-US" dirty="0"/>
              <a:t>, modem, </a:t>
            </a:r>
            <a:r>
              <a:rPr lang="en-US" dirty="0" err="1"/>
              <a:t>pajisje</a:t>
            </a:r>
            <a:r>
              <a:rPr lang="en-US" dirty="0"/>
              <a:t> LAN, </a:t>
            </a:r>
            <a:r>
              <a:rPr lang="en-US" dirty="0" err="1"/>
              <a:t>etj</a:t>
            </a:r>
            <a:r>
              <a:rPr lang="en-US" dirty="0"/>
              <a:t>.) </a:t>
            </a:r>
            <a:r>
              <a:rPr lang="en-US" dirty="0" err="1" smtClean="0"/>
              <a:t>ka</a:t>
            </a:r>
            <a:r>
              <a:rPr lang="en-US" dirty="0" smtClean="0"/>
              <a:t> </a:t>
            </a:r>
            <a:r>
              <a:rPr lang="en-US" dirty="0" err="1"/>
              <a:t>gjasa</a:t>
            </a:r>
            <a:r>
              <a:rPr lang="en-US" dirty="0"/>
              <a:t> </a:t>
            </a:r>
            <a:r>
              <a:rPr lang="en-US" dirty="0" err="1"/>
              <a:t>të</a:t>
            </a:r>
            <a:r>
              <a:rPr lang="en-US" dirty="0"/>
              <a:t> </a:t>
            </a:r>
            <a:r>
              <a:rPr lang="en-US" dirty="0" err="1"/>
              <a:t>gjenden</a:t>
            </a:r>
            <a:r>
              <a:rPr lang="en-US" dirty="0"/>
              <a:t>?</a:t>
            </a:r>
          </a:p>
          <a:p>
            <a:pPr algn="just"/>
            <a:r>
              <a:rPr lang="en-US" dirty="0"/>
              <a:t>Kush </a:t>
            </a:r>
            <a:r>
              <a:rPr lang="en-US" dirty="0" err="1"/>
              <a:t>është</a:t>
            </a:r>
            <a:r>
              <a:rPr lang="en-US" dirty="0"/>
              <a:t> </a:t>
            </a:r>
            <a:r>
              <a:rPr lang="en-US" dirty="0" err="1"/>
              <a:t>përgjegjës</a:t>
            </a:r>
            <a:r>
              <a:rPr lang="en-US" dirty="0"/>
              <a:t> </a:t>
            </a:r>
            <a:r>
              <a:rPr lang="en-US" dirty="0" err="1"/>
              <a:t>për</a:t>
            </a:r>
            <a:r>
              <a:rPr lang="en-US" dirty="0"/>
              <a:t> </a:t>
            </a:r>
            <a:r>
              <a:rPr lang="en-US" dirty="0" err="1"/>
              <a:t>sistemin</a:t>
            </a:r>
            <a:r>
              <a:rPr lang="en-US" dirty="0"/>
              <a:t> </a:t>
            </a:r>
            <a:r>
              <a:rPr lang="en-US" dirty="0" err="1"/>
              <a:t>kompjuterik</a:t>
            </a:r>
            <a:r>
              <a:rPr lang="en-US" dirty="0"/>
              <a:t> </a:t>
            </a:r>
            <a:r>
              <a:rPr lang="en-US" dirty="0" err="1"/>
              <a:t>dhe</a:t>
            </a:r>
            <a:r>
              <a:rPr lang="en-US" dirty="0"/>
              <a:t> / </a:t>
            </a:r>
            <a:r>
              <a:rPr lang="en-US" dirty="0" err="1"/>
              <a:t>ose</a:t>
            </a:r>
            <a:r>
              <a:rPr lang="en-US" dirty="0"/>
              <a:t> </a:t>
            </a:r>
            <a:r>
              <a:rPr lang="en-US" dirty="0" err="1"/>
              <a:t>rrjetin</a:t>
            </a:r>
            <a:r>
              <a:rPr lang="en-US" dirty="0"/>
              <a:t> (p.sh. a </a:t>
            </a:r>
            <a:r>
              <a:rPr lang="en-US" dirty="0" err="1"/>
              <a:t>ka</a:t>
            </a:r>
            <a:r>
              <a:rPr lang="en-US" dirty="0"/>
              <a:t> </a:t>
            </a:r>
            <a:r>
              <a:rPr lang="en-US" dirty="0" err="1"/>
              <a:t>një</a:t>
            </a:r>
            <a:r>
              <a:rPr lang="en-US" dirty="0"/>
              <a:t> administrator </a:t>
            </a:r>
            <a:r>
              <a:rPr lang="en-US" dirty="0" err="1"/>
              <a:t>lokal</a:t>
            </a:r>
            <a:r>
              <a:rPr lang="en-US" dirty="0"/>
              <a:t> </a:t>
            </a:r>
            <a:r>
              <a:rPr lang="en-US" dirty="0" err="1"/>
              <a:t>ose</a:t>
            </a:r>
            <a:r>
              <a:rPr lang="en-US" dirty="0"/>
              <a:t> </a:t>
            </a:r>
            <a:r>
              <a:rPr lang="en-US" dirty="0" err="1"/>
              <a:t>është</a:t>
            </a:r>
            <a:r>
              <a:rPr lang="en-US" dirty="0"/>
              <a:t> </a:t>
            </a:r>
            <a:r>
              <a:rPr lang="en-US" dirty="0" err="1"/>
              <a:t>sistemi</a:t>
            </a:r>
            <a:r>
              <a:rPr lang="en-US" dirty="0"/>
              <a:t> </a:t>
            </a:r>
            <a:r>
              <a:rPr lang="en-US" dirty="0" err="1"/>
              <a:t>i</a:t>
            </a:r>
            <a:r>
              <a:rPr lang="en-US" dirty="0"/>
              <a:t> </a:t>
            </a:r>
            <a:r>
              <a:rPr lang="en-US" dirty="0" err="1"/>
              <a:t>administruar</a:t>
            </a:r>
            <a:r>
              <a:rPr lang="en-US" dirty="0"/>
              <a:t> </a:t>
            </a:r>
            <a:r>
              <a:rPr lang="en-US" dirty="0" err="1"/>
              <a:t>nga</a:t>
            </a:r>
            <a:r>
              <a:rPr lang="en-US" dirty="0"/>
              <a:t> </a:t>
            </a:r>
            <a:r>
              <a:rPr lang="en-US" dirty="0" err="1"/>
              <a:t>një</a:t>
            </a:r>
            <a:r>
              <a:rPr lang="en-US" dirty="0"/>
              <a:t> </a:t>
            </a:r>
            <a:r>
              <a:rPr lang="en-US" dirty="0" err="1"/>
              <a:t>kompani</a:t>
            </a:r>
            <a:r>
              <a:rPr lang="en-US" dirty="0"/>
              <a:t> e </a:t>
            </a:r>
            <a:r>
              <a:rPr lang="en-US" dirty="0" err="1"/>
              <a:t>jashtme</a:t>
            </a:r>
            <a:r>
              <a:rPr lang="en-US" dirty="0"/>
              <a:t>)?</a:t>
            </a:r>
          </a:p>
          <a:p>
            <a:pPr algn="just"/>
            <a:r>
              <a:rPr lang="en-US" dirty="0"/>
              <a:t>Sa </a:t>
            </a:r>
            <a:r>
              <a:rPr lang="en-US" dirty="0" err="1"/>
              <a:t>pajisje</a:t>
            </a:r>
            <a:r>
              <a:rPr lang="en-US" dirty="0"/>
              <a:t> </a:t>
            </a:r>
            <a:r>
              <a:rPr lang="en-US" dirty="0" err="1"/>
              <a:t>ka</a:t>
            </a:r>
            <a:r>
              <a:rPr lang="en-US" dirty="0"/>
              <a:t> </a:t>
            </a:r>
            <a:r>
              <a:rPr lang="en-US" dirty="0" err="1"/>
              <a:t>të</a:t>
            </a:r>
            <a:r>
              <a:rPr lang="en-US" dirty="0"/>
              <a:t> </a:t>
            </a:r>
            <a:r>
              <a:rPr lang="en-US" dirty="0" err="1"/>
              <a:t>ngjarë</a:t>
            </a:r>
            <a:r>
              <a:rPr lang="en-US" dirty="0"/>
              <a:t> </a:t>
            </a:r>
            <a:r>
              <a:rPr lang="en-US" dirty="0" err="1"/>
              <a:t>të</a:t>
            </a:r>
            <a:r>
              <a:rPr lang="en-US" dirty="0"/>
              <a:t> </a:t>
            </a:r>
            <a:r>
              <a:rPr lang="en-US" dirty="0" err="1" smtClean="0"/>
              <a:t>jenë</a:t>
            </a:r>
            <a:r>
              <a:rPr lang="en-US" dirty="0"/>
              <a:t>?</a:t>
            </a:r>
          </a:p>
          <a:p>
            <a:pPr algn="just"/>
            <a:r>
              <a:rPr lang="en-US" dirty="0"/>
              <a:t>Sa </a:t>
            </a:r>
            <a:r>
              <a:rPr lang="en-US" dirty="0" err="1"/>
              <a:t>të</a:t>
            </a:r>
            <a:r>
              <a:rPr lang="en-US" dirty="0"/>
              <a:t> </a:t>
            </a:r>
            <a:r>
              <a:rPr lang="en-US" dirty="0" err="1"/>
              <a:t>dhëna</a:t>
            </a:r>
            <a:r>
              <a:rPr lang="en-US" dirty="0"/>
              <a:t> </a:t>
            </a:r>
            <a:r>
              <a:rPr lang="en-US" dirty="0" err="1"/>
              <a:t>mund</a:t>
            </a:r>
            <a:r>
              <a:rPr lang="en-US" dirty="0"/>
              <a:t> </a:t>
            </a:r>
            <a:r>
              <a:rPr lang="en-US" dirty="0" err="1"/>
              <a:t>të</a:t>
            </a:r>
            <a:r>
              <a:rPr lang="en-US" dirty="0"/>
              <a:t> </a:t>
            </a:r>
            <a:r>
              <a:rPr lang="en-US" dirty="0" err="1"/>
              <a:t>kenë</a:t>
            </a:r>
            <a:r>
              <a:rPr lang="en-US" dirty="0"/>
              <a:t> </a:t>
            </a:r>
            <a:r>
              <a:rPr lang="en-US" dirty="0" err="1"/>
              <a:t>nevojë</a:t>
            </a:r>
            <a:r>
              <a:rPr lang="en-US" dirty="0"/>
              <a:t> </a:t>
            </a:r>
            <a:r>
              <a:rPr lang="en-US" dirty="0" err="1"/>
              <a:t>të</a:t>
            </a:r>
            <a:r>
              <a:rPr lang="en-US" dirty="0"/>
              <a:t> </a:t>
            </a:r>
            <a:r>
              <a:rPr lang="en-US" dirty="0" err="1"/>
              <a:t>kopjohen</a:t>
            </a:r>
            <a:r>
              <a:rPr lang="en-US" dirty="0"/>
              <a:t>?</a:t>
            </a:r>
          </a:p>
          <a:p>
            <a:pPr algn="just"/>
            <a:r>
              <a:rPr lang="en-US" dirty="0"/>
              <a:t>A </a:t>
            </a:r>
            <a:r>
              <a:rPr lang="en-US" dirty="0" err="1"/>
              <a:t>ekziston</a:t>
            </a:r>
            <a:r>
              <a:rPr lang="en-US" dirty="0"/>
              <a:t> </a:t>
            </a:r>
            <a:r>
              <a:rPr lang="en-US" dirty="0" err="1"/>
              <a:t>një</a:t>
            </a:r>
            <a:r>
              <a:rPr lang="en-US" dirty="0"/>
              <a:t> kopje </a:t>
            </a:r>
            <a:r>
              <a:rPr lang="en-US" dirty="0" err="1"/>
              <a:t>rezervë</a:t>
            </a:r>
            <a:r>
              <a:rPr lang="en-US" dirty="0"/>
              <a:t> e </a:t>
            </a:r>
            <a:r>
              <a:rPr lang="en-US" dirty="0" err="1"/>
              <a:t>sistemit</a:t>
            </a:r>
            <a:r>
              <a:rPr lang="en-US" dirty="0"/>
              <a:t> </a:t>
            </a:r>
            <a:r>
              <a:rPr lang="en-US" dirty="0" err="1"/>
              <a:t>në</a:t>
            </a:r>
            <a:r>
              <a:rPr lang="en-US" dirty="0"/>
              <a:t> media </a:t>
            </a:r>
            <a:r>
              <a:rPr lang="en-US" dirty="0" err="1" smtClean="0"/>
              <a:t>ruajtëse</a:t>
            </a:r>
            <a:r>
              <a:rPr lang="en-US" dirty="0" smtClean="0"/>
              <a:t>?</a:t>
            </a:r>
            <a:endParaRPr lang="en-US" dirty="0"/>
          </a:p>
          <a:p>
            <a:pPr algn="just"/>
            <a:endParaRPr lang="en-US" dirty="0"/>
          </a:p>
        </p:txBody>
      </p:sp>
      <p:sp>
        <p:nvSpPr>
          <p:cNvPr id="4" name="Espace réservé du numéro de diapositive 3"/>
          <p:cNvSpPr>
            <a:spLocks noGrp="1"/>
          </p:cNvSpPr>
          <p:nvPr>
            <p:ph type="sldNum" sz="quarter" idx="12"/>
          </p:nvPr>
        </p:nvSpPr>
        <p:spPr/>
        <p:txBody>
          <a:bodyPr/>
          <a:lstStyle/>
          <a:p>
            <a:r>
              <a:rPr lang="en-US" dirty="0" smtClean="0"/>
              <a:t>!</a:t>
            </a:r>
            <a:fld id="{C1820EB3-92EE-104B-92CD-26C09B1518FE}" type="slidenum">
              <a:rPr lang="en-US" smtClean="0"/>
              <a:pPr/>
              <a:t>77</a:t>
            </a:fld>
            <a:endParaRPr lang="en-US" dirty="0"/>
          </a:p>
        </p:txBody>
      </p:sp>
    </p:spTree>
    <p:extLst>
      <p:ext uri="{BB962C8B-B14F-4D97-AF65-F5344CB8AC3E}">
        <p14:creationId xmlns:p14="http://schemas.microsoft.com/office/powerpoint/2010/main" val="116070901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Përgatitja</a:t>
            </a:r>
            <a:endParaRPr lang="en-US" b="1" dirty="0"/>
          </a:p>
        </p:txBody>
      </p:sp>
      <p:sp>
        <p:nvSpPr>
          <p:cNvPr id="3" name="Content Placeholder 2"/>
          <p:cNvSpPr>
            <a:spLocks noGrp="1"/>
          </p:cNvSpPr>
          <p:nvPr>
            <p:ph idx="1"/>
          </p:nvPr>
        </p:nvSpPr>
        <p:spPr>
          <a:xfrm>
            <a:off x="457200" y="1254034"/>
            <a:ext cx="8229600" cy="5495109"/>
          </a:xfrm>
        </p:spPr>
        <p:txBody>
          <a:bodyPr>
            <a:normAutofit fontScale="77500" lnSpcReduction="20000"/>
          </a:bodyPr>
          <a:lstStyle/>
          <a:p>
            <a:pPr marL="0" indent="0" algn="just">
              <a:buNone/>
            </a:pPr>
            <a:r>
              <a:rPr lang="en-US" dirty="0" err="1" smtClean="0"/>
              <a:t>Pasi</a:t>
            </a:r>
            <a:r>
              <a:rPr lang="en-US" dirty="0" smtClean="0"/>
              <a:t> </a:t>
            </a:r>
            <a:r>
              <a:rPr lang="en-US" dirty="0" err="1"/>
              <a:t>të</a:t>
            </a:r>
            <a:r>
              <a:rPr lang="en-US" dirty="0"/>
              <a:t> </a:t>
            </a:r>
            <a:r>
              <a:rPr lang="en-US" dirty="0" err="1"/>
              <a:t>jetë</a:t>
            </a:r>
            <a:r>
              <a:rPr lang="en-US" dirty="0"/>
              <a:t> </a:t>
            </a:r>
            <a:r>
              <a:rPr lang="en-US" dirty="0" err="1"/>
              <a:t>bërë</a:t>
            </a:r>
            <a:r>
              <a:rPr lang="en-US" dirty="0"/>
              <a:t> </a:t>
            </a:r>
            <a:r>
              <a:rPr lang="en-US" dirty="0" err="1"/>
              <a:t>planifikimi</a:t>
            </a:r>
            <a:r>
              <a:rPr lang="en-US" dirty="0"/>
              <a:t> </a:t>
            </a:r>
            <a:r>
              <a:rPr lang="en-US" dirty="0" err="1"/>
              <a:t>dhe</a:t>
            </a:r>
            <a:r>
              <a:rPr lang="en-US" dirty="0"/>
              <a:t> </a:t>
            </a:r>
            <a:r>
              <a:rPr lang="en-US" dirty="0" err="1" smtClean="0"/>
              <a:t>konceptimi</a:t>
            </a:r>
            <a:r>
              <a:rPr lang="en-US" dirty="0" smtClean="0"/>
              <a:t> </a:t>
            </a:r>
            <a:r>
              <a:rPr lang="en-US" dirty="0" err="1"/>
              <a:t>fillestar</a:t>
            </a:r>
            <a:r>
              <a:rPr lang="en-US" dirty="0"/>
              <a:t>, </a:t>
            </a:r>
            <a:r>
              <a:rPr lang="en-US" dirty="0" err="1"/>
              <a:t>përgatitja</a:t>
            </a:r>
            <a:r>
              <a:rPr lang="en-US" dirty="0"/>
              <a:t> </a:t>
            </a:r>
            <a:r>
              <a:rPr lang="en-US" dirty="0" err="1"/>
              <a:t>për</a:t>
            </a:r>
            <a:r>
              <a:rPr lang="en-US" dirty="0"/>
              <a:t> </a:t>
            </a:r>
            <a:r>
              <a:rPr lang="en-US" dirty="0" err="1"/>
              <a:t>hyrjen</a:t>
            </a:r>
            <a:r>
              <a:rPr lang="en-US" dirty="0"/>
              <a:t> </a:t>
            </a:r>
            <a:r>
              <a:rPr lang="en-US" dirty="0" err="1"/>
              <a:t>dhe</a:t>
            </a:r>
            <a:r>
              <a:rPr lang="en-US" dirty="0"/>
              <a:t> </a:t>
            </a:r>
            <a:r>
              <a:rPr lang="en-US" dirty="0" err="1"/>
              <a:t>kontrollin</a:t>
            </a:r>
            <a:r>
              <a:rPr lang="en-US" dirty="0"/>
              <a:t> </a:t>
            </a:r>
            <a:r>
              <a:rPr lang="en-US" dirty="0" err="1"/>
              <a:t>aktual</a:t>
            </a:r>
            <a:r>
              <a:rPr lang="en-US" dirty="0"/>
              <a:t> </a:t>
            </a:r>
            <a:r>
              <a:rPr lang="en-US" dirty="0" err="1"/>
              <a:t>duhet</a:t>
            </a:r>
            <a:r>
              <a:rPr lang="en-US" dirty="0"/>
              <a:t> </a:t>
            </a:r>
            <a:r>
              <a:rPr lang="en-US" dirty="0" err="1"/>
              <a:t>të</a:t>
            </a:r>
            <a:r>
              <a:rPr lang="en-US" dirty="0"/>
              <a:t> </a:t>
            </a:r>
            <a:r>
              <a:rPr lang="en-US" dirty="0" err="1"/>
              <a:t>përfshijë</a:t>
            </a:r>
            <a:r>
              <a:rPr lang="en-US" dirty="0"/>
              <a:t> </a:t>
            </a:r>
            <a:r>
              <a:rPr lang="en-US" dirty="0" err="1"/>
              <a:t>hapat</a:t>
            </a:r>
            <a:r>
              <a:rPr lang="en-US" dirty="0"/>
              <a:t> e </a:t>
            </a:r>
            <a:r>
              <a:rPr lang="en-US" dirty="0" err="1"/>
              <a:t>mëposhtëm</a:t>
            </a:r>
            <a:r>
              <a:rPr lang="en-US" dirty="0"/>
              <a:t>::</a:t>
            </a:r>
          </a:p>
          <a:p>
            <a:pPr algn="just"/>
            <a:r>
              <a:rPr lang="en-US" dirty="0" err="1"/>
              <a:t>Kontrolloni</a:t>
            </a:r>
            <a:r>
              <a:rPr lang="en-US" dirty="0"/>
              <a:t> </a:t>
            </a:r>
            <a:r>
              <a:rPr lang="en-US" dirty="0" err="1"/>
              <a:t>që</a:t>
            </a:r>
            <a:r>
              <a:rPr lang="en-US" dirty="0"/>
              <a:t> </a:t>
            </a:r>
            <a:r>
              <a:rPr lang="en-US" dirty="0" err="1"/>
              <a:t>hyrja</a:t>
            </a:r>
            <a:r>
              <a:rPr lang="en-US" dirty="0"/>
              <a:t> </a:t>
            </a:r>
            <a:r>
              <a:rPr lang="en-US" dirty="0" err="1"/>
              <a:t>në</a:t>
            </a:r>
            <a:r>
              <a:rPr lang="en-US" dirty="0"/>
              <a:t> </a:t>
            </a:r>
            <a:r>
              <a:rPr lang="en-US" dirty="0" err="1"/>
              <a:t>lokalet</a:t>
            </a:r>
            <a:r>
              <a:rPr lang="en-US" dirty="0"/>
              <a:t> </a:t>
            </a:r>
            <a:r>
              <a:rPr lang="en-US" dirty="0" err="1"/>
              <a:t>dhe</a:t>
            </a:r>
            <a:r>
              <a:rPr lang="en-US" dirty="0"/>
              <a:t> </a:t>
            </a:r>
            <a:r>
              <a:rPr lang="en-US" dirty="0" err="1"/>
              <a:t>sekuestrimi</a:t>
            </a:r>
            <a:r>
              <a:rPr lang="en-US" dirty="0"/>
              <a:t> </a:t>
            </a:r>
            <a:r>
              <a:rPr lang="en-US" dirty="0" err="1"/>
              <a:t>i</a:t>
            </a:r>
            <a:r>
              <a:rPr lang="en-US" dirty="0"/>
              <a:t> </a:t>
            </a:r>
            <a:r>
              <a:rPr lang="en-US" dirty="0" err="1"/>
              <a:t>provave</a:t>
            </a:r>
            <a:r>
              <a:rPr lang="en-US" dirty="0"/>
              <a:t> </a:t>
            </a:r>
            <a:r>
              <a:rPr lang="en-US" dirty="0" err="1"/>
              <a:t>elektronike</a:t>
            </a:r>
            <a:r>
              <a:rPr lang="en-US" dirty="0"/>
              <a:t> </a:t>
            </a:r>
            <a:r>
              <a:rPr lang="en-US" dirty="0" err="1"/>
              <a:t>është</a:t>
            </a:r>
            <a:r>
              <a:rPr lang="en-US" dirty="0"/>
              <a:t> </a:t>
            </a:r>
            <a:r>
              <a:rPr lang="en-US" dirty="0" err="1"/>
              <a:t>autorizuar</a:t>
            </a:r>
            <a:r>
              <a:rPr lang="en-US" dirty="0"/>
              <a:t> </a:t>
            </a:r>
            <a:r>
              <a:rPr lang="en-US" dirty="0" err="1"/>
              <a:t>siç</a:t>
            </a:r>
            <a:r>
              <a:rPr lang="en-US" dirty="0"/>
              <a:t> </a:t>
            </a:r>
            <a:r>
              <a:rPr lang="en-US" dirty="0" err="1"/>
              <a:t>duhet</a:t>
            </a:r>
            <a:r>
              <a:rPr lang="en-US" dirty="0"/>
              <a:t> </a:t>
            </a:r>
            <a:r>
              <a:rPr lang="en-US" dirty="0" err="1"/>
              <a:t>në</a:t>
            </a:r>
            <a:r>
              <a:rPr lang="en-US" dirty="0"/>
              <a:t> </a:t>
            </a:r>
            <a:r>
              <a:rPr lang="en-US" dirty="0" err="1"/>
              <a:t>ligj</a:t>
            </a:r>
            <a:r>
              <a:rPr lang="en-US" dirty="0"/>
              <a:t> (p.sh. </a:t>
            </a:r>
            <a:r>
              <a:rPr lang="en-US" dirty="0" err="1"/>
              <a:t>të</a:t>
            </a:r>
            <a:r>
              <a:rPr lang="en-US" dirty="0"/>
              <a:t> </a:t>
            </a:r>
            <a:r>
              <a:rPr lang="en-US" dirty="0" err="1"/>
              <a:t>marrë</a:t>
            </a:r>
            <a:r>
              <a:rPr lang="en-US" dirty="0"/>
              <a:t> </a:t>
            </a:r>
            <a:r>
              <a:rPr lang="en-US" dirty="0" err="1"/>
              <a:t>një</a:t>
            </a:r>
            <a:r>
              <a:rPr lang="en-US" dirty="0"/>
              <a:t> </a:t>
            </a:r>
            <a:r>
              <a:rPr lang="en-US" dirty="0" err="1"/>
              <a:t>urdhër</a:t>
            </a:r>
            <a:r>
              <a:rPr lang="en-US" dirty="0"/>
              <a:t> </a:t>
            </a:r>
            <a:r>
              <a:rPr lang="en-US" dirty="0" err="1"/>
              <a:t>kërkimi</a:t>
            </a:r>
            <a:r>
              <a:rPr lang="en-US" dirty="0"/>
              <a:t> </a:t>
            </a:r>
            <a:r>
              <a:rPr lang="en-US" dirty="0" err="1"/>
              <a:t>ose</a:t>
            </a:r>
            <a:r>
              <a:rPr lang="en-US" dirty="0"/>
              <a:t> </a:t>
            </a:r>
            <a:r>
              <a:rPr lang="en-US" dirty="0" err="1"/>
              <a:t>autorizim</a:t>
            </a:r>
            <a:r>
              <a:rPr lang="en-US" dirty="0"/>
              <a:t> </a:t>
            </a:r>
            <a:r>
              <a:rPr lang="en-US" dirty="0" err="1"/>
              <a:t>tjetër</a:t>
            </a:r>
            <a:r>
              <a:rPr lang="en-US" dirty="0"/>
              <a:t> </a:t>
            </a:r>
            <a:r>
              <a:rPr lang="en-US" dirty="0" err="1"/>
              <a:t>në</a:t>
            </a:r>
            <a:r>
              <a:rPr lang="en-US" dirty="0"/>
              <a:t> </a:t>
            </a:r>
            <a:r>
              <a:rPr lang="en-US" dirty="0" err="1"/>
              <a:t>përputhje</a:t>
            </a:r>
            <a:r>
              <a:rPr lang="en-US" dirty="0"/>
              <a:t> me </a:t>
            </a:r>
            <a:r>
              <a:rPr lang="en-US" dirty="0" err="1"/>
              <a:t>ligjet</a:t>
            </a:r>
            <a:r>
              <a:rPr lang="en-US" dirty="0"/>
              <a:t> </a:t>
            </a:r>
            <a:r>
              <a:rPr lang="en-US" dirty="0" err="1"/>
              <a:t>në</a:t>
            </a:r>
            <a:r>
              <a:rPr lang="en-US" dirty="0"/>
              <a:t> </a:t>
            </a:r>
            <a:r>
              <a:rPr lang="en-US" dirty="0" err="1"/>
              <a:t>fuqi</a:t>
            </a:r>
            <a:r>
              <a:rPr lang="en-US" dirty="0" smtClean="0"/>
              <a:t>);</a:t>
            </a:r>
            <a:endParaRPr lang="en-US" dirty="0"/>
          </a:p>
          <a:p>
            <a:pPr algn="just"/>
            <a:r>
              <a:rPr lang="en-US" dirty="0" err="1"/>
              <a:t>Sigurohuni</a:t>
            </a:r>
            <a:r>
              <a:rPr lang="en-US" dirty="0"/>
              <a:t> </a:t>
            </a:r>
            <a:r>
              <a:rPr lang="en-US" dirty="0" err="1"/>
              <a:t>që</a:t>
            </a:r>
            <a:r>
              <a:rPr lang="en-US" dirty="0"/>
              <a:t> </a:t>
            </a:r>
            <a:r>
              <a:rPr lang="en-US" dirty="0" err="1"/>
              <a:t>mjetet</a:t>
            </a:r>
            <a:r>
              <a:rPr lang="en-US" dirty="0"/>
              <a:t> e </a:t>
            </a:r>
            <a:r>
              <a:rPr lang="en-US" dirty="0" err="1"/>
              <a:t>shpejta</a:t>
            </a:r>
            <a:r>
              <a:rPr lang="en-US" dirty="0"/>
              <a:t> </a:t>
            </a:r>
            <a:r>
              <a:rPr lang="en-US" dirty="0" err="1"/>
              <a:t>dhe</a:t>
            </a:r>
            <a:r>
              <a:rPr lang="en-US" dirty="0"/>
              <a:t> </a:t>
            </a:r>
            <a:r>
              <a:rPr lang="en-US" dirty="0" err="1"/>
              <a:t>të</a:t>
            </a:r>
            <a:r>
              <a:rPr lang="en-US" dirty="0"/>
              <a:t> </a:t>
            </a:r>
            <a:r>
              <a:rPr lang="en-US" dirty="0" err="1"/>
              <a:t>sigurta</a:t>
            </a:r>
            <a:r>
              <a:rPr lang="en-US" dirty="0"/>
              <a:t> </a:t>
            </a:r>
            <a:r>
              <a:rPr lang="en-US" dirty="0" err="1"/>
              <a:t>të</a:t>
            </a:r>
            <a:r>
              <a:rPr lang="en-US" dirty="0"/>
              <a:t> </a:t>
            </a:r>
            <a:r>
              <a:rPr lang="en-US" dirty="0" err="1"/>
              <a:t>hyrjes</a:t>
            </a:r>
            <a:r>
              <a:rPr lang="en-US" dirty="0"/>
              <a:t> </a:t>
            </a:r>
            <a:r>
              <a:rPr lang="en-US" dirty="0" err="1"/>
              <a:t>janë</a:t>
            </a:r>
            <a:r>
              <a:rPr lang="en-US" dirty="0"/>
              <a:t> </a:t>
            </a:r>
            <a:r>
              <a:rPr lang="en-US" dirty="0" err="1"/>
              <a:t>në</a:t>
            </a:r>
            <a:r>
              <a:rPr lang="en-US" dirty="0"/>
              <a:t> </a:t>
            </a:r>
            <a:r>
              <a:rPr lang="en-US" dirty="0" err="1"/>
              <a:t>dispozicion</a:t>
            </a:r>
            <a:r>
              <a:rPr lang="en-US" dirty="0"/>
              <a:t> </a:t>
            </a:r>
            <a:r>
              <a:rPr lang="en-US" dirty="0" err="1"/>
              <a:t>dhe</a:t>
            </a:r>
            <a:r>
              <a:rPr lang="en-US" dirty="0"/>
              <a:t> </a:t>
            </a:r>
            <a:r>
              <a:rPr lang="en-US" dirty="0" err="1"/>
              <a:t>janë</a:t>
            </a:r>
            <a:r>
              <a:rPr lang="en-US" dirty="0"/>
              <a:t> </a:t>
            </a:r>
            <a:r>
              <a:rPr lang="en-US" dirty="0" err="1" smtClean="0"/>
              <a:t>marrë</a:t>
            </a:r>
            <a:r>
              <a:rPr lang="en-US" dirty="0" smtClean="0"/>
              <a:t> </a:t>
            </a:r>
            <a:r>
              <a:rPr lang="en-US" dirty="0" err="1" smtClean="0"/>
              <a:t>masat</a:t>
            </a:r>
            <a:r>
              <a:rPr lang="en-US" dirty="0" smtClean="0"/>
              <a:t>;</a:t>
            </a:r>
            <a:endParaRPr lang="en-US" dirty="0"/>
          </a:p>
          <a:p>
            <a:pPr algn="just"/>
            <a:r>
              <a:rPr lang="en-US" dirty="0" err="1"/>
              <a:t>Zgjidhni</a:t>
            </a:r>
            <a:r>
              <a:rPr lang="en-US" dirty="0"/>
              <a:t> </a:t>
            </a:r>
            <a:r>
              <a:rPr lang="en-US" dirty="0" err="1"/>
              <a:t>anëtarët</a:t>
            </a:r>
            <a:r>
              <a:rPr lang="en-US" dirty="0"/>
              <a:t> e </a:t>
            </a:r>
            <a:r>
              <a:rPr lang="en-US" dirty="0" err="1"/>
              <a:t>ekipit</a:t>
            </a:r>
            <a:r>
              <a:rPr lang="en-US" dirty="0"/>
              <a:t> (</a:t>
            </a:r>
            <a:r>
              <a:rPr lang="en-US" dirty="0" err="1"/>
              <a:t>përfshirë</a:t>
            </a:r>
            <a:r>
              <a:rPr lang="en-US" dirty="0"/>
              <a:t> </a:t>
            </a:r>
            <a:r>
              <a:rPr lang="en-US" dirty="0" err="1"/>
              <a:t>specialistët</a:t>
            </a:r>
            <a:r>
              <a:rPr lang="en-US" dirty="0"/>
              <a:t> e </a:t>
            </a:r>
            <a:r>
              <a:rPr lang="en-US" dirty="0" err="1"/>
              <a:t>jashtëm</a:t>
            </a:r>
            <a:r>
              <a:rPr lang="en-US" dirty="0"/>
              <a:t> </a:t>
            </a:r>
            <a:r>
              <a:rPr lang="en-US" dirty="0" err="1"/>
              <a:t>nëse</a:t>
            </a:r>
            <a:r>
              <a:rPr lang="en-US" dirty="0"/>
              <a:t> </a:t>
            </a:r>
            <a:r>
              <a:rPr lang="en-US" dirty="0" err="1"/>
              <a:t>është</a:t>
            </a:r>
            <a:r>
              <a:rPr lang="en-US" dirty="0"/>
              <a:t> e </a:t>
            </a:r>
            <a:r>
              <a:rPr lang="en-US" dirty="0" err="1"/>
              <a:t>nevojshme</a:t>
            </a:r>
            <a:r>
              <a:rPr lang="en-US" dirty="0"/>
              <a:t>);</a:t>
            </a:r>
          </a:p>
          <a:p>
            <a:pPr algn="just"/>
            <a:r>
              <a:rPr lang="en-US" dirty="0" err="1" smtClean="0"/>
              <a:t>Caktojuni</a:t>
            </a:r>
            <a:r>
              <a:rPr lang="en-US" dirty="0" smtClean="0"/>
              <a:t> </a:t>
            </a:r>
            <a:r>
              <a:rPr lang="en-US" dirty="0" err="1"/>
              <a:t>detyra</a:t>
            </a:r>
            <a:r>
              <a:rPr lang="en-US" dirty="0"/>
              <a:t> </a:t>
            </a:r>
            <a:r>
              <a:rPr lang="en-US" dirty="0" err="1"/>
              <a:t>individuale</a:t>
            </a:r>
            <a:r>
              <a:rPr lang="en-US" dirty="0"/>
              <a:t> </a:t>
            </a:r>
            <a:r>
              <a:rPr lang="en-US" dirty="0" err="1"/>
              <a:t>anëtarëve</a:t>
            </a:r>
            <a:r>
              <a:rPr lang="en-US" dirty="0"/>
              <a:t> </a:t>
            </a:r>
            <a:r>
              <a:rPr lang="en-US" dirty="0" err="1"/>
              <a:t>të</a:t>
            </a:r>
            <a:r>
              <a:rPr lang="en-US" dirty="0"/>
              <a:t> </a:t>
            </a:r>
            <a:r>
              <a:rPr lang="en-US" dirty="0" err="1"/>
              <a:t>ekipit</a:t>
            </a:r>
            <a:r>
              <a:rPr lang="en-US" dirty="0"/>
              <a:t>;</a:t>
            </a:r>
          </a:p>
          <a:p>
            <a:pPr algn="just"/>
            <a:r>
              <a:rPr lang="en-US" dirty="0" err="1"/>
              <a:t>Brifoni</a:t>
            </a:r>
            <a:r>
              <a:rPr lang="en-US" dirty="0"/>
              <a:t> </a:t>
            </a:r>
            <a:r>
              <a:rPr lang="en-US" dirty="0" err="1"/>
              <a:t>anëtarët</a:t>
            </a:r>
            <a:r>
              <a:rPr lang="en-US" dirty="0"/>
              <a:t> e </a:t>
            </a:r>
            <a:r>
              <a:rPr lang="en-US" dirty="0" err="1"/>
              <a:t>ekipit</a:t>
            </a:r>
            <a:r>
              <a:rPr lang="en-US" dirty="0"/>
              <a:t> se </a:t>
            </a:r>
            <a:r>
              <a:rPr lang="en-US" dirty="0" err="1"/>
              <a:t>si</a:t>
            </a:r>
            <a:r>
              <a:rPr lang="en-US" dirty="0"/>
              <a:t> </a:t>
            </a:r>
            <a:r>
              <a:rPr lang="en-US" dirty="0" err="1"/>
              <a:t>të</a:t>
            </a:r>
            <a:r>
              <a:rPr lang="en-US" dirty="0"/>
              <a:t> </a:t>
            </a:r>
            <a:r>
              <a:rPr lang="en-US" dirty="0" err="1"/>
              <a:t>kryejnë</a:t>
            </a:r>
            <a:r>
              <a:rPr lang="en-US" dirty="0"/>
              <a:t> </a:t>
            </a:r>
            <a:r>
              <a:rPr lang="en-US" dirty="0" err="1"/>
              <a:t>detyrat</a:t>
            </a:r>
            <a:r>
              <a:rPr lang="en-US" dirty="0"/>
              <a:t> e </a:t>
            </a:r>
            <a:r>
              <a:rPr lang="en-US" dirty="0" err="1"/>
              <a:t>tyre</a:t>
            </a:r>
            <a:r>
              <a:rPr lang="en-US" dirty="0"/>
              <a:t> (</a:t>
            </a:r>
            <a:r>
              <a:rPr lang="en-US" dirty="0" err="1"/>
              <a:t>ata</a:t>
            </a:r>
            <a:r>
              <a:rPr lang="en-US" dirty="0"/>
              <a:t> </a:t>
            </a:r>
            <a:r>
              <a:rPr lang="en-US" dirty="0" err="1"/>
              <a:t>duhet</a:t>
            </a:r>
            <a:r>
              <a:rPr lang="en-US" dirty="0"/>
              <a:t> </a:t>
            </a:r>
            <a:r>
              <a:rPr lang="en-US" dirty="0" err="1"/>
              <a:t>të</a:t>
            </a:r>
            <a:r>
              <a:rPr lang="en-US" dirty="0"/>
              <a:t> </a:t>
            </a:r>
            <a:r>
              <a:rPr lang="en-US" dirty="0" err="1"/>
              <a:t>kenë</a:t>
            </a:r>
            <a:r>
              <a:rPr lang="en-US" dirty="0"/>
              <a:t> </a:t>
            </a:r>
            <a:r>
              <a:rPr lang="en-US" dirty="0" err="1"/>
              <a:t>kaluar</a:t>
            </a:r>
            <a:r>
              <a:rPr lang="en-US" dirty="0"/>
              <a:t> </a:t>
            </a:r>
            <a:r>
              <a:rPr lang="en-US" dirty="0" err="1"/>
              <a:t>trajnimin</a:t>
            </a:r>
            <a:r>
              <a:rPr lang="en-US" dirty="0"/>
              <a:t> </a:t>
            </a:r>
            <a:r>
              <a:rPr lang="en-US" dirty="0" err="1"/>
              <a:t>bazë</a:t>
            </a:r>
            <a:r>
              <a:rPr lang="en-US" dirty="0"/>
              <a:t> </a:t>
            </a:r>
            <a:r>
              <a:rPr lang="en-US" dirty="0" err="1"/>
              <a:t>përkatës</a:t>
            </a:r>
            <a:r>
              <a:rPr lang="en-US" dirty="0"/>
              <a:t>); </a:t>
            </a:r>
            <a:r>
              <a:rPr lang="en-US" dirty="0" err="1"/>
              <a:t>dhe</a:t>
            </a:r>
            <a:r>
              <a:rPr lang="en-US" dirty="0"/>
              <a:t>,</a:t>
            </a:r>
          </a:p>
          <a:p>
            <a:pPr algn="just"/>
            <a:r>
              <a:rPr lang="en-US" dirty="0" err="1" smtClean="0"/>
              <a:t>Furnizojini</a:t>
            </a:r>
            <a:r>
              <a:rPr lang="en-US" dirty="0" smtClean="0"/>
              <a:t> me </a:t>
            </a:r>
            <a:r>
              <a:rPr lang="en-US" dirty="0" err="1"/>
              <a:t>mjetet</a:t>
            </a:r>
            <a:r>
              <a:rPr lang="en-US" dirty="0"/>
              <a:t> </a:t>
            </a:r>
            <a:r>
              <a:rPr lang="en-US" dirty="0" err="1"/>
              <a:t>dhe</a:t>
            </a:r>
            <a:r>
              <a:rPr lang="en-US" dirty="0"/>
              <a:t> </a:t>
            </a:r>
            <a:r>
              <a:rPr lang="en-US" dirty="0" err="1"/>
              <a:t>pajisjet</a:t>
            </a:r>
            <a:r>
              <a:rPr lang="en-US" dirty="0"/>
              <a:t> e </a:t>
            </a:r>
            <a:r>
              <a:rPr lang="en-US" dirty="0" err="1"/>
              <a:t>nevojshme</a:t>
            </a:r>
            <a:r>
              <a:rPr lang="en-US" dirty="0"/>
              <a:t> </a:t>
            </a:r>
            <a:r>
              <a:rPr lang="en-US" dirty="0" err="1"/>
              <a:t>të</a:t>
            </a:r>
            <a:r>
              <a:rPr lang="en-US" dirty="0"/>
              <a:t> </a:t>
            </a:r>
            <a:r>
              <a:rPr lang="en-US" dirty="0" err="1"/>
              <a:t>sekuestrimit</a:t>
            </a:r>
            <a:r>
              <a:rPr lang="en-US" dirty="0"/>
              <a:t>.</a:t>
            </a:r>
          </a:p>
          <a:p>
            <a:pPr algn="just"/>
            <a:endParaRPr lang="en-US" b="1" dirty="0"/>
          </a:p>
        </p:txBody>
      </p:sp>
      <p:sp>
        <p:nvSpPr>
          <p:cNvPr id="4" name="Espace réservé du numéro de diapositive 3"/>
          <p:cNvSpPr>
            <a:spLocks noGrp="1"/>
          </p:cNvSpPr>
          <p:nvPr>
            <p:ph type="sldNum" sz="quarter" idx="12"/>
          </p:nvPr>
        </p:nvSpPr>
        <p:spPr/>
        <p:txBody>
          <a:bodyPr/>
          <a:lstStyle/>
          <a:p>
            <a:r>
              <a:rPr lang="en-US" dirty="0" smtClean="0"/>
              <a:t>!</a:t>
            </a:r>
            <a:fld id="{C1820EB3-92EE-104B-92CD-26C09B1518FE}" type="slidenum">
              <a:rPr lang="en-US" smtClean="0"/>
              <a:pPr/>
              <a:t>78</a:t>
            </a:fld>
            <a:endParaRPr lang="en-US" dirty="0"/>
          </a:p>
        </p:txBody>
      </p:sp>
    </p:spTree>
    <p:extLst>
      <p:ext uri="{BB962C8B-B14F-4D97-AF65-F5344CB8AC3E}">
        <p14:creationId xmlns:p14="http://schemas.microsoft.com/office/powerpoint/2010/main" val="112894762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err="1"/>
              <a:t>Dëshmitarët</a:t>
            </a:r>
            <a:r>
              <a:rPr lang="en-US" b="1" dirty="0"/>
              <a:t> e </a:t>
            </a:r>
            <a:r>
              <a:rPr lang="en-US" b="1" dirty="0" err="1"/>
              <a:t>jashtëm</a:t>
            </a:r>
            <a:r>
              <a:rPr lang="en-US" b="1" dirty="0"/>
              <a:t> </a:t>
            </a:r>
            <a:r>
              <a:rPr lang="en-US" b="1" dirty="0" err="1"/>
              <a:t>të</a:t>
            </a:r>
            <a:r>
              <a:rPr lang="en-US" b="1" dirty="0"/>
              <a:t> </a:t>
            </a:r>
            <a:r>
              <a:rPr lang="en-US" b="1" dirty="0" err="1"/>
              <a:t>konsulencës</a:t>
            </a:r>
            <a:endParaRPr lang="en-US" b="1" dirty="0"/>
          </a:p>
        </p:txBody>
      </p:sp>
      <p:sp>
        <p:nvSpPr>
          <p:cNvPr id="3" name="Content Placeholder 2"/>
          <p:cNvSpPr>
            <a:spLocks noGrp="1"/>
          </p:cNvSpPr>
          <p:nvPr>
            <p:ph idx="1"/>
          </p:nvPr>
        </p:nvSpPr>
        <p:spPr/>
        <p:txBody>
          <a:bodyPr/>
          <a:lstStyle/>
          <a:p>
            <a:pPr marL="0" indent="0" algn="ctr">
              <a:buNone/>
            </a:pPr>
            <a:r>
              <a:rPr lang="en-US" b="1" dirty="0" err="1" smtClean="0"/>
              <a:t>Konsiderata</a:t>
            </a:r>
            <a:endParaRPr lang="en-US" b="1" dirty="0" smtClean="0"/>
          </a:p>
          <a:p>
            <a:r>
              <a:rPr lang="en-US" dirty="0" err="1"/>
              <a:t>Aftësi</a:t>
            </a:r>
            <a:r>
              <a:rPr lang="en-US" dirty="0"/>
              <a:t> </a:t>
            </a:r>
            <a:r>
              <a:rPr lang="en-US" dirty="0" err="1"/>
              <a:t>të</a:t>
            </a:r>
            <a:r>
              <a:rPr lang="en-US" dirty="0"/>
              <a:t> </a:t>
            </a:r>
            <a:r>
              <a:rPr lang="en-US" dirty="0" err="1"/>
              <a:t>specializuara</a:t>
            </a:r>
            <a:endParaRPr lang="en-US" dirty="0"/>
          </a:p>
          <a:p>
            <a:r>
              <a:rPr lang="en-US" dirty="0" err="1" smtClean="0"/>
              <a:t>Përvojë</a:t>
            </a:r>
            <a:r>
              <a:rPr lang="en-US" dirty="0" smtClean="0"/>
              <a:t> </a:t>
            </a:r>
            <a:r>
              <a:rPr lang="en-US" dirty="0" err="1" smtClean="0"/>
              <a:t>Specialisti</a:t>
            </a:r>
            <a:endParaRPr lang="en-US" dirty="0"/>
          </a:p>
          <a:p>
            <a:r>
              <a:rPr lang="en-US" dirty="0" err="1"/>
              <a:t>Njohja</a:t>
            </a:r>
            <a:r>
              <a:rPr lang="en-US" dirty="0"/>
              <a:t> e </a:t>
            </a:r>
            <a:r>
              <a:rPr lang="en-US" dirty="0" err="1"/>
              <a:t>hetimeve</a:t>
            </a:r>
            <a:endParaRPr lang="en-US" dirty="0"/>
          </a:p>
          <a:p>
            <a:r>
              <a:rPr lang="en-US" dirty="0" err="1"/>
              <a:t>Njohuri</a:t>
            </a:r>
            <a:r>
              <a:rPr lang="en-US" dirty="0"/>
              <a:t> </a:t>
            </a:r>
            <a:r>
              <a:rPr lang="en-US" dirty="0" err="1"/>
              <a:t>kontekstuale</a:t>
            </a:r>
            <a:endParaRPr lang="en-US" dirty="0"/>
          </a:p>
          <a:p>
            <a:r>
              <a:rPr lang="en-US" dirty="0" err="1"/>
              <a:t>Njohuri</a:t>
            </a:r>
            <a:r>
              <a:rPr lang="en-US" dirty="0"/>
              <a:t> </a:t>
            </a:r>
            <a:r>
              <a:rPr lang="en-US" dirty="0" err="1"/>
              <a:t>Ligjore</a:t>
            </a:r>
            <a:endParaRPr lang="en-US" dirty="0"/>
          </a:p>
          <a:p>
            <a:r>
              <a:rPr lang="en-US" dirty="0" err="1"/>
              <a:t>Aftesi</a:t>
            </a:r>
            <a:r>
              <a:rPr lang="en-US" dirty="0"/>
              <a:t> </a:t>
            </a:r>
            <a:r>
              <a:rPr lang="en-US" dirty="0" err="1"/>
              <a:t>komunikimi</a:t>
            </a:r>
            <a:endParaRPr lang="en-US" dirty="0"/>
          </a:p>
        </p:txBody>
      </p:sp>
      <p:sp>
        <p:nvSpPr>
          <p:cNvPr id="4" name="Espace réservé du numéro de diapositive 3"/>
          <p:cNvSpPr>
            <a:spLocks noGrp="1"/>
          </p:cNvSpPr>
          <p:nvPr>
            <p:ph type="sldNum" sz="quarter" idx="12"/>
          </p:nvPr>
        </p:nvSpPr>
        <p:spPr/>
        <p:txBody>
          <a:bodyPr/>
          <a:lstStyle/>
          <a:p>
            <a:r>
              <a:rPr lang="en-US" dirty="0" smtClean="0"/>
              <a:t>!</a:t>
            </a:r>
            <a:fld id="{C1820EB3-92EE-104B-92CD-26C09B1518FE}" type="slidenum">
              <a:rPr lang="en-US" smtClean="0"/>
              <a:pPr/>
              <a:t>79</a:t>
            </a:fld>
            <a:endParaRPr lang="en-US" dirty="0"/>
          </a:p>
        </p:txBody>
      </p:sp>
    </p:spTree>
    <p:extLst>
      <p:ext uri="{BB962C8B-B14F-4D97-AF65-F5344CB8AC3E}">
        <p14:creationId xmlns:p14="http://schemas.microsoft.com/office/powerpoint/2010/main" val="13714753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06474"/>
          </a:xfrm>
        </p:spPr>
        <p:txBody>
          <a:bodyPr>
            <a:normAutofit/>
          </a:bodyPr>
          <a:lstStyle/>
          <a:p>
            <a:r>
              <a:rPr lang="en-US" b="1" dirty="0" err="1"/>
              <a:t>Përkufizimi</a:t>
            </a:r>
            <a:r>
              <a:rPr lang="en-US" b="1" dirty="0"/>
              <a:t> </a:t>
            </a:r>
            <a:r>
              <a:rPr lang="en-US" b="1" dirty="0" err="1"/>
              <a:t>i</a:t>
            </a:r>
            <a:r>
              <a:rPr lang="en-US" b="1" dirty="0"/>
              <a:t> </a:t>
            </a:r>
            <a:r>
              <a:rPr lang="en-US" b="1" dirty="0" err="1"/>
              <a:t>përgjithshëm</a:t>
            </a:r>
            <a:r>
              <a:rPr lang="en-US" b="1" dirty="0"/>
              <a:t> </a:t>
            </a:r>
            <a:r>
              <a:rPr lang="en-US" b="1" dirty="0" err="1"/>
              <a:t>i</a:t>
            </a:r>
            <a:r>
              <a:rPr lang="en-US" b="1" dirty="0"/>
              <a:t> </a:t>
            </a:r>
            <a:r>
              <a:rPr lang="en-US" b="1" dirty="0" err="1" smtClean="0"/>
              <a:t>provës</a:t>
            </a:r>
            <a:endParaRPr lang="en-US" b="1" dirty="0"/>
          </a:p>
        </p:txBody>
      </p:sp>
      <p:sp>
        <p:nvSpPr>
          <p:cNvPr id="3" name="Content Placeholder 2"/>
          <p:cNvSpPr>
            <a:spLocks noGrp="1"/>
          </p:cNvSpPr>
          <p:nvPr>
            <p:ph idx="1"/>
          </p:nvPr>
        </p:nvSpPr>
        <p:spPr/>
        <p:txBody>
          <a:bodyPr>
            <a:normAutofit/>
          </a:bodyPr>
          <a:lstStyle/>
          <a:p>
            <a:pPr marL="0" indent="12700" algn="just">
              <a:buNone/>
            </a:pPr>
            <a:r>
              <a:rPr lang="en-US" dirty="0" err="1"/>
              <a:t>Dëshmia</a:t>
            </a:r>
            <a:r>
              <a:rPr lang="en-US" dirty="0"/>
              <a:t> </a:t>
            </a:r>
            <a:r>
              <a:rPr lang="en-US" dirty="0" err="1"/>
              <a:t>është</a:t>
            </a:r>
            <a:r>
              <a:rPr lang="en-US" dirty="0"/>
              <a:t> '</a:t>
            </a:r>
            <a:r>
              <a:rPr lang="en-US" dirty="0" err="1"/>
              <a:t>çdo</a:t>
            </a:r>
            <a:r>
              <a:rPr lang="en-US" dirty="0"/>
              <a:t> </a:t>
            </a:r>
            <a:r>
              <a:rPr lang="en-US" dirty="0" err="1"/>
              <a:t>lloj</a:t>
            </a:r>
            <a:r>
              <a:rPr lang="en-US" dirty="0"/>
              <a:t> prove, </a:t>
            </a:r>
            <a:r>
              <a:rPr lang="en-US" dirty="0" err="1"/>
              <a:t>ose</a:t>
            </a:r>
            <a:r>
              <a:rPr lang="en-US" dirty="0"/>
              <a:t> </a:t>
            </a:r>
            <a:r>
              <a:rPr lang="en-US" dirty="0" err="1"/>
              <a:t>çështje</a:t>
            </a:r>
            <a:r>
              <a:rPr lang="en-US" dirty="0"/>
              <a:t> </a:t>
            </a:r>
            <a:r>
              <a:rPr lang="en-US" dirty="0" err="1"/>
              <a:t>provuese</a:t>
            </a:r>
            <a:r>
              <a:rPr lang="en-US" dirty="0"/>
              <a:t>, e </a:t>
            </a:r>
            <a:r>
              <a:rPr lang="en-US" dirty="0" err="1"/>
              <a:t>paraqitur</a:t>
            </a:r>
            <a:r>
              <a:rPr lang="en-US" dirty="0"/>
              <a:t> </a:t>
            </a:r>
            <a:r>
              <a:rPr lang="en-US" dirty="0" err="1"/>
              <a:t>ligjërisht</a:t>
            </a:r>
            <a:r>
              <a:rPr lang="en-US" dirty="0"/>
              <a:t> </a:t>
            </a:r>
            <a:r>
              <a:rPr lang="en-US" dirty="0" err="1"/>
              <a:t>në</a:t>
            </a:r>
            <a:r>
              <a:rPr lang="en-US" dirty="0"/>
              <a:t> </a:t>
            </a:r>
            <a:r>
              <a:rPr lang="en-US" dirty="0" err="1"/>
              <a:t>gjykimin</a:t>
            </a:r>
            <a:r>
              <a:rPr lang="en-US" dirty="0"/>
              <a:t> e </a:t>
            </a:r>
            <a:r>
              <a:rPr lang="en-US" dirty="0" err="1"/>
              <a:t>një</a:t>
            </a:r>
            <a:r>
              <a:rPr lang="en-US" dirty="0"/>
              <a:t> </a:t>
            </a:r>
            <a:r>
              <a:rPr lang="en-US" dirty="0" err="1"/>
              <a:t>çështjeje</a:t>
            </a:r>
            <a:r>
              <a:rPr lang="en-US" dirty="0"/>
              <a:t>, me </a:t>
            </a:r>
            <a:r>
              <a:rPr lang="en-US" dirty="0" err="1"/>
              <a:t>aktin</a:t>
            </a:r>
            <a:r>
              <a:rPr lang="en-US" dirty="0"/>
              <a:t> e </a:t>
            </a:r>
            <a:r>
              <a:rPr lang="en-US" dirty="0" err="1"/>
              <a:t>palëve</a:t>
            </a:r>
            <a:r>
              <a:rPr lang="en-US" dirty="0"/>
              <a:t> </a:t>
            </a:r>
            <a:r>
              <a:rPr lang="en-US" dirty="0" err="1"/>
              <a:t>dhe</a:t>
            </a:r>
            <a:r>
              <a:rPr lang="en-US" dirty="0"/>
              <a:t> </a:t>
            </a:r>
            <a:r>
              <a:rPr lang="en-US" dirty="0" err="1"/>
              <a:t>përmes</a:t>
            </a:r>
            <a:r>
              <a:rPr lang="en-US" dirty="0"/>
              <a:t> </a:t>
            </a:r>
            <a:r>
              <a:rPr lang="en-US" dirty="0" err="1"/>
              <a:t>mediumit</a:t>
            </a:r>
            <a:r>
              <a:rPr lang="en-US" dirty="0"/>
              <a:t> </a:t>
            </a:r>
            <a:r>
              <a:rPr lang="en-US" dirty="0" err="1"/>
              <a:t>të</a:t>
            </a:r>
            <a:r>
              <a:rPr lang="en-US" dirty="0"/>
              <a:t> </a:t>
            </a:r>
            <a:r>
              <a:rPr lang="en-US" dirty="0" err="1"/>
              <a:t>dëshmitarëve</a:t>
            </a:r>
            <a:r>
              <a:rPr lang="en-US" dirty="0"/>
              <a:t>, </a:t>
            </a:r>
            <a:r>
              <a:rPr lang="en-US" dirty="0" err="1"/>
              <a:t>regjistrimeve</a:t>
            </a:r>
            <a:r>
              <a:rPr lang="en-US" dirty="0"/>
              <a:t>, </a:t>
            </a:r>
            <a:r>
              <a:rPr lang="en-US" dirty="0" err="1"/>
              <a:t>dokumenteve</a:t>
            </a:r>
            <a:r>
              <a:rPr lang="en-US" dirty="0"/>
              <a:t>, </a:t>
            </a:r>
            <a:r>
              <a:rPr lang="en-US" dirty="0" err="1"/>
              <a:t>fakteve</a:t>
            </a:r>
            <a:r>
              <a:rPr lang="en-US" dirty="0"/>
              <a:t>, </a:t>
            </a:r>
            <a:r>
              <a:rPr lang="en-US" dirty="0" err="1"/>
              <a:t>objekteve</a:t>
            </a:r>
            <a:r>
              <a:rPr lang="en-US" dirty="0"/>
              <a:t> </a:t>
            </a:r>
            <a:r>
              <a:rPr lang="en-US" dirty="0" err="1"/>
              <a:t>konkrete</a:t>
            </a:r>
            <a:r>
              <a:rPr lang="en-US" dirty="0"/>
              <a:t> </a:t>
            </a:r>
            <a:r>
              <a:rPr lang="en-US" dirty="0" err="1"/>
              <a:t>etj</a:t>
            </a:r>
            <a:r>
              <a:rPr lang="en-US" dirty="0"/>
              <a:t>. me </a:t>
            </a:r>
            <a:r>
              <a:rPr lang="en-US" dirty="0" err="1"/>
              <a:t>qëllim</a:t>
            </a:r>
            <a:r>
              <a:rPr lang="en-US" dirty="0"/>
              <a:t> </a:t>
            </a:r>
            <a:r>
              <a:rPr lang="en-US" dirty="0" err="1"/>
              <a:t>nxitjen</a:t>
            </a:r>
            <a:r>
              <a:rPr lang="en-US" dirty="0"/>
              <a:t> e </a:t>
            </a:r>
            <a:r>
              <a:rPr lang="en-US" dirty="0" err="1"/>
              <a:t>besimit</a:t>
            </a:r>
            <a:r>
              <a:rPr lang="en-US" dirty="0"/>
              <a:t> </a:t>
            </a:r>
            <a:r>
              <a:rPr lang="en-US" dirty="0" err="1"/>
              <a:t>në</a:t>
            </a:r>
            <a:r>
              <a:rPr lang="en-US" dirty="0"/>
              <a:t> </a:t>
            </a:r>
            <a:r>
              <a:rPr lang="en-US" dirty="0" err="1"/>
              <a:t>mendjet</a:t>
            </a:r>
            <a:r>
              <a:rPr lang="en-US" dirty="0"/>
              <a:t> e </a:t>
            </a:r>
            <a:r>
              <a:rPr lang="en-US" dirty="0" err="1"/>
              <a:t>gjykatës</a:t>
            </a:r>
            <a:r>
              <a:rPr lang="en-US" dirty="0"/>
              <a:t> </a:t>
            </a:r>
            <a:r>
              <a:rPr lang="en-US" dirty="0" err="1"/>
              <a:t>ose</a:t>
            </a:r>
            <a:r>
              <a:rPr lang="en-US" dirty="0"/>
              <a:t> </a:t>
            </a:r>
            <a:r>
              <a:rPr lang="en-US" dirty="0" err="1"/>
              <a:t>jurisë</a:t>
            </a:r>
            <a:r>
              <a:rPr lang="en-US" dirty="0"/>
              <a:t> </a:t>
            </a:r>
            <a:r>
              <a:rPr lang="en-US" dirty="0" err="1"/>
              <a:t>si</a:t>
            </a:r>
            <a:r>
              <a:rPr lang="en-US" dirty="0"/>
              <a:t> </a:t>
            </a:r>
            <a:r>
              <a:rPr lang="en-US" dirty="0" err="1" smtClean="0"/>
              <a:t>konestim</a:t>
            </a:r>
            <a:r>
              <a:rPr lang="en-US" dirty="0" smtClean="0"/>
              <a:t> </a:t>
            </a:r>
            <a:r>
              <a:rPr lang="en-US" dirty="0" err="1" smtClean="0"/>
              <a:t>i</a:t>
            </a:r>
            <a:r>
              <a:rPr lang="en-US" dirty="0" smtClean="0"/>
              <a:t> </a:t>
            </a:r>
            <a:r>
              <a:rPr lang="en-US" dirty="0" err="1"/>
              <a:t>tyre</a:t>
            </a:r>
            <a:r>
              <a:rPr lang="en-US" dirty="0"/>
              <a:t>. ' </a:t>
            </a:r>
            <a:r>
              <a:rPr lang="en-US" dirty="0" err="1"/>
              <a:t>Informacioni</a:t>
            </a:r>
            <a:r>
              <a:rPr lang="en-US" dirty="0"/>
              <a:t> </a:t>
            </a:r>
            <a:r>
              <a:rPr lang="en-US" dirty="0" err="1"/>
              <a:t>elektronik</a:t>
            </a:r>
            <a:r>
              <a:rPr lang="en-US" dirty="0"/>
              <a:t> </a:t>
            </a:r>
            <a:r>
              <a:rPr lang="en-US" dirty="0" err="1"/>
              <a:t>në</a:t>
            </a:r>
            <a:r>
              <a:rPr lang="en-US" dirty="0"/>
              <a:t> </a:t>
            </a:r>
            <a:r>
              <a:rPr lang="en-US" dirty="0" err="1"/>
              <a:t>përgjithësi</a:t>
            </a:r>
            <a:r>
              <a:rPr lang="en-US" dirty="0"/>
              <a:t> </a:t>
            </a:r>
            <a:r>
              <a:rPr lang="en-US" dirty="0" err="1"/>
              <a:t>është</a:t>
            </a:r>
            <a:r>
              <a:rPr lang="en-US" dirty="0"/>
              <a:t> </a:t>
            </a:r>
            <a:r>
              <a:rPr lang="en-US" dirty="0" err="1"/>
              <a:t>i</a:t>
            </a:r>
            <a:r>
              <a:rPr lang="en-US" dirty="0"/>
              <a:t> </a:t>
            </a:r>
            <a:r>
              <a:rPr lang="en-US" dirty="0" err="1"/>
              <a:t>pranueshëm</a:t>
            </a:r>
            <a:r>
              <a:rPr lang="en-US" dirty="0"/>
              <a:t> </a:t>
            </a:r>
            <a:r>
              <a:rPr lang="en-US" dirty="0" err="1"/>
              <a:t>në</a:t>
            </a:r>
            <a:r>
              <a:rPr lang="en-US" dirty="0"/>
              <a:t> </a:t>
            </a:r>
            <a:r>
              <a:rPr lang="en-US" dirty="0" err="1"/>
              <a:t>dëshmi</a:t>
            </a:r>
            <a:r>
              <a:rPr lang="en-US" dirty="0"/>
              <a:t> </a:t>
            </a:r>
            <a:r>
              <a:rPr lang="en-US" dirty="0" err="1"/>
              <a:t>gjatë</a:t>
            </a:r>
            <a:r>
              <a:rPr lang="en-US" dirty="0"/>
              <a:t> </a:t>
            </a:r>
            <a:r>
              <a:rPr lang="en-US" dirty="0" err="1"/>
              <a:t>një</a:t>
            </a:r>
            <a:r>
              <a:rPr lang="en-US" dirty="0"/>
              <a:t> </a:t>
            </a:r>
            <a:r>
              <a:rPr lang="en-US" dirty="0" err="1"/>
              <a:t>procesi</a:t>
            </a:r>
            <a:r>
              <a:rPr lang="en-US" dirty="0"/>
              <a:t> </a:t>
            </a:r>
            <a:r>
              <a:rPr lang="en-US" dirty="0" err="1"/>
              <a:t>ligjor</a:t>
            </a:r>
            <a:r>
              <a:rPr lang="en-US" dirty="0"/>
              <a:t>.</a:t>
            </a:r>
          </a:p>
        </p:txBody>
      </p:sp>
      <p:sp>
        <p:nvSpPr>
          <p:cNvPr id="4" name="TextBox 3"/>
          <p:cNvSpPr txBox="1"/>
          <p:nvPr/>
        </p:nvSpPr>
        <p:spPr>
          <a:xfrm>
            <a:off x="5364066" y="6488668"/>
            <a:ext cx="3779934" cy="307777"/>
          </a:xfrm>
          <a:prstGeom prst="rect">
            <a:avLst/>
          </a:prstGeom>
          <a:noFill/>
        </p:spPr>
        <p:txBody>
          <a:bodyPr wrap="square" rtlCol="0">
            <a:spAutoFit/>
          </a:bodyPr>
          <a:lstStyle/>
          <a:p>
            <a:r>
              <a:rPr lang="en-US" sz="1400" dirty="0" err="1" smtClean="0"/>
              <a:t>Burimi</a:t>
            </a:r>
            <a:r>
              <a:rPr lang="en-US" sz="1400" dirty="0" smtClean="0"/>
              <a:t>: Black’s Law Dictionary</a:t>
            </a:r>
            <a:endParaRPr lang="en-US" sz="1400" dirty="0"/>
          </a:p>
        </p:txBody>
      </p:sp>
      <p:sp>
        <p:nvSpPr>
          <p:cNvPr id="5" name="Espace réservé du numéro de diapositive 4"/>
          <p:cNvSpPr>
            <a:spLocks noGrp="1"/>
          </p:cNvSpPr>
          <p:nvPr>
            <p:ph type="sldNum" sz="quarter" idx="12"/>
          </p:nvPr>
        </p:nvSpPr>
        <p:spPr/>
        <p:txBody>
          <a:bodyPr/>
          <a:lstStyle/>
          <a:p>
            <a:r>
              <a:rPr lang="en-US" dirty="0" smtClean="0"/>
              <a:t>!</a:t>
            </a:r>
            <a:fld id="{C1820EB3-92EE-104B-92CD-26C09B1518FE}" type="slidenum">
              <a:rPr lang="en-US" smtClean="0"/>
              <a:pPr/>
              <a:t>8</a:t>
            </a:fld>
            <a:endParaRPr lang="en-US" dirty="0"/>
          </a:p>
        </p:txBody>
      </p:sp>
    </p:spTree>
    <p:extLst>
      <p:ext uri="{BB962C8B-B14F-4D97-AF65-F5344CB8AC3E}">
        <p14:creationId xmlns:p14="http://schemas.microsoft.com/office/powerpoint/2010/main" val="151234814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r>
              <a:rPr lang="en-US" dirty="0" smtClean="0"/>
              <a:t>!</a:t>
            </a:r>
            <a:fld id="{CBD56858-EB0B-D04D-B23C-7A827FD60C9F}" type="slidenum">
              <a:rPr lang="en-US" smtClean="0"/>
              <a:pPr/>
              <a:t>80</a:t>
            </a:fld>
            <a:endParaRPr lang="en-US" dirty="0"/>
          </a:p>
        </p:txBody>
      </p:sp>
      <p:sp>
        <p:nvSpPr>
          <p:cNvPr id="5" name="TextBox 4"/>
          <p:cNvSpPr txBox="1"/>
          <p:nvPr/>
        </p:nvSpPr>
        <p:spPr>
          <a:xfrm>
            <a:off x="2861153" y="2698501"/>
            <a:ext cx="3069285" cy="2062103"/>
          </a:xfrm>
          <a:prstGeom prst="rect">
            <a:avLst/>
          </a:prstGeom>
          <a:noFill/>
        </p:spPr>
        <p:txBody>
          <a:bodyPr wrap="square" rtlCol="0">
            <a:spAutoFit/>
          </a:bodyPr>
          <a:lstStyle/>
          <a:p>
            <a:pPr lvl="1" algn="ctr"/>
            <a:r>
              <a:rPr lang="en-GB" sz="3200" b="1" dirty="0">
                <a:solidFill>
                  <a:schemeClr val="accent1">
                    <a:lumMod val="25000"/>
                  </a:schemeClr>
                </a:solidFill>
                <a:latin typeface="Calibri" pitchFamily="34" charset="0"/>
              </a:rPr>
              <a:t>KUSH DHE ÇFARË TË MERRNI NË </a:t>
            </a:r>
            <a:r>
              <a:rPr lang="en-GB" sz="3200" b="1" dirty="0" smtClean="0">
                <a:solidFill>
                  <a:schemeClr val="accent1">
                    <a:lumMod val="25000"/>
                  </a:schemeClr>
                </a:solidFill>
                <a:latin typeface="Calibri" pitchFamily="34" charset="0"/>
              </a:rPr>
              <a:t>VENDNGJARJE</a:t>
            </a:r>
            <a:endParaRPr lang="en-US" sz="3200" dirty="0"/>
          </a:p>
        </p:txBody>
      </p:sp>
    </p:spTree>
    <p:extLst>
      <p:ext uri="{BB962C8B-B14F-4D97-AF65-F5344CB8AC3E}">
        <p14:creationId xmlns:p14="http://schemas.microsoft.com/office/powerpoint/2010/main" val="1193450311"/>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en-US" sz="4000" b="1" dirty="0" err="1" smtClean="0">
                <a:latin typeface="Calibri" charset="0"/>
              </a:rPr>
              <a:t>Detyrat</a:t>
            </a:r>
            <a:r>
              <a:rPr lang="en-US" sz="4000" b="1" dirty="0" smtClean="0">
                <a:latin typeface="Calibri" charset="0"/>
              </a:rPr>
              <a:t> e </a:t>
            </a:r>
            <a:r>
              <a:rPr lang="en-US" sz="4000" b="1" dirty="0" err="1" smtClean="0">
                <a:latin typeface="Calibri" charset="0"/>
              </a:rPr>
              <a:t>anëtarëve</a:t>
            </a:r>
            <a:r>
              <a:rPr lang="en-US" sz="4000" b="1" dirty="0" smtClean="0">
                <a:latin typeface="Calibri" charset="0"/>
              </a:rPr>
              <a:t> </a:t>
            </a:r>
            <a:r>
              <a:rPr lang="en-US" sz="4000" b="1" dirty="0" err="1" smtClean="0">
                <a:latin typeface="Calibri" charset="0"/>
              </a:rPr>
              <a:t>të</a:t>
            </a:r>
            <a:r>
              <a:rPr lang="en-US" sz="4000" b="1" dirty="0" smtClean="0">
                <a:latin typeface="Calibri" charset="0"/>
              </a:rPr>
              <a:t> </a:t>
            </a:r>
            <a:r>
              <a:rPr lang="en-US" sz="4000" b="1" dirty="0" err="1" smtClean="0">
                <a:latin typeface="Calibri" charset="0"/>
              </a:rPr>
              <a:t>ekipit</a:t>
            </a:r>
            <a:endParaRPr lang="el-GR" sz="4000" b="1" dirty="0">
              <a:latin typeface="Calibri" charset="0"/>
            </a:endParaRPr>
          </a:p>
        </p:txBody>
      </p:sp>
      <p:sp>
        <p:nvSpPr>
          <p:cNvPr id="10243" name="Content Placeholder 2"/>
          <p:cNvSpPr>
            <a:spLocks noGrp="1"/>
          </p:cNvSpPr>
          <p:nvPr>
            <p:ph idx="1"/>
          </p:nvPr>
        </p:nvSpPr>
        <p:spPr>
          <a:xfrm>
            <a:off x="457200" y="1417638"/>
            <a:ext cx="8229600" cy="4938712"/>
          </a:xfrm>
        </p:spPr>
        <p:txBody>
          <a:bodyPr/>
          <a:lstStyle/>
          <a:p>
            <a:r>
              <a:rPr lang="en-US" dirty="0" err="1">
                <a:latin typeface="Calibri" charset="0"/>
              </a:rPr>
              <a:t>Lideri</a:t>
            </a:r>
            <a:r>
              <a:rPr lang="en-US" dirty="0">
                <a:latin typeface="Calibri" charset="0"/>
              </a:rPr>
              <a:t> </a:t>
            </a:r>
            <a:r>
              <a:rPr lang="en-US" dirty="0" err="1">
                <a:latin typeface="Calibri" charset="0"/>
              </a:rPr>
              <a:t>i</a:t>
            </a:r>
            <a:r>
              <a:rPr lang="en-US" dirty="0">
                <a:latin typeface="Calibri" charset="0"/>
              </a:rPr>
              <a:t> </a:t>
            </a:r>
            <a:r>
              <a:rPr lang="en-US" dirty="0" err="1">
                <a:latin typeface="Calibri" charset="0"/>
              </a:rPr>
              <a:t>ekipit</a:t>
            </a:r>
            <a:endParaRPr lang="en-US" dirty="0">
              <a:latin typeface="Calibri" charset="0"/>
            </a:endParaRPr>
          </a:p>
          <a:p>
            <a:r>
              <a:rPr lang="en-US" dirty="0" err="1">
                <a:latin typeface="Calibri" charset="0"/>
              </a:rPr>
              <a:t>Oficeri</a:t>
            </a:r>
            <a:r>
              <a:rPr lang="en-US" dirty="0">
                <a:latin typeface="Calibri" charset="0"/>
              </a:rPr>
              <a:t> I </a:t>
            </a:r>
            <a:r>
              <a:rPr lang="en-US" dirty="0" err="1">
                <a:latin typeface="Calibri" charset="0"/>
              </a:rPr>
              <a:t>provave</a:t>
            </a:r>
            <a:endParaRPr lang="en-US" dirty="0">
              <a:latin typeface="Calibri" charset="0"/>
            </a:endParaRPr>
          </a:p>
          <a:p>
            <a:r>
              <a:rPr lang="en-US" dirty="0" err="1">
                <a:latin typeface="Calibri" charset="0"/>
              </a:rPr>
              <a:t>Regjistruesi</a:t>
            </a:r>
            <a:r>
              <a:rPr lang="en-US" dirty="0">
                <a:latin typeface="Calibri" charset="0"/>
              </a:rPr>
              <a:t> I </a:t>
            </a:r>
            <a:r>
              <a:rPr lang="en-US" dirty="0" err="1">
                <a:latin typeface="Calibri" charset="0"/>
              </a:rPr>
              <a:t>ngjarjes</a:t>
            </a:r>
            <a:endParaRPr lang="en-US" dirty="0">
              <a:latin typeface="Calibri" charset="0"/>
            </a:endParaRPr>
          </a:p>
          <a:p>
            <a:r>
              <a:rPr lang="en-US" dirty="0" err="1">
                <a:latin typeface="Calibri" charset="0"/>
              </a:rPr>
              <a:t>Fotografi</a:t>
            </a:r>
            <a:endParaRPr lang="en-US" dirty="0">
              <a:latin typeface="Calibri" charset="0"/>
            </a:endParaRPr>
          </a:p>
          <a:p>
            <a:r>
              <a:rPr lang="en-US" dirty="0" err="1">
                <a:latin typeface="Calibri" charset="0"/>
              </a:rPr>
              <a:t>Ekzaminuesit</a:t>
            </a:r>
            <a:r>
              <a:rPr lang="en-US" dirty="0">
                <a:latin typeface="Calibri" charset="0"/>
              </a:rPr>
              <a:t> e </a:t>
            </a:r>
            <a:r>
              <a:rPr lang="en-US" dirty="0" err="1">
                <a:latin typeface="Calibri" charset="0"/>
              </a:rPr>
              <a:t>provave</a:t>
            </a:r>
            <a:r>
              <a:rPr lang="en-US" dirty="0">
                <a:latin typeface="Calibri" charset="0"/>
              </a:rPr>
              <a:t> </a:t>
            </a:r>
            <a:r>
              <a:rPr lang="en-US" dirty="0" err="1">
                <a:latin typeface="Calibri" charset="0"/>
              </a:rPr>
              <a:t>digjitale</a:t>
            </a:r>
            <a:endParaRPr lang="en-US" dirty="0">
              <a:latin typeface="Calibri" charset="0"/>
            </a:endParaRPr>
          </a:p>
          <a:p>
            <a:r>
              <a:rPr lang="en-US" dirty="0" err="1">
                <a:latin typeface="Calibri" charset="0"/>
              </a:rPr>
              <a:t>Ekzaminuesit</a:t>
            </a:r>
            <a:r>
              <a:rPr lang="en-US" dirty="0">
                <a:latin typeface="Calibri" charset="0"/>
              </a:rPr>
              <a:t> e </a:t>
            </a:r>
            <a:r>
              <a:rPr lang="en-US" dirty="0" err="1">
                <a:latin typeface="Calibri" charset="0"/>
              </a:rPr>
              <a:t>provave</a:t>
            </a:r>
            <a:r>
              <a:rPr lang="en-US" dirty="0">
                <a:latin typeface="Calibri" charset="0"/>
              </a:rPr>
              <a:t> </a:t>
            </a:r>
            <a:r>
              <a:rPr lang="en-US" dirty="0" err="1">
                <a:latin typeface="Calibri" charset="0"/>
              </a:rPr>
              <a:t>fizike</a:t>
            </a:r>
            <a:endParaRPr lang="en-US" dirty="0">
              <a:latin typeface="Calibri" charset="0"/>
            </a:endParaRPr>
          </a:p>
          <a:p>
            <a:r>
              <a:rPr lang="en-US" dirty="0">
                <a:latin typeface="Calibri" charset="0"/>
              </a:rPr>
              <a:t>Person (a) </a:t>
            </a:r>
            <a:r>
              <a:rPr lang="en-US" dirty="0" err="1">
                <a:latin typeface="Calibri" charset="0"/>
              </a:rPr>
              <a:t>për</a:t>
            </a:r>
            <a:r>
              <a:rPr lang="en-US" dirty="0">
                <a:latin typeface="Calibri" charset="0"/>
              </a:rPr>
              <a:t> </a:t>
            </a:r>
            <a:r>
              <a:rPr lang="en-US" dirty="0" err="1">
                <a:latin typeface="Calibri" charset="0"/>
              </a:rPr>
              <a:t>të</a:t>
            </a:r>
            <a:r>
              <a:rPr lang="en-US" dirty="0">
                <a:latin typeface="Calibri" charset="0"/>
              </a:rPr>
              <a:t> </a:t>
            </a:r>
            <a:r>
              <a:rPr lang="en-US" dirty="0" err="1">
                <a:latin typeface="Calibri" charset="0"/>
              </a:rPr>
              <a:t>dyshuarin</a:t>
            </a:r>
            <a:r>
              <a:rPr lang="en-US" dirty="0">
                <a:latin typeface="Calibri" charset="0"/>
              </a:rPr>
              <a:t> (t)</a:t>
            </a:r>
          </a:p>
          <a:p>
            <a:r>
              <a:rPr lang="en-US" dirty="0" err="1">
                <a:latin typeface="Calibri" charset="0"/>
              </a:rPr>
              <a:t>Transportuesi</a:t>
            </a:r>
            <a:r>
              <a:rPr lang="en-US" dirty="0">
                <a:latin typeface="Calibri" charset="0"/>
              </a:rPr>
              <a:t> </a:t>
            </a:r>
            <a:r>
              <a:rPr lang="en-US" dirty="0" err="1">
                <a:latin typeface="Calibri" charset="0"/>
              </a:rPr>
              <a:t>i</a:t>
            </a:r>
            <a:r>
              <a:rPr lang="en-US" dirty="0">
                <a:latin typeface="Calibri" charset="0"/>
              </a:rPr>
              <a:t> </a:t>
            </a:r>
            <a:r>
              <a:rPr lang="en-US" dirty="0" err="1">
                <a:latin typeface="Calibri" charset="0"/>
              </a:rPr>
              <a:t>provave</a:t>
            </a:r>
            <a:r>
              <a:rPr lang="en-US" dirty="0">
                <a:latin typeface="Calibri" charset="0"/>
              </a:rPr>
              <a:t> </a:t>
            </a:r>
            <a:r>
              <a:rPr lang="en-US" dirty="0" err="1">
                <a:latin typeface="Calibri" charset="0"/>
              </a:rPr>
              <a:t>dhe</a:t>
            </a:r>
            <a:r>
              <a:rPr lang="en-US" dirty="0">
                <a:latin typeface="Calibri" charset="0"/>
              </a:rPr>
              <a:t> </a:t>
            </a:r>
            <a:r>
              <a:rPr lang="en-US" dirty="0" err="1" smtClean="0">
                <a:latin typeface="Calibri" charset="0"/>
              </a:rPr>
              <a:t>siguria</a:t>
            </a:r>
            <a:endParaRPr lang="en-US" dirty="0">
              <a:latin typeface="Calibri" charset="0"/>
            </a:endParaRPr>
          </a:p>
        </p:txBody>
      </p:sp>
      <p:sp>
        <p:nvSpPr>
          <p:cNvPr id="4" name="Slide Number Placeholder 3"/>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9BC29826-451E-BE40-A5E3-38C65BE7F2E5}" type="slidenum">
              <a:rPr lang="en-US">
                <a:solidFill>
                  <a:srgbClr val="898989"/>
                </a:solidFill>
                <a:latin typeface="Calibri" charset="0"/>
              </a:rPr>
              <a:pPr eaLnBrk="1" hangingPunct="1"/>
              <a:t>81</a:t>
            </a:fld>
            <a:endParaRPr lang="en-US">
              <a:solidFill>
                <a:srgbClr val="898989"/>
              </a:solidFill>
              <a:latin typeface="Calibri" charset="0"/>
            </a:endParaRPr>
          </a:p>
        </p:txBody>
      </p:sp>
    </p:spTree>
    <p:extLst>
      <p:ext uri="{BB962C8B-B14F-4D97-AF65-F5344CB8AC3E}">
        <p14:creationId xmlns:p14="http://schemas.microsoft.com/office/powerpoint/2010/main" val="3595583859"/>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B07E9961-CAB0-3E43-9C84-C7CA87207AF8}" type="slidenum">
              <a:rPr lang="en-US">
                <a:solidFill>
                  <a:srgbClr val="898989"/>
                </a:solidFill>
                <a:latin typeface="Calibri" charset="0"/>
              </a:rPr>
              <a:pPr eaLnBrk="1" hangingPunct="1"/>
              <a:t>82</a:t>
            </a:fld>
            <a:endParaRPr lang="en-US">
              <a:solidFill>
                <a:srgbClr val="898989"/>
              </a:solidFill>
              <a:latin typeface="Calibri" charset="0"/>
            </a:endParaRPr>
          </a:p>
        </p:txBody>
      </p:sp>
      <p:sp>
        <p:nvSpPr>
          <p:cNvPr id="12291" name="Title 1"/>
          <p:cNvSpPr>
            <a:spLocks noGrp="1"/>
          </p:cNvSpPr>
          <p:nvPr>
            <p:ph type="title"/>
          </p:nvPr>
        </p:nvSpPr>
        <p:spPr>
          <a:xfrm>
            <a:off x="206375" y="274638"/>
            <a:ext cx="8655050" cy="1143000"/>
          </a:xfrm>
        </p:spPr>
        <p:txBody>
          <a:bodyPr/>
          <a:lstStyle/>
          <a:p>
            <a:r>
              <a:rPr lang="en-US" sz="4000" b="1" dirty="0" err="1">
                <a:latin typeface="Calibri" charset="0"/>
              </a:rPr>
              <a:t>Pajisjet</a:t>
            </a:r>
            <a:r>
              <a:rPr lang="en-US" sz="4000" b="1" dirty="0">
                <a:latin typeface="Calibri" charset="0"/>
              </a:rPr>
              <a:t> </a:t>
            </a:r>
            <a:r>
              <a:rPr lang="en-US" sz="4000" b="1" dirty="0" err="1">
                <a:latin typeface="Calibri" charset="0"/>
              </a:rPr>
              <a:t>dhe</a:t>
            </a:r>
            <a:r>
              <a:rPr lang="en-US" sz="4000" b="1" dirty="0">
                <a:latin typeface="Calibri" charset="0"/>
              </a:rPr>
              <a:t> </a:t>
            </a:r>
            <a:r>
              <a:rPr lang="en-US" sz="4000" b="1" dirty="0" err="1" smtClean="0">
                <a:latin typeface="Calibri" charset="0"/>
              </a:rPr>
              <a:t>mjetet</a:t>
            </a:r>
            <a:r>
              <a:rPr lang="en-US" sz="4000" b="1" dirty="0" smtClean="0">
                <a:latin typeface="Calibri" charset="0"/>
              </a:rPr>
              <a:t> </a:t>
            </a:r>
            <a:r>
              <a:rPr lang="en-US" sz="4000" b="1" dirty="0" err="1">
                <a:latin typeface="Calibri" charset="0"/>
              </a:rPr>
              <a:t>bazë</a:t>
            </a:r>
            <a:endParaRPr lang="en-US" sz="4000" dirty="0">
              <a:latin typeface="Calibri" charset="0"/>
            </a:endParaRPr>
          </a:p>
        </p:txBody>
      </p:sp>
      <p:sp>
        <p:nvSpPr>
          <p:cNvPr id="12292" name="Content Placeholder 2"/>
          <p:cNvSpPr>
            <a:spLocks noGrp="1"/>
          </p:cNvSpPr>
          <p:nvPr>
            <p:ph idx="1"/>
          </p:nvPr>
        </p:nvSpPr>
        <p:spPr>
          <a:xfrm>
            <a:off x="457200" y="1417638"/>
            <a:ext cx="8229600" cy="1852612"/>
          </a:xfrm>
        </p:spPr>
        <p:txBody>
          <a:bodyPr/>
          <a:lstStyle/>
          <a:p>
            <a:pPr marL="514350" indent="-514350">
              <a:lnSpc>
                <a:spcPct val="80000"/>
              </a:lnSpc>
              <a:buFont typeface="Calibri" charset="0"/>
              <a:buAutoNum type="arabicPeriod"/>
            </a:pPr>
            <a:r>
              <a:rPr lang="en-US" dirty="0" err="1">
                <a:latin typeface="Calibri" charset="0"/>
              </a:rPr>
              <a:t>Mjetet</a:t>
            </a:r>
            <a:r>
              <a:rPr lang="en-US" dirty="0">
                <a:latin typeface="Calibri" charset="0"/>
              </a:rPr>
              <a:t> </a:t>
            </a:r>
            <a:r>
              <a:rPr lang="en-US" dirty="0" err="1">
                <a:latin typeface="Calibri" charset="0"/>
              </a:rPr>
              <a:t>dhe</a:t>
            </a:r>
            <a:r>
              <a:rPr lang="en-US" dirty="0">
                <a:latin typeface="Calibri" charset="0"/>
              </a:rPr>
              <a:t> </a:t>
            </a:r>
            <a:r>
              <a:rPr lang="en-US" dirty="0" err="1">
                <a:latin typeface="Calibri" charset="0"/>
              </a:rPr>
              <a:t>pajisjet</a:t>
            </a:r>
            <a:r>
              <a:rPr lang="en-US" dirty="0">
                <a:latin typeface="Calibri" charset="0"/>
              </a:rPr>
              <a:t> e </a:t>
            </a:r>
            <a:r>
              <a:rPr lang="en-US" dirty="0" err="1">
                <a:latin typeface="Calibri" charset="0"/>
              </a:rPr>
              <a:t>veçanta</a:t>
            </a:r>
            <a:r>
              <a:rPr lang="en-US" dirty="0">
                <a:latin typeface="Calibri" charset="0"/>
              </a:rPr>
              <a:t> </a:t>
            </a:r>
            <a:r>
              <a:rPr lang="en-US" dirty="0" err="1">
                <a:latin typeface="Calibri" charset="0"/>
              </a:rPr>
              <a:t>mund</a:t>
            </a:r>
            <a:r>
              <a:rPr lang="en-US" dirty="0">
                <a:latin typeface="Calibri" charset="0"/>
              </a:rPr>
              <a:t> </a:t>
            </a:r>
            <a:r>
              <a:rPr lang="en-US" dirty="0" err="1">
                <a:latin typeface="Calibri" charset="0"/>
              </a:rPr>
              <a:t>të</a:t>
            </a:r>
            <a:r>
              <a:rPr lang="en-US" dirty="0">
                <a:latin typeface="Calibri" charset="0"/>
              </a:rPr>
              <a:t> </a:t>
            </a:r>
            <a:r>
              <a:rPr lang="en-US" dirty="0" err="1">
                <a:latin typeface="Calibri" charset="0"/>
              </a:rPr>
              <a:t>jenë</a:t>
            </a:r>
            <a:r>
              <a:rPr lang="en-US" dirty="0">
                <a:latin typeface="Calibri" charset="0"/>
              </a:rPr>
              <a:t> </a:t>
            </a:r>
            <a:r>
              <a:rPr lang="en-US" dirty="0" err="1">
                <a:latin typeface="Calibri" charset="0"/>
              </a:rPr>
              <a:t>të</a:t>
            </a:r>
            <a:r>
              <a:rPr lang="en-US" dirty="0">
                <a:latin typeface="Calibri" charset="0"/>
              </a:rPr>
              <a:t> </a:t>
            </a:r>
            <a:r>
              <a:rPr lang="en-US" dirty="0" err="1">
                <a:latin typeface="Calibri" charset="0"/>
              </a:rPr>
              <a:t>nevojshme</a:t>
            </a:r>
            <a:r>
              <a:rPr lang="en-US" dirty="0">
                <a:latin typeface="Calibri" charset="0"/>
              </a:rPr>
              <a:t> </a:t>
            </a:r>
            <a:r>
              <a:rPr lang="en-US" dirty="0" err="1">
                <a:latin typeface="Calibri" charset="0"/>
              </a:rPr>
              <a:t>për</a:t>
            </a:r>
            <a:r>
              <a:rPr lang="en-US" dirty="0">
                <a:latin typeface="Calibri" charset="0"/>
              </a:rPr>
              <a:t> </a:t>
            </a:r>
            <a:r>
              <a:rPr lang="en-US" dirty="0" err="1">
                <a:latin typeface="Calibri" charset="0"/>
              </a:rPr>
              <a:t>të</a:t>
            </a:r>
            <a:r>
              <a:rPr lang="en-US" dirty="0">
                <a:latin typeface="Calibri" charset="0"/>
              </a:rPr>
              <a:t> </a:t>
            </a:r>
            <a:r>
              <a:rPr lang="en-US" dirty="0" err="1">
                <a:latin typeface="Calibri" charset="0"/>
              </a:rPr>
              <a:t>mbledhur</a:t>
            </a:r>
            <a:r>
              <a:rPr lang="en-US" dirty="0">
                <a:latin typeface="Calibri" charset="0"/>
              </a:rPr>
              <a:t> e-</a:t>
            </a:r>
            <a:r>
              <a:rPr lang="en-US" dirty="0" err="1">
                <a:latin typeface="Calibri" charset="0"/>
              </a:rPr>
              <a:t>prova</a:t>
            </a:r>
            <a:endParaRPr lang="en-US" dirty="0">
              <a:latin typeface="Calibri" charset="0"/>
            </a:endParaRPr>
          </a:p>
          <a:p>
            <a:pPr marL="514350" indent="-514350">
              <a:lnSpc>
                <a:spcPct val="80000"/>
              </a:lnSpc>
              <a:buFont typeface="Calibri" charset="0"/>
              <a:buAutoNum type="arabicPeriod"/>
            </a:pPr>
            <a:r>
              <a:rPr lang="en-US" dirty="0" err="1">
                <a:latin typeface="Calibri" charset="0"/>
              </a:rPr>
              <a:t>Përparimet</a:t>
            </a:r>
            <a:r>
              <a:rPr lang="en-US" dirty="0">
                <a:latin typeface="Calibri" charset="0"/>
              </a:rPr>
              <a:t> </a:t>
            </a:r>
            <a:r>
              <a:rPr lang="en-US" dirty="0" err="1">
                <a:latin typeface="Calibri" charset="0"/>
              </a:rPr>
              <a:t>në</a:t>
            </a:r>
            <a:r>
              <a:rPr lang="en-US" dirty="0">
                <a:latin typeface="Calibri" charset="0"/>
              </a:rPr>
              <a:t> </a:t>
            </a:r>
            <a:r>
              <a:rPr lang="en-US" dirty="0" err="1">
                <a:latin typeface="Calibri" charset="0"/>
              </a:rPr>
              <a:t>teknologji</a:t>
            </a:r>
            <a:r>
              <a:rPr lang="en-US" dirty="0">
                <a:latin typeface="Calibri" charset="0"/>
              </a:rPr>
              <a:t> </a:t>
            </a:r>
            <a:r>
              <a:rPr lang="en-US" dirty="0" err="1">
                <a:latin typeface="Calibri" charset="0"/>
              </a:rPr>
              <a:t>mund</a:t>
            </a:r>
            <a:r>
              <a:rPr lang="en-US" dirty="0">
                <a:latin typeface="Calibri" charset="0"/>
              </a:rPr>
              <a:t> </a:t>
            </a:r>
            <a:r>
              <a:rPr lang="en-US" dirty="0" err="1">
                <a:latin typeface="Calibri" charset="0"/>
              </a:rPr>
              <a:t>të</a:t>
            </a:r>
            <a:r>
              <a:rPr lang="en-US" dirty="0">
                <a:latin typeface="Calibri" charset="0"/>
              </a:rPr>
              <a:t> </a:t>
            </a:r>
            <a:r>
              <a:rPr lang="en-US" dirty="0" err="1">
                <a:latin typeface="Calibri" charset="0"/>
              </a:rPr>
              <a:t>diktojnë</a:t>
            </a:r>
            <a:r>
              <a:rPr lang="en-US" dirty="0">
                <a:latin typeface="Calibri" charset="0"/>
              </a:rPr>
              <a:t> </a:t>
            </a:r>
            <a:r>
              <a:rPr lang="en-US" dirty="0" err="1">
                <a:latin typeface="Calibri" charset="0"/>
              </a:rPr>
              <a:t>ndryshimet</a:t>
            </a:r>
            <a:r>
              <a:rPr lang="en-US" dirty="0">
                <a:latin typeface="Calibri" charset="0"/>
              </a:rPr>
              <a:t> </a:t>
            </a:r>
            <a:r>
              <a:rPr lang="en-US" dirty="0" err="1">
                <a:latin typeface="Calibri" charset="0"/>
              </a:rPr>
              <a:t>në</a:t>
            </a:r>
            <a:r>
              <a:rPr lang="en-US" dirty="0">
                <a:latin typeface="Calibri" charset="0"/>
              </a:rPr>
              <a:t> </a:t>
            </a:r>
            <a:r>
              <a:rPr lang="en-US" dirty="0" err="1">
                <a:latin typeface="Calibri" charset="0"/>
              </a:rPr>
              <a:t>mjetet</a:t>
            </a:r>
            <a:r>
              <a:rPr lang="en-US" dirty="0">
                <a:latin typeface="Calibri" charset="0"/>
              </a:rPr>
              <a:t> </a:t>
            </a:r>
            <a:r>
              <a:rPr lang="en-US" dirty="0" err="1">
                <a:latin typeface="Calibri" charset="0"/>
              </a:rPr>
              <a:t>dhe</a:t>
            </a:r>
            <a:r>
              <a:rPr lang="en-US" dirty="0">
                <a:latin typeface="Calibri" charset="0"/>
              </a:rPr>
              <a:t> </a:t>
            </a:r>
            <a:r>
              <a:rPr lang="en-US" dirty="0" err="1">
                <a:latin typeface="Calibri" charset="0"/>
              </a:rPr>
              <a:t>pajisjet</a:t>
            </a:r>
            <a:r>
              <a:rPr lang="en-US" dirty="0">
                <a:latin typeface="Calibri" charset="0"/>
              </a:rPr>
              <a:t> e </a:t>
            </a:r>
            <a:r>
              <a:rPr lang="en-US" dirty="0" err="1">
                <a:latin typeface="Calibri" charset="0"/>
              </a:rPr>
              <a:t>kërkuara</a:t>
            </a:r>
            <a:endParaRPr lang="en-US" dirty="0">
              <a:latin typeface="Calibri" charset="0"/>
            </a:endParaRPr>
          </a:p>
        </p:txBody>
      </p:sp>
      <p:pic>
        <p:nvPicPr>
          <p:cNvPr id="12293" name="Picture 2" descr="C:\Users\Lemon\Desktop\BackUp\COE Training\Photos\tools 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43138" y="3270250"/>
            <a:ext cx="4608512" cy="345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04510780"/>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CE187384-A664-F247-AB6E-C14C9D429365}" type="slidenum">
              <a:rPr lang="en-US">
                <a:solidFill>
                  <a:srgbClr val="898989"/>
                </a:solidFill>
                <a:latin typeface="Calibri" charset="0"/>
              </a:rPr>
              <a:pPr eaLnBrk="1" hangingPunct="1"/>
              <a:t>83</a:t>
            </a:fld>
            <a:endParaRPr lang="en-US">
              <a:solidFill>
                <a:srgbClr val="898989"/>
              </a:solidFill>
              <a:latin typeface="Calibri" charset="0"/>
            </a:endParaRPr>
          </a:p>
        </p:txBody>
      </p:sp>
      <p:sp>
        <p:nvSpPr>
          <p:cNvPr id="13315" name="Title 1"/>
          <p:cNvSpPr>
            <a:spLocks noGrp="1"/>
          </p:cNvSpPr>
          <p:nvPr>
            <p:ph type="title"/>
          </p:nvPr>
        </p:nvSpPr>
        <p:spPr>
          <a:xfrm>
            <a:off x="206375" y="274638"/>
            <a:ext cx="8655050" cy="1143000"/>
          </a:xfrm>
        </p:spPr>
        <p:txBody>
          <a:bodyPr>
            <a:normAutofit/>
          </a:bodyPr>
          <a:lstStyle/>
          <a:p>
            <a:pPr eaLnBrk="1" hangingPunct="1"/>
            <a:r>
              <a:rPr lang="en-US" sz="4000" b="1" dirty="0" err="1" smtClean="0">
                <a:latin typeface="Calibri" charset="0"/>
              </a:rPr>
              <a:t>Mjete</a:t>
            </a:r>
            <a:r>
              <a:rPr lang="en-US" sz="4000" b="1" dirty="0" smtClean="0">
                <a:latin typeface="Calibri" charset="0"/>
              </a:rPr>
              <a:t> e </a:t>
            </a:r>
            <a:r>
              <a:rPr lang="en-US" sz="4000" b="1" dirty="0" err="1" smtClean="0">
                <a:latin typeface="Calibri" charset="0"/>
              </a:rPr>
              <a:t>çmontimit</a:t>
            </a:r>
            <a:r>
              <a:rPr lang="en-US" sz="4000" b="1" dirty="0" smtClean="0">
                <a:latin typeface="Calibri" charset="0"/>
              </a:rPr>
              <a:t> </a:t>
            </a:r>
            <a:r>
              <a:rPr lang="en-US" sz="4000" b="1" dirty="0" err="1" smtClean="0">
                <a:latin typeface="Calibri" charset="0"/>
              </a:rPr>
              <a:t>dhe</a:t>
            </a:r>
            <a:r>
              <a:rPr lang="en-US" sz="4000" b="1" dirty="0" smtClean="0">
                <a:latin typeface="Calibri" charset="0"/>
              </a:rPr>
              <a:t> </a:t>
            </a:r>
            <a:r>
              <a:rPr lang="en-US" sz="4000" b="1" dirty="0" err="1" smtClean="0">
                <a:latin typeface="Calibri" charset="0"/>
              </a:rPr>
              <a:t>heqjes</a:t>
            </a:r>
            <a:endParaRPr lang="en-US" sz="4000" b="1" dirty="0">
              <a:latin typeface="Calibri" charset="0"/>
            </a:endParaRPr>
          </a:p>
        </p:txBody>
      </p:sp>
      <p:sp>
        <p:nvSpPr>
          <p:cNvPr id="13316" name="Content Placeholder 2"/>
          <p:cNvSpPr>
            <a:spLocks noGrp="1"/>
          </p:cNvSpPr>
          <p:nvPr>
            <p:ph idx="1"/>
          </p:nvPr>
        </p:nvSpPr>
        <p:spPr>
          <a:xfrm>
            <a:off x="457200" y="1417638"/>
            <a:ext cx="4089400" cy="4597400"/>
          </a:xfrm>
        </p:spPr>
        <p:txBody>
          <a:bodyPr/>
          <a:lstStyle/>
          <a:p>
            <a:pPr lvl="1">
              <a:buFont typeface="Arial" charset="0"/>
              <a:buChar char="•"/>
            </a:pPr>
            <a:r>
              <a:rPr lang="en-GB" sz="3600" dirty="0" err="1">
                <a:latin typeface="Calibri" charset="0"/>
              </a:rPr>
              <a:t>kacavida</a:t>
            </a:r>
            <a:endParaRPr lang="en-GB" sz="3600" dirty="0">
              <a:latin typeface="Calibri" charset="0"/>
            </a:endParaRPr>
          </a:p>
          <a:p>
            <a:pPr lvl="1">
              <a:buFont typeface="Arial" charset="0"/>
              <a:buChar char="•"/>
            </a:pPr>
            <a:r>
              <a:rPr lang="en-GB" sz="3600" dirty="0" err="1" smtClean="0">
                <a:latin typeface="Calibri" charset="0"/>
              </a:rPr>
              <a:t>Drivera</a:t>
            </a:r>
            <a:endParaRPr lang="en-GB" sz="3600" dirty="0">
              <a:latin typeface="Calibri" charset="0"/>
            </a:endParaRPr>
          </a:p>
          <a:p>
            <a:pPr lvl="1">
              <a:buFont typeface="Arial" charset="0"/>
              <a:buChar char="•"/>
            </a:pPr>
            <a:r>
              <a:rPr lang="en-GB" sz="3600" dirty="0" err="1" smtClean="0">
                <a:latin typeface="Calibri" charset="0"/>
              </a:rPr>
              <a:t>Pincë</a:t>
            </a:r>
            <a:endParaRPr lang="en-GB" sz="3600" dirty="0">
              <a:latin typeface="Calibri" charset="0"/>
            </a:endParaRPr>
          </a:p>
          <a:p>
            <a:pPr lvl="1">
              <a:buFont typeface="Arial" charset="0"/>
              <a:buChar char="•"/>
            </a:pPr>
            <a:r>
              <a:rPr lang="en-GB" sz="3600" dirty="0" err="1">
                <a:latin typeface="Calibri" charset="0"/>
              </a:rPr>
              <a:t>Prerësa</a:t>
            </a:r>
            <a:endParaRPr lang="en-GB" sz="3600" dirty="0">
              <a:latin typeface="Calibri" charset="0"/>
            </a:endParaRPr>
          </a:p>
          <a:p>
            <a:pPr lvl="1">
              <a:buFont typeface="Arial" charset="0"/>
              <a:buChar char="•"/>
            </a:pPr>
            <a:r>
              <a:rPr lang="en-GB" sz="3600" dirty="0" err="1">
                <a:latin typeface="Calibri" charset="0"/>
              </a:rPr>
              <a:t>Piskatore</a:t>
            </a:r>
            <a:r>
              <a:rPr lang="en-GB" sz="3600" dirty="0">
                <a:latin typeface="Calibri" charset="0"/>
              </a:rPr>
              <a:t> </a:t>
            </a:r>
            <a:r>
              <a:rPr lang="en-GB" sz="3600" dirty="0" err="1">
                <a:latin typeface="Calibri" charset="0"/>
              </a:rPr>
              <a:t>të</a:t>
            </a:r>
            <a:r>
              <a:rPr lang="en-GB" sz="3600" dirty="0">
                <a:latin typeface="Calibri" charset="0"/>
              </a:rPr>
              <a:t> </a:t>
            </a:r>
            <a:r>
              <a:rPr lang="en-GB" sz="3600" dirty="0" err="1">
                <a:latin typeface="Calibri" charset="0"/>
              </a:rPr>
              <a:t>vogla</a:t>
            </a:r>
            <a:endParaRPr lang="el-GR" sz="3600" dirty="0">
              <a:latin typeface="Calibri" charset="0"/>
            </a:endParaRPr>
          </a:p>
        </p:txBody>
      </p:sp>
      <p:pic>
        <p:nvPicPr>
          <p:cNvPr id="13317" name="Picture 2" descr="C:\Users\Lemon\Desktop\BackUp\COE Training\Photos\screwdrive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1263" y="1223963"/>
            <a:ext cx="3665537" cy="114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8" name="Picture 3" descr="C:\Users\Lemon\Desktop\BackUp\COE Training\Photos\driver.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02504" y="2747963"/>
            <a:ext cx="3758921" cy="1083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9" name="Picture 4" descr="C:\Users\Lemon\Desktop\BackUp\COE Training\Photos\plier.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32525" y="3640138"/>
            <a:ext cx="2628900" cy="174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0" name="Picture 5" descr="C:\Users\Lemon\Desktop\BackUp\COE Training\Photos\wire cutter.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86743" y="4776787"/>
            <a:ext cx="2600325" cy="176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1" name="Picture 6" descr="C:\Users\Lemon\Desktop\BackUp\COE Training\Photos\tweezers.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51312" y="4714875"/>
            <a:ext cx="214312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57703178"/>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1C0BD1FC-8496-2949-B82B-B8B9AF6B96B5}" type="slidenum">
              <a:rPr lang="en-US">
                <a:solidFill>
                  <a:srgbClr val="898989"/>
                </a:solidFill>
                <a:latin typeface="Calibri" charset="0"/>
              </a:rPr>
              <a:pPr eaLnBrk="1" hangingPunct="1"/>
              <a:t>84</a:t>
            </a:fld>
            <a:endParaRPr lang="en-US">
              <a:solidFill>
                <a:srgbClr val="898989"/>
              </a:solidFill>
              <a:latin typeface="Calibri" charset="0"/>
            </a:endParaRPr>
          </a:p>
        </p:txBody>
      </p:sp>
      <p:sp>
        <p:nvSpPr>
          <p:cNvPr id="14339" name="Title 1"/>
          <p:cNvSpPr>
            <a:spLocks noGrp="1"/>
          </p:cNvSpPr>
          <p:nvPr>
            <p:ph type="title"/>
          </p:nvPr>
        </p:nvSpPr>
        <p:spPr>
          <a:xfrm>
            <a:off x="206375" y="274638"/>
            <a:ext cx="8655050" cy="690562"/>
          </a:xfrm>
        </p:spPr>
        <p:txBody>
          <a:bodyPr>
            <a:normAutofit fontScale="90000"/>
          </a:bodyPr>
          <a:lstStyle/>
          <a:p>
            <a:pPr eaLnBrk="1" hangingPunct="1"/>
            <a:r>
              <a:rPr lang="en-US" sz="4000" b="1" dirty="0" err="1" smtClean="0">
                <a:latin typeface="Calibri" charset="0"/>
              </a:rPr>
              <a:t>Documentacioni</a:t>
            </a:r>
            <a:endParaRPr lang="en-US" sz="4000" b="1" dirty="0">
              <a:latin typeface="Calibri" charset="0"/>
            </a:endParaRPr>
          </a:p>
        </p:txBody>
      </p:sp>
      <p:sp>
        <p:nvSpPr>
          <p:cNvPr id="3" name="Content Placeholder 2"/>
          <p:cNvSpPr>
            <a:spLocks noGrp="1"/>
          </p:cNvSpPr>
          <p:nvPr>
            <p:ph idx="1"/>
          </p:nvPr>
        </p:nvSpPr>
        <p:spPr>
          <a:xfrm>
            <a:off x="0" y="1133475"/>
            <a:ext cx="9022080" cy="4030663"/>
          </a:xfrm>
        </p:spPr>
        <p:txBody>
          <a:bodyPr>
            <a:normAutofit fontScale="77500" lnSpcReduction="20000"/>
          </a:bodyPr>
          <a:lstStyle/>
          <a:p>
            <a:pPr lvl="1">
              <a:buFont typeface="Arial" charset="0"/>
              <a:buChar char="•"/>
              <a:defRPr/>
            </a:pPr>
            <a:r>
              <a:rPr lang="en-GB" sz="3600" dirty="0" err="1" smtClean="0"/>
              <a:t>Regjistrues</a:t>
            </a:r>
            <a:r>
              <a:rPr lang="en-GB" sz="3600" dirty="0" smtClean="0"/>
              <a:t> </a:t>
            </a:r>
            <a:r>
              <a:rPr lang="en-GB" sz="3600" dirty="0" err="1"/>
              <a:t>i</a:t>
            </a:r>
            <a:r>
              <a:rPr lang="en-GB" sz="3600" dirty="0"/>
              <a:t> </a:t>
            </a:r>
            <a:r>
              <a:rPr lang="en-GB" sz="3600" dirty="0" err="1"/>
              <a:t>kërkimit</a:t>
            </a:r>
            <a:r>
              <a:rPr lang="en-GB" sz="3600" dirty="0"/>
              <a:t> </a:t>
            </a:r>
            <a:r>
              <a:rPr lang="en-GB" sz="3600" dirty="0" err="1"/>
              <a:t>dhe</a:t>
            </a:r>
            <a:r>
              <a:rPr lang="en-GB" sz="3600" dirty="0"/>
              <a:t> </a:t>
            </a:r>
            <a:r>
              <a:rPr lang="en-GB" sz="3600" dirty="0" err="1"/>
              <a:t>sekuestrimit</a:t>
            </a:r>
            <a:r>
              <a:rPr lang="en-GB" sz="3600" dirty="0"/>
              <a:t> (shih </a:t>
            </a:r>
            <a:r>
              <a:rPr lang="en-GB" sz="3600" dirty="0" err="1"/>
              <a:t>shtojcën</a:t>
            </a:r>
            <a:r>
              <a:rPr lang="en-GB" sz="3600" dirty="0"/>
              <a:t> </a:t>
            </a:r>
            <a:r>
              <a:rPr lang="en-GB" sz="3600" dirty="0" err="1"/>
              <a:t>udhëzuese</a:t>
            </a:r>
            <a:r>
              <a:rPr lang="en-GB" sz="3600" dirty="0"/>
              <a:t> </a:t>
            </a:r>
            <a:r>
              <a:rPr lang="en-GB" sz="3600" dirty="0" err="1"/>
              <a:t>të</a:t>
            </a:r>
            <a:r>
              <a:rPr lang="en-GB" sz="3600" dirty="0"/>
              <a:t> </a:t>
            </a:r>
            <a:r>
              <a:rPr lang="en-GB" sz="3600" dirty="0" err="1"/>
              <a:t>KiE</a:t>
            </a:r>
            <a:r>
              <a:rPr lang="en-GB" sz="3600" dirty="0"/>
              <a:t>) </a:t>
            </a:r>
            <a:endParaRPr lang="el-GR" sz="3600" dirty="0" smtClean="0">
              <a:ea typeface="+mn-ea"/>
            </a:endParaRPr>
          </a:p>
          <a:p>
            <a:pPr lvl="1">
              <a:buFont typeface="Arial" charset="0"/>
              <a:buChar char="•"/>
              <a:defRPr/>
            </a:pPr>
            <a:r>
              <a:rPr lang="en-GB" sz="3600" dirty="0" err="1" smtClean="0"/>
              <a:t>Etiketa</a:t>
            </a:r>
            <a:r>
              <a:rPr lang="en-GB" sz="3600" dirty="0" smtClean="0"/>
              <a:t> </a:t>
            </a:r>
            <a:r>
              <a:rPr lang="en-GB" sz="3600" dirty="0" err="1"/>
              <a:t>dhe</a:t>
            </a:r>
            <a:r>
              <a:rPr lang="en-GB" sz="3600" dirty="0"/>
              <a:t> </a:t>
            </a:r>
            <a:r>
              <a:rPr lang="en-GB" sz="3600" dirty="0" err="1" smtClean="0"/>
              <a:t>shirit</a:t>
            </a:r>
            <a:endParaRPr lang="el-GR" sz="3600" dirty="0" smtClean="0">
              <a:ea typeface="+mn-ea"/>
            </a:endParaRPr>
          </a:p>
          <a:p>
            <a:pPr lvl="1">
              <a:buFont typeface="Arial" charset="0"/>
              <a:buChar char="•"/>
              <a:defRPr/>
            </a:pPr>
            <a:r>
              <a:rPr lang="en-GB" sz="3600" dirty="0" err="1" smtClean="0"/>
              <a:t>Etiketat</a:t>
            </a:r>
            <a:r>
              <a:rPr lang="en-GB" sz="3600" dirty="0" smtClean="0"/>
              <a:t> </a:t>
            </a:r>
            <a:r>
              <a:rPr lang="en-GB" sz="3600" dirty="0"/>
              <a:t>e </a:t>
            </a:r>
            <a:r>
              <a:rPr lang="en-GB" sz="3600" dirty="0" err="1"/>
              <a:t>kabllit</a:t>
            </a:r>
            <a:endParaRPr lang="el-GR" sz="3600" dirty="0" smtClean="0">
              <a:ea typeface="+mn-ea"/>
            </a:endParaRPr>
          </a:p>
          <a:p>
            <a:pPr lvl="1">
              <a:buFont typeface="Arial" charset="0"/>
              <a:buChar char="•"/>
              <a:defRPr/>
            </a:pPr>
            <a:r>
              <a:rPr lang="en-GB" sz="3600" dirty="0" err="1" smtClean="0"/>
              <a:t>Etiketat</a:t>
            </a:r>
            <a:r>
              <a:rPr lang="en-GB" sz="3600" dirty="0" smtClean="0"/>
              <a:t> </a:t>
            </a:r>
            <a:r>
              <a:rPr lang="en-GB" sz="3600" dirty="0"/>
              <a:t>e </a:t>
            </a:r>
            <a:r>
              <a:rPr lang="en-GB" sz="3600" dirty="0" err="1" smtClean="0"/>
              <a:t>provave</a:t>
            </a:r>
            <a:endParaRPr lang="el-GR" sz="3600" dirty="0" smtClean="0">
              <a:ea typeface="+mn-ea"/>
            </a:endParaRPr>
          </a:p>
          <a:p>
            <a:pPr lvl="1">
              <a:buFont typeface="Arial" charset="0"/>
              <a:buChar char="•"/>
              <a:defRPr/>
            </a:pPr>
            <a:r>
              <a:rPr lang="en-GB" sz="3600" dirty="0" err="1" smtClean="0"/>
              <a:t>Formularë</a:t>
            </a:r>
            <a:r>
              <a:rPr lang="en-GB" sz="3600" dirty="0" smtClean="0"/>
              <a:t> </a:t>
            </a:r>
            <a:r>
              <a:rPr lang="en-GB" sz="3600" dirty="0" err="1"/>
              <a:t>të</a:t>
            </a:r>
            <a:r>
              <a:rPr lang="en-GB" sz="3600" dirty="0"/>
              <a:t> </a:t>
            </a:r>
            <a:r>
              <a:rPr lang="en-GB" sz="3600" dirty="0" err="1" smtClean="0"/>
              <a:t>tjerë</a:t>
            </a:r>
            <a:r>
              <a:rPr lang="en-GB" sz="3600" dirty="0" smtClean="0"/>
              <a:t> </a:t>
            </a:r>
            <a:r>
              <a:rPr lang="en-GB" sz="3600" dirty="0" err="1"/>
              <a:t>të</a:t>
            </a:r>
            <a:r>
              <a:rPr lang="en-GB" sz="3600" dirty="0"/>
              <a:t> </a:t>
            </a:r>
            <a:r>
              <a:rPr lang="en-GB" sz="3600" dirty="0" err="1" smtClean="0"/>
              <a:t>nevojshëm</a:t>
            </a:r>
            <a:r>
              <a:rPr lang="en-GB" sz="3600" dirty="0" smtClean="0"/>
              <a:t> </a:t>
            </a:r>
            <a:r>
              <a:rPr lang="en-GB" sz="3600" dirty="0" err="1"/>
              <a:t>për</a:t>
            </a:r>
            <a:r>
              <a:rPr lang="en-GB" sz="3600" dirty="0"/>
              <a:t> </a:t>
            </a:r>
            <a:r>
              <a:rPr lang="en-GB" sz="3600" dirty="0" err="1" smtClean="0"/>
              <a:t>t’u</a:t>
            </a:r>
            <a:r>
              <a:rPr lang="en-GB" sz="3600" dirty="0" smtClean="0"/>
              <a:t> </a:t>
            </a:r>
            <a:r>
              <a:rPr lang="en-GB" sz="3600" dirty="0" err="1" smtClean="0"/>
              <a:t>plotësuar</a:t>
            </a:r>
            <a:r>
              <a:rPr lang="en-GB" sz="3600" dirty="0" smtClean="0"/>
              <a:t> </a:t>
            </a:r>
            <a:r>
              <a:rPr lang="en-GB" sz="3600" dirty="0" err="1"/>
              <a:t>në</a:t>
            </a:r>
            <a:r>
              <a:rPr lang="en-GB" sz="3600" dirty="0"/>
              <a:t> </a:t>
            </a:r>
            <a:r>
              <a:rPr lang="en-GB" sz="3600" dirty="0" err="1"/>
              <a:t>vendngjarje</a:t>
            </a:r>
            <a:endParaRPr lang="el-GR" sz="3600" dirty="0" smtClean="0">
              <a:ea typeface="+mn-ea"/>
            </a:endParaRPr>
          </a:p>
          <a:p>
            <a:pPr lvl="1">
              <a:buFont typeface="Arial" charset="0"/>
              <a:buChar char="•"/>
              <a:defRPr/>
            </a:pPr>
            <a:r>
              <a:rPr lang="en-GB" sz="3600" dirty="0" err="1" smtClean="0"/>
              <a:t>Stilolapsa</a:t>
            </a:r>
            <a:r>
              <a:rPr lang="en-GB" sz="3600" dirty="0" smtClean="0"/>
              <a:t> </a:t>
            </a:r>
            <a:r>
              <a:rPr lang="en-GB" sz="3600" dirty="0"/>
              <a:t>me </a:t>
            </a:r>
            <a:r>
              <a:rPr lang="en-GB" sz="3600" dirty="0" err="1"/>
              <a:t>ngjyrë</a:t>
            </a:r>
            <a:r>
              <a:rPr lang="en-GB" sz="3600" dirty="0"/>
              <a:t> </a:t>
            </a:r>
            <a:r>
              <a:rPr lang="en-GB" sz="3600" dirty="0" err="1"/>
              <a:t>të</a:t>
            </a:r>
            <a:r>
              <a:rPr lang="en-GB" sz="3600" dirty="0"/>
              <a:t> </a:t>
            </a:r>
            <a:r>
              <a:rPr lang="en-GB" sz="3600" dirty="0" err="1"/>
              <a:t>pashlyeshme</a:t>
            </a:r>
            <a:endParaRPr lang="el-GR" sz="3600" dirty="0" smtClean="0">
              <a:ea typeface="+mn-ea"/>
            </a:endParaRPr>
          </a:p>
          <a:p>
            <a:pPr lvl="1">
              <a:buFont typeface="Arial" charset="0"/>
              <a:buChar char="•"/>
              <a:defRPr/>
            </a:pPr>
            <a:r>
              <a:rPr lang="en-GB" sz="3600" dirty="0" err="1"/>
              <a:t>K</a:t>
            </a:r>
            <a:r>
              <a:rPr lang="en-GB" sz="3600" dirty="0" err="1" smtClean="0">
                <a:ea typeface="+mn-ea"/>
              </a:rPr>
              <a:t>amera</a:t>
            </a:r>
            <a:r>
              <a:rPr lang="en-GB" sz="3600" dirty="0" smtClean="0">
                <a:ea typeface="+mn-ea"/>
              </a:rPr>
              <a:t> </a:t>
            </a:r>
            <a:r>
              <a:rPr lang="en-GB" sz="3600" dirty="0" err="1" smtClean="0">
                <a:ea typeface="+mn-ea"/>
              </a:rPr>
              <a:t>dhe</a:t>
            </a:r>
            <a:r>
              <a:rPr lang="en-GB" sz="3600" dirty="0" smtClean="0">
                <a:ea typeface="+mn-ea"/>
              </a:rPr>
              <a:t>/</a:t>
            </a:r>
            <a:r>
              <a:rPr lang="en-GB" sz="3600" dirty="0" err="1" smtClean="0">
                <a:ea typeface="+mn-ea"/>
              </a:rPr>
              <a:t>ose</a:t>
            </a:r>
            <a:r>
              <a:rPr lang="en-GB" sz="3600" dirty="0" smtClean="0">
                <a:ea typeface="+mn-ea"/>
              </a:rPr>
              <a:t> video </a:t>
            </a:r>
            <a:r>
              <a:rPr lang="en-GB" sz="3600" dirty="0" err="1" smtClean="0">
                <a:ea typeface="+mn-ea"/>
              </a:rPr>
              <a:t>kamera</a:t>
            </a:r>
            <a:endParaRPr lang="el-GR" sz="3600" dirty="0">
              <a:ea typeface="+mn-ea"/>
            </a:endParaRPr>
          </a:p>
        </p:txBody>
      </p:sp>
      <p:pic>
        <p:nvPicPr>
          <p:cNvPr id="14341" name="Picture 2" descr="C:\Users\Lemon\Desktop\BackUp\COE Training\Photos\excibit labe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7500" y="5010150"/>
            <a:ext cx="2476500" cy="184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64721244"/>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CF35CD1D-13B6-9C42-A723-472E75804DB5}" type="slidenum">
              <a:rPr lang="en-US">
                <a:solidFill>
                  <a:srgbClr val="898989"/>
                </a:solidFill>
                <a:latin typeface="Calibri" charset="0"/>
              </a:rPr>
              <a:pPr eaLnBrk="1" hangingPunct="1"/>
              <a:t>85</a:t>
            </a:fld>
            <a:endParaRPr lang="en-US">
              <a:solidFill>
                <a:srgbClr val="898989"/>
              </a:solidFill>
              <a:latin typeface="Calibri" charset="0"/>
            </a:endParaRPr>
          </a:p>
        </p:txBody>
      </p:sp>
      <p:sp>
        <p:nvSpPr>
          <p:cNvPr id="15363" name="Title 1"/>
          <p:cNvSpPr>
            <a:spLocks noGrp="1"/>
          </p:cNvSpPr>
          <p:nvPr>
            <p:ph type="title"/>
          </p:nvPr>
        </p:nvSpPr>
        <p:spPr>
          <a:xfrm>
            <a:off x="206375" y="274638"/>
            <a:ext cx="8655050" cy="690562"/>
          </a:xfrm>
        </p:spPr>
        <p:txBody>
          <a:bodyPr>
            <a:normAutofit fontScale="90000"/>
          </a:bodyPr>
          <a:lstStyle/>
          <a:p>
            <a:r>
              <a:rPr lang="en-US" sz="4000" b="1" dirty="0" err="1" smtClean="0">
                <a:latin typeface="Calibri" charset="0"/>
              </a:rPr>
              <a:t>Paketimi</a:t>
            </a:r>
            <a:r>
              <a:rPr lang="en-US" sz="4000" b="1" dirty="0" smtClean="0">
                <a:latin typeface="Calibri" charset="0"/>
              </a:rPr>
              <a:t> </a:t>
            </a:r>
            <a:r>
              <a:rPr lang="en-US" sz="4000" b="1" dirty="0" err="1">
                <a:latin typeface="Calibri" charset="0"/>
              </a:rPr>
              <a:t>dhe</a:t>
            </a:r>
            <a:r>
              <a:rPr lang="en-US" sz="4000" b="1" dirty="0">
                <a:latin typeface="Calibri" charset="0"/>
              </a:rPr>
              <a:t> </a:t>
            </a:r>
            <a:r>
              <a:rPr lang="en-US" sz="4000" b="1" dirty="0" err="1">
                <a:latin typeface="Calibri" charset="0"/>
              </a:rPr>
              <a:t>transporti</a:t>
            </a:r>
            <a:endParaRPr lang="en-US" sz="4000" b="1" dirty="0">
              <a:latin typeface="Calibri" charset="0"/>
            </a:endParaRPr>
          </a:p>
        </p:txBody>
      </p:sp>
      <p:sp>
        <p:nvSpPr>
          <p:cNvPr id="3" name="Content Placeholder 2"/>
          <p:cNvSpPr>
            <a:spLocks noGrp="1"/>
          </p:cNvSpPr>
          <p:nvPr>
            <p:ph idx="1"/>
          </p:nvPr>
        </p:nvSpPr>
        <p:spPr>
          <a:xfrm>
            <a:off x="8709" y="1223880"/>
            <a:ext cx="9135291" cy="4030663"/>
          </a:xfrm>
        </p:spPr>
        <p:txBody>
          <a:bodyPr>
            <a:noAutofit/>
          </a:bodyPr>
          <a:lstStyle/>
          <a:p>
            <a:pPr lvl="1">
              <a:buFont typeface="Arial" charset="0"/>
              <a:buChar char="•"/>
              <a:defRPr/>
            </a:pPr>
            <a:r>
              <a:rPr lang="en-GB" dirty="0" err="1"/>
              <a:t>Çanta</a:t>
            </a:r>
            <a:r>
              <a:rPr lang="en-GB" dirty="0"/>
              <a:t> </a:t>
            </a:r>
            <a:r>
              <a:rPr lang="en-GB" dirty="0" err="1"/>
              <a:t>antistatike</a:t>
            </a:r>
            <a:endParaRPr lang="en-GB" dirty="0"/>
          </a:p>
          <a:p>
            <a:pPr lvl="1">
              <a:buFont typeface="Arial" charset="0"/>
              <a:buChar char="•"/>
              <a:defRPr/>
            </a:pPr>
            <a:r>
              <a:rPr lang="en-GB" dirty="0" err="1"/>
              <a:t>Fletushkë</a:t>
            </a:r>
            <a:r>
              <a:rPr lang="en-GB" dirty="0"/>
              <a:t> </a:t>
            </a:r>
            <a:r>
              <a:rPr lang="en-GB" dirty="0" err="1"/>
              <a:t>antistatike</a:t>
            </a:r>
            <a:endParaRPr lang="en-GB" dirty="0"/>
          </a:p>
          <a:p>
            <a:pPr lvl="1">
              <a:buFont typeface="Arial" charset="0"/>
              <a:buChar char="•"/>
              <a:defRPr/>
            </a:pPr>
            <a:r>
              <a:rPr lang="en-GB" dirty="0" err="1"/>
              <a:t>Lidhjet</a:t>
            </a:r>
            <a:r>
              <a:rPr lang="en-GB" dirty="0"/>
              <a:t> </a:t>
            </a:r>
            <a:r>
              <a:rPr lang="en-GB" dirty="0" err="1"/>
              <a:t>kabllore</a:t>
            </a:r>
            <a:endParaRPr lang="en-GB" dirty="0"/>
          </a:p>
          <a:p>
            <a:pPr lvl="1">
              <a:buFont typeface="Arial" charset="0"/>
              <a:buChar char="•"/>
              <a:defRPr/>
            </a:pPr>
            <a:r>
              <a:rPr lang="en-GB" dirty="0" err="1"/>
              <a:t>Çanta</a:t>
            </a:r>
            <a:r>
              <a:rPr lang="en-GB" dirty="0"/>
              <a:t> </a:t>
            </a:r>
            <a:r>
              <a:rPr lang="en-GB" dirty="0" err="1"/>
              <a:t>dhe</a:t>
            </a:r>
            <a:r>
              <a:rPr lang="en-GB" dirty="0"/>
              <a:t> </a:t>
            </a:r>
            <a:r>
              <a:rPr lang="en-GB" dirty="0" err="1"/>
              <a:t>kaseta</a:t>
            </a:r>
            <a:r>
              <a:rPr lang="en-GB" dirty="0"/>
              <a:t> </a:t>
            </a:r>
            <a:r>
              <a:rPr lang="en-GB" dirty="0" err="1"/>
              <a:t>provash</a:t>
            </a:r>
            <a:endParaRPr lang="en-GB" dirty="0"/>
          </a:p>
          <a:p>
            <a:pPr lvl="1">
              <a:buFont typeface="Arial" charset="0"/>
              <a:buChar char="•"/>
              <a:defRPr/>
            </a:pPr>
            <a:r>
              <a:rPr lang="en-GB" dirty="0" err="1"/>
              <a:t>Çanta</a:t>
            </a:r>
            <a:r>
              <a:rPr lang="en-GB" dirty="0"/>
              <a:t> </a:t>
            </a:r>
            <a:r>
              <a:rPr lang="en-GB" dirty="0" err="1"/>
              <a:t>dhe</a:t>
            </a:r>
            <a:r>
              <a:rPr lang="en-GB" dirty="0"/>
              <a:t> / </a:t>
            </a:r>
            <a:r>
              <a:rPr lang="en-GB" dirty="0" err="1"/>
              <a:t>ose</a:t>
            </a:r>
            <a:r>
              <a:rPr lang="en-GB" dirty="0"/>
              <a:t> </a:t>
            </a:r>
            <a:r>
              <a:rPr lang="en-GB" dirty="0" err="1"/>
              <a:t>letër</a:t>
            </a:r>
            <a:r>
              <a:rPr lang="en-GB" dirty="0"/>
              <a:t> </a:t>
            </a:r>
            <a:r>
              <a:rPr lang="en-GB" dirty="0" err="1"/>
              <a:t>alumini</a:t>
            </a:r>
            <a:r>
              <a:rPr lang="en-GB" dirty="0"/>
              <a:t> Faraday;</a:t>
            </a:r>
          </a:p>
          <a:p>
            <a:pPr lvl="1">
              <a:buFont typeface="Arial" charset="0"/>
              <a:buChar char="•"/>
              <a:defRPr/>
            </a:pPr>
            <a:r>
              <a:rPr lang="en-GB" dirty="0" err="1"/>
              <a:t>Kutitë</a:t>
            </a:r>
            <a:r>
              <a:rPr lang="en-GB" dirty="0"/>
              <a:t> </a:t>
            </a:r>
            <a:r>
              <a:rPr lang="en-GB" dirty="0" err="1"/>
              <a:t>për</a:t>
            </a:r>
            <a:r>
              <a:rPr lang="en-GB" dirty="0"/>
              <a:t> </a:t>
            </a:r>
            <a:r>
              <a:rPr lang="en-GB" dirty="0" err="1"/>
              <a:t>paketimin</a:t>
            </a:r>
            <a:r>
              <a:rPr lang="en-GB" dirty="0"/>
              <a:t> e </a:t>
            </a:r>
            <a:r>
              <a:rPr lang="en-GB" dirty="0" err="1"/>
              <a:t>mediave</a:t>
            </a:r>
            <a:r>
              <a:rPr lang="en-GB" dirty="0"/>
              <a:t> </a:t>
            </a:r>
            <a:r>
              <a:rPr lang="en-GB" dirty="0" err="1"/>
              <a:t>të</a:t>
            </a:r>
            <a:r>
              <a:rPr lang="en-GB" dirty="0"/>
              <a:t> </a:t>
            </a:r>
            <a:r>
              <a:rPr lang="en-GB" dirty="0" err="1"/>
              <a:t>jashtme</a:t>
            </a:r>
            <a:r>
              <a:rPr lang="en-GB" dirty="0"/>
              <a:t> </a:t>
            </a:r>
            <a:r>
              <a:rPr lang="en-GB" dirty="0" err="1"/>
              <a:t>të</a:t>
            </a:r>
            <a:r>
              <a:rPr lang="en-GB" dirty="0"/>
              <a:t> </a:t>
            </a:r>
            <a:r>
              <a:rPr lang="en-GB" dirty="0" err="1"/>
              <a:t>ruajtjes</a:t>
            </a:r>
            <a:r>
              <a:rPr lang="en-GB" dirty="0"/>
              <a:t>, </a:t>
            </a:r>
            <a:r>
              <a:rPr lang="en-GB" dirty="0" err="1"/>
              <a:t>siç</a:t>
            </a:r>
            <a:r>
              <a:rPr lang="en-GB" dirty="0"/>
              <a:t> </a:t>
            </a:r>
            <a:r>
              <a:rPr lang="en-GB" dirty="0" err="1"/>
              <a:t>janë</a:t>
            </a:r>
            <a:r>
              <a:rPr lang="en-GB" dirty="0"/>
              <a:t> </a:t>
            </a:r>
            <a:r>
              <a:rPr lang="en-GB" dirty="0" err="1"/>
              <a:t>pajisjet</a:t>
            </a:r>
            <a:r>
              <a:rPr lang="en-GB" dirty="0"/>
              <a:t> USB DVD, </a:t>
            </a:r>
            <a:r>
              <a:rPr lang="en-GB" dirty="0" err="1"/>
              <a:t>ose</a:t>
            </a:r>
            <a:r>
              <a:rPr lang="en-GB" dirty="0"/>
              <a:t> CD</a:t>
            </a:r>
          </a:p>
          <a:p>
            <a:pPr lvl="1">
              <a:buFont typeface="Arial" charset="0"/>
              <a:buChar char="•"/>
              <a:defRPr/>
            </a:pPr>
            <a:r>
              <a:rPr lang="en-GB" dirty="0" err="1"/>
              <a:t>Materialet</a:t>
            </a:r>
            <a:r>
              <a:rPr lang="en-GB" dirty="0"/>
              <a:t> e </a:t>
            </a:r>
            <a:r>
              <a:rPr lang="en-GB" dirty="0" err="1"/>
              <a:t>paketimit</a:t>
            </a:r>
            <a:endParaRPr lang="en-GB" dirty="0"/>
          </a:p>
          <a:p>
            <a:pPr lvl="1">
              <a:buFont typeface="Arial" charset="0"/>
              <a:buChar char="•"/>
              <a:defRPr/>
            </a:pPr>
            <a:r>
              <a:rPr lang="en-GB" dirty="0" err="1"/>
              <a:t>Kutitë</a:t>
            </a:r>
            <a:r>
              <a:rPr lang="en-GB" dirty="0"/>
              <a:t> e </a:t>
            </a:r>
            <a:r>
              <a:rPr lang="en-GB" dirty="0" err="1"/>
              <a:t>montimit</a:t>
            </a:r>
            <a:r>
              <a:rPr lang="en-GB" dirty="0"/>
              <a:t> </a:t>
            </a:r>
            <a:r>
              <a:rPr lang="en-GB" dirty="0" err="1"/>
              <a:t>të</a:t>
            </a:r>
            <a:r>
              <a:rPr lang="en-GB" dirty="0"/>
              <a:t> </a:t>
            </a:r>
            <a:r>
              <a:rPr lang="en-GB" dirty="0" err="1"/>
              <a:t>paketimit</a:t>
            </a:r>
            <a:r>
              <a:rPr lang="en-GB" dirty="0"/>
              <a:t> </a:t>
            </a:r>
            <a:r>
              <a:rPr lang="en-GB" dirty="0" err="1"/>
              <a:t>të</a:t>
            </a:r>
            <a:r>
              <a:rPr lang="en-GB" dirty="0"/>
              <a:t> </a:t>
            </a:r>
            <a:r>
              <a:rPr lang="en-GB" dirty="0" err="1"/>
              <a:t>thjeshtë</a:t>
            </a:r>
            <a:r>
              <a:rPr lang="en-GB" dirty="0"/>
              <a:t> </a:t>
            </a:r>
            <a:r>
              <a:rPr lang="en-GB" dirty="0" err="1"/>
              <a:t>ose</a:t>
            </a:r>
            <a:r>
              <a:rPr lang="en-GB" dirty="0"/>
              <a:t> </a:t>
            </a:r>
            <a:r>
              <a:rPr lang="en-GB" dirty="0" err="1"/>
              <a:t>kutitë</a:t>
            </a:r>
            <a:r>
              <a:rPr lang="en-GB" dirty="0"/>
              <a:t> e </a:t>
            </a:r>
            <a:r>
              <a:rPr lang="en-GB" dirty="0" err="1" smtClean="0"/>
              <a:t>fuqishme</a:t>
            </a:r>
            <a:r>
              <a:rPr lang="en-GB" dirty="0" smtClean="0"/>
              <a:t> </a:t>
            </a:r>
            <a:r>
              <a:rPr lang="en-GB" dirty="0" err="1"/>
              <a:t>të</a:t>
            </a:r>
            <a:r>
              <a:rPr lang="en-GB" dirty="0"/>
              <a:t> </a:t>
            </a:r>
            <a:r>
              <a:rPr lang="en-GB" dirty="0" err="1"/>
              <a:t>madhësive</a:t>
            </a:r>
            <a:r>
              <a:rPr lang="en-GB" dirty="0"/>
              <a:t> </a:t>
            </a:r>
            <a:r>
              <a:rPr lang="en-GB" dirty="0" err="1"/>
              <a:t>të</a:t>
            </a:r>
            <a:r>
              <a:rPr lang="en-GB" dirty="0"/>
              <a:t> </a:t>
            </a:r>
            <a:r>
              <a:rPr lang="en-GB" dirty="0" err="1"/>
              <a:t>ndryshme</a:t>
            </a:r>
            <a:endParaRPr lang="el-GR" dirty="0"/>
          </a:p>
        </p:txBody>
      </p:sp>
      <p:pic>
        <p:nvPicPr>
          <p:cNvPr id="15365" name="Picture 2" descr="C:\Users\Lemon\Desktop\BackUp\COE Training\Photos\antistatic.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51475" y="1185863"/>
            <a:ext cx="3409950" cy="2363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71446620"/>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151C5863-A9C9-0146-BDBE-4923B71BBABB}" type="slidenum">
              <a:rPr lang="en-US">
                <a:solidFill>
                  <a:srgbClr val="898989"/>
                </a:solidFill>
                <a:latin typeface="Calibri" charset="0"/>
              </a:rPr>
              <a:pPr eaLnBrk="1" hangingPunct="1"/>
              <a:t>86</a:t>
            </a:fld>
            <a:endParaRPr lang="en-US">
              <a:solidFill>
                <a:srgbClr val="898989"/>
              </a:solidFill>
              <a:latin typeface="Calibri" charset="0"/>
            </a:endParaRPr>
          </a:p>
        </p:txBody>
      </p:sp>
      <p:sp>
        <p:nvSpPr>
          <p:cNvPr id="16387" name="Title 1"/>
          <p:cNvSpPr>
            <a:spLocks noGrp="1"/>
          </p:cNvSpPr>
          <p:nvPr>
            <p:ph type="title"/>
          </p:nvPr>
        </p:nvSpPr>
        <p:spPr>
          <a:xfrm>
            <a:off x="206375" y="274638"/>
            <a:ext cx="8655050" cy="690562"/>
          </a:xfrm>
        </p:spPr>
        <p:txBody>
          <a:bodyPr>
            <a:normAutofit fontScale="90000"/>
          </a:bodyPr>
          <a:lstStyle/>
          <a:p>
            <a:r>
              <a:rPr lang="en-US" sz="4000" b="1" dirty="0" err="1">
                <a:latin typeface="Calibri" charset="0"/>
              </a:rPr>
              <a:t>Mjetet</a:t>
            </a:r>
            <a:r>
              <a:rPr lang="en-US" sz="4000" b="1" dirty="0">
                <a:latin typeface="Calibri" charset="0"/>
              </a:rPr>
              <a:t> e </a:t>
            </a:r>
            <a:r>
              <a:rPr lang="en-US" sz="4000" b="1" dirty="0" err="1">
                <a:latin typeface="Calibri" charset="0"/>
              </a:rPr>
              <a:t>komunikimit</a:t>
            </a:r>
            <a:endParaRPr lang="en-US" sz="4000" b="1" dirty="0">
              <a:latin typeface="Calibri" charset="0"/>
            </a:endParaRPr>
          </a:p>
        </p:txBody>
      </p:sp>
      <p:sp>
        <p:nvSpPr>
          <p:cNvPr id="16388" name="Content Placeholder 2"/>
          <p:cNvSpPr>
            <a:spLocks noGrp="1"/>
          </p:cNvSpPr>
          <p:nvPr>
            <p:ph idx="1"/>
          </p:nvPr>
        </p:nvSpPr>
        <p:spPr>
          <a:xfrm>
            <a:off x="206375" y="1455738"/>
            <a:ext cx="7631340" cy="2241550"/>
          </a:xfrm>
        </p:spPr>
        <p:txBody>
          <a:bodyPr/>
          <a:lstStyle/>
          <a:p>
            <a:pPr lvl="1" algn="just">
              <a:buFont typeface="Arial" charset="0"/>
              <a:buChar char="•"/>
            </a:pPr>
            <a:r>
              <a:rPr lang="en-GB" sz="3200" dirty="0" err="1">
                <a:latin typeface="Calibri" charset="0"/>
              </a:rPr>
              <a:t>Telefon</a:t>
            </a:r>
            <a:r>
              <a:rPr lang="en-GB" sz="3200" dirty="0">
                <a:latin typeface="Calibri" charset="0"/>
              </a:rPr>
              <a:t> </a:t>
            </a:r>
            <a:r>
              <a:rPr lang="en-GB" sz="3200" dirty="0" err="1">
                <a:latin typeface="Calibri" charset="0"/>
              </a:rPr>
              <a:t>celular</a:t>
            </a:r>
            <a:r>
              <a:rPr lang="en-GB" sz="3200" dirty="0">
                <a:latin typeface="Calibri" charset="0"/>
              </a:rPr>
              <a:t> </a:t>
            </a:r>
            <a:r>
              <a:rPr lang="en-GB" sz="3200" dirty="0" err="1">
                <a:latin typeface="Calibri" charset="0"/>
              </a:rPr>
              <a:t>ose</a:t>
            </a:r>
            <a:r>
              <a:rPr lang="en-GB" sz="3200" dirty="0">
                <a:latin typeface="Calibri" charset="0"/>
              </a:rPr>
              <a:t> </a:t>
            </a:r>
            <a:r>
              <a:rPr lang="en-GB" sz="3200" dirty="0" err="1">
                <a:latin typeface="Calibri" charset="0"/>
              </a:rPr>
              <a:t>pajisje</a:t>
            </a:r>
            <a:r>
              <a:rPr lang="en-GB" sz="3200" dirty="0">
                <a:latin typeface="Calibri" charset="0"/>
              </a:rPr>
              <a:t> </a:t>
            </a:r>
            <a:r>
              <a:rPr lang="en-GB" sz="3200" dirty="0" err="1">
                <a:latin typeface="Calibri" charset="0"/>
              </a:rPr>
              <a:t>të</a:t>
            </a:r>
            <a:r>
              <a:rPr lang="en-GB" sz="3200" dirty="0">
                <a:latin typeface="Calibri" charset="0"/>
              </a:rPr>
              <a:t> </a:t>
            </a:r>
            <a:r>
              <a:rPr lang="en-GB" sz="3200" dirty="0" err="1">
                <a:latin typeface="Calibri" charset="0"/>
              </a:rPr>
              <a:t>tjera</a:t>
            </a:r>
            <a:r>
              <a:rPr lang="en-GB" sz="3200" dirty="0">
                <a:latin typeface="Calibri" charset="0"/>
              </a:rPr>
              <a:t> </a:t>
            </a:r>
            <a:r>
              <a:rPr lang="en-GB" sz="3200" dirty="0" err="1">
                <a:latin typeface="Calibri" charset="0"/>
              </a:rPr>
              <a:t>të</a:t>
            </a:r>
            <a:r>
              <a:rPr lang="en-GB" sz="3200" dirty="0">
                <a:latin typeface="Calibri" charset="0"/>
              </a:rPr>
              <a:t> </a:t>
            </a:r>
            <a:r>
              <a:rPr lang="en-GB" sz="3200" dirty="0" err="1">
                <a:latin typeface="Calibri" charset="0"/>
              </a:rPr>
              <a:t>komunikimit</a:t>
            </a:r>
            <a:r>
              <a:rPr lang="en-GB" sz="3200" dirty="0">
                <a:latin typeface="Calibri" charset="0"/>
              </a:rPr>
              <a:t> </a:t>
            </a:r>
            <a:r>
              <a:rPr lang="en-GB" sz="3200" dirty="0" err="1">
                <a:latin typeface="Calibri" charset="0"/>
              </a:rPr>
              <a:t>për</a:t>
            </a:r>
            <a:r>
              <a:rPr lang="en-GB" sz="3200" dirty="0">
                <a:latin typeface="Calibri" charset="0"/>
              </a:rPr>
              <a:t> </a:t>
            </a:r>
            <a:r>
              <a:rPr lang="en-GB" sz="3200" dirty="0" err="1">
                <a:latin typeface="Calibri" charset="0"/>
              </a:rPr>
              <a:t>marrjen</a:t>
            </a:r>
            <a:r>
              <a:rPr lang="en-GB" sz="3200" dirty="0">
                <a:latin typeface="Calibri" charset="0"/>
              </a:rPr>
              <a:t> e </a:t>
            </a:r>
            <a:r>
              <a:rPr lang="en-GB" sz="3200" dirty="0" err="1">
                <a:latin typeface="Calibri" charset="0"/>
              </a:rPr>
              <a:t>këshillave</a:t>
            </a:r>
            <a:endParaRPr lang="en-GB" sz="3200" dirty="0">
              <a:latin typeface="Calibri" charset="0"/>
            </a:endParaRPr>
          </a:p>
          <a:p>
            <a:pPr lvl="1" algn="just">
              <a:buFont typeface="Arial" charset="0"/>
              <a:buChar char="•"/>
            </a:pPr>
            <a:r>
              <a:rPr lang="en-GB" sz="3200" dirty="0" err="1">
                <a:latin typeface="Calibri" charset="0"/>
              </a:rPr>
              <a:t>Kontaktoni</a:t>
            </a:r>
            <a:r>
              <a:rPr lang="en-GB" sz="3200" dirty="0">
                <a:latin typeface="Calibri" charset="0"/>
              </a:rPr>
              <a:t> </a:t>
            </a:r>
            <a:r>
              <a:rPr lang="en-GB" sz="3200" dirty="0" err="1">
                <a:latin typeface="Calibri" charset="0"/>
              </a:rPr>
              <a:t>informacionin</a:t>
            </a:r>
            <a:r>
              <a:rPr lang="en-GB" sz="3200" dirty="0">
                <a:latin typeface="Calibri" charset="0"/>
              </a:rPr>
              <a:t> </a:t>
            </a:r>
            <a:r>
              <a:rPr lang="en-GB" sz="3200" dirty="0" err="1">
                <a:latin typeface="Calibri" charset="0"/>
              </a:rPr>
              <a:t>për</a:t>
            </a:r>
            <a:r>
              <a:rPr lang="en-GB" sz="3200" dirty="0">
                <a:latin typeface="Calibri" charset="0"/>
              </a:rPr>
              <a:t> </a:t>
            </a:r>
            <a:r>
              <a:rPr lang="en-GB" sz="3200" dirty="0" err="1">
                <a:latin typeface="Calibri" charset="0"/>
              </a:rPr>
              <a:t>ndihmë</a:t>
            </a:r>
            <a:endParaRPr lang="el-GR" sz="3200" dirty="0">
              <a:latin typeface="Calibri" charset="0"/>
            </a:endParaRPr>
          </a:p>
        </p:txBody>
      </p:sp>
      <p:pic>
        <p:nvPicPr>
          <p:cNvPr id="16389" name="Picture 2" descr="C:\Users\Lemon\Desktop\BackUp\COE Training\Photos\help lin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31245" y="4187826"/>
            <a:ext cx="2725737"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96243228"/>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B5DE3068-DBDC-8441-8652-1B27826013B9}" type="slidenum">
              <a:rPr lang="en-US">
                <a:solidFill>
                  <a:srgbClr val="898989"/>
                </a:solidFill>
                <a:latin typeface="Calibri" charset="0"/>
              </a:rPr>
              <a:pPr eaLnBrk="1" hangingPunct="1"/>
              <a:t>87</a:t>
            </a:fld>
            <a:endParaRPr lang="en-US">
              <a:solidFill>
                <a:srgbClr val="898989"/>
              </a:solidFill>
              <a:latin typeface="Calibri" charset="0"/>
            </a:endParaRPr>
          </a:p>
        </p:txBody>
      </p:sp>
      <p:sp>
        <p:nvSpPr>
          <p:cNvPr id="17411" name="Title 1"/>
          <p:cNvSpPr>
            <a:spLocks noGrp="1"/>
          </p:cNvSpPr>
          <p:nvPr>
            <p:ph type="title"/>
          </p:nvPr>
        </p:nvSpPr>
        <p:spPr>
          <a:xfrm>
            <a:off x="206375" y="274638"/>
            <a:ext cx="8655050" cy="690562"/>
          </a:xfrm>
        </p:spPr>
        <p:txBody>
          <a:bodyPr>
            <a:normAutofit fontScale="90000"/>
          </a:bodyPr>
          <a:lstStyle/>
          <a:p>
            <a:r>
              <a:rPr lang="en-US" sz="4000" b="1" dirty="0" err="1">
                <a:latin typeface="Calibri" charset="0"/>
              </a:rPr>
              <a:t>Artikuj</a:t>
            </a:r>
            <a:r>
              <a:rPr lang="en-US" sz="4000" b="1" dirty="0">
                <a:latin typeface="Calibri" charset="0"/>
              </a:rPr>
              <a:t> </a:t>
            </a:r>
            <a:r>
              <a:rPr lang="en-US" sz="4000" b="1" dirty="0" err="1">
                <a:latin typeface="Calibri" charset="0"/>
              </a:rPr>
              <a:t>të</a:t>
            </a:r>
            <a:r>
              <a:rPr lang="en-US" sz="4000" b="1" dirty="0">
                <a:latin typeface="Calibri" charset="0"/>
              </a:rPr>
              <a:t> </a:t>
            </a:r>
            <a:r>
              <a:rPr lang="en-US" sz="4000" b="1" dirty="0" err="1">
                <a:latin typeface="Calibri" charset="0"/>
              </a:rPr>
              <a:t>tjerë</a:t>
            </a:r>
            <a:endParaRPr lang="en-US" sz="4000" b="1" dirty="0">
              <a:latin typeface="Calibri" charset="0"/>
            </a:endParaRPr>
          </a:p>
        </p:txBody>
      </p:sp>
      <p:sp>
        <p:nvSpPr>
          <p:cNvPr id="17412" name="Content Placeholder 2"/>
          <p:cNvSpPr>
            <a:spLocks noGrp="1"/>
          </p:cNvSpPr>
          <p:nvPr>
            <p:ph idx="1"/>
          </p:nvPr>
        </p:nvSpPr>
        <p:spPr>
          <a:xfrm>
            <a:off x="206375" y="1219200"/>
            <a:ext cx="5516563" cy="3268663"/>
          </a:xfrm>
        </p:spPr>
        <p:txBody>
          <a:bodyPr>
            <a:normAutofit/>
          </a:bodyPr>
          <a:lstStyle/>
          <a:p>
            <a:pPr lvl="1">
              <a:buFont typeface="Arial" charset="0"/>
              <a:buChar char="•"/>
            </a:pPr>
            <a:r>
              <a:rPr lang="en-GB" dirty="0" err="1" smtClean="0">
                <a:latin typeface="Calibri" charset="0"/>
              </a:rPr>
              <a:t>Ndriçues</a:t>
            </a:r>
            <a:r>
              <a:rPr lang="en-GB" dirty="0" smtClean="0">
                <a:latin typeface="Calibri" charset="0"/>
              </a:rPr>
              <a:t> </a:t>
            </a:r>
            <a:r>
              <a:rPr lang="en-GB" dirty="0" err="1">
                <a:latin typeface="Calibri" charset="0"/>
              </a:rPr>
              <a:t>i</a:t>
            </a:r>
            <a:r>
              <a:rPr lang="en-GB" dirty="0">
                <a:latin typeface="Calibri" charset="0"/>
              </a:rPr>
              <a:t> </a:t>
            </a:r>
            <a:r>
              <a:rPr lang="en-GB" dirty="0" err="1">
                <a:latin typeface="Calibri" charset="0"/>
              </a:rPr>
              <a:t>vogël</a:t>
            </a:r>
            <a:r>
              <a:rPr lang="en-GB" dirty="0">
                <a:latin typeface="Calibri" charset="0"/>
              </a:rPr>
              <a:t> me një </a:t>
            </a:r>
            <a:r>
              <a:rPr lang="en-GB" dirty="0" err="1">
                <a:latin typeface="Calibri" charset="0"/>
              </a:rPr>
              <a:t>kllapa</a:t>
            </a:r>
            <a:endParaRPr lang="en-GB" dirty="0">
              <a:latin typeface="Calibri" charset="0"/>
            </a:endParaRPr>
          </a:p>
          <a:p>
            <a:pPr lvl="1">
              <a:buFont typeface="Arial" charset="0"/>
              <a:buChar char="•"/>
            </a:pPr>
            <a:r>
              <a:rPr lang="en-GB" dirty="0" err="1" smtClean="0">
                <a:latin typeface="Calibri" charset="0"/>
              </a:rPr>
              <a:t>Dorashka</a:t>
            </a:r>
            <a:endParaRPr lang="en-GB" dirty="0">
              <a:latin typeface="Calibri" charset="0"/>
            </a:endParaRPr>
          </a:p>
          <a:p>
            <a:pPr lvl="1">
              <a:buFont typeface="Arial" charset="0"/>
              <a:buChar char="•"/>
            </a:pPr>
            <a:r>
              <a:rPr lang="en-GB" dirty="0" err="1">
                <a:latin typeface="Calibri" charset="0"/>
              </a:rPr>
              <a:t>Kamion</a:t>
            </a:r>
            <a:r>
              <a:rPr lang="en-GB" dirty="0">
                <a:latin typeface="Calibri" charset="0"/>
              </a:rPr>
              <a:t> </a:t>
            </a:r>
            <a:r>
              <a:rPr lang="en-GB" dirty="0" err="1" smtClean="0">
                <a:latin typeface="Calibri" charset="0"/>
              </a:rPr>
              <a:t>dore</a:t>
            </a:r>
            <a:endParaRPr lang="en-GB" dirty="0">
              <a:latin typeface="Calibri" charset="0"/>
            </a:endParaRPr>
          </a:p>
          <a:p>
            <a:pPr lvl="1">
              <a:buFont typeface="Arial" charset="0"/>
              <a:buChar char="•"/>
            </a:pPr>
            <a:r>
              <a:rPr lang="en-GB" dirty="0">
                <a:latin typeface="Calibri" charset="0"/>
              </a:rPr>
              <a:t>Bende </a:t>
            </a:r>
            <a:r>
              <a:rPr lang="en-GB" dirty="0" err="1">
                <a:latin typeface="Calibri" charset="0"/>
              </a:rPr>
              <a:t>të</a:t>
            </a:r>
            <a:r>
              <a:rPr lang="en-GB" dirty="0">
                <a:latin typeface="Calibri" charset="0"/>
              </a:rPr>
              <a:t> </a:t>
            </a:r>
            <a:r>
              <a:rPr lang="en-GB" dirty="0" err="1">
                <a:latin typeface="Calibri" charset="0"/>
              </a:rPr>
              <a:t>mëdha</a:t>
            </a:r>
            <a:r>
              <a:rPr lang="en-GB" dirty="0">
                <a:latin typeface="Calibri" charset="0"/>
              </a:rPr>
              <a:t> </a:t>
            </a:r>
            <a:r>
              <a:rPr lang="en-GB" dirty="0" err="1">
                <a:latin typeface="Calibri" charset="0"/>
              </a:rPr>
              <a:t>gome</a:t>
            </a:r>
            <a:endParaRPr lang="en-GB" dirty="0">
              <a:latin typeface="Calibri" charset="0"/>
            </a:endParaRPr>
          </a:p>
          <a:p>
            <a:pPr lvl="1">
              <a:buFont typeface="Arial" charset="0"/>
              <a:buChar char="•"/>
            </a:pPr>
            <a:r>
              <a:rPr lang="en-GB" dirty="0" err="1">
                <a:latin typeface="Calibri" charset="0"/>
              </a:rPr>
              <a:t>Xham</a:t>
            </a:r>
            <a:r>
              <a:rPr lang="en-GB" dirty="0">
                <a:latin typeface="Calibri" charset="0"/>
              </a:rPr>
              <a:t> </a:t>
            </a:r>
            <a:r>
              <a:rPr lang="en-GB" dirty="0" err="1">
                <a:latin typeface="Calibri" charset="0"/>
              </a:rPr>
              <a:t>zmadhues</a:t>
            </a:r>
            <a:endParaRPr lang="en-GB" dirty="0">
              <a:latin typeface="Calibri" charset="0"/>
            </a:endParaRPr>
          </a:p>
          <a:p>
            <a:pPr lvl="1">
              <a:buFont typeface="Arial" charset="0"/>
              <a:buChar char="•"/>
            </a:pPr>
            <a:r>
              <a:rPr lang="en-GB" dirty="0" err="1">
                <a:latin typeface="Calibri" charset="0"/>
              </a:rPr>
              <a:t>Letër</a:t>
            </a:r>
            <a:r>
              <a:rPr lang="en-GB" dirty="0">
                <a:latin typeface="Calibri" charset="0"/>
              </a:rPr>
              <a:t> </a:t>
            </a:r>
            <a:r>
              <a:rPr lang="en-GB" dirty="0" err="1">
                <a:latin typeface="Calibri" charset="0"/>
              </a:rPr>
              <a:t>për</a:t>
            </a:r>
            <a:r>
              <a:rPr lang="en-GB" dirty="0">
                <a:latin typeface="Calibri" charset="0"/>
              </a:rPr>
              <a:t> printer</a:t>
            </a:r>
          </a:p>
        </p:txBody>
      </p:sp>
      <p:pic>
        <p:nvPicPr>
          <p:cNvPr id="17413" name="Picture 2" descr="C:\Users\Lemon\Desktop\BackUp\COE Training\Photos\hand track.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14938" y="965200"/>
            <a:ext cx="3098800" cy="271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4" name="Picture 3" descr="C:\Users\Lemon\Desktop\BackUp\COE Training\Photos\glove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14938" y="3679825"/>
            <a:ext cx="2789237" cy="248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00009908"/>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7FCD9D7D-0A8D-6945-B145-027C81FC2B01}" type="slidenum">
              <a:rPr lang="en-US">
                <a:solidFill>
                  <a:srgbClr val="898989"/>
                </a:solidFill>
                <a:latin typeface="Calibri" charset="0"/>
              </a:rPr>
              <a:pPr eaLnBrk="1" hangingPunct="1"/>
              <a:t>88</a:t>
            </a:fld>
            <a:endParaRPr lang="en-US">
              <a:solidFill>
                <a:srgbClr val="898989"/>
              </a:solidFill>
              <a:latin typeface="Calibri" charset="0"/>
            </a:endParaRPr>
          </a:p>
        </p:txBody>
      </p:sp>
      <p:sp>
        <p:nvSpPr>
          <p:cNvPr id="18435" name="Title 1"/>
          <p:cNvSpPr>
            <a:spLocks noGrp="1"/>
          </p:cNvSpPr>
          <p:nvPr>
            <p:ph type="title"/>
          </p:nvPr>
        </p:nvSpPr>
        <p:spPr>
          <a:xfrm>
            <a:off x="206375" y="274638"/>
            <a:ext cx="8655050" cy="690562"/>
          </a:xfrm>
        </p:spPr>
        <p:txBody>
          <a:bodyPr>
            <a:normAutofit fontScale="90000"/>
          </a:bodyPr>
          <a:lstStyle/>
          <a:p>
            <a:r>
              <a:rPr lang="en-US" sz="4000" b="1" dirty="0" err="1">
                <a:latin typeface="Calibri" charset="0"/>
              </a:rPr>
              <a:t>Artikujt</a:t>
            </a:r>
            <a:r>
              <a:rPr lang="en-US" sz="4000" b="1" dirty="0">
                <a:latin typeface="Calibri" charset="0"/>
              </a:rPr>
              <a:t> e </a:t>
            </a:r>
            <a:r>
              <a:rPr lang="en-US" sz="4000" b="1" dirty="0" err="1" smtClean="0">
                <a:latin typeface="Calibri" charset="0"/>
              </a:rPr>
              <a:t>tjerë</a:t>
            </a:r>
            <a:r>
              <a:rPr lang="en-US" sz="4000" b="1" dirty="0" smtClean="0">
                <a:latin typeface="Calibri" charset="0"/>
              </a:rPr>
              <a:t> (Mjekësia </a:t>
            </a:r>
            <a:r>
              <a:rPr lang="en-US" sz="4000" b="1" dirty="0" err="1" smtClean="0">
                <a:latin typeface="Calibri" charset="0"/>
              </a:rPr>
              <a:t>ligjore</a:t>
            </a:r>
            <a:r>
              <a:rPr lang="en-US" sz="4000" b="1" dirty="0" smtClean="0">
                <a:latin typeface="Calibri" charset="0"/>
              </a:rPr>
              <a:t> e </a:t>
            </a:r>
            <a:r>
              <a:rPr lang="en-US" sz="4000" b="1" dirty="0" err="1" smtClean="0">
                <a:latin typeface="Calibri" charset="0"/>
              </a:rPr>
              <a:t>të</a:t>
            </a:r>
            <a:r>
              <a:rPr lang="en-US" sz="4000" b="1" dirty="0" smtClean="0">
                <a:latin typeface="Calibri" charset="0"/>
              </a:rPr>
              <a:t> </a:t>
            </a:r>
            <a:r>
              <a:rPr lang="en-US" sz="4000" b="1" dirty="0" err="1" smtClean="0">
                <a:latin typeface="Calibri" charset="0"/>
              </a:rPr>
              <a:t>dhënave</a:t>
            </a:r>
            <a:r>
              <a:rPr lang="en-US" sz="4000" b="1" dirty="0" smtClean="0">
                <a:latin typeface="Calibri" charset="0"/>
              </a:rPr>
              <a:t> </a:t>
            </a:r>
            <a:r>
              <a:rPr lang="en-US" sz="4000" b="1" dirty="0" err="1" smtClean="0">
                <a:latin typeface="Calibri" charset="0"/>
              </a:rPr>
              <a:t>direkte</a:t>
            </a:r>
            <a:r>
              <a:rPr lang="en-US" sz="4000" b="1" dirty="0" smtClean="0">
                <a:latin typeface="Calibri" charset="0"/>
              </a:rPr>
              <a:t>/</a:t>
            </a:r>
            <a:r>
              <a:rPr lang="en-US" sz="4000" b="1" dirty="0" err="1" smtClean="0">
                <a:latin typeface="Calibri" charset="0"/>
              </a:rPr>
              <a:t>të</a:t>
            </a:r>
            <a:r>
              <a:rPr lang="en-US" sz="4000" b="1" dirty="0" smtClean="0">
                <a:latin typeface="Calibri" charset="0"/>
              </a:rPr>
              <a:t> </a:t>
            </a:r>
            <a:r>
              <a:rPr lang="en-US" sz="4000" b="1" dirty="0" err="1" smtClean="0">
                <a:latin typeface="Calibri" charset="0"/>
              </a:rPr>
              <a:t>gjalla</a:t>
            </a:r>
            <a:r>
              <a:rPr lang="en-US" sz="4000" b="1" dirty="0" smtClean="0">
                <a:latin typeface="Calibri" charset="0"/>
              </a:rPr>
              <a:t>)</a:t>
            </a:r>
            <a:endParaRPr lang="en-US" sz="4000" b="1" dirty="0">
              <a:latin typeface="Calibri" charset="0"/>
            </a:endParaRPr>
          </a:p>
        </p:txBody>
      </p:sp>
      <p:sp>
        <p:nvSpPr>
          <p:cNvPr id="18436" name="Content Placeholder 2"/>
          <p:cNvSpPr>
            <a:spLocks noGrp="1"/>
          </p:cNvSpPr>
          <p:nvPr>
            <p:ph idx="1"/>
          </p:nvPr>
        </p:nvSpPr>
        <p:spPr>
          <a:xfrm>
            <a:off x="206375" y="1219200"/>
            <a:ext cx="5516563" cy="5137150"/>
          </a:xfrm>
        </p:spPr>
        <p:txBody>
          <a:bodyPr>
            <a:normAutofit lnSpcReduction="10000"/>
          </a:bodyPr>
          <a:lstStyle/>
          <a:p>
            <a:pPr lvl="1">
              <a:buFont typeface="Arial" charset="0"/>
              <a:buChar char="•"/>
            </a:pPr>
            <a:r>
              <a:rPr lang="en-GB" dirty="0">
                <a:latin typeface="Calibri" charset="0"/>
              </a:rPr>
              <a:t>Një </a:t>
            </a:r>
            <a:r>
              <a:rPr lang="en-GB" dirty="0" err="1">
                <a:latin typeface="Calibri" charset="0"/>
              </a:rPr>
              <a:t>kompjuter</a:t>
            </a:r>
            <a:r>
              <a:rPr lang="en-GB" dirty="0">
                <a:latin typeface="Calibri" charset="0"/>
              </a:rPr>
              <a:t> laptop duke </a:t>
            </a:r>
            <a:r>
              <a:rPr lang="en-GB" dirty="0" err="1">
                <a:latin typeface="Calibri" charset="0"/>
              </a:rPr>
              <a:t>përfshirë</a:t>
            </a:r>
            <a:r>
              <a:rPr lang="en-GB" dirty="0">
                <a:latin typeface="Calibri" charset="0"/>
              </a:rPr>
              <a:t> </a:t>
            </a:r>
            <a:r>
              <a:rPr lang="en-GB" dirty="0" err="1">
                <a:latin typeface="Calibri" charset="0"/>
              </a:rPr>
              <a:t>të</a:t>
            </a:r>
            <a:r>
              <a:rPr lang="en-GB" dirty="0">
                <a:latin typeface="Calibri" charset="0"/>
              </a:rPr>
              <a:t> </a:t>
            </a:r>
            <a:r>
              <a:rPr lang="en-GB" dirty="0" err="1">
                <a:latin typeface="Calibri" charset="0"/>
              </a:rPr>
              <a:t>gjithë</a:t>
            </a:r>
            <a:r>
              <a:rPr lang="en-GB" dirty="0">
                <a:latin typeface="Calibri" charset="0"/>
              </a:rPr>
              <a:t> </a:t>
            </a:r>
            <a:r>
              <a:rPr lang="en-GB" dirty="0" err="1">
                <a:latin typeface="Calibri" charset="0"/>
              </a:rPr>
              <a:t>mjetet</a:t>
            </a:r>
            <a:r>
              <a:rPr lang="en-GB" dirty="0">
                <a:latin typeface="Calibri" charset="0"/>
              </a:rPr>
              <a:t> </a:t>
            </a:r>
            <a:r>
              <a:rPr lang="en-GB" dirty="0" err="1">
                <a:latin typeface="Calibri" charset="0"/>
              </a:rPr>
              <a:t>standarde</a:t>
            </a:r>
            <a:r>
              <a:rPr lang="en-GB" dirty="0">
                <a:latin typeface="Calibri" charset="0"/>
              </a:rPr>
              <a:t> </a:t>
            </a:r>
            <a:r>
              <a:rPr lang="en-GB" dirty="0" err="1">
                <a:latin typeface="Calibri" charset="0"/>
              </a:rPr>
              <a:t>të</a:t>
            </a:r>
            <a:r>
              <a:rPr lang="en-GB" dirty="0">
                <a:latin typeface="Calibri" charset="0"/>
              </a:rPr>
              <a:t> </a:t>
            </a:r>
            <a:r>
              <a:rPr lang="en-GB" dirty="0" err="1">
                <a:latin typeface="Calibri" charset="0"/>
              </a:rPr>
              <a:t>forenzikës</a:t>
            </a:r>
            <a:endParaRPr lang="en-GB" dirty="0">
              <a:latin typeface="Calibri" charset="0"/>
            </a:endParaRPr>
          </a:p>
          <a:p>
            <a:pPr lvl="1">
              <a:buFont typeface="Arial" charset="0"/>
              <a:buChar char="•"/>
            </a:pPr>
            <a:r>
              <a:rPr lang="en-GB" dirty="0" err="1">
                <a:latin typeface="Calibri" charset="0"/>
              </a:rPr>
              <a:t>Kabllot</a:t>
            </a:r>
            <a:r>
              <a:rPr lang="en-GB" dirty="0">
                <a:latin typeface="Calibri" charset="0"/>
              </a:rPr>
              <a:t> e </a:t>
            </a:r>
            <a:r>
              <a:rPr lang="en-GB" dirty="0" err="1">
                <a:latin typeface="Calibri" charset="0"/>
              </a:rPr>
              <a:t>rrjetit</a:t>
            </a:r>
            <a:endParaRPr lang="en-GB" dirty="0">
              <a:latin typeface="Calibri" charset="0"/>
            </a:endParaRPr>
          </a:p>
          <a:p>
            <a:pPr lvl="1">
              <a:buFont typeface="Arial" charset="0"/>
              <a:buChar char="•"/>
            </a:pPr>
            <a:r>
              <a:rPr lang="en-GB" dirty="0" err="1">
                <a:latin typeface="Calibri" charset="0"/>
              </a:rPr>
              <a:t>Kapaciteti</a:t>
            </a:r>
            <a:r>
              <a:rPr lang="en-GB" dirty="0">
                <a:latin typeface="Calibri" charset="0"/>
              </a:rPr>
              <a:t> </a:t>
            </a:r>
            <a:r>
              <a:rPr lang="en-GB" dirty="0" err="1">
                <a:latin typeface="Calibri" charset="0"/>
              </a:rPr>
              <a:t>i</a:t>
            </a:r>
            <a:r>
              <a:rPr lang="en-GB" dirty="0">
                <a:latin typeface="Calibri" charset="0"/>
              </a:rPr>
              <a:t> </a:t>
            </a:r>
            <a:r>
              <a:rPr lang="en-GB" dirty="0" err="1">
                <a:latin typeface="Calibri" charset="0"/>
              </a:rPr>
              <a:t>mjaftueshëm</a:t>
            </a:r>
            <a:r>
              <a:rPr lang="en-GB" dirty="0">
                <a:latin typeface="Calibri" charset="0"/>
              </a:rPr>
              <a:t> </a:t>
            </a:r>
            <a:r>
              <a:rPr lang="en-GB" dirty="0" err="1">
                <a:latin typeface="Calibri" charset="0"/>
              </a:rPr>
              <a:t>i</a:t>
            </a:r>
            <a:r>
              <a:rPr lang="en-GB" dirty="0">
                <a:latin typeface="Calibri" charset="0"/>
              </a:rPr>
              <a:t> hard </a:t>
            </a:r>
            <a:r>
              <a:rPr lang="en-GB" dirty="0" err="1" smtClean="0">
                <a:latin typeface="Calibri" charset="0"/>
              </a:rPr>
              <a:t>drajvit</a:t>
            </a:r>
            <a:endParaRPr lang="en-GB" dirty="0">
              <a:latin typeface="Calibri" charset="0"/>
            </a:endParaRPr>
          </a:p>
          <a:p>
            <a:pPr lvl="1">
              <a:buFont typeface="Arial" charset="0"/>
              <a:buChar char="•"/>
            </a:pPr>
            <a:r>
              <a:rPr lang="en-GB" dirty="0">
                <a:latin typeface="Calibri" charset="0"/>
              </a:rPr>
              <a:t>Hardware </a:t>
            </a:r>
            <a:r>
              <a:rPr lang="en-GB" dirty="0" smtClean="0">
                <a:latin typeface="Calibri" charset="0"/>
              </a:rPr>
              <a:t>Write-Blockers</a:t>
            </a:r>
            <a:endParaRPr lang="en-GB" dirty="0">
              <a:latin typeface="Calibri" charset="0"/>
            </a:endParaRPr>
          </a:p>
          <a:p>
            <a:pPr lvl="1">
              <a:buFont typeface="Arial" charset="0"/>
              <a:buChar char="•"/>
            </a:pPr>
            <a:r>
              <a:rPr lang="en-GB" dirty="0">
                <a:latin typeface="Calibri" charset="0"/>
              </a:rPr>
              <a:t>DVD </a:t>
            </a:r>
            <a:r>
              <a:rPr lang="en-GB" dirty="0" err="1">
                <a:latin typeface="Calibri" charset="0"/>
              </a:rPr>
              <a:t>për</a:t>
            </a:r>
            <a:r>
              <a:rPr lang="en-GB" dirty="0">
                <a:latin typeface="Calibri" charset="0"/>
              </a:rPr>
              <a:t> </a:t>
            </a:r>
            <a:r>
              <a:rPr lang="en-GB" dirty="0" err="1">
                <a:latin typeface="Calibri" charset="0"/>
              </a:rPr>
              <a:t>forenzikë</a:t>
            </a:r>
            <a:endParaRPr lang="en-GB" dirty="0">
              <a:latin typeface="Calibri" charset="0"/>
            </a:endParaRPr>
          </a:p>
          <a:p>
            <a:pPr lvl="1">
              <a:buFont typeface="Arial" charset="0"/>
              <a:buChar char="•"/>
            </a:pPr>
            <a:r>
              <a:rPr lang="en-GB" dirty="0" err="1">
                <a:latin typeface="Calibri" charset="0"/>
              </a:rPr>
              <a:t>Mjetet</a:t>
            </a:r>
            <a:r>
              <a:rPr lang="en-GB" dirty="0">
                <a:latin typeface="Calibri" charset="0"/>
              </a:rPr>
              <a:t> e </a:t>
            </a:r>
            <a:r>
              <a:rPr lang="en-GB" dirty="0" err="1">
                <a:latin typeface="Calibri" charset="0"/>
              </a:rPr>
              <a:t>të</a:t>
            </a:r>
            <a:r>
              <a:rPr lang="en-GB" dirty="0">
                <a:latin typeface="Calibri" charset="0"/>
              </a:rPr>
              <a:t> </a:t>
            </a:r>
            <a:r>
              <a:rPr lang="en-GB" dirty="0" err="1">
                <a:latin typeface="Calibri" charset="0"/>
              </a:rPr>
              <a:t>dhënave</a:t>
            </a:r>
            <a:r>
              <a:rPr lang="en-GB" dirty="0">
                <a:latin typeface="Calibri" charset="0"/>
              </a:rPr>
              <a:t> </a:t>
            </a:r>
            <a:r>
              <a:rPr lang="en-GB" dirty="0" err="1">
                <a:latin typeface="Calibri" charset="0"/>
              </a:rPr>
              <a:t>të</a:t>
            </a:r>
            <a:r>
              <a:rPr lang="en-GB" dirty="0">
                <a:latin typeface="Calibri" charset="0"/>
              </a:rPr>
              <a:t> </a:t>
            </a:r>
            <a:r>
              <a:rPr lang="en-GB" dirty="0" err="1" smtClean="0">
                <a:latin typeface="Calibri" charset="0"/>
              </a:rPr>
              <a:t>jalla</a:t>
            </a:r>
            <a:r>
              <a:rPr lang="en-GB" dirty="0" smtClean="0">
                <a:latin typeface="Calibri" charset="0"/>
              </a:rPr>
              <a:t>/</a:t>
            </a:r>
            <a:r>
              <a:rPr lang="en-GB" dirty="0" err="1" smtClean="0">
                <a:latin typeface="Calibri" charset="0"/>
              </a:rPr>
              <a:t>drikte</a:t>
            </a:r>
            <a:r>
              <a:rPr lang="en-GB" dirty="0" smtClean="0">
                <a:latin typeface="Calibri" charset="0"/>
              </a:rPr>
              <a:t> </a:t>
            </a:r>
            <a:r>
              <a:rPr lang="en-GB" dirty="0" err="1">
                <a:latin typeface="Calibri" charset="0"/>
              </a:rPr>
              <a:t>për</a:t>
            </a:r>
            <a:r>
              <a:rPr lang="en-GB" dirty="0">
                <a:latin typeface="Calibri" charset="0"/>
              </a:rPr>
              <a:t> </a:t>
            </a:r>
            <a:r>
              <a:rPr lang="en-GB" dirty="0" err="1">
                <a:latin typeface="Calibri" charset="0"/>
              </a:rPr>
              <a:t>forenzikë</a:t>
            </a:r>
            <a:endParaRPr lang="en-GB" dirty="0">
              <a:latin typeface="Calibri" charset="0"/>
            </a:endParaRPr>
          </a:p>
          <a:p>
            <a:pPr lvl="1">
              <a:buFont typeface="Arial" charset="0"/>
              <a:buChar char="•"/>
            </a:pPr>
            <a:r>
              <a:rPr lang="en-GB" dirty="0">
                <a:latin typeface="Calibri" charset="0"/>
              </a:rPr>
              <a:t>transport</a:t>
            </a:r>
            <a:endParaRPr lang="el-GR" sz="9600" dirty="0">
              <a:latin typeface="Calibri" charset="0"/>
            </a:endParaRPr>
          </a:p>
        </p:txBody>
      </p:sp>
      <p:pic>
        <p:nvPicPr>
          <p:cNvPr id="18437" name="Picture 2" descr="C:\Users\Lemon\Desktop\BackUp\COE Training\Photos\laptop.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22950" y="1221208"/>
            <a:ext cx="2556775" cy="2131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8" name="Picture 3" descr="C:\Users\Lemon\Desktop\BackUp\COE Training\Photos\van.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22938" y="4660900"/>
            <a:ext cx="3047502" cy="219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38051952"/>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4558" y="0"/>
            <a:ext cx="6274340" cy="6858000"/>
          </a:xfrm>
          <a:prstGeom prst="rect">
            <a:avLst/>
          </a:prstGeom>
        </p:spPr>
      </p:pic>
      <p:sp>
        <p:nvSpPr>
          <p:cNvPr id="50" name="Slide Number Placeholder 49"/>
          <p:cNvSpPr>
            <a:spLocks noGrp="1"/>
          </p:cNvSpPr>
          <p:nvPr>
            <p:ph type="sldNum" sz="quarter" idx="12"/>
          </p:nvPr>
        </p:nvSpPr>
        <p:spPr/>
        <p:txBody>
          <a:bodyPr/>
          <a:lstStyle/>
          <a:p>
            <a:fld id="{CBD56858-EB0B-D04D-B23C-7A827FD60C9F}" type="slidenum">
              <a:rPr lang="en-US" smtClean="0"/>
              <a:pPr/>
              <a:t>89</a:t>
            </a:fld>
            <a:endParaRPr lang="en-US"/>
          </a:p>
        </p:txBody>
      </p:sp>
      <p:sp>
        <p:nvSpPr>
          <p:cNvPr id="5" name="TextBox 4"/>
          <p:cNvSpPr txBox="1"/>
          <p:nvPr/>
        </p:nvSpPr>
        <p:spPr>
          <a:xfrm>
            <a:off x="2861153" y="2698501"/>
            <a:ext cx="3348578" cy="1077218"/>
          </a:xfrm>
          <a:prstGeom prst="rect">
            <a:avLst/>
          </a:prstGeom>
          <a:noFill/>
        </p:spPr>
        <p:txBody>
          <a:bodyPr wrap="square" rtlCol="0">
            <a:spAutoFit/>
          </a:bodyPr>
          <a:lstStyle/>
          <a:p>
            <a:pPr lvl="1" algn="ctr"/>
            <a:r>
              <a:rPr lang="en-GB" sz="3200" b="1" dirty="0" smtClean="0">
                <a:solidFill>
                  <a:schemeClr val="accent1">
                    <a:lumMod val="25000"/>
                  </a:schemeClr>
                </a:solidFill>
                <a:latin typeface="Calibri" pitchFamily="34" charset="0"/>
              </a:rPr>
              <a:t>SIGURIMI I VENDNGJARJES</a:t>
            </a:r>
            <a:endParaRPr lang="en-US" sz="3200" dirty="0"/>
          </a:p>
        </p:txBody>
      </p:sp>
    </p:spTree>
    <p:extLst>
      <p:ext uri="{BB962C8B-B14F-4D97-AF65-F5344CB8AC3E}">
        <p14:creationId xmlns:p14="http://schemas.microsoft.com/office/powerpoint/2010/main" val="33292337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Çfarë </a:t>
            </a:r>
            <a:r>
              <a:rPr lang="en-US" b="1" dirty="0" err="1"/>
              <a:t>është</a:t>
            </a:r>
            <a:r>
              <a:rPr lang="en-US" b="1" dirty="0"/>
              <a:t> Prova </a:t>
            </a:r>
            <a:r>
              <a:rPr lang="en-US" b="1" dirty="0" err="1" smtClean="0"/>
              <a:t>Elektronike</a:t>
            </a:r>
            <a:r>
              <a:rPr lang="en-US" b="1" dirty="0" smtClean="0"/>
              <a:t>?</a:t>
            </a:r>
            <a:endParaRPr lang="en-US" b="1" dirty="0"/>
          </a:p>
        </p:txBody>
      </p:sp>
      <p:sp>
        <p:nvSpPr>
          <p:cNvPr id="6" name="Rectangle 5"/>
          <p:cNvSpPr/>
          <p:nvPr/>
        </p:nvSpPr>
        <p:spPr>
          <a:xfrm>
            <a:off x="550928" y="1429523"/>
            <a:ext cx="8135872" cy="4093428"/>
          </a:xfrm>
          <a:prstGeom prst="rect">
            <a:avLst/>
          </a:prstGeom>
        </p:spPr>
        <p:txBody>
          <a:bodyPr wrap="square">
            <a:spAutoFit/>
          </a:bodyPr>
          <a:lstStyle/>
          <a:p>
            <a:pPr marL="457200" indent="-457200" algn="just">
              <a:buFont typeface="Arial"/>
              <a:buChar char="•"/>
            </a:pPr>
            <a:r>
              <a:rPr lang="en-US" sz="2600" dirty="0" err="1" smtClean="0"/>
              <a:t>Të</a:t>
            </a:r>
            <a:r>
              <a:rPr lang="en-US" sz="2600" dirty="0" smtClean="0"/>
              <a:t> </a:t>
            </a:r>
            <a:r>
              <a:rPr lang="en-US" sz="2600" dirty="0" err="1"/>
              <a:t>gjitha</a:t>
            </a:r>
            <a:r>
              <a:rPr lang="en-US" sz="2600" dirty="0"/>
              <a:t> </a:t>
            </a:r>
            <a:r>
              <a:rPr lang="en-US" sz="2600" dirty="0" err="1"/>
              <a:t>proceset</a:t>
            </a:r>
            <a:r>
              <a:rPr lang="en-US" sz="2600" dirty="0"/>
              <a:t> </a:t>
            </a:r>
            <a:r>
              <a:rPr lang="en-US" sz="2600" dirty="0" err="1"/>
              <a:t>ligjore</a:t>
            </a:r>
            <a:r>
              <a:rPr lang="en-US" sz="2600" dirty="0"/>
              <a:t> </a:t>
            </a:r>
            <a:r>
              <a:rPr lang="en-US" sz="2600" dirty="0" err="1"/>
              <a:t>mbështeten</a:t>
            </a:r>
            <a:r>
              <a:rPr lang="en-US" sz="2600" dirty="0"/>
              <a:t> </a:t>
            </a:r>
            <a:r>
              <a:rPr lang="en-US" sz="2600" dirty="0" err="1"/>
              <a:t>në</a:t>
            </a:r>
            <a:r>
              <a:rPr lang="en-US" sz="2600" dirty="0"/>
              <a:t> </a:t>
            </a:r>
            <a:r>
              <a:rPr lang="en-US" sz="2600" dirty="0" err="1"/>
              <a:t>prodhimin</a:t>
            </a:r>
            <a:r>
              <a:rPr lang="en-US" sz="2600" dirty="0"/>
              <a:t> e </a:t>
            </a:r>
            <a:r>
              <a:rPr lang="en-US" sz="2600" dirty="0" err="1"/>
              <a:t>provave</a:t>
            </a:r>
            <a:r>
              <a:rPr lang="en-US" sz="2600" dirty="0"/>
              <a:t> </a:t>
            </a:r>
            <a:r>
              <a:rPr lang="en-US" sz="2600" dirty="0" err="1"/>
              <a:t>në</a:t>
            </a:r>
            <a:r>
              <a:rPr lang="en-US" sz="2600" dirty="0"/>
              <a:t> </a:t>
            </a:r>
            <a:r>
              <a:rPr lang="en-US" sz="2600" dirty="0" err="1" smtClean="0"/>
              <a:t>përë</a:t>
            </a:r>
            <a:r>
              <a:rPr lang="en-US" sz="2600" dirty="0" smtClean="0"/>
              <a:t> </a:t>
            </a:r>
            <a:r>
              <a:rPr lang="en-US" sz="2600" dirty="0" err="1" smtClean="0"/>
              <a:t>që</a:t>
            </a:r>
            <a:r>
              <a:rPr lang="en-US" sz="2600" dirty="0" smtClean="0"/>
              <a:t> </a:t>
            </a:r>
            <a:r>
              <a:rPr lang="en-US" sz="2600" dirty="0" err="1" smtClean="0"/>
              <a:t>t’u</a:t>
            </a:r>
            <a:r>
              <a:rPr lang="en-US" sz="2600" dirty="0" smtClean="0"/>
              <a:t> </a:t>
            </a:r>
            <a:r>
              <a:rPr lang="en-US" sz="2600" dirty="0" err="1" smtClean="0"/>
              <a:t>zhvilluar</a:t>
            </a:r>
            <a:r>
              <a:rPr lang="en-US" sz="2600" dirty="0" smtClean="0"/>
              <a:t>.</a:t>
            </a:r>
          </a:p>
          <a:p>
            <a:pPr marL="457200" indent="-457200" algn="just">
              <a:buFont typeface="Arial"/>
              <a:buChar char="•"/>
            </a:pPr>
            <a:r>
              <a:rPr lang="en-US" sz="2600" dirty="0" err="1" smtClean="0"/>
              <a:t>Tradicionalisht</a:t>
            </a:r>
            <a:r>
              <a:rPr lang="en-US" sz="2600" dirty="0" smtClean="0"/>
              <a:t> </a:t>
            </a:r>
            <a:r>
              <a:rPr lang="en-US" sz="2600" dirty="0" err="1"/>
              <a:t>dhe</a:t>
            </a:r>
            <a:r>
              <a:rPr lang="en-US" sz="2600" dirty="0"/>
              <a:t> </a:t>
            </a:r>
            <a:r>
              <a:rPr lang="en-US" sz="2600" dirty="0" err="1"/>
              <a:t>historikisht</a:t>
            </a:r>
            <a:r>
              <a:rPr lang="en-US" sz="2600" dirty="0"/>
              <a:t>, </a:t>
            </a:r>
            <a:r>
              <a:rPr lang="en-US" sz="2600" dirty="0" err="1"/>
              <a:t>këto</a:t>
            </a:r>
            <a:r>
              <a:rPr lang="en-US" sz="2600" dirty="0"/>
              <a:t> </a:t>
            </a:r>
            <a:r>
              <a:rPr lang="en-US" sz="2600" dirty="0" err="1"/>
              <a:t>prova</a:t>
            </a:r>
            <a:r>
              <a:rPr lang="en-US" sz="2600" dirty="0"/>
              <a:t> </a:t>
            </a:r>
            <a:r>
              <a:rPr lang="en-US" sz="2600" dirty="0" err="1"/>
              <a:t>kanë</a:t>
            </a:r>
            <a:r>
              <a:rPr lang="en-US" sz="2600" dirty="0"/>
              <a:t> </a:t>
            </a:r>
            <a:r>
              <a:rPr lang="en-US" sz="2600" dirty="0" err="1"/>
              <a:t>qenë</a:t>
            </a:r>
            <a:r>
              <a:rPr lang="en-US" sz="2600" dirty="0"/>
              <a:t> </a:t>
            </a:r>
            <a:r>
              <a:rPr lang="en-US" sz="2600" dirty="0" err="1"/>
              <a:t>në</a:t>
            </a:r>
            <a:r>
              <a:rPr lang="en-US" sz="2600" dirty="0"/>
              <a:t> </a:t>
            </a:r>
            <a:r>
              <a:rPr lang="en-US" sz="2600" dirty="0" err="1"/>
              <a:t>një</a:t>
            </a:r>
            <a:r>
              <a:rPr lang="en-US" sz="2600" dirty="0"/>
              <a:t> </a:t>
            </a:r>
            <a:r>
              <a:rPr lang="en-US" sz="2600" dirty="0" err="1"/>
              <a:t>formë</a:t>
            </a:r>
            <a:r>
              <a:rPr lang="en-US" sz="2600" dirty="0"/>
              <a:t> </a:t>
            </a:r>
            <a:r>
              <a:rPr lang="en-US" sz="2600" dirty="0" err="1"/>
              <a:t>fizike</a:t>
            </a:r>
            <a:r>
              <a:rPr lang="en-US" sz="2600" dirty="0"/>
              <a:t> </a:t>
            </a:r>
            <a:r>
              <a:rPr lang="en-US" sz="2600" dirty="0" err="1"/>
              <a:t>siç</a:t>
            </a:r>
            <a:r>
              <a:rPr lang="en-US" sz="2600" dirty="0"/>
              <a:t> </a:t>
            </a:r>
            <a:r>
              <a:rPr lang="en-US" sz="2600" dirty="0" err="1"/>
              <a:t>janë</a:t>
            </a:r>
            <a:r>
              <a:rPr lang="en-US" sz="2600" dirty="0"/>
              <a:t> </a:t>
            </a:r>
            <a:r>
              <a:rPr lang="en-US" sz="2600" dirty="0" err="1"/>
              <a:t>dokumentet</a:t>
            </a:r>
            <a:r>
              <a:rPr lang="en-US" sz="2600" dirty="0"/>
              <a:t>, </a:t>
            </a:r>
            <a:r>
              <a:rPr lang="en-US" sz="2600" dirty="0" err="1"/>
              <a:t>fotografitë</a:t>
            </a:r>
            <a:r>
              <a:rPr lang="en-US" sz="2600" dirty="0"/>
              <a:t> </a:t>
            </a:r>
            <a:r>
              <a:rPr lang="en-US" sz="2600" dirty="0" err="1"/>
              <a:t>etj</a:t>
            </a:r>
            <a:r>
              <a:rPr lang="en-US" sz="2600" dirty="0"/>
              <a:t>.</a:t>
            </a:r>
            <a:endParaRPr lang="en-US" sz="2600" dirty="0" smtClean="0"/>
          </a:p>
          <a:p>
            <a:pPr marL="457200" indent="-457200" algn="just">
              <a:buFont typeface="Arial"/>
              <a:buChar char="•"/>
            </a:pPr>
            <a:r>
              <a:rPr lang="en-US" sz="2600" dirty="0" err="1" smtClean="0"/>
              <a:t>Provat</a:t>
            </a:r>
            <a:r>
              <a:rPr lang="en-US" sz="2600" dirty="0" smtClean="0"/>
              <a:t> </a:t>
            </a:r>
            <a:r>
              <a:rPr lang="en-US" sz="2600" dirty="0" err="1"/>
              <a:t>që</a:t>
            </a:r>
            <a:r>
              <a:rPr lang="en-US" sz="2600" dirty="0"/>
              <a:t> </a:t>
            </a:r>
            <a:r>
              <a:rPr lang="en-US" sz="2600" dirty="0" err="1"/>
              <a:t>përdoren</a:t>
            </a:r>
            <a:r>
              <a:rPr lang="en-US" sz="2600" dirty="0"/>
              <a:t> </a:t>
            </a:r>
            <a:r>
              <a:rPr lang="en-US" sz="2600" dirty="0" err="1"/>
              <a:t>në</a:t>
            </a:r>
            <a:r>
              <a:rPr lang="en-US" sz="2600" dirty="0"/>
              <a:t> </a:t>
            </a:r>
            <a:r>
              <a:rPr lang="en-US" sz="2600" dirty="0" err="1"/>
              <a:t>proceset</a:t>
            </a:r>
            <a:r>
              <a:rPr lang="en-US" sz="2600" dirty="0"/>
              <a:t> </a:t>
            </a:r>
            <a:r>
              <a:rPr lang="en-US" sz="2600" dirty="0" err="1"/>
              <a:t>gjyqësore</a:t>
            </a:r>
            <a:r>
              <a:rPr lang="en-US" sz="2600" dirty="0"/>
              <a:t> </a:t>
            </a:r>
            <a:r>
              <a:rPr lang="en-US" sz="2600" dirty="0" err="1"/>
              <a:t>që</a:t>
            </a:r>
            <a:r>
              <a:rPr lang="en-US" sz="2600" dirty="0"/>
              <a:t> </a:t>
            </a:r>
            <a:r>
              <a:rPr lang="en-US" sz="2600" dirty="0" err="1"/>
              <a:t>rrjedhin</a:t>
            </a:r>
            <a:r>
              <a:rPr lang="en-US" sz="2600" dirty="0"/>
              <a:t> </a:t>
            </a:r>
            <a:r>
              <a:rPr lang="en-US" sz="2600" dirty="0" err="1"/>
              <a:t>nga</a:t>
            </a:r>
            <a:r>
              <a:rPr lang="en-US" sz="2600" dirty="0"/>
              <a:t> </a:t>
            </a:r>
            <a:r>
              <a:rPr lang="en-US" sz="2600" dirty="0" err="1"/>
              <a:t>pajisjet</a:t>
            </a:r>
            <a:r>
              <a:rPr lang="en-US" sz="2600" dirty="0"/>
              <a:t> </a:t>
            </a:r>
            <a:r>
              <a:rPr lang="en-US" sz="2600" dirty="0" err="1"/>
              <a:t>elektronike</a:t>
            </a:r>
            <a:r>
              <a:rPr lang="en-US" sz="2600" dirty="0"/>
              <a:t> </a:t>
            </a:r>
            <a:r>
              <a:rPr lang="en-US" sz="2600" dirty="0" err="1"/>
              <a:t>si</a:t>
            </a:r>
            <a:r>
              <a:rPr lang="en-US" sz="2600" dirty="0"/>
              <a:t> </a:t>
            </a:r>
            <a:r>
              <a:rPr lang="en-US" sz="2600" dirty="0" err="1"/>
              <a:t>kompjuterat</a:t>
            </a:r>
            <a:r>
              <a:rPr lang="en-US" sz="2600" dirty="0"/>
              <a:t> </a:t>
            </a:r>
            <a:r>
              <a:rPr lang="en-US" sz="2600" dirty="0" err="1"/>
              <a:t>dhe</a:t>
            </a:r>
            <a:r>
              <a:rPr lang="en-US" sz="2600" dirty="0"/>
              <a:t> </a:t>
            </a:r>
            <a:r>
              <a:rPr lang="en-US" sz="2600" dirty="0" err="1"/>
              <a:t>pajisjet</a:t>
            </a:r>
            <a:r>
              <a:rPr lang="en-US" sz="2600" dirty="0"/>
              <a:t> e </a:t>
            </a:r>
            <a:r>
              <a:rPr lang="en-US" sz="2600" dirty="0" err="1"/>
              <a:t>saj</a:t>
            </a:r>
            <a:r>
              <a:rPr lang="en-US" sz="2600" dirty="0"/>
              <a:t> </a:t>
            </a:r>
            <a:r>
              <a:rPr lang="en-US" sz="2600" dirty="0" err="1"/>
              <a:t>periferike</a:t>
            </a:r>
            <a:r>
              <a:rPr lang="en-US" sz="2600" dirty="0"/>
              <a:t>, </a:t>
            </a:r>
            <a:r>
              <a:rPr lang="en-US" sz="2600" dirty="0" err="1"/>
              <a:t>rrjetet</a:t>
            </a:r>
            <a:r>
              <a:rPr lang="en-US" sz="2600" dirty="0"/>
              <a:t> </a:t>
            </a:r>
            <a:r>
              <a:rPr lang="en-US" sz="2600" dirty="0" err="1"/>
              <a:t>kompjuterike</a:t>
            </a:r>
            <a:r>
              <a:rPr lang="en-US" sz="2600" dirty="0"/>
              <a:t>, </a:t>
            </a:r>
            <a:r>
              <a:rPr lang="en-US" sz="2600" dirty="0" err="1"/>
              <a:t>telefonat</a:t>
            </a:r>
            <a:r>
              <a:rPr lang="en-US" sz="2600" dirty="0"/>
              <a:t> </a:t>
            </a:r>
            <a:r>
              <a:rPr lang="en-US" sz="2600" dirty="0" err="1"/>
              <a:t>celularë</a:t>
            </a:r>
            <a:r>
              <a:rPr lang="en-US" sz="2600" dirty="0"/>
              <a:t>, </a:t>
            </a:r>
            <a:r>
              <a:rPr lang="en-US" sz="2600" dirty="0" err="1"/>
              <a:t>kamerat</a:t>
            </a:r>
            <a:r>
              <a:rPr lang="en-US" sz="2600" dirty="0"/>
              <a:t> </a:t>
            </a:r>
            <a:r>
              <a:rPr lang="en-US" sz="2600" dirty="0" err="1"/>
              <a:t>digjitale</a:t>
            </a:r>
            <a:r>
              <a:rPr lang="en-US" sz="2600" dirty="0"/>
              <a:t>, </a:t>
            </a:r>
            <a:r>
              <a:rPr lang="en-US" sz="2600" dirty="0" err="1"/>
              <a:t>pajisjet</a:t>
            </a:r>
            <a:r>
              <a:rPr lang="en-US" sz="2600" dirty="0"/>
              <a:t> e </a:t>
            </a:r>
            <a:r>
              <a:rPr lang="en-US" sz="2600" dirty="0" err="1"/>
              <a:t>tjera</a:t>
            </a:r>
            <a:r>
              <a:rPr lang="en-US" sz="2600" dirty="0"/>
              <a:t> </a:t>
            </a:r>
            <a:r>
              <a:rPr lang="en-US" sz="2600" dirty="0" err="1"/>
              <a:t>celulare</a:t>
            </a:r>
            <a:r>
              <a:rPr lang="en-US" sz="2600" dirty="0"/>
              <a:t> duke </a:t>
            </a:r>
            <a:r>
              <a:rPr lang="en-US" sz="2600" dirty="0" err="1"/>
              <a:t>përfshirë</a:t>
            </a:r>
            <a:r>
              <a:rPr lang="en-US" sz="2600" dirty="0"/>
              <a:t> </a:t>
            </a:r>
            <a:r>
              <a:rPr lang="en-US" sz="2600" dirty="0" err="1"/>
              <a:t>pajisjet</a:t>
            </a:r>
            <a:r>
              <a:rPr lang="en-US" sz="2600" dirty="0"/>
              <a:t> e </a:t>
            </a:r>
            <a:r>
              <a:rPr lang="en-US" sz="2600" dirty="0" err="1"/>
              <a:t>ruajtjes</a:t>
            </a:r>
            <a:r>
              <a:rPr lang="en-US" sz="2600" dirty="0"/>
              <a:t> </a:t>
            </a:r>
            <a:r>
              <a:rPr lang="en-US" sz="2600" dirty="0" err="1"/>
              <a:t>së</a:t>
            </a:r>
            <a:r>
              <a:rPr lang="en-US" sz="2600" dirty="0"/>
              <a:t> </a:t>
            </a:r>
            <a:r>
              <a:rPr lang="en-US" sz="2600" dirty="0" err="1"/>
              <a:t>të</a:t>
            </a:r>
            <a:r>
              <a:rPr lang="en-US" sz="2600" dirty="0"/>
              <a:t> </a:t>
            </a:r>
            <a:r>
              <a:rPr lang="en-US" sz="2600" dirty="0" err="1"/>
              <a:t>dhënave</a:t>
            </a:r>
            <a:r>
              <a:rPr lang="en-US" sz="2600" dirty="0"/>
              <a:t> </a:t>
            </a:r>
            <a:r>
              <a:rPr lang="en-US" sz="2600" dirty="0" err="1"/>
              <a:t>si</a:t>
            </a:r>
            <a:r>
              <a:rPr lang="en-US" sz="2600" dirty="0"/>
              <a:t> </a:t>
            </a:r>
            <a:r>
              <a:rPr lang="en-US" sz="2600" dirty="0" err="1"/>
              <a:t>dhe</a:t>
            </a:r>
            <a:r>
              <a:rPr lang="en-US" sz="2600" dirty="0"/>
              <a:t> </a:t>
            </a:r>
            <a:r>
              <a:rPr lang="en-US" sz="2600" dirty="0" err="1"/>
              <a:t>nga</a:t>
            </a:r>
            <a:r>
              <a:rPr lang="en-US" sz="2600" dirty="0"/>
              <a:t> </a:t>
            </a:r>
            <a:r>
              <a:rPr lang="en-US" sz="2600" dirty="0" err="1"/>
              <a:t>interneti</a:t>
            </a:r>
            <a:r>
              <a:rPr lang="en-US" sz="2600" dirty="0"/>
              <a:t> </a:t>
            </a:r>
            <a:r>
              <a:rPr lang="en-US" sz="2600" dirty="0" err="1"/>
              <a:t>janë</a:t>
            </a:r>
            <a:r>
              <a:rPr lang="en-US" sz="2600" dirty="0"/>
              <a:t> </a:t>
            </a:r>
            <a:r>
              <a:rPr lang="en-US" sz="2600" dirty="0" err="1"/>
              <a:t>të</a:t>
            </a:r>
            <a:r>
              <a:rPr lang="en-US" sz="2600" dirty="0"/>
              <a:t> </a:t>
            </a:r>
            <a:r>
              <a:rPr lang="en-US" sz="2600" dirty="0" err="1"/>
              <a:t>gjitha</a:t>
            </a:r>
            <a:r>
              <a:rPr lang="en-US" sz="2600" dirty="0"/>
              <a:t> format e </a:t>
            </a:r>
            <a:r>
              <a:rPr lang="en-US" sz="2600" dirty="0" err="1"/>
              <a:t>provave</a:t>
            </a:r>
            <a:r>
              <a:rPr lang="en-US" sz="2600" dirty="0"/>
              <a:t> </a:t>
            </a:r>
            <a:r>
              <a:rPr lang="en-US" sz="2600" dirty="0" err="1"/>
              <a:t>elektronike</a:t>
            </a:r>
            <a:r>
              <a:rPr lang="en-US" sz="2600" dirty="0"/>
              <a:t>.</a:t>
            </a:r>
            <a:endParaRPr lang="en-GB" sz="2600" dirty="0"/>
          </a:p>
        </p:txBody>
      </p:sp>
      <p:sp>
        <p:nvSpPr>
          <p:cNvPr id="3" name="Espace réservé du numéro de diapositive 2"/>
          <p:cNvSpPr>
            <a:spLocks noGrp="1"/>
          </p:cNvSpPr>
          <p:nvPr>
            <p:ph type="sldNum" sz="quarter" idx="12"/>
          </p:nvPr>
        </p:nvSpPr>
        <p:spPr/>
        <p:txBody>
          <a:bodyPr/>
          <a:lstStyle/>
          <a:p>
            <a:r>
              <a:rPr lang="en-US" dirty="0" smtClean="0"/>
              <a:t>!</a:t>
            </a:r>
            <a:fld id="{C1820EB3-92EE-104B-92CD-26C09B1518FE}" type="slidenum">
              <a:rPr lang="en-US" smtClean="0"/>
              <a:pPr/>
              <a:t>9</a:t>
            </a:fld>
            <a:endParaRPr lang="en-US" dirty="0"/>
          </a:p>
        </p:txBody>
      </p:sp>
    </p:spTree>
    <p:extLst>
      <p:ext uri="{BB962C8B-B14F-4D97-AF65-F5344CB8AC3E}">
        <p14:creationId xmlns:p14="http://schemas.microsoft.com/office/powerpoint/2010/main" val="51526357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9E819861-8061-354E-B495-CFF202D3A72F}" type="slidenum">
              <a:rPr lang="en-US">
                <a:solidFill>
                  <a:srgbClr val="898989"/>
                </a:solidFill>
                <a:latin typeface="Calibri" charset="0"/>
              </a:rPr>
              <a:pPr eaLnBrk="1" hangingPunct="1"/>
              <a:t>90</a:t>
            </a:fld>
            <a:endParaRPr lang="en-US">
              <a:solidFill>
                <a:srgbClr val="898989"/>
              </a:solidFill>
              <a:latin typeface="Calibri" charset="0"/>
            </a:endParaRPr>
          </a:p>
        </p:txBody>
      </p:sp>
      <p:sp>
        <p:nvSpPr>
          <p:cNvPr id="3" name="Content Placeholder 2"/>
          <p:cNvSpPr txBox="1">
            <a:spLocks/>
          </p:cNvSpPr>
          <p:nvPr/>
        </p:nvSpPr>
        <p:spPr>
          <a:xfrm>
            <a:off x="206375" y="4222750"/>
            <a:ext cx="8226425" cy="2133600"/>
          </a:xfrm>
          <a:prstGeom prst="rect">
            <a:avLst/>
          </a:prstGeom>
        </p:spPr>
        <p:txBody>
          <a:bodyPr/>
          <a:lstStyle>
            <a:lvl1pPr marL="342900" indent="-342900" eaLnBrk="0" hangingPunct="0">
              <a:defRPr>
                <a:solidFill>
                  <a:schemeClr val="tx1"/>
                </a:solidFill>
                <a:latin typeface="Arial" charset="0"/>
                <a:ea typeface="ＭＳ Ｐゴシック" charset="0"/>
                <a:cs typeface="Arial" charset="0"/>
              </a:defRPr>
            </a:lvl1pPr>
            <a:lvl2pPr marL="971550" indent="-5143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lvl="1" eaLnBrk="1" hangingPunct="1">
              <a:spcBef>
                <a:spcPct val="20000"/>
              </a:spcBef>
              <a:buFont typeface="Arial" charset="0"/>
              <a:buChar char="•"/>
            </a:pPr>
            <a:r>
              <a:rPr lang="en-US" sz="2800" dirty="0" err="1">
                <a:latin typeface="Calibri" charset="0"/>
                <a:ea typeface="ＭＳ Ｐゴシック" charset="0"/>
              </a:rPr>
              <a:t>Gjërat</a:t>
            </a:r>
            <a:r>
              <a:rPr lang="en-US" sz="2800" dirty="0">
                <a:latin typeface="Calibri" charset="0"/>
                <a:ea typeface="ＭＳ Ｐゴシック" charset="0"/>
              </a:rPr>
              <a:t> </a:t>
            </a:r>
            <a:r>
              <a:rPr lang="en-US" sz="2800" dirty="0" err="1">
                <a:latin typeface="Calibri" charset="0"/>
                <a:ea typeface="ＭＳ Ｐゴシック" charset="0"/>
              </a:rPr>
              <a:t>mund</a:t>
            </a:r>
            <a:r>
              <a:rPr lang="en-US" sz="2800" dirty="0">
                <a:latin typeface="Calibri" charset="0"/>
                <a:ea typeface="ＭＳ Ｐゴシック" charset="0"/>
              </a:rPr>
              <a:t> </a:t>
            </a:r>
            <a:r>
              <a:rPr lang="en-US" sz="2800" dirty="0" err="1">
                <a:latin typeface="Calibri" charset="0"/>
                <a:ea typeface="ＭＳ Ｐゴシック" charset="0"/>
              </a:rPr>
              <a:t>të</a:t>
            </a:r>
            <a:r>
              <a:rPr lang="en-US" sz="2800" dirty="0">
                <a:latin typeface="Calibri" charset="0"/>
                <a:ea typeface="ＭＳ Ｐゴシック" charset="0"/>
              </a:rPr>
              <a:t> </a:t>
            </a:r>
            <a:r>
              <a:rPr lang="en-US" sz="2800" dirty="0" err="1">
                <a:latin typeface="Calibri" charset="0"/>
                <a:ea typeface="ＭＳ Ｐゴシック" charset="0"/>
              </a:rPr>
              <a:t>mos</a:t>
            </a:r>
            <a:r>
              <a:rPr lang="en-US" sz="2800" dirty="0">
                <a:latin typeface="Calibri" charset="0"/>
                <a:ea typeface="ＭＳ Ｐゴシック" charset="0"/>
              </a:rPr>
              <a:t> </a:t>
            </a:r>
            <a:r>
              <a:rPr lang="en-US" sz="2800" dirty="0" err="1">
                <a:latin typeface="Calibri" charset="0"/>
                <a:ea typeface="ＭＳ Ｐゴシック" charset="0"/>
              </a:rPr>
              <a:t>jenë</a:t>
            </a:r>
            <a:r>
              <a:rPr lang="en-US" sz="2800" dirty="0">
                <a:latin typeface="Calibri" charset="0"/>
                <a:ea typeface="ＭＳ Ｐゴシック" charset="0"/>
              </a:rPr>
              <a:t> </a:t>
            </a:r>
            <a:r>
              <a:rPr lang="en-US" sz="2800" dirty="0" err="1" smtClean="0">
                <a:latin typeface="Calibri" charset="0"/>
                <a:ea typeface="ＭＳ Ｐゴシック" charset="0"/>
              </a:rPr>
              <a:t>siç</a:t>
            </a:r>
            <a:r>
              <a:rPr lang="en-US" sz="2800" dirty="0" smtClean="0">
                <a:latin typeface="Calibri" charset="0"/>
                <a:ea typeface="ＭＳ Ｐゴシック" charset="0"/>
              </a:rPr>
              <a:t> I </a:t>
            </a:r>
            <a:r>
              <a:rPr lang="en-US" sz="2800" dirty="0" err="1" smtClean="0">
                <a:latin typeface="Calibri" charset="0"/>
                <a:ea typeface="ＭＳ Ｐゴシック" charset="0"/>
              </a:rPr>
              <a:t>presim</a:t>
            </a:r>
            <a:r>
              <a:rPr lang="en-US" sz="2800" dirty="0" smtClean="0">
                <a:latin typeface="Calibri" charset="0"/>
                <a:ea typeface="ＭＳ Ｐゴシック" charset="0"/>
              </a:rPr>
              <a:t> ne </a:t>
            </a:r>
            <a:r>
              <a:rPr lang="en-US" sz="2800" dirty="0" err="1" smtClean="0">
                <a:latin typeface="Calibri" charset="0"/>
                <a:ea typeface="ＭＳ Ｐゴシック" charset="0"/>
              </a:rPr>
              <a:t>të</a:t>
            </a:r>
            <a:r>
              <a:rPr lang="en-US" sz="2800" dirty="0" smtClean="0">
                <a:latin typeface="Calibri" charset="0"/>
                <a:ea typeface="ＭＳ Ｐゴシック" charset="0"/>
              </a:rPr>
              <a:t> </a:t>
            </a:r>
            <a:r>
              <a:rPr lang="en-US" sz="2800" dirty="0" err="1">
                <a:latin typeface="Calibri" charset="0"/>
                <a:ea typeface="ＭＳ Ｐゴシック" charset="0"/>
              </a:rPr>
              <a:t>jenë</a:t>
            </a:r>
            <a:endParaRPr lang="en-US" sz="2800" dirty="0">
              <a:latin typeface="Calibri" charset="0"/>
              <a:ea typeface="ＭＳ Ｐゴシック" charset="0"/>
            </a:endParaRPr>
          </a:p>
          <a:p>
            <a:pPr lvl="1" eaLnBrk="1" hangingPunct="1">
              <a:spcBef>
                <a:spcPct val="20000"/>
              </a:spcBef>
              <a:buFont typeface="Arial" charset="0"/>
              <a:buChar char="•"/>
            </a:pPr>
            <a:endParaRPr lang="en-US" sz="2800" dirty="0">
              <a:latin typeface="Calibri" charset="0"/>
              <a:ea typeface="ＭＳ Ｐゴシック" charset="0"/>
            </a:endParaRPr>
          </a:p>
          <a:p>
            <a:pPr lvl="1" eaLnBrk="1" hangingPunct="1">
              <a:spcBef>
                <a:spcPct val="20000"/>
              </a:spcBef>
              <a:buFont typeface="Arial" charset="0"/>
              <a:buChar char="•"/>
            </a:pPr>
            <a:r>
              <a:rPr lang="en-US" sz="2800" dirty="0" err="1" smtClean="0">
                <a:latin typeface="Calibri" charset="0"/>
                <a:ea typeface="ＭＳ Ｐゴシック" charset="0"/>
              </a:rPr>
              <a:t>Rishikojini</a:t>
            </a:r>
            <a:r>
              <a:rPr lang="en-US" sz="2800" dirty="0" smtClean="0">
                <a:latin typeface="Calibri" charset="0"/>
                <a:ea typeface="ＭＳ Ｐゴシック" charset="0"/>
              </a:rPr>
              <a:t> planet </a:t>
            </a:r>
            <a:r>
              <a:rPr lang="en-US" sz="2800" dirty="0" err="1">
                <a:latin typeface="Calibri" charset="0"/>
                <a:ea typeface="ＭＳ Ｐゴシック" charset="0"/>
              </a:rPr>
              <a:t>kur</a:t>
            </a:r>
            <a:r>
              <a:rPr lang="en-US" sz="2800" dirty="0">
                <a:latin typeface="Calibri" charset="0"/>
                <a:ea typeface="ＭＳ Ｐゴシック" charset="0"/>
              </a:rPr>
              <a:t> </a:t>
            </a:r>
            <a:r>
              <a:rPr lang="en-US" sz="2800" dirty="0" err="1">
                <a:latin typeface="Calibri" charset="0"/>
                <a:ea typeface="ＭＳ Ｐゴシック" charset="0"/>
              </a:rPr>
              <a:t>është</a:t>
            </a:r>
            <a:r>
              <a:rPr lang="en-US" sz="2800" dirty="0">
                <a:latin typeface="Calibri" charset="0"/>
                <a:ea typeface="ＭＳ Ｐゴシック" charset="0"/>
              </a:rPr>
              <a:t> e </a:t>
            </a:r>
            <a:r>
              <a:rPr lang="en-US" sz="2800" dirty="0" err="1">
                <a:latin typeface="Calibri" charset="0"/>
                <a:ea typeface="ＭＳ Ｐゴシック" charset="0"/>
              </a:rPr>
              <a:t>nevojshme</a:t>
            </a:r>
            <a:endParaRPr lang="en-US" sz="2800" dirty="0">
              <a:latin typeface="Calibri" charset="0"/>
              <a:ea typeface="ＭＳ Ｐゴシック" charset="0"/>
            </a:endParaRPr>
          </a:p>
        </p:txBody>
      </p:sp>
      <p:pic>
        <p:nvPicPr>
          <p:cNvPr id="20484" name="Picture 4" descr="C:\Users\User\Dropbox\COE - Personal\Session 1.3.3 Search and Seizure\Photos\stop.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63669" y="504734"/>
            <a:ext cx="3403600" cy="341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94807026"/>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E689D4C0-9E1B-FE4A-A224-364724285795}" type="slidenum">
              <a:rPr lang="en-US">
                <a:solidFill>
                  <a:srgbClr val="898989"/>
                </a:solidFill>
                <a:latin typeface="Calibri" charset="0"/>
              </a:rPr>
              <a:pPr eaLnBrk="1" hangingPunct="1"/>
              <a:t>91</a:t>
            </a:fld>
            <a:endParaRPr lang="en-US">
              <a:solidFill>
                <a:srgbClr val="898989"/>
              </a:solidFill>
              <a:latin typeface="Calibri" charset="0"/>
            </a:endParaRPr>
          </a:p>
        </p:txBody>
      </p:sp>
      <p:sp>
        <p:nvSpPr>
          <p:cNvPr id="21507" name="Title 1"/>
          <p:cNvSpPr>
            <a:spLocks noGrp="1"/>
          </p:cNvSpPr>
          <p:nvPr>
            <p:ph type="title"/>
          </p:nvPr>
        </p:nvSpPr>
        <p:spPr>
          <a:xfrm>
            <a:off x="206375" y="274638"/>
            <a:ext cx="8655050" cy="690562"/>
          </a:xfrm>
        </p:spPr>
        <p:txBody>
          <a:bodyPr>
            <a:normAutofit fontScale="90000"/>
          </a:bodyPr>
          <a:lstStyle/>
          <a:p>
            <a:pPr eaLnBrk="1" hangingPunct="1"/>
            <a:r>
              <a:rPr lang="en-US" sz="4000" b="1" dirty="0" err="1" smtClean="0">
                <a:latin typeface="Calibri" charset="0"/>
              </a:rPr>
              <a:t>Sigurimi</a:t>
            </a:r>
            <a:r>
              <a:rPr lang="en-US" sz="4000" b="1" dirty="0" smtClean="0">
                <a:latin typeface="Calibri" charset="0"/>
              </a:rPr>
              <a:t> </a:t>
            </a:r>
            <a:r>
              <a:rPr lang="en-US" sz="4000" b="1" dirty="0" err="1" smtClean="0">
                <a:latin typeface="Calibri" charset="0"/>
              </a:rPr>
              <a:t>i</a:t>
            </a:r>
            <a:r>
              <a:rPr lang="en-US" sz="4000" b="1" dirty="0" smtClean="0">
                <a:latin typeface="Calibri" charset="0"/>
              </a:rPr>
              <a:t> </a:t>
            </a:r>
            <a:r>
              <a:rPr lang="en-US" sz="4000" b="1" dirty="0" err="1" smtClean="0">
                <a:latin typeface="Calibri" charset="0"/>
              </a:rPr>
              <a:t>vendngjarjes</a:t>
            </a:r>
            <a:endParaRPr lang="en-US" sz="4000" b="1" dirty="0">
              <a:latin typeface="Calibri" charset="0"/>
            </a:endParaRPr>
          </a:p>
        </p:txBody>
      </p:sp>
      <p:sp>
        <p:nvSpPr>
          <p:cNvPr id="21508" name="Content Placeholder 2"/>
          <p:cNvSpPr>
            <a:spLocks noGrp="1"/>
          </p:cNvSpPr>
          <p:nvPr>
            <p:ph idx="1"/>
          </p:nvPr>
        </p:nvSpPr>
        <p:spPr>
          <a:xfrm>
            <a:off x="0" y="1219200"/>
            <a:ext cx="8861425" cy="2735304"/>
          </a:xfrm>
        </p:spPr>
        <p:txBody>
          <a:bodyPr>
            <a:normAutofit/>
          </a:bodyPr>
          <a:lstStyle/>
          <a:p>
            <a:pPr marL="457200" lvl="1" indent="0" algn="ctr">
              <a:buNone/>
            </a:pPr>
            <a:r>
              <a:rPr lang="en-US" b="1" dirty="0" err="1" smtClean="0">
                <a:latin typeface="Calibri" charset="0"/>
              </a:rPr>
              <a:t>Konsideratat</a:t>
            </a:r>
            <a:r>
              <a:rPr lang="en-US" b="1" dirty="0" smtClean="0">
                <a:latin typeface="Calibri" charset="0"/>
              </a:rPr>
              <a:t> </a:t>
            </a:r>
            <a:r>
              <a:rPr lang="en-US" b="1" dirty="0" err="1">
                <a:latin typeface="Calibri" charset="0"/>
              </a:rPr>
              <a:t>fillestare</a:t>
            </a:r>
            <a:endParaRPr lang="en-US" b="1" dirty="0" smtClean="0">
              <a:latin typeface="Calibri" charset="0"/>
            </a:endParaRPr>
          </a:p>
          <a:p>
            <a:pPr lvl="1">
              <a:buFont typeface="Arial" charset="0"/>
              <a:buChar char="•"/>
            </a:pPr>
            <a:r>
              <a:rPr lang="en-US" dirty="0" err="1">
                <a:latin typeface="Calibri" charset="0"/>
              </a:rPr>
              <a:t>Siguria</a:t>
            </a:r>
            <a:r>
              <a:rPr lang="en-US" dirty="0">
                <a:latin typeface="Calibri" charset="0"/>
              </a:rPr>
              <a:t> e </a:t>
            </a:r>
            <a:r>
              <a:rPr lang="en-US" dirty="0" err="1">
                <a:latin typeface="Calibri" charset="0"/>
              </a:rPr>
              <a:t>personave</a:t>
            </a:r>
            <a:endParaRPr lang="en-US" dirty="0">
              <a:latin typeface="Calibri" charset="0"/>
            </a:endParaRPr>
          </a:p>
          <a:p>
            <a:pPr lvl="1">
              <a:buFont typeface="Arial" charset="0"/>
              <a:buChar char="•"/>
            </a:pPr>
            <a:r>
              <a:rPr lang="en-US" dirty="0" err="1">
                <a:latin typeface="Calibri" charset="0"/>
              </a:rPr>
              <a:t>Integriteti</a:t>
            </a:r>
            <a:r>
              <a:rPr lang="en-US" dirty="0">
                <a:latin typeface="Calibri" charset="0"/>
              </a:rPr>
              <a:t> </a:t>
            </a:r>
            <a:r>
              <a:rPr lang="en-US" dirty="0" err="1">
                <a:latin typeface="Calibri" charset="0"/>
              </a:rPr>
              <a:t>i</a:t>
            </a:r>
            <a:r>
              <a:rPr lang="en-US" dirty="0">
                <a:latin typeface="Calibri" charset="0"/>
              </a:rPr>
              <a:t> </a:t>
            </a:r>
            <a:r>
              <a:rPr lang="en-US" dirty="0" err="1">
                <a:latin typeface="Calibri" charset="0"/>
              </a:rPr>
              <a:t>të</a:t>
            </a:r>
            <a:r>
              <a:rPr lang="en-US" dirty="0">
                <a:latin typeface="Calibri" charset="0"/>
              </a:rPr>
              <a:t> </a:t>
            </a:r>
            <a:r>
              <a:rPr lang="en-US" dirty="0" err="1">
                <a:latin typeface="Calibri" charset="0"/>
              </a:rPr>
              <a:t>gjitha</a:t>
            </a:r>
            <a:r>
              <a:rPr lang="en-US" dirty="0">
                <a:latin typeface="Calibri" charset="0"/>
              </a:rPr>
              <a:t> </a:t>
            </a:r>
            <a:r>
              <a:rPr lang="en-US" dirty="0" err="1">
                <a:latin typeface="Calibri" charset="0"/>
              </a:rPr>
              <a:t>provave</a:t>
            </a:r>
            <a:endParaRPr lang="en-US" dirty="0">
              <a:latin typeface="Calibri" charset="0"/>
            </a:endParaRPr>
          </a:p>
          <a:p>
            <a:pPr lvl="1">
              <a:buFont typeface="Arial" charset="0"/>
              <a:buChar char="•"/>
            </a:pPr>
            <a:r>
              <a:rPr lang="en-US" dirty="0" smtClean="0">
                <a:latin typeface="Calibri" charset="0"/>
              </a:rPr>
              <a:t>E-</a:t>
            </a:r>
            <a:r>
              <a:rPr lang="en-US" dirty="0" err="1" smtClean="0">
                <a:latin typeface="Calibri" charset="0"/>
              </a:rPr>
              <a:t>prova</a:t>
            </a:r>
            <a:r>
              <a:rPr lang="en-US" dirty="0" smtClean="0">
                <a:latin typeface="Calibri" charset="0"/>
              </a:rPr>
              <a:t> </a:t>
            </a:r>
            <a:r>
              <a:rPr lang="en-US" dirty="0" err="1">
                <a:latin typeface="Calibri" charset="0"/>
              </a:rPr>
              <a:t>mund</a:t>
            </a:r>
            <a:r>
              <a:rPr lang="en-US" dirty="0">
                <a:latin typeface="Calibri" charset="0"/>
              </a:rPr>
              <a:t> </a:t>
            </a:r>
            <a:r>
              <a:rPr lang="en-US" dirty="0" err="1">
                <a:latin typeface="Calibri" charset="0"/>
              </a:rPr>
              <a:t>të</a:t>
            </a:r>
            <a:r>
              <a:rPr lang="en-US" dirty="0">
                <a:latin typeface="Calibri" charset="0"/>
              </a:rPr>
              <a:t> </a:t>
            </a:r>
            <a:r>
              <a:rPr lang="en-US" dirty="0" err="1" smtClean="0">
                <a:latin typeface="Calibri" charset="0"/>
              </a:rPr>
              <a:t>ndryshohet</a:t>
            </a:r>
            <a:r>
              <a:rPr lang="en-US" dirty="0" smtClean="0">
                <a:latin typeface="Calibri" charset="0"/>
              </a:rPr>
              <a:t>, </a:t>
            </a:r>
            <a:r>
              <a:rPr lang="en-US" dirty="0" err="1">
                <a:latin typeface="Calibri" charset="0"/>
              </a:rPr>
              <a:t>fshihet</a:t>
            </a:r>
            <a:r>
              <a:rPr lang="en-US" dirty="0">
                <a:latin typeface="Calibri" charset="0"/>
              </a:rPr>
              <a:t> </a:t>
            </a:r>
            <a:r>
              <a:rPr lang="en-US" dirty="0" err="1">
                <a:latin typeface="Calibri" charset="0"/>
              </a:rPr>
              <a:t>ose</a:t>
            </a:r>
            <a:r>
              <a:rPr lang="en-US" dirty="0">
                <a:latin typeface="Calibri" charset="0"/>
              </a:rPr>
              <a:t> </a:t>
            </a:r>
            <a:r>
              <a:rPr lang="en-US" dirty="0" smtClean="0">
                <a:latin typeface="Calibri" charset="0"/>
              </a:rPr>
              <a:t>shkatërrohet lehtë</a:t>
            </a:r>
            <a:endParaRPr lang="en-US" dirty="0">
              <a:latin typeface="Calibri" charset="0"/>
            </a:endParaRPr>
          </a:p>
          <a:p>
            <a:pPr lvl="1">
              <a:buFont typeface="Arial" charset="0"/>
              <a:buChar char="•"/>
            </a:pPr>
            <a:endParaRPr lang="en-US" dirty="0">
              <a:latin typeface="Calibri" charset="0"/>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49578" y="4091029"/>
            <a:ext cx="4794422" cy="2766971"/>
          </a:xfrm>
          <a:prstGeom prst="rect">
            <a:avLst/>
          </a:prstGeom>
        </p:spPr>
      </p:pic>
    </p:spTree>
    <p:extLst>
      <p:ext uri="{BB962C8B-B14F-4D97-AF65-F5344CB8AC3E}">
        <p14:creationId xmlns:p14="http://schemas.microsoft.com/office/powerpoint/2010/main" val="4104042500"/>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D085F1B2-63D0-6C4C-9437-151183E3B792}" type="slidenum">
              <a:rPr lang="en-US">
                <a:solidFill>
                  <a:srgbClr val="898989"/>
                </a:solidFill>
                <a:latin typeface="Calibri" charset="0"/>
              </a:rPr>
              <a:pPr eaLnBrk="1" hangingPunct="1"/>
              <a:t>92</a:t>
            </a:fld>
            <a:endParaRPr lang="en-US">
              <a:solidFill>
                <a:srgbClr val="898989"/>
              </a:solidFill>
              <a:latin typeface="Calibri" charset="0"/>
            </a:endParaRPr>
          </a:p>
        </p:txBody>
      </p:sp>
      <p:sp>
        <p:nvSpPr>
          <p:cNvPr id="22531" name="Title 1"/>
          <p:cNvSpPr>
            <a:spLocks noGrp="1"/>
          </p:cNvSpPr>
          <p:nvPr>
            <p:ph type="title"/>
          </p:nvPr>
        </p:nvSpPr>
        <p:spPr>
          <a:xfrm>
            <a:off x="206375" y="274638"/>
            <a:ext cx="8655050" cy="690562"/>
          </a:xfrm>
        </p:spPr>
        <p:txBody>
          <a:bodyPr>
            <a:normAutofit fontScale="90000"/>
          </a:bodyPr>
          <a:lstStyle/>
          <a:p>
            <a:pPr eaLnBrk="1" hangingPunct="1"/>
            <a:r>
              <a:rPr lang="en-US" sz="4000" b="1" dirty="0" smtClean="0">
                <a:latin typeface="Calibri" charset="0"/>
              </a:rPr>
              <a:t>Hapat </a:t>
            </a:r>
            <a:r>
              <a:rPr lang="en-US" sz="4000" b="1" dirty="0" err="1" smtClean="0">
                <a:latin typeface="Calibri" charset="0"/>
              </a:rPr>
              <a:t>për</a:t>
            </a:r>
            <a:r>
              <a:rPr lang="en-US" sz="4000" b="1" dirty="0" smtClean="0">
                <a:latin typeface="Calibri" charset="0"/>
              </a:rPr>
              <a:t> </a:t>
            </a:r>
            <a:r>
              <a:rPr lang="en-US" sz="4000" b="1" dirty="0" err="1" smtClean="0">
                <a:latin typeface="Calibri" charset="0"/>
              </a:rPr>
              <a:t>sigurimin</a:t>
            </a:r>
            <a:r>
              <a:rPr lang="en-US" sz="4000" b="1" dirty="0" smtClean="0">
                <a:latin typeface="Calibri" charset="0"/>
              </a:rPr>
              <a:t> e </a:t>
            </a:r>
            <a:r>
              <a:rPr lang="en-US" sz="4000" b="1" dirty="0" err="1" smtClean="0">
                <a:latin typeface="Calibri" charset="0"/>
              </a:rPr>
              <a:t>vendit</a:t>
            </a:r>
            <a:r>
              <a:rPr lang="en-US" sz="4000" b="1" dirty="0" smtClean="0">
                <a:latin typeface="Calibri" charset="0"/>
              </a:rPr>
              <a:t> </a:t>
            </a:r>
            <a:r>
              <a:rPr lang="en-US" sz="4000" b="1" dirty="0" err="1" smtClean="0">
                <a:latin typeface="Calibri" charset="0"/>
              </a:rPr>
              <a:t>të</a:t>
            </a:r>
            <a:r>
              <a:rPr lang="en-US" sz="4000" b="1" dirty="0" smtClean="0">
                <a:latin typeface="Calibri" charset="0"/>
              </a:rPr>
              <a:t> </a:t>
            </a:r>
            <a:r>
              <a:rPr lang="en-US" sz="4000" b="1" dirty="0" err="1" smtClean="0">
                <a:latin typeface="Calibri" charset="0"/>
              </a:rPr>
              <a:t>ngjarjes</a:t>
            </a:r>
            <a:endParaRPr lang="en-US" sz="4000" b="1" dirty="0">
              <a:latin typeface="Calibri" charset="0"/>
            </a:endParaRPr>
          </a:p>
        </p:txBody>
      </p:sp>
      <p:sp>
        <p:nvSpPr>
          <p:cNvPr id="3" name="Content Placeholder 2"/>
          <p:cNvSpPr>
            <a:spLocks noGrp="1"/>
          </p:cNvSpPr>
          <p:nvPr>
            <p:ph idx="1"/>
          </p:nvPr>
        </p:nvSpPr>
        <p:spPr>
          <a:xfrm>
            <a:off x="206375" y="1219200"/>
            <a:ext cx="8655050" cy="5137150"/>
          </a:xfrm>
        </p:spPr>
        <p:txBody>
          <a:bodyPr>
            <a:normAutofit fontScale="92500"/>
          </a:bodyPr>
          <a:lstStyle/>
          <a:p>
            <a:pPr algn="just">
              <a:defRPr/>
            </a:pPr>
            <a:r>
              <a:rPr lang="en-GB" dirty="0" err="1" smtClean="0"/>
              <a:t>Ndiqni</a:t>
            </a:r>
            <a:r>
              <a:rPr lang="en-GB" dirty="0" smtClean="0"/>
              <a:t> </a:t>
            </a:r>
            <a:r>
              <a:rPr lang="en-GB" dirty="0" err="1"/>
              <a:t>politikat</a:t>
            </a:r>
            <a:r>
              <a:rPr lang="en-GB" dirty="0"/>
              <a:t> e </a:t>
            </a:r>
            <a:r>
              <a:rPr lang="en-GB" dirty="0" err="1"/>
              <a:t>juridiksionit</a:t>
            </a:r>
            <a:r>
              <a:rPr lang="en-GB" dirty="0"/>
              <a:t> </a:t>
            </a:r>
            <a:r>
              <a:rPr lang="en-GB" dirty="0" err="1"/>
              <a:t>për</a:t>
            </a:r>
            <a:r>
              <a:rPr lang="en-GB" dirty="0"/>
              <a:t> </a:t>
            </a:r>
            <a:r>
              <a:rPr lang="en-GB" dirty="0" err="1"/>
              <a:t>sigurimin</a:t>
            </a:r>
            <a:r>
              <a:rPr lang="en-GB" dirty="0"/>
              <a:t> e </a:t>
            </a:r>
            <a:r>
              <a:rPr lang="en-GB" dirty="0" err="1" smtClean="0"/>
              <a:t>skenë</a:t>
            </a:r>
            <a:r>
              <a:rPr lang="en-GB" dirty="0" smtClean="0"/>
              <a:t> </a:t>
            </a:r>
            <a:r>
              <a:rPr lang="en-GB" dirty="0" err="1" smtClean="0"/>
              <a:t>së</a:t>
            </a:r>
            <a:r>
              <a:rPr lang="en-GB" dirty="0" smtClean="0"/>
              <a:t> </a:t>
            </a:r>
            <a:r>
              <a:rPr lang="en-GB" dirty="0" err="1"/>
              <a:t>krimit</a:t>
            </a:r>
            <a:endParaRPr lang="el-GR" dirty="0" smtClean="0">
              <a:ea typeface="+mn-ea"/>
            </a:endParaRPr>
          </a:p>
          <a:p>
            <a:pPr algn="just">
              <a:defRPr/>
            </a:pPr>
            <a:r>
              <a:rPr lang="en-GB" dirty="0" err="1" smtClean="0"/>
              <a:t>Lëvizni</a:t>
            </a:r>
            <a:r>
              <a:rPr lang="en-GB" dirty="0" smtClean="0"/>
              <a:t> </a:t>
            </a:r>
            <a:r>
              <a:rPr lang="en-GB" dirty="0" err="1"/>
              <a:t>të</a:t>
            </a:r>
            <a:r>
              <a:rPr lang="en-GB" dirty="0"/>
              <a:t> </a:t>
            </a:r>
            <a:r>
              <a:rPr lang="en-GB" dirty="0" err="1"/>
              <a:t>gjithë</a:t>
            </a:r>
            <a:r>
              <a:rPr lang="en-GB" dirty="0"/>
              <a:t> </a:t>
            </a:r>
            <a:r>
              <a:rPr lang="en-GB" dirty="0" err="1"/>
              <a:t>personat</a:t>
            </a:r>
            <a:r>
              <a:rPr lang="en-GB" dirty="0"/>
              <a:t> </a:t>
            </a:r>
            <a:r>
              <a:rPr lang="en-GB" dirty="0" err="1"/>
              <a:t>larg</a:t>
            </a:r>
            <a:r>
              <a:rPr lang="en-GB" dirty="0"/>
              <a:t> </a:t>
            </a:r>
            <a:r>
              <a:rPr lang="en-GB" dirty="0" err="1"/>
              <a:t>zonës</a:t>
            </a:r>
            <a:r>
              <a:rPr lang="en-GB" dirty="0"/>
              <a:t> </a:t>
            </a:r>
            <a:r>
              <a:rPr lang="en-GB" dirty="0" err="1"/>
              <a:t>së</a:t>
            </a:r>
            <a:r>
              <a:rPr lang="en-GB" dirty="0"/>
              <a:t> </a:t>
            </a:r>
            <a:r>
              <a:rPr lang="en-GB" dirty="0" err="1" smtClean="0"/>
              <a:t>drejtpërdrejtë</a:t>
            </a:r>
            <a:r>
              <a:rPr lang="en-GB" dirty="0" smtClean="0"/>
              <a:t> </a:t>
            </a:r>
            <a:r>
              <a:rPr lang="en-GB" dirty="0"/>
              <a:t>nga e </a:t>
            </a:r>
            <a:r>
              <a:rPr lang="en-GB" dirty="0" err="1"/>
              <a:t>cila</a:t>
            </a:r>
            <a:r>
              <a:rPr lang="en-GB" dirty="0"/>
              <a:t> </a:t>
            </a:r>
            <a:r>
              <a:rPr lang="en-GB" dirty="0" err="1"/>
              <a:t>duhet</a:t>
            </a:r>
            <a:r>
              <a:rPr lang="en-GB" dirty="0"/>
              <a:t> </a:t>
            </a:r>
            <a:r>
              <a:rPr lang="en-GB" dirty="0" err="1"/>
              <a:t>të</a:t>
            </a:r>
            <a:r>
              <a:rPr lang="en-GB" dirty="0"/>
              <a:t> </a:t>
            </a:r>
            <a:r>
              <a:rPr lang="en-GB" dirty="0" err="1"/>
              <a:t>mblidhen</a:t>
            </a:r>
            <a:r>
              <a:rPr lang="en-GB" dirty="0"/>
              <a:t> </a:t>
            </a:r>
            <a:r>
              <a:rPr lang="en-GB" dirty="0" err="1"/>
              <a:t>provat</a:t>
            </a:r>
            <a:endParaRPr lang="el-GR" dirty="0" smtClean="0">
              <a:ea typeface="+mn-ea"/>
            </a:endParaRPr>
          </a:p>
          <a:p>
            <a:pPr algn="just">
              <a:defRPr/>
            </a:pPr>
            <a:r>
              <a:rPr lang="en-GB" dirty="0" err="1" smtClean="0"/>
              <a:t>Siguroni</a:t>
            </a:r>
            <a:r>
              <a:rPr lang="en-GB" dirty="0" smtClean="0"/>
              <a:t> </a:t>
            </a:r>
            <a:r>
              <a:rPr lang="en-GB" dirty="0" err="1"/>
              <a:t>të</a:t>
            </a:r>
            <a:r>
              <a:rPr lang="en-GB" dirty="0"/>
              <a:t> </a:t>
            </a:r>
            <a:r>
              <a:rPr lang="en-GB" dirty="0" err="1"/>
              <a:t>gjitha</a:t>
            </a:r>
            <a:r>
              <a:rPr lang="en-GB" dirty="0"/>
              <a:t> </a:t>
            </a:r>
            <a:r>
              <a:rPr lang="en-GB" dirty="0" err="1"/>
              <a:t>pajisjet</a:t>
            </a:r>
            <a:r>
              <a:rPr lang="en-GB" dirty="0"/>
              <a:t> </a:t>
            </a:r>
            <a:r>
              <a:rPr lang="en-GB" dirty="0" err="1" smtClean="0"/>
              <a:t>elektronike</a:t>
            </a:r>
            <a:r>
              <a:rPr lang="en-GB" dirty="0" smtClean="0"/>
              <a:t>, </a:t>
            </a:r>
            <a:r>
              <a:rPr lang="en-GB" dirty="0" err="1" smtClean="0"/>
              <a:t>përfshirë</a:t>
            </a:r>
            <a:r>
              <a:rPr lang="en-GB" dirty="0" smtClean="0"/>
              <a:t> </a:t>
            </a:r>
            <a:r>
              <a:rPr lang="en-GB" dirty="0" err="1"/>
              <a:t>pajisjet</a:t>
            </a:r>
            <a:r>
              <a:rPr lang="en-GB" dirty="0"/>
              <a:t> </a:t>
            </a:r>
            <a:r>
              <a:rPr lang="en-GB" dirty="0" err="1"/>
              <a:t>personale</a:t>
            </a:r>
            <a:r>
              <a:rPr lang="en-GB" dirty="0"/>
              <a:t> </a:t>
            </a:r>
            <a:r>
              <a:rPr lang="en-GB" dirty="0" err="1"/>
              <a:t>dhe</a:t>
            </a:r>
            <a:r>
              <a:rPr lang="en-GB" dirty="0"/>
              <a:t> </a:t>
            </a:r>
            <a:r>
              <a:rPr lang="en-GB" dirty="0" err="1"/>
              <a:t>ato</a:t>
            </a:r>
            <a:r>
              <a:rPr lang="en-GB" dirty="0"/>
              <a:t> portative</a:t>
            </a:r>
            <a:endParaRPr lang="el-GR" dirty="0" smtClean="0">
              <a:ea typeface="+mn-ea"/>
            </a:endParaRPr>
          </a:p>
          <a:p>
            <a:pPr algn="just">
              <a:defRPr/>
            </a:pPr>
            <a:r>
              <a:rPr lang="en-US" dirty="0" err="1" smtClean="0"/>
              <a:t>Refuzoni</a:t>
            </a:r>
            <a:r>
              <a:rPr lang="en-US" dirty="0" smtClean="0"/>
              <a:t> </a:t>
            </a:r>
            <a:r>
              <a:rPr lang="en-US" dirty="0" err="1"/>
              <a:t>ofrimin</a:t>
            </a:r>
            <a:r>
              <a:rPr lang="en-US" dirty="0"/>
              <a:t> e </a:t>
            </a:r>
            <a:r>
              <a:rPr lang="en-US" dirty="0" err="1"/>
              <a:t>ndihmës</a:t>
            </a:r>
            <a:r>
              <a:rPr lang="en-US" dirty="0"/>
              <a:t> </a:t>
            </a:r>
            <a:r>
              <a:rPr lang="en-US" dirty="0" err="1"/>
              <a:t>ose</a:t>
            </a:r>
            <a:r>
              <a:rPr lang="en-US" dirty="0"/>
              <a:t> </a:t>
            </a:r>
            <a:r>
              <a:rPr lang="en-US" dirty="0" err="1"/>
              <a:t>asistencës</a:t>
            </a:r>
            <a:r>
              <a:rPr lang="en-US" dirty="0"/>
              <a:t> </a:t>
            </a:r>
            <a:r>
              <a:rPr lang="en-US" dirty="0" err="1"/>
              <a:t>teknike</a:t>
            </a:r>
            <a:r>
              <a:rPr lang="en-US" dirty="0"/>
              <a:t> </a:t>
            </a:r>
            <a:r>
              <a:rPr lang="en-US" dirty="0" err="1"/>
              <a:t>nga</a:t>
            </a:r>
            <a:r>
              <a:rPr lang="en-US" dirty="0"/>
              <a:t> </a:t>
            </a:r>
            <a:r>
              <a:rPr lang="en-US" dirty="0" smtClean="0"/>
              <a:t>persona </a:t>
            </a:r>
            <a:r>
              <a:rPr lang="en-US" dirty="0" err="1" smtClean="0"/>
              <a:t>të</a:t>
            </a:r>
            <a:r>
              <a:rPr lang="en-US" dirty="0" smtClean="0"/>
              <a:t> </a:t>
            </a:r>
            <a:r>
              <a:rPr lang="en-US" dirty="0" err="1"/>
              <a:t>paautorizuar</a:t>
            </a:r>
            <a:endParaRPr lang="en-US" dirty="0" smtClean="0">
              <a:ea typeface="+mn-ea"/>
            </a:endParaRPr>
          </a:p>
          <a:p>
            <a:pPr algn="just">
              <a:defRPr/>
            </a:pPr>
            <a:r>
              <a:rPr lang="en-US" dirty="0" err="1" smtClean="0"/>
              <a:t>Lëreni</a:t>
            </a:r>
            <a:r>
              <a:rPr lang="en-US" dirty="0" smtClean="0"/>
              <a:t> </a:t>
            </a:r>
            <a:r>
              <a:rPr lang="en-US" dirty="0" err="1"/>
              <a:t>një</a:t>
            </a:r>
            <a:r>
              <a:rPr lang="en-US" dirty="0"/>
              <a:t> </a:t>
            </a:r>
            <a:r>
              <a:rPr lang="en-US" dirty="0" err="1"/>
              <a:t>kompjuter</a:t>
            </a:r>
            <a:r>
              <a:rPr lang="en-US" dirty="0"/>
              <a:t> </a:t>
            </a:r>
            <a:r>
              <a:rPr lang="en-US" dirty="0" err="1"/>
              <a:t>ose</a:t>
            </a:r>
            <a:r>
              <a:rPr lang="en-US" dirty="0"/>
              <a:t> </a:t>
            </a:r>
            <a:r>
              <a:rPr lang="en-US" dirty="0" err="1"/>
              <a:t>pajisje</a:t>
            </a:r>
            <a:r>
              <a:rPr lang="en-US" dirty="0"/>
              <a:t> </a:t>
            </a:r>
            <a:r>
              <a:rPr lang="en-US" dirty="0" err="1"/>
              <a:t>elektronike</a:t>
            </a:r>
            <a:r>
              <a:rPr lang="en-US" dirty="0"/>
              <a:t> </a:t>
            </a:r>
            <a:r>
              <a:rPr lang="en-US" dirty="0" err="1"/>
              <a:t>nëse</a:t>
            </a:r>
            <a:r>
              <a:rPr lang="en-US" dirty="0"/>
              <a:t> </a:t>
            </a:r>
            <a:r>
              <a:rPr lang="en-US" dirty="0" err="1"/>
              <a:t>është</a:t>
            </a:r>
            <a:r>
              <a:rPr lang="en-US" dirty="0"/>
              <a:t> e </a:t>
            </a:r>
            <a:r>
              <a:rPr lang="en-US" dirty="0" err="1"/>
              <a:t>fikur</a:t>
            </a:r>
            <a:endParaRPr lang="el-GR" dirty="0">
              <a:ea typeface="+mn-ea"/>
            </a:endParaRPr>
          </a:p>
        </p:txBody>
      </p:sp>
    </p:spTree>
    <p:extLst>
      <p:ext uri="{BB962C8B-B14F-4D97-AF65-F5344CB8AC3E}">
        <p14:creationId xmlns:p14="http://schemas.microsoft.com/office/powerpoint/2010/main" val="395517024"/>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CEED5A50-7A86-9F45-97A3-91F9EAD60888}" type="slidenum">
              <a:rPr lang="en-US">
                <a:solidFill>
                  <a:srgbClr val="898989"/>
                </a:solidFill>
                <a:latin typeface="Calibri" charset="0"/>
              </a:rPr>
              <a:pPr eaLnBrk="1" hangingPunct="1"/>
              <a:t>93</a:t>
            </a:fld>
            <a:endParaRPr lang="en-US">
              <a:solidFill>
                <a:srgbClr val="898989"/>
              </a:solidFill>
              <a:latin typeface="Calibri" charset="0"/>
            </a:endParaRPr>
          </a:p>
        </p:txBody>
      </p:sp>
      <p:sp>
        <p:nvSpPr>
          <p:cNvPr id="23555" name="Title 1"/>
          <p:cNvSpPr>
            <a:spLocks noGrp="1"/>
          </p:cNvSpPr>
          <p:nvPr>
            <p:ph type="title"/>
          </p:nvPr>
        </p:nvSpPr>
        <p:spPr>
          <a:xfrm>
            <a:off x="206375" y="274638"/>
            <a:ext cx="8655050" cy="690562"/>
          </a:xfrm>
        </p:spPr>
        <p:txBody>
          <a:bodyPr>
            <a:normAutofit fontScale="90000"/>
          </a:bodyPr>
          <a:lstStyle/>
          <a:p>
            <a:r>
              <a:rPr lang="en-US" sz="4000" b="1" dirty="0">
                <a:latin typeface="Calibri" charset="0"/>
              </a:rPr>
              <a:t>Hapat </a:t>
            </a:r>
            <a:r>
              <a:rPr lang="en-US" sz="4000" b="1" dirty="0" err="1">
                <a:latin typeface="Calibri" charset="0"/>
              </a:rPr>
              <a:t>për</a:t>
            </a:r>
            <a:r>
              <a:rPr lang="en-US" sz="4000" b="1" dirty="0">
                <a:latin typeface="Calibri" charset="0"/>
              </a:rPr>
              <a:t> </a:t>
            </a:r>
            <a:r>
              <a:rPr lang="en-US" sz="4000" b="1" dirty="0" err="1">
                <a:latin typeface="Calibri" charset="0"/>
              </a:rPr>
              <a:t>sigurimin</a:t>
            </a:r>
            <a:r>
              <a:rPr lang="en-US" sz="4000" b="1" dirty="0">
                <a:latin typeface="Calibri" charset="0"/>
              </a:rPr>
              <a:t> e </a:t>
            </a:r>
            <a:r>
              <a:rPr lang="en-US" sz="4000" b="1" dirty="0" err="1">
                <a:latin typeface="Calibri" charset="0"/>
              </a:rPr>
              <a:t>vendit</a:t>
            </a:r>
            <a:r>
              <a:rPr lang="en-US" sz="4000" b="1" dirty="0">
                <a:latin typeface="Calibri" charset="0"/>
              </a:rPr>
              <a:t> </a:t>
            </a:r>
            <a:r>
              <a:rPr lang="en-US" sz="4000" b="1" dirty="0" err="1">
                <a:latin typeface="Calibri" charset="0"/>
              </a:rPr>
              <a:t>të</a:t>
            </a:r>
            <a:r>
              <a:rPr lang="en-US" sz="4000" b="1" dirty="0">
                <a:latin typeface="Calibri" charset="0"/>
              </a:rPr>
              <a:t> </a:t>
            </a:r>
            <a:r>
              <a:rPr lang="en-US" sz="4000" b="1" dirty="0" err="1">
                <a:latin typeface="Calibri" charset="0"/>
              </a:rPr>
              <a:t>ngjarjes</a:t>
            </a:r>
            <a:endParaRPr lang="en-US" sz="4000" b="1" dirty="0">
              <a:latin typeface="Calibri" charset="0"/>
            </a:endParaRPr>
          </a:p>
        </p:txBody>
      </p:sp>
      <p:sp>
        <p:nvSpPr>
          <p:cNvPr id="23556" name="Content Placeholder 2"/>
          <p:cNvSpPr>
            <a:spLocks noGrp="1"/>
          </p:cNvSpPr>
          <p:nvPr>
            <p:ph idx="1"/>
          </p:nvPr>
        </p:nvSpPr>
        <p:spPr>
          <a:xfrm>
            <a:off x="206375" y="1219200"/>
            <a:ext cx="8655050" cy="5137150"/>
          </a:xfrm>
        </p:spPr>
        <p:txBody>
          <a:bodyPr>
            <a:normAutofit lnSpcReduction="10000"/>
          </a:bodyPr>
          <a:lstStyle/>
          <a:p>
            <a:pPr algn="just"/>
            <a:r>
              <a:rPr lang="en-US" dirty="0" smtClean="0">
                <a:latin typeface="Calibri" charset="0"/>
              </a:rPr>
              <a:t>Ne </a:t>
            </a:r>
            <a:r>
              <a:rPr lang="en-US" dirty="0">
                <a:latin typeface="Calibri" charset="0"/>
              </a:rPr>
              <a:t>do </a:t>
            </a:r>
            <a:r>
              <a:rPr lang="en-US" dirty="0" err="1">
                <a:latin typeface="Calibri" charset="0"/>
              </a:rPr>
              <a:t>të</a:t>
            </a:r>
            <a:r>
              <a:rPr lang="en-US" dirty="0">
                <a:latin typeface="Calibri" charset="0"/>
              </a:rPr>
              <a:t> </a:t>
            </a:r>
            <a:r>
              <a:rPr lang="en-US" dirty="0" err="1">
                <a:latin typeface="Calibri" charset="0"/>
              </a:rPr>
              <a:t>shohim</a:t>
            </a:r>
            <a:r>
              <a:rPr lang="en-US" dirty="0">
                <a:latin typeface="Calibri" charset="0"/>
              </a:rPr>
              <a:t> </a:t>
            </a:r>
            <a:r>
              <a:rPr lang="en-US" dirty="0" err="1">
                <a:latin typeface="Calibri" charset="0"/>
              </a:rPr>
              <a:t>më</a:t>
            </a:r>
            <a:r>
              <a:rPr lang="en-US" dirty="0">
                <a:latin typeface="Calibri" charset="0"/>
              </a:rPr>
              <a:t> </a:t>
            </a:r>
            <a:r>
              <a:rPr lang="en-US" dirty="0" err="1">
                <a:latin typeface="Calibri" charset="0"/>
              </a:rPr>
              <a:t>vonë</a:t>
            </a:r>
            <a:r>
              <a:rPr lang="en-US" dirty="0">
                <a:latin typeface="Calibri" charset="0"/>
              </a:rPr>
              <a:t> </a:t>
            </a:r>
            <a:r>
              <a:rPr lang="en-US" dirty="0" err="1" smtClean="0">
                <a:latin typeface="Calibri" charset="0"/>
              </a:rPr>
              <a:t>nëse</a:t>
            </a:r>
            <a:r>
              <a:rPr lang="en-US" dirty="0" smtClean="0">
                <a:latin typeface="Calibri" charset="0"/>
              </a:rPr>
              <a:t> </a:t>
            </a:r>
            <a:r>
              <a:rPr lang="en-US" dirty="0" err="1">
                <a:latin typeface="Calibri" charset="0"/>
              </a:rPr>
              <a:t>një</a:t>
            </a:r>
            <a:r>
              <a:rPr lang="en-US" dirty="0">
                <a:latin typeface="Calibri" charset="0"/>
              </a:rPr>
              <a:t> </a:t>
            </a:r>
            <a:r>
              <a:rPr lang="en-US" dirty="0" err="1">
                <a:latin typeface="Calibri" charset="0"/>
              </a:rPr>
              <a:t>kompjuter</a:t>
            </a:r>
            <a:r>
              <a:rPr lang="en-US" dirty="0">
                <a:latin typeface="Calibri" charset="0"/>
              </a:rPr>
              <a:t> </a:t>
            </a:r>
            <a:r>
              <a:rPr lang="en-US" dirty="0" err="1">
                <a:latin typeface="Calibri" charset="0"/>
              </a:rPr>
              <a:t>është</a:t>
            </a:r>
            <a:r>
              <a:rPr lang="en-US" dirty="0">
                <a:latin typeface="Calibri" charset="0"/>
              </a:rPr>
              <a:t> </a:t>
            </a:r>
            <a:r>
              <a:rPr lang="en-US" dirty="0" smtClean="0">
                <a:latin typeface="Calibri" charset="0"/>
              </a:rPr>
              <a:t>I </a:t>
            </a:r>
            <a:r>
              <a:rPr lang="en-US" dirty="0" err="1" smtClean="0">
                <a:latin typeface="Calibri" charset="0"/>
              </a:rPr>
              <a:t>ndezur</a:t>
            </a:r>
            <a:r>
              <a:rPr lang="en-US" dirty="0" smtClean="0">
                <a:latin typeface="Calibri" charset="0"/>
              </a:rPr>
              <a:t> </a:t>
            </a:r>
            <a:r>
              <a:rPr lang="en-US" dirty="0" err="1">
                <a:latin typeface="Calibri" charset="0"/>
              </a:rPr>
              <a:t>ose</a:t>
            </a:r>
            <a:r>
              <a:rPr lang="en-US" dirty="0">
                <a:latin typeface="Calibri" charset="0"/>
              </a:rPr>
              <a:t> </a:t>
            </a:r>
            <a:r>
              <a:rPr lang="en-US" dirty="0" err="1" smtClean="0">
                <a:latin typeface="Calibri" charset="0"/>
              </a:rPr>
              <a:t>gjendja</a:t>
            </a:r>
            <a:r>
              <a:rPr lang="en-US" dirty="0" smtClean="0">
                <a:latin typeface="Calibri" charset="0"/>
              </a:rPr>
              <a:t> </a:t>
            </a:r>
            <a:r>
              <a:rPr lang="en-US" dirty="0" err="1">
                <a:latin typeface="Calibri" charset="0"/>
              </a:rPr>
              <a:t>nuk</a:t>
            </a:r>
            <a:r>
              <a:rPr lang="en-US" dirty="0">
                <a:latin typeface="Calibri" charset="0"/>
              </a:rPr>
              <a:t> </a:t>
            </a:r>
            <a:r>
              <a:rPr lang="en-US" dirty="0" err="1">
                <a:latin typeface="Calibri" charset="0"/>
              </a:rPr>
              <a:t>mund</a:t>
            </a:r>
            <a:r>
              <a:rPr lang="en-US" dirty="0">
                <a:latin typeface="Calibri" charset="0"/>
              </a:rPr>
              <a:t> </a:t>
            </a:r>
            <a:r>
              <a:rPr lang="en-US" dirty="0" err="1">
                <a:latin typeface="Calibri" charset="0"/>
              </a:rPr>
              <a:t>të</a:t>
            </a:r>
            <a:r>
              <a:rPr lang="en-US" dirty="0">
                <a:latin typeface="Calibri" charset="0"/>
              </a:rPr>
              <a:t> </a:t>
            </a:r>
            <a:r>
              <a:rPr lang="en-US" dirty="0" err="1">
                <a:latin typeface="Calibri" charset="0"/>
              </a:rPr>
              <a:t>përcaktohet</a:t>
            </a:r>
            <a:endParaRPr lang="en-US" dirty="0">
              <a:latin typeface="Calibri" charset="0"/>
            </a:endParaRPr>
          </a:p>
          <a:p>
            <a:pPr algn="just"/>
            <a:r>
              <a:rPr lang="en-US" dirty="0" err="1" smtClean="0">
                <a:latin typeface="Calibri" charset="0"/>
              </a:rPr>
              <a:t>Mbronit</a:t>
            </a:r>
            <a:r>
              <a:rPr lang="en-US" dirty="0" smtClean="0">
                <a:latin typeface="Calibri" charset="0"/>
              </a:rPr>
              <a:t> e </a:t>
            </a:r>
            <a:r>
              <a:rPr lang="en-US" dirty="0" err="1">
                <a:latin typeface="Calibri" charset="0"/>
              </a:rPr>
              <a:t>dhëna</a:t>
            </a:r>
            <a:r>
              <a:rPr lang="en-US" dirty="0">
                <a:latin typeface="Calibri" charset="0"/>
              </a:rPr>
              <a:t> </a:t>
            </a:r>
            <a:r>
              <a:rPr lang="en-US" dirty="0" err="1">
                <a:latin typeface="Calibri" charset="0"/>
              </a:rPr>
              <a:t>të</a:t>
            </a:r>
            <a:r>
              <a:rPr lang="en-US" dirty="0">
                <a:latin typeface="Calibri" charset="0"/>
              </a:rPr>
              <a:t> </a:t>
            </a:r>
            <a:r>
              <a:rPr lang="en-US" dirty="0" err="1">
                <a:latin typeface="Calibri" charset="0"/>
              </a:rPr>
              <a:t>paqëndrueshme</a:t>
            </a:r>
            <a:r>
              <a:rPr lang="en-US" dirty="0">
                <a:latin typeface="Calibri" charset="0"/>
              </a:rPr>
              <a:t> </a:t>
            </a:r>
            <a:r>
              <a:rPr lang="en-US" dirty="0" err="1">
                <a:latin typeface="Calibri" charset="0"/>
              </a:rPr>
              <a:t>fizikisht</a:t>
            </a:r>
            <a:r>
              <a:rPr lang="en-US" dirty="0">
                <a:latin typeface="Calibri" charset="0"/>
              </a:rPr>
              <a:t> </a:t>
            </a:r>
            <a:r>
              <a:rPr lang="en-US" dirty="0" err="1">
                <a:latin typeface="Calibri" charset="0"/>
              </a:rPr>
              <a:t>dhe</a:t>
            </a:r>
            <a:r>
              <a:rPr lang="en-US" dirty="0">
                <a:latin typeface="Calibri" charset="0"/>
              </a:rPr>
              <a:t> </a:t>
            </a:r>
            <a:r>
              <a:rPr lang="en-US" dirty="0" err="1">
                <a:latin typeface="Calibri" charset="0"/>
              </a:rPr>
              <a:t>elektronike</a:t>
            </a:r>
            <a:endParaRPr lang="en-US" dirty="0">
              <a:latin typeface="Calibri" charset="0"/>
            </a:endParaRPr>
          </a:p>
          <a:p>
            <a:pPr algn="just"/>
            <a:r>
              <a:rPr lang="en-US" dirty="0" err="1">
                <a:latin typeface="Calibri" charset="0"/>
              </a:rPr>
              <a:t>Identifikoni</a:t>
            </a:r>
            <a:r>
              <a:rPr lang="en-US" dirty="0">
                <a:latin typeface="Calibri" charset="0"/>
              </a:rPr>
              <a:t> </a:t>
            </a:r>
            <a:r>
              <a:rPr lang="en-US" dirty="0" err="1">
                <a:latin typeface="Calibri" charset="0"/>
              </a:rPr>
              <a:t>dhe</a:t>
            </a:r>
            <a:r>
              <a:rPr lang="en-US" dirty="0">
                <a:latin typeface="Calibri" charset="0"/>
              </a:rPr>
              <a:t> </a:t>
            </a:r>
            <a:r>
              <a:rPr lang="en-US" dirty="0" err="1">
                <a:latin typeface="Calibri" charset="0"/>
              </a:rPr>
              <a:t>dokumentoni</a:t>
            </a:r>
            <a:r>
              <a:rPr lang="en-US" dirty="0">
                <a:latin typeface="Calibri" charset="0"/>
              </a:rPr>
              <a:t> </a:t>
            </a:r>
            <a:r>
              <a:rPr lang="en-US" dirty="0" err="1">
                <a:latin typeface="Calibri" charset="0"/>
              </a:rPr>
              <a:t>komponentët</a:t>
            </a:r>
            <a:r>
              <a:rPr lang="en-US" dirty="0">
                <a:latin typeface="Calibri" charset="0"/>
              </a:rPr>
              <a:t> </a:t>
            </a:r>
            <a:r>
              <a:rPr lang="en-US" dirty="0" err="1">
                <a:latin typeface="Calibri" charset="0"/>
              </a:rPr>
              <a:t>elektronikë</a:t>
            </a:r>
            <a:r>
              <a:rPr lang="en-US" dirty="0">
                <a:latin typeface="Calibri" charset="0"/>
              </a:rPr>
              <a:t> </a:t>
            </a:r>
            <a:r>
              <a:rPr lang="en-US" dirty="0" err="1">
                <a:latin typeface="Calibri" charset="0"/>
              </a:rPr>
              <a:t>që</a:t>
            </a:r>
            <a:r>
              <a:rPr lang="en-US" dirty="0">
                <a:latin typeface="Calibri" charset="0"/>
              </a:rPr>
              <a:t> </a:t>
            </a:r>
            <a:r>
              <a:rPr lang="en-US" dirty="0" err="1">
                <a:latin typeface="Calibri" charset="0"/>
              </a:rPr>
              <a:t>nuk</a:t>
            </a:r>
            <a:r>
              <a:rPr lang="en-US" dirty="0">
                <a:latin typeface="Calibri" charset="0"/>
              </a:rPr>
              <a:t> do </a:t>
            </a:r>
            <a:r>
              <a:rPr lang="en-US" dirty="0" err="1">
                <a:latin typeface="Calibri" charset="0"/>
              </a:rPr>
              <a:t>të</a:t>
            </a:r>
            <a:r>
              <a:rPr lang="en-US" dirty="0">
                <a:latin typeface="Calibri" charset="0"/>
              </a:rPr>
              <a:t> </a:t>
            </a:r>
            <a:r>
              <a:rPr lang="en-US" dirty="0" err="1">
                <a:latin typeface="Calibri" charset="0"/>
              </a:rPr>
              <a:t>mblidhen</a:t>
            </a:r>
            <a:endParaRPr lang="en-US" dirty="0">
              <a:latin typeface="Calibri" charset="0"/>
            </a:endParaRPr>
          </a:p>
          <a:p>
            <a:pPr algn="just"/>
            <a:r>
              <a:rPr lang="en-US" dirty="0" err="1">
                <a:latin typeface="Calibri" charset="0"/>
              </a:rPr>
              <a:t>Identifikoni</a:t>
            </a:r>
            <a:r>
              <a:rPr lang="en-US" dirty="0">
                <a:latin typeface="Calibri" charset="0"/>
              </a:rPr>
              <a:t> </a:t>
            </a:r>
            <a:r>
              <a:rPr lang="en-US" dirty="0" err="1">
                <a:latin typeface="Calibri" charset="0"/>
              </a:rPr>
              <a:t>linjat</a:t>
            </a:r>
            <a:r>
              <a:rPr lang="en-US" dirty="0">
                <a:latin typeface="Calibri" charset="0"/>
              </a:rPr>
              <a:t> </a:t>
            </a:r>
            <a:r>
              <a:rPr lang="en-US" dirty="0" err="1">
                <a:latin typeface="Calibri" charset="0"/>
              </a:rPr>
              <a:t>telefonike</a:t>
            </a:r>
            <a:r>
              <a:rPr lang="en-US" dirty="0">
                <a:latin typeface="Calibri" charset="0"/>
              </a:rPr>
              <a:t> </a:t>
            </a:r>
            <a:r>
              <a:rPr lang="en-US" dirty="0" err="1">
                <a:latin typeface="Calibri" charset="0"/>
              </a:rPr>
              <a:t>dhe</a:t>
            </a:r>
            <a:r>
              <a:rPr lang="en-US" dirty="0">
                <a:latin typeface="Calibri" charset="0"/>
              </a:rPr>
              <a:t> </a:t>
            </a:r>
            <a:r>
              <a:rPr lang="en-US" dirty="0" err="1">
                <a:latin typeface="Calibri" charset="0"/>
              </a:rPr>
              <a:t>të</a:t>
            </a:r>
            <a:r>
              <a:rPr lang="en-US" dirty="0">
                <a:latin typeface="Calibri" charset="0"/>
              </a:rPr>
              <a:t> </a:t>
            </a:r>
            <a:r>
              <a:rPr lang="en-US" dirty="0" err="1">
                <a:latin typeface="Calibri" charset="0"/>
              </a:rPr>
              <a:t>rrjetit</a:t>
            </a:r>
            <a:r>
              <a:rPr lang="en-US" dirty="0">
                <a:latin typeface="Calibri" charset="0"/>
              </a:rPr>
              <a:t> </a:t>
            </a:r>
            <a:r>
              <a:rPr lang="en-US" dirty="0" err="1">
                <a:latin typeface="Calibri" charset="0"/>
              </a:rPr>
              <a:t>të</a:t>
            </a:r>
            <a:r>
              <a:rPr lang="en-US" dirty="0">
                <a:latin typeface="Calibri" charset="0"/>
              </a:rPr>
              <a:t> </a:t>
            </a:r>
            <a:r>
              <a:rPr lang="en-US" dirty="0" err="1">
                <a:latin typeface="Calibri" charset="0"/>
              </a:rPr>
              <a:t>lidhura</a:t>
            </a:r>
            <a:r>
              <a:rPr lang="en-US" dirty="0">
                <a:latin typeface="Calibri" charset="0"/>
              </a:rPr>
              <a:t> me </a:t>
            </a:r>
            <a:r>
              <a:rPr lang="en-US" dirty="0" err="1">
                <a:latin typeface="Calibri" charset="0"/>
              </a:rPr>
              <a:t>pajisjet</a:t>
            </a:r>
            <a:r>
              <a:rPr lang="en-US" dirty="0">
                <a:latin typeface="Calibri" charset="0"/>
              </a:rPr>
              <a:t>, </a:t>
            </a:r>
            <a:r>
              <a:rPr lang="en-US" dirty="0" err="1">
                <a:latin typeface="Calibri" charset="0"/>
              </a:rPr>
              <a:t>dokumentimin</a:t>
            </a:r>
            <a:r>
              <a:rPr lang="en-US" dirty="0">
                <a:latin typeface="Calibri" charset="0"/>
              </a:rPr>
              <a:t> </a:t>
            </a:r>
            <a:r>
              <a:rPr lang="en-US" dirty="0" err="1">
                <a:latin typeface="Calibri" charset="0"/>
              </a:rPr>
              <a:t>dhe</a:t>
            </a:r>
            <a:r>
              <a:rPr lang="en-US" dirty="0">
                <a:latin typeface="Calibri" charset="0"/>
              </a:rPr>
              <a:t> </a:t>
            </a:r>
            <a:r>
              <a:rPr lang="en-US" dirty="0" err="1">
                <a:latin typeface="Calibri" charset="0"/>
              </a:rPr>
              <a:t>emërtimin</a:t>
            </a:r>
            <a:r>
              <a:rPr lang="en-US" dirty="0">
                <a:latin typeface="Calibri" charset="0"/>
              </a:rPr>
              <a:t> e </a:t>
            </a:r>
            <a:r>
              <a:rPr lang="en-US" dirty="0" err="1">
                <a:latin typeface="Calibri" charset="0"/>
              </a:rPr>
              <a:t>tyre</a:t>
            </a:r>
            <a:endParaRPr lang="el-GR" dirty="0">
              <a:latin typeface="Calibri" charset="0"/>
            </a:endParaRPr>
          </a:p>
        </p:txBody>
      </p:sp>
    </p:spTree>
    <p:extLst>
      <p:ext uri="{BB962C8B-B14F-4D97-AF65-F5344CB8AC3E}">
        <p14:creationId xmlns:p14="http://schemas.microsoft.com/office/powerpoint/2010/main" val="34743520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E7EC7813-D54C-3F4B-9FE6-E28C82428090}" type="slidenum">
              <a:rPr lang="en-US">
                <a:solidFill>
                  <a:srgbClr val="898989"/>
                </a:solidFill>
                <a:latin typeface="Calibri" charset="0"/>
              </a:rPr>
              <a:pPr eaLnBrk="1" hangingPunct="1"/>
              <a:t>94</a:t>
            </a:fld>
            <a:endParaRPr lang="en-US">
              <a:solidFill>
                <a:srgbClr val="898989"/>
              </a:solidFill>
              <a:latin typeface="Calibri" charset="0"/>
            </a:endParaRPr>
          </a:p>
        </p:txBody>
      </p:sp>
      <p:sp>
        <p:nvSpPr>
          <p:cNvPr id="24579" name="Title 1"/>
          <p:cNvSpPr>
            <a:spLocks noGrp="1"/>
          </p:cNvSpPr>
          <p:nvPr>
            <p:ph type="title"/>
          </p:nvPr>
        </p:nvSpPr>
        <p:spPr>
          <a:xfrm>
            <a:off x="206375" y="274638"/>
            <a:ext cx="8655050" cy="690562"/>
          </a:xfrm>
        </p:spPr>
        <p:txBody>
          <a:bodyPr>
            <a:normAutofit fontScale="90000"/>
          </a:bodyPr>
          <a:lstStyle/>
          <a:p>
            <a:r>
              <a:rPr lang="en-US" sz="4000" b="1" dirty="0">
                <a:latin typeface="Calibri" charset="0"/>
              </a:rPr>
              <a:t>Hapat </a:t>
            </a:r>
            <a:r>
              <a:rPr lang="en-US" sz="4000" b="1" dirty="0" err="1">
                <a:latin typeface="Calibri" charset="0"/>
              </a:rPr>
              <a:t>për</a:t>
            </a:r>
            <a:r>
              <a:rPr lang="en-US" sz="4000" b="1" dirty="0">
                <a:latin typeface="Calibri" charset="0"/>
              </a:rPr>
              <a:t> </a:t>
            </a:r>
            <a:r>
              <a:rPr lang="en-US" sz="4000" b="1" dirty="0" err="1">
                <a:latin typeface="Calibri" charset="0"/>
              </a:rPr>
              <a:t>sigurimin</a:t>
            </a:r>
            <a:r>
              <a:rPr lang="en-US" sz="4000" b="1" dirty="0">
                <a:latin typeface="Calibri" charset="0"/>
              </a:rPr>
              <a:t> e </a:t>
            </a:r>
            <a:r>
              <a:rPr lang="en-US" sz="4000" b="1" dirty="0" err="1">
                <a:latin typeface="Calibri" charset="0"/>
              </a:rPr>
              <a:t>vendit</a:t>
            </a:r>
            <a:r>
              <a:rPr lang="en-US" sz="4000" b="1" dirty="0">
                <a:latin typeface="Calibri" charset="0"/>
              </a:rPr>
              <a:t> </a:t>
            </a:r>
            <a:r>
              <a:rPr lang="en-US" sz="4000" b="1" dirty="0" err="1">
                <a:latin typeface="Calibri" charset="0"/>
              </a:rPr>
              <a:t>të</a:t>
            </a:r>
            <a:r>
              <a:rPr lang="en-US" sz="4000" b="1" dirty="0">
                <a:latin typeface="Calibri" charset="0"/>
              </a:rPr>
              <a:t> </a:t>
            </a:r>
            <a:r>
              <a:rPr lang="en-US" sz="4000" b="1" dirty="0" err="1">
                <a:latin typeface="Calibri" charset="0"/>
              </a:rPr>
              <a:t>ngjarjes</a:t>
            </a:r>
            <a:endParaRPr lang="en-US" sz="4000" b="1" dirty="0">
              <a:latin typeface="Calibri" charset="0"/>
            </a:endParaRPr>
          </a:p>
        </p:txBody>
      </p:sp>
      <p:sp>
        <p:nvSpPr>
          <p:cNvPr id="24580" name="Content Placeholder 2"/>
          <p:cNvSpPr>
            <a:spLocks noGrp="1"/>
          </p:cNvSpPr>
          <p:nvPr>
            <p:ph idx="1"/>
          </p:nvPr>
        </p:nvSpPr>
        <p:spPr>
          <a:xfrm>
            <a:off x="206375" y="1219200"/>
            <a:ext cx="8655050" cy="5342238"/>
          </a:xfrm>
        </p:spPr>
        <p:txBody>
          <a:bodyPr/>
          <a:lstStyle/>
          <a:p>
            <a:r>
              <a:rPr lang="en-GB" dirty="0" err="1" smtClean="0">
                <a:latin typeface="Calibri" charset="0"/>
              </a:rPr>
              <a:t>Vendosni</a:t>
            </a:r>
            <a:r>
              <a:rPr lang="en-GB" dirty="0" smtClean="0">
                <a:latin typeface="Calibri" charset="0"/>
              </a:rPr>
              <a:t> </a:t>
            </a:r>
            <a:r>
              <a:rPr lang="en-GB" dirty="0" err="1">
                <a:latin typeface="Calibri" charset="0"/>
              </a:rPr>
              <a:t>nëse</a:t>
            </a:r>
            <a:r>
              <a:rPr lang="en-GB" dirty="0">
                <a:latin typeface="Calibri" charset="0"/>
              </a:rPr>
              <a:t> </a:t>
            </a:r>
            <a:r>
              <a:rPr lang="en-GB" dirty="0" err="1">
                <a:latin typeface="Calibri" charset="0"/>
              </a:rPr>
              <a:t>kërkohet</a:t>
            </a:r>
            <a:r>
              <a:rPr lang="en-GB" dirty="0">
                <a:latin typeface="Calibri" charset="0"/>
              </a:rPr>
              <a:t> </a:t>
            </a:r>
            <a:r>
              <a:rPr lang="en-GB" dirty="0" err="1">
                <a:latin typeface="Calibri" charset="0"/>
              </a:rPr>
              <a:t>ndonjë</a:t>
            </a:r>
            <a:r>
              <a:rPr lang="en-GB" dirty="0">
                <a:latin typeface="Calibri" charset="0"/>
              </a:rPr>
              <a:t> </a:t>
            </a:r>
            <a:r>
              <a:rPr lang="en-GB" dirty="0" err="1">
                <a:latin typeface="Calibri" charset="0"/>
              </a:rPr>
              <a:t>dëshmi</a:t>
            </a:r>
            <a:r>
              <a:rPr lang="en-GB" dirty="0">
                <a:latin typeface="Calibri" charset="0"/>
              </a:rPr>
              <a:t> </a:t>
            </a:r>
            <a:r>
              <a:rPr lang="en-GB" dirty="0" err="1">
                <a:latin typeface="Calibri" charset="0"/>
              </a:rPr>
              <a:t>tjetër</a:t>
            </a:r>
            <a:r>
              <a:rPr lang="en-GB" dirty="0">
                <a:latin typeface="Calibri" charset="0"/>
              </a:rPr>
              <a:t> nga një </a:t>
            </a:r>
            <a:r>
              <a:rPr lang="en-GB" dirty="0" err="1">
                <a:latin typeface="Calibri" charset="0"/>
              </a:rPr>
              <a:t>pajisje</a:t>
            </a:r>
            <a:r>
              <a:rPr lang="en-GB" dirty="0">
                <a:latin typeface="Calibri" charset="0"/>
              </a:rPr>
              <a:t> </a:t>
            </a:r>
            <a:r>
              <a:rPr lang="en-GB" dirty="0" err="1">
                <a:latin typeface="Calibri" charset="0"/>
              </a:rPr>
              <a:t>që</a:t>
            </a:r>
            <a:r>
              <a:rPr lang="en-GB" dirty="0">
                <a:latin typeface="Calibri" charset="0"/>
              </a:rPr>
              <a:t> do </a:t>
            </a:r>
            <a:r>
              <a:rPr lang="en-GB" dirty="0" err="1">
                <a:latin typeface="Calibri" charset="0"/>
              </a:rPr>
              <a:t>të</a:t>
            </a:r>
            <a:r>
              <a:rPr lang="en-GB" dirty="0">
                <a:latin typeface="Calibri" charset="0"/>
              </a:rPr>
              <a:t> </a:t>
            </a:r>
            <a:r>
              <a:rPr lang="en-GB" dirty="0" err="1" smtClean="0">
                <a:latin typeface="Calibri" charset="0"/>
              </a:rPr>
              <a:t>sekuestrohet</a:t>
            </a:r>
            <a:endParaRPr lang="el-GR" dirty="0" smtClean="0">
              <a:latin typeface="Calibri" charset="0"/>
            </a:endParaRPr>
          </a:p>
          <a:p>
            <a:pPr lvl="1"/>
            <a:r>
              <a:rPr lang="en-GB" dirty="0" err="1">
                <a:latin typeface="Calibri" charset="0"/>
              </a:rPr>
              <a:t>Nëse</a:t>
            </a:r>
            <a:r>
              <a:rPr lang="en-GB" dirty="0">
                <a:latin typeface="Calibri" charset="0"/>
              </a:rPr>
              <a:t> </a:t>
            </a:r>
            <a:r>
              <a:rPr lang="en-GB" dirty="0" err="1">
                <a:latin typeface="Calibri" charset="0"/>
              </a:rPr>
              <a:t>po</a:t>
            </a:r>
            <a:r>
              <a:rPr lang="en-GB" dirty="0">
                <a:latin typeface="Calibri" charset="0"/>
              </a:rPr>
              <a:t>, </a:t>
            </a:r>
            <a:r>
              <a:rPr lang="en-GB" dirty="0" err="1">
                <a:latin typeface="Calibri" charset="0"/>
              </a:rPr>
              <a:t>ndiqni</a:t>
            </a:r>
            <a:r>
              <a:rPr lang="en-GB" dirty="0">
                <a:latin typeface="Calibri" charset="0"/>
              </a:rPr>
              <a:t> </a:t>
            </a:r>
            <a:r>
              <a:rPr lang="en-GB" dirty="0" err="1">
                <a:latin typeface="Calibri" charset="0"/>
              </a:rPr>
              <a:t>procedurat</a:t>
            </a:r>
            <a:r>
              <a:rPr lang="en-GB" dirty="0">
                <a:latin typeface="Calibri" charset="0"/>
              </a:rPr>
              <a:t> e </a:t>
            </a:r>
            <a:r>
              <a:rPr lang="en-GB" dirty="0" err="1">
                <a:latin typeface="Calibri" charset="0"/>
              </a:rPr>
              <a:t>përgjithshme</a:t>
            </a:r>
            <a:r>
              <a:rPr lang="en-GB" dirty="0">
                <a:latin typeface="Calibri" charset="0"/>
              </a:rPr>
              <a:t> </a:t>
            </a:r>
            <a:r>
              <a:rPr lang="en-GB" dirty="0" err="1">
                <a:latin typeface="Calibri" charset="0"/>
              </a:rPr>
              <a:t>të</a:t>
            </a:r>
            <a:r>
              <a:rPr lang="en-GB" dirty="0">
                <a:latin typeface="Calibri" charset="0"/>
              </a:rPr>
              <a:t> </a:t>
            </a:r>
            <a:r>
              <a:rPr lang="en-GB" dirty="0" err="1">
                <a:latin typeface="Calibri" charset="0"/>
              </a:rPr>
              <a:t>trajtimit</a:t>
            </a:r>
            <a:endParaRPr lang="en-GB" dirty="0">
              <a:latin typeface="Calibri" charset="0"/>
            </a:endParaRPr>
          </a:p>
          <a:p>
            <a:pPr lvl="1"/>
            <a:r>
              <a:rPr lang="en-GB" dirty="0" err="1">
                <a:latin typeface="Calibri" charset="0"/>
              </a:rPr>
              <a:t>Shtyni</a:t>
            </a:r>
            <a:r>
              <a:rPr lang="en-GB" dirty="0">
                <a:latin typeface="Calibri" charset="0"/>
              </a:rPr>
              <a:t> </a:t>
            </a:r>
            <a:r>
              <a:rPr lang="en-GB" dirty="0" err="1">
                <a:latin typeface="Calibri" charset="0"/>
              </a:rPr>
              <a:t>teknikat</a:t>
            </a:r>
            <a:r>
              <a:rPr lang="en-GB" dirty="0">
                <a:latin typeface="Calibri" charset="0"/>
              </a:rPr>
              <a:t> </a:t>
            </a:r>
            <a:r>
              <a:rPr lang="en-GB" dirty="0" err="1">
                <a:latin typeface="Calibri" charset="0"/>
              </a:rPr>
              <a:t>shkatërruese</a:t>
            </a:r>
            <a:r>
              <a:rPr lang="en-GB" dirty="0">
                <a:latin typeface="Calibri" charset="0"/>
              </a:rPr>
              <a:t> </a:t>
            </a:r>
            <a:r>
              <a:rPr lang="en-GB" dirty="0" err="1">
                <a:latin typeface="Calibri" charset="0"/>
              </a:rPr>
              <a:t>deri</a:t>
            </a:r>
            <a:r>
              <a:rPr lang="en-GB" dirty="0">
                <a:latin typeface="Calibri" charset="0"/>
              </a:rPr>
              <a:t> </a:t>
            </a:r>
            <a:r>
              <a:rPr lang="en-GB" b="1" dirty="0">
                <a:latin typeface="Calibri" charset="0"/>
              </a:rPr>
              <a:t>pas</a:t>
            </a:r>
            <a:r>
              <a:rPr lang="en-GB" dirty="0">
                <a:latin typeface="Calibri" charset="0"/>
              </a:rPr>
              <a:t> </a:t>
            </a:r>
            <a:r>
              <a:rPr lang="en-GB" dirty="0" err="1">
                <a:latin typeface="Calibri" charset="0"/>
              </a:rPr>
              <a:t>rikuperimit</a:t>
            </a:r>
            <a:r>
              <a:rPr lang="en-GB" dirty="0">
                <a:latin typeface="Calibri" charset="0"/>
              </a:rPr>
              <a:t> </a:t>
            </a:r>
            <a:r>
              <a:rPr lang="en-GB" dirty="0" err="1">
                <a:latin typeface="Calibri" charset="0"/>
              </a:rPr>
              <a:t>të</a:t>
            </a:r>
            <a:r>
              <a:rPr lang="en-GB" dirty="0">
                <a:latin typeface="Calibri" charset="0"/>
              </a:rPr>
              <a:t> </a:t>
            </a:r>
            <a:r>
              <a:rPr lang="en-GB" dirty="0" err="1">
                <a:latin typeface="Calibri" charset="0"/>
              </a:rPr>
              <a:t>provave</a:t>
            </a:r>
            <a:r>
              <a:rPr lang="en-GB" dirty="0">
                <a:latin typeface="Calibri" charset="0"/>
              </a:rPr>
              <a:t> </a:t>
            </a:r>
            <a:r>
              <a:rPr lang="en-GB" dirty="0" err="1" smtClean="0">
                <a:latin typeface="Calibri" charset="0"/>
              </a:rPr>
              <a:t>elektronike</a:t>
            </a:r>
            <a:endParaRPr lang="el-GR" dirty="0" smtClean="0">
              <a:latin typeface="Calibri" charset="0"/>
            </a:endParaRPr>
          </a:p>
          <a:p>
            <a:pPr lvl="2"/>
            <a:r>
              <a:rPr lang="en-GB" dirty="0" err="1">
                <a:latin typeface="Calibri" charset="0"/>
              </a:rPr>
              <a:t>Mblidhni</a:t>
            </a:r>
            <a:r>
              <a:rPr lang="en-GB" dirty="0">
                <a:latin typeface="Calibri" charset="0"/>
              </a:rPr>
              <a:t> </a:t>
            </a:r>
            <a:r>
              <a:rPr lang="en-GB" b="1" dirty="0" err="1" smtClean="0">
                <a:latin typeface="Calibri" charset="0"/>
              </a:rPr>
              <a:t>gjurmë</a:t>
            </a:r>
            <a:r>
              <a:rPr lang="en-GB" dirty="0" smtClean="0">
                <a:latin typeface="Calibri" charset="0"/>
              </a:rPr>
              <a:t> </a:t>
            </a:r>
            <a:r>
              <a:rPr lang="en-GB" dirty="0" err="1">
                <a:latin typeface="Calibri" charset="0"/>
              </a:rPr>
              <a:t>latente</a:t>
            </a:r>
            <a:r>
              <a:rPr lang="en-GB" dirty="0">
                <a:latin typeface="Calibri" charset="0"/>
              </a:rPr>
              <a:t> </a:t>
            </a:r>
            <a:r>
              <a:rPr lang="en-GB" dirty="0" smtClean="0">
                <a:latin typeface="Calibri" charset="0"/>
              </a:rPr>
              <a:t>pas </a:t>
            </a:r>
            <a:r>
              <a:rPr lang="en-GB" dirty="0" err="1">
                <a:latin typeface="Calibri" charset="0"/>
              </a:rPr>
              <a:t>rikuperimit</a:t>
            </a:r>
            <a:r>
              <a:rPr lang="en-GB" dirty="0">
                <a:latin typeface="Calibri" charset="0"/>
              </a:rPr>
              <a:t> </a:t>
            </a:r>
            <a:r>
              <a:rPr lang="en-GB" dirty="0" err="1" smtClean="0">
                <a:latin typeface="Calibri" charset="0"/>
              </a:rPr>
              <a:t>të</a:t>
            </a:r>
            <a:r>
              <a:rPr lang="en-GB" dirty="0" smtClean="0">
                <a:latin typeface="Calibri" charset="0"/>
              </a:rPr>
              <a:t> </a:t>
            </a:r>
            <a:r>
              <a:rPr lang="en-GB" dirty="0" err="1" smtClean="0">
                <a:latin typeface="Calibri" charset="0"/>
              </a:rPr>
              <a:t>plotë</a:t>
            </a:r>
            <a:r>
              <a:rPr lang="en-GB" dirty="0" smtClean="0">
                <a:latin typeface="Calibri" charset="0"/>
              </a:rPr>
              <a:t> </a:t>
            </a:r>
            <a:r>
              <a:rPr lang="en-GB" dirty="0" err="1" smtClean="0">
                <a:latin typeface="Calibri" charset="0"/>
              </a:rPr>
              <a:t>të</a:t>
            </a:r>
            <a:r>
              <a:rPr lang="en-GB" dirty="0" smtClean="0">
                <a:latin typeface="Calibri" charset="0"/>
              </a:rPr>
              <a:t> </a:t>
            </a:r>
            <a:r>
              <a:rPr lang="en-GB" dirty="0" err="1">
                <a:latin typeface="Calibri" charset="0"/>
              </a:rPr>
              <a:t>dëshmive</a:t>
            </a:r>
            <a:r>
              <a:rPr lang="en-GB" dirty="0">
                <a:latin typeface="Calibri" charset="0"/>
              </a:rPr>
              <a:t> </a:t>
            </a:r>
            <a:r>
              <a:rPr lang="en-GB" dirty="0" err="1" smtClean="0">
                <a:latin typeface="Calibri" charset="0"/>
              </a:rPr>
              <a:t>elektronike</a:t>
            </a:r>
            <a:endParaRPr lang="en-GB" dirty="0">
              <a:latin typeface="Calibri" charset="0"/>
            </a:endParaRPr>
          </a:p>
          <a:p>
            <a:pPr lvl="2"/>
            <a:r>
              <a:rPr lang="en-GB" b="1" dirty="0" err="1">
                <a:latin typeface="Calibri" charset="0"/>
              </a:rPr>
              <a:t>Mos</a:t>
            </a:r>
            <a:r>
              <a:rPr lang="en-GB" b="1" dirty="0">
                <a:latin typeface="Calibri" charset="0"/>
              </a:rPr>
              <a:t> </a:t>
            </a:r>
            <a:r>
              <a:rPr lang="en-GB" b="1" dirty="0" err="1">
                <a:latin typeface="Calibri" charset="0"/>
              </a:rPr>
              <a:t>përdorni</a:t>
            </a:r>
            <a:r>
              <a:rPr lang="en-GB" b="1" dirty="0">
                <a:latin typeface="Calibri" charset="0"/>
              </a:rPr>
              <a:t> </a:t>
            </a:r>
            <a:r>
              <a:rPr lang="en-GB" dirty="0" err="1">
                <a:latin typeface="Calibri" charset="0"/>
              </a:rPr>
              <a:t>pluhur</a:t>
            </a:r>
            <a:r>
              <a:rPr lang="en-GB" dirty="0">
                <a:latin typeface="Calibri" charset="0"/>
              </a:rPr>
              <a:t> </a:t>
            </a:r>
            <a:r>
              <a:rPr lang="en-GB" dirty="0" err="1">
                <a:latin typeface="Calibri" charset="0"/>
              </a:rPr>
              <a:t>alumini</a:t>
            </a:r>
            <a:r>
              <a:rPr lang="en-GB" dirty="0">
                <a:latin typeface="Calibri" charset="0"/>
              </a:rPr>
              <a:t> </a:t>
            </a:r>
            <a:r>
              <a:rPr lang="en-GB" dirty="0" err="1">
                <a:latin typeface="Calibri" charset="0"/>
              </a:rPr>
              <a:t>për</a:t>
            </a:r>
            <a:r>
              <a:rPr lang="en-GB" dirty="0">
                <a:latin typeface="Calibri" charset="0"/>
              </a:rPr>
              <a:t> </a:t>
            </a:r>
            <a:r>
              <a:rPr lang="en-GB" dirty="0" err="1">
                <a:latin typeface="Calibri" charset="0"/>
              </a:rPr>
              <a:t>të</a:t>
            </a:r>
            <a:r>
              <a:rPr lang="en-GB" dirty="0">
                <a:latin typeface="Calibri" charset="0"/>
              </a:rPr>
              <a:t> </a:t>
            </a:r>
            <a:r>
              <a:rPr lang="en-GB" dirty="0" err="1">
                <a:latin typeface="Calibri" charset="0"/>
              </a:rPr>
              <a:t>mbledhur</a:t>
            </a:r>
            <a:r>
              <a:rPr lang="en-GB" dirty="0">
                <a:latin typeface="Calibri" charset="0"/>
              </a:rPr>
              <a:t> </a:t>
            </a:r>
            <a:r>
              <a:rPr lang="en-GB" dirty="0" err="1">
                <a:latin typeface="Calibri" charset="0"/>
              </a:rPr>
              <a:t>shenjat</a:t>
            </a:r>
            <a:r>
              <a:rPr lang="en-GB" dirty="0">
                <a:latin typeface="Calibri" charset="0"/>
              </a:rPr>
              <a:t> e </a:t>
            </a:r>
            <a:r>
              <a:rPr lang="en-GB" dirty="0" err="1">
                <a:latin typeface="Calibri" charset="0"/>
              </a:rPr>
              <a:t>gishtave</a:t>
            </a:r>
            <a:r>
              <a:rPr lang="en-GB" dirty="0">
                <a:latin typeface="Calibri" charset="0"/>
              </a:rPr>
              <a:t> nga </a:t>
            </a:r>
            <a:r>
              <a:rPr lang="en-GB" dirty="0" err="1">
                <a:latin typeface="Calibri" charset="0"/>
              </a:rPr>
              <a:t>skena</a:t>
            </a:r>
            <a:r>
              <a:rPr lang="en-GB" dirty="0">
                <a:latin typeface="Calibri" charset="0"/>
              </a:rPr>
              <a:t> </a:t>
            </a:r>
            <a:r>
              <a:rPr lang="en-GB" dirty="0" err="1">
                <a:latin typeface="Calibri" charset="0"/>
              </a:rPr>
              <a:t>pasi</a:t>
            </a:r>
            <a:r>
              <a:rPr lang="en-GB" dirty="0">
                <a:latin typeface="Calibri" charset="0"/>
              </a:rPr>
              <a:t> </a:t>
            </a:r>
            <a:r>
              <a:rPr lang="en-GB" dirty="0" err="1">
                <a:latin typeface="Calibri" charset="0"/>
              </a:rPr>
              <a:t>kjo</a:t>
            </a:r>
            <a:r>
              <a:rPr lang="en-GB" dirty="0">
                <a:latin typeface="Calibri" charset="0"/>
              </a:rPr>
              <a:t> </a:t>
            </a:r>
            <a:r>
              <a:rPr lang="en-GB" dirty="0" err="1">
                <a:latin typeface="Calibri" charset="0"/>
              </a:rPr>
              <a:t>mund</a:t>
            </a:r>
            <a:r>
              <a:rPr lang="en-GB" dirty="0">
                <a:latin typeface="Calibri" charset="0"/>
              </a:rPr>
              <a:t> </a:t>
            </a:r>
            <a:r>
              <a:rPr lang="en-GB" dirty="0" err="1">
                <a:latin typeface="Calibri" charset="0"/>
              </a:rPr>
              <a:t>të</a:t>
            </a:r>
            <a:r>
              <a:rPr lang="en-GB" dirty="0">
                <a:latin typeface="Calibri" charset="0"/>
              </a:rPr>
              <a:t> </a:t>
            </a:r>
            <a:r>
              <a:rPr lang="en-GB" dirty="0" err="1">
                <a:latin typeface="Calibri" charset="0"/>
              </a:rPr>
              <a:t>dëmtojë</a:t>
            </a:r>
            <a:r>
              <a:rPr lang="en-GB" dirty="0">
                <a:latin typeface="Calibri" charset="0"/>
              </a:rPr>
              <a:t> </a:t>
            </a:r>
            <a:r>
              <a:rPr lang="en-GB" dirty="0" err="1">
                <a:latin typeface="Calibri" charset="0"/>
              </a:rPr>
              <a:t>pajisjet</a:t>
            </a:r>
            <a:r>
              <a:rPr lang="en-GB" dirty="0">
                <a:latin typeface="Calibri" charset="0"/>
              </a:rPr>
              <a:t> </a:t>
            </a:r>
            <a:r>
              <a:rPr lang="en-GB" dirty="0" err="1">
                <a:latin typeface="Calibri" charset="0"/>
              </a:rPr>
              <a:t>dhe</a:t>
            </a:r>
            <a:r>
              <a:rPr lang="en-GB" dirty="0">
                <a:latin typeface="Calibri" charset="0"/>
              </a:rPr>
              <a:t> </a:t>
            </a:r>
            <a:r>
              <a:rPr lang="en-GB" dirty="0" err="1">
                <a:latin typeface="Calibri" charset="0"/>
              </a:rPr>
              <a:t>të</a:t>
            </a:r>
            <a:r>
              <a:rPr lang="en-GB" dirty="0">
                <a:latin typeface="Calibri" charset="0"/>
              </a:rPr>
              <a:t> </a:t>
            </a:r>
            <a:r>
              <a:rPr lang="en-GB" dirty="0" err="1">
                <a:latin typeface="Calibri" charset="0"/>
              </a:rPr>
              <a:t>dhënat</a:t>
            </a:r>
            <a:r>
              <a:rPr lang="en-GB" dirty="0" smtClean="0">
                <a:latin typeface="Calibri" charset="0"/>
              </a:rPr>
              <a:t>.</a:t>
            </a:r>
            <a:endParaRPr lang="el-GR" dirty="0">
              <a:latin typeface="Calibri" charset="0"/>
            </a:endParaRPr>
          </a:p>
        </p:txBody>
      </p:sp>
    </p:spTree>
    <p:extLst>
      <p:ext uri="{BB962C8B-B14F-4D97-AF65-F5344CB8AC3E}">
        <p14:creationId xmlns:p14="http://schemas.microsoft.com/office/powerpoint/2010/main" val="355521443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9BEDE707-734C-A14C-8474-6DDF6FB341AF}" type="slidenum">
              <a:rPr lang="en-US">
                <a:solidFill>
                  <a:srgbClr val="898989"/>
                </a:solidFill>
                <a:latin typeface="Calibri" charset="0"/>
              </a:rPr>
              <a:pPr eaLnBrk="1" hangingPunct="1"/>
              <a:t>95</a:t>
            </a:fld>
            <a:endParaRPr lang="en-US">
              <a:solidFill>
                <a:srgbClr val="898989"/>
              </a:solidFill>
              <a:latin typeface="Calibri" charset="0"/>
            </a:endParaRPr>
          </a:p>
        </p:txBody>
      </p:sp>
      <p:sp>
        <p:nvSpPr>
          <p:cNvPr id="25603" name="Title 1"/>
          <p:cNvSpPr>
            <a:spLocks noGrp="1"/>
          </p:cNvSpPr>
          <p:nvPr>
            <p:ph type="title"/>
          </p:nvPr>
        </p:nvSpPr>
        <p:spPr>
          <a:xfrm>
            <a:off x="206375" y="274638"/>
            <a:ext cx="8655050" cy="690562"/>
          </a:xfrm>
        </p:spPr>
        <p:txBody>
          <a:bodyPr>
            <a:normAutofit fontScale="90000"/>
          </a:bodyPr>
          <a:lstStyle/>
          <a:p>
            <a:r>
              <a:rPr lang="en-US" sz="4000" b="1" dirty="0" err="1" smtClean="0">
                <a:latin typeface="Calibri" charset="0"/>
              </a:rPr>
              <a:t>Kontrolli</a:t>
            </a:r>
            <a:r>
              <a:rPr lang="en-US" sz="4000" b="1" dirty="0" smtClean="0">
                <a:latin typeface="Calibri" charset="0"/>
              </a:rPr>
              <a:t> </a:t>
            </a:r>
            <a:r>
              <a:rPr lang="en-US" sz="4000" b="1" dirty="0" err="1" smtClean="0">
                <a:latin typeface="Calibri" charset="0"/>
              </a:rPr>
              <a:t>i</a:t>
            </a:r>
            <a:r>
              <a:rPr lang="en-US" sz="4000" b="1" dirty="0" smtClean="0">
                <a:latin typeface="Calibri" charset="0"/>
              </a:rPr>
              <a:t> </a:t>
            </a:r>
            <a:r>
              <a:rPr lang="en-US" sz="4000" b="1" dirty="0" err="1" smtClean="0">
                <a:latin typeface="Calibri" charset="0"/>
              </a:rPr>
              <a:t>skenës</a:t>
            </a:r>
            <a:r>
              <a:rPr lang="en-US" sz="4000" b="1" dirty="0" smtClean="0">
                <a:latin typeface="Calibri" charset="0"/>
              </a:rPr>
              <a:t> </a:t>
            </a:r>
            <a:r>
              <a:rPr lang="en-US" sz="4000" b="1" dirty="0" err="1" smtClean="0">
                <a:latin typeface="Calibri" charset="0"/>
              </a:rPr>
              <a:t>së</a:t>
            </a:r>
            <a:r>
              <a:rPr lang="en-US" sz="4000" b="1" dirty="0" smtClean="0">
                <a:latin typeface="Calibri" charset="0"/>
              </a:rPr>
              <a:t> </a:t>
            </a:r>
            <a:r>
              <a:rPr lang="en-US" sz="4000" b="1" dirty="0" err="1" smtClean="0">
                <a:latin typeface="Calibri" charset="0"/>
              </a:rPr>
              <a:t>krimit</a:t>
            </a:r>
            <a:endParaRPr lang="en-US" sz="4000" b="1" dirty="0">
              <a:latin typeface="Calibri" charset="0"/>
            </a:endParaRPr>
          </a:p>
        </p:txBody>
      </p:sp>
      <p:sp>
        <p:nvSpPr>
          <p:cNvPr id="3" name="Content Placeholder 2"/>
          <p:cNvSpPr>
            <a:spLocks noGrp="1"/>
          </p:cNvSpPr>
          <p:nvPr>
            <p:ph idx="1"/>
          </p:nvPr>
        </p:nvSpPr>
        <p:spPr>
          <a:xfrm>
            <a:off x="206375" y="1219200"/>
            <a:ext cx="8655050" cy="5137150"/>
          </a:xfrm>
        </p:spPr>
        <p:txBody>
          <a:bodyPr>
            <a:normAutofit fontScale="92500"/>
          </a:bodyPr>
          <a:lstStyle/>
          <a:p>
            <a:pPr>
              <a:defRPr/>
            </a:pPr>
            <a:r>
              <a:rPr lang="en-GB" dirty="0" err="1" smtClean="0"/>
              <a:t>Kontrolloni</a:t>
            </a:r>
            <a:r>
              <a:rPr lang="en-GB" dirty="0" smtClean="0"/>
              <a:t> </a:t>
            </a:r>
            <a:r>
              <a:rPr lang="en-GB" dirty="0" err="1" smtClean="0"/>
              <a:t>skenën</a:t>
            </a:r>
            <a:r>
              <a:rPr lang="en-GB" dirty="0" smtClean="0"/>
              <a:t> e </a:t>
            </a:r>
            <a:r>
              <a:rPr lang="en-GB" dirty="0" err="1" smtClean="0"/>
              <a:t>krimit</a:t>
            </a:r>
            <a:r>
              <a:rPr lang="en-GB" dirty="0" smtClean="0"/>
              <a:t> </a:t>
            </a:r>
            <a:r>
              <a:rPr lang="en-GB" dirty="0" err="1"/>
              <a:t>për</a:t>
            </a:r>
            <a:r>
              <a:rPr lang="en-GB" dirty="0"/>
              <a:t> </a:t>
            </a:r>
            <a:r>
              <a:rPr lang="en-GB" dirty="0" err="1"/>
              <a:t>dëshmi</a:t>
            </a:r>
            <a:r>
              <a:rPr lang="en-GB" dirty="0"/>
              <a:t> jo </a:t>
            </a:r>
            <a:r>
              <a:rPr lang="en-GB" dirty="0" err="1"/>
              <a:t>elektronike</a:t>
            </a:r>
            <a:r>
              <a:rPr lang="en-GB" dirty="0"/>
              <a:t>, </a:t>
            </a:r>
            <a:r>
              <a:rPr lang="en-GB" dirty="0" err="1"/>
              <a:t>por</a:t>
            </a:r>
            <a:r>
              <a:rPr lang="en-GB" dirty="0"/>
              <a:t> </a:t>
            </a:r>
            <a:r>
              <a:rPr lang="en-GB" dirty="0" err="1"/>
              <a:t>të</a:t>
            </a:r>
            <a:r>
              <a:rPr lang="en-GB" dirty="0"/>
              <a:t> </a:t>
            </a:r>
            <a:r>
              <a:rPr lang="en-GB" dirty="0" err="1"/>
              <a:t>lidhura</a:t>
            </a:r>
            <a:r>
              <a:rPr lang="en-GB" dirty="0"/>
              <a:t>, </a:t>
            </a:r>
            <a:r>
              <a:rPr lang="en-GB" dirty="0" err="1"/>
              <a:t>të</a:t>
            </a:r>
            <a:r>
              <a:rPr lang="en-GB" dirty="0"/>
              <a:t> </a:t>
            </a:r>
            <a:r>
              <a:rPr lang="en-GB" dirty="0" err="1"/>
              <a:t>tilla</a:t>
            </a:r>
            <a:r>
              <a:rPr lang="en-GB" dirty="0"/>
              <a:t> </a:t>
            </a:r>
            <a:r>
              <a:rPr lang="en-GB" dirty="0" err="1"/>
              <a:t>si</a:t>
            </a:r>
            <a:endParaRPr lang="el-GR" dirty="0" smtClean="0">
              <a:ea typeface="+mn-ea"/>
            </a:endParaRPr>
          </a:p>
          <a:p>
            <a:pPr lvl="1">
              <a:defRPr/>
            </a:pPr>
            <a:r>
              <a:rPr lang="en-US" dirty="0" err="1" smtClean="0"/>
              <a:t>fjalëkalime</a:t>
            </a:r>
            <a:r>
              <a:rPr lang="en-US" dirty="0" smtClean="0"/>
              <a:t> </a:t>
            </a:r>
            <a:r>
              <a:rPr lang="en-US" dirty="0" err="1"/>
              <a:t>të</a:t>
            </a:r>
            <a:r>
              <a:rPr lang="en-US" dirty="0"/>
              <a:t> </a:t>
            </a:r>
            <a:r>
              <a:rPr lang="en-US" dirty="0" err="1"/>
              <a:t>shkruara</a:t>
            </a:r>
            <a:r>
              <a:rPr lang="en-US" dirty="0"/>
              <a:t> </a:t>
            </a:r>
            <a:r>
              <a:rPr lang="en-US" dirty="0" err="1"/>
              <a:t>dhe</a:t>
            </a:r>
            <a:r>
              <a:rPr lang="en-US" dirty="0"/>
              <a:t> </a:t>
            </a:r>
            <a:r>
              <a:rPr lang="en-US" dirty="0" err="1"/>
              <a:t>shënime</a:t>
            </a:r>
            <a:r>
              <a:rPr lang="en-US" dirty="0"/>
              <a:t> </a:t>
            </a:r>
            <a:r>
              <a:rPr lang="en-US" dirty="0" err="1"/>
              <a:t>të</a:t>
            </a:r>
            <a:r>
              <a:rPr lang="en-US" dirty="0"/>
              <a:t> </a:t>
            </a:r>
            <a:r>
              <a:rPr lang="en-US" dirty="0" err="1"/>
              <a:t>tjera</a:t>
            </a:r>
            <a:r>
              <a:rPr lang="en-US" dirty="0"/>
              <a:t> </a:t>
            </a:r>
            <a:r>
              <a:rPr lang="en-US" dirty="0" err="1"/>
              <a:t>të</a:t>
            </a:r>
            <a:r>
              <a:rPr lang="en-US" dirty="0"/>
              <a:t> </a:t>
            </a:r>
            <a:r>
              <a:rPr lang="en-US" dirty="0" err="1"/>
              <a:t>shkruara</a:t>
            </a:r>
            <a:r>
              <a:rPr lang="en-US" dirty="0"/>
              <a:t> me </a:t>
            </a:r>
            <a:r>
              <a:rPr lang="en-US" dirty="0" err="1"/>
              <a:t>dorë</a:t>
            </a:r>
            <a:endParaRPr lang="en-US" dirty="0"/>
          </a:p>
          <a:p>
            <a:pPr lvl="1">
              <a:defRPr/>
            </a:pPr>
            <a:r>
              <a:rPr lang="en-US" dirty="0" err="1" smtClean="0"/>
              <a:t>Fletë</a:t>
            </a:r>
            <a:r>
              <a:rPr lang="en-US" dirty="0" smtClean="0"/>
              <a:t> </a:t>
            </a:r>
            <a:r>
              <a:rPr lang="en-US" dirty="0" err="1" smtClean="0"/>
              <a:t>letre</a:t>
            </a:r>
            <a:r>
              <a:rPr lang="en-US" dirty="0" smtClean="0"/>
              <a:t> </a:t>
            </a:r>
            <a:r>
              <a:rPr lang="en-US" dirty="0"/>
              <a:t>bosh </a:t>
            </a:r>
            <a:r>
              <a:rPr lang="en-US" dirty="0" smtClean="0"/>
              <a:t>me </a:t>
            </a:r>
            <a:r>
              <a:rPr lang="en-US" dirty="0" err="1"/>
              <a:t>shkrim</a:t>
            </a:r>
            <a:r>
              <a:rPr lang="en-US" dirty="0"/>
              <a:t> </a:t>
            </a:r>
            <a:r>
              <a:rPr lang="en-US" dirty="0" err="1"/>
              <a:t>të</a:t>
            </a:r>
            <a:r>
              <a:rPr lang="en-US" dirty="0"/>
              <a:t> </a:t>
            </a:r>
            <a:r>
              <a:rPr lang="en-US" dirty="0" err="1"/>
              <a:t>prerë</a:t>
            </a:r>
            <a:endParaRPr lang="en-US" dirty="0"/>
          </a:p>
          <a:p>
            <a:pPr lvl="1">
              <a:defRPr/>
            </a:pPr>
            <a:r>
              <a:rPr lang="en-US" dirty="0" err="1"/>
              <a:t>manuale</a:t>
            </a:r>
            <a:r>
              <a:rPr lang="en-US" dirty="0"/>
              <a:t> </a:t>
            </a:r>
            <a:r>
              <a:rPr lang="en-US" dirty="0" err="1" smtClean="0"/>
              <a:t>për</a:t>
            </a:r>
            <a:r>
              <a:rPr lang="en-US" dirty="0" smtClean="0"/>
              <a:t> hardware </a:t>
            </a:r>
            <a:r>
              <a:rPr lang="en-US" dirty="0" err="1"/>
              <a:t>dhe</a:t>
            </a:r>
            <a:r>
              <a:rPr lang="en-US" dirty="0"/>
              <a:t> software</a:t>
            </a:r>
          </a:p>
          <a:p>
            <a:pPr lvl="1">
              <a:defRPr/>
            </a:pPr>
            <a:r>
              <a:rPr lang="en-US" dirty="0" err="1" smtClean="0"/>
              <a:t>kalendarë</a:t>
            </a:r>
            <a:r>
              <a:rPr lang="en-US" dirty="0" smtClean="0"/>
              <a:t> </a:t>
            </a:r>
            <a:r>
              <a:rPr lang="en-US" dirty="0" err="1"/>
              <a:t>ose</a:t>
            </a:r>
            <a:r>
              <a:rPr lang="en-US" dirty="0"/>
              <a:t> </a:t>
            </a:r>
            <a:r>
              <a:rPr lang="en-US" dirty="0" err="1" smtClean="0"/>
              <a:t>ditarë</a:t>
            </a:r>
            <a:endParaRPr lang="en-US" dirty="0"/>
          </a:p>
          <a:p>
            <a:pPr lvl="1">
              <a:defRPr/>
            </a:pPr>
            <a:r>
              <a:rPr lang="en-US" dirty="0" err="1"/>
              <a:t>tekst</a:t>
            </a:r>
            <a:r>
              <a:rPr lang="en-US" dirty="0"/>
              <a:t> </a:t>
            </a:r>
            <a:r>
              <a:rPr lang="en-US" dirty="0" err="1"/>
              <a:t>ose</a:t>
            </a:r>
            <a:r>
              <a:rPr lang="en-US" dirty="0"/>
              <a:t> </a:t>
            </a:r>
            <a:r>
              <a:rPr lang="en-US" dirty="0" err="1" smtClean="0"/>
              <a:t>printime</a:t>
            </a:r>
            <a:r>
              <a:rPr lang="en-US" dirty="0" smtClean="0"/>
              <a:t> </a:t>
            </a:r>
            <a:r>
              <a:rPr lang="en-US" dirty="0" err="1"/>
              <a:t>kompjuterike</a:t>
            </a:r>
            <a:endParaRPr lang="en-US" dirty="0"/>
          </a:p>
          <a:p>
            <a:pPr lvl="1">
              <a:defRPr/>
            </a:pPr>
            <a:r>
              <a:rPr lang="en-US" dirty="0" err="1"/>
              <a:t>fotografi</a:t>
            </a:r>
            <a:r>
              <a:rPr lang="en-US" dirty="0"/>
              <a:t>, </a:t>
            </a:r>
            <a:r>
              <a:rPr lang="en-US" dirty="0" err="1"/>
              <a:t>ose</a:t>
            </a:r>
            <a:endParaRPr lang="en-US" dirty="0"/>
          </a:p>
          <a:p>
            <a:pPr lvl="1">
              <a:defRPr/>
            </a:pPr>
            <a:r>
              <a:rPr lang="en-US" dirty="0" err="1"/>
              <a:t>informacion</a:t>
            </a:r>
            <a:r>
              <a:rPr lang="en-US" dirty="0"/>
              <a:t> </a:t>
            </a:r>
            <a:r>
              <a:rPr lang="en-US" dirty="0" err="1"/>
              <a:t>në</a:t>
            </a:r>
            <a:r>
              <a:rPr lang="en-US" dirty="0"/>
              <a:t> </a:t>
            </a:r>
            <a:r>
              <a:rPr lang="en-US" dirty="0" err="1"/>
              <a:t>lidhje</a:t>
            </a:r>
            <a:r>
              <a:rPr lang="en-US" dirty="0"/>
              <a:t> me </a:t>
            </a:r>
            <a:r>
              <a:rPr lang="en-US" dirty="0" err="1"/>
              <a:t>interesat</a:t>
            </a:r>
            <a:r>
              <a:rPr lang="en-US" dirty="0"/>
              <a:t> </a:t>
            </a:r>
            <a:r>
              <a:rPr lang="en-US" dirty="0" err="1"/>
              <a:t>personale</a:t>
            </a:r>
            <a:r>
              <a:rPr lang="en-US" dirty="0"/>
              <a:t> </a:t>
            </a:r>
            <a:r>
              <a:rPr lang="en-US" dirty="0" err="1"/>
              <a:t>që</a:t>
            </a:r>
            <a:r>
              <a:rPr lang="en-US" dirty="0"/>
              <a:t> </a:t>
            </a:r>
            <a:r>
              <a:rPr lang="en-US" dirty="0" err="1"/>
              <a:t>mund</a:t>
            </a:r>
            <a:r>
              <a:rPr lang="en-US" dirty="0"/>
              <a:t> </a:t>
            </a:r>
            <a:r>
              <a:rPr lang="en-US" dirty="0" err="1"/>
              <a:t>të</a:t>
            </a:r>
            <a:r>
              <a:rPr lang="en-US" dirty="0"/>
              <a:t> </a:t>
            </a:r>
            <a:r>
              <a:rPr lang="en-US" dirty="0" err="1"/>
              <a:t>jenë</a:t>
            </a:r>
            <a:r>
              <a:rPr lang="en-US" dirty="0"/>
              <a:t> </a:t>
            </a:r>
            <a:r>
              <a:rPr lang="en-US" dirty="0" err="1"/>
              <a:t>të</a:t>
            </a:r>
            <a:r>
              <a:rPr lang="en-US" dirty="0"/>
              <a:t> </a:t>
            </a:r>
            <a:r>
              <a:rPr lang="en-US" dirty="0" err="1"/>
              <a:t>dobishme</a:t>
            </a:r>
            <a:r>
              <a:rPr lang="en-US" dirty="0"/>
              <a:t> </a:t>
            </a:r>
            <a:r>
              <a:rPr lang="en-US" dirty="0" err="1"/>
              <a:t>për</a:t>
            </a:r>
            <a:r>
              <a:rPr lang="en-US" dirty="0"/>
              <a:t> </a:t>
            </a:r>
            <a:r>
              <a:rPr lang="en-US" dirty="0" err="1" smtClean="0"/>
              <a:t>të</a:t>
            </a:r>
            <a:r>
              <a:rPr lang="en-US" dirty="0" smtClean="0"/>
              <a:t> </a:t>
            </a:r>
            <a:r>
              <a:rPr lang="en-US" dirty="0" err="1" smtClean="0"/>
              <a:t>gjetur</a:t>
            </a:r>
            <a:r>
              <a:rPr lang="en-US" dirty="0" smtClean="0"/>
              <a:t> </a:t>
            </a:r>
            <a:r>
              <a:rPr lang="en-US" dirty="0" err="1" smtClean="0"/>
              <a:t>më</a:t>
            </a:r>
            <a:r>
              <a:rPr lang="en-US" dirty="0" smtClean="0"/>
              <a:t> </a:t>
            </a:r>
            <a:r>
              <a:rPr lang="en-US" dirty="0" err="1"/>
              <a:t>vonë</a:t>
            </a:r>
            <a:r>
              <a:rPr lang="en-US" dirty="0"/>
              <a:t> </a:t>
            </a:r>
            <a:r>
              <a:rPr lang="en-US" dirty="0" err="1" smtClean="0"/>
              <a:t>fjalëkalime</a:t>
            </a:r>
            <a:endParaRPr lang="el-GR" dirty="0">
              <a:ea typeface="+mn-ea"/>
            </a:endParaRPr>
          </a:p>
        </p:txBody>
      </p:sp>
    </p:spTree>
    <p:extLst>
      <p:ext uri="{BB962C8B-B14F-4D97-AF65-F5344CB8AC3E}">
        <p14:creationId xmlns:p14="http://schemas.microsoft.com/office/powerpoint/2010/main" val="362500152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latin typeface="Calibri" charset="0"/>
              </a:rPr>
              <a:t>Intervista </a:t>
            </a:r>
            <a:r>
              <a:rPr lang="en-US" b="1" dirty="0" err="1">
                <a:latin typeface="Calibri" charset="0"/>
              </a:rPr>
              <a:t>paraprake</a:t>
            </a:r>
            <a:endParaRPr lang="en-US" dirty="0"/>
          </a:p>
        </p:txBody>
      </p:sp>
      <p:sp>
        <p:nvSpPr>
          <p:cNvPr id="5" name="Rectangle 4"/>
          <p:cNvSpPr/>
          <p:nvPr/>
        </p:nvSpPr>
        <p:spPr>
          <a:xfrm>
            <a:off x="457200" y="3757933"/>
            <a:ext cx="8229600" cy="2671565"/>
          </a:xfrm>
          <a:prstGeom prst="rect">
            <a:avLst/>
          </a:prstGeom>
        </p:spPr>
        <p:txBody>
          <a:bodyPr wrap="square">
            <a:spAutoFit/>
          </a:bodyPr>
          <a:lstStyle/>
          <a:p>
            <a:pPr algn="just">
              <a:lnSpc>
                <a:spcPts val="4060"/>
              </a:lnSpc>
            </a:pPr>
            <a:r>
              <a:rPr lang="en-US" sz="2800" dirty="0" err="1">
                <a:latin typeface="Helvetica" charset="0"/>
              </a:rPr>
              <a:t>Çdo</a:t>
            </a:r>
            <a:r>
              <a:rPr lang="en-US" sz="2800" dirty="0">
                <a:latin typeface="Helvetica" charset="0"/>
              </a:rPr>
              <a:t> </a:t>
            </a:r>
            <a:r>
              <a:rPr lang="en-US" sz="2800" dirty="0" err="1">
                <a:latin typeface="Helvetica" charset="0"/>
              </a:rPr>
              <a:t>intervistë</a:t>
            </a:r>
            <a:r>
              <a:rPr lang="en-US" sz="2800" dirty="0">
                <a:latin typeface="Helvetica" charset="0"/>
              </a:rPr>
              <a:t> e </a:t>
            </a:r>
            <a:r>
              <a:rPr lang="en-US" sz="2800" dirty="0" err="1">
                <a:latin typeface="Helvetica" charset="0"/>
              </a:rPr>
              <a:t>kryer</a:t>
            </a:r>
            <a:r>
              <a:rPr lang="en-US" sz="2800" dirty="0">
                <a:latin typeface="Helvetica" charset="0"/>
              </a:rPr>
              <a:t> </a:t>
            </a:r>
            <a:r>
              <a:rPr lang="en-US" sz="2800" dirty="0" err="1">
                <a:latin typeface="Helvetica" charset="0"/>
              </a:rPr>
              <a:t>në</a:t>
            </a:r>
            <a:r>
              <a:rPr lang="en-US" sz="2800" dirty="0">
                <a:latin typeface="Helvetica" charset="0"/>
              </a:rPr>
              <a:t> </a:t>
            </a:r>
            <a:r>
              <a:rPr lang="en-US" sz="2800" dirty="0" err="1">
                <a:latin typeface="Helvetica" charset="0"/>
              </a:rPr>
              <a:t>vendin</a:t>
            </a:r>
            <a:r>
              <a:rPr lang="en-US" sz="2800" dirty="0">
                <a:latin typeface="Helvetica" charset="0"/>
              </a:rPr>
              <a:t> e </a:t>
            </a:r>
            <a:r>
              <a:rPr lang="en-US" sz="2800" dirty="0" err="1">
                <a:latin typeface="Helvetica" charset="0"/>
              </a:rPr>
              <a:t>ngjarjes</a:t>
            </a:r>
            <a:r>
              <a:rPr lang="en-US" sz="2800" dirty="0">
                <a:latin typeface="Helvetica" charset="0"/>
              </a:rPr>
              <a:t> </a:t>
            </a:r>
            <a:r>
              <a:rPr lang="en-US" sz="2800" dirty="0" err="1">
                <a:latin typeface="Helvetica" charset="0"/>
              </a:rPr>
              <a:t>duhet</a:t>
            </a:r>
            <a:r>
              <a:rPr lang="en-US" sz="2800" dirty="0">
                <a:latin typeface="Helvetica" charset="0"/>
              </a:rPr>
              <a:t> </a:t>
            </a:r>
            <a:r>
              <a:rPr lang="en-US" sz="2800" dirty="0" err="1">
                <a:latin typeface="Helvetica" charset="0"/>
              </a:rPr>
              <a:t>të</a:t>
            </a:r>
            <a:r>
              <a:rPr lang="en-US" sz="2800" dirty="0">
                <a:latin typeface="Helvetica" charset="0"/>
              </a:rPr>
              <a:t> </a:t>
            </a:r>
            <a:r>
              <a:rPr lang="en-US" sz="2800" dirty="0" err="1">
                <a:latin typeface="Helvetica" charset="0"/>
              </a:rPr>
              <a:t>jetë</a:t>
            </a:r>
            <a:r>
              <a:rPr lang="en-US" sz="2800" dirty="0">
                <a:latin typeface="Helvetica" charset="0"/>
              </a:rPr>
              <a:t> </a:t>
            </a:r>
            <a:r>
              <a:rPr lang="en-US" sz="2800" dirty="0" err="1">
                <a:latin typeface="Helvetica" charset="0"/>
              </a:rPr>
              <a:t>në</a:t>
            </a:r>
            <a:r>
              <a:rPr lang="en-US" sz="2800" dirty="0">
                <a:latin typeface="Helvetica" charset="0"/>
              </a:rPr>
              <a:t> </a:t>
            </a:r>
            <a:r>
              <a:rPr lang="en-US" sz="2800" dirty="0" err="1">
                <a:latin typeface="Helvetica" charset="0"/>
              </a:rPr>
              <a:t>përputhje</a:t>
            </a:r>
            <a:r>
              <a:rPr lang="en-US" sz="2800" dirty="0">
                <a:latin typeface="Helvetica" charset="0"/>
              </a:rPr>
              <a:t> me </a:t>
            </a:r>
            <a:r>
              <a:rPr lang="en-US" sz="2800" dirty="0" err="1">
                <a:latin typeface="Helvetica" charset="0"/>
              </a:rPr>
              <a:t>legjislacionin</a:t>
            </a:r>
            <a:r>
              <a:rPr lang="en-US" sz="2800" dirty="0">
                <a:latin typeface="Helvetica" charset="0"/>
              </a:rPr>
              <a:t> </a:t>
            </a:r>
            <a:r>
              <a:rPr lang="en-US" sz="2800" dirty="0" err="1">
                <a:latin typeface="Helvetica" charset="0"/>
              </a:rPr>
              <a:t>kombëtar</a:t>
            </a:r>
            <a:r>
              <a:rPr lang="en-US" sz="2800" dirty="0">
                <a:latin typeface="Helvetica" charset="0"/>
              </a:rPr>
              <a:t> </a:t>
            </a:r>
            <a:r>
              <a:rPr lang="en-US" sz="2800" dirty="0" err="1">
                <a:latin typeface="Helvetica" charset="0"/>
              </a:rPr>
              <a:t>dhe</a:t>
            </a:r>
            <a:r>
              <a:rPr lang="en-US" sz="2800" dirty="0">
                <a:latin typeface="Helvetica" charset="0"/>
              </a:rPr>
              <a:t> </a:t>
            </a:r>
            <a:r>
              <a:rPr lang="en-US" sz="2800" dirty="0" err="1">
                <a:latin typeface="Helvetica" charset="0"/>
              </a:rPr>
              <a:t>politikat</a:t>
            </a:r>
            <a:r>
              <a:rPr lang="en-US" sz="2800" dirty="0">
                <a:latin typeface="Helvetica" charset="0"/>
              </a:rPr>
              <a:t> e </a:t>
            </a:r>
            <a:r>
              <a:rPr lang="en-US" sz="2800" dirty="0" err="1">
                <a:latin typeface="Helvetica" charset="0"/>
              </a:rPr>
              <a:t>agjencisë</a:t>
            </a:r>
            <a:r>
              <a:rPr lang="en-US" sz="2800" dirty="0">
                <a:latin typeface="Helvetica" charset="0"/>
              </a:rPr>
              <a:t> (</a:t>
            </a:r>
            <a:r>
              <a:rPr lang="en-US" sz="2800" dirty="0" err="1">
                <a:latin typeface="Helvetica" charset="0"/>
              </a:rPr>
              <a:t>për</a:t>
            </a:r>
            <a:r>
              <a:rPr lang="en-US" sz="2800" dirty="0">
                <a:latin typeface="Helvetica" charset="0"/>
              </a:rPr>
              <a:t> </a:t>
            </a:r>
            <a:r>
              <a:rPr lang="en-US" sz="2800" dirty="0" err="1">
                <a:latin typeface="Helvetica" charset="0"/>
              </a:rPr>
              <a:t>shembull</a:t>
            </a:r>
            <a:r>
              <a:rPr lang="en-US" sz="2800" dirty="0">
                <a:latin typeface="Helvetica" charset="0"/>
              </a:rPr>
              <a:t>, </a:t>
            </a:r>
            <a:r>
              <a:rPr lang="en-US" sz="2800" dirty="0" err="1">
                <a:latin typeface="Helvetica" charset="0"/>
              </a:rPr>
              <a:t>në</a:t>
            </a:r>
            <a:r>
              <a:rPr lang="en-US" sz="2800" dirty="0">
                <a:latin typeface="Helvetica" charset="0"/>
              </a:rPr>
              <a:t> </a:t>
            </a:r>
            <a:r>
              <a:rPr lang="en-US" sz="2800" dirty="0" err="1">
                <a:latin typeface="Helvetica" charset="0"/>
              </a:rPr>
              <a:t>kërkesën</a:t>
            </a:r>
            <a:r>
              <a:rPr lang="en-US" sz="2800" dirty="0">
                <a:latin typeface="Helvetica" charset="0"/>
              </a:rPr>
              <a:t> </a:t>
            </a:r>
            <a:r>
              <a:rPr lang="en-US" sz="2800" dirty="0" err="1">
                <a:latin typeface="Helvetica" charset="0"/>
              </a:rPr>
              <a:t>për</a:t>
            </a:r>
            <a:r>
              <a:rPr lang="en-US" sz="2800" dirty="0">
                <a:latin typeface="Helvetica" charset="0"/>
              </a:rPr>
              <a:t> </a:t>
            </a:r>
            <a:r>
              <a:rPr lang="en-US" sz="2800" dirty="0" err="1">
                <a:latin typeface="Helvetica" charset="0"/>
              </a:rPr>
              <a:t>të</a:t>
            </a:r>
            <a:r>
              <a:rPr lang="en-US" sz="2800" dirty="0">
                <a:latin typeface="Helvetica" charset="0"/>
              </a:rPr>
              <a:t> </a:t>
            </a:r>
            <a:r>
              <a:rPr lang="en-US" sz="2800" dirty="0" err="1">
                <a:latin typeface="Helvetica" charset="0"/>
              </a:rPr>
              <a:t>siguruar</a:t>
            </a:r>
            <a:r>
              <a:rPr lang="en-US" sz="2800" dirty="0">
                <a:latin typeface="Helvetica" charset="0"/>
              </a:rPr>
              <a:t> </a:t>
            </a:r>
            <a:r>
              <a:rPr lang="en-US" sz="2800" dirty="0" err="1">
                <a:latin typeface="Helvetica" charset="0"/>
              </a:rPr>
              <a:t>një</a:t>
            </a:r>
            <a:r>
              <a:rPr lang="en-US" sz="2800" dirty="0">
                <a:latin typeface="Helvetica" charset="0"/>
              </a:rPr>
              <a:t> </a:t>
            </a:r>
            <a:r>
              <a:rPr lang="en-US" sz="2800" dirty="0" err="1">
                <a:latin typeface="Helvetica" charset="0"/>
              </a:rPr>
              <a:t>paralajmërim</a:t>
            </a:r>
            <a:r>
              <a:rPr lang="en-US" sz="2800" dirty="0">
                <a:latin typeface="Helvetica" charset="0"/>
              </a:rPr>
              <a:t> </a:t>
            </a:r>
            <a:r>
              <a:rPr lang="en-US" sz="2800" dirty="0" err="1">
                <a:latin typeface="Helvetica" charset="0"/>
              </a:rPr>
              <a:t>kundër</a:t>
            </a:r>
            <a:r>
              <a:rPr lang="en-US" sz="2800" dirty="0">
                <a:latin typeface="Helvetica" charset="0"/>
              </a:rPr>
              <a:t> </a:t>
            </a:r>
            <a:r>
              <a:rPr lang="en-US" sz="2800" dirty="0" err="1" smtClean="0">
                <a:latin typeface="Helvetica" charset="0"/>
              </a:rPr>
              <a:t>vetëakuzimit</a:t>
            </a:r>
            <a:r>
              <a:rPr lang="en-US" sz="2800" dirty="0" smtClean="0">
                <a:latin typeface="Helvetica" charset="0"/>
              </a:rPr>
              <a:t> </a:t>
            </a:r>
            <a:r>
              <a:rPr lang="en-US" sz="2800" dirty="0" err="1">
                <a:latin typeface="Helvetica" charset="0"/>
              </a:rPr>
              <a:t>ose</a:t>
            </a:r>
            <a:r>
              <a:rPr lang="en-US" sz="2800" dirty="0">
                <a:latin typeface="Helvetica" charset="0"/>
              </a:rPr>
              <a:t> </a:t>
            </a:r>
            <a:r>
              <a:rPr lang="en-US" sz="2800" dirty="0" err="1">
                <a:latin typeface="Helvetica" charset="0"/>
              </a:rPr>
              <a:t>listës</a:t>
            </a:r>
            <a:r>
              <a:rPr lang="en-US" sz="2800" dirty="0">
                <a:latin typeface="Helvetica" charset="0"/>
              </a:rPr>
              <a:t> </a:t>
            </a:r>
            <a:r>
              <a:rPr lang="en-US" sz="2800" dirty="0" err="1">
                <a:latin typeface="Helvetica" charset="0"/>
              </a:rPr>
              <a:t>së</a:t>
            </a:r>
            <a:r>
              <a:rPr lang="en-US" sz="2800" dirty="0">
                <a:latin typeface="Helvetica" charset="0"/>
              </a:rPr>
              <a:t> </a:t>
            </a:r>
            <a:r>
              <a:rPr lang="en-US" sz="2800" dirty="0" err="1">
                <a:latin typeface="Helvetica" charset="0"/>
              </a:rPr>
              <a:t>të</a:t>
            </a:r>
            <a:r>
              <a:rPr lang="en-US" sz="2800" dirty="0">
                <a:latin typeface="Helvetica" charset="0"/>
              </a:rPr>
              <a:t> </a:t>
            </a:r>
            <a:r>
              <a:rPr lang="en-US" sz="2800" dirty="0" err="1">
                <a:latin typeface="Helvetica" charset="0"/>
              </a:rPr>
              <a:t>drejtave</a:t>
            </a:r>
            <a:r>
              <a:rPr lang="en-US" sz="2800" dirty="0">
                <a:latin typeface="Helvetica" charset="0"/>
              </a:rPr>
              <a:t>)</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5878" y="1294199"/>
            <a:ext cx="8330922" cy="1735609"/>
          </a:xfrm>
          <a:prstGeom prst="rect">
            <a:avLst/>
          </a:prstGeom>
        </p:spPr>
      </p:pic>
      <p:sp>
        <p:nvSpPr>
          <p:cNvPr id="3" name="Espace réservé du numéro de diapositive 2"/>
          <p:cNvSpPr>
            <a:spLocks noGrp="1"/>
          </p:cNvSpPr>
          <p:nvPr>
            <p:ph type="sldNum" sz="quarter" idx="12"/>
          </p:nvPr>
        </p:nvSpPr>
        <p:spPr/>
        <p:txBody>
          <a:bodyPr/>
          <a:lstStyle/>
          <a:p>
            <a:fld id="{C1820EB3-92EE-104B-92CD-26C09B1518FE}" type="slidenum">
              <a:rPr lang="en-US" smtClean="0"/>
              <a:pPr/>
              <a:t>96</a:t>
            </a:fld>
            <a:endParaRPr lang="en-US"/>
          </a:p>
        </p:txBody>
      </p:sp>
    </p:spTree>
    <p:extLst>
      <p:ext uri="{BB962C8B-B14F-4D97-AF65-F5344CB8AC3E}">
        <p14:creationId xmlns:p14="http://schemas.microsoft.com/office/powerpoint/2010/main" val="25420404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2A5807C7-89F3-A945-8B0C-3A972C775B63}" type="slidenum">
              <a:rPr lang="en-US">
                <a:solidFill>
                  <a:srgbClr val="898989"/>
                </a:solidFill>
                <a:latin typeface="Calibri" charset="0"/>
              </a:rPr>
              <a:pPr eaLnBrk="1" hangingPunct="1"/>
              <a:t>97</a:t>
            </a:fld>
            <a:endParaRPr lang="en-US">
              <a:solidFill>
                <a:srgbClr val="898989"/>
              </a:solidFill>
              <a:latin typeface="Calibri" charset="0"/>
            </a:endParaRPr>
          </a:p>
        </p:txBody>
      </p:sp>
      <p:sp>
        <p:nvSpPr>
          <p:cNvPr id="26627" name="Title 1"/>
          <p:cNvSpPr>
            <a:spLocks noGrp="1"/>
          </p:cNvSpPr>
          <p:nvPr>
            <p:ph type="title"/>
          </p:nvPr>
        </p:nvSpPr>
        <p:spPr>
          <a:xfrm>
            <a:off x="206375" y="274638"/>
            <a:ext cx="8655050" cy="690562"/>
          </a:xfrm>
        </p:spPr>
        <p:txBody>
          <a:bodyPr>
            <a:normAutofit fontScale="90000"/>
          </a:bodyPr>
          <a:lstStyle/>
          <a:p>
            <a:r>
              <a:rPr lang="en-US" sz="4000" b="1" dirty="0">
                <a:latin typeface="Calibri" charset="0"/>
              </a:rPr>
              <a:t>Intervista </a:t>
            </a:r>
            <a:r>
              <a:rPr lang="en-US" sz="4000" b="1" dirty="0" err="1">
                <a:latin typeface="Calibri" charset="0"/>
              </a:rPr>
              <a:t>paraprake</a:t>
            </a:r>
            <a:endParaRPr lang="en-US" sz="4000" b="1" dirty="0">
              <a:latin typeface="Calibri" charset="0"/>
            </a:endParaRPr>
          </a:p>
        </p:txBody>
      </p:sp>
      <p:sp>
        <p:nvSpPr>
          <p:cNvPr id="26628" name="Content Placeholder 2"/>
          <p:cNvSpPr>
            <a:spLocks noGrp="1"/>
          </p:cNvSpPr>
          <p:nvPr>
            <p:ph idx="1"/>
          </p:nvPr>
        </p:nvSpPr>
        <p:spPr>
          <a:xfrm>
            <a:off x="206375" y="1219200"/>
            <a:ext cx="8655050" cy="1981200"/>
          </a:xfrm>
        </p:spPr>
        <p:txBody>
          <a:bodyPr>
            <a:normAutofit lnSpcReduction="10000"/>
          </a:bodyPr>
          <a:lstStyle/>
          <a:p>
            <a:pPr marL="571500" indent="-514350"/>
            <a:r>
              <a:rPr lang="en-GB" sz="2600" dirty="0" err="1">
                <a:latin typeface="Calibri" charset="0"/>
              </a:rPr>
              <a:t>Ndani</a:t>
            </a:r>
            <a:r>
              <a:rPr lang="en-GB" sz="2600" dirty="0">
                <a:latin typeface="Calibri" charset="0"/>
              </a:rPr>
              <a:t> </a:t>
            </a:r>
            <a:r>
              <a:rPr lang="en-GB" sz="2600" dirty="0" err="1">
                <a:latin typeface="Calibri" charset="0"/>
              </a:rPr>
              <a:t>dhe</a:t>
            </a:r>
            <a:r>
              <a:rPr lang="en-GB" sz="2600" dirty="0">
                <a:latin typeface="Calibri" charset="0"/>
              </a:rPr>
              <a:t> </a:t>
            </a:r>
            <a:r>
              <a:rPr lang="en-GB" sz="2600" dirty="0" err="1">
                <a:latin typeface="Calibri" charset="0"/>
              </a:rPr>
              <a:t>identifikoni</a:t>
            </a:r>
            <a:r>
              <a:rPr lang="en-GB" sz="2600" dirty="0">
                <a:latin typeface="Calibri" charset="0"/>
              </a:rPr>
              <a:t> </a:t>
            </a:r>
            <a:r>
              <a:rPr lang="en-GB" sz="2600" dirty="0" err="1">
                <a:latin typeface="Calibri" charset="0"/>
              </a:rPr>
              <a:t>të</a:t>
            </a:r>
            <a:r>
              <a:rPr lang="en-GB" sz="2600" dirty="0">
                <a:latin typeface="Calibri" charset="0"/>
              </a:rPr>
              <a:t> </a:t>
            </a:r>
            <a:r>
              <a:rPr lang="en-GB" sz="2600" dirty="0" err="1">
                <a:latin typeface="Calibri" charset="0"/>
              </a:rPr>
              <a:t>gjithë</a:t>
            </a:r>
            <a:r>
              <a:rPr lang="en-GB" sz="2600" dirty="0">
                <a:latin typeface="Calibri" charset="0"/>
              </a:rPr>
              <a:t> </a:t>
            </a:r>
            <a:r>
              <a:rPr lang="en-GB" sz="2600" dirty="0" err="1">
                <a:latin typeface="Calibri" charset="0"/>
              </a:rPr>
              <a:t>personat</a:t>
            </a:r>
            <a:r>
              <a:rPr lang="en-GB" sz="2600" dirty="0">
                <a:latin typeface="Calibri" charset="0"/>
              </a:rPr>
              <a:t> </a:t>
            </a:r>
            <a:r>
              <a:rPr lang="en-GB" sz="2600" dirty="0" err="1">
                <a:latin typeface="Calibri" charset="0"/>
              </a:rPr>
              <a:t>në</a:t>
            </a:r>
            <a:r>
              <a:rPr lang="en-GB" sz="2600" dirty="0">
                <a:latin typeface="Calibri" charset="0"/>
              </a:rPr>
              <a:t> </a:t>
            </a:r>
            <a:r>
              <a:rPr lang="en-GB" sz="2600" dirty="0" err="1">
                <a:latin typeface="Calibri" charset="0"/>
              </a:rPr>
              <a:t>vendin</a:t>
            </a:r>
            <a:r>
              <a:rPr lang="en-GB" sz="2600" dirty="0">
                <a:latin typeface="Calibri" charset="0"/>
              </a:rPr>
              <a:t> e </a:t>
            </a:r>
            <a:r>
              <a:rPr lang="en-GB" sz="2600" dirty="0" err="1">
                <a:latin typeface="Calibri" charset="0"/>
              </a:rPr>
              <a:t>ngjarjes</a:t>
            </a:r>
            <a:r>
              <a:rPr lang="en-GB" sz="2600" dirty="0">
                <a:latin typeface="Calibri" charset="0"/>
              </a:rPr>
              <a:t> </a:t>
            </a:r>
            <a:r>
              <a:rPr lang="en-GB" sz="2600" dirty="0" err="1">
                <a:latin typeface="Calibri" charset="0"/>
              </a:rPr>
              <a:t>dhe</a:t>
            </a:r>
            <a:r>
              <a:rPr lang="en-GB" sz="2600" dirty="0">
                <a:latin typeface="Calibri" charset="0"/>
              </a:rPr>
              <a:t> </a:t>
            </a:r>
            <a:r>
              <a:rPr lang="en-GB" sz="2600" dirty="0" err="1">
                <a:latin typeface="Calibri" charset="0"/>
              </a:rPr>
              <a:t>regjistrojeni</a:t>
            </a:r>
            <a:r>
              <a:rPr lang="en-GB" sz="2600" dirty="0">
                <a:latin typeface="Calibri" charset="0"/>
              </a:rPr>
              <a:t> </a:t>
            </a:r>
            <a:r>
              <a:rPr lang="en-GB" sz="2600" dirty="0" err="1">
                <a:latin typeface="Calibri" charset="0"/>
              </a:rPr>
              <a:t>vendndodhjen</a:t>
            </a:r>
            <a:r>
              <a:rPr lang="en-GB" sz="2600" dirty="0">
                <a:latin typeface="Calibri" charset="0"/>
              </a:rPr>
              <a:t> e tyre </a:t>
            </a:r>
            <a:r>
              <a:rPr lang="en-GB" sz="2600" dirty="0" err="1">
                <a:latin typeface="Calibri" charset="0"/>
              </a:rPr>
              <a:t>në</a:t>
            </a:r>
            <a:r>
              <a:rPr lang="en-GB" sz="2600" dirty="0">
                <a:latin typeface="Calibri" charset="0"/>
              </a:rPr>
              <a:t> </a:t>
            </a:r>
            <a:r>
              <a:rPr lang="en-GB" sz="2600" dirty="0" err="1">
                <a:latin typeface="Calibri" charset="0"/>
              </a:rPr>
              <a:t>kohën</a:t>
            </a:r>
            <a:r>
              <a:rPr lang="en-GB" sz="2600" dirty="0">
                <a:latin typeface="Calibri" charset="0"/>
              </a:rPr>
              <a:t> e </a:t>
            </a:r>
            <a:r>
              <a:rPr lang="en-GB" sz="2600" dirty="0" err="1">
                <a:latin typeface="Calibri" charset="0"/>
              </a:rPr>
              <a:t>hyrjes</a:t>
            </a:r>
            <a:endParaRPr lang="en-GB" sz="2600" dirty="0">
              <a:latin typeface="Calibri" charset="0"/>
            </a:endParaRPr>
          </a:p>
          <a:p>
            <a:pPr marL="571500" indent="-514350"/>
            <a:r>
              <a:rPr lang="en-GB" sz="2600" dirty="0" err="1">
                <a:latin typeface="Calibri" charset="0"/>
              </a:rPr>
              <a:t>Përdorni</a:t>
            </a:r>
            <a:r>
              <a:rPr lang="en-GB" sz="2600" dirty="0">
                <a:latin typeface="Calibri" charset="0"/>
              </a:rPr>
              <a:t> një </a:t>
            </a:r>
            <a:r>
              <a:rPr lang="en-GB" sz="2600" dirty="0" err="1">
                <a:latin typeface="Calibri" charset="0"/>
              </a:rPr>
              <a:t>listë</a:t>
            </a:r>
            <a:r>
              <a:rPr lang="en-GB" sz="2600" dirty="0">
                <a:latin typeface="Calibri" charset="0"/>
              </a:rPr>
              <a:t> </a:t>
            </a:r>
            <a:r>
              <a:rPr lang="en-GB" sz="2600" dirty="0" err="1">
                <a:latin typeface="Calibri" charset="0"/>
              </a:rPr>
              <a:t>kontrolli</a:t>
            </a:r>
            <a:r>
              <a:rPr lang="en-GB" sz="2600" dirty="0">
                <a:latin typeface="Calibri" charset="0"/>
              </a:rPr>
              <a:t> </a:t>
            </a:r>
            <a:r>
              <a:rPr lang="en-GB" sz="2600" dirty="0" err="1">
                <a:latin typeface="Calibri" charset="0"/>
              </a:rPr>
              <a:t>për</a:t>
            </a:r>
            <a:r>
              <a:rPr lang="en-GB" sz="2600" dirty="0">
                <a:latin typeface="Calibri" charset="0"/>
              </a:rPr>
              <a:t> </a:t>
            </a:r>
            <a:r>
              <a:rPr lang="en-GB" sz="2600" dirty="0" err="1">
                <a:latin typeface="Calibri" charset="0"/>
              </a:rPr>
              <a:t>të</a:t>
            </a:r>
            <a:r>
              <a:rPr lang="en-GB" sz="2600" dirty="0">
                <a:latin typeface="Calibri" charset="0"/>
              </a:rPr>
              <a:t> </a:t>
            </a:r>
            <a:r>
              <a:rPr lang="en-GB" sz="2600" dirty="0" err="1">
                <a:latin typeface="Calibri" charset="0"/>
              </a:rPr>
              <a:t>mbledhur</a:t>
            </a:r>
            <a:r>
              <a:rPr lang="en-GB" sz="2600" dirty="0">
                <a:latin typeface="Calibri" charset="0"/>
              </a:rPr>
              <a:t> </a:t>
            </a:r>
            <a:r>
              <a:rPr lang="en-GB" sz="2600" dirty="0" err="1">
                <a:latin typeface="Calibri" charset="0"/>
              </a:rPr>
              <a:t>dhe</a:t>
            </a:r>
            <a:r>
              <a:rPr lang="en-GB" sz="2600" dirty="0">
                <a:latin typeface="Calibri" charset="0"/>
              </a:rPr>
              <a:t> </a:t>
            </a:r>
            <a:r>
              <a:rPr lang="en-GB" sz="2600" dirty="0" err="1">
                <a:latin typeface="Calibri" charset="0"/>
              </a:rPr>
              <a:t>regjistruar</a:t>
            </a:r>
            <a:r>
              <a:rPr lang="en-GB" sz="2600" dirty="0">
                <a:latin typeface="Calibri" charset="0"/>
              </a:rPr>
              <a:t> </a:t>
            </a:r>
            <a:r>
              <a:rPr lang="en-GB" sz="2600" dirty="0" err="1">
                <a:latin typeface="Calibri" charset="0"/>
              </a:rPr>
              <a:t>informacione</a:t>
            </a:r>
            <a:r>
              <a:rPr lang="en-GB" sz="2600" dirty="0">
                <a:latin typeface="Calibri" charset="0"/>
              </a:rPr>
              <a:t> nga </a:t>
            </a:r>
            <a:r>
              <a:rPr lang="en-GB" sz="2600" dirty="0" err="1">
                <a:latin typeface="Calibri" charset="0"/>
              </a:rPr>
              <a:t>këta</a:t>
            </a:r>
            <a:r>
              <a:rPr lang="en-GB" sz="2600" dirty="0">
                <a:latin typeface="Calibri" charset="0"/>
              </a:rPr>
              <a:t> </a:t>
            </a:r>
            <a:r>
              <a:rPr lang="en-GB" sz="2600" dirty="0" err="1">
                <a:latin typeface="Calibri" charset="0"/>
              </a:rPr>
              <a:t>individë</a:t>
            </a:r>
            <a:r>
              <a:rPr lang="en-GB" sz="2600" dirty="0">
                <a:latin typeface="Calibri" charset="0"/>
              </a:rPr>
              <a:t>, </a:t>
            </a:r>
            <a:r>
              <a:rPr lang="en-GB" sz="2600" dirty="0" err="1">
                <a:latin typeface="Calibri" charset="0"/>
              </a:rPr>
              <a:t>si</a:t>
            </a:r>
            <a:r>
              <a:rPr lang="en-GB" sz="2600" dirty="0">
                <a:latin typeface="Calibri" charset="0"/>
              </a:rPr>
              <a:t> ... ..</a:t>
            </a:r>
            <a:endParaRPr lang="el-GR" sz="2600" dirty="0">
              <a:latin typeface="Calibri" charset="0"/>
            </a:endParaRPr>
          </a:p>
        </p:txBody>
      </p:sp>
      <p:pic>
        <p:nvPicPr>
          <p:cNvPr id="26629" name="Picture 2" descr="C:\Users\Lemon\Desktop\BackUp\COE Training\Photos\interogatio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7357" y="3565525"/>
            <a:ext cx="5467350" cy="315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1844554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9E21EDA3-3CAA-2F45-B92D-724C120D013B}" type="slidenum">
              <a:rPr lang="en-US">
                <a:solidFill>
                  <a:srgbClr val="898989"/>
                </a:solidFill>
                <a:latin typeface="Calibri" charset="0"/>
              </a:rPr>
              <a:pPr eaLnBrk="1" hangingPunct="1"/>
              <a:t>98</a:t>
            </a:fld>
            <a:endParaRPr lang="en-US">
              <a:solidFill>
                <a:srgbClr val="898989"/>
              </a:solidFill>
              <a:latin typeface="Calibri" charset="0"/>
            </a:endParaRPr>
          </a:p>
        </p:txBody>
      </p:sp>
      <p:sp>
        <p:nvSpPr>
          <p:cNvPr id="27651" name="Title 1"/>
          <p:cNvSpPr>
            <a:spLocks noGrp="1"/>
          </p:cNvSpPr>
          <p:nvPr>
            <p:ph type="title"/>
          </p:nvPr>
        </p:nvSpPr>
        <p:spPr>
          <a:xfrm>
            <a:off x="206375" y="274638"/>
            <a:ext cx="8655050" cy="690562"/>
          </a:xfrm>
        </p:spPr>
        <p:txBody>
          <a:bodyPr>
            <a:normAutofit fontScale="90000"/>
          </a:bodyPr>
          <a:lstStyle/>
          <a:p>
            <a:r>
              <a:rPr lang="en-US" sz="4000" b="1" dirty="0">
                <a:latin typeface="Calibri" charset="0"/>
              </a:rPr>
              <a:t>Intervista </a:t>
            </a:r>
            <a:r>
              <a:rPr lang="en-US" sz="4000" b="1" dirty="0" err="1">
                <a:latin typeface="Calibri" charset="0"/>
              </a:rPr>
              <a:t>paraprake</a:t>
            </a:r>
            <a:endParaRPr lang="en-US" sz="4000" b="1" dirty="0">
              <a:latin typeface="Calibri" charset="0"/>
            </a:endParaRPr>
          </a:p>
        </p:txBody>
      </p:sp>
      <p:sp>
        <p:nvSpPr>
          <p:cNvPr id="3" name="Content Placeholder 2"/>
          <p:cNvSpPr>
            <a:spLocks noGrp="1"/>
          </p:cNvSpPr>
          <p:nvPr>
            <p:ph idx="1"/>
          </p:nvPr>
        </p:nvSpPr>
        <p:spPr>
          <a:xfrm>
            <a:off x="206375" y="965200"/>
            <a:ext cx="8655050" cy="5502275"/>
          </a:xfrm>
        </p:spPr>
        <p:txBody>
          <a:bodyPr>
            <a:normAutofit fontScale="85000" lnSpcReduction="20000"/>
          </a:bodyPr>
          <a:lstStyle/>
          <a:p>
            <a:pPr marL="971550" lvl="1" indent="-457200" algn="just">
              <a:buFont typeface="Arial" charset="0"/>
              <a:buChar char="•"/>
              <a:defRPr/>
            </a:pPr>
            <a:r>
              <a:rPr lang="en-GB" sz="3100" dirty="0" err="1"/>
              <a:t>Qëllimi</a:t>
            </a:r>
            <a:r>
              <a:rPr lang="en-GB" sz="3100" dirty="0"/>
              <a:t> </a:t>
            </a:r>
            <a:r>
              <a:rPr lang="en-GB" sz="3100" dirty="0" err="1"/>
              <a:t>i</a:t>
            </a:r>
            <a:r>
              <a:rPr lang="en-GB" sz="3100" dirty="0"/>
              <a:t> </a:t>
            </a:r>
            <a:r>
              <a:rPr lang="en-GB" sz="3100" dirty="0" err="1"/>
              <a:t>pajisjes</a:t>
            </a:r>
            <a:r>
              <a:rPr lang="en-GB" sz="3100" dirty="0"/>
              <a:t> / </a:t>
            </a:r>
            <a:r>
              <a:rPr lang="en-GB" sz="3100" dirty="0" err="1"/>
              <a:t>sistemit</a:t>
            </a:r>
            <a:endParaRPr lang="en-GB" sz="3100" dirty="0"/>
          </a:p>
          <a:p>
            <a:pPr marL="971550" lvl="1" indent="-457200" algn="just">
              <a:buFont typeface="Arial" charset="0"/>
              <a:buChar char="•"/>
              <a:defRPr/>
            </a:pPr>
            <a:r>
              <a:rPr lang="en-GB" sz="3100" dirty="0" err="1"/>
              <a:t>Pronarët</a:t>
            </a:r>
            <a:r>
              <a:rPr lang="en-GB" sz="3100" dirty="0"/>
              <a:t> </a:t>
            </a:r>
            <a:r>
              <a:rPr lang="en-GB" sz="3100" dirty="0" err="1"/>
              <a:t>dhe</a:t>
            </a:r>
            <a:r>
              <a:rPr lang="en-GB" sz="3100" dirty="0"/>
              <a:t> / </a:t>
            </a:r>
            <a:r>
              <a:rPr lang="en-GB" sz="3100" dirty="0" err="1"/>
              <a:t>ose</a:t>
            </a:r>
            <a:r>
              <a:rPr lang="en-GB" sz="3100" dirty="0"/>
              <a:t> </a:t>
            </a:r>
            <a:r>
              <a:rPr lang="en-GB" sz="3100" dirty="0" err="1"/>
              <a:t>përdoruesit</a:t>
            </a:r>
            <a:r>
              <a:rPr lang="en-GB" sz="3100" dirty="0"/>
              <a:t> e </a:t>
            </a:r>
            <a:r>
              <a:rPr lang="en-GB" sz="3100" dirty="0" err="1"/>
              <a:t>pajisjeve</a:t>
            </a:r>
            <a:r>
              <a:rPr lang="en-GB" sz="3100" dirty="0"/>
              <a:t> / </a:t>
            </a:r>
            <a:r>
              <a:rPr lang="en-GB" sz="3100" dirty="0" err="1"/>
              <a:t>sistemeve</a:t>
            </a:r>
            <a:r>
              <a:rPr lang="en-GB" sz="3100" dirty="0"/>
              <a:t> </a:t>
            </a:r>
            <a:r>
              <a:rPr lang="en-GB" sz="3100" dirty="0" err="1"/>
              <a:t>që</a:t>
            </a:r>
            <a:r>
              <a:rPr lang="en-GB" sz="3100" dirty="0"/>
              <a:t> </a:t>
            </a:r>
            <a:r>
              <a:rPr lang="en-GB" sz="3100" dirty="0" err="1"/>
              <a:t>gjenden</a:t>
            </a:r>
            <a:r>
              <a:rPr lang="en-GB" sz="3100" dirty="0"/>
              <a:t> </a:t>
            </a:r>
            <a:r>
              <a:rPr lang="en-GB" sz="3100" dirty="0" err="1"/>
              <a:t>në</a:t>
            </a:r>
            <a:r>
              <a:rPr lang="en-GB" sz="3100" dirty="0"/>
              <a:t> </a:t>
            </a:r>
            <a:r>
              <a:rPr lang="en-GB" sz="3100" dirty="0" err="1"/>
              <a:t>vendin</a:t>
            </a:r>
            <a:r>
              <a:rPr lang="en-GB" sz="3100" dirty="0"/>
              <a:t> e </a:t>
            </a:r>
            <a:r>
              <a:rPr lang="en-GB" sz="3100" dirty="0" err="1"/>
              <a:t>ngjarjes</a:t>
            </a:r>
            <a:r>
              <a:rPr lang="en-GB" sz="3100" dirty="0"/>
              <a:t>, </a:t>
            </a:r>
            <a:r>
              <a:rPr lang="en-GB" sz="3100" dirty="0" err="1"/>
              <a:t>si</a:t>
            </a:r>
            <a:r>
              <a:rPr lang="en-GB" sz="3100" dirty="0"/>
              <a:t> </a:t>
            </a:r>
            <a:r>
              <a:rPr lang="en-GB" sz="3100" dirty="0" err="1"/>
              <a:t>dhe</a:t>
            </a:r>
            <a:r>
              <a:rPr lang="en-GB" sz="3100" dirty="0"/>
              <a:t> </a:t>
            </a:r>
            <a:r>
              <a:rPr lang="en-GB" sz="3100" dirty="0" err="1"/>
              <a:t>fjalëkalimet</a:t>
            </a:r>
            <a:r>
              <a:rPr lang="en-GB" sz="3100" dirty="0"/>
              <a:t>, </a:t>
            </a:r>
            <a:r>
              <a:rPr lang="en-GB" sz="3100" dirty="0" err="1"/>
              <a:t>emrat</a:t>
            </a:r>
            <a:r>
              <a:rPr lang="en-GB" sz="3100" dirty="0"/>
              <a:t> e </a:t>
            </a:r>
            <a:r>
              <a:rPr lang="en-GB" sz="3100" dirty="0" err="1"/>
              <a:t>përdoruesve</a:t>
            </a:r>
            <a:r>
              <a:rPr lang="en-GB" sz="3100" dirty="0"/>
              <a:t> </a:t>
            </a:r>
            <a:r>
              <a:rPr lang="en-GB" sz="3100" dirty="0" err="1" smtClean="0"/>
              <a:t>dhe</a:t>
            </a:r>
            <a:r>
              <a:rPr lang="en-GB" sz="3100" dirty="0" smtClean="0"/>
              <a:t> </a:t>
            </a:r>
            <a:r>
              <a:rPr lang="en-GB" sz="3100" dirty="0" err="1" smtClean="0"/>
              <a:t>Ofruei</a:t>
            </a:r>
            <a:r>
              <a:rPr lang="en-GB" sz="3100" dirty="0" smtClean="0"/>
              <a:t> I </a:t>
            </a:r>
            <a:r>
              <a:rPr lang="en-GB" sz="3100" dirty="0" err="1" smtClean="0"/>
              <a:t>Shërbimit</a:t>
            </a:r>
            <a:r>
              <a:rPr lang="en-GB" sz="3100" dirty="0" smtClean="0"/>
              <a:t> </a:t>
            </a:r>
            <a:r>
              <a:rPr lang="en-GB" sz="3100" dirty="0" err="1" smtClean="0"/>
              <a:t>të</a:t>
            </a:r>
            <a:r>
              <a:rPr lang="en-GB" sz="3100" dirty="0" smtClean="0"/>
              <a:t> </a:t>
            </a:r>
            <a:r>
              <a:rPr lang="en-GB" sz="3100" dirty="0" err="1" smtClean="0"/>
              <a:t>Internetit</a:t>
            </a:r>
            <a:endParaRPr lang="en-GB" sz="3100" dirty="0"/>
          </a:p>
          <a:p>
            <a:pPr marL="971550" lvl="1" indent="-457200" algn="just">
              <a:buFont typeface="Arial" charset="0"/>
              <a:buChar char="•"/>
              <a:defRPr/>
            </a:pPr>
            <a:r>
              <a:rPr lang="en-GB" sz="3100" dirty="0" err="1"/>
              <a:t>Çdo</a:t>
            </a:r>
            <a:r>
              <a:rPr lang="en-GB" sz="3100" dirty="0"/>
              <a:t> </a:t>
            </a:r>
            <a:r>
              <a:rPr lang="en-GB" sz="3100" dirty="0" err="1"/>
              <a:t>fjalëkalim</a:t>
            </a:r>
            <a:r>
              <a:rPr lang="en-GB" sz="3100" dirty="0"/>
              <a:t> </a:t>
            </a:r>
            <a:r>
              <a:rPr lang="en-GB" sz="3100" dirty="0" err="1"/>
              <a:t>i</a:t>
            </a:r>
            <a:r>
              <a:rPr lang="en-GB" sz="3100" dirty="0"/>
              <a:t> </a:t>
            </a:r>
            <a:r>
              <a:rPr lang="en-GB" sz="3100" dirty="0" err="1"/>
              <a:t>kërkuar</a:t>
            </a:r>
            <a:r>
              <a:rPr lang="en-GB" sz="3100" dirty="0"/>
              <a:t> </a:t>
            </a:r>
            <a:r>
              <a:rPr lang="en-GB" sz="3100" dirty="0" err="1"/>
              <a:t>për</a:t>
            </a:r>
            <a:r>
              <a:rPr lang="en-GB" sz="3100" dirty="0"/>
              <a:t> </a:t>
            </a:r>
            <a:r>
              <a:rPr lang="en-GB" sz="3100" dirty="0" err="1"/>
              <a:t>të</a:t>
            </a:r>
            <a:r>
              <a:rPr lang="en-GB" sz="3100" dirty="0"/>
              <a:t> </a:t>
            </a:r>
            <a:r>
              <a:rPr lang="en-GB" sz="3100" dirty="0" err="1"/>
              <a:t>hyrë</a:t>
            </a:r>
            <a:r>
              <a:rPr lang="en-GB" sz="3100" dirty="0"/>
              <a:t> </a:t>
            </a:r>
            <a:r>
              <a:rPr lang="en-GB" sz="3100" dirty="0" err="1"/>
              <a:t>në</a:t>
            </a:r>
            <a:r>
              <a:rPr lang="en-GB" sz="3100" dirty="0"/>
              <a:t> </a:t>
            </a:r>
            <a:r>
              <a:rPr lang="en-GB" sz="3100" dirty="0" err="1"/>
              <a:t>sistem</a:t>
            </a:r>
            <a:r>
              <a:rPr lang="en-GB" sz="3100" dirty="0"/>
              <a:t>, </a:t>
            </a:r>
            <a:r>
              <a:rPr lang="en-GB" sz="3100" dirty="0" err="1"/>
              <a:t>softuer</a:t>
            </a:r>
            <a:r>
              <a:rPr lang="en-GB" sz="3100" dirty="0"/>
              <a:t> </a:t>
            </a:r>
            <a:r>
              <a:rPr lang="en-GB" sz="3100" dirty="0" err="1"/>
              <a:t>apo</a:t>
            </a:r>
            <a:r>
              <a:rPr lang="en-GB" sz="3100" dirty="0"/>
              <a:t> </a:t>
            </a:r>
            <a:r>
              <a:rPr lang="en-GB" sz="3100" dirty="0" err="1"/>
              <a:t>të</a:t>
            </a:r>
            <a:r>
              <a:rPr lang="en-GB" sz="3100" dirty="0"/>
              <a:t> </a:t>
            </a:r>
            <a:r>
              <a:rPr lang="en-GB" sz="3100" dirty="0" err="1"/>
              <a:t>dhëna</a:t>
            </a:r>
            <a:r>
              <a:rPr lang="en-GB" sz="3100" dirty="0"/>
              <a:t>.</a:t>
            </a:r>
          </a:p>
          <a:p>
            <a:pPr marL="971550" lvl="1" indent="-457200" algn="just">
              <a:buFont typeface="Arial" charset="0"/>
              <a:buChar char="•"/>
              <a:defRPr/>
            </a:pPr>
            <a:r>
              <a:rPr lang="en-GB" sz="3100" dirty="0" err="1"/>
              <a:t>Çdo</a:t>
            </a:r>
            <a:r>
              <a:rPr lang="en-GB" sz="3100" dirty="0"/>
              <a:t> </a:t>
            </a:r>
            <a:r>
              <a:rPr lang="en-GB" sz="3100" dirty="0" err="1"/>
              <a:t>skemë</a:t>
            </a:r>
            <a:r>
              <a:rPr lang="en-GB" sz="3100" dirty="0"/>
              <a:t> e </a:t>
            </a:r>
            <a:r>
              <a:rPr lang="en-GB" sz="3100" dirty="0" err="1"/>
              <a:t>sigurisë</a:t>
            </a:r>
            <a:r>
              <a:rPr lang="en-GB" sz="3100" dirty="0"/>
              <a:t> </a:t>
            </a:r>
            <a:r>
              <a:rPr lang="en-GB" sz="3100" dirty="0" err="1"/>
              <a:t>unike</a:t>
            </a:r>
            <a:r>
              <a:rPr lang="en-GB" sz="3100" dirty="0"/>
              <a:t> </a:t>
            </a:r>
            <a:r>
              <a:rPr lang="en-GB" sz="3100" dirty="0" err="1"/>
              <a:t>ose</a:t>
            </a:r>
            <a:r>
              <a:rPr lang="en-GB" sz="3100" dirty="0"/>
              <a:t> </a:t>
            </a:r>
            <a:r>
              <a:rPr lang="en-GB" sz="3100" dirty="0" err="1"/>
              <a:t>pajisje</a:t>
            </a:r>
            <a:r>
              <a:rPr lang="en-GB" sz="3100" dirty="0"/>
              <a:t> </a:t>
            </a:r>
            <a:r>
              <a:rPr lang="en-GB" sz="3100" dirty="0" err="1"/>
              <a:t>shkatërruese</a:t>
            </a:r>
            <a:endParaRPr lang="en-GB" sz="3100" dirty="0"/>
          </a:p>
          <a:p>
            <a:pPr marL="971550" lvl="1" indent="-457200" algn="just">
              <a:buFont typeface="Arial" charset="0"/>
              <a:buChar char="•"/>
              <a:defRPr/>
            </a:pPr>
            <a:r>
              <a:rPr lang="en-GB" sz="3100" dirty="0"/>
              <a:t>Facebook, </a:t>
            </a:r>
            <a:r>
              <a:rPr lang="en-GB" sz="3100" dirty="0" err="1"/>
              <a:t>apo</a:t>
            </a:r>
            <a:r>
              <a:rPr lang="en-GB" sz="3100" dirty="0"/>
              <a:t> </a:t>
            </a:r>
            <a:r>
              <a:rPr lang="en-GB" sz="3100" dirty="0" err="1"/>
              <a:t>informacione</a:t>
            </a:r>
            <a:r>
              <a:rPr lang="en-GB" sz="3100" dirty="0"/>
              <a:t> </a:t>
            </a:r>
            <a:r>
              <a:rPr lang="en-GB" sz="3100" dirty="0" err="1"/>
              <a:t>të</a:t>
            </a:r>
            <a:r>
              <a:rPr lang="en-GB" sz="3100" dirty="0"/>
              <a:t> </a:t>
            </a:r>
            <a:r>
              <a:rPr lang="en-GB" sz="3100" dirty="0" err="1"/>
              <a:t>tjera</a:t>
            </a:r>
            <a:r>
              <a:rPr lang="en-GB" sz="3100" dirty="0"/>
              <a:t> </a:t>
            </a:r>
            <a:r>
              <a:rPr lang="en-GB" sz="3100" dirty="0" err="1"/>
              <a:t>të</a:t>
            </a:r>
            <a:r>
              <a:rPr lang="en-GB" sz="3100" dirty="0"/>
              <a:t> </a:t>
            </a:r>
            <a:r>
              <a:rPr lang="en-GB" sz="3100" dirty="0" err="1"/>
              <a:t>llogarisë</a:t>
            </a:r>
            <a:r>
              <a:rPr lang="en-GB" sz="3100" dirty="0"/>
              <a:t> </a:t>
            </a:r>
            <a:r>
              <a:rPr lang="en-GB" sz="3100" dirty="0" err="1"/>
              <a:t>së</a:t>
            </a:r>
            <a:r>
              <a:rPr lang="en-GB" sz="3100" dirty="0"/>
              <a:t> </a:t>
            </a:r>
            <a:r>
              <a:rPr lang="en-GB" sz="3100" dirty="0" err="1"/>
              <a:t>rrjetit</a:t>
            </a:r>
            <a:r>
              <a:rPr lang="en-GB" sz="3100" dirty="0"/>
              <a:t> social </a:t>
            </a:r>
            <a:r>
              <a:rPr lang="en-GB" sz="3100" dirty="0" err="1"/>
              <a:t>në</a:t>
            </a:r>
            <a:r>
              <a:rPr lang="en-GB" sz="3100" dirty="0"/>
              <a:t> internet.</a:t>
            </a:r>
          </a:p>
          <a:p>
            <a:pPr marL="971550" lvl="1" indent="-457200" algn="just">
              <a:buFont typeface="Arial" charset="0"/>
              <a:buChar char="•"/>
              <a:defRPr/>
            </a:pPr>
            <a:r>
              <a:rPr lang="en-GB" sz="3100" dirty="0" err="1"/>
              <a:t>Çdo</a:t>
            </a:r>
            <a:r>
              <a:rPr lang="en-GB" sz="3100" dirty="0"/>
              <a:t> </a:t>
            </a:r>
            <a:r>
              <a:rPr lang="en-GB" sz="3100" dirty="0" err="1"/>
              <a:t>ruajtje</a:t>
            </a:r>
            <a:r>
              <a:rPr lang="en-GB" sz="3100" dirty="0"/>
              <a:t> e </a:t>
            </a:r>
            <a:r>
              <a:rPr lang="en-GB" sz="3100" dirty="0" err="1"/>
              <a:t>të</a:t>
            </a:r>
            <a:r>
              <a:rPr lang="en-GB" sz="3100" dirty="0"/>
              <a:t> </a:t>
            </a:r>
            <a:r>
              <a:rPr lang="en-GB" sz="3100" dirty="0" err="1"/>
              <a:t>dhënave</a:t>
            </a:r>
            <a:r>
              <a:rPr lang="en-GB" sz="3100" dirty="0"/>
              <a:t> </a:t>
            </a:r>
            <a:r>
              <a:rPr lang="en-GB" sz="3100" dirty="0" err="1"/>
              <a:t>jashtë</a:t>
            </a:r>
            <a:r>
              <a:rPr lang="en-GB" sz="3100" dirty="0"/>
              <a:t> </a:t>
            </a:r>
            <a:r>
              <a:rPr lang="en-GB" sz="3100" dirty="0" err="1"/>
              <a:t>vendit</a:t>
            </a:r>
            <a:endParaRPr lang="en-GB" sz="3100" dirty="0"/>
          </a:p>
          <a:p>
            <a:pPr marL="971550" lvl="1" indent="-457200" algn="just">
              <a:buFont typeface="Arial" charset="0"/>
              <a:buChar char="•"/>
              <a:defRPr/>
            </a:pPr>
            <a:r>
              <a:rPr lang="en-GB" sz="3100" dirty="0" err="1"/>
              <a:t>Çdo</a:t>
            </a:r>
            <a:r>
              <a:rPr lang="en-GB" sz="3100" dirty="0"/>
              <a:t> </a:t>
            </a:r>
            <a:r>
              <a:rPr lang="en-GB" sz="3100" dirty="0" err="1"/>
              <a:t>dokumentacion</a:t>
            </a:r>
            <a:r>
              <a:rPr lang="en-GB" sz="3100" dirty="0"/>
              <a:t> </a:t>
            </a:r>
            <a:r>
              <a:rPr lang="en-GB" sz="3100" dirty="0" err="1"/>
              <a:t>që</a:t>
            </a:r>
            <a:r>
              <a:rPr lang="en-GB" sz="3100" dirty="0"/>
              <a:t> </a:t>
            </a:r>
            <a:r>
              <a:rPr lang="en-GB" sz="3100" dirty="0" err="1"/>
              <a:t>shpjegon</a:t>
            </a:r>
            <a:r>
              <a:rPr lang="en-GB" sz="3100" dirty="0"/>
              <a:t> </a:t>
            </a:r>
            <a:r>
              <a:rPr lang="en-GB" sz="3100" dirty="0" err="1"/>
              <a:t>harduerin</a:t>
            </a:r>
            <a:r>
              <a:rPr lang="en-GB" sz="3100" dirty="0"/>
              <a:t> </a:t>
            </a:r>
            <a:r>
              <a:rPr lang="en-GB" sz="3100" dirty="0" err="1"/>
              <a:t>ose</a:t>
            </a:r>
            <a:r>
              <a:rPr lang="en-GB" sz="3100" dirty="0"/>
              <a:t> </a:t>
            </a:r>
            <a:r>
              <a:rPr lang="en-GB" sz="3100" dirty="0" err="1"/>
              <a:t>softuerin</a:t>
            </a:r>
            <a:r>
              <a:rPr lang="en-GB" sz="3100" dirty="0"/>
              <a:t> e </a:t>
            </a:r>
            <a:r>
              <a:rPr lang="en-GB" sz="3100" dirty="0" err="1"/>
              <a:t>instaluar</a:t>
            </a:r>
            <a:r>
              <a:rPr lang="en-GB" sz="3100" dirty="0"/>
              <a:t> </a:t>
            </a:r>
            <a:r>
              <a:rPr lang="en-GB" sz="3100" dirty="0" err="1"/>
              <a:t>në</a:t>
            </a:r>
            <a:r>
              <a:rPr lang="en-GB" sz="3100" dirty="0"/>
              <a:t> </a:t>
            </a:r>
            <a:r>
              <a:rPr lang="en-GB" sz="3100" dirty="0" err="1"/>
              <a:t>sistem</a:t>
            </a:r>
            <a:endParaRPr lang="en-GB" sz="3100" dirty="0"/>
          </a:p>
          <a:p>
            <a:pPr marL="971550" lvl="1" indent="-457200" algn="just">
              <a:buFont typeface="Arial" charset="0"/>
              <a:buChar char="•"/>
              <a:defRPr/>
            </a:pPr>
            <a:r>
              <a:rPr lang="en-GB" sz="3100" dirty="0" err="1"/>
              <a:t>Çdo</a:t>
            </a:r>
            <a:r>
              <a:rPr lang="en-GB" sz="3100" dirty="0"/>
              <a:t> </a:t>
            </a:r>
            <a:r>
              <a:rPr lang="en-GB" sz="3100" dirty="0" err="1"/>
              <a:t>informacion</a:t>
            </a:r>
            <a:r>
              <a:rPr lang="en-GB" sz="3100" dirty="0"/>
              <a:t> </a:t>
            </a:r>
            <a:r>
              <a:rPr lang="en-GB" sz="3100" dirty="0" err="1"/>
              <a:t>tjetër</a:t>
            </a:r>
            <a:r>
              <a:rPr lang="en-GB" sz="3100" dirty="0"/>
              <a:t> </a:t>
            </a:r>
            <a:r>
              <a:rPr lang="en-GB" sz="3100" dirty="0" err="1"/>
              <a:t>përkatës</a:t>
            </a:r>
            <a:endParaRPr lang="el-GR" sz="3100" dirty="0">
              <a:ea typeface="+mn-ea"/>
            </a:endParaRPr>
          </a:p>
        </p:txBody>
      </p:sp>
    </p:spTree>
    <p:extLst>
      <p:ext uri="{BB962C8B-B14F-4D97-AF65-F5344CB8AC3E}">
        <p14:creationId xmlns:p14="http://schemas.microsoft.com/office/powerpoint/2010/main" val="4106344524"/>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bord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22922" y="-501650"/>
            <a:ext cx="6274340" cy="6858000"/>
          </a:xfrm>
          <a:prstGeom prst="rect">
            <a:avLst/>
          </a:prstGeom>
        </p:spPr>
      </p:pic>
      <p:sp>
        <p:nvSpPr>
          <p:cNvPr id="50" name="Slide Number Placeholder 49"/>
          <p:cNvSpPr>
            <a:spLocks noGrp="1"/>
          </p:cNvSpPr>
          <p:nvPr>
            <p:ph type="sldNum" sz="quarter" idx="12"/>
          </p:nvPr>
        </p:nvSpPr>
        <p:spPr/>
        <p:txBody>
          <a:bodyPr/>
          <a:lstStyle/>
          <a:p>
            <a:fld id="{CBD56858-EB0B-D04D-B23C-7A827FD60C9F}" type="slidenum">
              <a:rPr lang="en-US" smtClean="0"/>
              <a:pPr/>
              <a:t>99</a:t>
            </a:fld>
            <a:endParaRPr lang="en-US"/>
          </a:p>
        </p:txBody>
      </p:sp>
      <p:sp>
        <p:nvSpPr>
          <p:cNvPr id="5" name="TextBox 4"/>
          <p:cNvSpPr txBox="1"/>
          <p:nvPr/>
        </p:nvSpPr>
        <p:spPr>
          <a:xfrm>
            <a:off x="2502806" y="2644170"/>
            <a:ext cx="3692047" cy="1077218"/>
          </a:xfrm>
          <a:prstGeom prst="rect">
            <a:avLst/>
          </a:prstGeom>
          <a:noFill/>
        </p:spPr>
        <p:txBody>
          <a:bodyPr wrap="square" rtlCol="0">
            <a:spAutoFit/>
          </a:bodyPr>
          <a:lstStyle/>
          <a:p>
            <a:pPr lvl="1" algn="ctr"/>
            <a:r>
              <a:rPr lang="en-GB" sz="3200" b="1" dirty="0" smtClean="0">
                <a:solidFill>
                  <a:schemeClr val="accent1">
                    <a:lumMod val="25000"/>
                  </a:schemeClr>
                </a:solidFill>
                <a:latin typeface="Calibri" pitchFamily="34" charset="0"/>
              </a:rPr>
              <a:t>DOKUMENTIMI I SKENËS</a:t>
            </a:r>
            <a:endParaRPr lang="en-US" sz="3200" dirty="0"/>
          </a:p>
        </p:txBody>
      </p:sp>
    </p:spTree>
    <p:extLst>
      <p:ext uri="{BB962C8B-B14F-4D97-AF65-F5344CB8AC3E}">
        <p14:creationId xmlns:p14="http://schemas.microsoft.com/office/powerpoint/2010/main" val="109283126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26337</TotalTime>
  <Words>24984</Words>
  <Application>Microsoft Office PowerPoint</Application>
  <PresentationFormat>On-screen Show (4:3)</PresentationFormat>
  <Paragraphs>1662</Paragraphs>
  <Slides>170</Slides>
  <Notes>130</Notes>
  <HiddenSlides>0</HiddenSlides>
  <MMClips>0</MMClips>
  <ScaleCrop>false</ScaleCrop>
  <HeadingPairs>
    <vt:vector size="6" baseType="variant">
      <vt:variant>
        <vt:lpstr>Theme</vt:lpstr>
      </vt:variant>
      <vt:variant>
        <vt:i4>1</vt:i4>
      </vt:variant>
      <vt:variant>
        <vt:lpstr>Embedded OLE Servers</vt:lpstr>
      </vt:variant>
      <vt:variant>
        <vt:i4>0</vt:i4>
      </vt:variant>
      <vt:variant>
        <vt:lpstr>Slide Titles</vt:lpstr>
      </vt:variant>
      <vt:variant>
        <vt:i4>170</vt:i4>
      </vt:variant>
    </vt:vector>
  </HeadingPairs>
  <TitlesOfParts>
    <vt:vector size="171" baseType="lpstr">
      <vt:lpstr>Office Theme</vt:lpstr>
      <vt:lpstr>Trajnim bazë lidhur me krimin kibernetik për gjyqtarët dhe prokurorët</vt:lpstr>
      <vt:lpstr>Programi</vt:lpstr>
      <vt:lpstr>Objektivat e Sesionit</vt:lpstr>
      <vt:lpstr>Objektivat e Sesionit</vt:lpstr>
      <vt:lpstr>Pjesa e parë Çfarë është Prova Elektronike </vt:lpstr>
      <vt:lpstr>PowerPoint Presentation</vt:lpstr>
      <vt:lpstr>PowerPoint Presentation</vt:lpstr>
      <vt:lpstr>Përkufizimi i përgjithshëm i provës</vt:lpstr>
      <vt:lpstr>Çfarë është Prova Elektronike?</vt:lpstr>
      <vt:lpstr>Çfarë është Prova Elektronike?</vt:lpstr>
      <vt:lpstr>Çfarë është Prova Elektronike?</vt:lpstr>
      <vt:lpstr>Çfarë është Prova Elektronike?</vt:lpstr>
      <vt:lpstr>PowerPoint Presentation</vt:lpstr>
      <vt:lpstr>Burimet dhe llojet e provave elektronike</vt:lpstr>
      <vt:lpstr>Burimet e Provave</vt:lpstr>
      <vt:lpstr>Burimet e Provave</vt:lpstr>
      <vt:lpstr>Përkufizimet e Konventës së Budapestit</vt:lpstr>
      <vt:lpstr>Burimet e Provave</vt:lpstr>
      <vt:lpstr>Burimet e Provave</vt:lpstr>
      <vt:lpstr>Burimet e Provave</vt:lpstr>
      <vt:lpstr>Burimet e Provave</vt:lpstr>
      <vt:lpstr>Burimet e Provave</vt:lpstr>
      <vt:lpstr>Burimet e Provave</vt:lpstr>
      <vt:lpstr>Burimet e Provave</vt:lpstr>
      <vt:lpstr>Burimet e Provave</vt:lpstr>
      <vt:lpstr>Burimet e Provave</vt:lpstr>
      <vt:lpstr>Burimet e Provave</vt:lpstr>
      <vt:lpstr>Burimet e Provave</vt:lpstr>
      <vt:lpstr>Burimet e Provave</vt:lpstr>
      <vt:lpstr>Burimet e Provave</vt:lpstr>
      <vt:lpstr>Burimet e Provave</vt:lpstr>
      <vt:lpstr>Burimet e Provave</vt:lpstr>
      <vt:lpstr>Burimet e Provave</vt:lpstr>
      <vt:lpstr>Burimet e Provave</vt:lpstr>
      <vt:lpstr>Burimet e Provave</vt:lpstr>
      <vt:lpstr>Burimet e Provave</vt:lpstr>
      <vt:lpstr>Burimet e Provave</vt:lpstr>
      <vt:lpstr>Burimet e Provave</vt:lpstr>
      <vt:lpstr>Burimet e Provave</vt:lpstr>
      <vt:lpstr>Burimet e Provave</vt:lpstr>
      <vt:lpstr>Burimet e Provave</vt:lpstr>
      <vt:lpstr>Burimet e Provave</vt:lpstr>
      <vt:lpstr>Burimet e Provave</vt:lpstr>
      <vt:lpstr>Burimet e Provave</vt:lpstr>
      <vt:lpstr>Konsiderata për Provat Elektronike</vt:lpstr>
      <vt:lpstr>PowerPoint Presentation</vt:lpstr>
      <vt:lpstr>Pjesa e dytë Këshilli i Evropës Udhëzuesi i Provave Elektronike </vt:lpstr>
      <vt:lpstr>PowerPoint Presentation</vt:lpstr>
      <vt:lpstr>Parathënie për përdorimin e udhëzuesit</vt:lpstr>
      <vt:lpstr>Historiku i Udhëzuesit</vt:lpstr>
      <vt:lpstr>Qëllimi i Udhëzuesit</vt:lpstr>
      <vt:lpstr>Për kë është Udhëzuesi</vt:lpstr>
      <vt:lpstr>Si duhet përdorur Udhëzuesi</vt:lpstr>
      <vt:lpstr>Si duhet përdorur Udhëzuesi</vt:lpstr>
      <vt:lpstr>Si duhet përdorur Udhëzuesi</vt:lpstr>
      <vt:lpstr>Si duhet përdorur Udhëzuesi</vt:lpstr>
      <vt:lpstr>Simbolet e pëdorura në dokument</vt:lpstr>
      <vt:lpstr>PowerPoint Presentation</vt:lpstr>
      <vt:lpstr>Shtojcat </vt:lpstr>
      <vt:lpstr>Konventa e Budapestit</vt:lpstr>
      <vt:lpstr>Përparësia</vt:lpstr>
      <vt:lpstr>Vlefshmëria e Udhëzuesit</vt:lpstr>
      <vt:lpstr>PowerPoint Presentation</vt:lpstr>
      <vt:lpstr>Parimet</vt:lpstr>
      <vt:lpstr>Parimi 1 - Integriteti i të Dhënave</vt:lpstr>
      <vt:lpstr>Parimi 2 – Gjurma e auditimit</vt:lpstr>
      <vt:lpstr>Parimi 3 - Mbështetja nga specialistët</vt:lpstr>
      <vt:lpstr>Parimi 4 - Trajnimi i duhur</vt:lpstr>
      <vt:lpstr>Parimi 5 - Ligjshmëria</vt:lpstr>
      <vt:lpstr>PowerPoint Presentation</vt:lpstr>
      <vt:lpstr>PowerPoint Presentation</vt:lpstr>
      <vt:lpstr>Llojet e sekuestrimit</vt:lpstr>
      <vt:lpstr>Konsiderata fillestare</vt:lpstr>
      <vt:lpstr>PowerPoint Presentation</vt:lpstr>
      <vt:lpstr>Planifikimi dhe Përgatitja</vt:lpstr>
      <vt:lpstr>Planifikimi</vt:lpstr>
      <vt:lpstr>Planifikimi</vt:lpstr>
      <vt:lpstr>Përgatitja</vt:lpstr>
      <vt:lpstr>Dëshmitarët e jashtëm të konsulencës</vt:lpstr>
      <vt:lpstr>PowerPoint Presentation</vt:lpstr>
      <vt:lpstr>Detyrat e anëtarëve të ekipit</vt:lpstr>
      <vt:lpstr>Pajisjet dhe mjetet bazë</vt:lpstr>
      <vt:lpstr>Mjete e çmontimit dhe heqjes</vt:lpstr>
      <vt:lpstr>Documentacioni</vt:lpstr>
      <vt:lpstr>Paketimi dhe transporti</vt:lpstr>
      <vt:lpstr>Mjetet e komunikimit</vt:lpstr>
      <vt:lpstr>Artikuj të tjerë</vt:lpstr>
      <vt:lpstr>Artikujt e tjerë (Mjekësia ligjore e të dhënave direkte/të gjalla)</vt:lpstr>
      <vt:lpstr>PowerPoint Presentation</vt:lpstr>
      <vt:lpstr>PowerPoint Presentation</vt:lpstr>
      <vt:lpstr>Sigurimi i vendngjarjes</vt:lpstr>
      <vt:lpstr>Hapat për sigurimin e vendit të ngjarjes</vt:lpstr>
      <vt:lpstr>Hapat për sigurimin e vendit të ngjarjes</vt:lpstr>
      <vt:lpstr>Hapat për sigurimin e vendit të ngjarjes</vt:lpstr>
      <vt:lpstr>Kontrolli i skenës së krimit</vt:lpstr>
      <vt:lpstr>Intervista paraprake</vt:lpstr>
      <vt:lpstr>Intervista paraprake</vt:lpstr>
      <vt:lpstr>Intervista paraprake</vt:lpstr>
      <vt:lpstr>PowerPoint Presentation</vt:lpstr>
      <vt:lpstr>Dokumentimi i Skenës</vt:lpstr>
      <vt:lpstr>Dokumentimi - Skena fizike</vt:lpstr>
      <vt:lpstr>Dokumentimi - Prova Elektronike</vt:lpstr>
      <vt:lpstr>Dokumentimi – Prova Elektronike</vt:lpstr>
      <vt:lpstr>Dokumentoni - Personat</vt:lpstr>
      <vt:lpstr>PowerPoint Presentation</vt:lpstr>
      <vt:lpstr>PowerPoint Presentation</vt:lpstr>
      <vt:lpstr>PowerPoint Presentation</vt:lpstr>
      <vt:lpstr>PowerPoint Presentation</vt:lpstr>
      <vt:lpstr>PowerPoint Presentation</vt:lpstr>
      <vt:lpstr>Konsiderata të përgjithshme të konfiskimit</vt:lpstr>
      <vt:lpstr>Sisteme Kompjuterike</vt:lpstr>
      <vt:lpstr>Sisteme Kompjuterike</vt:lpstr>
      <vt:lpstr>Kontrollimi i statusit të energjisë</vt:lpstr>
      <vt:lpstr>Vëzhgimi i monitorit</vt:lpstr>
      <vt:lpstr>Vëzhgimi i monitorit</vt:lpstr>
      <vt:lpstr>Vëzhgimi i monitorit</vt:lpstr>
      <vt:lpstr>Situata A – Kompjuteri është i fikur</vt:lpstr>
      <vt:lpstr>Situata B – Kompjuteri është i ndezur</vt:lpstr>
      <vt:lpstr>Situata C – Ju nuk mund ta përcaktoni</vt:lpstr>
      <vt:lpstr>Rrjetet Kompjuterike</vt:lpstr>
      <vt:lpstr>PowerPoint Presentation</vt:lpstr>
      <vt:lpstr>Telefonat celular/ Tabletët</vt:lpstr>
      <vt:lpstr>Kartat Smart / magnetike me shirita</vt:lpstr>
      <vt:lpstr>Prova të tjera elektronike</vt:lpstr>
      <vt:lpstr>PowerPoint Presentation</vt:lpstr>
      <vt:lpstr>PowerPoint Presentation</vt:lpstr>
      <vt:lpstr>PowerPoint Presentation</vt:lpstr>
      <vt:lpstr>Çfarë specialist i mjekësisë ligjore pë të dhënat e gjalla/të drejtpërdrejta</vt:lpstr>
      <vt:lpstr>Çfarë janë të dhënat e paqëndrueshme?</vt:lpstr>
      <vt:lpstr>Shembuj për të dhënave të paqëndrueshme</vt:lpstr>
      <vt:lpstr>Dy lloje të të dhënave të paqëndrueshme</vt:lpstr>
      <vt:lpstr>Kërkesat</vt:lpstr>
      <vt:lpstr>Ruajtje në distancë</vt:lpstr>
      <vt:lpstr>Shembuj të ruajtjes në distancë</vt:lpstr>
      <vt:lpstr>Të dhënat e ruajtura në re/klaud</vt:lpstr>
      <vt:lpstr>Informatizimi klaud</vt:lpstr>
      <vt:lpstr>Ofruesit e zakonshëm të klaud</vt:lpstr>
      <vt:lpstr>Çfarë të bëjmë me ruajtjen në distancë?</vt:lpstr>
      <vt:lpstr>PowerPoint Presentation</vt:lpstr>
      <vt:lpstr>PowerPoint Presentation</vt:lpstr>
      <vt:lpstr>Etiketimi</vt:lpstr>
      <vt:lpstr>Paketimi, Transportimi dhe Magazinimi</vt:lpstr>
      <vt:lpstr>Paketimi dhe Transporti</vt:lpstr>
      <vt:lpstr>Transporti</vt:lpstr>
      <vt:lpstr>Magazinimi</vt:lpstr>
      <vt:lpstr>Objektet e magazinimit</vt:lpstr>
      <vt:lpstr>PowerPoint Presentation</vt:lpstr>
      <vt:lpstr>Pjesa tre Mjekësia Ligjore Dixhitale </vt:lpstr>
      <vt:lpstr>PowerPoint Presentation</vt:lpstr>
      <vt:lpstr>Mjekësia Ligjore Dixhitale</vt:lpstr>
      <vt:lpstr>Analogja kundrejt mjekësisë ligjore dixhjitale</vt:lpstr>
      <vt:lpstr>Analogja kundrejt mjekësisë ligjore dixhjitale</vt:lpstr>
      <vt:lpstr>Analogja kundrejt mjekësisë ligjore dixhjitale</vt:lpstr>
      <vt:lpstr>Analogja kundrejt mjekësisë ligjore dixhjitale</vt:lpstr>
      <vt:lpstr>PowerPoint Presentation</vt:lpstr>
      <vt:lpstr>Mjekësia Ligjore Dixhitale</vt:lpstr>
      <vt:lpstr>Mjekësia Ligjore Dixhitale</vt:lpstr>
      <vt:lpstr>Hapat në provimet e mjekësisë ligjore mjekësore dixhitale</vt:lpstr>
      <vt:lpstr>PowerPoint Presentation</vt:lpstr>
      <vt:lpstr>Kategoritë e gjurmëve dixhitale</vt:lpstr>
      <vt:lpstr>Çfarë mund të bëjë për ju mjekësia ligjore dixhitale?</vt:lpstr>
      <vt:lpstr>Çfarë mund të bëjë për ju mjekësia ligjore dixhitale?</vt:lpstr>
      <vt:lpstr>Çfarë mund të bëjë për ju mjekësia ligjore dixhitale??</vt:lpstr>
      <vt:lpstr>Çfarë mund të bëjë për ju mjekësia ligjore dixhitale?</vt:lpstr>
      <vt:lpstr>Prodhimi / Prezantimi</vt:lpstr>
      <vt:lpstr>Prodhimi / Prezantimi</vt:lpstr>
      <vt:lpstr>PowerPoint Presentation</vt:lpstr>
      <vt:lpstr>Objektivat e Sesionit</vt:lpstr>
      <vt:lpstr>Objektivat e Sesionit</vt:lpstr>
      <vt:lpstr>PowerPoint Presentation</vt:lpstr>
    </vt:vector>
  </TitlesOfParts>
  <Company>Technology Risk Limited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Nigel Jones</dc:creator>
  <cp:lastModifiedBy>COSMOS</cp:lastModifiedBy>
  <cp:revision>310</cp:revision>
  <dcterms:created xsi:type="dcterms:W3CDTF">2012-01-28T17:11:27Z</dcterms:created>
  <dcterms:modified xsi:type="dcterms:W3CDTF">2017-10-09T06:43:21Z</dcterms:modified>
</cp:coreProperties>
</file>